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257" r:id="rId2"/>
    <p:sldId id="260" r:id="rId3"/>
    <p:sldId id="264" r:id="rId4"/>
    <p:sldId id="262" r:id="rId5"/>
    <p:sldId id="263" r:id="rId6"/>
    <p:sldId id="261" r:id="rId7"/>
    <p:sldId id="258" r:id="rId8"/>
    <p:sldId id="256" r:id="rId9"/>
    <p:sldId id="265" r:id="rId10"/>
    <p:sldId id="259" r:id="rId11"/>
    <p:sldId id="266" r:id="rId12"/>
    <p:sldId id="267" r:id="rId13"/>
    <p:sldId id="268" r:id="rId14"/>
    <p:sldId id="269" r:id="rId15"/>
    <p:sldId id="274" r:id="rId16"/>
    <p:sldId id="273" r:id="rId17"/>
    <p:sldId id="270" r:id="rId18"/>
    <p:sldId id="272" r:id="rId19"/>
    <p:sldId id="271" r:id="rId20"/>
    <p:sldId id="275" r:id="rId21"/>
    <p:sldId id="276" r:id="rId2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01">
          <p15:clr>
            <a:srgbClr val="A4A3A4"/>
          </p15:clr>
        </p15:guide>
        <p15:guide id="2" pos="3840">
          <p15:clr>
            <a:srgbClr val="A4A3A4"/>
          </p15:clr>
        </p15:guide>
        <p15:guide id="3" pos="7469">
          <p15:clr>
            <a:srgbClr val="A4A3A4"/>
          </p15:clr>
        </p15:guide>
        <p15:guide id="4" pos="257">
          <p15:clr>
            <a:srgbClr val="A4A3A4"/>
          </p15:clr>
        </p15:guide>
        <p15:guide id="5" orient="horz" pos="18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6F6F"/>
    <a:srgbClr val="00ACBE"/>
    <a:srgbClr val="DF4545"/>
    <a:srgbClr val="E15151"/>
    <a:srgbClr val="DA2A2A"/>
    <a:srgbClr val="44A098"/>
    <a:srgbClr val="8BCDD1"/>
    <a:srgbClr val="E04C4C"/>
    <a:srgbClr val="4DBFBF"/>
    <a:srgbClr val="13BC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75" autoAdjust="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738" y="102"/>
      </p:cViewPr>
      <p:guideLst>
        <p:guide orient="horz" pos="4201"/>
        <p:guide pos="3840"/>
        <p:guide pos="7469"/>
        <p:guide pos="257"/>
        <p:guide orient="horz" pos="18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-235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944DED-A0C0-4573-A88C-5D0BBE1A8364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319A87-EB41-4B3D-8964-9D7C8F8704C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19A87-EB41-4B3D-8964-9D7C8F8704C6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8A458-26CC-4A4C-9399-6A3987EEA3E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7E38E-131D-4EDB-83DC-D62D6999A04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200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8A458-26CC-4A4C-9399-6A3987EEA3E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7E38E-131D-4EDB-83DC-D62D6999A04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200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8A458-26CC-4A4C-9399-6A3987EEA3E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7E38E-131D-4EDB-83DC-D62D6999A04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2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8A458-26CC-4A4C-9399-6A3987EEA3E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7E38E-131D-4EDB-83DC-D62D6999A04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2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8A458-26CC-4A4C-9399-6A3987EEA3E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7E38E-131D-4EDB-83DC-D62D6999A04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2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8A458-26CC-4A4C-9399-6A3987EEA3E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7E38E-131D-4EDB-83DC-D62D6999A04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2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8A458-26CC-4A4C-9399-6A3987EEA3E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7E38E-131D-4EDB-83DC-D62D6999A04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2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8A458-26CC-4A4C-9399-6A3987EEA3E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7E38E-131D-4EDB-83DC-D62D6999A04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2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8A458-26CC-4A4C-9399-6A3987EEA3E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7E38E-131D-4EDB-83DC-D62D6999A04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200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8A458-26CC-4A4C-9399-6A3987EEA3E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7E38E-131D-4EDB-83DC-D62D6999A04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200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8A458-26CC-4A4C-9399-6A3987EEA3E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7E38E-131D-4EDB-83DC-D62D6999A04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2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D8A458-26CC-4A4C-9399-6A3987EEA3E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17E38E-131D-4EDB-83DC-D62D6999A04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2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anj.cn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anj.cn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anj.cn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6F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1" name="组合 250"/>
          <p:cNvGrpSpPr/>
          <p:nvPr/>
        </p:nvGrpSpPr>
        <p:grpSpPr>
          <a:xfrm>
            <a:off x="4342488" y="1702005"/>
            <a:ext cx="1978708" cy="5198325"/>
            <a:chOff x="4270392" y="1659675"/>
            <a:chExt cx="1978708" cy="5198325"/>
          </a:xfrm>
          <a:solidFill>
            <a:srgbClr val="B31F1F"/>
          </a:solidFill>
        </p:grpSpPr>
        <p:sp>
          <p:nvSpPr>
            <p:cNvPr id="252" name="Freeform 10"/>
            <p:cNvSpPr/>
            <p:nvPr/>
          </p:nvSpPr>
          <p:spPr bwMode="auto">
            <a:xfrm>
              <a:off x="4893424" y="3929738"/>
              <a:ext cx="732645" cy="131763"/>
            </a:xfrm>
            <a:custGeom>
              <a:avLst/>
              <a:gdLst>
                <a:gd name="T0" fmla="*/ 546 w 546"/>
                <a:gd name="T1" fmla="*/ 49 h 98"/>
                <a:gd name="T2" fmla="*/ 497 w 546"/>
                <a:gd name="T3" fmla="*/ 98 h 98"/>
                <a:gd name="T4" fmla="*/ 49 w 546"/>
                <a:gd name="T5" fmla="*/ 98 h 98"/>
                <a:gd name="T6" fmla="*/ 0 w 546"/>
                <a:gd name="T7" fmla="*/ 49 h 98"/>
                <a:gd name="T8" fmla="*/ 49 w 546"/>
                <a:gd name="T9" fmla="*/ 0 h 98"/>
                <a:gd name="T10" fmla="*/ 497 w 546"/>
                <a:gd name="T11" fmla="*/ 0 h 98"/>
                <a:gd name="T12" fmla="*/ 546 w 546"/>
                <a:gd name="T13" fmla="*/ 49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6" h="98">
                  <a:moveTo>
                    <a:pt x="546" y="49"/>
                  </a:moveTo>
                  <a:cubicBezTo>
                    <a:pt x="546" y="76"/>
                    <a:pt x="524" y="98"/>
                    <a:pt x="497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22" y="98"/>
                    <a:pt x="0" y="76"/>
                    <a:pt x="0" y="49"/>
                  </a:cubicBezTo>
                  <a:cubicBezTo>
                    <a:pt x="0" y="22"/>
                    <a:pt x="22" y="0"/>
                    <a:pt x="49" y="0"/>
                  </a:cubicBezTo>
                  <a:cubicBezTo>
                    <a:pt x="497" y="0"/>
                    <a:pt x="497" y="0"/>
                    <a:pt x="497" y="0"/>
                  </a:cubicBezTo>
                  <a:cubicBezTo>
                    <a:pt x="524" y="0"/>
                    <a:pt x="546" y="22"/>
                    <a:pt x="546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3" name="Freeform 56"/>
            <p:cNvSpPr/>
            <p:nvPr/>
          </p:nvSpPr>
          <p:spPr bwMode="auto">
            <a:xfrm>
              <a:off x="5090500" y="3107926"/>
              <a:ext cx="118132" cy="829762"/>
            </a:xfrm>
            <a:custGeom>
              <a:avLst/>
              <a:gdLst>
                <a:gd name="T0" fmla="*/ 88 w 88"/>
                <a:gd name="T1" fmla="*/ 565 h 618"/>
                <a:gd name="T2" fmla="*/ 44 w 88"/>
                <a:gd name="T3" fmla="*/ 618 h 618"/>
                <a:gd name="T4" fmla="*/ 0 w 88"/>
                <a:gd name="T5" fmla="*/ 565 h 618"/>
                <a:gd name="T6" fmla="*/ 0 w 88"/>
                <a:gd name="T7" fmla="*/ 54 h 618"/>
                <a:gd name="T8" fmla="*/ 44 w 88"/>
                <a:gd name="T9" fmla="*/ 0 h 618"/>
                <a:gd name="T10" fmla="*/ 88 w 88"/>
                <a:gd name="T11" fmla="*/ 54 h 618"/>
                <a:gd name="T12" fmla="*/ 88 w 88"/>
                <a:gd name="T13" fmla="*/ 565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618">
                  <a:moveTo>
                    <a:pt x="88" y="565"/>
                  </a:moveTo>
                  <a:cubicBezTo>
                    <a:pt x="88" y="594"/>
                    <a:pt x="68" y="618"/>
                    <a:pt x="44" y="618"/>
                  </a:cubicBezTo>
                  <a:cubicBezTo>
                    <a:pt x="19" y="618"/>
                    <a:pt x="0" y="594"/>
                    <a:pt x="0" y="565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24"/>
                    <a:pt x="19" y="0"/>
                    <a:pt x="44" y="0"/>
                  </a:cubicBezTo>
                  <a:cubicBezTo>
                    <a:pt x="68" y="0"/>
                    <a:pt x="88" y="24"/>
                    <a:pt x="88" y="54"/>
                  </a:cubicBezTo>
                  <a:cubicBezTo>
                    <a:pt x="88" y="565"/>
                    <a:pt x="88" y="565"/>
                    <a:pt x="88" y="56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4" name="Freeform 57"/>
            <p:cNvSpPr/>
            <p:nvPr/>
          </p:nvSpPr>
          <p:spPr bwMode="auto">
            <a:xfrm>
              <a:off x="5302910" y="3107926"/>
              <a:ext cx="115292" cy="829762"/>
            </a:xfrm>
            <a:custGeom>
              <a:avLst/>
              <a:gdLst>
                <a:gd name="T0" fmla="*/ 86 w 86"/>
                <a:gd name="T1" fmla="*/ 565 h 618"/>
                <a:gd name="T2" fmla="*/ 43 w 86"/>
                <a:gd name="T3" fmla="*/ 618 h 618"/>
                <a:gd name="T4" fmla="*/ 0 w 86"/>
                <a:gd name="T5" fmla="*/ 565 h 618"/>
                <a:gd name="T6" fmla="*/ 0 w 86"/>
                <a:gd name="T7" fmla="*/ 54 h 618"/>
                <a:gd name="T8" fmla="*/ 43 w 86"/>
                <a:gd name="T9" fmla="*/ 0 h 618"/>
                <a:gd name="T10" fmla="*/ 86 w 86"/>
                <a:gd name="T11" fmla="*/ 54 h 618"/>
                <a:gd name="T12" fmla="*/ 86 w 86"/>
                <a:gd name="T13" fmla="*/ 565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618">
                  <a:moveTo>
                    <a:pt x="86" y="565"/>
                  </a:moveTo>
                  <a:cubicBezTo>
                    <a:pt x="86" y="594"/>
                    <a:pt x="67" y="618"/>
                    <a:pt x="43" y="618"/>
                  </a:cubicBezTo>
                  <a:cubicBezTo>
                    <a:pt x="19" y="618"/>
                    <a:pt x="0" y="594"/>
                    <a:pt x="0" y="565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24"/>
                    <a:pt x="19" y="0"/>
                    <a:pt x="43" y="0"/>
                  </a:cubicBezTo>
                  <a:cubicBezTo>
                    <a:pt x="67" y="0"/>
                    <a:pt x="86" y="24"/>
                    <a:pt x="86" y="54"/>
                  </a:cubicBezTo>
                  <a:cubicBezTo>
                    <a:pt x="86" y="565"/>
                    <a:pt x="86" y="565"/>
                    <a:pt x="86" y="56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5" name="Freeform 58"/>
            <p:cNvSpPr/>
            <p:nvPr/>
          </p:nvSpPr>
          <p:spPr bwMode="auto">
            <a:xfrm>
              <a:off x="5113217" y="3599763"/>
              <a:ext cx="293058" cy="641206"/>
            </a:xfrm>
            <a:custGeom>
              <a:avLst/>
              <a:gdLst>
                <a:gd name="T0" fmla="*/ 0 w 218"/>
                <a:gd name="T1" fmla="*/ 0 h 478"/>
                <a:gd name="T2" fmla="*/ 0 w 218"/>
                <a:gd name="T3" fmla="*/ 369 h 478"/>
                <a:gd name="T4" fmla="*/ 109 w 218"/>
                <a:gd name="T5" fmla="*/ 478 h 478"/>
                <a:gd name="T6" fmla="*/ 218 w 218"/>
                <a:gd name="T7" fmla="*/ 369 h 478"/>
                <a:gd name="T8" fmla="*/ 218 w 218"/>
                <a:gd name="T9" fmla="*/ 0 h 478"/>
                <a:gd name="T10" fmla="*/ 0 w 218"/>
                <a:gd name="T11" fmla="*/ 0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8" h="478">
                  <a:moveTo>
                    <a:pt x="0" y="0"/>
                  </a:moveTo>
                  <a:cubicBezTo>
                    <a:pt x="0" y="369"/>
                    <a:pt x="0" y="369"/>
                    <a:pt x="0" y="369"/>
                  </a:cubicBezTo>
                  <a:cubicBezTo>
                    <a:pt x="0" y="429"/>
                    <a:pt x="49" y="478"/>
                    <a:pt x="109" y="478"/>
                  </a:cubicBezTo>
                  <a:cubicBezTo>
                    <a:pt x="169" y="478"/>
                    <a:pt x="218" y="429"/>
                    <a:pt x="218" y="369"/>
                  </a:cubicBezTo>
                  <a:cubicBezTo>
                    <a:pt x="218" y="0"/>
                    <a:pt x="218" y="0"/>
                    <a:pt x="218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6" name="Freeform 59"/>
            <p:cNvSpPr/>
            <p:nvPr/>
          </p:nvSpPr>
          <p:spPr bwMode="auto">
            <a:xfrm>
              <a:off x="5406275" y="3627592"/>
              <a:ext cx="0" cy="2840"/>
            </a:xfrm>
            <a:custGeom>
              <a:avLst/>
              <a:gdLst>
                <a:gd name="T0" fmla="*/ 0 h 2"/>
                <a:gd name="T1" fmla="*/ 1 h 2"/>
                <a:gd name="T2" fmla="*/ 2 h 2"/>
                <a:gd name="T3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1"/>
                    <a:pt x="0" y="0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1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7" name="Freeform 60"/>
            <p:cNvSpPr/>
            <p:nvPr/>
          </p:nvSpPr>
          <p:spPr bwMode="auto">
            <a:xfrm>
              <a:off x="5113217" y="3629296"/>
              <a:ext cx="293058" cy="57362"/>
            </a:xfrm>
            <a:custGeom>
              <a:avLst/>
              <a:gdLst>
                <a:gd name="T0" fmla="*/ 218 w 218"/>
                <a:gd name="T1" fmla="*/ 0 h 43"/>
                <a:gd name="T2" fmla="*/ 109 w 218"/>
                <a:gd name="T3" fmla="*/ 7 h 43"/>
                <a:gd name="T4" fmla="*/ 109 w 218"/>
                <a:gd name="T5" fmla="*/ 7 h 43"/>
                <a:gd name="T6" fmla="*/ 108 w 218"/>
                <a:gd name="T7" fmla="*/ 7 h 43"/>
                <a:gd name="T8" fmla="*/ 108 w 218"/>
                <a:gd name="T9" fmla="*/ 7 h 43"/>
                <a:gd name="T10" fmla="*/ 108 w 218"/>
                <a:gd name="T11" fmla="*/ 7 h 43"/>
                <a:gd name="T12" fmla="*/ 108 w 218"/>
                <a:gd name="T13" fmla="*/ 7 h 43"/>
                <a:gd name="T14" fmla="*/ 107 w 218"/>
                <a:gd name="T15" fmla="*/ 7 h 43"/>
                <a:gd name="T16" fmla="*/ 107 w 218"/>
                <a:gd name="T17" fmla="*/ 7 h 43"/>
                <a:gd name="T18" fmla="*/ 107 w 218"/>
                <a:gd name="T19" fmla="*/ 7 h 43"/>
                <a:gd name="T20" fmla="*/ 106 w 218"/>
                <a:gd name="T21" fmla="*/ 7 h 43"/>
                <a:gd name="T22" fmla="*/ 106 w 218"/>
                <a:gd name="T23" fmla="*/ 7 h 43"/>
                <a:gd name="T24" fmla="*/ 0 w 218"/>
                <a:gd name="T25" fmla="*/ 0 h 43"/>
                <a:gd name="T26" fmla="*/ 109 w 218"/>
                <a:gd name="T27" fmla="*/ 43 h 43"/>
                <a:gd name="T28" fmla="*/ 218 w 218"/>
                <a:gd name="T29" fmla="*/ 1 h 43"/>
                <a:gd name="T30" fmla="*/ 218 w 218"/>
                <a:gd name="T3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8" h="43">
                  <a:moveTo>
                    <a:pt x="218" y="0"/>
                  </a:moveTo>
                  <a:cubicBezTo>
                    <a:pt x="182" y="5"/>
                    <a:pt x="146" y="7"/>
                    <a:pt x="109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8" y="7"/>
                    <a:pt x="108" y="7"/>
                    <a:pt x="108" y="7"/>
                  </a:cubicBezTo>
                  <a:cubicBezTo>
                    <a:pt x="108" y="7"/>
                    <a:pt x="108" y="7"/>
                    <a:pt x="108" y="7"/>
                  </a:cubicBezTo>
                  <a:cubicBezTo>
                    <a:pt x="108" y="7"/>
                    <a:pt x="108" y="7"/>
                    <a:pt x="108" y="7"/>
                  </a:cubicBezTo>
                  <a:cubicBezTo>
                    <a:pt x="108" y="7"/>
                    <a:pt x="107" y="7"/>
                    <a:pt x="107" y="7"/>
                  </a:cubicBezTo>
                  <a:cubicBezTo>
                    <a:pt x="107" y="7"/>
                    <a:pt x="107" y="7"/>
                    <a:pt x="107" y="7"/>
                  </a:cubicBezTo>
                  <a:cubicBezTo>
                    <a:pt x="107" y="7"/>
                    <a:pt x="107" y="7"/>
                    <a:pt x="107" y="7"/>
                  </a:cubicBezTo>
                  <a:cubicBezTo>
                    <a:pt x="107" y="7"/>
                    <a:pt x="106" y="7"/>
                    <a:pt x="106" y="7"/>
                  </a:cubicBezTo>
                  <a:cubicBezTo>
                    <a:pt x="106" y="7"/>
                    <a:pt x="106" y="7"/>
                    <a:pt x="106" y="7"/>
                  </a:cubicBezTo>
                  <a:cubicBezTo>
                    <a:pt x="70" y="7"/>
                    <a:pt x="35" y="5"/>
                    <a:pt x="0" y="0"/>
                  </a:cubicBezTo>
                  <a:cubicBezTo>
                    <a:pt x="0" y="37"/>
                    <a:pt x="59" y="43"/>
                    <a:pt x="109" y="43"/>
                  </a:cubicBezTo>
                  <a:cubicBezTo>
                    <a:pt x="156" y="43"/>
                    <a:pt x="216" y="41"/>
                    <a:pt x="218" y="1"/>
                  </a:cubicBezTo>
                  <a:cubicBezTo>
                    <a:pt x="218" y="0"/>
                    <a:pt x="218" y="0"/>
                    <a:pt x="2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8" name="Oval 61"/>
            <p:cNvSpPr>
              <a:spLocks noChangeArrowheads="1"/>
            </p:cNvSpPr>
            <p:nvPr/>
          </p:nvSpPr>
          <p:spPr bwMode="auto">
            <a:xfrm>
              <a:off x="4270392" y="1659675"/>
              <a:ext cx="1978708" cy="197870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9" name="Freeform 62"/>
            <p:cNvSpPr>
              <a:spLocks noEditPoints="1"/>
            </p:cNvSpPr>
            <p:nvPr/>
          </p:nvSpPr>
          <p:spPr bwMode="auto">
            <a:xfrm>
              <a:off x="4429983" y="1819267"/>
              <a:ext cx="1659526" cy="1659525"/>
            </a:xfrm>
            <a:custGeom>
              <a:avLst/>
              <a:gdLst>
                <a:gd name="T0" fmla="*/ 613 w 1236"/>
                <a:gd name="T1" fmla="*/ 1210 h 1236"/>
                <a:gd name="T2" fmla="*/ 24 w 1236"/>
                <a:gd name="T3" fmla="*/ 621 h 1236"/>
                <a:gd name="T4" fmla="*/ 613 w 1236"/>
                <a:gd name="T5" fmla="*/ 33 h 1236"/>
                <a:gd name="T6" fmla="*/ 1201 w 1236"/>
                <a:gd name="T7" fmla="*/ 621 h 1236"/>
                <a:gd name="T8" fmla="*/ 613 w 1236"/>
                <a:gd name="T9" fmla="*/ 1210 h 1236"/>
                <a:gd name="T10" fmla="*/ 618 w 1236"/>
                <a:gd name="T11" fmla="*/ 0 h 1236"/>
                <a:gd name="T12" fmla="*/ 0 w 1236"/>
                <a:gd name="T13" fmla="*/ 618 h 1236"/>
                <a:gd name="T14" fmla="*/ 618 w 1236"/>
                <a:gd name="T15" fmla="*/ 1236 h 1236"/>
                <a:gd name="T16" fmla="*/ 1236 w 1236"/>
                <a:gd name="T17" fmla="*/ 618 h 1236"/>
                <a:gd name="T18" fmla="*/ 618 w 1236"/>
                <a:gd name="T19" fmla="*/ 0 h 1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36" h="1236">
                  <a:moveTo>
                    <a:pt x="613" y="1210"/>
                  </a:moveTo>
                  <a:cubicBezTo>
                    <a:pt x="288" y="1210"/>
                    <a:pt x="24" y="946"/>
                    <a:pt x="24" y="621"/>
                  </a:cubicBezTo>
                  <a:cubicBezTo>
                    <a:pt x="24" y="296"/>
                    <a:pt x="288" y="33"/>
                    <a:pt x="613" y="33"/>
                  </a:cubicBezTo>
                  <a:cubicBezTo>
                    <a:pt x="937" y="33"/>
                    <a:pt x="1201" y="296"/>
                    <a:pt x="1201" y="621"/>
                  </a:cubicBezTo>
                  <a:cubicBezTo>
                    <a:pt x="1201" y="946"/>
                    <a:pt x="937" y="1210"/>
                    <a:pt x="613" y="1210"/>
                  </a:cubicBezTo>
                  <a:moveTo>
                    <a:pt x="618" y="0"/>
                  </a:moveTo>
                  <a:cubicBezTo>
                    <a:pt x="277" y="0"/>
                    <a:pt x="0" y="277"/>
                    <a:pt x="0" y="618"/>
                  </a:cubicBezTo>
                  <a:cubicBezTo>
                    <a:pt x="0" y="959"/>
                    <a:pt x="277" y="1236"/>
                    <a:pt x="618" y="1236"/>
                  </a:cubicBezTo>
                  <a:cubicBezTo>
                    <a:pt x="959" y="1236"/>
                    <a:pt x="1236" y="959"/>
                    <a:pt x="1236" y="618"/>
                  </a:cubicBezTo>
                  <a:cubicBezTo>
                    <a:pt x="1236" y="277"/>
                    <a:pt x="959" y="0"/>
                    <a:pt x="6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0" name="Oval 63"/>
            <p:cNvSpPr>
              <a:spLocks noChangeArrowheads="1"/>
            </p:cNvSpPr>
            <p:nvPr/>
          </p:nvSpPr>
          <p:spPr bwMode="auto">
            <a:xfrm>
              <a:off x="4462356" y="1863566"/>
              <a:ext cx="1580013" cy="15800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1" name="Freeform 64"/>
            <p:cNvSpPr/>
            <p:nvPr/>
          </p:nvSpPr>
          <p:spPr bwMode="auto">
            <a:xfrm>
              <a:off x="4926932" y="4290948"/>
              <a:ext cx="636094" cy="244215"/>
            </a:xfrm>
            <a:custGeom>
              <a:avLst/>
              <a:gdLst>
                <a:gd name="T0" fmla="*/ 474 w 474"/>
                <a:gd name="T1" fmla="*/ 91 h 182"/>
                <a:gd name="T2" fmla="*/ 383 w 474"/>
                <a:gd name="T3" fmla="*/ 182 h 182"/>
                <a:gd name="T4" fmla="*/ 91 w 474"/>
                <a:gd name="T5" fmla="*/ 182 h 182"/>
                <a:gd name="T6" fmla="*/ 0 w 474"/>
                <a:gd name="T7" fmla="*/ 91 h 182"/>
                <a:gd name="T8" fmla="*/ 91 w 474"/>
                <a:gd name="T9" fmla="*/ 0 h 182"/>
                <a:gd name="T10" fmla="*/ 383 w 474"/>
                <a:gd name="T11" fmla="*/ 0 h 182"/>
                <a:gd name="T12" fmla="*/ 474 w 474"/>
                <a:gd name="T13" fmla="*/ 91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4" h="182">
                  <a:moveTo>
                    <a:pt x="474" y="91"/>
                  </a:moveTo>
                  <a:cubicBezTo>
                    <a:pt x="474" y="141"/>
                    <a:pt x="433" y="182"/>
                    <a:pt x="383" y="182"/>
                  </a:cubicBezTo>
                  <a:cubicBezTo>
                    <a:pt x="91" y="182"/>
                    <a:pt x="91" y="182"/>
                    <a:pt x="91" y="182"/>
                  </a:cubicBezTo>
                  <a:cubicBezTo>
                    <a:pt x="41" y="182"/>
                    <a:pt x="0" y="141"/>
                    <a:pt x="0" y="91"/>
                  </a:cubicBezTo>
                  <a:cubicBezTo>
                    <a:pt x="0" y="40"/>
                    <a:pt x="41" y="0"/>
                    <a:pt x="91" y="0"/>
                  </a:cubicBezTo>
                  <a:cubicBezTo>
                    <a:pt x="383" y="0"/>
                    <a:pt x="383" y="0"/>
                    <a:pt x="383" y="0"/>
                  </a:cubicBezTo>
                  <a:cubicBezTo>
                    <a:pt x="433" y="0"/>
                    <a:pt x="474" y="40"/>
                    <a:pt x="474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2" name="Freeform 65"/>
            <p:cNvSpPr/>
            <p:nvPr/>
          </p:nvSpPr>
          <p:spPr bwMode="auto">
            <a:xfrm>
              <a:off x="4859915" y="4535163"/>
              <a:ext cx="581004" cy="227177"/>
            </a:xfrm>
            <a:custGeom>
              <a:avLst/>
              <a:gdLst>
                <a:gd name="T0" fmla="*/ 433 w 433"/>
                <a:gd name="T1" fmla="*/ 84 h 169"/>
                <a:gd name="T2" fmla="*/ 369 w 433"/>
                <a:gd name="T3" fmla="*/ 169 h 169"/>
                <a:gd name="T4" fmla="*/ 64 w 433"/>
                <a:gd name="T5" fmla="*/ 169 h 169"/>
                <a:gd name="T6" fmla="*/ 0 w 433"/>
                <a:gd name="T7" fmla="*/ 84 h 169"/>
                <a:gd name="T8" fmla="*/ 64 w 433"/>
                <a:gd name="T9" fmla="*/ 0 h 169"/>
                <a:gd name="T10" fmla="*/ 369 w 433"/>
                <a:gd name="T11" fmla="*/ 0 h 169"/>
                <a:gd name="T12" fmla="*/ 433 w 433"/>
                <a:gd name="T13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3" h="169">
                  <a:moveTo>
                    <a:pt x="433" y="84"/>
                  </a:moveTo>
                  <a:cubicBezTo>
                    <a:pt x="433" y="131"/>
                    <a:pt x="404" y="169"/>
                    <a:pt x="369" y="169"/>
                  </a:cubicBezTo>
                  <a:cubicBezTo>
                    <a:pt x="64" y="169"/>
                    <a:pt x="64" y="169"/>
                    <a:pt x="64" y="169"/>
                  </a:cubicBezTo>
                  <a:cubicBezTo>
                    <a:pt x="28" y="169"/>
                    <a:pt x="0" y="131"/>
                    <a:pt x="0" y="84"/>
                  </a:cubicBezTo>
                  <a:cubicBezTo>
                    <a:pt x="0" y="38"/>
                    <a:pt x="28" y="0"/>
                    <a:pt x="64" y="0"/>
                  </a:cubicBezTo>
                  <a:cubicBezTo>
                    <a:pt x="369" y="0"/>
                    <a:pt x="369" y="0"/>
                    <a:pt x="369" y="0"/>
                  </a:cubicBezTo>
                  <a:cubicBezTo>
                    <a:pt x="404" y="0"/>
                    <a:pt x="433" y="38"/>
                    <a:pt x="433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3" name="Freeform 66"/>
            <p:cNvSpPr/>
            <p:nvPr/>
          </p:nvSpPr>
          <p:spPr bwMode="auto">
            <a:xfrm>
              <a:off x="4967256" y="4762339"/>
              <a:ext cx="442994" cy="189125"/>
            </a:xfrm>
            <a:custGeom>
              <a:avLst/>
              <a:gdLst>
                <a:gd name="T0" fmla="*/ 330 w 330"/>
                <a:gd name="T1" fmla="*/ 70 h 141"/>
                <a:gd name="T2" fmla="*/ 260 w 330"/>
                <a:gd name="T3" fmla="*/ 141 h 141"/>
                <a:gd name="T4" fmla="*/ 71 w 330"/>
                <a:gd name="T5" fmla="*/ 141 h 141"/>
                <a:gd name="T6" fmla="*/ 0 w 330"/>
                <a:gd name="T7" fmla="*/ 70 h 141"/>
                <a:gd name="T8" fmla="*/ 71 w 330"/>
                <a:gd name="T9" fmla="*/ 0 h 141"/>
                <a:gd name="T10" fmla="*/ 260 w 330"/>
                <a:gd name="T11" fmla="*/ 0 h 141"/>
                <a:gd name="T12" fmla="*/ 330 w 330"/>
                <a:gd name="T13" fmla="*/ 7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0" h="141">
                  <a:moveTo>
                    <a:pt x="330" y="70"/>
                  </a:moveTo>
                  <a:cubicBezTo>
                    <a:pt x="330" y="109"/>
                    <a:pt x="299" y="141"/>
                    <a:pt x="260" y="141"/>
                  </a:cubicBezTo>
                  <a:cubicBezTo>
                    <a:pt x="71" y="141"/>
                    <a:pt x="71" y="141"/>
                    <a:pt x="71" y="141"/>
                  </a:cubicBezTo>
                  <a:cubicBezTo>
                    <a:pt x="31" y="141"/>
                    <a:pt x="0" y="109"/>
                    <a:pt x="0" y="70"/>
                  </a:cubicBezTo>
                  <a:cubicBezTo>
                    <a:pt x="0" y="31"/>
                    <a:pt x="31" y="0"/>
                    <a:pt x="71" y="0"/>
                  </a:cubicBezTo>
                  <a:cubicBezTo>
                    <a:pt x="260" y="0"/>
                    <a:pt x="260" y="0"/>
                    <a:pt x="260" y="0"/>
                  </a:cubicBezTo>
                  <a:cubicBezTo>
                    <a:pt x="299" y="0"/>
                    <a:pt x="330" y="31"/>
                    <a:pt x="330" y="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4" name="Freeform 67"/>
            <p:cNvSpPr/>
            <p:nvPr/>
          </p:nvSpPr>
          <p:spPr bwMode="auto">
            <a:xfrm>
              <a:off x="4999061" y="4945785"/>
              <a:ext cx="379953" cy="152209"/>
            </a:xfrm>
            <a:custGeom>
              <a:avLst/>
              <a:gdLst>
                <a:gd name="T0" fmla="*/ 283 w 283"/>
                <a:gd name="T1" fmla="*/ 56 h 113"/>
                <a:gd name="T2" fmla="*/ 226 w 283"/>
                <a:gd name="T3" fmla="*/ 113 h 113"/>
                <a:gd name="T4" fmla="*/ 56 w 283"/>
                <a:gd name="T5" fmla="*/ 113 h 113"/>
                <a:gd name="T6" fmla="*/ 0 w 283"/>
                <a:gd name="T7" fmla="*/ 56 h 113"/>
                <a:gd name="T8" fmla="*/ 56 w 283"/>
                <a:gd name="T9" fmla="*/ 0 h 113"/>
                <a:gd name="T10" fmla="*/ 226 w 283"/>
                <a:gd name="T11" fmla="*/ 0 h 113"/>
                <a:gd name="T12" fmla="*/ 283 w 283"/>
                <a:gd name="T13" fmla="*/ 56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3" h="113">
                  <a:moveTo>
                    <a:pt x="283" y="56"/>
                  </a:moveTo>
                  <a:cubicBezTo>
                    <a:pt x="283" y="88"/>
                    <a:pt x="257" y="113"/>
                    <a:pt x="226" y="113"/>
                  </a:cubicBezTo>
                  <a:cubicBezTo>
                    <a:pt x="56" y="113"/>
                    <a:pt x="56" y="113"/>
                    <a:pt x="56" y="113"/>
                  </a:cubicBezTo>
                  <a:cubicBezTo>
                    <a:pt x="25" y="113"/>
                    <a:pt x="0" y="88"/>
                    <a:pt x="0" y="56"/>
                  </a:cubicBezTo>
                  <a:cubicBezTo>
                    <a:pt x="0" y="25"/>
                    <a:pt x="25" y="0"/>
                    <a:pt x="56" y="0"/>
                  </a:cubicBezTo>
                  <a:cubicBezTo>
                    <a:pt x="226" y="0"/>
                    <a:pt x="226" y="0"/>
                    <a:pt x="226" y="0"/>
                  </a:cubicBezTo>
                  <a:cubicBezTo>
                    <a:pt x="257" y="0"/>
                    <a:pt x="283" y="25"/>
                    <a:pt x="283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5" name="Freeform 68"/>
            <p:cNvSpPr/>
            <p:nvPr/>
          </p:nvSpPr>
          <p:spPr bwMode="auto">
            <a:xfrm>
              <a:off x="5086524" y="4290948"/>
              <a:ext cx="586684" cy="856456"/>
            </a:xfrm>
            <a:custGeom>
              <a:avLst/>
              <a:gdLst>
                <a:gd name="T0" fmla="*/ 437 w 437"/>
                <a:gd name="T1" fmla="*/ 546 h 638"/>
                <a:gd name="T2" fmla="*/ 351 w 437"/>
                <a:gd name="T3" fmla="*/ 638 h 638"/>
                <a:gd name="T4" fmla="*/ 86 w 437"/>
                <a:gd name="T5" fmla="*/ 638 h 638"/>
                <a:gd name="T6" fmla="*/ 0 w 437"/>
                <a:gd name="T7" fmla="*/ 546 h 638"/>
                <a:gd name="T8" fmla="*/ 0 w 437"/>
                <a:gd name="T9" fmla="*/ 91 h 638"/>
                <a:gd name="T10" fmla="*/ 86 w 437"/>
                <a:gd name="T11" fmla="*/ 0 h 638"/>
                <a:gd name="T12" fmla="*/ 351 w 437"/>
                <a:gd name="T13" fmla="*/ 0 h 638"/>
                <a:gd name="T14" fmla="*/ 437 w 437"/>
                <a:gd name="T15" fmla="*/ 91 h 638"/>
                <a:gd name="T16" fmla="*/ 437 w 437"/>
                <a:gd name="T17" fmla="*/ 546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7" h="638">
                  <a:moveTo>
                    <a:pt x="437" y="546"/>
                  </a:moveTo>
                  <a:cubicBezTo>
                    <a:pt x="437" y="597"/>
                    <a:pt x="399" y="638"/>
                    <a:pt x="351" y="638"/>
                  </a:cubicBezTo>
                  <a:cubicBezTo>
                    <a:pt x="86" y="638"/>
                    <a:pt x="86" y="638"/>
                    <a:pt x="86" y="638"/>
                  </a:cubicBezTo>
                  <a:cubicBezTo>
                    <a:pt x="38" y="638"/>
                    <a:pt x="0" y="597"/>
                    <a:pt x="0" y="546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40"/>
                    <a:pt x="38" y="0"/>
                    <a:pt x="86" y="0"/>
                  </a:cubicBezTo>
                  <a:cubicBezTo>
                    <a:pt x="351" y="0"/>
                    <a:pt x="351" y="0"/>
                    <a:pt x="351" y="0"/>
                  </a:cubicBezTo>
                  <a:cubicBezTo>
                    <a:pt x="399" y="0"/>
                    <a:pt x="437" y="40"/>
                    <a:pt x="437" y="91"/>
                  </a:cubicBezTo>
                  <a:lnTo>
                    <a:pt x="437" y="5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6" name="Freeform 69"/>
            <p:cNvSpPr/>
            <p:nvPr/>
          </p:nvSpPr>
          <p:spPr bwMode="auto">
            <a:xfrm>
              <a:off x="5093339" y="3996754"/>
              <a:ext cx="324863" cy="904731"/>
            </a:xfrm>
            <a:custGeom>
              <a:avLst/>
              <a:gdLst>
                <a:gd name="T0" fmla="*/ 242 w 242"/>
                <a:gd name="T1" fmla="*/ 531 h 674"/>
                <a:gd name="T2" fmla="*/ 121 w 242"/>
                <a:gd name="T3" fmla="*/ 674 h 674"/>
                <a:gd name="T4" fmla="*/ 0 w 242"/>
                <a:gd name="T5" fmla="*/ 531 h 674"/>
                <a:gd name="T6" fmla="*/ 0 w 242"/>
                <a:gd name="T7" fmla="*/ 143 h 674"/>
                <a:gd name="T8" fmla="*/ 121 w 242"/>
                <a:gd name="T9" fmla="*/ 0 h 674"/>
                <a:gd name="T10" fmla="*/ 242 w 242"/>
                <a:gd name="T11" fmla="*/ 143 h 674"/>
                <a:gd name="T12" fmla="*/ 242 w 242"/>
                <a:gd name="T13" fmla="*/ 531 h 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2" h="674">
                  <a:moveTo>
                    <a:pt x="242" y="531"/>
                  </a:moveTo>
                  <a:cubicBezTo>
                    <a:pt x="242" y="610"/>
                    <a:pt x="188" y="674"/>
                    <a:pt x="121" y="674"/>
                  </a:cubicBezTo>
                  <a:cubicBezTo>
                    <a:pt x="54" y="674"/>
                    <a:pt x="0" y="610"/>
                    <a:pt x="0" y="531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0" y="64"/>
                    <a:pt x="54" y="0"/>
                    <a:pt x="121" y="0"/>
                  </a:cubicBezTo>
                  <a:cubicBezTo>
                    <a:pt x="188" y="0"/>
                    <a:pt x="242" y="64"/>
                    <a:pt x="242" y="143"/>
                  </a:cubicBezTo>
                  <a:lnTo>
                    <a:pt x="242" y="5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7" name="Freeform 70"/>
            <p:cNvSpPr/>
            <p:nvPr/>
          </p:nvSpPr>
          <p:spPr bwMode="auto">
            <a:xfrm>
              <a:off x="5086524" y="3996754"/>
              <a:ext cx="323727" cy="904731"/>
            </a:xfrm>
            <a:custGeom>
              <a:avLst/>
              <a:gdLst>
                <a:gd name="T0" fmla="*/ 241 w 241"/>
                <a:gd name="T1" fmla="*/ 531 h 674"/>
                <a:gd name="T2" fmla="*/ 120 w 241"/>
                <a:gd name="T3" fmla="*/ 674 h 674"/>
                <a:gd name="T4" fmla="*/ 0 w 241"/>
                <a:gd name="T5" fmla="*/ 531 h 674"/>
                <a:gd name="T6" fmla="*/ 0 w 241"/>
                <a:gd name="T7" fmla="*/ 143 h 674"/>
                <a:gd name="T8" fmla="*/ 120 w 241"/>
                <a:gd name="T9" fmla="*/ 0 h 674"/>
                <a:gd name="T10" fmla="*/ 241 w 241"/>
                <a:gd name="T11" fmla="*/ 143 h 674"/>
                <a:gd name="T12" fmla="*/ 241 w 241"/>
                <a:gd name="T13" fmla="*/ 531 h 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1" h="674">
                  <a:moveTo>
                    <a:pt x="241" y="531"/>
                  </a:moveTo>
                  <a:cubicBezTo>
                    <a:pt x="241" y="610"/>
                    <a:pt x="187" y="674"/>
                    <a:pt x="120" y="674"/>
                  </a:cubicBezTo>
                  <a:cubicBezTo>
                    <a:pt x="54" y="674"/>
                    <a:pt x="0" y="610"/>
                    <a:pt x="0" y="531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0" y="64"/>
                    <a:pt x="54" y="0"/>
                    <a:pt x="120" y="0"/>
                  </a:cubicBezTo>
                  <a:cubicBezTo>
                    <a:pt x="187" y="0"/>
                    <a:pt x="241" y="64"/>
                    <a:pt x="241" y="143"/>
                  </a:cubicBezTo>
                  <a:lnTo>
                    <a:pt x="241" y="5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8" name="Rectangle 71"/>
            <p:cNvSpPr>
              <a:spLocks noChangeArrowheads="1"/>
            </p:cNvSpPr>
            <p:nvPr/>
          </p:nvSpPr>
          <p:spPr bwMode="auto">
            <a:xfrm>
              <a:off x="4967256" y="5147404"/>
              <a:ext cx="755362" cy="171059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9" name="Rectangle 72"/>
            <p:cNvSpPr>
              <a:spLocks noChangeArrowheads="1"/>
            </p:cNvSpPr>
            <p:nvPr/>
          </p:nvSpPr>
          <p:spPr bwMode="auto">
            <a:xfrm>
              <a:off x="4967256" y="5147404"/>
              <a:ext cx="755362" cy="17038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0" name="Freeform 73"/>
            <p:cNvSpPr/>
            <p:nvPr/>
          </p:nvSpPr>
          <p:spPr bwMode="auto">
            <a:xfrm>
              <a:off x="5076869" y="2814300"/>
              <a:ext cx="356099" cy="323159"/>
            </a:xfrm>
            <a:custGeom>
              <a:avLst/>
              <a:gdLst>
                <a:gd name="T0" fmla="*/ 265 w 265"/>
                <a:gd name="T1" fmla="*/ 241 h 241"/>
                <a:gd name="T2" fmla="*/ 265 w 265"/>
                <a:gd name="T3" fmla="*/ 241 h 241"/>
                <a:gd name="T4" fmla="*/ 265 w 265"/>
                <a:gd name="T5" fmla="*/ 93 h 241"/>
                <a:gd name="T6" fmla="*/ 133 w 265"/>
                <a:gd name="T7" fmla="*/ 0 h 241"/>
                <a:gd name="T8" fmla="*/ 0 w 265"/>
                <a:gd name="T9" fmla="*/ 93 h 241"/>
                <a:gd name="T10" fmla="*/ 0 w 265"/>
                <a:gd name="T11" fmla="*/ 241 h 241"/>
                <a:gd name="T12" fmla="*/ 0 w 265"/>
                <a:gd name="T13" fmla="*/ 241 h 241"/>
                <a:gd name="T14" fmla="*/ 265 w 265"/>
                <a:gd name="T15" fmla="*/ 24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5" h="241">
                  <a:moveTo>
                    <a:pt x="265" y="241"/>
                  </a:moveTo>
                  <a:cubicBezTo>
                    <a:pt x="265" y="241"/>
                    <a:pt x="265" y="241"/>
                    <a:pt x="265" y="241"/>
                  </a:cubicBezTo>
                  <a:cubicBezTo>
                    <a:pt x="265" y="93"/>
                    <a:pt x="265" y="93"/>
                    <a:pt x="265" y="93"/>
                  </a:cubicBezTo>
                  <a:cubicBezTo>
                    <a:pt x="265" y="42"/>
                    <a:pt x="206" y="0"/>
                    <a:pt x="133" y="0"/>
                  </a:cubicBezTo>
                  <a:cubicBezTo>
                    <a:pt x="59" y="0"/>
                    <a:pt x="0" y="42"/>
                    <a:pt x="0" y="93"/>
                  </a:cubicBezTo>
                  <a:cubicBezTo>
                    <a:pt x="0" y="241"/>
                    <a:pt x="0" y="241"/>
                    <a:pt x="0" y="241"/>
                  </a:cubicBezTo>
                  <a:cubicBezTo>
                    <a:pt x="0" y="241"/>
                    <a:pt x="0" y="241"/>
                    <a:pt x="0" y="241"/>
                  </a:cubicBezTo>
                  <a:lnTo>
                    <a:pt x="265" y="2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1" name="Oval 74"/>
            <p:cNvSpPr>
              <a:spLocks noChangeArrowheads="1"/>
            </p:cNvSpPr>
            <p:nvPr/>
          </p:nvSpPr>
          <p:spPr bwMode="auto">
            <a:xfrm>
              <a:off x="4830382" y="2103805"/>
              <a:ext cx="852481" cy="85134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2" name="Freeform 75"/>
            <p:cNvSpPr/>
            <p:nvPr/>
          </p:nvSpPr>
          <p:spPr bwMode="auto">
            <a:xfrm>
              <a:off x="5075733" y="3030118"/>
              <a:ext cx="357235" cy="213546"/>
            </a:xfrm>
            <a:custGeom>
              <a:avLst/>
              <a:gdLst>
                <a:gd name="T0" fmla="*/ 6 w 266"/>
                <a:gd name="T1" fmla="*/ 0 h 159"/>
                <a:gd name="T2" fmla="*/ 1 w 266"/>
                <a:gd name="T3" fmla="*/ 57 h 159"/>
                <a:gd name="T4" fmla="*/ 56 w 266"/>
                <a:gd name="T5" fmla="*/ 159 h 159"/>
                <a:gd name="T6" fmla="*/ 211 w 266"/>
                <a:gd name="T7" fmla="*/ 159 h 159"/>
                <a:gd name="T8" fmla="*/ 266 w 266"/>
                <a:gd name="T9" fmla="*/ 57 h 159"/>
                <a:gd name="T10" fmla="*/ 260 w 266"/>
                <a:gd name="T11" fmla="*/ 0 h 159"/>
                <a:gd name="T12" fmla="*/ 6 w 266"/>
                <a:gd name="T13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159">
                  <a:moveTo>
                    <a:pt x="6" y="0"/>
                  </a:moveTo>
                  <a:cubicBezTo>
                    <a:pt x="0" y="16"/>
                    <a:pt x="1" y="36"/>
                    <a:pt x="1" y="57"/>
                  </a:cubicBezTo>
                  <a:cubicBezTo>
                    <a:pt x="1" y="113"/>
                    <a:pt x="26" y="159"/>
                    <a:pt x="56" y="159"/>
                  </a:cubicBezTo>
                  <a:cubicBezTo>
                    <a:pt x="211" y="159"/>
                    <a:pt x="211" y="159"/>
                    <a:pt x="211" y="159"/>
                  </a:cubicBezTo>
                  <a:cubicBezTo>
                    <a:pt x="241" y="159"/>
                    <a:pt x="266" y="113"/>
                    <a:pt x="266" y="57"/>
                  </a:cubicBezTo>
                  <a:cubicBezTo>
                    <a:pt x="266" y="36"/>
                    <a:pt x="266" y="16"/>
                    <a:pt x="260" y="0"/>
                  </a:cubicBez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3" name="Freeform 76"/>
            <p:cNvSpPr/>
            <p:nvPr/>
          </p:nvSpPr>
          <p:spPr bwMode="auto">
            <a:xfrm>
              <a:off x="5090500" y="3107926"/>
              <a:ext cx="118132" cy="326567"/>
            </a:xfrm>
            <a:custGeom>
              <a:avLst/>
              <a:gdLst>
                <a:gd name="T0" fmla="*/ 88 w 88"/>
                <a:gd name="T1" fmla="*/ 243 h 243"/>
                <a:gd name="T2" fmla="*/ 88 w 88"/>
                <a:gd name="T3" fmla="*/ 54 h 243"/>
                <a:gd name="T4" fmla="*/ 44 w 88"/>
                <a:gd name="T5" fmla="*/ 0 h 243"/>
                <a:gd name="T6" fmla="*/ 0 w 88"/>
                <a:gd name="T7" fmla="*/ 54 h 243"/>
                <a:gd name="T8" fmla="*/ 0 w 88"/>
                <a:gd name="T9" fmla="*/ 232 h 243"/>
                <a:gd name="T10" fmla="*/ 88 w 88"/>
                <a:gd name="T11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243">
                  <a:moveTo>
                    <a:pt x="88" y="243"/>
                  </a:moveTo>
                  <a:cubicBezTo>
                    <a:pt x="88" y="54"/>
                    <a:pt x="88" y="54"/>
                    <a:pt x="88" y="54"/>
                  </a:cubicBezTo>
                  <a:cubicBezTo>
                    <a:pt x="88" y="24"/>
                    <a:pt x="68" y="0"/>
                    <a:pt x="44" y="0"/>
                  </a:cubicBezTo>
                  <a:cubicBezTo>
                    <a:pt x="19" y="0"/>
                    <a:pt x="0" y="24"/>
                    <a:pt x="0" y="54"/>
                  </a:cubicBezTo>
                  <a:cubicBezTo>
                    <a:pt x="0" y="232"/>
                    <a:pt x="0" y="232"/>
                    <a:pt x="0" y="232"/>
                  </a:cubicBezTo>
                  <a:cubicBezTo>
                    <a:pt x="29" y="236"/>
                    <a:pt x="54" y="242"/>
                    <a:pt x="88" y="2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4" name="Freeform 77"/>
            <p:cNvSpPr/>
            <p:nvPr/>
          </p:nvSpPr>
          <p:spPr bwMode="auto">
            <a:xfrm>
              <a:off x="5302910" y="3107926"/>
              <a:ext cx="115292" cy="324863"/>
            </a:xfrm>
            <a:custGeom>
              <a:avLst/>
              <a:gdLst>
                <a:gd name="T0" fmla="*/ 86 w 86"/>
                <a:gd name="T1" fmla="*/ 230 h 242"/>
                <a:gd name="T2" fmla="*/ 86 w 86"/>
                <a:gd name="T3" fmla="*/ 54 h 242"/>
                <a:gd name="T4" fmla="*/ 43 w 86"/>
                <a:gd name="T5" fmla="*/ 0 h 242"/>
                <a:gd name="T6" fmla="*/ 0 w 86"/>
                <a:gd name="T7" fmla="*/ 54 h 242"/>
                <a:gd name="T8" fmla="*/ 0 w 86"/>
                <a:gd name="T9" fmla="*/ 242 h 242"/>
                <a:gd name="T10" fmla="*/ 86 w 86"/>
                <a:gd name="T11" fmla="*/ 23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242">
                  <a:moveTo>
                    <a:pt x="86" y="230"/>
                  </a:moveTo>
                  <a:cubicBezTo>
                    <a:pt x="86" y="54"/>
                    <a:pt x="86" y="54"/>
                    <a:pt x="86" y="54"/>
                  </a:cubicBezTo>
                  <a:cubicBezTo>
                    <a:pt x="86" y="24"/>
                    <a:pt x="67" y="0"/>
                    <a:pt x="43" y="0"/>
                  </a:cubicBezTo>
                  <a:cubicBezTo>
                    <a:pt x="19" y="0"/>
                    <a:pt x="0" y="24"/>
                    <a:pt x="0" y="54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29" y="241"/>
                    <a:pt x="58" y="236"/>
                    <a:pt x="86" y="2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5" name="Freeform 78"/>
            <p:cNvSpPr/>
            <p:nvPr/>
          </p:nvSpPr>
          <p:spPr bwMode="auto">
            <a:xfrm>
              <a:off x="4677038" y="2480919"/>
              <a:ext cx="409485" cy="485022"/>
            </a:xfrm>
            <a:custGeom>
              <a:avLst/>
              <a:gdLst>
                <a:gd name="T0" fmla="*/ 298 w 305"/>
                <a:gd name="T1" fmla="*/ 361 h 361"/>
                <a:gd name="T2" fmla="*/ 0 w 305"/>
                <a:gd name="T3" fmla="*/ 35 h 361"/>
                <a:gd name="T4" fmla="*/ 37 w 305"/>
                <a:gd name="T5" fmla="*/ 31 h 361"/>
                <a:gd name="T6" fmla="*/ 305 w 305"/>
                <a:gd name="T7" fmla="*/ 326 h 361"/>
                <a:gd name="T8" fmla="*/ 298 w 305"/>
                <a:gd name="T9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5" h="361">
                  <a:moveTo>
                    <a:pt x="298" y="361"/>
                  </a:moveTo>
                  <a:cubicBezTo>
                    <a:pt x="298" y="361"/>
                    <a:pt x="19" y="336"/>
                    <a:pt x="0" y="35"/>
                  </a:cubicBezTo>
                  <a:cubicBezTo>
                    <a:pt x="0" y="35"/>
                    <a:pt x="11" y="0"/>
                    <a:pt x="37" y="31"/>
                  </a:cubicBezTo>
                  <a:cubicBezTo>
                    <a:pt x="37" y="31"/>
                    <a:pt x="37" y="291"/>
                    <a:pt x="305" y="326"/>
                  </a:cubicBezTo>
                  <a:lnTo>
                    <a:pt x="298" y="3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6" name="Freeform 79"/>
            <p:cNvSpPr/>
            <p:nvPr/>
          </p:nvSpPr>
          <p:spPr bwMode="auto">
            <a:xfrm>
              <a:off x="4675902" y="2501364"/>
              <a:ext cx="52251" cy="55090"/>
            </a:xfrm>
            <a:custGeom>
              <a:avLst/>
              <a:gdLst>
                <a:gd name="T0" fmla="*/ 38 w 39"/>
                <a:gd name="T1" fmla="*/ 19 h 41"/>
                <a:gd name="T2" fmla="*/ 18 w 39"/>
                <a:gd name="T3" fmla="*/ 1 h 41"/>
                <a:gd name="T4" fmla="*/ 1 w 39"/>
                <a:gd name="T5" fmla="*/ 23 h 41"/>
                <a:gd name="T6" fmla="*/ 22 w 39"/>
                <a:gd name="T7" fmla="*/ 40 h 41"/>
                <a:gd name="T8" fmla="*/ 38 w 39"/>
                <a:gd name="T9" fmla="*/ 1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1">
                  <a:moveTo>
                    <a:pt x="38" y="19"/>
                  </a:moveTo>
                  <a:cubicBezTo>
                    <a:pt x="37" y="8"/>
                    <a:pt x="28" y="0"/>
                    <a:pt x="18" y="1"/>
                  </a:cubicBezTo>
                  <a:cubicBezTo>
                    <a:pt x="8" y="2"/>
                    <a:pt x="0" y="12"/>
                    <a:pt x="1" y="23"/>
                  </a:cubicBezTo>
                  <a:cubicBezTo>
                    <a:pt x="2" y="33"/>
                    <a:pt x="11" y="41"/>
                    <a:pt x="22" y="40"/>
                  </a:cubicBezTo>
                  <a:cubicBezTo>
                    <a:pt x="32" y="39"/>
                    <a:pt x="39" y="30"/>
                    <a:pt x="38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7" name="Freeform 80"/>
            <p:cNvSpPr/>
            <p:nvPr/>
          </p:nvSpPr>
          <p:spPr bwMode="auto">
            <a:xfrm>
              <a:off x="5418202" y="2482622"/>
              <a:ext cx="409485" cy="484454"/>
            </a:xfrm>
            <a:custGeom>
              <a:avLst/>
              <a:gdLst>
                <a:gd name="T0" fmla="*/ 7 w 305"/>
                <a:gd name="T1" fmla="*/ 361 h 361"/>
                <a:gd name="T2" fmla="*/ 305 w 305"/>
                <a:gd name="T3" fmla="*/ 35 h 361"/>
                <a:gd name="T4" fmla="*/ 268 w 305"/>
                <a:gd name="T5" fmla="*/ 31 h 361"/>
                <a:gd name="T6" fmla="*/ 0 w 305"/>
                <a:gd name="T7" fmla="*/ 326 h 361"/>
                <a:gd name="T8" fmla="*/ 7 w 305"/>
                <a:gd name="T9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5" h="361">
                  <a:moveTo>
                    <a:pt x="7" y="361"/>
                  </a:moveTo>
                  <a:cubicBezTo>
                    <a:pt x="7" y="361"/>
                    <a:pt x="286" y="336"/>
                    <a:pt x="305" y="35"/>
                  </a:cubicBezTo>
                  <a:cubicBezTo>
                    <a:pt x="305" y="35"/>
                    <a:pt x="294" y="0"/>
                    <a:pt x="268" y="31"/>
                  </a:cubicBezTo>
                  <a:cubicBezTo>
                    <a:pt x="268" y="31"/>
                    <a:pt x="268" y="291"/>
                    <a:pt x="0" y="326"/>
                  </a:cubicBezTo>
                  <a:lnTo>
                    <a:pt x="7" y="3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8" name="Freeform 82"/>
            <p:cNvSpPr/>
            <p:nvPr/>
          </p:nvSpPr>
          <p:spPr bwMode="auto">
            <a:xfrm>
              <a:off x="5222261" y="2908010"/>
              <a:ext cx="74968" cy="47139"/>
            </a:xfrm>
            <a:custGeom>
              <a:avLst/>
              <a:gdLst>
                <a:gd name="T0" fmla="*/ 56 w 56"/>
                <a:gd name="T1" fmla="*/ 22 h 35"/>
                <a:gd name="T2" fmla="*/ 42 w 56"/>
                <a:gd name="T3" fmla="*/ 35 h 35"/>
                <a:gd name="T4" fmla="*/ 14 w 56"/>
                <a:gd name="T5" fmla="*/ 35 h 35"/>
                <a:gd name="T6" fmla="*/ 0 w 56"/>
                <a:gd name="T7" fmla="*/ 22 h 35"/>
                <a:gd name="T8" fmla="*/ 0 w 56"/>
                <a:gd name="T9" fmla="*/ 13 h 35"/>
                <a:gd name="T10" fmla="*/ 14 w 56"/>
                <a:gd name="T11" fmla="*/ 0 h 35"/>
                <a:gd name="T12" fmla="*/ 42 w 56"/>
                <a:gd name="T13" fmla="*/ 0 h 35"/>
                <a:gd name="T14" fmla="*/ 56 w 56"/>
                <a:gd name="T15" fmla="*/ 13 h 35"/>
                <a:gd name="T16" fmla="*/ 56 w 56"/>
                <a:gd name="T17" fmla="*/ 2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35">
                  <a:moveTo>
                    <a:pt x="56" y="22"/>
                  </a:moveTo>
                  <a:cubicBezTo>
                    <a:pt x="56" y="29"/>
                    <a:pt x="50" y="35"/>
                    <a:pt x="42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6" y="35"/>
                    <a:pt x="0" y="29"/>
                    <a:pt x="0" y="22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50" y="0"/>
                    <a:pt x="56" y="6"/>
                    <a:pt x="56" y="13"/>
                  </a:cubicBezTo>
                  <a:lnTo>
                    <a:pt x="56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9" name="Freeform 83"/>
            <p:cNvSpPr/>
            <p:nvPr/>
          </p:nvSpPr>
          <p:spPr bwMode="auto">
            <a:xfrm>
              <a:off x="5216582" y="2955150"/>
              <a:ext cx="83488" cy="181173"/>
            </a:xfrm>
            <a:custGeom>
              <a:avLst/>
              <a:gdLst>
                <a:gd name="T0" fmla="*/ 48 w 147"/>
                <a:gd name="T1" fmla="*/ 0 h 319"/>
                <a:gd name="T2" fmla="*/ 0 w 147"/>
                <a:gd name="T3" fmla="*/ 234 h 319"/>
                <a:gd name="T4" fmla="*/ 76 w 147"/>
                <a:gd name="T5" fmla="*/ 319 h 319"/>
                <a:gd name="T6" fmla="*/ 147 w 147"/>
                <a:gd name="T7" fmla="*/ 234 h 319"/>
                <a:gd name="T8" fmla="*/ 102 w 147"/>
                <a:gd name="T9" fmla="*/ 0 h 319"/>
                <a:gd name="T10" fmla="*/ 48 w 147"/>
                <a:gd name="T11" fmla="*/ 0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7" h="319">
                  <a:moveTo>
                    <a:pt x="48" y="0"/>
                  </a:moveTo>
                  <a:lnTo>
                    <a:pt x="0" y="234"/>
                  </a:lnTo>
                  <a:lnTo>
                    <a:pt x="76" y="319"/>
                  </a:lnTo>
                  <a:lnTo>
                    <a:pt x="147" y="234"/>
                  </a:lnTo>
                  <a:lnTo>
                    <a:pt x="102" y="0"/>
                  </a:lnTo>
                  <a:lnTo>
                    <a:pt x="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0" name="Oval 84"/>
            <p:cNvSpPr>
              <a:spLocks noChangeArrowheads="1"/>
            </p:cNvSpPr>
            <p:nvPr/>
          </p:nvSpPr>
          <p:spPr bwMode="auto">
            <a:xfrm>
              <a:off x="5380717" y="2397999"/>
              <a:ext cx="77808" cy="7780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1" name="Oval 85"/>
            <p:cNvSpPr>
              <a:spLocks noChangeArrowheads="1"/>
            </p:cNvSpPr>
            <p:nvPr/>
          </p:nvSpPr>
          <p:spPr bwMode="auto">
            <a:xfrm>
              <a:off x="5055855" y="2397999"/>
              <a:ext cx="77808" cy="7780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2" name="Freeform 86"/>
            <p:cNvSpPr/>
            <p:nvPr/>
          </p:nvSpPr>
          <p:spPr bwMode="auto">
            <a:xfrm>
              <a:off x="5161492" y="2682538"/>
              <a:ext cx="181741" cy="83488"/>
            </a:xfrm>
            <a:custGeom>
              <a:avLst/>
              <a:gdLst>
                <a:gd name="T0" fmla="*/ 0 w 135"/>
                <a:gd name="T1" fmla="*/ 0 h 62"/>
                <a:gd name="T2" fmla="*/ 68 w 135"/>
                <a:gd name="T3" fmla="*/ 62 h 62"/>
                <a:gd name="T4" fmla="*/ 135 w 135"/>
                <a:gd name="T5" fmla="*/ 0 h 62"/>
                <a:gd name="T6" fmla="*/ 0 w 135"/>
                <a:gd name="T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" h="62">
                  <a:moveTo>
                    <a:pt x="0" y="0"/>
                  </a:moveTo>
                  <a:cubicBezTo>
                    <a:pt x="3" y="34"/>
                    <a:pt x="32" y="62"/>
                    <a:pt x="68" y="62"/>
                  </a:cubicBezTo>
                  <a:cubicBezTo>
                    <a:pt x="103" y="62"/>
                    <a:pt x="132" y="34"/>
                    <a:pt x="135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3" name="Oval 87"/>
            <p:cNvSpPr>
              <a:spLocks noChangeArrowheads="1"/>
            </p:cNvSpPr>
            <p:nvPr/>
          </p:nvSpPr>
          <p:spPr bwMode="auto">
            <a:xfrm>
              <a:off x="4997925" y="2635399"/>
              <a:ext cx="93710" cy="1760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4" name="Oval 88"/>
            <p:cNvSpPr>
              <a:spLocks noChangeArrowheads="1"/>
            </p:cNvSpPr>
            <p:nvPr/>
          </p:nvSpPr>
          <p:spPr bwMode="auto">
            <a:xfrm>
              <a:off x="5458526" y="2627447"/>
              <a:ext cx="92574" cy="1760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5" name="Rectangle 120"/>
            <p:cNvSpPr>
              <a:spLocks noChangeArrowheads="1"/>
            </p:cNvSpPr>
            <p:nvPr/>
          </p:nvSpPr>
          <p:spPr bwMode="auto">
            <a:xfrm>
              <a:off x="4967256" y="5317786"/>
              <a:ext cx="292490" cy="154021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48" name="组合 247"/>
          <p:cNvGrpSpPr/>
          <p:nvPr/>
        </p:nvGrpSpPr>
        <p:grpSpPr>
          <a:xfrm>
            <a:off x="6623625" y="2427936"/>
            <a:ext cx="1550986" cy="1520726"/>
            <a:chOff x="6301614" y="1611115"/>
            <a:chExt cx="1550986" cy="1520726"/>
          </a:xfrm>
        </p:grpSpPr>
        <p:sp>
          <p:nvSpPr>
            <p:cNvPr id="41" name="文本框 40"/>
            <p:cNvSpPr txBox="1"/>
            <p:nvPr/>
          </p:nvSpPr>
          <p:spPr>
            <a:xfrm>
              <a:off x="6373844" y="1687315"/>
              <a:ext cx="1478756" cy="1444526"/>
            </a:xfrm>
            <a:custGeom>
              <a:avLst/>
              <a:gdLst/>
              <a:ahLst/>
              <a:cxnLst/>
              <a:rect l="l" t="t" r="r" b="b"/>
              <a:pathLst>
                <a:path w="1478756" h="1444526">
                  <a:moveTo>
                    <a:pt x="883146" y="0"/>
                  </a:moveTo>
                  <a:lnTo>
                    <a:pt x="910530" y="88999"/>
                  </a:lnTo>
                  <a:lnTo>
                    <a:pt x="1478756" y="88999"/>
                  </a:lnTo>
                  <a:lnTo>
                    <a:pt x="1478756" y="650379"/>
                  </a:lnTo>
                  <a:lnTo>
                    <a:pt x="205383" y="650379"/>
                  </a:lnTo>
                  <a:lnTo>
                    <a:pt x="205383" y="1150144"/>
                  </a:lnTo>
                  <a:lnTo>
                    <a:pt x="157460" y="1444526"/>
                  </a:lnTo>
                  <a:lnTo>
                    <a:pt x="0" y="1369219"/>
                  </a:lnTo>
                  <a:lnTo>
                    <a:pt x="34230" y="1136452"/>
                  </a:lnTo>
                  <a:lnTo>
                    <a:pt x="34230" y="88999"/>
                  </a:lnTo>
                  <a:lnTo>
                    <a:pt x="725686" y="88999"/>
                  </a:lnTo>
                  <a:lnTo>
                    <a:pt x="711994" y="34230"/>
                  </a:lnTo>
                  <a:lnTo>
                    <a:pt x="883146" y="0"/>
                  </a:lnTo>
                  <a:close/>
                  <a:moveTo>
                    <a:pt x="205383" y="232767"/>
                  </a:moveTo>
                  <a:lnTo>
                    <a:pt x="205383" y="499765"/>
                  </a:lnTo>
                  <a:lnTo>
                    <a:pt x="1307604" y="499765"/>
                  </a:lnTo>
                  <a:lnTo>
                    <a:pt x="1307604" y="232767"/>
                  </a:lnTo>
                  <a:lnTo>
                    <a:pt x="205383" y="232767"/>
                  </a:lnTo>
                  <a:close/>
                </a:path>
              </a:pathLst>
            </a:custGeom>
            <a:solidFill>
              <a:srgbClr val="B31F1F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endParaRPr lang="zh-CN" altLang="en-US" sz="13800" dirty="0">
                <a:solidFill>
                  <a:srgbClr val="B31F1F"/>
                </a:solidFill>
                <a:latin typeface="张海山锐谐体" panose="02000000000000000000" pitchFamily="2" charset="-122"/>
                <a:ea typeface="张海山锐谐体" panose="02000000000000000000" pitchFamily="2" charset="-122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6750379" y="2529385"/>
              <a:ext cx="1088529" cy="602456"/>
            </a:xfrm>
            <a:custGeom>
              <a:avLst/>
              <a:gdLst/>
              <a:ahLst/>
              <a:cxnLst/>
              <a:rect l="l" t="t" r="r" b="b"/>
              <a:pathLst>
                <a:path w="1088529" h="602456">
                  <a:moveTo>
                    <a:pt x="0" y="0"/>
                  </a:moveTo>
                  <a:lnTo>
                    <a:pt x="1088529" y="0"/>
                  </a:lnTo>
                  <a:lnTo>
                    <a:pt x="1088529" y="602456"/>
                  </a:lnTo>
                  <a:lnTo>
                    <a:pt x="0" y="602456"/>
                  </a:lnTo>
                  <a:lnTo>
                    <a:pt x="0" y="0"/>
                  </a:lnTo>
                  <a:close/>
                  <a:moveTo>
                    <a:pt x="171152" y="150614"/>
                  </a:moveTo>
                  <a:lnTo>
                    <a:pt x="171152" y="451842"/>
                  </a:lnTo>
                  <a:lnTo>
                    <a:pt x="917376" y="451842"/>
                  </a:lnTo>
                  <a:lnTo>
                    <a:pt x="917376" y="150614"/>
                  </a:lnTo>
                  <a:lnTo>
                    <a:pt x="171152" y="150614"/>
                  </a:lnTo>
                  <a:close/>
                </a:path>
              </a:pathLst>
            </a:custGeom>
            <a:solidFill>
              <a:srgbClr val="B31F1F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endParaRPr lang="zh-CN" altLang="en-US" sz="13800" dirty="0">
                <a:solidFill>
                  <a:srgbClr val="B31F1F"/>
                </a:solidFill>
                <a:latin typeface="张海山锐谐体" panose="02000000000000000000" pitchFamily="2" charset="-122"/>
                <a:ea typeface="张海山锐谐体" panose="02000000000000000000" pitchFamily="2" charset="-122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6678149" y="2453185"/>
              <a:ext cx="1088529" cy="602456"/>
            </a:xfrm>
            <a:custGeom>
              <a:avLst/>
              <a:gdLst/>
              <a:ahLst/>
              <a:cxnLst/>
              <a:rect l="l" t="t" r="r" b="b"/>
              <a:pathLst>
                <a:path w="1088529" h="602456">
                  <a:moveTo>
                    <a:pt x="0" y="0"/>
                  </a:moveTo>
                  <a:lnTo>
                    <a:pt x="1088529" y="0"/>
                  </a:lnTo>
                  <a:lnTo>
                    <a:pt x="1088529" y="602456"/>
                  </a:lnTo>
                  <a:lnTo>
                    <a:pt x="0" y="602456"/>
                  </a:lnTo>
                  <a:lnTo>
                    <a:pt x="0" y="0"/>
                  </a:lnTo>
                  <a:close/>
                  <a:moveTo>
                    <a:pt x="171152" y="150614"/>
                  </a:moveTo>
                  <a:lnTo>
                    <a:pt x="171152" y="451842"/>
                  </a:lnTo>
                  <a:lnTo>
                    <a:pt x="917376" y="451842"/>
                  </a:lnTo>
                  <a:lnTo>
                    <a:pt x="917376" y="150614"/>
                  </a:lnTo>
                  <a:lnTo>
                    <a:pt x="171152" y="1506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endParaRPr lang="zh-CN" altLang="en-US" sz="13800" dirty="0">
                <a:solidFill>
                  <a:schemeClr val="bg1"/>
                </a:solidFill>
                <a:latin typeface="张海山锐谐体" panose="02000000000000000000" pitchFamily="2" charset="-122"/>
                <a:ea typeface="张海山锐谐体" panose="02000000000000000000" pitchFamily="2" charset="-122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6301614" y="1611115"/>
              <a:ext cx="1478756" cy="1444526"/>
            </a:xfrm>
            <a:custGeom>
              <a:avLst/>
              <a:gdLst/>
              <a:ahLst/>
              <a:cxnLst/>
              <a:rect l="l" t="t" r="r" b="b"/>
              <a:pathLst>
                <a:path w="1478756" h="1444526">
                  <a:moveTo>
                    <a:pt x="883146" y="0"/>
                  </a:moveTo>
                  <a:lnTo>
                    <a:pt x="910530" y="88999"/>
                  </a:lnTo>
                  <a:lnTo>
                    <a:pt x="1478756" y="88999"/>
                  </a:lnTo>
                  <a:lnTo>
                    <a:pt x="1478756" y="650379"/>
                  </a:lnTo>
                  <a:lnTo>
                    <a:pt x="205383" y="650379"/>
                  </a:lnTo>
                  <a:lnTo>
                    <a:pt x="205383" y="1150144"/>
                  </a:lnTo>
                  <a:lnTo>
                    <a:pt x="157460" y="1444526"/>
                  </a:lnTo>
                  <a:lnTo>
                    <a:pt x="0" y="1369219"/>
                  </a:lnTo>
                  <a:lnTo>
                    <a:pt x="34230" y="1136452"/>
                  </a:lnTo>
                  <a:lnTo>
                    <a:pt x="34230" y="88999"/>
                  </a:lnTo>
                  <a:lnTo>
                    <a:pt x="725686" y="88999"/>
                  </a:lnTo>
                  <a:lnTo>
                    <a:pt x="711994" y="34230"/>
                  </a:lnTo>
                  <a:lnTo>
                    <a:pt x="883146" y="0"/>
                  </a:lnTo>
                  <a:close/>
                  <a:moveTo>
                    <a:pt x="205383" y="232767"/>
                  </a:moveTo>
                  <a:lnTo>
                    <a:pt x="205383" y="499765"/>
                  </a:lnTo>
                  <a:lnTo>
                    <a:pt x="1307604" y="499765"/>
                  </a:lnTo>
                  <a:lnTo>
                    <a:pt x="1307604" y="232767"/>
                  </a:lnTo>
                  <a:lnTo>
                    <a:pt x="205383" y="23276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endParaRPr lang="zh-CN" altLang="en-US" sz="13800" dirty="0">
                <a:solidFill>
                  <a:schemeClr val="bg1"/>
                </a:solidFill>
                <a:latin typeface="张海山锐谐体" panose="02000000000000000000" pitchFamily="2" charset="-122"/>
                <a:ea typeface="张海山锐谐体" panose="02000000000000000000" pitchFamily="2" charset="-122"/>
              </a:endParaRPr>
            </a:p>
          </p:txBody>
        </p:sp>
      </p:grpSp>
      <p:grpSp>
        <p:nvGrpSpPr>
          <p:cNvPr id="247" name="组合 246"/>
          <p:cNvGrpSpPr/>
          <p:nvPr/>
        </p:nvGrpSpPr>
        <p:grpSpPr>
          <a:xfrm>
            <a:off x="2408528" y="2513589"/>
            <a:ext cx="1523602" cy="1465957"/>
            <a:chOff x="2830644" y="1665884"/>
            <a:chExt cx="1523602" cy="1465957"/>
          </a:xfrm>
        </p:grpSpPr>
        <p:sp>
          <p:nvSpPr>
            <p:cNvPr id="38" name="文本框 37"/>
            <p:cNvSpPr txBox="1"/>
            <p:nvPr/>
          </p:nvSpPr>
          <p:spPr>
            <a:xfrm>
              <a:off x="2909720" y="1742084"/>
              <a:ext cx="1410296" cy="718840"/>
            </a:xfrm>
            <a:custGeom>
              <a:avLst/>
              <a:gdLst/>
              <a:ahLst/>
              <a:cxnLst/>
              <a:rect l="l" t="t" r="r" b="b"/>
              <a:pathLst>
                <a:path w="1410296" h="718840">
                  <a:moveTo>
                    <a:pt x="6847" y="0"/>
                  </a:moveTo>
                  <a:lnTo>
                    <a:pt x="1410296" y="0"/>
                  </a:lnTo>
                  <a:lnTo>
                    <a:pt x="1410296" y="718840"/>
                  </a:lnTo>
                  <a:lnTo>
                    <a:pt x="0" y="718840"/>
                  </a:lnTo>
                  <a:lnTo>
                    <a:pt x="0" y="575072"/>
                  </a:lnTo>
                  <a:lnTo>
                    <a:pt x="1245990" y="575072"/>
                  </a:lnTo>
                  <a:lnTo>
                    <a:pt x="1245990" y="438150"/>
                  </a:lnTo>
                  <a:lnTo>
                    <a:pt x="27385" y="438150"/>
                  </a:lnTo>
                  <a:lnTo>
                    <a:pt x="27385" y="287536"/>
                  </a:lnTo>
                  <a:lnTo>
                    <a:pt x="1245990" y="287536"/>
                  </a:lnTo>
                  <a:lnTo>
                    <a:pt x="1245990" y="150614"/>
                  </a:lnTo>
                  <a:lnTo>
                    <a:pt x="6847" y="150614"/>
                  </a:lnTo>
                  <a:lnTo>
                    <a:pt x="6847" y="0"/>
                  </a:lnTo>
                  <a:close/>
                </a:path>
              </a:pathLst>
            </a:custGeom>
            <a:solidFill>
              <a:srgbClr val="B31F1F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endParaRPr lang="zh-CN" altLang="en-US" sz="13800" dirty="0">
                <a:solidFill>
                  <a:srgbClr val="B31F1F"/>
                </a:solidFill>
                <a:latin typeface="张海山锐谐体" panose="02000000000000000000" pitchFamily="2" charset="-122"/>
                <a:ea typeface="张海山锐谐体" panose="02000000000000000000" pitchFamily="2" charset="-122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2902874" y="2563615"/>
              <a:ext cx="1451372" cy="568226"/>
            </a:xfrm>
            <a:custGeom>
              <a:avLst/>
              <a:gdLst/>
              <a:ahLst/>
              <a:cxnLst/>
              <a:rect l="l" t="t" r="r" b="b"/>
              <a:pathLst>
                <a:path w="1451372" h="568226">
                  <a:moveTo>
                    <a:pt x="1156990" y="0"/>
                  </a:moveTo>
                  <a:lnTo>
                    <a:pt x="1321297" y="0"/>
                  </a:lnTo>
                  <a:lnTo>
                    <a:pt x="1321297" y="68461"/>
                  </a:lnTo>
                  <a:lnTo>
                    <a:pt x="1451372" y="68461"/>
                  </a:lnTo>
                  <a:lnTo>
                    <a:pt x="1451372" y="219075"/>
                  </a:lnTo>
                  <a:lnTo>
                    <a:pt x="1321297" y="219075"/>
                  </a:lnTo>
                  <a:lnTo>
                    <a:pt x="1321297" y="568226"/>
                  </a:lnTo>
                  <a:lnTo>
                    <a:pt x="718840" y="568226"/>
                  </a:lnTo>
                  <a:lnTo>
                    <a:pt x="718840" y="417612"/>
                  </a:lnTo>
                  <a:lnTo>
                    <a:pt x="1156990" y="417612"/>
                  </a:lnTo>
                  <a:lnTo>
                    <a:pt x="1156990" y="219075"/>
                  </a:lnTo>
                  <a:lnTo>
                    <a:pt x="0" y="219075"/>
                  </a:lnTo>
                  <a:lnTo>
                    <a:pt x="0" y="68461"/>
                  </a:lnTo>
                  <a:lnTo>
                    <a:pt x="1156990" y="68461"/>
                  </a:lnTo>
                  <a:lnTo>
                    <a:pt x="1156990" y="0"/>
                  </a:lnTo>
                  <a:close/>
                </a:path>
              </a:pathLst>
            </a:custGeom>
            <a:solidFill>
              <a:srgbClr val="B31F1F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endParaRPr lang="zh-CN" altLang="en-US" sz="13800" dirty="0">
                <a:solidFill>
                  <a:srgbClr val="B31F1F"/>
                </a:solidFill>
                <a:latin typeface="张海山锐谐体" panose="02000000000000000000" pitchFamily="2" charset="-122"/>
                <a:ea typeface="张海山锐谐体" panose="02000000000000000000" pitchFamily="2" charset="-122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2923413" y="2851151"/>
              <a:ext cx="273843" cy="280690"/>
            </a:xfrm>
            <a:custGeom>
              <a:avLst/>
              <a:gdLst/>
              <a:ahLst/>
              <a:cxnLst/>
              <a:rect l="l" t="t" r="r" b="b"/>
              <a:pathLst>
                <a:path w="273843" h="280690">
                  <a:moveTo>
                    <a:pt x="164306" y="0"/>
                  </a:moveTo>
                  <a:lnTo>
                    <a:pt x="273843" y="225921"/>
                  </a:lnTo>
                  <a:lnTo>
                    <a:pt x="109537" y="280690"/>
                  </a:lnTo>
                  <a:lnTo>
                    <a:pt x="0" y="54769"/>
                  </a:lnTo>
                  <a:lnTo>
                    <a:pt x="164306" y="0"/>
                  </a:lnTo>
                  <a:close/>
                </a:path>
              </a:pathLst>
            </a:custGeom>
            <a:solidFill>
              <a:srgbClr val="B31F1F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endParaRPr lang="zh-CN" altLang="en-US" sz="13800" dirty="0">
                <a:solidFill>
                  <a:srgbClr val="B31F1F"/>
                </a:solidFill>
                <a:latin typeface="张海山锐谐体" panose="02000000000000000000" pitchFamily="2" charset="-122"/>
                <a:ea typeface="张海山锐谐体" panose="020000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2837490" y="1665884"/>
              <a:ext cx="1410296" cy="718840"/>
            </a:xfrm>
            <a:custGeom>
              <a:avLst/>
              <a:gdLst/>
              <a:ahLst/>
              <a:cxnLst/>
              <a:rect l="l" t="t" r="r" b="b"/>
              <a:pathLst>
                <a:path w="1410296" h="718840">
                  <a:moveTo>
                    <a:pt x="6847" y="0"/>
                  </a:moveTo>
                  <a:lnTo>
                    <a:pt x="1410296" y="0"/>
                  </a:lnTo>
                  <a:lnTo>
                    <a:pt x="1410296" y="718840"/>
                  </a:lnTo>
                  <a:lnTo>
                    <a:pt x="0" y="718840"/>
                  </a:lnTo>
                  <a:lnTo>
                    <a:pt x="0" y="575072"/>
                  </a:lnTo>
                  <a:lnTo>
                    <a:pt x="1245990" y="575072"/>
                  </a:lnTo>
                  <a:lnTo>
                    <a:pt x="1245990" y="438150"/>
                  </a:lnTo>
                  <a:lnTo>
                    <a:pt x="27385" y="438150"/>
                  </a:lnTo>
                  <a:lnTo>
                    <a:pt x="27385" y="287536"/>
                  </a:lnTo>
                  <a:lnTo>
                    <a:pt x="1245990" y="287536"/>
                  </a:lnTo>
                  <a:lnTo>
                    <a:pt x="1245990" y="150614"/>
                  </a:lnTo>
                  <a:lnTo>
                    <a:pt x="6847" y="150614"/>
                  </a:lnTo>
                  <a:lnTo>
                    <a:pt x="684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endParaRPr lang="zh-CN" altLang="en-US" sz="13800" dirty="0">
                <a:solidFill>
                  <a:schemeClr val="bg1"/>
                </a:solidFill>
                <a:latin typeface="张海山锐谐体" panose="02000000000000000000" pitchFamily="2" charset="-122"/>
                <a:ea typeface="张海山锐谐体" panose="02000000000000000000" pitchFamily="2" charset="-122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2830644" y="2487415"/>
              <a:ext cx="1451372" cy="568226"/>
            </a:xfrm>
            <a:custGeom>
              <a:avLst/>
              <a:gdLst/>
              <a:ahLst/>
              <a:cxnLst/>
              <a:rect l="l" t="t" r="r" b="b"/>
              <a:pathLst>
                <a:path w="1451372" h="568226">
                  <a:moveTo>
                    <a:pt x="1156990" y="0"/>
                  </a:moveTo>
                  <a:lnTo>
                    <a:pt x="1321297" y="0"/>
                  </a:lnTo>
                  <a:lnTo>
                    <a:pt x="1321297" y="68461"/>
                  </a:lnTo>
                  <a:lnTo>
                    <a:pt x="1451372" y="68461"/>
                  </a:lnTo>
                  <a:lnTo>
                    <a:pt x="1451372" y="219075"/>
                  </a:lnTo>
                  <a:lnTo>
                    <a:pt x="1321297" y="219075"/>
                  </a:lnTo>
                  <a:lnTo>
                    <a:pt x="1321297" y="568226"/>
                  </a:lnTo>
                  <a:lnTo>
                    <a:pt x="718840" y="568226"/>
                  </a:lnTo>
                  <a:lnTo>
                    <a:pt x="718840" y="417612"/>
                  </a:lnTo>
                  <a:lnTo>
                    <a:pt x="1156990" y="417612"/>
                  </a:lnTo>
                  <a:lnTo>
                    <a:pt x="1156990" y="219075"/>
                  </a:lnTo>
                  <a:lnTo>
                    <a:pt x="0" y="219075"/>
                  </a:lnTo>
                  <a:lnTo>
                    <a:pt x="0" y="68461"/>
                  </a:lnTo>
                  <a:lnTo>
                    <a:pt x="1156990" y="68461"/>
                  </a:lnTo>
                  <a:lnTo>
                    <a:pt x="115699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endParaRPr lang="zh-CN" altLang="en-US" sz="13800" dirty="0">
                <a:solidFill>
                  <a:schemeClr val="bg1"/>
                </a:solidFill>
                <a:latin typeface="张海山锐谐体" panose="02000000000000000000" pitchFamily="2" charset="-122"/>
                <a:ea typeface="张海山锐谐体" panose="02000000000000000000" pitchFamily="2" charset="-122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2851183" y="2774951"/>
              <a:ext cx="273843" cy="280690"/>
            </a:xfrm>
            <a:custGeom>
              <a:avLst/>
              <a:gdLst/>
              <a:ahLst/>
              <a:cxnLst/>
              <a:rect l="l" t="t" r="r" b="b"/>
              <a:pathLst>
                <a:path w="273843" h="280690">
                  <a:moveTo>
                    <a:pt x="164306" y="0"/>
                  </a:moveTo>
                  <a:lnTo>
                    <a:pt x="273843" y="225921"/>
                  </a:lnTo>
                  <a:lnTo>
                    <a:pt x="109537" y="280690"/>
                  </a:lnTo>
                  <a:lnTo>
                    <a:pt x="0" y="54769"/>
                  </a:lnTo>
                  <a:lnTo>
                    <a:pt x="16430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endParaRPr lang="zh-CN" altLang="en-US" sz="13800" dirty="0">
                <a:solidFill>
                  <a:schemeClr val="bg1"/>
                </a:solidFill>
                <a:latin typeface="张海山锐谐体" panose="02000000000000000000" pitchFamily="2" charset="-122"/>
                <a:ea typeface="张海山锐谐体" panose="02000000000000000000" pitchFamily="2" charset="-122"/>
              </a:endParaRPr>
            </a:p>
          </p:txBody>
        </p:sp>
      </p:grpSp>
      <p:grpSp>
        <p:nvGrpSpPr>
          <p:cNvPr id="250" name="组合 249"/>
          <p:cNvGrpSpPr/>
          <p:nvPr/>
        </p:nvGrpSpPr>
        <p:grpSpPr>
          <a:xfrm>
            <a:off x="4270392" y="1659675"/>
            <a:ext cx="1978708" cy="5198325"/>
            <a:chOff x="4270392" y="1659675"/>
            <a:chExt cx="1978708" cy="5198325"/>
          </a:xfrm>
        </p:grpSpPr>
        <p:sp>
          <p:nvSpPr>
            <p:cNvPr id="73" name="Freeform 10"/>
            <p:cNvSpPr/>
            <p:nvPr/>
          </p:nvSpPr>
          <p:spPr bwMode="auto">
            <a:xfrm>
              <a:off x="4893424" y="3929738"/>
              <a:ext cx="732645" cy="131763"/>
            </a:xfrm>
            <a:custGeom>
              <a:avLst/>
              <a:gdLst>
                <a:gd name="T0" fmla="*/ 546 w 546"/>
                <a:gd name="T1" fmla="*/ 49 h 98"/>
                <a:gd name="T2" fmla="*/ 497 w 546"/>
                <a:gd name="T3" fmla="*/ 98 h 98"/>
                <a:gd name="T4" fmla="*/ 49 w 546"/>
                <a:gd name="T5" fmla="*/ 98 h 98"/>
                <a:gd name="T6" fmla="*/ 0 w 546"/>
                <a:gd name="T7" fmla="*/ 49 h 98"/>
                <a:gd name="T8" fmla="*/ 49 w 546"/>
                <a:gd name="T9" fmla="*/ 0 h 98"/>
                <a:gd name="T10" fmla="*/ 497 w 546"/>
                <a:gd name="T11" fmla="*/ 0 h 98"/>
                <a:gd name="T12" fmla="*/ 546 w 546"/>
                <a:gd name="T13" fmla="*/ 49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6" h="98">
                  <a:moveTo>
                    <a:pt x="546" y="49"/>
                  </a:moveTo>
                  <a:cubicBezTo>
                    <a:pt x="546" y="76"/>
                    <a:pt x="524" y="98"/>
                    <a:pt x="497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22" y="98"/>
                    <a:pt x="0" y="76"/>
                    <a:pt x="0" y="49"/>
                  </a:cubicBezTo>
                  <a:cubicBezTo>
                    <a:pt x="0" y="22"/>
                    <a:pt x="22" y="0"/>
                    <a:pt x="49" y="0"/>
                  </a:cubicBezTo>
                  <a:cubicBezTo>
                    <a:pt x="497" y="0"/>
                    <a:pt x="497" y="0"/>
                    <a:pt x="497" y="0"/>
                  </a:cubicBezTo>
                  <a:cubicBezTo>
                    <a:pt x="524" y="0"/>
                    <a:pt x="546" y="22"/>
                    <a:pt x="546" y="49"/>
                  </a:cubicBezTo>
                  <a:close/>
                </a:path>
              </a:pathLst>
            </a:custGeom>
            <a:solidFill>
              <a:srgbClr val="00A0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56"/>
            <p:cNvSpPr/>
            <p:nvPr/>
          </p:nvSpPr>
          <p:spPr bwMode="auto">
            <a:xfrm>
              <a:off x="5090500" y="3107926"/>
              <a:ext cx="118132" cy="829762"/>
            </a:xfrm>
            <a:custGeom>
              <a:avLst/>
              <a:gdLst>
                <a:gd name="T0" fmla="*/ 88 w 88"/>
                <a:gd name="T1" fmla="*/ 565 h 618"/>
                <a:gd name="T2" fmla="*/ 44 w 88"/>
                <a:gd name="T3" fmla="*/ 618 h 618"/>
                <a:gd name="T4" fmla="*/ 0 w 88"/>
                <a:gd name="T5" fmla="*/ 565 h 618"/>
                <a:gd name="T6" fmla="*/ 0 w 88"/>
                <a:gd name="T7" fmla="*/ 54 h 618"/>
                <a:gd name="T8" fmla="*/ 44 w 88"/>
                <a:gd name="T9" fmla="*/ 0 h 618"/>
                <a:gd name="T10" fmla="*/ 88 w 88"/>
                <a:gd name="T11" fmla="*/ 54 h 618"/>
                <a:gd name="T12" fmla="*/ 88 w 88"/>
                <a:gd name="T13" fmla="*/ 565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618">
                  <a:moveTo>
                    <a:pt x="88" y="565"/>
                  </a:moveTo>
                  <a:cubicBezTo>
                    <a:pt x="88" y="594"/>
                    <a:pt x="68" y="618"/>
                    <a:pt x="44" y="618"/>
                  </a:cubicBezTo>
                  <a:cubicBezTo>
                    <a:pt x="19" y="618"/>
                    <a:pt x="0" y="594"/>
                    <a:pt x="0" y="565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24"/>
                    <a:pt x="19" y="0"/>
                    <a:pt x="44" y="0"/>
                  </a:cubicBezTo>
                  <a:cubicBezTo>
                    <a:pt x="68" y="0"/>
                    <a:pt x="88" y="24"/>
                    <a:pt x="88" y="54"/>
                  </a:cubicBezTo>
                  <a:cubicBezTo>
                    <a:pt x="88" y="565"/>
                    <a:pt x="88" y="565"/>
                    <a:pt x="88" y="565"/>
                  </a:cubicBezTo>
                </a:path>
              </a:pathLst>
            </a:custGeom>
            <a:solidFill>
              <a:srgbClr val="5250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Freeform 57"/>
            <p:cNvSpPr/>
            <p:nvPr/>
          </p:nvSpPr>
          <p:spPr bwMode="auto">
            <a:xfrm>
              <a:off x="5302910" y="3107926"/>
              <a:ext cx="115292" cy="829762"/>
            </a:xfrm>
            <a:custGeom>
              <a:avLst/>
              <a:gdLst>
                <a:gd name="T0" fmla="*/ 86 w 86"/>
                <a:gd name="T1" fmla="*/ 565 h 618"/>
                <a:gd name="T2" fmla="*/ 43 w 86"/>
                <a:gd name="T3" fmla="*/ 618 h 618"/>
                <a:gd name="T4" fmla="*/ 0 w 86"/>
                <a:gd name="T5" fmla="*/ 565 h 618"/>
                <a:gd name="T6" fmla="*/ 0 w 86"/>
                <a:gd name="T7" fmla="*/ 54 h 618"/>
                <a:gd name="T8" fmla="*/ 43 w 86"/>
                <a:gd name="T9" fmla="*/ 0 h 618"/>
                <a:gd name="T10" fmla="*/ 86 w 86"/>
                <a:gd name="T11" fmla="*/ 54 h 618"/>
                <a:gd name="T12" fmla="*/ 86 w 86"/>
                <a:gd name="T13" fmla="*/ 565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618">
                  <a:moveTo>
                    <a:pt x="86" y="565"/>
                  </a:moveTo>
                  <a:cubicBezTo>
                    <a:pt x="86" y="594"/>
                    <a:pt x="67" y="618"/>
                    <a:pt x="43" y="618"/>
                  </a:cubicBezTo>
                  <a:cubicBezTo>
                    <a:pt x="19" y="618"/>
                    <a:pt x="0" y="594"/>
                    <a:pt x="0" y="565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24"/>
                    <a:pt x="19" y="0"/>
                    <a:pt x="43" y="0"/>
                  </a:cubicBezTo>
                  <a:cubicBezTo>
                    <a:pt x="67" y="0"/>
                    <a:pt x="86" y="24"/>
                    <a:pt x="86" y="54"/>
                  </a:cubicBezTo>
                  <a:cubicBezTo>
                    <a:pt x="86" y="565"/>
                    <a:pt x="86" y="565"/>
                    <a:pt x="86" y="565"/>
                  </a:cubicBezTo>
                </a:path>
              </a:pathLst>
            </a:custGeom>
            <a:solidFill>
              <a:srgbClr val="5250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58"/>
            <p:cNvSpPr/>
            <p:nvPr/>
          </p:nvSpPr>
          <p:spPr bwMode="auto">
            <a:xfrm>
              <a:off x="5113217" y="3599763"/>
              <a:ext cx="293058" cy="641206"/>
            </a:xfrm>
            <a:custGeom>
              <a:avLst/>
              <a:gdLst>
                <a:gd name="T0" fmla="*/ 0 w 218"/>
                <a:gd name="T1" fmla="*/ 0 h 478"/>
                <a:gd name="T2" fmla="*/ 0 w 218"/>
                <a:gd name="T3" fmla="*/ 369 h 478"/>
                <a:gd name="T4" fmla="*/ 109 w 218"/>
                <a:gd name="T5" fmla="*/ 478 h 478"/>
                <a:gd name="T6" fmla="*/ 218 w 218"/>
                <a:gd name="T7" fmla="*/ 369 h 478"/>
                <a:gd name="T8" fmla="*/ 218 w 218"/>
                <a:gd name="T9" fmla="*/ 0 h 478"/>
                <a:gd name="T10" fmla="*/ 0 w 218"/>
                <a:gd name="T11" fmla="*/ 0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8" h="478">
                  <a:moveTo>
                    <a:pt x="0" y="0"/>
                  </a:moveTo>
                  <a:cubicBezTo>
                    <a:pt x="0" y="369"/>
                    <a:pt x="0" y="369"/>
                    <a:pt x="0" y="369"/>
                  </a:cubicBezTo>
                  <a:cubicBezTo>
                    <a:pt x="0" y="429"/>
                    <a:pt x="49" y="478"/>
                    <a:pt x="109" y="478"/>
                  </a:cubicBezTo>
                  <a:cubicBezTo>
                    <a:pt x="169" y="478"/>
                    <a:pt x="218" y="429"/>
                    <a:pt x="218" y="369"/>
                  </a:cubicBezTo>
                  <a:cubicBezTo>
                    <a:pt x="218" y="0"/>
                    <a:pt x="218" y="0"/>
                    <a:pt x="218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BBF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Freeform 59"/>
            <p:cNvSpPr/>
            <p:nvPr/>
          </p:nvSpPr>
          <p:spPr bwMode="auto">
            <a:xfrm>
              <a:off x="5406275" y="3627592"/>
              <a:ext cx="0" cy="2840"/>
            </a:xfrm>
            <a:custGeom>
              <a:avLst/>
              <a:gdLst>
                <a:gd name="T0" fmla="*/ 0 h 2"/>
                <a:gd name="T1" fmla="*/ 1 h 2"/>
                <a:gd name="T2" fmla="*/ 2 h 2"/>
                <a:gd name="T3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1"/>
                    <a:pt x="0" y="0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1"/>
                    <a:pt x="0" y="0"/>
                  </a:cubicBezTo>
                </a:path>
              </a:pathLst>
            </a:custGeom>
            <a:solidFill>
              <a:srgbClr val="646B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Freeform 60"/>
            <p:cNvSpPr/>
            <p:nvPr/>
          </p:nvSpPr>
          <p:spPr bwMode="auto">
            <a:xfrm>
              <a:off x="5113217" y="3629296"/>
              <a:ext cx="293058" cy="57362"/>
            </a:xfrm>
            <a:custGeom>
              <a:avLst/>
              <a:gdLst>
                <a:gd name="T0" fmla="*/ 218 w 218"/>
                <a:gd name="T1" fmla="*/ 0 h 43"/>
                <a:gd name="T2" fmla="*/ 109 w 218"/>
                <a:gd name="T3" fmla="*/ 7 h 43"/>
                <a:gd name="T4" fmla="*/ 109 w 218"/>
                <a:gd name="T5" fmla="*/ 7 h 43"/>
                <a:gd name="T6" fmla="*/ 108 w 218"/>
                <a:gd name="T7" fmla="*/ 7 h 43"/>
                <a:gd name="T8" fmla="*/ 108 w 218"/>
                <a:gd name="T9" fmla="*/ 7 h 43"/>
                <a:gd name="T10" fmla="*/ 108 w 218"/>
                <a:gd name="T11" fmla="*/ 7 h 43"/>
                <a:gd name="T12" fmla="*/ 108 w 218"/>
                <a:gd name="T13" fmla="*/ 7 h 43"/>
                <a:gd name="T14" fmla="*/ 107 w 218"/>
                <a:gd name="T15" fmla="*/ 7 h 43"/>
                <a:gd name="T16" fmla="*/ 107 w 218"/>
                <a:gd name="T17" fmla="*/ 7 h 43"/>
                <a:gd name="T18" fmla="*/ 107 w 218"/>
                <a:gd name="T19" fmla="*/ 7 h 43"/>
                <a:gd name="T20" fmla="*/ 106 w 218"/>
                <a:gd name="T21" fmla="*/ 7 h 43"/>
                <a:gd name="T22" fmla="*/ 106 w 218"/>
                <a:gd name="T23" fmla="*/ 7 h 43"/>
                <a:gd name="T24" fmla="*/ 0 w 218"/>
                <a:gd name="T25" fmla="*/ 0 h 43"/>
                <a:gd name="T26" fmla="*/ 109 w 218"/>
                <a:gd name="T27" fmla="*/ 43 h 43"/>
                <a:gd name="T28" fmla="*/ 218 w 218"/>
                <a:gd name="T29" fmla="*/ 1 h 43"/>
                <a:gd name="T30" fmla="*/ 218 w 218"/>
                <a:gd name="T3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8" h="43">
                  <a:moveTo>
                    <a:pt x="218" y="0"/>
                  </a:moveTo>
                  <a:cubicBezTo>
                    <a:pt x="182" y="5"/>
                    <a:pt x="146" y="7"/>
                    <a:pt x="109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8" y="7"/>
                    <a:pt x="108" y="7"/>
                    <a:pt x="108" y="7"/>
                  </a:cubicBezTo>
                  <a:cubicBezTo>
                    <a:pt x="108" y="7"/>
                    <a:pt x="108" y="7"/>
                    <a:pt x="108" y="7"/>
                  </a:cubicBezTo>
                  <a:cubicBezTo>
                    <a:pt x="108" y="7"/>
                    <a:pt x="108" y="7"/>
                    <a:pt x="108" y="7"/>
                  </a:cubicBezTo>
                  <a:cubicBezTo>
                    <a:pt x="108" y="7"/>
                    <a:pt x="107" y="7"/>
                    <a:pt x="107" y="7"/>
                  </a:cubicBezTo>
                  <a:cubicBezTo>
                    <a:pt x="107" y="7"/>
                    <a:pt x="107" y="7"/>
                    <a:pt x="107" y="7"/>
                  </a:cubicBezTo>
                  <a:cubicBezTo>
                    <a:pt x="107" y="7"/>
                    <a:pt x="107" y="7"/>
                    <a:pt x="107" y="7"/>
                  </a:cubicBezTo>
                  <a:cubicBezTo>
                    <a:pt x="107" y="7"/>
                    <a:pt x="106" y="7"/>
                    <a:pt x="106" y="7"/>
                  </a:cubicBezTo>
                  <a:cubicBezTo>
                    <a:pt x="106" y="7"/>
                    <a:pt x="106" y="7"/>
                    <a:pt x="106" y="7"/>
                  </a:cubicBezTo>
                  <a:cubicBezTo>
                    <a:pt x="70" y="7"/>
                    <a:pt x="35" y="5"/>
                    <a:pt x="0" y="0"/>
                  </a:cubicBezTo>
                  <a:cubicBezTo>
                    <a:pt x="0" y="37"/>
                    <a:pt x="59" y="43"/>
                    <a:pt x="109" y="43"/>
                  </a:cubicBezTo>
                  <a:cubicBezTo>
                    <a:pt x="156" y="43"/>
                    <a:pt x="216" y="41"/>
                    <a:pt x="218" y="1"/>
                  </a:cubicBezTo>
                  <a:cubicBezTo>
                    <a:pt x="218" y="0"/>
                    <a:pt x="218" y="0"/>
                    <a:pt x="218" y="0"/>
                  </a:cubicBezTo>
                </a:path>
              </a:pathLst>
            </a:custGeom>
            <a:solidFill>
              <a:srgbClr val="9AAE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Oval 61"/>
            <p:cNvSpPr>
              <a:spLocks noChangeArrowheads="1"/>
            </p:cNvSpPr>
            <p:nvPr/>
          </p:nvSpPr>
          <p:spPr bwMode="auto">
            <a:xfrm>
              <a:off x="4270392" y="1659675"/>
              <a:ext cx="1978708" cy="1978708"/>
            </a:xfrm>
            <a:prstGeom prst="ellipse">
              <a:avLst/>
            </a:prstGeom>
            <a:solidFill>
              <a:srgbClr val="77A8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" name="Freeform 62"/>
            <p:cNvSpPr>
              <a:spLocks noEditPoints="1"/>
            </p:cNvSpPr>
            <p:nvPr/>
          </p:nvSpPr>
          <p:spPr bwMode="auto">
            <a:xfrm>
              <a:off x="4429983" y="1819267"/>
              <a:ext cx="1659526" cy="1659525"/>
            </a:xfrm>
            <a:custGeom>
              <a:avLst/>
              <a:gdLst>
                <a:gd name="T0" fmla="*/ 613 w 1236"/>
                <a:gd name="T1" fmla="*/ 1210 h 1236"/>
                <a:gd name="T2" fmla="*/ 24 w 1236"/>
                <a:gd name="T3" fmla="*/ 621 h 1236"/>
                <a:gd name="T4" fmla="*/ 613 w 1236"/>
                <a:gd name="T5" fmla="*/ 33 h 1236"/>
                <a:gd name="T6" fmla="*/ 1201 w 1236"/>
                <a:gd name="T7" fmla="*/ 621 h 1236"/>
                <a:gd name="T8" fmla="*/ 613 w 1236"/>
                <a:gd name="T9" fmla="*/ 1210 h 1236"/>
                <a:gd name="T10" fmla="*/ 618 w 1236"/>
                <a:gd name="T11" fmla="*/ 0 h 1236"/>
                <a:gd name="T12" fmla="*/ 0 w 1236"/>
                <a:gd name="T13" fmla="*/ 618 h 1236"/>
                <a:gd name="T14" fmla="*/ 618 w 1236"/>
                <a:gd name="T15" fmla="*/ 1236 h 1236"/>
                <a:gd name="T16" fmla="*/ 1236 w 1236"/>
                <a:gd name="T17" fmla="*/ 618 h 1236"/>
                <a:gd name="T18" fmla="*/ 618 w 1236"/>
                <a:gd name="T19" fmla="*/ 0 h 1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36" h="1236">
                  <a:moveTo>
                    <a:pt x="613" y="1210"/>
                  </a:moveTo>
                  <a:cubicBezTo>
                    <a:pt x="288" y="1210"/>
                    <a:pt x="24" y="946"/>
                    <a:pt x="24" y="621"/>
                  </a:cubicBezTo>
                  <a:cubicBezTo>
                    <a:pt x="24" y="296"/>
                    <a:pt x="288" y="33"/>
                    <a:pt x="613" y="33"/>
                  </a:cubicBezTo>
                  <a:cubicBezTo>
                    <a:pt x="937" y="33"/>
                    <a:pt x="1201" y="296"/>
                    <a:pt x="1201" y="621"/>
                  </a:cubicBezTo>
                  <a:cubicBezTo>
                    <a:pt x="1201" y="946"/>
                    <a:pt x="937" y="1210"/>
                    <a:pt x="613" y="1210"/>
                  </a:cubicBezTo>
                  <a:moveTo>
                    <a:pt x="618" y="0"/>
                  </a:moveTo>
                  <a:cubicBezTo>
                    <a:pt x="277" y="0"/>
                    <a:pt x="0" y="277"/>
                    <a:pt x="0" y="618"/>
                  </a:cubicBezTo>
                  <a:cubicBezTo>
                    <a:pt x="0" y="959"/>
                    <a:pt x="277" y="1236"/>
                    <a:pt x="618" y="1236"/>
                  </a:cubicBezTo>
                  <a:cubicBezTo>
                    <a:pt x="959" y="1236"/>
                    <a:pt x="1236" y="959"/>
                    <a:pt x="1236" y="618"/>
                  </a:cubicBezTo>
                  <a:cubicBezTo>
                    <a:pt x="1236" y="277"/>
                    <a:pt x="959" y="0"/>
                    <a:pt x="618" y="0"/>
                  </a:cubicBezTo>
                </a:path>
              </a:pathLst>
            </a:custGeom>
            <a:solidFill>
              <a:srgbClr val="9DB8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" name="Oval 63"/>
            <p:cNvSpPr>
              <a:spLocks noChangeArrowheads="1"/>
            </p:cNvSpPr>
            <p:nvPr/>
          </p:nvSpPr>
          <p:spPr bwMode="auto">
            <a:xfrm>
              <a:off x="4462356" y="1863566"/>
              <a:ext cx="1580013" cy="1580013"/>
            </a:xfrm>
            <a:prstGeom prst="ellipse">
              <a:avLst/>
            </a:prstGeom>
            <a:solidFill>
              <a:srgbClr val="D2E3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" name="Freeform 64"/>
            <p:cNvSpPr/>
            <p:nvPr/>
          </p:nvSpPr>
          <p:spPr bwMode="auto">
            <a:xfrm>
              <a:off x="4926932" y="4290948"/>
              <a:ext cx="636094" cy="244215"/>
            </a:xfrm>
            <a:custGeom>
              <a:avLst/>
              <a:gdLst>
                <a:gd name="T0" fmla="*/ 474 w 474"/>
                <a:gd name="T1" fmla="*/ 91 h 182"/>
                <a:gd name="T2" fmla="*/ 383 w 474"/>
                <a:gd name="T3" fmla="*/ 182 h 182"/>
                <a:gd name="T4" fmla="*/ 91 w 474"/>
                <a:gd name="T5" fmla="*/ 182 h 182"/>
                <a:gd name="T6" fmla="*/ 0 w 474"/>
                <a:gd name="T7" fmla="*/ 91 h 182"/>
                <a:gd name="T8" fmla="*/ 91 w 474"/>
                <a:gd name="T9" fmla="*/ 0 h 182"/>
                <a:gd name="T10" fmla="*/ 383 w 474"/>
                <a:gd name="T11" fmla="*/ 0 h 182"/>
                <a:gd name="T12" fmla="*/ 474 w 474"/>
                <a:gd name="T13" fmla="*/ 91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4" h="182">
                  <a:moveTo>
                    <a:pt x="474" y="91"/>
                  </a:moveTo>
                  <a:cubicBezTo>
                    <a:pt x="474" y="141"/>
                    <a:pt x="433" y="182"/>
                    <a:pt x="383" y="182"/>
                  </a:cubicBezTo>
                  <a:cubicBezTo>
                    <a:pt x="91" y="182"/>
                    <a:pt x="91" y="182"/>
                    <a:pt x="91" y="182"/>
                  </a:cubicBezTo>
                  <a:cubicBezTo>
                    <a:pt x="41" y="182"/>
                    <a:pt x="0" y="141"/>
                    <a:pt x="0" y="91"/>
                  </a:cubicBezTo>
                  <a:cubicBezTo>
                    <a:pt x="0" y="40"/>
                    <a:pt x="41" y="0"/>
                    <a:pt x="91" y="0"/>
                  </a:cubicBezTo>
                  <a:cubicBezTo>
                    <a:pt x="383" y="0"/>
                    <a:pt x="383" y="0"/>
                    <a:pt x="383" y="0"/>
                  </a:cubicBezTo>
                  <a:cubicBezTo>
                    <a:pt x="433" y="0"/>
                    <a:pt x="474" y="40"/>
                    <a:pt x="474" y="91"/>
                  </a:cubicBezTo>
                  <a:close/>
                </a:path>
              </a:pathLst>
            </a:custGeom>
            <a:solidFill>
              <a:srgbClr val="F0C1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Freeform 65"/>
            <p:cNvSpPr/>
            <p:nvPr/>
          </p:nvSpPr>
          <p:spPr bwMode="auto">
            <a:xfrm>
              <a:off x="4859915" y="4535163"/>
              <a:ext cx="581004" cy="227177"/>
            </a:xfrm>
            <a:custGeom>
              <a:avLst/>
              <a:gdLst>
                <a:gd name="T0" fmla="*/ 433 w 433"/>
                <a:gd name="T1" fmla="*/ 84 h 169"/>
                <a:gd name="T2" fmla="*/ 369 w 433"/>
                <a:gd name="T3" fmla="*/ 169 h 169"/>
                <a:gd name="T4" fmla="*/ 64 w 433"/>
                <a:gd name="T5" fmla="*/ 169 h 169"/>
                <a:gd name="T6" fmla="*/ 0 w 433"/>
                <a:gd name="T7" fmla="*/ 84 h 169"/>
                <a:gd name="T8" fmla="*/ 64 w 433"/>
                <a:gd name="T9" fmla="*/ 0 h 169"/>
                <a:gd name="T10" fmla="*/ 369 w 433"/>
                <a:gd name="T11" fmla="*/ 0 h 169"/>
                <a:gd name="T12" fmla="*/ 433 w 433"/>
                <a:gd name="T13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3" h="169">
                  <a:moveTo>
                    <a:pt x="433" y="84"/>
                  </a:moveTo>
                  <a:cubicBezTo>
                    <a:pt x="433" y="131"/>
                    <a:pt x="404" y="169"/>
                    <a:pt x="369" y="169"/>
                  </a:cubicBezTo>
                  <a:cubicBezTo>
                    <a:pt x="64" y="169"/>
                    <a:pt x="64" y="169"/>
                    <a:pt x="64" y="169"/>
                  </a:cubicBezTo>
                  <a:cubicBezTo>
                    <a:pt x="28" y="169"/>
                    <a:pt x="0" y="131"/>
                    <a:pt x="0" y="84"/>
                  </a:cubicBezTo>
                  <a:cubicBezTo>
                    <a:pt x="0" y="38"/>
                    <a:pt x="28" y="0"/>
                    <a:pt x="64" y="0"/>
                  </a:cubicBezTo>
                  <a:cubicBezTo>
                    <a:pt x="369" y="0"/>
                    <a:pt x="369" y="0"/>
                    <a:pt x="369" y="0"/>
                  </a:cubicBezTo>
                  <a:cubicBezTo>
                    <a:pt x="404" y="0"/>
                    <a:pt x="433" y="38"/>
                    <a:pt x="433" y="84"/>
                  </a:cubicBezTo>
                  <a:close/>
                </a:path>
              </a:pathLst>
            </a:custGeom>
            <a:solidFill>
              <a:srgbClr val="F0C1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" name="Freeform 66"/>
            <p:cNvSpPr/>
            <p:nvPr/>
          </p:nvSpPr>
          <p:spPr bwMode="auto">
            <a:xfrm>
              <a:off x="4967256" y="4762339"/>
              <a:ext cx="442994" cy="189125"/>
            </a:xfrm>
            <a:custGeom>
              <a:avLst/>
              <a:gdLst>
                <a:gd name="T0" fmla="*/ 330 w 330"/>
                <a:gd name="T1" fmla="*/ 70 h 141"/>
                <a:gd name="T2" fmla="*/ 260 w 330"/>
                <a:gd name="T3" fmla="*/ 141 h 141"/>
                <a:gd name="T4" fmla="*/ 71 w 330"/>
                <a:gd name="T5" fmla="*/ 141 h 141"/>
                <a:gd name="T6" fmla="*/ 0 w 330"/>
                <a:gd name="T7" fmla="*/ 70 h 141"/>
                <a:gd name="T8" fmla="*/ 71 w 330"/>
                <a:gd name="T9" fmla="*/ 0 h 141"/>
                <a:gd name="T10" fmla="*/ 260 w 330"/>
                <a:gd name="T11" fmla="*/ 0 h 141"/>
                <a:gd name="T12" fmla="*/ 330 w 330"/>
                <a:gd name="T13" fmla="*/ 7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0" h="141">
                  <a:moveTo>
                    <a:pt x="330" y="70"/>
                  </a:moveTo>
                  <a:cubicBezTo>
                    <a:pt x="330" y="109"/>
                    <a:pt x="299" y="141"/>
                    <a:pt x="260" y="141"/>
                  </a:cubicBezTo>
                  <a:cubicBezTo>
                    <a:pt x="71" y="141"/>
                    <a:pt x="71" y="141"/>
                    <a:pt x="71" y="141"/>
                  </a:cubicBezTo>
                  <a:cubicBezTo>
                    <a:pt x="31" y="141"/>
                    <a:pt x="0" y="109"/>
                    <a:pt x="0" y="70"/>
                  </a:cubicBezTo>
                  <a:cubicBezTo>
                    <a:pt x="0" y="31"/>
                    <a:pt x="31" y="0"/>
                    <a:pt x="71" y="0"/>
                  </a:cubicBezTo>
                  <a:cubicBezTo>
                    <a:pt x="260" y="0"/>
                    <a:pt x="260" y="0"/>
                    <a:pt x="260" y="0"/>
                  </a:cubicBezTo>
                  <a:cubicBezTo>
                    <a:pt x="299" y="0"/>
                    <a:pt x="330" y="31"/>
                    <a:pt x="330" y="70"/>
                  </a:cubicBezTo>
                  <a:close/>
                </a:path>
              </a:pathLst>
            </a:custGeom>
            <a:solidFill>
              <a:srgbClr val="F0C1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" name="Freeform 67"/>
            <p:cNvSpPr/>
            <p:nvPr/>
          </p:nvSpPr>
          <p:spPr bwMode="auto">
            <a:xfrm>
              <a:off x="4999061" y="4945785"/>
              <a:ext cx="379953" cy="152209"/>
            </a:xfrm>
            <a:custGeom>
              <a:avLst/>
              <a:gdLst>
                <a:gd name="T0" fmla="*/ 283 w 283"/>
                <a:gd name="T1" fmla="*/ 56 h 113"/>
                <a:gd name="T2" fmla="*/ 226 w 283"/>
                <a:gd name="T3" fmla="*/ 113 h 113"/>
                <a:gd name="T4" fmla="*/ 56 w 283"/>
                <a:gd name="T5" fmla="*/ 113 h 113"/>
                <a:gd name="T6" fmla="*/ 0 w 283"/>
                <a:gd name="T7" fmla="*/ 56 h 113"/>
                <a:gd name="T8" fmla="*/ 56 w 283"/>
                <a:gd name="T9" fmla="*/ 0 h 113"/>
                <a:gd name="T10" fmla="*/ 226 w 283"/>
                <a:gd name="T11" fmla="*/ 0 h 113"/>
                <a:gd name="T12" fmla="*/ 283 w 283"/>
                <a:gd name="T13" fmla="*/ 56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3" h="113">
                  <a:moveTo>
                    <a:pt x="283" y="56"/>
                  </a:moveTo>
                  <a:cubicBezTo>
                    <a:pt x="283" y="88"/>
                    <a:pt x="257" y="113"/>
                    <a:pt x="226" y="113"/>
                  </a:cubicBezTo>
                  <a:cubicBezTo>
                    <a:pt x="56" y="113"/>
                    <a:pt x="56" y="113"/>
                    <a:pt x="56" y="113"/>
                  </a:cubicBezTo>
                  <a:cubicBezTo>
                    <a:pt x="25" y="113"/>
                    <a:pt x="0" y="88"/>
                    <a:pt x="0" y="56"/>
                  </a:cubicBezTo>
                  <a:cubicBezTo>
                    <a:pt x="0" y="25"/>
                    <a:pt x="25" y="0"/>
                    <a:pt x="56" y="0"/>
                  </a:cubicBezTo>
                  <a:cubicBezTo>
                    <a:pt x="226" y="0"/>
                    <a:pt x="226" y="0"/>
                    <a:pt x="226" y="0"/>
                  </a:cubicBezTo>
                  <a:cubicBezTo>
                    <a:pt x="257" y="0"/>
                    <a:pt x="283" y="25"/>
                    <a:pt x="283" y="56"/>
                  </a:cubicBezTo>
                  <a:close/>
                </a:path>
              </a:pathLst>
            </a:custGeom>
            <a:solidFill>
              <a:srgbClr val="F0C1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" name="Freeform 68"/>
            <p:cNvSpPr/>
            <p:nvPr/>
          </p:nvSpPr>
          <p:spPr bwMode="auto">
            <a:xfrm>
              <a:off x="5086524" y="4290948"/>
              <a:ext cx="586684" cy="856456"/>
            </a:xfrm>
            <a:custGeom>
              <a:avLst/>
              <a:gdLst>
                <a:gd name="T0" fmla="*/ 437 w 437"/>
                <a:gd name="T1" fmla="*/ 546 h 638"/>
                <a:gd name="T2" fmla="*/ 351 w 437"/>
                <a:gd name="T3" fmla="*/ 638 h 638"/>
                <a:gd name="T4" fmla="*/ 86 w 437"/>
                <a:gd name="T5" fmla="*/ 638 h 638"/>
                <a:gd name="T6" fmla="*/ 0 w 437"/>
                <a:gd name="T7" fmla="*/ 546 h 638"/>
                <a:gd name="T8" fmla="*/ 0 w 437"/>
                <a:gd name="T9" fmla="*/ 91 h 638"/>
                <a:gd name="T10" fmla="*/ 86 w 437"/>
                <a:gd name="T11" fmla="*/ 0 h 638"/>
                <a:gd name="T12" fmla="*/ 351 w 437"/>
                <a:gd name="T13" fmla="*/ 0 h 638"/>
                <a:gd name="T14" fmla="*/ 437 w 437"/>
                <a:gd name="T15" fmla="*/ 91 h 638"/>
                <a:gd name="T16" fmla="*/ 437 w 437"/>
                <a:gd name="T17" fmla="*/ 546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7" h="638">
                  <a:moveTo>
                    <a:pt x="437" y="546"/>
                  </a:moveTo>
                  <a:cubicBezTo>
                    <a:pt x="437" y="597"/>
                    <a:pt x="399" y="638"/>
                    <a:pt x="351" y="638"/>
                  </a:cubicBezTo>
                  <a:cubicBezTo>
                    <a:pt x="86" y="638"/>
                    <a:pt x="86" y="638"/>
                    <a:pt x="86" y="638"/>
                  </a:cubicBezTo>
                  <a:cubicBezTo>
                    <a:pt x="38" y="638"/>
                    <a:pt x="0" y="597"/>
                    <a:pt x="0" y="546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40"/>
                    <a:pt x="38" y="0"/>
                    <a:pt x="86" y="0"/>
                  </a:cubicBezTo>
                  <a:cubicBezTo>
                    <a:pt x="351" y="0"/>
                    <a:pt x="351" y="0"/>
                    <a:pt x="351" y="0"/>
                  </a:cubicBezTo>
                  <a:cubicBezTo>
                    <a:pt x="399" y="0"/>
                    <a:pt x="437" y="40"/>
                    <a:pt x="437" y="91"/>
                  </a:cubicBezTo>
                  <a:lnTo>
                    <a:pt x="437" y="546"/>
                  </a:lnTo>
                  <a:close/>
                </a:path>
              </a:pathLst>
            </a:custGeom>
            <a:solidFill>
              <a:srgbClr val="FCD0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2" name="Freeform 69"/>
            <p:cNvSpPr/>
            <p:nvPr/>
          </p:nvSpPr>
          <p:spPr bwMode="auto">
            <a:xfrm>
              <a:off x="5093339" y="3996754"/>
              <a:ext cx="324863" cy="904731"/>
            </a:xfrm>
            <a:custGeom>
              <a:avLst/>
              <a:gdLst>
                <a:gd name="T0" fmla="*/ 242 w 242"/>
                <a:gd name="T1" fmla="*/ 531 h 674"/>
                <a:gd name="T2" fmla="*/ 121 w 242"/>
                <a:gd name="T3" fmla="*/ 674 h 674"/>
                <a:gd name="T4" fmla="*/ 0 w 242"/>
                <a:gd name="T5" fmla="*/ 531 h 674"/>
                <a:gd name="T6" fmla="*/ 0 w 242"/>
                <a:gd name="T7" fmla="*/ 143 h 674"/>
                <a:gd name="T8" fmla="*/ 121 w 242"/>
                <a:gd name="T9" fmla="*/ 0 h 674"/>
                <a:gd name="T10" fmla="*/ 242 w 242"/>
                <a:gd name="T11" fmla="*/ 143 h 674"/>
                <a:gd name="T12" fmla="*/ 242 w 242"/>
                <a:gd name="T13" fmla="*/ 531 h 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2" h="674">
                  <a:moveTo>
                    <a:pt x="242" y="531"/>
                  </a:moveTo>
                  <a:cubicBezTo>
                    <a:pt x="242" y="610"/>
                    <a:pt x="188" y="674"/>
                    <a:pt x="121" y="674"/>
                  </a:cubicBezTo>
                  <a:cubicBezTo>
                    <a:pt x="54" y="674"/>
                    <a:pt x="0" y="610"/>
                    <a:pt x="0" y="531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0" y="64"/>
                    <a:pt x="54" y="0"/>
                    <a:pt x="121" y="0"/>
                  </a:cubicBezTo>
                  <a:cubicBezTo>
                    <a:pt x="188" y="0"/>
                    <a:pt x="242" y="64"/>
                    <a:pt x="242" y="143"/>
                  </a:cubicBezTo>
                  <a:lnTo>
                    <a:pt x="242" y="531"/>
                  </a:lnTo>
                  <a:close/>
                </a:path>
              </a:pathLst>
            </a:custGeom>
            <a:solidFill>
              <a:srgbClr val="D5B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3" name="Freeform 70"/>
            <p:cNvSpPr/>
            <p:nvPr/>
          </p:nvSpPr>
          <p:spPr bwMode="auto">
            <a:xfrm>
              <a:off x="5086524" y="3996754"/>
              <a:ext cx="323727" cy="904731"/>
            </a:xfrm>
            <a:custGeom>
              <a:avLst/>
              <a:gdLst>
                <a:gd name="T0" fmla="*/ 241 w 241"/>
                <a:gd name="T1" fmla="*/ 531 h 674"/>
                <a:gd name="T2" fmla="*/ 120 w 241"/>
                <a:gd name="T3" fmla="*/ 674 h 674"/>
                <a:gd name="T4" fmla="*/ 0 w 241"/>
                <a:gd name="T5" fmla="*/ 531 h 674"/>
                <a:gd name="T6" fmla="*/ 0 w 241"/>
                <a:gd name="T7" fmla="*/ 143 h 674"/>
                <a:gd name="T8" fmla="*/ 120 w 241"/>
                <a:gd name="T9" fmla="*/ 0 h 674"/>
                <a:gd name="T10" fmla="*/ 241 w 241"/>
                <a:gd name="T11" fmla="*/ 143 h 674"/>
                <a:gd name="T12" fmla="*/ 241 w 241"/>
                <a:gd name="T13" fmla="*/ 531 h 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1" h="674">
                  <a:moveTo>
                    <a:pt x="241" y="531"/>
                  </a:moveTo>
                  <a:cubicBezTo>
                    <a:pt x="241" y="610"/>
                    <a:pt x="187" y="674"/>
                    <a:pt x="120" y="674"/>
                  </a:cubicBezTo>
                  <a:cubicBezTo>
                    <a:pt x="54" y="674"/>
                    <a:pt x="0" y="610"/>
                    <a:pt x="0" y="531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0" y="64"/>
                    <a:pt x="54" y="0"/>
                    <a:pt x="120" y="0"/>
                  </a:cubicBezTo>
                  <a:cubicBezTo>
                    <a:pt x="187" y="0"/>
                    <a:pt x="241" y="64"/>
                    <a:pt x="241" y="143"/>
                  </a:cubicBezTo>
                  <a:lnTo>
                    <a:pt x="241" y="531"/>
                  </a:lnTo>
                  <a:close/>
                </a:path>
              </a:pathLst>
            </a:custGeom>
            <a:solidFill>
              <a:srgbClr val="FCD0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4" name="Rectangle 71"/>
            <p:cNvSpPr>
              <a:spLocks noChangeArrowheads="1"/>
            </p:cNvSpPr>
            <p:nvPr/>
          </p:nvSpPr>
          <p:spPr bwMode="auto">
            <a:xfrm>
              <a:off x="4967256" y="5147404"/>
              <a:ext cx="755362" cy="1710596"/>
            </a:xfrm>
            <a:prstGeom prst="rect">
              <a:avLst/>
            </a:prstGeom>
            <a:solidFill>
              <a:srgbClr val="8589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5" name="Rectangle 72"/>
            <p:cNvSpPr>
              <a:spLocks noChangeArrowheads="1"/>
            </p:cNvSpPr>
            <p:nvPr/>
          </p:nvSpPr>
          <p:spPr bwMode="auto">
            <a:xfrm>
              <a:off x="4967256" y="5147404"/>
              <a:ext cx="755362" cy="170383"/>
            </a:xfrm>
            <a:prstGeom prst="rect">
              <a:avLst/>
            </a:prstGeom>
            <a:solidFill>
              <a:srgbClr val="72A8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6" name="Freeform 73"/>
            <p:cNvSpPr/>
            <p:nvPr/>
          </p:nvSpPr>
          <p:spPr bwMode="auto">
            <a:xfrm>
              <a:off x="5076869" y="2814300"/>
              <a:ext cx="356099" cy="323159"/>
            </a:xfrm>
            <a:custGeom>
              <a:avLst/>
              <a:gdLst>
                <a:gd name="T0" fmla="*/ 265 w 265"/>
                <a:gd name="T1" fmla="*/ 241 h 241"/>
                <a:gd name="T2" fmla="*/ 265 w 265"/>
                <a:gd name="T3" fmla="*/ 241 h 241"/>
                <a:gd name="T4" fmla="*/ 265 w 265"/>
                <a:gd name="T5" fmla="*/ 93 h 241"/>
                <a:gd name="T6" fmla="*/ 133 w 265"/>
                <a:gd name="T7" fmla="*/ 0 h 241"/>
                <a:gd name="T8" fmla="*/ 0 w 265"/>
                <a:gd name="T9" fmla="*/ 93 h 241"/>
                <a:gd name="T10" fmla="*/ 0 w 265"/>
                <a:gd name="T11" fmla="*/ 241 h 241"/>
                <a:gd name="T12" fmla="*/ 0 w 265"/>
                <a:gd name="T13" fmla="*/ 241 h 241"/>
                <a:gd name="T14" fmla="*/ 265 w 265"/>
                <a:gd name="T15" fmla="*/ 24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5" h="241">
                  <a:moveTo>
                    <a:pt x="265" y="241"/>
                  </a:moveTo>
                  <a:cubicBezTo>
                    <a:pt x="265" y="241"/>
                    <a:pt x="265" y="241"/>
                    <a:pt x="265" y="241"/>
                  </a:cubicBezTo>
                  <a:cubicBezTo>
                    <a:pt x="265" y="93"/>
                    <a:pt x="265" y="93"/>
                    <a:pt x="265" y="93"/>
                  </a:cubicBezTo>
                  <a:cubicBezTo>
                    <a:pt x="265" y="42"/>
                    <a:pt x="206" y="0"/>
                    <a:pt x="133" y="0"/>
                  </a:cubicBezTo>
                  <a:cubicBezTo>
                    <a:pt x="59" y="0"/>
                    <a:pt x="0" y="42"/>
                    <a:pt x="0" y="93"/>
                  </a:cubicBezTo>
                  <a:cubicBezTo>
                    <a:pt x="0" y="241"/>
                    <a:pt x="0" y="241"/>
                    <a:pt x="0" y="241"/>
                  </a:cubicBezTo>
                  <a:cubicBezTo>
                    <a:pt x="0" y="241"/>
                    <a:pt x="0" y="241"/>
                    <a:pt x="0" y="241"/>
                  </a:cubicBezTo>
                  <a:lnTo>
                    <a:pt x="265" y="241"/>
                  </a:lnTo>
                  <a:close/>
                </a:path>
              </a:pathLst>
            </a:custGeom>
            <a:solidFill>
              <a:srgbClr val="00A0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7" name="Oval 74"/>
            <p:cNvSpPr>
              <a:spLocks noChangeArrowheads="1"/>
            </p:cNvSpPr>
            <p:nvPr/>
          </p:nvSpPr>
          <p:spPr bwMode="auto">
            <a:xfrm>
              <a:off x="4830382" y="2103805"/>
              <a:ext cx="852481" cy="851345"/>
            </a:xfrm>
            <a:prstGeom prst="ellipse">
              <a:avLst/>
            </a:prstGeom>
            <a:solidFill>
              <a:srgbClr val="00A0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8" name="Freeform 75"/>
            <p:cNvSpPr/>
            <p:nvPr/>
          </p:nvSpPr>
          <p:spPr bwMode="auto">
            <a:xfrm>
              <a:off x="5075733" y="3030118"/>
              <a:ext cx="357235" cy="213546"/>
            </a:xfrm>
            <a:custGeom>
              <a:avLst/>
              <a:gdLst>
                <a:gd name="T0" fmla="*/ 6 w 266"/>
                <a:gd name="T1" fmla="*/ 0 h 159"/>
                <a:gd name="T2" fmla="*/ 1 w 266"/>
                <a:gd name="T3" fmla="*/ 57 h 159"/>
                <a:gd name="T4" fmla="*/ 56 w 266"/>
                <a:gd name="T5" fmla="*/ 159 h 159"/>
                <a:gd name="T6" fmla="*/ 211 w 266"/>
                <a:gd name="T7" fmla="*/ 159 h 159"/>
                <a:gd name="T8" fmla="*/ 266 w 266"/>
                <a:gd name="T9" fmla="*/ 57 h 159"/>
                <a:gd name="T10" fmla="*/ 260 w 266"/>
                <a:gd name="T11" fmla="*/ 0 h 159"/>
                <a:gd name="T12" fmla="*/ 6 w 266"/>
                <a:gd name="T13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159">
                  <a:moveTo>
                    <a:pt x="6" y="0"/>
                  </a:moveTo>
                  <a:cubicBezTo>
                    <a:pt x="0" y="16"/>
                    <a:pt x="1" y="36"/>
                    <a:pt x="1" y="57"/>
                  </a:cubicBezTo>
                  <a:cubicBezTo>
                    <a:pt x="1" y="113"/>
                    <a:pt x="26" y="159"/>
                    <a:pt x="56" y="159"/>
                  </a:cubicBezTo>
                  <a:cubicBezTo>
                    <a:pt x="211" y="159"/>
                    <a:pt x="211" y="159"/>
                    <a:pt x="211" y="159"/>
                  </a:cubicBezTo>
                  <a:cubicBezTo>
                    <a:pt x="241" y="159"/>
                    <a:pt x="266" y="113"/>
                    <a:pt x="266" y="57"/>
                  </a:cubicBezTo>
                  <a:cubicBezTo>
                    <a:pt x="266" y="36"/>
                    <a:pt x="266" y="16"/>
                    <a:pt x="260" y="0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5250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9" name="Freeform 76"/>
            <p:cNvSpPr/>
            <p:nvPr/>
          </p:nvSpPr>
          <p:spPr bwMode="auto">
            <a:xfrm>
              <a:off x="5090500" y="3107926"/>
              <a:ext cx="118132" cy="326567"/>
            </a:xfrm>
            <a:custGeom>
              <a:avLst/>
              <a:gdLst>
                <a:gd name="T0" fmla="*/ 88 w 88"/>
                <a:gd name="T1" fmla="*/ 243 h 243"/>
                <a:gd name="T2" fmla="*/ 88 w 88"/>
                <a:gd name="T3" fmla="*/ 54 h 243"/>
                <a:gd name="T4" fmla="*/ 44 w 88"/>
                <a:gd name="T5" fmla="*/ 0 h 243"/>
                <a:gd name="T6" fmla="*/ 0 w 88"/>
                <a:gd name="T7" fmla="*/ 54 h 243"/>
                <a:gd name="T8" fmla="*/ 0 w 88"/>
                <a:gd name="T9" fmla="*/ 232 h 243"/>
                <a:gd name="T10" fmla="*/ 88 w 88"/>
                <a:gd name="T11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243">
                  <a:moveTo>
                    <a:pt x="88" y="243"/>
                  </a:moveTo>
                  <a:cubicBezTo>
                    <a:pt x="88" y="54"/>
                    <a:pt x="88" y="54"/>
                    <a:pt x="88" y="54"/>
                  </a:cubicBezTo>
                  <a:cubicBezTo>
                    <a:pt x="88" y="24"/>
                    <a:pt x="68" y="0"/>
                    <a:pt x="44" y="0"/>
                  </a:cubicBezTo>
                  <a:cubicBezTo>
                    <a:pt x="19" y="0"/>
                    <a:pt x="0" y="24"/>
                    <a:pt x="0" y="54"/>
                  </a:cubicBezTo>
                  <a:cubicBezTo>
                    <a:pt x="0" y="232"/>
                    <a:pt x="0" y="232"/>
                    <a:pt x="0" y="232"/>
                  </a:cubicBezTo>
                  <a:cubicBezTo>
                    <a:pt x="29" y="236"/>
                    <a:pt x="54" y="242"/>
                    <a:pt x="88" y="243"/>
                  </a:cubicBezTo>
                  <a:close/>
                </a:path>
              </a:pathLst>
            </a:custGeom>
            <a:solidFill>
              <a:srgbClr val="5250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0" name="Freeform 77"/>
            <p:cNvSpPr/>
            <p:nvPr/>
          </p:nvSpPr>
          <p:spPr bwMode="auto">
            <a:xfrm>
              <a:off x="5302910" y="3107926"/>
              <a:ext cx="115292" cy="324863"/>
            </a:xfrm>
            <a:custGeom>
              <a:avLst/>
              <a:gdLst>
                <a:gd name="T0" fmla="*/ 86 w 86"/>
                <a:gd name="T1" fmla="*/ 230 h 242"/>
                <a:gd name="T2" fmla="*/ 86 w 86"/>
                <a:gd name="T3" fmla="*/ 54 h 242"/>
                <a:gd name="T4" fmla="*/ 43 w 86"/>
                <a:gd name="T5" fmla="*/ 0 h 242"/>
                <a:gd name="T6" fmla="*/ 0 w 86"/>
                <a:gd name="T7" fmla="*/ 54 h 242"/>
                <a:gd name="T8" fmla="*/ 0 w 86"/>
                <a:gd name="T9" fmla="*/ 242 h 242"/>
                <a:gd name="T10" fmla="*/ 86 w 86"/>
                <a:gd name="T11" fmla="*/ 23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242">
                  <a:moveTo>
                    <a:pt x="86" y="230"/>
                  </a:moveTo>
                  <a:cubicBezTo>
                    <a:pt x="86" y="54"/>
                    <a:pt x="86" y="54"/>
                    <a:pt x="86" y="54"/>
                  </a:cubicBezTo>
                  <a:cubicBezTo>
                    <a:pt x="86" y="24"/>
                    <a:pt x="67" y="0"/>
                    <a:pt x="43" y="0"/>
                  </a:cubicBezTo>
                  <a:cubicBezTo>
                    <a:pt x="19" y="0"/>
                    <a:pt x="0" y="24"/>
                    <a:pt x="0" y="54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29" y="241"/>
                    <a:pt x="58" y="236"/>
                    <a:pt x="86" y="230"/>
                  </a:cubicBezTo>
                  <a:close/>
                </a:path>
              </a:pathLst>
            </a:custGeom>
            <a:solidFill>
              <a:srgbClr val="5250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1" name="Freeform 78"/>
            <p:cNvSpPr/>
            <p:nvPr/>
          </p:nvSpPr>
          <p:spPr bwMode="auto">
            <a:xfrm>
              <a:off x="4677038" y="2480919"/>
              <a:ext cx="409485" cy="485022"/>
            </a:xfrm>
            <a:custGeom>
              <a:avLst/>
              <a:gdLst>
                <a:gd name="T0" fmla="*/ 298 w 305"/>
                <a:gd name="T1" fmla="*/ 361 h 361"/>
                <a:gd name="T2" fmla="*/ 0 w 305"/>
                <a:gd name="T3" fmla="*/ 35 h 361"/>
                <a:gd name="T4" fmla="*/ 37 w 305"/>
                <a:gd name="T5" fmla="*/ 31 h 361"/>
                <a:gd name="T6" fmla="*/ 305 w 305"/>
                <a:gd name="T7" fmla="*/ 326 h 361"/>
                <a:gd name="T8" fmla="*/ 298 w 305"/>
                <a:gd name="T9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5" h="361">
                  <a:moveTo>
                    <a:pt x="298" y="361"/>
                  </a:moveTo>
                  <a:cubicBezTo>
                    <a:pt x="298" y="361"/>
                    <a:pt x="19" y="336"/>
                    <a:pt x="0" y="35"/>
                  </a:cubicBezTo>
                  <a:cubicBezTo>
                    <a:pt x="0" y="35"/>
                    <a:pt x="11" y="0"/>
                    <a:pt x="37" y="31"/>
                  </a:cubicBezTo>
                  <a:cubicBezTo>
                    <a:pt x="37" y="31"/>
                    <a:pt x="37" y="291"/>
                    <a:pt x="305" y="326"/>
                  </a:cubicBezTo>
                  <a:lnTo>
                    <a:pt x="298" y="361"/>
                  </a:lnTo>
                  <a:close/>
                </a:path>
              </a:pathLst>
            </a:custGeom>
            <a:solidFill>
              <a:srgbClr val="00A0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2" name="Freeform 79"/>
            <p:cNvSpPr/>
            <p:nvPr/>
          </p:nvSpPr>
          <p:spPr bwMode="auto">
            <a:xfrm>
              <a:off x="4675902" y="2501364"/>
              <a:ext cx="52251" cy="55090"/>
            </a:xfrm>
            <a:custGeom>
              <a:avLst/>
              <a:gdLst>
                <a:gd name="T0" fmla="*/ 38 w 39"/>
                <a:gd name="T1" fmla="*/ 19 h 41"/>
                <a:gd name="T2" fmla="*/ 18 w 39"/>
                <a:gd name="T3" fmla="*/ 1 h 41"/>
                <a:gd name="T4" fmla="*/ 1 w 39"/>
                <a:gd name="T5" fmla="*/ 23 h 41"/>
                <a:gd name="T6" fmla="*/ 22 w 39"/>
                <a:gd name="T7" fmla="*/ 40 h 41"/>
                <a:gd name="T8" fmla="*/ 38 w 39"/>
                <a:gd name="T9" fmla="*/ 1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1">
                  <a:moveTo>
                    <a:pt x="38" y="19"/>
                  </a:moveTo>
                  <a:cubicBezTo>
                    <a:pt x="37" y="8"/>
                    <a:pt x="28" y="0"/>
                    <a:pt x="18" y="1"/>
                  </a:cubicBezTo>
                  <a:cubicBezTo>
                    <a:pt x="8" y="2"/>
                    <a:pt x="0" y="12"/>
                    <a:pt x="1" y="23"/>
                  </a:cubicBezTo>
                  <a:cubicBezTo>
                    <a:pt x="2" y="33"/>
                    <a:pt x="11" y="41"/>
                    <a:pt x="22" y="40"/>
                  </a:cubicBezTo>
                  <a:cubicBezTo>
                    <a:pt x="32" y="39"/>
                    <a:pt x="39" y="30"/>
                    <a:pt x="38" y="19"/>
                  </a:cubicBezTo>
                  <a:close/>
                </a:path>
              </a:pathLst>
            </a:custGeom>
            <a:solidFill>
              <a:srgbClr val="0077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3" name="Freeform 80"/>
            <p:cNvSpPr/>
            <p:nvPr/>
          </p:nvSpPr>
          <p:spPr bwMode="auto">
            <a:xfrm>
              <a:off x="5418202" y="2482622"/>
              <a:ext cx="409485" cy="484454"/>
            </a:xfrm>
            <a:custGeom>
              <a:avLst/>
              <a:gdLst>
                <a:gd name="T0" fmla="*/ 7 w 305"/>
                <a:gd name="T1" fmla="*/ 361 h 361"/>
                <a:gd name="T2" fmla="*/ 305 w 305"/>
                <a:gd name="T3" fmla="*/ 35 h 361"/>
                <a:gd name="T4" fmla="*/ 268 w 305"/>
                <a:gd name="T5" fmla="*/ 31 h 361"/>
                <a:gd name="T6" fmla="*/ 0 w 305"/>
                <a:gd name="T7" fmla="*/ 326 h 361"/>
                <a:gd name="T8" fmla="*/ 7 w 305"/>
                <a:gd name="T9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5" h="361">
                  <a:moveTo>
                    <a:pt x="7" y="361"/>
                  </a:moveTo>
                  <a:cubicBezTo>
                    <a:pt x="7" y="361"/>
                    <a:pt x="286" y="336"/>
                    <a:pt x="305" y="35"/>
                  </a:cubicBezTo>
                  <a:cubicBezTo>
                    <a:pt x="305" y="35"/>
                    <a:pt x="294" y="0"/>
                    <a:pt x="268" y="31"/>
                  </a:cubicBezTo>
                  <a:cubicBezTo>
                    <a:pt x="268" y="31"/>
                    <a:pt x="268" y="291"/>
                    <a:pt x="0" y="326"/>
                  </a:cubicBezTo>
                  <a:lnTo>
                    <a:pt x="7" y="361"/>
                  </a:lnTo>
                  <a:close/>
                </a:path>
              </a:pathLst>
            </a:custGeom>
            <a:solidFill>
              <a:srgbClr val="00A0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" name="Freeform 82"/>
            <p:cNvSpPr/>
            <p:nvPr/>
          </p:nvSpPr>
          <p:spPr bwMode="auto">
            <a:xfrm>
              <a:off x="5222261" y="2908010"/>
              <a:ext cx="74968" cy="47139"/>
            </a:xfrm>
            <a:custGeom>
              <a:avLst/>
              <a:gdLst>
                <a:gd name="T0" fmla="*/ 56 w 56"/>
                <a:gd name="T1" fmla="*/ 22 h 35"/>
                <a:gd name="T2" fmla="*/ 42 w 56"/>
                <a:gd name="T3" fmla="*/ 35 h 35"/>
                <a:gd name="T4" fmla="*/ 14 w 56"/>
                <a:gd name="T5" fmla="*/ 35 h 35"/>
                <a:gd name="T6" fmla="*/ 0 w 56"/>
                <a:gd name="T7" fmla="*/ 22 h 35"/>
                <a:gd name="T8" fmla="*/ 0 w 56"/>
                <a:gd name="T9" fmla="*/ 13 h 35"/>
                <a:gd name="T10" fmla="*/ 14 w 56"/>
                <a:gd name="T11" fmla="*/ 0 h 35"/>
                <a:gd name="T12" fmla="*/ 42 w 56"/>
                <a:gd name="T13" fmla="*/ 0 h 35"/>
                <a:gd name="T14" fmla="*/ 56 w 56"/>
                <a:gd name="T15" fmla="*/ 13 h 35"/>
                <a:gd name="T16" fmla="*/ 56 w 56"/>
                <a:gd name="T17" fmla="*/ 2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35">
                  <a:moveTo>
                    <a:pt x="56" y="22"/>
                  </a:moveTo>
                  <a:cubicBezTo>
                    <a:pt x="56" y="29"/>
                    <a:pt x="50" y="35"/>
                    <a:pt x="42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6" y="35"/>
                    <a:pt x="0" y="29"/>
                    <a:pt x="0" y="22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50" y="0"/>
                    <a:pt x="56" y="6"/>
                    <a:pt x="56" y="13"/>
                  </a:cubicBezTo>
                  <a:lnTo>
                    <a:pt x="56" y="22"/>
                  </a:lnTo>
                  <a:close/>
                </a:path>
              </a:pathLst>
            </a:custGeom>
            <a:solidFill>
              <a:srgbClr val="FEFC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" name="Freeform 83"/>
            <p:cNvSpPr/>
            <p:nvPr/>
          </p:nvSpPr>
          <p:spPr bwMode="auto">
            <a:xfrm>
              <a:off x="5216582" y="2955150"/>
              <a:ext cx="83488" cy="181173"/>
            </a:xfrm>
            <a:custGeom>
              <a:avLst/>
              <a:gdLst>
                <a:gd name="T0" fmla="*/ 48 w 147"/>
                <a:gd name="T1" fmla="*/ 0 h 319"/>
                <a:gd name="T2" fmla="*/ 0 w 147"/>
                <a:gd name="T3" fmla="*/ 234 h 319"/>
                <a:gd name="T4" fmla="*/ 76 w 147"/>
                <a:gd name="T5" fmla="*/ 319 h 319"/>
                <a:gd name="T6" fmla="*/ 147 w 147"/>
                <a:gd name="T7" fmla="*/ 234 h 319"/>
                <a:gd name="T8" fmla="*/ 102 w 147"/>
                <a:gd name="T9" fmla="*/ 0 h 319"/>
                <a:gd name="T10" fmla="*/ 48 w 147"/>
                <a:gd name="T11" fmla="*/ 0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7" h="319">
                  <a:moveTo>
                    <a:pt x="48" y="0"/>
                  </a:moveTo>
                  <a:lnTo>
                    <a:pt x="0" y="234"/>
                  </a:lnTo>
                  <a:lnTo>
                    <a:pt x="76" y="319"/>
                  </a:lnTo>
                  <a:lnTo>
                    <a:pt x="147" y="234"/>
                  </a:lnTo>
                  <a:lnTo>
                    <a:pt x="102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EFC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7" name="Oval 84"/>
            <p:cNvSpPr>
              <a:spLocks noChangeArrowheads="1"/>
            </p:cNvSpPr>
            <p:nvPr/>
          </p:nvSpPr>
          <p:spPr bwMode="auto">
            <a:xfrm>
              <a:off x="5380717" y="2397999"/>
              <a:ext cx="77808" cy="77808"/>
            </a:xfrm>
            <a:prstGeom prst="ellipse">
              <a:avLst/>
            </a:prstGeom>
            <a:solidFill>
              <a:srgbClr val="FEFC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8" name="Oval 85"/>
            <p:cNvSpPr>
              <a:spLocks noChangeArrowheads="1"/>
            </p:cNvSpPr>
            <p:nvPr/>
          </p:nvSpPr>
          <p:spPr bwMode="auto">
            <a:xfrm>
              <a:off x="5055855" y="2397999"/>
              <a:ext cx="77808" cy="77808"/>
            </a:xfrm>
            <a:prstGeom prst="ellipse">
              <a:avLst/>
            </a:prstGeom>
            <a:solidFill>
              <a:srgbClr val="FEFC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9" name="Freeform 86"/>
            <p:cNvSpPr/>
            <p:nvPr/>
          </p:nvSpPr>
          <p:spPr bwMode="auto">
            <a:xfrm>
              <a:off x="5161492" y="2682538"/>
              <a:ext cx="181741" cy="83488"/>
            </a:xfrm>
            <a:custGeom>
              <a:avLst/>
              <a:gdLst>
                <a:gd name="T0" fmla="*/ 0 w 135"/>
                <a:gd name="T1" fmla="*/ 0 h 62"/>
                <a:gd name="T2" fmla="*/ 68 w 135"/>
                <a:gd name="T3" fmla="*/ 62 h 62"/>
                <a:gd name="T4" fmla="*/ 135 w 135"/>
                <a:gd name="T5" fmla="*/ 0 h 62"/>
                <a:gd name="T6" fmla="*/ 0 w 135"/>
                <a:gd name="T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" h="62">
                  <a:moveTo>
                    <a:pt x="0" y="0"/>
                  </a:moveTo>
                  <a:cubicBezTo>
                    <a:pt x="3" y="34"/>
                    <a:pt x="32" y="62"/>
                    <a:pt x="68" y="62"/>
                  </a:cubicBezTo>
                  <a:cubicBezTo>
                    <a:pt x="103" y="62"/>
                    <a:pt x="132" y="34"/>
                    <a:pt x="13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EFC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0" name="Oval 87"/>
            <p:cNvSpPr>
              <a:spLocks noChangeArrowheads="1"/>
            </p:cNvSpPr>
            <p:nvPr/>
          </p:nvSpPr>
          <p:spPr bwMode="auto">
            <a:xfrm>
              <a:off x="4997925" y="2635399"/>
              <a:ext cx="93710" cy="17606"/>
            </a:xfrm>
            <a:prstGeom prst="ellipse">
              <a:avLst/>
            </a:prstGeom>
            <a:solidFill>
              <a:srgbClr val="F4D4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1" name="Oval 88"/>
            <p:cNvSpPr>
              <a:spLocks noChangeArrowheads="1"/>
            </p:cNvSpPr>
            <p:nvPr/>
          </p:nvSpPr>
          <p:spPr bwMode="auto">
            <a:xfrm>
              <a:off x="5458526" y="2627447"/>
              <a:ext cx="92574" cy="17606"/>
            </a:xfrm>
            <a:prstGeom prst="ellipse">
              <a:avLst/>
            </a:prstGeom>
            <a:solidFill>
              <a:srgbClr val="F4D4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3" name="Rectangle 120"/>
            <p:cNvSpPr>
              <a:spLocks noChangeArrowheads="1"/>
            </p:cNvSpPr>
            <p:nvPr/>
          </p:nvSpPr>
          <p:spPr bwMode="auto">
            <a:xfrm>
              <a:off x="4967256" y="5317786"/>
              <a:ext cx="292490" cy="1540214"/>
            </a:xfrm>
            <a:prstGeom prst="rect">
              <a:avLst/>
            </a:prstGeom>
            <a:solidFill>
              <a:srgbClr val="6C6B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86" name="矩形 285"/>
          <p:cNvSpPr/>
          <p:nvPr/>
        </p:nvSpPr>
        <p:spPr>
          <a:xfrm>
            <a:off x="0" y="6619460"/>
            <a:ext cx="12192000" cy="245619"/>
          </a:xfrm>
          <a:prstGeom prst="rect">
            <a:avLst/>
          </a:prstGeom>
          <a:solidFill>
            <a:srgbClr val="00AC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1" name="文本框 290"/>
          <p:cNvSpPr txBox="1"/>
          <p:nvPr/>
        </p:nvSpPr>
        <p:spPr>
          <a:xfrm>
            <a:off x="8389917" y="509799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8495568" y="2498618"/>
            <a:ext cx="1535410" cy="1426865"/>
            <a:chOff x="8495568" y="2498618"/>
            <a:chExt cx="1535410" cy="1426865"/>
          </a:xfrm>
        </p:grpSpPr>
        <p:sp>
          <p:nvSpPr>
            <p:cNvPr id="96" name="文本框 95"/>
            <p:cNvSpPr txBox="1"/>
            <p:nvPr/>
          </p:nvSpPr>
          <p:spPr>
            <a:xfrm>
              <a:off x="8559068" y="2549418"/>
              <a:ext cx="1471910" cy="1376065"/>
            </a:xfrm>
            <a:custGeom>
              <a:avLst/>
              <a:gdLst/>
              <a:ahLst/>
              <a:cxnLst/>
              <a:rect l="l" t="t" r="r" b="b"/>
              <a:pathLst>
                <a:path w="1471910" h="1376065">
                  <a:moveTo>
                    <a:pt x="1054298" y="835223"/>
                  </a:moveTo>
                  <a:lnTo>
                    <a:pt x="1471910" y="1198066"/>
                  </a:lnTo>
                  <a:lnTo>
                    <a:pt x="1430834" y="1362373"/>
                  </a:lnTo>
                  <a:lnTo>
                    <a:pt x="1006376" y="999530"/>
                  </a:lnTo>
                  <a:close/>
                  <a:moveTo>
                    <a:pt x="410766" y="828377"/>
                  </a:moveTo>
                  <a:lnTo>
                    <a:pt x="458688" y="992684"/>
                  </a:lnTo>
                  <a:lnTo>
                    <a:pt x="41076" y="1362373"/>
                  </a:lnTo>
                  <a:lnTo>
                    <a:pt x="0" y="1198066"/>
                  </a:lnTo>
                  <a:close/>
                  <a:moveTo>
                    <a:pt x="13692" y="520303"/>
                  </a:moveTo>
                  <a:lnTo>
                    <a:pt x="1458218" y="520303"/>
                  </a:lnTo>
                  <a:lnTo>
                    <a:pt x="1458218" y="677763"/>
                  </a:lnTo>
                  <a:lnTo>
                    <a:pt x="876300" y="677763"/>
                  </a:lnTo>
                  <a:lnTo>
                    <a:pt x="876300" y="1376065"/>
                  </a:lnTo>
                  <a:lnTo>
                    <a:pt x="540841" y="1376065"/>
                  </a:lnTo>
                  <a:lnTo>
                    <a:pt x="547687" y="1225451"/>
                  </a:lnTo>
                  <a:lnTo>
                    <a:pt x="698301" y="1225451"/>
                  </a:lnTo>
                  <a:lnTo>
                    <a:pt x="698301" y="677763"/>
                  </a:lnTo>
                  <a:lnTo>
                    <a:pt x="13692" y="677763"/>
                  </a:lnTo>
                  <a:close/>
                  <a:moveTo>
                    <a:pt x="54769" y="0"/>
                  </a:moveTo>
                  <a:lnTo>
                    <a:pt x="1423987" y="0"/>
                  </a:lnTo>
                  <a:lnTo>
                    <a:pt x="1423987" y="150614"/>
                  </a:lnTo>
                  <a:lnTo>
                    <a:pt x="54769" y="150614"/>
                  </a:lnTo>
                  <a:close/>
                </a:path>
              </a:pathLst>
            </a:custGeom>
            <a:solidFill>
              <a:srgbClr val="B31F1F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endParaRPr lang="zh-CN" altLang="en-US" sz="13800" dirty="0">
                <a:latin typeface="张海山锐谐体" panose="02000000000000000000" pitchFamily="2" charset="-122"/>
                <a:ea typeface="张海山锐谐体" panose="02000000000000000000" pitchFamily="2" charset="-122"/>
              </a:endParaRPr>
            </a:p>
          </p:txBody>
        </p:sp>
        <p:sp>
          <p:nvSpPr>
            <p:cNvPr id="95" name="文本框 94"/>
            <p:cNvSpPr txBox="1"/>
            <p:nvPr/>
          </p:nvSpPr>
          <p:spPr>
            <a:xfrm>
              <a:off x="8495568" y="2498618"/>
              <a:ext cx="1471910" cy="1376065"/>
            </a:xfrm>
            <a:custGeom>
              <a:avLst/>
              <a:gdLst/>
              <a:ahLst/>
              <a:cxnLst/>
              <a:rect l="l" t="t" r="r" b="b"/>
              <a:pathLst>
                <a:path w="1471910" h="1376065">
                  <a:moveTo>
                    <a:pt x="1054298" y="835223"/>
                  </a:moveTo>
                  <a:lnTo>
                    <a:pt x="1471910" y="1198066"/>
                  </a:lnTo>
                  <a:lnTo>
                    <a:pt x="1430834" y="1362373"/>
                  </a:lnTo>
                  <a:lnTo>
                    <a:pt x="1006376" y="999530"/>
                  </a:lnTo>
                  <a:close/>
                  <a:moveTo>
                    <a:pt x="410766" y="828377"/>
                  </a:moveTo>
                  <a:lnTo>
                    <a:pt x="458688" y="992684"/>
                  </a:lnTo>
                  <a:lnTo>
                    <a:pt x="41076" y="1362373"/>
                  </a:lnTo>
                  <a:lnTo>
                    <a:pt x="0" y="1198066"/>
                  </a:lnTo>
                  <a:close/>
                  <a:moveTo>
                    <a:pt x="13692" y="520303"/>
                  </a:moveTo>
                  <a:lnTo>
                    <a:pt x="1458218" y="520303"/>
                  </a:lnTo>
                  <a:lnTo>
                    <a:pt x="1458218" y="677763"/>
                  </a:lnTo>
                  <a:lnTo>
                    <a:pt x="876300" y="677763"/>
                  </a:lnTo>
                  <a:lnTo>
                    <a:pt x="876300" y="1376065"/>
                  </a:lnTo>
                  <a:lnTo>
                    <a:pt x="540841" y="1376065"/>
                  </a:lnTo>
                  <a:lnTo>
                    <a:pt x="547687" y="1225451"/>
                  </a:lnTo>
                  <a:lnTo>
                    <a:pt x="698301" y="1225451"/>
                  </a:lnTo>
                  <a:lnTo>
                    <a:pt x="698301" y="677763"/>
                  </a:lnTo>
                  <a:lnTo>
                    <a:pt x="13692" y="677763"/>
                  </a:lnTo>
                  <a:close/>
                  <a:moveTo>
                    <a:pt x="54769" y="0"/>
                  </a:moveTo>
                  <a:lnTo>
                    <a:pt x="1423987" y="0"/>
                  </a:lnTo>
                  <a:lnTo>
                    <a:pt x="1423987" y="150614"/>
                  </a:lnTo>
                  <a:lnTo>
                    <a:pt x="54769" y="1506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endParaRPr lang="zh-CN" altLang="en-US" sz="13800" dirty="0">
                <a:latin typeface="张海山锐谐体" panose="02000000000000000000" pitchFamily="2" charset="-122"/>
                <a:ea typeface="张海山锐谐体" panose="02000000000000000000" pitchFamily="2" charset="-122"/>
              </a:endParaRPr>
            </a:p>
          </p:txBody>
        </p:sp>
      </p:grpSp>
      <p:pic>
        <p:nvPicPr>
          <p:cNvPr id="11" name="未命名_混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-936625" y="0"/>
            <a:ext cx="609600" cy="609600"/>
          </a:xfrm>
          <a:prstGeom prst="rect">
            <a:avLst/>
          </a:prstGeom>
        </p:spPr>
      </p:pic>
      <p:sp>
        <p:nvSpPr>
          <p:cNvPr id="91" name="文本框 90"/>
          <p:cNvSpPr txBox="1"/>
          <p:nvPr/>
        </p:nvSpPr>
        <p:spPr>
          <a:xfrm>
            <a:off x="9281854" y="138583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张海山锐谐体" panose="02000000000000000000" pitchFamily="2" charset="-122"/>
                <a:ea typeface="张海山锐谐体" panose="02000000000000000000" pitchFamily="2" charset="-122"/>
              </a:rPr>
              <a:t>添加标题</a:t>
            </a:r>
          </a:p>
        </p:txBody>
      </p:sp>
    </p:spTree>
  </p:cSld>
  <p:clrMapOvr>
    <a:masterClrMapping/>
  </p:clrMapOvr>
  <p:transition spd="slow" advClick="0" advTm="2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6C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ectangle 6"/>
          <p:cNvSpPr>
            <a:spLocks noChangeArrowheads="1"/>
          </p:cNvSpPr>
          <p:nvPr/>
        </p:nvSpPr>
        <p:spPr bwMode="auto">
          <a:xfrm>
            <a:off x="0" y="6370638"/>
            <a:ext cx="12192000" cy="488950"/>
          </a:xfrm>
          <a:prstGeom prst="rect">
            <a:avLst/>
          </a:prstGeom>
          <a:solidFill>
            <a:srgbClr val="353D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301" name="组合 300"/>
          <p:cNvGrpSpPr/>
          <p:nvPr/>
        </p:nvGrpSpPr>
        <p:grpSpPr>
          <a:xfrm>
            <a:off x="2642731" y="2316049"/>
            <a:ext cx="6906538" cy="4306310"/>
            <a:chOff x="3039422" y="2495054"/>
            <a:chExt cx="6417960" cy="4066084"/>
          </a:xfrm>
        </p:grpSpPr>
        <p:grpSp>
          <p:nvGrpSpPr>
            <p:cNvPr id="292" name="组合 291"/>
            <p:cNvGrpSpPr/>
            <p:nvPr/>
          </p:nvGrpSpPr>
          <p:grpSpPr>
            <a:xfrm>
              <a:off x="4201160" y="4635234"/>
              <a:ext cx="3911187" cy="1925904"/>
              <a:chOff x="4182110" y="4493948"/>
              <a:chExt cx="3911187" cy="1925904"/>
            </a:xfrm>
          </p:grpSpPr>
          <p:sp>
            <p:nvSpPr>
              <p:cNvPr id="123" name="Rectangle 47"/>
              <p:cNvSpPr>
                <a:spLocks noChangeArrowheads="1"/>
              </p:cNvSpPr>
              <p:nvPr/>
            </p:nvSpPr>
            <p:spPr bwMode="auto">
              <a:xfrm>
                <a:off x="7849332" y="4708224"/>
                <a:ext cx="243965" cy="1711628"/>
              </a:xfrm>
              <a:prstGeom prst="rect">
                <a:avLst/>
              </a:prstGeom>
              <a:solidFill>
                <a:srgbClr val="CCBE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4" name="Rectangle 48"/>
              <p:cNvSpPr>
                <a:spLocks noChangeArrowheads="1"/>
              </p:cNvSpPr>
              <p:nvPr/>
            </p:nvSpPr>
            <p:spPr bwMode="auto">
              <a:xfrm>
                <a:off x="4182110" y="4708224"/>
                <a:ext cx="243965" cy="1711628"/>
              </a:xfrm>
              <a:prstGeom prst="rect">
                <a:avLst/>
              </a:prstGeom>
              <a:solidFill>
                <a:srgbClr val="CCBE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5" name="Rectangle 49"/>
              <p:cNvSpPr>
                <a:spLocks noChangeArrowheads="1"/>
              </p:cNvSpPr>
              <p:nvPr/>
            </p:nvSpPr>
            <p:spPr bwMode="auto">
              <a:xfrm>
                <a:off x="4426076" y="4768893"/>
                <a:ext cx="122628" cy="1650959"/>
              </a:xfrm>
              <a:prstGeom prst="rect">
                <a:avLst/>
              </a:prstGeom>
              <a:solidFill>
                <a:srgbClr val="E1CE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6" name="Rectangle 50"/>
              <p:cNvSpPr>
                <a:spLocks noChangeArrowheads="1"/>
              </p:cNvSpPr>
              <p:nvPr/>
            </p:nvSpPr>
            <p:spPr bwMode="auto">
              <a:xfrm>
                <a:off x="4426076" y="4708224"/>
                <a:ext cx="3423256" cy="487930"/>
              </a:xfrm>
              <a:prstGeom prst="rect">
                <a:avLst/>
              </a:prstGeom>
              <a:solidFill>
                <a:srgbClr val="E1CE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7" name="Rectangle 51"/>
              <p:cNvSpPr>
                <a:spLocks noChangeArrowheads="1"/>
              </p:cNvSpPr>
              <p:nvPr/>
            </p:nvSpPr>
            <p:spPr bwMode="auto">
              <a:xfrm>
                <a:off x="7726703" y="4768893"/>
                <a:ext cx="122628" cy="1650959"/>
              </a:xfrm>
              <a:prstGeom prst="rect">
                <a:avLst/>
              </a:prstGeom>
              <a:solidFill>
                <a:srgbClr val="E1CE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7" name="Rectangle 131"/>
              <p:cNvSpPr>
                <a:spLocks noChangeArrowheads="1"/>
              </p:cNvSpPr>
              <p:nvPr/>
            </p:nvSpPr>
            <p:spPr bwMode="auto">
              <a:xfrm>
                <a:off x="4182110" y="4646265"/>
                <a:ext cx="3911186" cy="122628"/>
              </a:xfrm>
              <a:prstGeom prst="rect">
                <a:avLst/>
              </a:prstGeom>
              <a:solidFill>
                <a:srgbClr val="CCBE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6" name="Freeform 160"/>
              <p:cNvSpPr/>
              <p:nvPr/>
            </p:nvSpPr>
            <p:spPr bwMode="auto">
              <a:xfrm>
                <a:off x="7176814" y="4493948"/>
                <a:ext cx="243965" cy="152317"/>
              </a:xfrm>
              <a:custGeom>
                <a:avLst/>
                <a:gdLst>
                  <a:gd name="T0" fmla="*/ 128 w 256"/>
                  <a:gd name="T1" fmla="*/ 0 h 160"/>
                  <a:gd name="T2" fmla="*/ 256 w 256"/>
                  <a:gd name="T3" fmla="*/ 128 h 160"/>
                  <a:gd name="T4" fmla="*/ 256 w 256"/>
                  <a:gd name="T5" fmla="*/ 160 h 160"/>
                  <a:gd name="T6" fmla="*/ 0 w 256"/>
                  <a:gd name="T7" fmla="*/ 160 h 160"/>
                  <a:gd name="T8" fmla="*/ 0 w 256"/>
                  <a:gd name="T9" fmla="*/ 128 h 160"/>
                  <a:gd name="T10" fmla="*/ 128 w 256"/>
                  <a:gd name="T11" fmla="*/ 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6" h="160">
                    <a:moveTo>
                      <a:pt x="128" y="0"/>
                    </a:moveTo>
                    <a:cubicBezTo>
                      <a:pt x="199" y="0"/>
                      <a:pt x="256" y="57"/>
                      <a:pt x="256" y="128"/>
                    </a:cubicBezTo>
                    <a:cubicBezTo>
                      <a:pt x="256" y="160"/>
                      <a:pt x="256" y="160"/>
                      <a:pt x="256" y="160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0" y="128"/>
                      <a:pt x="0" y="128"/>
                      <a:pt x="0" y="128"/>
                    </a:cubicBezTo>
                    <a:cubicBezTo>
                      <a:pt x="0" y="57"/>
                      <a:pt x="57" y="0"/>
                      <a:pt x="128" y="0"/>
                    </a:cubicBezTo>
                    <a:close/>
                  </a:path>
                </a:pathLst>
              </a:custGeom>
              <a:solidFill>
                <a:srgbClr val="353D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291" name="组合 290"/>
            <p:cNvGrpSpPr/>
            <p:nvPr/>
          </p:nvGrpSpPr>
          <p:grpSpPr>
            <a:xfrm>
              <a:off x="7501789" y="2495054"/>
              <a:ext cx="1222406" cy="4064794"/>
              <a:chOff x="7482739" y="2353768"/>
              <a:chExt cx="1222406" cy="4064794"/>
            </a:xfrm>
          </p:grpSpPr>
          <p:sp>
            <p:nvSpPr>
              <p:cNvPr id="98" name="Oval 22"/>
              <p:cNvSpPr>
                <a:spLocks noChangeArrowheads="1"/>
              </p:cNvSpPr>
              <p:nvPr/>
            </p:nvSpPr>
            <p:spPr bwMode="auto">
              <a:xfrm>
                <a:off x="7757683" y="2353768"/>
                <a:ext cx="672518" cy="672518"/>
              </a:xfrm>
              <a:prstGeom prst="ellipse">
                <a:avLst/>
              </a:prstGeom>
              <a:solidFill>
                <a:srgbClr val="F4B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9" name="Oval 23"/>
              <p:cNvSpPr>
                <a:spLocks noChangeArrowheads="1"/>
              </p:cNvSpPr>
              <p:nvPr/>
            </p:nvSpPr>
            <p:spPr bwMode="auto">
              <a:xfrm>
                <a:off x="7757683" y="2782321"/>
                <a:ext cx="672518" cy="672518"/>
              </a:xfrm>
              <a:prstGeom prst="ellipse">
                <a:avLst/>
              </a:prstGeom>
              <a:solidFill>
                <a:srgbClr val="353D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0" name="Oval 24"/>
              <p:cNvSpPr>
                <a:spLocks noChangeArrowheads="1"/>
              </p:cNvSpPr>
              <p:nvPr/>
            </p:nvSpPr>
            <p:spPr bwMode="auto">
              <a:xfrm>
                <a:off x="7482739" y="2476396"/>
                <a:ext cx="366593" cy="855814"/>
              </a:xfrm>
              <a:prstGeom prst="ellipse">
                <a:avLst/>
              </a:prstGeom>
              <a:solidFill>
                <a:srgbClr val="EF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1" name="Oval 25"/>
              <p:cNvSpPr>
                <a:spLocks noChangeArrowheads="1"/>
              </p:cNvSpPr>
              <p:nvPr/>
            </p:nvSpPr>
            <p:spPr bwMode="auto">
              <a:xfrm>
                <a:off x="8338552" y="2476396"/>
                <a:ext cx="366593" cy="855814"/>
              </a:xfrm>
              <a:prstGeom prst="ellipse">
                <a:avLst/>
              </a:prstGeom>
              <a:solidFill>
                <a:srgbClr val="EF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2" name="Rectangle 26"/>
              <p:cNvSpPr>
                <a:spLocks noChangeArrowheads="1"/>
              </p:cNvSpPr>
              <p:nvPr/>
            </p:nvSpPr>
            <p:spPr bwMode="auto">
              <a:xfrm>
                <a:off x="7666035" y="2476396"/>
                <a:ext cx="855814" cy="855814"/>
              </a:xfrm>
              <a:prstGeom prst="rect">
                <a:avLst/>
              </a:prstGeom>
              <a:solidFill>
                <a:srgbClr val="EF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3" name="Rectangle 27"/>
              <p:cNvSpPr>
                <a:spLocks noChangeArrowheads="1"/>
              </p:cNvSpPr>
              <p:nvPr/>
            </p:nvSpPr>
            <p:spPr bwMode="auto">
              <a:xfrm>
                <a:off x="8032628" y="3448384"/>
                <a:ext cx="122628" cy="2847549"/>
              </a:xfrm>
              <a:prstGeom prst="rect">
                <a:avLst/>
              </a:prstGeom>
              <a:solidFill>
                <a:srgbClr val="353D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4" name="Freeform 28"/>
              <p:cNvSpPr/>
              <p:nvPr/>
            </p:nvSpPr>
            <p:spPr bwMode="auto">
              <a:xfrm>
                <a:off x="7833842" y="6235264"/>
                <a:ext cx="518910" cy="122628"/>
              </a:xfrm>
              <a:custGeom>
                <a:avLst/>
                <a:gdLst>
                  <a:gd name="T0" fmla="*/ 272 w 543"/>
                  <a:gd name="T1" fmla="*/ 0 h 128"/>
                  <a:gd name="T2" fmla="*/ 0 w 543"/>
                  <a:gd name="T3" fmla="*/ 128 h 128"/>
                  <a:gd name="T4" fmla="*/ 543 w 543"/>
                  <a:gd name="T5" fmla="*/ 128 h 128"/>
                  <a:gd name="T6" fmla="*/ 272 w 543"/>
                  <a:gd name="T7" fmla="*/ 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3" h="128">
                    <a:moveTo>
                      <a:pt x="272" y="0"/>
                    </a:moveTo>
                    <a:cubicBezTo>
                      <a:pt x="163" y="0"/>
                      <a:pt x="65" y="50"/>
                      <a:pt x="0" y="128"/>
                    </a:cubicBezTo>
                    <a:cubicBezTo>
                      <a:pt x="543" y="128"/>
                      <a:pt x="543" y="128"/>
                      <a:pt x="543" y="128"/>
                    </a:cubicBezTo>
                    <a:cubicBezTo>
                      <a:pt x="479" y="50"/>
                      <a:pt x="381" y="0"/>
                      <a:pt x="272" y="0"/>
                    </a:cubicBezTo>
                    <a:close/>
                  </a:path>
                </a:pathLst>
              </a:custGeom>
              <a:solidFill>
                <a:srgbClr val="353D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5" name="Rectangle 29"/>
              <p:cNvSpPr>
                <a:spLocks noChangeArrowheads="1"/>
              </p:cNvSpPr>
              <p:nvPr/>
            </p:nvSpPr>
            <p:spPr bwMode="auto">
              <a:xfrm>
                <a:off x="7833842" y="6357893"/>
                <a:ext cx="518910" cy="60669"/>
              </a:xfrm>
              <a:prstGeom prst="rect">
                <a:avLst/>
              </a:prstGeom>
              <a:solidFill>
                <a:srgbClr val="EF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6" name="Freeform 30"/>
              <p:cNvSpPr/>
              <p:nvPr/>
            </p:nvSpPr>
            <p:spPr bwMode="auto">
              <a:xfrm>
                <a:off x="8001648" y="6173305"/>
                <a:ext cx="184588" cy="154898"/>
              </a:xfrm>
              <a:custGeom>
                <a:avLst/>
                <a:gdLst>
                  <a:gd name="T0" fmla="*/ 143 w 143"/>
                  <a:gd name="T1" fmla="*/ 120 h 120"/>
                  <a:gd name="T2" fmla="*/ 0 w 143"/>
                  <a:gd name="T3" fmla="*/ 120 h 120"/>
                  <a:gd name="T4" fmla="*/ 24 w 143"/>
                  <a:gd name="T5" fmla="*/ 0 h 120"/>
                  <a:gd name="T6" fmla="*/ 119 w 143"/>
                  <a:gd name="T7" fmla="*/ 0 h 120"/>
                  <a:gd name="T8" fmla="*/ 143 w 143"/>
                  <a:gd name="T9" fmla="*/ 1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" h="120">
                    <a:moveTo>
                      <a:pt x="143" y="120"/>
                    </a:moveTo>
                    <a:lnTo>
                      <a:pt x="0" y="120"/>
                    </a:lnTo>
                    <a:lnTo>
                      <a:pt x="24" y="0"/>
                    </a:lnTo>
                    <a:lnTo>
                      <a:pt x="119" y="0"/>
                    </a:lnTo>
                    <a:lnTo>
                      <a:pt x="143" y="120"/>
                    </a:lnTo>
                    <a:close/>
                  </a:path>
                </a:pathLst>
              </a:custGeom>
              <a:solidFill>
                <a:srgbClr val="353D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7" name="Oval 31"/>
              <p:cNvSpPr>
                <a:spLocks noChangeArrowheads="1"/>
              </p:cNvSpPr>
              <p:nvPr/>
            </p:nvSpPr>
            <p:spPr bwMode="auto">
              <a:xfrm>
                <a:off x="7971959" y="3944059"/>
                <a:ext cx="243965" cy="243965"/>
              </a:xfrm>
              <a:prstGeom prst="ellipse">
                <a:avLst/>
              </a:prstGeom>
              <a:solidFill>
                <a:srgbClr val="EF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283" name="组合 282"/>
            <p:cNvGrpSpPr/>
            <p:nvPr/>
          </p:nvGrpSpPr>
          <p:grpSpPr>
            <a:xfrm>
              <a:off x="8234975" y="4237662"/>
              <a:ext cx="1222407" cy="2323476"/>
              <a:chOff x="8215925" y="4096376"/>
              <a:chExt cx="1222407" cy="2323476"/>
            </a:xfrm>
          </p:grpSpPr>
          <p:sp>
            <p:nvSpPr>
              <p:cNvPr id="108" name="Rectangle 32"/>
              <p:cNvSpPr>
                <a:spLocks noChangeArrowheads="1"/>
              </p:cNvSpPr>
              <p:nvPr/>
            </p:nvSpPr>
            <p:spPr bwMode="auto">
              <a:xfrm>
                <a:off x="8215925" y="5074817"/>
                <a:ext cx="1222407" cy="1345035"/>
              </a:xfrm>
              <a:prstGeom prst="rect">
                <a:avLst/>
              </a:prstGeom>
              <a:solidFill>
                <a:srgbClr val="E1CE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0" name="Rectangle 34"/>
              <p:cNvSpPr>
                <a:spLocks noChangeArrowheads="1"/>
              </p:cNvSpPr>
              <p:nvPr/>
            </p:nvSpPr>
            <p:spPr bwMode="auto">
              <a:xfrm>
                <a:off x="8338552" y="4340340"/>
                <a:ext cx="978442" cy="245256"/>
              </a:xfrm>
              <a:prstGeom prst="rect">
                <a:avLst/>
              </a:prstGeom>
              <a:solidFill>
                <a:srgbClr val="4B56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1" name="Rectangle 35"/>
              <p:cNvSpPr>
                <a:spLocks noChangeArrowheads="1"/>
              </p:cNvSpPr>
              <p:nvPr/>
            </p:nvSpPr>
            <p:spPr bwMode="auto">
              <a:xfrm>
                <a:off x="8461181" y="4219003"/>
                <a:ext cx="733186" cy="489221"/>
              </a:xfrm>
              <a:prstGeom prst="rect">
                <a:avLst/>
              </a:prstGeom>
              <a:solidFill>
                <a:srgbClr val="EF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2" name="Rectangle 36"/>
              <p:cNvSpPr>
                <a:spLocks noChangeArrowheads="1"/>
              </p:cNvSpPr>
              <p:nvPr/>
            </p:nvSpPr>
            <p:spPr bwMode="auto">
              <a:xfrm>
                <a:off x="8215925" y="6174596"/>
                <a:ext cx="1222407" cy="245256"/>
              </a:xfrm>
              <a:prstGeom prst="rect">
                <a:avLst/>
              </a:prstGeom>
              <a:solidFill>
                <a:srgbClr val="E1CE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3" name="Freeform 37"/>
              <p:cNvSpPr/>
              <p:nvPr/>
            </p:nvSpPr>
            <p:spPr bwMode="auto">
              <a:xfrm>
                <a:off x="8215925" y="5685375"/>
                <a:ext cx="1222407" cy="489221"/>
              </a:xfrm>
              <a:custGeom>
                <a:avLst/>
                <a:gdLst>
                  <a:gd name="T0" fmla="*/ 0 w 947"/>
                  <a:gd name="T1" fmla="*/ 0 h 379"/>
                  <a:gd name="T2" fmla="*/ 0 w 947"/>
                  <a:gd name="T3" fmla="*/ 190 h 379"/>
                  <a:gd name="T4" fmla="*/ 0 w 947"/>
                  <a:gd name="T5" fmla="*/ 379 h 379"/>
                  <a:gd name="T6" fmla="*/ 947 w 947"/>
                  <a:gd name="T7" fmla="*/ 379 h 379"/>
                  <a:gd name="T8" fmla="*/ 947 w 947"/>
                  <a:gd name="T9" fmla="*/ 190 h 379"/>
                  <a:gd name="T10" fmla="*/ 947 w 947"/>
                  <a:gd name="T11" fmla="*/ 0 h 379"/>
                  <a:gd name="T12" fmla="*/ 0 w 947"/>
                  <a:gd name="T13" fmla="*/ 0 h 3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7" h="379">
                    <a:moveTo>
                      <a:pt x="0" y="0"/>
                    </a:moveTo>
                    <a:lnTo>
                      <a:pt x="0" y="190"/>
                    </a:lnTo>
                    <a:lnTo>
                      <a:pt x="0" y="379"/>
                    </a:lnTo>
                    <a:lnTo>
                      <a:pt x="947" y="379"/>
                    </a:lnTo>
                    <a:lnTo>
                      <a:pt x="947" y="190"/>
                    </a:lnTo>
                    <a:lnTo>
                      <a:pt x="94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BE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4" name="Freeform 38"/>
              <p:cNvSpPr/>
              <p:nvPr/>
            </p:nvSpPr>
            <p:spPr bwMode="auto">
              <a:xfrm>
                <a:off x="8215925" y="5196154"/>
                <a:ext cx="1222407" cy="489221"/>
              </a:xfrm>
              <a:custGeom>
                <a:avLst/>
                <a:gdLst>
                  <a:gd name="T0" fmla="*/ 0 w 947"/>
                  <a:gd name="T1" fmla="*/ 0 h 379"/>
                  <a:gd name="T2" fmla="*/ 0 w 947"/>
                  <a:gd name="T3" fmla="*/ 190 h 379"/>
                  <a:gd name="T4" fmla="*/ 0 w 947"/>
                  <a:gd name="T5" fmla="*/ 379 h 379"/>
                  <a:gd name="T6" fmla="*/ 947 w 947"/>
                  <a:gd name="T7" fmla="*/ 379 h 379"/>
                  <a:gd name="T8" fmla="*/ 947 w 947"/>
                  <a:gd name="T9" fmla="*/ 190 h 379"/>
                  <a:gd name="T10" fmla="*/ 947 w 947"/>
                  <a:gd name="T11" fmla="*/ 0 h 379"/>
                  <a:gd name="T12" fmla="*/ 0 w 947"/>
                  <a:gd name="T13" fmla="*/ 0 h 3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7" h="379">
                    <a:moveTo>
                      <a:pt x="0" y="0"/>
                    </a:moveTo>
                    <a:lnTo>
                      <a:pt x="0" y="190"/>
                    </a:lnTo>
                    <a:lnTo>
                      <a:pt x="0" y="379"/>
                    </a:lnTo>
                    <a:lnTo>
                      <a:pt x="947" y="379"/>
                    </a:lnTo>
                    <a:lnTo>
                      <a:pt x="947" y="190"/>
                    </a:lnTo>
                    <a:lnTo>
                      <a:pt x="94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BE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5" name="Rectangle 39"/>
              <p:cNvSpPr>
                <a:spLocks noChangeArrowheads="1"/>
              </p:cNvSpPr>
              <p:nvPr/>
            </p:nvSpPr>
            <p:spPr bwMode="auto">
              <a:xfrm>
                <a:off x="8215925" y="4585596"/>
                <a:ext cx="1222407" cy="489221"/>
              </a:xfrm>
              <a:prstGeom prst="rect">
                <a:avLst/>
              </a:prstGeom>
              <a:solidFill>
                <a:srgbClr val="353D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6" name="Freeform 40"/>
              <p:cNvSpPr/>
              <p:nvPr/>
            </p:nvSpPr>
            <p:spPr bwMode="auto">
              <a:xfrm>
                <a:off x="8552828" y="5899651"/>
                <a:ext cx="549890" cy="60669"/>
              </a:xfrm>
              <a:custGeom>
                <a:avLst/>
                <a:gdLst>
                  <a:gd name="T0" fmla="*/ 544 w 576"/>
                  <a:gd name="T1" fmla="*/ 64 h 64"/>
                  <a:gd name="T2" fmla="*/ 32 w 576"/>
                  <a:gd name="T3" fmla="*/ 64 h 64"/>
                  <a:gd name="T4" fmla="*/ 0 w 576"/>
                  <a:gd name="T5" fmla="*/ 32 h 64"/>
                  <a:gd name="T6" fmla="*/ 32 w 576"/>
                  <a:gd name="T7" fmla="*/ 0 h 64"/>
                  <a:gd name="T8" fmla="*/ 544 w 576"/>
                  <a:gd name="T9" fmla="*/ 0 h 64"/>
                  <a:gd name="T10" fmla="*/ 576 w 576"/>
                  <a:gd name="T11" fmla="*/ 32 h 64"/>
                  <a:gd name="T12" fmla="*/ 544 w 576"/>
                  <a:gd name="T13" fmla="*/ 6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76" h="64">
                    <a:moveTo>
                      <a:pt x="544" y="64"/>
                    </a:moveTo>
                    <a:cubicBezTo>
                      <a:pt x="32" y="64"/>
                      <a:pt x="32" y="64"/>
                      <a:pt x="32" y="64"/>
                    </a:cubicBezTo>
                    <a:cubicBezTo>
                      <a:pt x="14" y="64"/>
                      <a:pt x="0" y="50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544" y="0"/>
                      <a:pt x="544" y="0"/>
                      <a:pt x="544" y="0"/>
                    </a:cubicBezTo>
                    <a:cubicBezTo>
                      <a:pt x="562" y="0"/>
                      <a:pt x="576" y="14"/>
                      <a:pt x="576" y="32"/>
                    </a:cubicBezTo>
                    <a:cubicBezTo>
                      <a:pt x="576" y="50"/>
                      <a:pt x="562" y="64"/>
                      <a:pt x="544" y="64"/>
                    </a:cubicBezTo>
                    <a:close/>
                  </a:path>
                </a:pathLst>
              </a:custGeom>
              <a:solidFill>
                <a:srgbClr val="E1CE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7" name="Freeform 41"/>
              <p:cNvSpPr/>
              <p:nvPr/>
            </p:nvSpPr>
            <p:spPr bwMode="auto">
              <a:xfrm>
                <a:off x="8552828" y="5410431"/>
                <a:ext cx="549890" cy="61959"/>
              </a:xfrm>
              <a:custGeom>
                <a:avLst/>
                <a:gdLst>
                  <a:gd name="T0" fmla="*/ 544 w 576"/>
                  <a:gd name="T1" fmla="*/ 64 h 64"/>
                  <a:gd name="T2" fmla="*/ 32 w 576"/>
                  <a:gd name="T3" fmla="*/ 64 h 64"/>
                  <a:gd name="T4" fmla="*/ 0 w 576"/>
                  <a:gd name="T5" fmla="*/ 32 h 64"/>
                  <a:gd name="T6" fmla="*/ 32 w 576"/>
                  <a:gd name="T7" fmla="*/ 0 h 64"/>
                  <a:gd name="T8" fmla="*/ 544 w 576"/>
                  <a:gd name="T9" fmla="*/ 0 h 64"/>
                  <a:gd name="T10" fmla="*/ 576 w 576"/>
                  <a:gd name="T11" fmla="*/ 32 h 64"/>
                  <a:gd name="T12" fmla="*/ 544 w 576"/>
                  <a:gd name="T13" fmla="*/ 6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76" h="64">
                    <a:moveTo>
                      <a:pt x="544" y="64"/>
                    </a:moveTo>
                    <a:cubicBezTo>
                      <a:pt x="32" y="64"/>
                      <a:pt x="32" y="64"/>
                      <a:pt x="32" y="64"/>
                    </a:cubicBezTo>
                    <a:cubicBezTo>
                      <a:pt x="14" y="64"/>
                      <a:pt x="0" y="50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544" y="0"/>
                      <a:pt x="544" y="0"/>
                      <a:pt x="544" y="0"/>
                    </a:cubicBezTo>
                    <a:cubicBezTo>
                      <a:pt x="562" y="0"/>
                      <a:pt x="576" y="14"/>
                      <a:pt x="576" y="32"/>
                    </a:cubicBezTo>
                    <a:cubicBezTo>
                      <a:pt x="576" y="50"/>
                      <a:pt x="562" y="64"/>
                      <a:pt x="544" y="64"/>
                    </a:cubicBezTo>
                    <a:close/>
                  </a:path>
                </a:pathLst>
              </a:custGeom>
              <a:solidFill>
                <a:srgbClr val="E1CE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8" name="Freeform 42"/>
              <p:cNvSpPr/>
              <p:nvPr/>
            </p:nvSpPr>
            <p:spPr bwMode="auto">
              <a:xfrm>
                <a:off x="9071738" y="4096376"/>
                <a:ext cx="122628" cy="122628"/>
              </a:xfrm>
              <a:custGeom>
                <a:avLst/>
                <a:gdLst>
                  <a:gd name="T0" fmla="*/ 95 w 95"/>
                  <a:gd name="T1" fmla="*/ 95 h 95"/>
                  <a:gd name="T2" fmla="*/ 0 w 95"/>
                  <a:gd name="T3" fmla="*/ 95 h 95"/>
                  <a:gd name="T4" fmla="*/ 0 w 95"/>
                  <a:gd name="T5" fmla="*/ 0 h 95"/>
                  <a:gd name="T6" fmla="*/ 95 w 95"/>
                  <a:gd name="T7" fmla="*/ 9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5" h="95">
                    <a:moveTo>
                      <a:pt x="95" y="95"/>
                    </a:moveTo>
                    <a:lnTo>
                      <a:pt x="0" y="95"/>
                    </a:lnTo>
                    <a:lnTo>
                      <a:pt x="0" y="0"/>
                    </a:lnTo>
                    <a:lnTo>
                      <a:pt x="95" y="95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9" name="Rectangle 43"/>
              <p:cNvSpPr>
                <a:spLocks noChangeArrowheads="1"/>
              </p:cNvSpPr>
              <p:nvPr/>
            </p:nvSpPr>
            <p:spPr bwMode="auto">
              <a:xfrm>
                <a:off x="8461181" y="4096376"/>
                <a:ext cx="610558" cy="489221"/>
              </a:xfrm>
              <a:prstGeom prst="rect">
                <a:avLst/>
              </a:prstGeom>
              <a:solidFill>
                <a:srgbClr val="EF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0" name="Rectangle 44"/>
              <p:cNvSpPr>
                <a:spLocks noChangeArrowheads="1"/>
              </p:cNvSpPr>
              <p:nvPr/>
            </p:nvSpPr>
            <p:spPr bwMode="auto">
              <a:xfrm>
                <a:off x="8338552" y="4692735"/>
                <a:ext cx="243965" cy="29689"/>
              </a:xfrm>
              <a:prstGeom prst="rect">
                <a:avLst/>
              </a:pr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1" name="Rectangle 45"/>
              <p:cNvSpPr>
                <a:spLocks noChangeArrowheads="1"/>
              </p:cNvSpPr>
              <p:nvPr/>
            </p:nvSpPr>
            <p:spPr bwMode="auto">
              <a:xfrm>
                <a:off x="9071738" y="4692735"/>
                <a:ext cx="245256" cy="29689"/>
              </a:xfrm>
              <a:prstGeom prst="rect">
                <a:avLst/>
              </a:pr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2" name="Rectangle 46"/>
              <p:cNvSpPr>
                <a:spLocks noChangeArrowheads="1"/>
              </p:cNvSpPr>
              <p:nvPr/>
            </p:nvSpPr>
            <p:spPr bwMode="auto">
              <a:xfrm>
                <a:off x="8338552" y="4753403"/>
                <a:ext cx="122628" cy="30980"/>
              </a:xfrm>
              <a:prstGeom prst="rect">
                <a:avLst/>
              </a:pr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5" name="Rectangle 69"/>
              <p:cNvSpPr>
                <a:spLocks noChangeArrowheads="1"/>
              </p:cNvSpPr>
              <p:nvPr/>
            </p:nvSpPr>
            <p:spPr bwMode="auto">
              <a:xfrm>
                <a:off x="8215925" y="5681503"/>
                <a:ext cx="1222407" cy="7745"/>
              </a:xfrm>
              <a:prstGeom prst="rect">
                <a:avLst/>
              </a:prstGeom>
              <a:solidFill>
                <a:srgbClr val="E1CE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6" name="Rectangle 70"/>
              <p:cNvSpPr>
                <a:spLocks noChangeArrowheads="1"/>
              </p:cNvSpPr>
              <p:nvPr/>
            </p:nvSpPr>
            <p:spPr bwMode="auto">
              <a:xfrm>
                <a:off x="8338552" y="4829561"/>
                <a:ext cx="978442" cy="122628"/>
              </a:xfrm>
              <a:prstGeom prst="rect">
                <a:avLst/>
              </a:prstGeom>
              <a:solidFill>
                <a:srgbClr val="4B56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287" name="组合 286"/>
            <p:cNvGrpSpPr/>
            <p:nvPr/>
          </p:nvGrpSpPr>
          <p:grpSpPr>
            <a:xfrm>
              <a:off x="3039422" y="2586702"/>
              <a:ext cx="1466373" cy="1894925"/>
              <a:chOff x="3020372" y="2445416"/>
              <a:chExt cx="1466373" cy="1894925"/>
            </a:xfrm>
          </p:grpSpPr>
          <p:sp>
            <p:nvSpPr>
              <p:cNvPr id="147" name="Rectangle 71"/>
              <p:cNvSpPr>
                <a:spLocks noChangeArrowheads="1"/>
              </p:cNvSpPr>
              <p:nvPr/>
            </p:nvSpPr>
            <p:spPr bwMode="auto">
              <a:xfrm>
                <a:off x="3020372" y="2445416"/>
                <a:ext cx="1405704" cy="1834256"/>
              </a:xfrm>
              <a:prstGeom prst="rect">
                <a:avLst/>
              </a:prstGeom>
              <a:solidFill>
                <a:srgbClr val="94D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8" name="Oval 72"/>
              <p:cNvSpPr>
                <a:spLocks noChangeArrowheads="1"/>
              </p:cNvSpPr>
              <p:nvPr/>
            </p:nvSpPr>
            <p:spPr bwMode="auto">
              <a:xfrm>
                <a:off x="3722578" y="3026285"/>
                <a:ext cx="428552" cy="428552"/>
              </a:xfrm>
              <a:prstGeom prst="ellipse">
                <a:avLst/>
              </a:prstGeom>
              <a:solidFill>
                <a:srgbClr val="F4B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9" name="Oval 73"/>
              <p:cNvSpPr>
                <a:spLocks noChangeArrowheads="1"/>
              </p:cNvSpPr>
              <p:nvPr/>
            </p:nvSpPr>
            <p:spPr bwMode="auto">
              <a:xfrm>
                <a:off x="3936855" y="3363190"/>
                <a:ext cx="245256" cy="243965"/>
              </a:xfrm>
              <a:prstGeom prst="ellipse">
                <a:avLst/>
              </a:prstGeom>
              <a:solidFill>
                <a:srgbClr val="EF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0" name="Oval 74"/>
              <p:cNvSpPr>
                <a:spLocks noChangeArrowheads="1"/>
              </p:cNvSpPr>
              <p:nvPr/>
            </p:nvSpPr>
            <p:spPr bwMode="auto">
              <a:xfrm>
                <a:off x="4182110" y="3363190"/>
                <a:ext cx="243965" cy="243965"/>
              </a:xfrm>
              <a:prstGeom prst="ellipse">
                <a:avLst/>
              </a:prstGeom>
              <a:solidFill>
                <a:srgbClr val="4B56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1" name="Oval 75"/>
              <p:cNvSpPr>
                <a:spLocks noChangeArrowheads="1"/>
              </p:cNvSpPr>
              <p:nvPr/>
            </p:nvSpPr>
            <p:spPr bwMode="auto">
              <a:xfrm>
                <a:off x="4059483" y="3240561"/>
                <a:ext cx="243965" cy="243965"/>
              </a:xfrm>
              <a:prstGeom prst="ellipse">
                <a:avLst/>
              </a:prstGeom>
              <a:solidFill>
                <a:srgbClr val="EF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2" name="Rectangle 76"/>
              <p:cNvSpPr>
                <a:spLocks noChangeArrowheads="1"/>
              </p:cNvSpPr>
              <p:nvPr/>
            </p:nvSpPr>
            <p:spPr bwMode="auto">
              <a:xfrm>
                <a:off x="4059483" y="3363190"/>
                <a:ext cx="243965" cy="243965"/>
              </a:xfrm>
              <a:prstGeom prst="rect">
                <a:avLst/>
              </a:prstGeom>
              <a:solidFill>
                <a:srgbClr val="EF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3" name="Oval 77"/>
              <p:cNvSpPr>
                <a:spLocks noChangeArrowheads="1"/>
              </p:cNvSpPr>
              <p:nvPr/>
            </p:nvSpPr>
            <p:spPr bwMode="auto">
              <a:xfrm>
                <a:off x="3081041" y="3057265"/>
                <a:ext cx="245256" cy="243965"/>
              </a:xfrm>
              <a:prstGeom prst="ellipse">
                <a:avLst/>
              </a:prstGeom>
              <a:solidFill>
                <a:srgbClr val="EF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4" name="Rectangle 78"/>
              <p:cNvSpPr>
                <a:spLocks noChangeArrowheads="1"/>
              </p:cNvSpPr>
              <p:nvPr/>
            </p:nvSpPr>
            <p:spPr bwMode="auto">
              <a:xfrm>
                <a:off x="3020372" y="3057265"/>
                <a:ext cx="183297" cy="243965"/>
              </a:xfrm>
              <a:prstGeom prst="rect">
                <a:avLst/>
              </a:prstGeom>
              <a:solidFill>
                <a:srgbClr val="EF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5" name="Oval 79"/>
              <p:cNvSpPr>
                <a:spLocks noChangeArrowheads="1"/>
              </p:cNvSpPr>
              <p:nvPr/>
            </p:nvSpPr>
            <p:spPr bwMode="auto">
              <a:xfrm>
                <a:off x="3020372" y="3179893"/>
                <a:ext cx="243965" cy="243965"/>
              </a:xfrm>
              <a:prstGeom prst="ellipse">
                <a:avLst/>
              </a:prstGeom>
              <a:solidFill>
                <a:srgbClr val="EF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6" name="Oval 80"/>
              <p:cNvSpPr>
                <a:spLocks noChangeArrowheads="1"/>
              </p:cNvSpPr>
              <p:nvPr/>
            </p:nvSpPr>
            <p:spPr bwMode="auto">
              <a:xfrm>
                <a:off x="3264337" y="3179893"/>
                <a:ext cx="245256" cy="243965"/>
              </a:xfrm>
              <a:prstGeom prst="ellipse">
                <a:avLst/>
              </a:prstGeom>
              <a:solidFill>
                <a:srgbClr val="EF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7" name="Rectangle 81"/>
              <p:cNvSpPr>
                <a:spLocks noChangeArrowheads="1"/>
              </p:cNvSpPr>
              <p:nvPr/>
            </p:nvSpPr>
            <p:spPr bwMode="auto">
              <a:xfrm>
                <a:off x="3141709" y="3179893"/>
                <a:ext cx="245256" cy="243965"/>
              </a:xfrm>
              <a:prstGeom prst="rect">
                <a:avLst/>
              </a:prstGeom>
              <a:solidFill>
                <a:srgbClr val="EF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8" name="Rectangle 82"/>
              <p:cNvSpPr>
                <a:spLocks noChangeArrowheads="1"/>
              </p:cNvSpPr>
              <p:nvPr/>
            </p:nvSpPr>
            <p:spPr bwMode="auto">
              <a:xfrm>
                <a:off x="4303448" y="2445416"/>
                <a:ext cx="183297" cy="1894924"/>
              </a:xfrm>
              <a:prstGeom prst="rect">
                <a:avLst/>
              </a:prstGeom>
              <a:solidFill>
                <a:srgbClr val="FFEE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9" name="Freeform 83"/>
              <p:cNvSpPr>
                <a:spLocks noEditPoints="1"/>
              </p:cNvSpPr>
              <p:nvPr/>
            </p:nvSpPr>
            <p:spPr bwMode="auto">
              <a:xfrm>
                <a:off x="3020372" y="2445416"/>
                <a:ext cx="1466372" cy="1894924"/>
              </a:xfrm>
              <a:custGeom>
                <a:avLst/>
                <a:gdLst>
                  <a:gd name="T0" fmla="*/ 1089 w 1136"/>
                  <a:gd name="T1" fmla="*/ 48 h 1468"/>
                  <a:gd name="T2" fmla="*/ 1089 w 1136"/>
                  <a:gd name="T3" fmla="*/ 1421 h 1468"/>
                  <a:gd name="T4" fmla="*/ 47 w 1136"/>
                  <a:gd name="T5" fmla="*/ 1421 h 1468"/>
                  <a:gd name="T6" fmla="*/ 47 w 1136"/>
                  <a:gd name="T7" fmla="*/ 48 h 1468"/>
                  <a:gd name="T8" fmla="*/ 1089 w 1136"/>
                  <a:gd name="T9" fmla="*/ 48 h 1468"/>
                  <a:gd name="T10" fmla="*/ 1089 w 1136"/>
                  <a:gd name="T11" fmla="*/ 48 h 1468"/>
                  <a:gd name="T12" fmla="*/ 1136 w 1136"/>
                  <a:gd name="T13" fmla="*/ 0 h 1468"/>
                  <a:gd name="T14" fmla="*/ 0 w 1136"/>
                  <a:gd name="T15" fmla="*/ 0 h 1468"/>
                  <a:gd name="T16" fmla="*/ 0 w 1136"/>
                  <a:gd name="T17" fmla="*/ 1468 h 1468"/>
                  <a:gd name="T18" fmla="*/ 1136 w 1136"/>
                  <a:gd name="T19" fmla="*/ 1468 h 1468"/>
                  <a:gd name="T20" fmla="*/ 1136 w 1136"/>
                  <a:gd name="T21" fmla="*/ 0 h 1468"/>
                  <a:gd name="T22" fmla="*/ 1136 w 1136"/>
                  <a:gd name="T23" fmla="*/ 0 h 14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36" h="1468">
                    <a:moveTo>
                      <a:pt x="1089" y="48"/>
                    </a:moveTo>
                    <a:lnTo>
                      <a:pt x="1089" y="1421"/>
                    </a:lnTo>
                    <a:lnTo>
                      <a:pt x="47" y="1421"/>
                    </a:lnTo>
                    <a:lnTo>
                      <a:pt x="47" y="48"/>
                    </a:lnTo>
                    <a:lnTo>
                      <a:pt x="1089" y="48"/>
                    </a:lnTo>
                    <a:lnTo>
                      <a:pt x="1089" y="48"/>
                    </a:lnTo>
                    <a:close/>
                    <a:moveTo>
                      <a:pt x="1136" y="0"/>
                    </a:moveTo>
                    <a:lnTo>
                      <a:pt x="0" y="0"/>
                    </a:lnTo>
                    <a:lnTo>
                      <a:pt x="0" y="1468"/>
                    </a:lnTo>
                    <a:lnTo>
                      <a:pt x="1136" y="1468"/>
                    </a:lnTo>
                    <a:lnTo>
                      <a:pt x="1136" y="0"/>
                    </a:lnTo>
                    <a:lnTo>
                      <a:pt x="1136" y="0"/>
                    </a:lnTo>
                    <a:close/>
                  </a:path>
                </a:pathLst>
              </a:custGeom>
              <a:solidFill>
                <a:srgbClr val="CCBE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0" name="Oval 84"/>
              <p:cNvSpPr>
                <a:spLocks noChangeArrowheads="1"/>
              </p:cNvSpPr>
              <p:nvPr/>
            </p:nvSpPr>
            <p:spPr bwMode="auto">
              <a:xfrm>
                <a:off x="3509593" y="2751341"/>
                <a:ext cx="243965" cy="245256"/>
              </a:xfrm>
              <a:prstGeom prst="ellipse">
                <a:avLst/>
              </a:prstGeom>
              <a:solidFill>
                <a:srgbClr val="EF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1" name="Oval 85"/>
              <p:cNvSpPr>
                <a:spLocks noChangeArrowheads="1"/>
              </p:cNvSpPr>
              <p:nvPr/>
            </p:nvSpPr>
            <p:spPr bwMode="auto">
              <a:xfrm>
                <a:off x="3753558" y="2751341"/>
                <a:ext cx="243965" cy="245256"/>
              </a:xfrm>
              <a:prstGeom prst="ellipse">
                <a:avLst/>
              </a:prstGeom>
              <a:solidFill>
                <a:srgbClr val="EF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2" name="Rectangle 86"/>
              <p:cNvSpPr>
                <a:spLocks noChangeArrowheads="1"/>
              </p:cNvSpPr>
              <p:nvPr/>
            </p:nvSpPr>
            <p:spPr bwMode="auto">
              <a:xfrm>
                <a:off x="3630930" y="2751341"/>
                <a:ext cx="245256" cy="245256"/>
              </a:xfrm>
              <a:prstGeom prst="rect">
                <a:avLst/>
              </a:prstGeom>
              <a:solidFill>
                <a:srgbClr val="EF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3" name="Oval 87"/>
              <p:cNvSpPr>
                <a:spLocks noChangeArrowheads="1"/>
              </p:cNvSpPr>
              <p:nvPr/>
            </p:nvSpPr>
            <p:spPr bwMode="auto">
              <a:xfrm>
                <a:off x="3692890" y="2628713"/>
                <a:ext cx="243965" cy="245256"/>
              </a:xfrm>
              <a:prstGeom prst="ellipse">
                <a:avLst/>
              </a:prstGeom>
              <a:solidFill>
                <a:srgbClr val="EF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4" name="Oval 88"/>
              <p:cNvSpPr>
                <a:spLocks noChangeArrowheads="1"/>
              </p:cNvSpPr>
              <p:nvPr/>
            </p:nvSpPr>
            <p:spPr bwMode="auto">
              <a:xfrm>
                <a:off x="3936855" y="2628713"/>
                <a:ext cx="245256" cy="245256"/>
              </a:xfrm>
              <a:prstGeom prst="ellipse">
                <a:avLst/>
              </a:prstGeom>
              <a:solidFill>
                <a:srgbClr val="EF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5" name="Rectangle 89"/>
              <p:cNvSpPr>
                <a:spLocks noChangeArrowheads="1"/>
              </p:cNvSpPr>
              <p:nvPr/>
            </p:nvSpPr>
            <p:spPr bwMode="auto">
              <a:xfrm>
                <a:off x="3814227" y="2628713"/>
                <a:ext cx="245256" cy="245256"/>
              </a:xfrm>
              <a:prstGeom prst="rect">
                <a:avLst/>
              </a:prstGeom>
              <a:solidFill>
                <a:srgbClr val="EF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6" name="Rectangle 90"/>
              <p:cNvSpPr>
                <a:spLocks noChangeArrowheads="1"/>
              </p:cNvSpPr>
              <p:nvPr/>
            </p:nvSpPr>
            <p:spPr bwMode="auto">
              <a:xfrm>
                <a:off x="3081041" y="2552555"/>
                <a:ext cx="1284367" cy="30980"/>
              </a:xfrm>
              <a:prstGeom prst="rect">
                <a:avLst/>
              </a:pr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7" name="Rectangle 91"/>
              <p:cNvSpPr>
                <a:spLocks noChangeArrowheads="1"/>
              </p:cNvSpPr>
              <p:nvPr/>
            </p:nvSpPr>
            <p:spPr bwMode="auto">
              <a:xfrm>
                <a:off x="3081041" y="2614514"/>
                <a:ext cx="1284367" cy="29689"/>
              </a:xfrm>
              <a:prstGeom prst="rect">
                <a:avLst/>
              </a:pr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8" name="Rectangle 92"/>
              <p:cNvSpPr>
                <a:spLocks noChangeArrowheads="1"/>
              </p:cNvSpPr>
              <p:nvPr/>
            </p:nvSpPr>
            <p:spPr bwMode="auto">
              <a:xfrm>
                <a:off x="3081041" y="2675182"/>
                <a:ext cx="1284367" cy="30980"/>
              </a:xfrm>
              <a:prstGeom prst="rect">
                <a:avLst/>
              </a:pr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9" name="Rectangle 93"/>
              <p:cNvSpPr>
                <a:spLocks noChangeArrowheads="1"/>
              </p:cNvSpPr>
              <p:nvPr/>
            </p:nvSpPr>
            <p:spPr bwMode="auto">
              <a:xfrm>
                <a:off x="3081041" y="2735851"/>
                <a:ext cx="1284367" cy="30980"/>
              </a:xfrm>
              <a:prstGeom prst="rect">
                <a:avLst/>
              </a:pr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0" name="Rectangle 94"/>
              <p:cNvSpPr>
                <a:spLocks noChangeArrowheads="1"/>
              </p:cNvSpPr>
              <p:nvPr/>
            </p:nvSpPr>
            <p:spPr bwMode="auto">
              <a:xfrm>
                <a:off x="3081041" y="2797810"/>
                <a:ext cx="1284367" cy="29689"/>
              </a:xfrm>
              <a:prstGeom prst="rect">
                <a:avLst/>
              </a:pr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1" name="Rectangle 95"/>
              <p:cNvSpPr>
                <a:spLocks noChangeArrowheads="1"/>
              </p:cNvSpPr>
              <p:nvPr/>
            </p:nvSpPr>
            <p:spPr bwMode="auto">
              <a:xfrm>
                <a:off x="3081041" y="2858479"/>
                <a:ext cx="1284367" cy="30980"/>
              </a:xfrm>
              <a:prstGeom prst="rect">
                <a:avLst/>
              </a:pr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2" name="Rectangle 96"/>
              <p:cNvSpPr>
                <a:spLocks noChangeArrowheads="1"/>
              </p:cNvSpPr>
              <p:nvPr/>
            </p:nvSpPr>
            <p:spPr bwMode="auto">
              <a:xfrm>
                <a:off x="3081041" y="2919148"/>
                <a:ext cx="1284367" cy="30980"/>
              </a:xfrm>
              <a:prstGeom prst="rect">
                <a:avLst/>
              </a:pr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3" name="Rectangle 97"/>
              <p:cNvSpPr>
                <a:spLocks noChangeArrowheads="1"/>
              </p:cNvSpPr>
              <p:nvPr/>
            </p:nvSpPr>
            <p:spPr bwMode="auto">
              <a:xfrm>
                <a:off x="3081041" y="2981107"/>
                <a:ext cx="1284367" cy="29689"/>
              </a:xfrm>
              <a:prstGeom prst="rect">
                <a:avLst/>
              </a:pr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4" name="Rectangle 98"/>
              <p:cNvSpPr>
                <a:spLocks noChangeArrowheads="1"/>
              </p:cNvSpPr>
              <p:nvPr/>
            </p:nvSpPr>
            <p:spPr bwMode="auto">
              <a:xfrm>
                <a:off x="3081041" y="3041775"/>
                <a:ext cx="1284367" cy="30980"/>
              </a:xfrm>
              <a:prstGeom prst="rect">
                <a:avLst/>
              </a:pr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5" name="Rectangle 99"/>
              <p:cNvSpPr>
                <a:spLocks noChangeArrowheads="1"/>
              </p:cNvSpPr>
              <p:nvPr/>
            </p:nvSpPr>
            <p:spPr bwMode="auto">
              <a:xfrm>
                <a:off x="3081041" y="3102444"/>
                <a:ext cx="1284367" cy="30980"/>
              </a:xfrm>
              <a:prstGeom prst="rect">
                <a:avLst/>
              </a:pr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6" name="Rectangle 100"/>
              <p:cNvSpPr>
                <a:spLocks noChangeArrowheads="1"/>
              </p:cNvSpPr>
              <p:nvPr/>
            </p:nvSpPr>
            <p:spPr bwMode="auto">
              <a:xfrm>
                <a:off x="3081041" y="3164403"/>
                <a:ext cx="1284367" cy="29689"/>
              </a:xfrm>
              <a:prstGeom prst="rect">
                <a:avLst/>
              </a:pr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7" name="Rectangle 101"/>
              <p:cNvSpPr>
                <a:spLocks noChangeArrowheads="1"/>
              </p:cNvSpPr>
              <p:nvPr/>
            </p:nvSpPr>
            <p:spPr bwMode="auto">
              <a:xfrm>
                <a:off x="3081041" y="3225072"/>
                <a:ext cx="1284367" cy="30980"/>
              </a:xfrm>
              <a:prstGeom prst="rect">
                <a:avLst/>
              </a:pr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8" name="Rectangle 102"/>
              <p:cNvSpPr>
                <a:spLocks noChangeArrowheads="1"/>
              </p:cNvSpPr>
              <p:nvPr/>
            </p:nvSpPr>
            <p:spPr bwMode="auto">
              <a:xfrm>
                <a:off x="3081041" y="4127355"/>
                <a:ext cx="305925" cy="152317"/>
              </a:xfrm>
              <a:prstGeom prst="rect">
                <a:avLst/>
              </a:prstGeom>
              <a:solidFill>
                <a:srgbClr val="4DBF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9" name="Rectangle 103"/>
              <p:cNvSpPr>
                <a:spLocks noChangeArrowheads="1"/>
              </p:cNvSpPr>
              <p:nvPr/>
            </p:nvSpPr>
            <p:spPr bwMode="auto">
              <a:xfrm>
                <a:off x="3630930" y="3973747"/>
                <a:ext cx="305925" cy="305925"/>
              </a:xfrm>
              <a:prstGeom prst="rect">
                <a:avLst/>
              </a:prstGeom>
              <a:solidFill>
                <a:srgbClr val="4DBF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0" name="Rectangle 104"/>
              <p:cNvSpPr>
                <a:spLocks noChangeArrowheads="1"/>
              </p:cNvSpPr>
              <p:nvPr/>
            </p:nvSpPr>
            <p:spPr bwMode="auto">
              <a:xfrm>
                <a:off x="3753558" y="3973747"/>
                <a:ext cx="305925" cy="305925"/>
              </a:xfrm>
              <a:prstGeom prst="rect">
                <a:avLst/>
              </a:prstGeom>
              <a:solidFill>
                <a:srgbClr val="4DBF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1" name="Rectangle 105"/>
              <p:cNvSpPr>
                <a:spLocks noChangeArrowheads="1"/>
              </p:cNvSpPr>
              <p:nvPr/>
            </p:nvSpPr>
            <p:spPr bwMode="auto">
              <a:xfrm>
                <a:off x="3753558" y="3852410"/>
                <a:ext cx="305925" cy="304634"/>
              </a:xfrm>
              <a:prstGeom prst="rect">
                <a:avLst/>
              </a:prstGeom>
              <a:solidFill>
                <a:srgbClr val="4DBF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2" name="Rectangle 106"/>
              <p:cNvSpPr>
                <a:spLocks noChangeArrowheads="1"/>
              </p:cNvSpPr>
              <p:nvPr/>
            </p:nvSpPr>
            <p:spPr bwMode="auto">
              <a:xfrm>
                <a:off x="3203669" y="3698803"/>
                <a:ext cx="305925" cy="580869"/>
              </a:xfrm>
              <a:prstGeom prst="rect">
                <a:avLst/>
              </a:prstGeom>
              <a:solidFill>
                <a:srgbClr val="4DBF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3" name="Rectangle 107"/>
              <p:cNvSpPr>
                <a:spLocks noChangeArrowheads="1"/>
              </p:cNvSpPr>
              <p:nvPr/>
            </p:nvSpPr>
            <p:spPr bwMode="auto">
              <a:xfrm>
                <a:off x="3997523" y="4096376"/>
                <a:ext cx="305925" cy="183296"/>
              </a:xfrm>
              <a:prstGeom prst="rect">
                <a:avLst/>
              </a:prstGeom>
              <a:solidFill>
                <a:srgbClr val="4DBF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4" name="Rectangle 108"/>
              <p:cNvSpPr>
                <a:spLocks noChangeArrowheads="1"/>
              </p:cNvSpPr>
              <p:nvPr/>
            </p:nvSpPr>
            <p:spPr bwMode="auto">
              <a:xfrm>
                <a:off x="3020372" y="4279672"/>
                <a:ext cx="1466372" cy="60669"/>
              </a:xfrm>
              <a:prstGeom prst="rect">
                <a:avLst/>
              </a:prstGeom>
              <a:solidFill>
                <a:srgbClr val="CCBE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286" name="组合 285"/>
            <p:cNvGrpSpPr/>
            <p:nvPr/>
          </p:nvGrpSpPr>
          <p:grpSpPr>
            <a:xfrm>
              <a:off x="7012567" y="5032807"/>
              <a:ext cx="611849" cy="1528331"/>
              <a:chOff x="6993517" y="4891521"/>
              <a:chExt cx="611849" cy="1528331"/>
            </a:xfrm>
          </p:grpSpPr>
          <p:sp>
            <p:nvSpPr>
              <p:cNvPr id="185" name="Rectangle 109"/>
              <p:cNvSpPr>
                <a:spLocks noChangeArrowheads="1"/>
              </p:cNvSpPr>
              <p:nvPr/>
            </p:nvSpPr>
            <p:spPr bwMode="auto">
              <a:xfrm>
                <a:off x="6993517" y="4891521"/>
                <a:ext cx="611849" cy="1528331"/>
              </a:xfrm>
              <a:prstGeom prst="rect">
                <a:avLst/>
              </a:prstGeom>
              <a:solidFill>
                <a:srgbClr val="353D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6" name="Rectangle 110"/>
              <p:cNvSpPr>
                <a:spLocks noChangeArrowheads="1"/>
              </p:cNvSpPr>
              <p:nvPr/>
            </p:nvSpPr>
            <p:spPr bwMode="auto">
              <a:xfrm>
                <a:off x="6993517" y="4891521"/>
                <a:ext cx="611849" cy="1528331"/>
              </a:xfrm>
              <a:prstGeom prst="rect">
                <a:avLst/>
              </a:prstGeom>
              <a:solidFill>
                <a:srgbClr val="353D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7" name="Rectangle 111"/>
              <p:cNvSpPr>
                <a:spLocks noChangeArrowheads="1"/>
              </p:cNvSpPr>
              <p:nvPr/>
            </p:nvSpPr>
            <p:spPr bwMode="auto">
              <a:xfrm>
                <a:off x="6993517" y="4952189"/>
                <a:ext cx="611849" cy="183296"/>
              </a:xfrm>
              <a:prstGeom prst="rect">
                <a:avLst/>
              </a:prstGeom>
              <a:solidFill>
                <a:srgbClr val="353D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8" name="Rectangle 112"/>
              <p:cNvSpPr>
                <a:spLocks noChangeArrowheads="1"/>
              </p:cNvSpPr>
              <p:nvPr/>
            </p:nvSpPr>
            <p:spPr bwMode="auto">
              <a:xfrm>
                <a:off x="7237483" y="5372996"/>
                <a:ext cx="245256" cy="14199"/>
              </a:xfrm>
              <a:prstGeom prst="rect">
                <a:avLst/>
              </a:prstGeom>
              <a:solidFill>
                <a:srgbClr val="4B56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9" name="Rectangle 113"/>
              <p:cNvSpPr>
                <a:spLocks noChangeArrowheads="1"/>
              </p:cNvSpPr>
              <p:nvPr/>
            </p:nvSpPr>
            <p:spPr bwMode="auto">
              <a:xfrm>
                <a:off x="7299442" y="5365251"/>
                <a:ext cx="121337" cy="29689"/>
              </a:xfrm>
              <a:prstGeom prst="rect">
                <a:avLst/>
              </a:prstGeom>
              <a:solidFill>
                <a:srgbClr val="4B56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0" name="Rectangle 114"/>
              <p:cNvSpPr>
                <a:spLocks noChangeArrowheads="1"/>
              </p:cNvSpPr>
              <p:nvPr/>
            </p:nvSpPr>
            <p:spPr bwMode="auto">
              <a:xfrm>
                <a:off x="7054186" y="5135485"/>
                <a:ext cx="489221" cy="183296"/>
              </a:xfrm>
              <a:prstGeom prst="rect">
                <a:avLst/>
              </a:prstGeom>
              <a:solidFill>
                <a:srgbClr val="353D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1" name="Rectangle 115"/>
              <p:cNvSpPr>
                <a:spLocks noChangeArrowheads="1"/>
              </p:cNvSpPr>
              <p:nvPr/>
            </p:nvSpPr>
            <p:spPr bwMode="auto">
              <a:xfrm>
                <a:off x="7116146" y="5166465"/>
                <a:ext cx="304634" cy="60669"/>
              </a:xfrm>
              <a:prstGeom prst="rect">
                <a:avLst/>
              </a:prstGeom>
              <a:solidFill>
                <a:srgbClr val="4B56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2" name="Rectangle 116"/>
              <p:cNvSpPr>
                <a:spLocks noChangeArrowheads="1"/>
              </p:cNvSpPr>
              <p:nvPr/>
            </p:nvSpPr>
            <p:spPr bwMode="auto">
              <a:xfrm>
                <a:off x="7420779" y="5166465"/>
                <a:ext cx="61959" cy="60669"/>
              </a:xfrm>
              <a:prstGeom prst="rect">
                <a:avLst/>
              </a:prstGeom>
              <a:solidFill>
                <a:srgbClr val="4B56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3" name="Rectangle 117"/>
              <p:cNvSpPr>
                <a:spLocks noChangeArrowheads="1"/>
              </p:cNvSpPr>
              <p:nvPr/>
            </p:nvSpPr>
            <p:spPr bwMode="auto">
              <a:xfrm>
                <a:off x="7176814" y="5189700"/>
                <a:ext cx="243965" cy="14199"/>
              </a:xfrm>
              <a:prstGeom prst="rect">
                <a:avLst/>
              </a:prstGeom>
              <a:solidFill>
                <a:srgbClr val="353D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4" name="Rectangle 118"/>
              <p:cNvSpPr>
                <a:spLocks noChangeArrowheads="1"/>
              </p:cNvSpPr>
              <p:nvPr/>
            </p:nvSpPr>
            <p:spPr bwMode="auto">
              <a:xfrm>
                <a:off x="7420779" y="5250369"/>
                <a:ext cx="61959" cy="15490"/>
              </a:xfrm>
              <a:prstGeom prst="rect">
                <a:avLst/>
              </a:prstGeom>
              <a:solidFill>
                <a:srgbClr val="4B56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5" name="Freeform 119"/>
              <p:cNvSpPr/>
              <p:nvPr/>
            </p:nvSpPr>
            <p:spPr bwMode="auto">
              <a:xfrm>
                <a:off x="6993517" y="4891521"/>
                <a:ext cx="611849" cy="1528331"/>
              </a:xfrm>
              <a:custGeom>
                <a:avLst/>
                <a:gdLst>
                  <a:gd name="T0" fmla="*/ 426 w 474"/>
                  <a:gd name="T1" fmla="*/ 0 h 1184"/>
                  <a:gd name="T2" fmla="*/ 47 w 474"/>
                  <a:gd name="T3" fmla="*/ 0 h 1184"/>
                  <a:gd name="T4" fmla="*/ 0 w 474"/>
                  <a:gd name="T5" fmla="*/ 0 h 1184"/>
                  <a:gd name="T6" fmla="*/ 0 w 474"/>
                  <a:gd name="T7" fmla="*/ 47 h 1184"/>
                  <a:gd name="T8" fmla="*/ 0 w 474"/>
                  <a:gd name="T9" fmla="*/ 1184 h 1184"/>
                  <a:gd name="T10" fmla="*/ 47 w 474"/>
                  <a:gd name="T11" fmla="*/ 1184 h 1184"/>
                  <a:gd name="T12" fmla="*/ 47 w 474"/>
                  <a:gd name="T13" fmla="*/ 47 h 1184"/>
                  <a:gd name="T14" fmla="*/ 426 w 474"/>
                  <a:gd name="T15" fmla="*/ 47 h 1184"/>
                  <a:gd name="T16" fmla="*/ 426 w 474"/>
                  <a:gd name="T17" fmla="*/ 1184 h 1184"/>
                  <a:gd name="T18" fmla="*/ 474 w 474"/>
                  <a:gd name="T19" fmla="*/ 1184 h 1184"/>
                  <a:gd name="T20" fmla="*/ 474 w 474"/>
                  <a:gd name="T21" fmla="*/ 47 h 1184"/>
                  <a:gd name="T22" fmla="*/ 474 w 474"/>
                  <a:gd name="T23" fmla="*/ 0 h 1184"/>
                  <a:gd name="T24" fmla="*/ 426 w 474"/>
                  <a:gd name="T25" fmla="*/ 0 h 1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74" h="1184">
                    <a:moveTo>
                      <a:pt x="426" y="0"/>
                    </a:moveTo>
                    <a:lnTo>
                      <a:pt x="47" y="0"/>
                    </a:lnTo>
                    <a:lnTo>
                      <a:pt x="0" y="0"/>
                    </a:lnTo>
                    <a:lnTo>
                      <a:pt x="0" y="47"/>
                    </a:lnTo>
                    <a:lnTo>
                      <a:pt x="0" y="1184"/>
                    </a:lnTo>
                    <a:lnTo>
                      <a:pt x="47" y="1184"/>
                    </a:lnTo>
                    <a:lnTo>
                      <a:pt x="47" y="47"/>
                    </a:lnTo>
                    <a:lnTo>
                      <a:pt x="426" y="47"/>
                    </a:lnTo>
                    <a:lnTo>
                      <a:pt x="426" y="1184"/>
                    </a:lnTo>
                    <a:lnTo>
                      <a:pt x="474" y="1184"/>
                    </a:lnTo>
                    <a:lnTo>
                      <a:pt x="474" y="47"/>
                    </a:lnTo>
                    <a:lnTo>
                      <a:pt x="474" y="0"/>
                    </a:lnTo>
                    <a:lnTo>
                      <a:pt x="426" y="0"/>
                    </a:lnTo>
                    <a:close/>
                  </a:path>
                </a:pathLst>
              </a:custGeom>
              <a:solidFill>
                <a:srgbClr val="4B56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6" name="Rectangle 120"/>
              <p:cNvSpPr>
                <a:spLocks noChangeArrowheads="1"/>
              </p:cNvSpPr>
              <p:nvPr/>
            </p:nvSpPr>
            <p:spPr bwMode="auto">
              <a:xfrm>
                <a:off x="7116146" y="5624707"/>
                <a:ext cx="366593" cy="91649"/>
              </a:xfrm>
              <a:prstGeom prst="rect">
                <a:avLst/>
              </a:prstGeom>
              <a:solidFill>
                <a:srgbClr val="4B56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7" name="Rectangle 121"/>
              <p:cNvSpPr>
                <a:spLocks noChangeArrowheads="1"/>
              </p:cNvSpPr>
              <p:nvPr/>
            </p:nvSpPr>
            <p:spPr bwMode="auto">
              <a:xfrm>
                <a:off x="7420779" y="5808003"/>
                <a:ext cx="61959" cy="60669"/>
              </a:xfrm>
              <a:prstGeom prst="rect">
                <a:avLst/>
              </a:prstGeom>
              <a:solidFill>
                <a:srgbClr val="4B56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8" name="Rectangle 122"/>
              <p:cNvSpPr>
                <a:spLocks noChangeArrowheads="1"/>
              </p:cNvSpPr>
              <p:nvPr/>
            </p:nvSpPr>
            <p:spPr bwMode="auto">
              <a:xfrm>
                <a:off x="7420779" y="5747334"/>
                <a:ext cx="61959" cy="29689"/>
              </a:xfrm>
              <a:prstGeom prst="rect">
                <a:avLst/>
              </a:prstGeom>
              <a:solidFill>
                <a:srgbClr val="4345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9" name="Rectangle 123"/>
              <p:cNvSpPr>
                <a:spLocks noChangeArrowheads="1"/>
              </p:cNvSpPr>
              <p:nvPr/>
            </p:nvSpPr>
            <p:spPr bwMode="auto">
              <a:xfrm>
                <a:off x="7054186" y="5127741"/>
                <a:ext cx="489221" cy="15490"/>
              </a:xfrm>
              <a:prstGeom prst="rect">
                <a:avLst/>
              </a:prstGeom>
              <a:solidFill>
                <a:srgbClr val="4B56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0" name="Rectangle 124"/>
              <p:cNvSpPr>
                <a:spLocks noChangeArrowheads="1"/>
              </p:cNvSpPr>
              <p:nvPr/>
            </p:nvSpPr>
            <p:spPr bwMode="auto">
              <a:xfrm>
                <a:off x="7054186" y="5311037"/>
                <a:ext cx="489221" cy="15490"/>
              </a:xfrm>
              <a:prstGeom prst="rect">
                <a:avLst/>
              </a:prstGeom>
              <a:solidFill>
                <a:srgbClr val="4B56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1" name="Rectangle 125"/>
              <p:cNvSpPr>
                <a:spLocks noChangeArrowheads="1"/>
              </p:cNvSpPr>
              <p:nvPr/>
            </p:nvSpPr>
            <p:spPr bwMode="auto">
              <a:xfrm>
                <a:off x="7054186" y="5433665"/>
                <a:ext cx="489221" cy="15490"/>
              </a:xfrm>
              <a:prstGeom prst="rect">
                <a:avLst/>
              </a:prstGeom>
              <a:solidFill>
                <a:srgbClr val="4B56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2" name="Rectangle 126"/>
              <p:cNvSpPr>
                <a:spLocks noChangeArrowheads="1"/>
              </p:cNvSpPr>
              <p:nvPr/>
            </p:nvSpPr>
            <p:spPr bwMode="auto">
              <a:xfrm>
                <a:off x="7054186" y="5556293"/>
                <a:ext cx="489221" cy="15490"/>
              </a:xfrm>
              <a:prstGeom prst="rect">
                <a:avLst/>
              </a:prstGeom>
              <a:solidFill>
                <a:srgbClr val="4B56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284" name="组合 283"/>
            <p:cNvGrpSpPr/>
            <p:nvPr/>
          </p:nvGrpSpPr>
          <p:grpSpPr>
            <a:xfrm>
              <a:off x="3628036" y="5804717"/>
              <a:ext cx="686716" cy="756421"/>
              <a:chOff x="3608986" y="5663431"/>
              <a:chExt cx="686716" cy="756421"/>
            </a:xfrm>
          </p:grpSpPr>
          <p:sp>
            <p:nvSpPr>
              <p:cNvPr id="203" name="Freeform 127"/>
              <p:cNvSpPr/>
              <p:nvPr/>
            </p:nvSpPr>
            <p:spPr bwMode="auto">
              <a:xfrm>
                <a:off x="3630930" y="5685375"/>
                <a:ext cx="642829" cy="734477"/>
              </a:xfrm>
              <a:custGeom>
                <a:avLst/>
                <a:gdLst>
                  <a:gd name="T0" fmla="*/ 0 w 498"/>
                  <a:gd name="T1" fmla="*/ 0 h 569"/>
                  <a:gd name="T2" fmla="*/ 62 w 498"/>
                  <a:gd name="T3" fmla="*/ 498 h 569"/>
                  <a:gd name="T4" fmla="*/ 71 w 498"/>
                  <a:gd name="T5" fmla="*/ 569 h 569"/>
                  <a:gd name="T6" fmla="*/ 427 w 498"/>
                  <a:gd name="T7" fmla="*/ 569 h 569"/>
                  <a:gd name="T8" fmla="*/ 435 w 498"/>
                  <a:gd name="T9" fmla="*/ 498 h 569"/>
                  <a:gd name="T10" fmla="*/ 498 w 498"/>
                  <a:gd name="T11" fmla="*/ 0 h 569"/>
                  <a:gd name="T12" fmla="*/ 0 w 498"/>
                  <a:gd name="T13" fmla="*/ 0 h 5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8" h="569">
                    <a:moveTo>
                      <a:pt x="0" y="0"/>
                    </a:moveTo>
                    <a:lnTo>
                      <a:pt x="62" y="498"/>
                    </a:lnTo>
                    <a:lnTo>
                      <a:pt x="71" y="569"/>
                    </a:lnTo>
                    <a:lnTo>
                      <a:pt x="427" y="569"/>
                    </a:lnTo>
                    <a:lnTo>
                      <a:pt x="435" y="498"/>
                    </a:lnTo>
                    <a:lnTo>
                      <a:pt x="49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4" name="Freeform 128"/>
              <p:cNvSpPr/>
              <p:nvPr/>
            </p:nvSpPr>
            <p:spPr bwMode="auto">
              <a:xfrm>
                <a:off x="3608986" y="5663431"/>
                <a:ext cx="686716" cy="45179"/>
              </a:xfrm>
              <a:custGeom>
                <a:avLst/>
                <a:gdLst>
                  <a:gd name="T0" fmla="*/ 696 w 720"/>
                  <a:gd name="T1" fmla="*/ 48 h 48"/>
                  <a:gd name="T2" fmla="*/ 24 w 720"/>
                  <a:gd name="T3" fmla="*/ 48 h 48"/>
                  <a:gd name="T4" fmla="*/ 0 w 720"/>
                  <a:gd name="T5" fmla="*/ 24 h 48"/>
                  <a:gd name="T6" fmla="*/ 24 w 720"/>
                  <a:gd name="T7" fmla="*/ 0 h 48"/>
                  <a:gd name="T8" fmla="*/ 696 w 720"/>
                  <a:gd name="T9" fmla="*/ 0 h 48"/>
                  <a:gd name="T10" fmla="*/ 720 w 720"/>
                  <a:gd name="T11" fmla="*/ 24 h 48"/>
                  <a:gd name="T12" fmla="*/ 696 w 720"/>
                  <a:gd name="T13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0" h="48">
                    <a:moveTo>
                      <a:pt x="696" y="48"/>
                    </a:moveTo>
                    <a:cubicBezTo>
                      <a:pt x="24" y="48"/>
                      <a:pt x="24" y="48"/>
                      <a:pt x="24" y="48"/>
                    </a:cubicBezTo>
                    <a:cubicBezTo>
                      <a:pt x="11" y="48"/>
                      <a:pt x="0" y="37"/>
                      <a:pt x="0" y="24"/>
                    </a:cubicBezTo>
                    <a:cubicBezTo>
                      <a:pt x="0" y="11"/>
                      <a:pt x="11" y="0"/>
                      <a:pt x="24" y="0"/>
                    </a:cubicBezTo>
                    <a:cubicBezTo>
                      <a:pt x="696" y="0"/>
                      <a:pt x="696" y="0"/>
                      <a:pt x="696" y="0"/>
                    </a:cubicBezTo>
                    <a:cubicBezTo>
                      <a:pt x="709" y="0"/>
                      <a:pt x="720" y="11"/>
                      <a:pt x="720" y="24"/>
                    </a:cubicBezTo>
                    <a:cubicBezTo>
                      <a:pt x="720" y="37"/>
                      <a:pt x="709" y="48"/>
                      <a:pt x="696" y="48"/>
                    </a:cubicBezTo>
                    <a:close/>
                  </a:path>
                </a:pathLst>
              </a:custGeom>
              <a:solidFill>
                <a:srgbClr val="353D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290" name="组合 289"/>
            <p:cNvGrpSpPr/>
            <p:nvPr/>
          </p:nvGrpSpPr>
          <p:grpSpPr>
            <a:xfrm>
              <a:off x="5240271" y="3259220"/>
              <a:ext cx="1832965" cy="1590290"/>
              <a:chOff x="5221221" y="3117934"/>
              <a:chExt cx="1832965" cy="1590290"/>
            </a:xfrm>
          </p:grpSpPr>
          <p:sp>
            <p:nvSpPr>
              <p:cNvPr id="109" name="Rectangle 33"/>
              <p:cNvSpPr>
                <a:spLocks noChangeArrowheads="1"/>
              </p:cNvSpPr>
              <p:nvPr/>
            </p:nvSpPr>
            <p:spPr bwMode="auto">
              <a:xfrm>
                <a:off x="5221221" y="3117934"/>
                <a:ext cx="1832965" cy="1345035"/>
              </a:xfrm>
              <a:prstGeom prst="rect">
                <a:avLst/>
              </a:prstGeom>
              <a:solidFill>
                <a:srgbClr val="353D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8" name="Rectangle 52"/>
              <p:cNvSpPr>
                <a:spLocks noChangeArrowheads="1"/>
              </p:cNvSpPr>
              <p:nvPr/>
            </p:nvSpPr>
            <p:spPr bwMode="auto">
              <a:xfrm>
                <a:off x="6077035" y="4219003"/>
                <a:ext cx="121337" cy="489221"/>
              </a:xfrm>
              <a:prstGeom prst="rect">
                <a:avLst/>
              </a:prstGeom>
              <a:solidFill>
                <a:srgbClr val="353D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0" name="Freeform 54"/>
              <p:cNvSpPr/>
              <p:nvPr/>
            </p:nvSpPr>
            <p:spPr bwMode="auto">
              <a:xfrm>
                <a:off x="5281889" y="3179893"/>
                <a:ext cx="1711628" cy="977151"/>
              </a:xfrm>
              <a:custGeom>
                <a:avLst/>
                <a:gdLst>
                  <a:gd name="T0" fmla="*/ 1326 w 1326"/>
                  <a:gd name="T1" fmla="*/ 0 h 757"/>
                  <a:gd name="T2" fmla="*/ 1326 w 1326"/>
                  <a:gd name="T3" fmla="*/ 757 h 757"/>
                  <a:gd name="T4" fmla="*/ 0 w 1326"/>
                  <a:gd name="T5" fmla="*/ 757 h 757"/>
                  <a:gd name="T6" fmla="*/ 0 w 1326"/>
                  <a:gd name="T7" fmla="*/ 0 h 757"/>
                  <a:gd name="T8" fmla="*/ 1326 w 1326"/>
                  <a:gd name="T9" fmla="*/ 0 h 757"/>
                  <a:gd name="T10" fmla="*/ 1326 w 1326"/>
                  <a:gd name="T11" fmla="*/ 0 h 7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26" h="757">
                    <a:moveTo>
                      <a:pt x="1326" y="0"/>
                    </a:moveTo>
                    <a:lnTo>
                      <a:pt x="1326" y="757"/>
                    </a:lnTo>
                    <a:lnTo>
                      <a:pt x="0" y="757"/>
                    </a:lnTo>
                    <a:lnTo>
                      <a:pt x="0" y="0"/>
                    </a:lnTo>
                    <a:lnTo>
                      <a:pt x="1326" y="0"/>
                    </a:lnTo>
                    <a:lnTo>
                      <a:pt x="1326" y="0"/>
                    </a:lnTo>
                    <a:close/>
                  </a:path>
                </a:pathLst>
              </a:custGeom>
              <a:solidFill>
                <a:srgbClr val="4B56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1" name="Freeform 55"/>
              <p:cNvSpPr/>
              <p:nvPr/>
            </p:nvSpPr>
            <p:spPr bwMode="auto">
              <a:xfrm>
                <a:off x="5281889" y="3179893"/>
                <a:ext cx="1711628" cy="1039111"/>
              </a:xfrm>
              <a:custGeom>
                <a:avLst/>
                <a:gdLst>
                  <a:gd name="T0" fmla="*/ 1326 w 1326"/>
                  <a:gd name="T1" fmla="*/ 0 h 805"/>
                  <a:gd name="T2" fmla="*/ 1326 w 1326"/>
                  <a:gd name="T3" fmla="*/ 805 h 805"/>
                  <a:gd name="T4" fmla="*/ 0 w 1326"/>
                  <a:gd name="T5" fmla="*/ 805 h 805"/>
                  <a:gd name="T6" fmla="*/ 0 w 1326"/>
                  <a:gd name="T7" fmla="*/ 0 h 805"/>
                  <a:gd name="T8" fmla="*/ 1326 w 1326"/>
                  <a:gd name="T9" fmla="*/ 0 h 805"/>
                  <a:gd name="T10" fmla="*/ 1326 w 1326"/>
                  <a:gd name="T11" fmla="*/ 0 h 8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26" h="805">
                    <a:moveTo>
                      <a:pt x="1326" y="0"/>
                    </a:moveTo>
                    <a:lnTo>
                      <a:pt x="1326" y="805"/>
                    </a:lnTo>
                    <a:lnTo>
                      <a:pt x="0" y="805"/>
                    </a:lnTo>
                    <a:lnTo>
                      <a:pt x="0" y="0"/>
                    </a:lnTo>
                    <a:lnTo>
                      <a:pt x="1326" y="0"/>
                    </a:lnTo>
                    <a:lnTo>
                      <a:pt x="1326" y="0"/>
                    </a:lnTo>
                    <a:close/>
                  </a:path>
                </a:pathLst>
              </a:custGeom>
              <a:solidFill>
                <a:srgbClr val="4DBF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2" name="Rectangle 56"/>
              <p:cNvSpPr>
                <a:spLocks noChangeArrowheads="1"/>
              </p:cNvSpPr>
              <p:nvPr/>
            </p:nvSpPr>
            <p:spPr bwMode="auto">
              <a:xfrm>
                <a:off x="6260331" y="3240561"/>
                <a:ext cx="121337" cy="183296"/>
              </a:xfrm>
              <a:prstGeom prst="rect">
                <a:avLst/>
              </a:prstGeom>
              <a:solidFill>
                <a:srgbClr val="4285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3" name="Rectangle 57"/>
              <p:cNvSpPr>
                <a:spLocks noChangeArrowheads="1"/>
              </p:cNvSpPr>
              <p:nvPr/>
            </p:nvSpPr>
            <p:spPr bwMode="auto">
              <a:xfrm>
                <a:off x="6260331" y="3484527"/>
                <a:ext cx="121337" cy="183296"/>
              </a:xfrm>
              <a:prstGeom prst="rect">
                <a:avLst/>
              </a:prstGeom>
              <a:solidFill>
                <a:srgbClr val="4285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4" name="Rectangle 58"/>
              <p:cNvSpPr>
                <a:spLocks noChangeArrowheads="1"/>
              </p:cNvSpPr>
              <p:nvPr/>
            </p:nvSpPr>
            <p:spPr bwMode="auto">
              <a:xfrm>
                <a:off x="6443628" y="3973747"/>
                <a:ext cx="121337" cy="183296"/>
              </a:xfrm>
              <a:prstGeom prst="rect">
                <a:avLst/>
              </a:prstGeom>
              <a:solidFill>
                <a:srgbClr val="4285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5" name="Rectangle 59"/>
              <p:cNvSpPr>
                <a:spLocks noChangeArrowheads="1"/>
              </p:cNvSpPr>
              <p:nvPr/>
            </p:nvSpPr>
            <p:spPr bwMode="auto">
              <a:xfrm>
                <a:off x="6810221" y="3484527"/>
                <a:ext cx="122628" cy="183296"/>
              </a:xfrm>
              <a:prstGeom prst="rect">
                <a:avLst/>
              </a:prstGeom>
              <a:solidFill>
                <a:srgbClr val="4285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6" name="Rectangle 60"/>
              <p:cNvSpPr>
                <a:spLocks noChangeArrowheads="1"/>
              </p:cNvSpPr>
              <p:nvPr/>
            </p:nvSpPr>
            <p:spPr bwMode="auto">
              <a:xfrm>
                <a:off x="5342558" y="3240561"/>
                <a:ext cx="489221" cy="427262"/>
              </a:xfrm>
              <a:prstGeom prst="rect">
                <a:avLst/>
              </a:prstGeom>
              <a:solidFill>
                <a:srgbClr val="4285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7" name="Rectangle 61"/>
              <p:cNvSpPr>
                <a:spLocks noChangeArrowheads="1"/>
              </p:cNvSpPr>
              <p:nvPr/>
            </p:nvSpPr>
            <p:spPr bwMode="auto">
              <a:xfrm>
                <a:off x="5342558" y="3729783"/>
                <a:ext cx="489221" cy="183296"/>
              </a:xfrm>
              <a:prstGeom prst="rect">
                <a:avLst/>
              </a:prstGeom>
              <a:solidFill>
                <a:srgbClr val="4285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8" name="Rectangle 62"/>
              <p:cNvSpPr>
                <a:spLocks noChangeArrowheads="1"/>
              </p:cNvSpPr>
              <p:nvPr/>
            </p:nvSpPr>
            <p:spPr bwMode="auto">
              <a:xfrm>
                <a:off x="5342558" y="3973747"/>
                <a:ext cx="489221" cy="183296"/>
              </a:xfrm>
              <a:prstGeom prst="rect">
                <a:avLst/>
              </a:prstGeom>
              <a:solidFill>
                <a:srgbClr val="4285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9" name="Rectangle 63"/>
              <p:cNvSpPr>
                <a:spLocks noChangeArrowheads="1"/>
              </p:cNvSpPr>
              <p:nvPr/>
            </p:nvSpPr>
            <p:spPr bwMode="auto">
              <a:xfrm>
                <a:off x="5893738" y="3729783"/>
                <a:ext cx="487930" cy="427262"/>
              </a:xfrm>
              <a:prstGeom prst="rect">
                <a:avLst/>
              </a:prstGeom>
              <a:solidFill>
                <a:srgbClr val="4285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0" name="Rectangle 64"/>
              <p:cNvSpPr>
                <a:spLocks noChangeArrowheads="1"/>
              </p:cNvSpPr>
              <p:nvPr/>
            </p:nvSpPr>
            <p:spPr bwMode="auto">
              <a:xfrm>
                <a:off x="5893738" y="3240561"/>
                <a:ext cx="304634" cy="427262"/>
              </a:xfrm>
              <a:prstGeom prst="rect">
                <a:avLst/>
              </a:prstGeom>
              <a:solidFill>
                <a:srgbClr val="4285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1" name="Rectangle 65"/>
              <p:cNvSpPr>
                <a:spLocks noChangeArrowheads="1"/>
              </p:cNvSpPr>
              <p:nvPr/>
            </p:nvSpPr>
            <p:spPr bwMode="auto">
              <a:xfrm>
                <a:off x="6443628" y="3484527"/>
                <a:ext cx="489221" cy="183296"/>
              </a:xfrm>
              <a:prstGeom prst="rect">
                <a:avLst/>
              </a:prstGeom>
              <a:solidFill>
                <a:srgbClr val="4285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2" name="Rectangle 66"/>
              <p:cNvSpPr>
                <a:spLocks noChangeArrowheads="1"/>
              </p:cNvSpPr>
              <p:nvPr/>
            </p:nvSpPr>
            <p:spPr bwMode="auto">
              <a:xfrm>
                <a:off x="6443628" y="3240561"/>
                <a:ext cx="489221" cy="183296"/>
              </a:xfrm>
              <a:prstGeom prst="rect">
                <a:avLst/>
              </a:prstGeom>
              <a:solidFill>
                <a:srgbClr val="4285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3" name="Rectangle 67"/>
              <p:cNvSpPr>
                <a:spLocks noChangeArrowheads="1"/>
              </p:cNvSpPr>
              <p:nvPr/>
            </p:nvSpPr>
            <p:spPr bwMode="auto">
              <a:xfrm>
                <a:off x="6443628" y="3729783"/>
                <a:ext cx="305925" cy="183296"/>
              </a:xfrm>
              <a:prstGeom prst="rect">
                <a:avLst/>
              </a:prstGeom>
              <a:solidFill>
                <a:srgbClr val="4285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4" name="Rectangle 68"/>
              <p:cNvSpPr>
                <a:spLocks noChangeArrowheads="1"/>
              </p:cNvSpPr>
              <p:nvPr/>
            </p:nvSpPr>
            <p:spPr bwMode="auto">
              <a:xfrm>
                <a:off x="6626924" y="3729783"/>
                <a:ext cx="305925" cy="183296"/>
              </a:xfrm>
              <a:prstGeom prst="rect">
                <a:avLst/>
              </a:prstGeom>
              <a:solidFill>
                <a:srgbClr val="4285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5" name="Rectangle 129"/>
              <p:cNvSpPr>
                <a:spLocks noChangeArrowheads="1"/>
              </p:cNvSpPr>
              <p:nvPr/>
            </p:nvSpPr>
            <p:spPr bwMode="auto">
              <a:xfrm>
                <a:off x="5221221" y="3117934"/>
                <a:ext cx="1832965" cy="1345035"/>
              </a:xfrm>
              <a:prstGeom prst="rect">
                <a:avLst/>
              </a:prstGeom>
              <a:solidFill>
                <a:srgbClr val="353D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6" name="Freeform 130"/>
              <p:cNvSpPr/>
              <p:nvPr/>
            </p:nvSpPr>
            <p:spPr bwMode="auto">
              <a:xfrm>
                <a:off x="5281889" y="3179893"/>
                <a:ext cx="1711628" cy="1039111"/>
              </a:xfrm>
              <a:custGeom>
                <a:avLst/>
                <a:gdLst>
                  <a:gd name="T0" fmla="*/ 1326 w 1326"/>
                  <a:gd name="T1" fmla="*/ 0 h 805"/>
                  <a:gd name="T2" fmla="*/ 1326 w 1326"/>
                  <a:gd name="T3" fmla="*/ 805 h 805"/>
                  <a:gd name="T4" fmla="*/ 0 w 1326"/>
                  <a:gd name="T5" fmla="*/ 805 h 805"/>
                  <a:gd name="T6" fmla="*/ 0 w 1326"/>
                  <a:gd name="T7" fmla="*/ 0 h 805"/>
                  <a:gd name="T8" fmla="*/ 1326 w 1326"/>
                  <a:gd name="T9" fmla="*/ 0 h 805"/>
                  <a:gd name="T10" fmla="*/ 1326 w 1326"/>
                  <a:gd name="T11" fmla="*/ 0 h 8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26" h="805">
                    <a:moveTo>
                      <a:pt x="1326" y="0"/>
                    </a:moveTo>
                    <a:lnTo>
                      <a:pt x="1326" y="805"/>
                    </a:lnTo>
                    <a:lnTo>
                      <a:pt x="0" y="805"/>
                    </a:lnTo>
                    <a:lnTo>
                      <a:pt x="0" y="0"/>
                    </a:lnTo>
                    <a:lnTo>
                      <a:pt x="1326" y="0"/>
                    </a:lnTo>
                    <a:lnTo>
                      <a:pt x="1326" y="0"/>
                    </a:lnTo>
                    <a:close/>
                  </a:path>
                </a:pathLst>
              </a:custGeom>
              <a:solidFill>
                <a:srgbClr val="94D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8" name="Freeform 132"/>
              <p:cNvSpPr/>
              <p:nvPr/>
            </p:nvSpPr>
            <p:spPr bwMode="auto">
              <a:xfrm>
                <a:off x="5281889" y="3179893"/>
                <a:ext cx="1711628" cy="1039111"/>
              </a:xfrm>
              <a:custGeom>
                <a:avLst/>
                <a:gdLst>
                  <a:gd name="T0" fmla="*/ 1326 w 1326"/>
                  <a:gd name="T1" fmla="*/ 0 h 805"/>
                  <a:gd name="T2" fmla="*/ 1326 w 1326"/>
                  <a:gd name="T3" fmla="*/ 805 h 805"/>
                  <a:gd name="T4" fmla="*/ 0 w 1326"/>
                  <a:gd name="T5" fmla="*/ 805 h 805"/>
                  <a:gd name="T6" fmla="*/ 0 w 1326"/>
                  <a:gd name="T7" fmla="*/ 0 h 805"/>
                  <a:gd name="T8" fmla="*/ 1326 w 1326"/>
                  <a:gd name="T9" fmla="*/ 0 h 805"/>
                  <a:gd name="T10" fmla="*/ 1326 w 1326"/>
                  <a:gd name="T11" fmla="*/ 0 h 8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26" h="805">
                    <a:moveTo>
                      <a:pt x="1326" y="0"/>
                    </a:moveTo>
                    <a:lnTo>
                      <a:pt x="1326" y="805"/>
                    </a:lnTo>
                    <a:lnTo>
                      <a:pt x="0" y="805"/>
                    </a:lnTo>
                    <a:lnTo>
                      <a:pt x="0" y="0"/>
                    </a:lnTo>
                    <a:lnTo>
                      <a:pt x="1326" y="0"/>
                    </a:lnTo>
                    <a:lnTo>
                      <a:pt x="1326" y="0"/>
                    </a:lnTo>
                    <a:close/>
                  </a:path>
                </a:pathLst>
              </a:custGeom>
              <a:solidFill>
                <a:srgbClr val="94D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9" name="Rectangle 133"/>
              <p:cNvSpPr>
                <a:spLocks noChangeArrowheads="1"/>
              </p:cNvSpPr>
              <p:nvPr/>
            </p:nvSpPr>
            <p:spPr bwMode="auto">
              <a:xfrm>
                <a:off x="5404518" y="3546486"/>
                <a:ext cx="610558" cy="549889"/>
              </a:xfrm>
              <a:prstGeom prst="rect">
                <a:avLst/>
              </a:prstGeom>
              <a:solidFill>
                <a:srgbClr val="4DBF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0" name="Rectangle 134"/>
              <p:cNvSpPr>
                <a:spLocks noChangeArrowheads="1"/>
              </p:cNvSpPr>
              <p:nvPr/>
            </p:nvSpPr>
            <p:spPr bwMode="auto">
              <a:xfrm>
                <a:off x="5404518" y="3546486"/>
                <a:ext cx="610558" cy="121337"/>
              </a:xfrm>
              <a:prstGeom prst="rect">
                <a:avLst/>
              </a:prstGeom>
              <a:solidFill>
                <a:srgbClr val="4285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1" name="Rectangle 135"/>
              <p:cNvSpPr>
                <a:spLocks noChangeArrowheads="1"/>
              </p:cNvSpPr>
              <p:nvPr/>
            </p:nvSpPr>
            <p:spPr bwMode="auto">
              <a:xfrm>
                <a:off x="5679462" y="3714293"/>
                <a:ext cx="272364" cy="30980"/>
              </a:xfrm>
              <a:prstGeom prst="rect">
                <a:avLst/>
              </a:prstGeom>
              <a:solidFill>
                <a:srgbClr val="4345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2" name="Rectangle 136"/>
              <p:cNvSpPr>
                <a:spLocks noChangeArrowheads="1"/>
              </p:cNvSpPr>
              <p:nvPr/>
            </p:nvSpPr>
            <p:spPr bwMode="auto">
              <a:xfrm>
                <a:off x="5679462" y="3774961"/>
                <a:ext cx="272364" cy="30980"/>
              </a:xfrm>
              <a:prstGeom prst="rect">
                <a:avLst/>
              </a:prstGeom>
              <a:solidFill>
                <a:srgbClr val="4285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3" name="Rectangle 137"/>
              <p:cNvSpPr>
                <a:spLocks noChangeArrowheads="1"/>
              </p:cNvSpPr>
              <p:nvPr/>
            </p:nvSpPr>
            <p:spPr bwMode="auto">
              <a:xfrm>
                <a:off x="5680753" y="3836920"/>
                <a:ext cx="271072" cy="29689"/>
              </a:xfrm>
              <a:prstGeom prst="rect">
                <a:avLst/>
              </a:prstGeom>
              <a:solidFill>
                <a:srgbClr val="4285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4" name="Rectangle 138"/>
              <p:cNvSpPr>
                <a:spLocks noChangeArrowheads="1"/>
              </p:cNvSpPr>
              <p:nvPr/>
            </p:nvSpPr>
            <p:spPr bwMode="auto">
              <a:xfrm>
                <a:off x="5466477" y="3591664"/>
                <a:ext cx="485348" cy="30980"/>
              </a:xfrm>
              <a:prstGeom prst="rect">
                <a:avLst/>
              </a:prstGeom>
              <a:solidFill>
                <a:srgbClr val="94D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5" name="Rectangle 139"/>
              <p:cNvSpPr>
                <a:spLocks noChangeArrowheads="1"/>
              </p:cNvSpPr>
              <p:nvPr/>
            </p:nvSpPr>
            <p:spPr bwMode="auto">
              <a:xfrm>
                <a:off x="5466477" y="3714293"/>
                <a:ext cx="182006" cy="152317"/>
              </a:xfrm>
              <a:prstGeom prst="rect">
                <a:avLst/>
              </a:prstGeom>
              <a:solidFill>
                <a:srgbClr val="4345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6" name="Rectangle 140"/>
              <p:cNvSpPr>
                <a:spLocks noChangeArrowheads="1"/>
              </p:cNvSpPr>
              <p:nvPr/>
            </p:nvSpPr>
            <p:spPr bwMode="auto">
              <a:xfrm>
                <a:off x="5679462" y="3897589"/>
                <a:ext cx="272364" cy="30980"/>
              </a:xfrm>
              <a:prstGeom prst="rect">
                <a:avLst/>
              </a:prstGeom>
              <a:solidFill>
                <a:srgbClr val="4345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7" name="Rectangle 141"/>
              <p:cNvSpPr>
                <a:spLocks noChangeArrowheads="1"/>
              </p:cNvSpPr>
              <p:nvPr/>
            </p:nvSpPr>
            <p:spPr bwMode="auto">
              <a:xfrm>
                <a:off x="5679462" y="3958257"/>
                <a:ext cx="272364" cy="30980"/>
              </a:xfrm>
              <a:prstGeom prst="rect">
                <a:avLst/>
              </a:prstGeom>
              <a:solidFill>
                <a:srgbClr val="4285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8" name="Rectangle 142"/>
              <p:cNvSpPr>
                <a:spLocks noChangeArrowheads="1"/>
              </p:cNvSpPr>
              <p:nvPr/>
            </p:nvSpPr>
            <p:spPr bwMode="auto">
              <a:xfrm>
                <a:off x="5680753" y="4020217"/>
                <a:ext cx="271072" cy="29689"/>
              </a:xfrm>
              <a:prstGeom prst="rect">
                <a:avLst/>
              </a:prstGeom>
              <a:solidFill>
                <a:srgbClr val="4285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9" name="Rectangle 143"/>
              <p:cNvSpPr>
                <a:spLocks noChangeArrowheads="1"/>
              </p:cNvSpPr>
              <p:nvPr/>
            </p:nvSpPr>
            <p:spPr bwMode="auto">
              <a:xfrm>
                <a:off x="5466477" y="3897589"/>
                <a:ext cx="182006" cy="152317"/>
              </a:xfrm>
              <a:prstGeom prst="rect">
                <a:avLst/>
              </a:prstGeom>
              <a:solidFill>
                <a:srgbClr val="F4B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0" name="Rectangle 144"/>
              <p:cNvSpPr>
                <a:spLocks noChangeArrowheads="1"/>
              </p:cNvSpPr>
              <p:nvPr/>
            </p:nvSpPr>
            <p:spPr bwMode="auto">
              <a:xfrm>
                <a:off x="6077035" y="3301230"/>
                <a:ext cx="793855" cy="366593"/>
              </a:xfrm>
              <a:prstGeom prst="rect">
                <a:avLst/>
              </a:prstGeom>
              <a:solidFill>
                <a:srgbClr val="4DBF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1" name="Rectangle 145"/>
              <p:cNvSpPr>
                <a:spLocks noChangeArrowheads="1"/>
              </p:cNvSpPr>
              <p:nvPr/>
            </p:nvSpPr>
            <p:spPr bwMode="auto">
              <a:xfrm>
                <a:off x="6504297" y="3729783"/>
                <a:ext cx="366593" cy="366593"/>
              </a:xfrm>
              <a:prstGeom prst="rect">
                <a:avLst/>
              </a:prstGeom>
              <a:solidFill>
                <a:srgbClr val="4DBF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2" name="Oval 146"/>
              <p:cNvSpPr>
                <a:spLocks noChangeArrowheads="1"/>
              </p:cNvSpPr>
              <p:nvPr/>
            </p:nvSpPr>
            <p:spPr bwMode="auto">
              <a:xfrm>
                <a:off x="6429429" y="3422567"/>
                <a:ext cx="183297" cy="183296"/>
              </a:xfrm>
              <a:prstGeom prst="ellipse">
                <a:avLst/>
              </a:prstGeom>
              <a:solidFill>
                <a:srgbClr val="4345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3" name="Oval 147"/>
              <p:cNvSpPr>
                <a:spLocks noChangeArrowheads="1"/>
              </p:cNvSpPr>
              <p:nvPr/>
            </p:nvSpPr>
            <p:spPr bwMode="auto">
              <a:xfrm>
                <a:off x="6673394" y="3239271"/>
                <a:ext cx="122628" cy="122628"/>
              </a:xfrm>
              <a:prstGeom prst="ellipse">
                <a:avLst/>
              </a:prstGeom>
              <a:solidFill>
                <a:srgbClr val="4285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4" name="Oval 148"/>
              <p:cNvSpPr>
                <a:spLocks noChangeArrowheads="1"/>
              </p:cNvSpPr>
              <p:nvPr/>
            </p:nvSpPr>
            <p:spPr bwMode="auto">
              <a:xfrm>
                <a:off x="6246133" y="3361898"/>
                <a:ext cx="243965" cy="243965"/>
              </a:xfrm>
              <a:prstGeom prst="ellipse">
                <a:avLst/>
              </a:prstGeom>
              <a:solidFill>
                <a:srgbClr val="F4B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5" name="Rectangle 149"/>
              <p:cNvSpPr>
                <a:spLocks noChangeArrowheads="1"/>
              </p:cNvSpPr>
              <p:nvPr/>
            </p:nvSpPr>
            <p:spPr bwMode="auto">
              <a:xfrm>
                <a:off x="6564965" y="3790451"/>
                <a:ext cx="61959" cy="61959"/>
              </a:xfrm>
              <a:prstGeom prst="rect">
                <a:avLst/>
              </a:prstGeom>
              <a:solidFill>
                <a:srgbClr val="4285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6" name="Rectangle 150"/>
              <p:cNvSpPr>
                <a:spLocks noChangeArrowheads="1"/>
              </p:cNvSpPr>
              <p:nvPr/>
            </p:nvSpPr>
            <p:spPr bwMode="auto">
              <a:xfrm>
                <a:off x="6564965" y="3882099"/>
                <a:ext cx="61959" cy="61959"/>
              </a:xfrm>
              <a:prstGeom prst="rect">
                <a:avLst/>
              </a:prstGeom>
              <a:solidFill>
                <a:srgbClr val="4285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7" name="Rectangle 151"/>
              <p:cNvSpPr>
                <a:spLocks noChangeArrowheads="1"/>
              </p:cNvSpPr>
              <p:nvPr/>
            </p:nvSpPr>
            <p:spPr bwMode="auto">
              <a:xfrm>
                <a:off x="6656614" y="3638134"/>
                <a:ext cx="61959" cy="60669"/>
              </a:xfrm>
              <a:prstGeom prst="rect">
                <a:avLst/>
              </a:prstGeom>
              <a:solidFill>
                <a:srgbClr val="4285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8" name="Rectangle 152"/>
              <p:cNvSpPr>
                <a:spLocks noChangeArrowheads="1"/>
              </p:cNvSpPr>
              <p:nvPr/>
            </p:nvSpPr>
            <p:spPr bwMode="auto">
              <a:xfrm>
                <a:off x="6749553" y="3638134"/>
                <a:ext cx="60669" cy="60669"/>
              </a:xfrm>
              <a:prstGeom prst="rect">
                <a:avLst/>
              </a:prstGeom>
              <a:solidFill>
                <a:srgbClr val="4285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9" name="Rectangle 153"/>
              <p:cNvSpPr>
                <a:spLocks noChangeArrowheads="1"/>
              </p:cNvSpPr>
              <p:nvPr/>
            </p:nvSpPr>
            <p:spPr bwMode="auto">
              <a:xfrm>
                <a:off x="6749553" y="3729783"/>
                <a:ext cx="60669" cy="60669"/>
              </a:xfrm>
              <a:prstGeom prst="rect">
                <a:avLst/>
              </a:prstGeom>
              <a:solidFill>
                <a:srgbClr val="4285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0" name="Rectangle 154"/>
              <p:cNvSpPr>
                <a:spLocks noChangeArrowheads="1"/>
              </p:cNvSpPr>
              <p:nvPr/>
            </p:nvSpPr>
            <p:spPr bwMode="auto">
              <a:xfrm>
                <a:off x="6656614" y="3729783"/>
                <a:ext cx="61959" cy="60669"/>
              </a:xfrm>
              <a:prstGeom prst="rect">
                <a:avLst/>
              </a:prstGeom>
              <a:solidFill>
                <a:srgbClr val="4285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1" name="Rectangle 155"/>
              <p:cNvSpPr>
                <a:spLocks noChangeArrowheads="1"/>
              </p:cNvSpPr>
              <p:nvPr/>
            </p:nvSpPr>
            <p:spPr bwMode="auto">
              <a:xfrm>
                <a:off x="6564965" y="3973747"/>
                <a:ext cx="61959" cy="61959"/>
              </a:xfrm>
              <a:prstGeom prst="rect">
                <a:avLst/>
              </a:prstGeom>
              <a:solidFill>
                <a:srgbClr val="4345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2" name="Rectangle 156"/>
              <p:cNvSpPr>
                <a:spLocks noChangeArrowheads="1"/>
              </p:cNvSpPr>
              <p:nvPr/>
            </p:nvSpPr>
            <p:spPr bwMode="auto">
              <a:xfrm>
                <a:off x="6749553" y="3546486"/>
                <a:ext cx="60669" cy="60669"/>
              </a:xfrm>
              <a:prstGeom prst="rect">
                <a:avLst/>
              </a:prstGeom>
              <a:solidFill>
                <a:srgbClr val="4285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3" name="Rectangle 157"/>
              <p:cNvSpPr>
                <a:spLocks noChangeArrowheads="1"/>
              </p:cNvSpPr>
              <p:nvPr/>
            </p:nvSpPr>
            <p:spPr bwMode="auto">
              <a:xfrm>
                <a:off x="6656614" y="3546486"/>
                <a:ext cx="61959" cy="60669"/>
              </a:xfrm>
              <a:prstGeom prst="rect">
                <a:avLst/>
              </a:prstGeom>
              <a:solidFill>
                <a:srgbClr val="F4B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4" name="Oval 158"/>
              <p:cNvSpPr>
                <a:spLocks noChangeArrowheads="1"/>
              </p:cNvSpPr>
              <p:nvPr/>
            </p:nvSpPr>
            <p:spPr bwMode="auto">
              <a:xfrm>
                <a:off x="5862759" y="3857573"/>
                <a:ext cx="60669" cy="60669"/>
              </a:xfrm>
              <a:prstGeom prst="ellipse">
                <a:avLst/>
              </a:prstGeom>
              <a:solidFill>
                <a:srgbClr val="F4B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5" name="Oval 159"/>
              <p:cNvSpPr>
                <a:spLocks noChangeArrowheads="1"/>
              </p:cNvSpPr>
              <p:nvPr/>
            </p:nvSpPr>
            <p:spPr bwMode="auto">
              <a:xfrm>
                <a:off x="5862759" y="3674277"/>
                <a:ext cx="60669" cy="60669"/>
              </a:xfrm>
              <a:prstGeom prst="ellipse">
                <a:avLst/>
              </a:prstGeom>
              <a:solidFill>
                <a:srgbClr val="F4B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285" name="组合 284"/>
            <p:cNvGrpSpPr/>
            <p:nvPr/>
          </p:nvGrpSpPr>
          <p:grpSpPr>
            <a:xfrm>
              <a:off x="5636553" y="4543586"/>
              <a:ext cx="1039111" cy="2017552"/>
              <a:chOff x="5617503" y="4402300"/>
              <a:chExt cx="1039111" cy="2017552"/>
            </a:xfrm>
          </p:grpSpPr>
          <p:sp>
            <p:nvSpPr>
              <p:cNvPr id="129" name="Rectangle 53"/>
              <p:cNvSpPr>
                <a:spLocks noChangeArrowheads="1"/>
              </p:cNvSpPr>
              <p:nvPr/>
            </p:nvSpPr>
            <p:spPr bwMode="auto">
              <a:xfrm>
                <a:off x="5709151" y="4585596"/>
                <a:ext cx="855814" cy="122628"/>
              </a:xfrm>
              <a:prstGeom prst="rect">
                <a:avLst/>
              </a:prstGeom>
              <a:solidFill>
                <a:srgbClr val="353D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7" name="Rectangle 161"/>
              <p:cNvSpPr>
                <a:spLocks noChangeArrowheads="1"/>
              </p:cNvSpPr>
              <p:nvPr/>
            </p:nvSpPr>
            <p:spPr bwMode="auto">
              <a:xfrm>
                <a:off x="5831779" y="5363961"/>
                <a:ext cx="611849" cy="200078"/>
              </a:xfrm>
              <a:prstGeom prst="rect">
                <a:avLst/>
              </a:prstGeom>
              <a:solidFill>
                <a:srgbClr val="353D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8" name="Oval 162"/>
              <p:cNvSpPr>
                <a:spLocks noChangeArrowheads="1"/>
              </p:cNvSpPr>
              <p:nvPr/>
            </p:nvSpPr>
            <p:spPr bwMode="auto">
              <a:xfrm>
                <a:off x="6321000" y="5318782"/>
                <a:ext cx="243965" cy="245256"/>
              </a:xfrm>
              <a:prstGeom prst="ellipse">
                <a:avLst/>
              </a:prstGeom>
              <a:solidFill>
                <a:srgbClr val="353D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9" name="Oval 163"/>
              <p:cNvSpPr>
                <a:spLocks noChangeArrowheads="1"/>
              </p:cNvSpPr>
              <p:nvPr/>
            </p:nvSpPr>
            <p:spPr bwMode="auto">
              <a:xfrm>
                <a:off x="5709151" y="5318782"/>
                <a:ext cx="245256" cy="245256"/>
              </a:xfrm>
              <a:prstGeom prst="ellipse">
                <a:avLst/>
              </a:prstGeom>
              <a:solidFill>
                <a:srgbClr val="353D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0" name="Freeform 164"/>
              <p:cNvSpPr/>
              <p:nvPr/>
            </p:nvSpPr>
            <p:spPr bwMode="auto">
              <a:xfrm>
                <a:off x="5831779" y="5564038"/>
                <a:ext cx="611849" cy="793855"/>
              </a:xfrm>
              <a:custGeom>
                <a:avLst/>
                <a:gdLst>
                  <a:gd name="T0" fmla="*/ 384 w 640"/>
                  <a:gd name="T1" fmla="*/ 576 h 832"/>
                  <a:gd name="T2" fmla="*/ 384 w 640"/>
                  <a:gd name="T3" fmla="*/ 0 h 832"/>
                  <a:gd name="T4" fmla="*/ 256 w 640"/>
                  <a:gd name="T5" fmla="*/ 0 h 832"/>
                  <a:gd name="T6" fmla="*/ 256 w 640"/>
                  <a:gd name="T7" fmla="*/ 576 h 832"/>
                  <a:gd name="T8" fmla="*/ 0 w 640"/>
                  <a:gd name="T9" fmla="*/ 832 h 832"/>
                  <a:gd name="T10" fmla="*/ 256 w 640"/>
                  <a:gd name="T11" fmla="*/ 832 h 832"/>
                  <a:gd name="T12" fmla="*/ 384 w 640"/>
                  <a:gd name="T13" fmla="*/ 832 h 832"/>
                  <a:gd name="T14" fmla="*/ 640 w 640"/>
                  <a:gd name="T15" fmla="*/ 832 h 832"/>
                  <a:gd name="T16" fmla="*/ 384 w 640"/>
                  <a:gd name="T17" fmla="*/ 576 h 8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40" h="832">
                    <a:moveTo>
                      <a:pt x="384" y="576"/>
                    </a:moveTo>
                    <a:cubicBezTo>
                      <a:pt x="384" y="0"/>
                      <a:pt x="384" y="0"/>
                      <a:pt x="384" y="0"/>
                    </a:cubicBezTo>
                    <a:cubicBezTo>
                      <a:pt x="256" y="0"/>
                      <a:pt x="256" y="0"/>
                      <a:pt x="256" y="0"/>
                    </a:cubicBezTo>
                    <a:cubicBezTo>
                      <a:pt x="256" y="576"/>
                      <a:pt x="256" y="576"/>
                      <a:pt x="256" y="576"/>
                    </a:cubicBezTo>
                    <a:cubicBezTo>
                      <a:pt x="256" y="717"/>
                      <a:pt x="141" y="832"/>
                      <a:pt x="0" y="832"/>
                    </a:cubicBezTo>
                    <a:cubicBezTo>
                      <a:pt x="256" y="832"/>
                      <a:pt x="256" y="832"/>
                      <a:pt x="256" y="832"/>
                    </a:cubicBezTo>
                    <a:cubicBezTo>
                      <a:pt x="384" y="832"/>
                      <a:pt x="384" y="832"/>
                      <a:pt x="384" y="832"/>
                    </a:cubicBezTo>
                    <a:cubicBezTo>
                      <a:pt x="640" y="832"/>
                      <a:pt x="640" y="832"/>
                      <a:pt x="640" y="832"/>
                    </a:cubicBezTo>
                    <a:cubicBezTo>
                      <a:pt x="498" y="832"/>
                      <a:pt x="384" y="717"/>
                      <a:pt x="384" y="576"/>
                    </a:cubicBezTo>
                    <a:close/>
                  </a:path>
                </a:pathLst>
              </a:custGeom>
              <a:solidFill>
                <a:srgbClr val="EF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1" name="Rectangle 165"/>
              <p:cNvSpPr>
                <a:spLocks noChangeArrowheads="1"/>
              </p:cNvSpPr>
              <p:nvPr/>
            </p:nvSpPr>
            <p:spPr bwMode="auto">
              <a:xfrm>
                <a:off x="5709151" y="5258114"/>
                <a:ext cx="855814" cy="183296"/>
              </a:xfrm>
              <a:prstGeom prst="rect">
                <a:avLst/>
              </a:prstGeom>
              <a:solidFill>
                <a:srgbClr val="EF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2" name="Oval 166"/>
              <p:cNvSpPr>
                <a:spLocks noChangeArrowheads="1"/>
              </p:cNvSpPr>
              <p:nvPr/>
            </p:nvSpPr>
            <p:spPr bwMode="auto">
              <a:xfrm>
                <a:off x="6473317" y="5258114"/>
                <a:ext cx="183297" cy="183296"/>
              </a:xfrm>
              <a:prstGeom prst="ellipse">
                <a:avLst/>
              </a:prstGeom>
              <a:solidFill>
                <a:srgbClr val="EF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3" name="Oval 167"/>
              <p:cNvSpPr>
                <a:spLocks noChangeArrowheads="1"/>
              </p:cNvSpPr>
              <p:nvPr/>
            </p:nvSpPr>
            <p:spPr bwMode="auto">
              <a:xfrm>
                <a:off x="5617503" y="5258114"/>
                <a:ext cx="183297" cy="183296"/>
              </a:xfrm>
              <a:prstGeom prst="ellipse">
                <a:avLst/>
              </a:prstGeom>
              <a:solidFill>
                <a:srgbClr val="EF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4" name="Rectangle 168"/>
              <p:cNvSpPr>
                <a:spLocks noChangeArrowheads="1"/>
              </p:cNvSpPr>
              <p:nvPr/>
            </p:nvSpPr>
            <p:spPr bwMode="auto">
              <a:xfrm>
                <a:off x="5709151" y="4402300"/>
                <a:ext cx="855814" cy="183296"/>
              </a:xfrm>
              <a:prstGeom prst="rect">
                <a:avLst/>
              </a:prstGeom>
              <a:solidFill>
                <a:srgbClr val="EF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5" name="Oval 169"/>
              <p:cNvSpPr>
                <a:spLocks noChangeArrowheads="1"/>
              </p:cNvSpPr>
              <p:nvPr/>
            </p:nvSpPr>
            <p:spPr bwMode="auto">
              <a:xfrm>
                <a:off x="6473317" y="4402300"/>
                <a:ext cx="183297" cy="183296"/>
              </a:xfrm>
              <a:prstGeom prst="ellipse">
                <a:avLst/>
              </a:prstGeom>
              <a:solidFill>
                <a:srgbClr val="EF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6" name="Oval 170"/>
              <p:cNvSpPr>
                <a:spLocks noChangeArrowheads="1"/>
              </p:cNvSpPr>
              <p:nvPr/>
            </p:nvSpPr>
            <p:spPr bwMode="auto">
              <a:xfrm>
                <a:off x="5617503" y="4402300"/>
                <a:ext cx="183297" cy="183296"/>
              </a:xfrm>
              <a:prstGeom prst="ellipse">
                <a:avLst/>
              </a:prstGeom>
              <a:solidFill>
                <a:srgbClr val="EF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7" name="Rectangle 171"/>
              <p:cNvSpPr>
                <a:spLocks noChangeArrowheads="1"/>
              </p:cNvSpPr>
              <p:nvPr/>
            </p:nvSpPr>
            <p:spPr bwMode="auto">
              <a:xfrm>
                <a:off x="5709151" y="4891521"/>
                <a:ext cx="855814" cy="183296"/>
              </a:xfrm>
              <a:prstGeom prst="rect">
                <a:avLst/>
              </a:prstGeom>
              <a:solidFill>
                <a:srgbClr val="EF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8" name="Oval 172"/>
              <p:cNvSpPr>
                <a:spLocks noChangeArrowheads="1"/>
              </p:cNvSpPr>
              <p:nvPr/>
            </p:nvSpPr>
            <p:spPr bwMode="auto">
              <a:xfrm>
                <a:off x="6473317" y="4891521"/>
                <a:ext cx="183297" cy="183296"/>
              </a:xfrm>
              <a:prstGeom prst="ellipse">
                <a:avLst/>
              </a:prstGeom>
              <a:solidFill>
                <a:srgbClr val="EF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9" name="Oval 173"/>
              <p:cNvSpPr>
                <a:spLocks noChangeArrowheads="1"/>
              </p:cNvSpPr>
              <p:nvPr/>
            </p:nvSpPr>
            <p:spPr bwMode="auto">
              <a:xfrm>
                <a:off x="5617503" y="4891521"/>
                <a:ext cx="183297" cy="183296"/>
              </a:xfrm>
              <a:prstGeom prst="ellipse">
                <a:avLst/>
              </a:prstGeom>
              <a:solidFill>
                <a:srgbClr val="EF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0" name="Rectangle 174"/>
              <p:cNvSpPr>
                <a:spLocks noChangeArrowheads="1"/>
              </p:cNvSpPr>
              <p:nvPr/>
            </p:nvSpPr>
            <p:spPr bwMode="auto">
              <a:xfrm>
                <a:off x="5617503" y="4493948"/>
                <a:ext cx="1039111" cy="489221"/>
              </a:xfrm>
              <a:prstGeom prst="rect">
                <a:avLst/>
              </a:prstGeom>
              <a:solidFill>
                <a:srgbClr val="EF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1" name="Rectangle 175"/>
              <p:cNvSpPr>
                <a:spLocks noChangeArrowheads="1"/>
              </p:cNvSpPr>
              <p:nvPr/>
            </p:nvSpPr>
            <p:spPr bwMode="auto">
              <a:xfrm>
                <a:off x="5831779" y="6357893"/>
                <a:ext cx="611849" cy="61959"/>
              </a:xfrm>
              <a:prstGeom prst="rect">
                <a:avLst/>
              </a:prstGeom>
              <a:solidFill>
                <a:srgbClr val="4B56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2" name="Oval 176"/>
              <p:cNvSpPr>
                <a:spLocks noChangeArrowheads="1"/>
              </p:cNvSpPr>
              <p:nvPr/>
            </p:nvSpPr>
            <p:spPr bwMode="auto">
              <a:xfrm>
                <a:off x="6015075" y="4616576"/>
                <a:ext cx="245256" cy="243965"/>
              </a:xfrm>
              <a:prstGeom prst="ellipse">
                <a:avLst/>
              </a:prstGeom>
              <a:solidFill>
                <a:srgbClr val="353D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3" name="Oval 177"/>
              <p:cNvSpPr>
                <a:spLocks noChangeArrowheads="1"/>
              </p:cNvSpPr>
              <p:nvPr/>
            </p:nvSpPr>
            <p:spPr bwMode="auto">
              <a:xfrm>
                <a:off x="6077035" y="5380741"/>
                <a:ext cx="121337" cy="121337"/>
              </a:xfrm>
              <a:prstGeom prst="ellipse">
                <a:avLst/>
              </a:prstGeom>
              <a:solidFill>
                <a:srgbClr val="4B56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4" name="Oval 178"/>
              <p:cNvSpPr>
                <a:spLocks noChangeArrowheads="1"/>
              </p:cNvSpPr>
              <p:nvPr/>
            </p:nvSpPr>
            <p:spPr bwMode="auto">
              <a:xfrm>
                <a:off x="6077035" y="4708224"/>
                <a:ext cx="121337" cy="121337"/>
              </a:xfrm>
              <a:prstGeom prst="ellipse">
                <a:avLst/>
              </a:prstGeom>
              <a:solidFill>
                <a:srgbClr val="4B56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5" name="Rectangle 179"/>
              <p:cNvSpPr>
                <a:spLocks noChangeArrowheads="1"/>
              </p:cNvSpPr>
              <p:nvPr/>
            </p:nvSpPr>
            <p:spPr bwMode="auto">
              <a:xfrm>
                <a:off x="6077035" y="4768893"/>
                <a:ext cx="121337" cy="672518"/>
              </a:xfrm>
              <a:prstGeom prst="rect">
                <a:avLst/>
              </a:prstGeom>
              <a:solidFill>
                <a:srgbClr val="4B56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6" name="Freeform 180"/>
              <p:cNvSpPr/>
              <p:nvPr/>
            </p:nvSpPr>
            <p:spPr bwMode="auto">
              <a:xfrm>
                <a:off x="6381668" y="6357893"/>
                <a:ext cx="122628" cy="61959"/>
              </a:xfrm>
              <a:custGeom>
                <a:avLst/>
                <a:gdLst>
                  <a:gd name="T0" fmla="*/ 0 w 128"/>
                  <a:gd name="T1" fmla="*/ 64 h 64"/>
                  <a:gd name="T2" fmla="*/ 64 w 128"/>
                  <a:gd name="T3" fmla="*/ 0 h 64"/>
                  <a:gd name="T4" fmla="*/ 128 w 128"/>
                  <a:gd name="T5" fmla="*/ 64 h 64"/>
                  <a:gd name="T6" fmla="*/ 0 w 128"/>
                  <a:gd name="T7" fmla="*/ 6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8" h="64">
                    <a:moveTo>
                      <a:pt x="0" y="64"/>
                    </a:moveTo>
                    <a:cubicBezTo>
                      <a:pt x="0" y="29"/>
                      <a:pt x="29" y="0"/>
                      <a:pt x="64" y="0"/>
                    </a:cubicBezTo>
                    <a:cubicBezTo>
                      <a:pt x="99" y="0"/>
                      <a:pt x="128" y="29"/>
                      <a:pt x="128" y="64"/>
                    </a:cubicBezTo>
                    <a:lnTo>
                      <a:pt x="0" y="64"/>
                    </a:lnTo>
                    <a:close/>
                  </a:path>
                </a:pathLst>
              </a:custGeom>
              <a:solidFill>
                <a:srgbClr val="4B56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7" name="Freeform 181"/>
              <p:cNvSpPr/>
              <p:nvPr/>
            </p:nvSpPr>
            <p:spPr bwMode="auto">
              <a:xfrm>
                <a:off x="5771111" y="6357893"/>
                <a:ext cx="122628" cy="61959"/>
              </a:xfrm>
              <a:custGeom>
                <a:avLst/>
                <a:gdLst>
                  <a:gd name="T0" fmla="*/ 0 w 128"/>
                  <a:gd name="T1" fmla="*/ 64 h 64"/>
                  <a:gd name="T2" fmla="*/ 64 w 128"/>
                  <a:gd name="T3" fmla="*/ 0 h 64"/>
                  <a:gd name="T4" fmla="*/ 128 w 128"/>
                  <a:gd name="T5" fmla="*/ 64 h 64"/>
                  <a:gd name="T6" fmla="*/ 0 w 128"/>
                  <a:gd name="T7" fmla="*/ 6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8" h="64">
                    <a:moveTo>
                      <a:pt x="0" y="64"/>
                    </a:moveTo>
                    <a:cubicBezTo>
                      <a:pt x="0" y="29"/>
                      <a:pt x="29" y="0"/>
                      <a:pt x="64" y="0"/>
                    </a:cubicBezTo>
                    <a:cubicBezTo>
                      <a:pt x="99" y="0"/>
                      <a:pt x="128" y="29"/>
                      <a:pt x="128" y="64"/>
                    </a:cubicBezTo>
                    <a:lnTo>
                      <a:pt x="0" y="64"/>
                    </a:lnTo>
                    <a:close/>
                  </a:path>
                </a:pathLst>
              </a:custGeom>
              <a:solidFill>
                <a:srgbClr val="4B56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8" name="Rectangle 182"/>
              <p:cNvSpPr>
                <a:spLocks noChangeArrowheads="1"/>
              </p:cNvSpPr>
              <p:nvPr/>
            </p:nvSpPr>
            <p:spPr bwMode="auto">
              <a:xfrm>
                <a:off x="6077035" y="5564038"/>
                <a:ext cx="121337" cy="60669"/>
              </a:xfrm>
              <a:prstGeom prst="rect">
                <a:avLst/>
              </a:prstGeom>
              <a:solidFill>
                <a:srgbClr val="4B56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9" name="Rectangle 183"/>
              <p:cNvSpPr>
                <a:spLocks noChangeArrowheads="1"/>
              </p:cNvSpPr>
              <p:nvPr/>
            </p:nvSpPr>
            <p:spPr bwMode="auto">
              <a:xfrm>
                <a:off x="6015075" y="5564038"/>
                <a:ext cx="122628" cy="29689"/>
              </a:xfrm>
              <a:prstGeom prst="rect">
                <a:avLst/>
              </a:prstGeom>
              <a:solidFill>
                <a:srgbClr val="4B56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0" name="Rectangle 184"/>
              <p:cNvSpPr>
                <a:spLocks noChangeArrowheads="1"/>
              </p:cNvSpPr>
              <p:nvPr/>
            </p:nvSpPr>
            <p:spPr bwMode="auto">
              <a:xfrm>
                <a:off x="6137704" y="5564038"/>
                <a:ext cx="122628" cy="29689"/>
              </a:xfrm>
              <a:prstGeom prst="rect">
                <a:avLst/>
              </a:prstGeom>
              <a:solidFill>
                <a:srgbClr val="4B56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288" name="组合 287"/>
            <p:cNvGrpSpPr/>
            <p:nvPr/>
          </p:nvGrpSpPr>
          <p:grpSpPr>
            <a:xfrm>
              <a:off x="4753632" y="3978206"/>
              <a:ext cx="238800" cy="809345"/>
              <a:chOff x="4734582" y="3836920"/>
              <a:chExt cx="238800" cy="809345"/>
            </a:xfrm>
          </p:grpSpPr>
          <p:sp>
            <p:nvSpPr>
              <p:cNvPr id="261" name="Freeform 185"/>
              <p:cNvSpPr/>
              <p:nvPr/>
            </p:nvSpPr>
            <p:spPr bwMode="auto">
              <a:xfrm>
                <a:off x="4875281" y="3982783"/>
                <a:ext cx="49051" cy="486640"/>
              </a:xfrm>
              <a:custGeom>
                <a:avLst/>
                <a:gdLst>
                  <a:gd name="T0" fmla="*/ 38 w 38"/>
                  <a:gd name="T1" fmla="*/ 1 h 377"/>
                  <a:gd name="T2" fmla="*/ 21 w 38"/>
                  <a:gd name="T3" fmla="*/ 377 h 377"/>
                  <a:gd name="T4" fmla="*/ 0 w 38"/>
                  <a:gd name="T5" fmla="*/ 377 h 377"/>
                  <a:gd name="T6" fmla="*/ 17 w 38"/>
                  <a:gd name="T7" fmla="*/ 0 h 377"/>
                  <a:gd name="T8" fmla="*/ 38 w 38"/>
                  <a:gd name="T9" fmla="*/ 1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377">
                    <a:moveTo>
                      <a:pt x="38" y="1"/>
                    </a:moveTo>
                    <a:lnTo>
                      <a:pt x="21" y="377"/>
                    </a:lnTo>
                    <a:lnTo>
                      <a:pt x="0" y="377"/>
                    </a:lnTo>
                    <a:lnTo>
                      <a:pt x="17" y="0"/>
                    </a:lnTo>
                    <a:lnTo>
                      <a:pt x="38" y="1"/>
                    </a:lnTo>
                    <a:close/>
                  </a:path>
                </a:pathLst>
              </a:custGeom>
              <a:solidFill>
                <a:srgbClr val="1395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2" name="Freeform 186"/>
              <p:cNvSpPr/>
              <p:nvPr/>
            </p:nvSpPr>
            <p:spPr bwMode="auto">
              <a:xfrm>
                <a:off x="4875281" y="3982783"/>
                <a:ext cx="36143" cy="486640"/>
              </a:xfrm>
              <a:custGeom>
                <a:avLst/>
                <a:gdLst>
                  <a:gd name="T0" fmla="*/ 17 w 28"/>
                  <a:gd name="T1" fmla="*/ 0 h 377"/>
                  <a:gd name="T2" fmla="*/ 28 w 28"/>
                  <a:gd name="T3" fmla="*/ 1 h 377"/>
                  <a:gd name="T4" fmla="*/ 11 w 28"/>
                  <a:gd name="T5" fmla="*/ 377 h 377"/>
                  <a:gd name="T6" fmla="*/ 0 w 28"/>
                  <a:gd name="T7" fmla="*/ 377 h 377"/>
                  <a:gd name="T8" fmla="*/ 17 w 28"/>
                  <a:gd name="T9" fmla="*/ 0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77">
                    <a:moveTo>
                      <a:pt x="17" y="0"/>
                    </a:moveTo>
                    <a:lnTo>
                      <a:pt x="28" y="1"/>
                    </a:lnTo>
                    <a:lnTo>
                      <a:pt x="11" y="377"/>
                    </a:lnTo>
                    <a:lnTo>
                      <a:pt x="0" y="377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1A87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3" name="Freeform 187"/>
              <p:cNvSpPr/>
              <p:nvPr/>
            </p:nvSpPr>
            <p:spPr bwMode="auto">
              <a:xfrm>
                <a:off x="4875281" y="4469422"/>
                <a:ext cx="27108" cy="40016"/>
              </a:xfrm>
              <a:custGeom>
                <a:avLst/>
                <a:gdLst>
                  <a:gd name="T0" fmla="*/ 5 w 21"/>
                  <a:gd name="T1" fmla="*/ 20 h 31"/>
                  <a:gd name="T2" fmla="*/ 0 w 21"/>
                  <a:gd name="T3" fmla="*/ 0 h 31"/>
                  <a:gd name="T4" fmla="*/ 21 w 21"/>
                  <a:gd name="T5" fmla="*/ 0 h 31"/>
                  <a:gd name="T6" fmla="*/ 15 w 21"/>
                  <a:gd name="T7" fmla="*/ 21 h 31"/>
                  <a:gd name="T8" fmla="*/ 12 w 21"/>
                  <a:gd name="T9" fmla="*/ 31 h 31"/>
                  <a:gd name="T10" fmla="*/ 7 w 21"/>
                  <a:gd name="T11" fmla="*/ 31 h 31"/>
                  <a:gd name="T12" fmla="*/ 5 w 21"/>
                  <a:gd name="T13" fmla="*/ 2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" h="31">
                    <a:moveTo>
                      <a:pt x="5" y="20"/>
                    </a:moveTo>
                    <a:lnTo>
                      <a:pt x="0" y="0"/>
                    </a:lnTo>
                    <a:lnTo>
                      <a:pt x="21" y="0"/>
                    </a:lnTo>
                    <a:lnTo>
                      <a:pt x="15" y="21"/>
                    </a:lnTo>
                    <a:lnTo>
                      <a:pt x="12" y="31"/>
                    </a:lnTo>
                    <a:lnTo>
                      <a:pt x="7" y="31"/>
                    </a:lnTo>
                    <a:lnTo>
                      <a:pt x="5" y="20"/>
                    </a:lnTo>
                    <a:close/>
                  </a:path>
                </a:pathLst>
              </a:custGeom>
              <a:solidFill>
                <a:srgbClr val="FBD1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4" name="Freeform 188"/>
              <p:cNvSpPr/>
              <p:nvPr/>
            </p:nvSpPr>
            <p:spPr bwMode="auto">
              <a:xfrm>
                <a:off x="4884317" y="4509438"/>
                <a:ext cx="6455" cy="14199"/>
              </a:xfrm>
              <a:custGeom>
                <a:avLst/>
                <a:gdLst>
                  <a:gd name="T0" fmla="*/ 0 w 5"/>
                  <a:gd name="T1" fmla="*/ 0 h 11"/>
                  <a:gd name="T2" fmla="*/ 5 w 5"/>
                  <a:gd name="T3" fmla="*/ 0 h 11"/>
                  <a:gd name="T4" fmla="*/ 2 w 5"/>
                  <a:gd name="T5" fmla="*/ 11 h 11"/>
                  <a:gd name="T6" fmla="*/ 0 w 5"/>
                  <a:gd name="T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11">
                    <a:moveTo>
                      <a:pt x="0" y="0"/>
                    </a:moveTo>
                    <a:lnTo>
                      <a:pt x="5" y="0"/>
                    </a:lnTo>
                    <a:lnTo>
                      <a:pt x="2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5" name="Freeform 189"/>
              <p:cNvSpPr/>
              <p:nvPr/>
            </p:nvSpPr>
            <p:spPr bwMode="auto">
              <a:xfrm>
                <a:off x="4897225" y="3942768"/>
                <a:ext cx="29689" cy="41306"/>
              </a:xfrm>
              <a:custGeom>
                <a:avLst/>
                <a:gdLst>
                  <a:gd name="T0" fmla="*/ 0 w 23"/>
                  <a:gd name="T1" fmla="*/ 31 h 32"/>
                  <a:gd name="T2" fmla="*/ 21 w 23"/>
                  <a:gd name="T3" fmla="*/ 32 h 32"/>
                  <a:gd name="T4" fmla="*/ 23 w 23"/>
                  <a:gd name="T5" fmla="*/ 1 h 32"/>
                  <a:gd name="T6" fmla="*/ 2 w 23"/>
                  <a:gd name="T7" fmla="*/ 0 h 32"/>
                  <a:gd name="T8" fmla="*/ 0 w 23"/>
                  <a:gd name="T9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32">
                    <a:moveTo>
                      <a:pt x="0" y="31"/>
                    </a:moveTo>
                    <a:lnTo>
                      <a:pt x="21" y="32"/>
                    </a:lnTo>
                    <a:lnTo>
                      <a:pt x="23" y="1"/>
                    </a:lnTo>
                    <a:lnTo>
                      <a:pt x="2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6" name="Freeform 190"/>
              <p:cNvSpPr/>
              <p:nvPr/>
            </p:nvSpPr>
            <p:spPr bwMode="auto">
              <a:xfrm>
                <a:off x="4899807" y="3928569"/>
                <a:ext cx="27108" cy="15490"/>
              </a:xfrm>
              <a:custGeom>
                <a:avLst/>
                <a:gdLst>
                  <a:gd name="T0" fmla="*/ 21 w 21"/>
                  <a:gd name="T1" fmla="*/ 12 h 12"/>
                  <a:gd name="T2" fmla="*/ 0 w 21"/>
                  <a:gd name="T3" fmla="*/ 11 h 12"/>
                  <a:gd name="T4" fmla="*/ 0 w 21"/>
                  <a:gd name="T5" fmla="*/ 0 h 12"/>
                  <a:gd name="T6" fmla="*/ 21 w 21"/>
                  <a:gd name="T7" fmla="*/ 1 h 12"/>
                  <a:gd name="T8" fmla="*/ 21 w 21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2">
                    <a:moveTo>
                      <a:pt x="21" y="12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21" y="1"/>
                    </a:lnTo>
                    <a:lnTo>
                      <a:pt x="21" y="12"/>
                    </a:lnTo>
                    <a:close/>
                  </a:path>
                </a:pathLst>
              </a:custGeom>
              <a:solidFill>
                <a:srgbClr val="ED9D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7" name="Rectangle 191"/>
              <p:cNvSpPr>
                <a:spLocks noChangeArrowheads="1"/>
              </p:cNvSpPr>
              <p:nvPr/>
            </p:nvSpPr>
            <p:spPr bwMode="auto">
              <a:xfrm>
                <a:off x="4853337" y="3892426"/>
                <a:ext cx="28398" cy="485348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8" name="Rectangle 192"/>
              <p:cNvSpPr>
                <a:spLocks noChangeArrowheads="1"/>
              </p:cNvSpPr>
              <p:nvPr/>
            </p:nvSpPr>
            <p:spPr bwMode="auto">
              <a:xfrm>
                <a:off x="4853337" y="3892426"/>
                <a:ext cx="15490" cy="485348"/>
              </a:xfrm>
              <a:prstGeom prst="rect">
                <a:avLst/>
              </a:pr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9" name="Freeform 193"/>
              <p:cNvSpPr/>
              <p:nvPr/>
            </p:nvSpPr>
            <p:spPr bwMode="auto">
              <a:xfrm>
                <a:off x="4853337" y="3851120"/>
                <a:ext cx="28398" cy="41306"/>
              </a:xfrm>
              <a:custGeom>
                <a:avLst/>
                <a:gdLst>
                  <a:gd name="T0" fmla="*/ 6 w 22"/>
                  <a:gd name="T1" fmla="*/ 11 h 32"/>
                  <a:gd name="T2" fmla="*/ 0 w 22"/>
                  <a:gd name="T3" fmla="*/ 32 h 32"/>
                  <a:gd name="T4" fmla="*/ 22 w 22"/>
                  <a:gd name="T5" fmla="*/ 32 h 32"/>
                  <a:gd name="T6" fmla="*/ 17 w 22"/>
                  <a:gd name="T7" fmla="*/ 11 h 32"/>
                  <a:gd name="T8" fmla="*/ 14 w 22"/>
                  <a:gd name="T9" fmla="*/ 0 h 32"/>
                  <a:gd name="T10" fmla="*/ 9 w 22"/>
                  <a:gd name="T11" fmla="*/ 0 h 32"/>
                  <a:gd name="T12" fmla="*/ 6 w 22"/>
                  <a:gd name="T13" fmla="*/ 1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" h="32">
                    <a:moveTo>
                      <a:pt x="6" y="11"/>
                    </a:moveTo>
                    <a:lnTo>
                      <a:pt x="0" y="32"/>
                    </a:lnTo>
                    <a:lnTo>
                      <a:pt x="22" y="32"/>
                    </a:lnTo>
                    <a:lnTo>
                      <a:pt x="17" y="11"/>
                    </a:lnTo>
                    <a:lnTo>
                      <a:pt x="14" y="0"/>
                    </a:lnTo>
                    <a:lnTo>
                      <a:pt x="9" y="0"/>
                    </a:lnTo>
                    <a:lnTo>
                      <a:pt x="6" y="11"/>
                    </a:lnTo>
                    <a:close/>
                  </a:path>
                </a:pathLst>
              </a:custGeom>
              <a:solidFill>
                <a:srgbClr val="FBD1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0" name="Freeform 194"/>
              <p:cNvSpPr/>
              <p:nvPr/>
            </p:nvSpPr>
            <p:spPr bwMode="auto">
              <a:xfrm>
                <a:off x="4864955" y="3836920"/>
                <a:ext cx="6455" cy="14199"/>
              </a:xfrm>
              <a:custGeom>
                <a:avLst/>
                <a:gdLst>
                  <a:gd name="T0" fmla="*/ 0 w 5"/>
                  <a:gd name="T1" fmla="*/ 11 h 11"/>
                  <a:gd name="T2" fmla="*/ 5 w 5"/>
                  <a:gd name="T3" fmla="*/ 11 h 11"/>
                  <a:gd name="T4" fmla="*/ 3 w 5"/>
                  <a:gd name="T5" fmla="*/ 0 h 11"/>
                  <a:gd name="T6" fmla="*/ 0 w 5"/>
                  <a:gd name="T7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11">
                    <a:moveTo>
                      <a:pt x="0" y="11"/>
                    </a:moveTo>
                    <a:lnTo>
                      <a:pt x="5" y="11"/>
                    </a:lnTo>
                    <a:lnTo>
                      <a:pt x="3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1" name="Rectangle 195"/>
              <p:cNvSpPr>
                <a:spLocks noChangeArrowheads="1"/>
              </p:cNvSpPr>
              <p:nvPr/>
            </p:nvSpPr>
            <p:spPr bwMode="auto">
              <a:xfrm>
                <a:off x="4853337" y="4377774"/>
                <a:ext cx="28398" cy="40016"/>
              </a:xfrm>
              <a:prstGeom prst="rect">
                <a:avLst/>
              </a:pr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2" name="Rectangle 196"/>
              <p:cNvSpPr>
                <a:spLocks noChangeArrowheads="1"/>
              </p:cNvSpPr>
              <p:nvPr/>
            </p:nvSpPr>
            <p:spPr bwMode="auto">
              <a:xfrm>
                <a:off x="4853337" y="4417789"/>
                <a:ext cx="28398" cy="14199"/>
              </a:xfrm>
              <a:prstGeom prst="rect">
                <a:avLst/>
              </a:prstGeom>
              <a:solidFill>
                <a:srgbClr val="ED9D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3" name="Freeform 197"/>
              <p:cNvSpPr/>
              <p:nvPr/>
            </p:nvSpPr>
            <p:spPr bwMode="auto">
              <a:xfrm>
                <a:off x="4742326" y="4052488"/>
                <a:ext cx="46470" cy="486640"/>
              </a:xfrm>
              <a:custGeom>
                <a:avLst/>
                <a:gdLst>
                  <a:gd name="T0" fmla="*/ 21 w 36"/>
                  <a:gd name="T1" fmla="*/ 0 h 377"/>
                  <a:gd name="T2" fmla="*/ 36 w 36"/>
                  <a:gd name="T3" fmla="*/ 376 h 377"/>
                  <a:gd name="T4" fmla="*/ 15 w 36"/>
                  <a:gd name="T5" fmla="*/ 377 h 377"/>
                  <a:gd name="T6" fmla="*/ 0 w 36"/>
                  <a:gd name="T7" fmla="*/ 1 h 377"/>
                  <a:gd name="T8" fmla="*/ 21 w 36"/>
                  <a:gd name="T9" fmla="*/ 0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377">
                    <a:moveTo>
                      <a:pt x="21" y="0"/>
                    </a:moveTo>
                    <a:lnTo>
                      <a:pt x="36" y="376"/>
                    </a:lnTo>
                    <a:lnTo>
                      <a:pt x="15" y="377"/>
                    </a:lnTo>
                    <a:lnTo>
                      <a:pt x="0" y="1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F1CA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4" name="Freeform 198"/>
              <p:cNvSpPr/>
              <p:nvPr/>
            </p:nvSpPr>
            <p:spPr bwMode="auto">
              <a:xfrm>
                <a:off x="4742326" y="4052488"/>
                <a:ext cx="33561" cy="486640"/>
              </a:xfrm>
              <a:custGeom>
                <a:avLst/>
                <a:gdLst>
                  <a:gd name="T0" fmla="*/ 0 w 26"/>
                  <a:gd name="T1" fmla="*/ 1 h 377"/>
                  <a:gd name="T2" fmla="*/ 10 w 26"/>
                  <a:gd name="T3" fmla="*/ 0 h 377"/>
                  <a:gd name="T4" fmla="*/ 26 w 26"/>
                  <a:gd name="T5" fmla="*/ 377 h 377"/>
                  <a:gd name="T6" fmla="*/ 15 w 26"/>
                  <a:gd name="T7" fmla="*/ 377 h 377"/>
                  <a:gd name="T8" fmla="*/ 0 w 26"/>
                  <a:gd name="T9" fmla="*/ 1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377">
                    <a:moveTo>
                      <a:pt x="0" y="1"/>
                    </a:moveTo>
                    <a:lnTo>
                      <a:pt x="10" y="0"/>
                    </a:lnTo>
                    <a:lnTo>
                      <a:pt x="26" y="377"/>
                    </a:lnTo>
                    <a:lnTo>
                      <a:pt x="15" y="377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4930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5" name="Freeform 199"/>
              <p:cNvSpPr/>
              <p:nvPr/>
            </p:nvSpPr>
            <p:spPr bwMode="auto">
              <a:xfrm>
                <a:off x="4761689" y="4537836"/>
                <a:ext cx="27108" cy="41306"/>
              </a:xfrm>
              <a:custGeom>
                <a:avLst/>
                <a:gdLst>
                  <a:gd name="T0" fmla="*/ 6 w 21"/>
                  <a:gd name="T1" fmla="*/ 21 h 32"/>
                  <a:gd name="T2" fmla="*/ 0 w 21"/>
                  <a:gd name="T3" fmla="*/ 1 h 32"/>
                  <a:gd name="T4" fmla="*/ 21 w 21"/>
                  <a:gd name="T5" fmla="*/ 0 h 32"/>
                  <a:gd name="T6" fmla="*/ 17 w 21"/>
                  <a:gd name="T7" fmla="*/ 21 h 32"/>
                  <a:gd name="T8" fmla="*/ 14 w 21"/>
                  <a:gd name="T9" fmla="*/ 32 h 32"/>
                  <a:gd name="T10" fmla="*/ 9 w 21"/>
                  <a:gd name="T11" fmla="*/ 32 h 32"/>
                  <a:gd name="T12" fmla="*/ 6 w 21"/>
                  <a:gd name="T13" fmla="*/ 2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" h="32">
                    <a:moveTo>
                      <a:pt x="6" y="21"/>
                    </a:moveTo>
                    <a:lnTo>
                      <a:pt x="0" y="1"/>
                    </a:lnTo>
                    <a:lnTo>
                      <a:pt x="21" y="0"/>
                    </a:lnTo>
                    <a:lnTo>
                      <a:pt x="17" y="21"/>
                    </a:lnTo>
                    <a:lnTo>
                      <a:pt x="14" y="32"/>
                    </a:lnTo>
                    <a:lnTo>
                      <a:pt x="9" y="32"/>
                    </a:lnTo>
                    <a:lnTo>
                      <a:pt x="6" y="21"/>
                    </a:lnTo>
                    <a:close/>
                  </a:path>
                </a:pathLst>
              </a:custGeom>
              <a:solidFill>
                <a:srgbClr val="FBD1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6" name="Freeform 200"/>
              <p:cNvSpPr/>
              <p:nvPr/>
            </p:nvSpPr>
            <p:spPr bwMode="auto">
              <a:xfrm>
                <a:off x="4773306" y="4579142"/>
                <a:ext cx="6455" cy="12908"/>
              </a:xfrm>
              <a:custGeom>
                <a:avLst/>
                <a:gdLst>
                  <a:gd name="T0" fmla="*/ 0 w 5"/>
                  <a:gd name="T1" fmla="*/ 0 h 10"/>
                  <a:gd name="T2" fmla="*/ 5 w 5"/>
                  <a:gd name="T3" fmla="*/ 0 h 10"/>
                  <a:gd name="T4" fmla="*/ 3 w 5"/>
                  <a:gd name="T5" fmla="*/ 10 h 10"/>
                  <a:gd name="T6" fmla="*/ 0 w 5"/>
                  <a:gd name="T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10">
                    <a:moveTo>
                      <a:pt x="0" y="0"/>
                    </a:moveTo>
                    <a:lnTo>
                      <a:pt x="5" y="0"/>
                    </a:lnTo>
                    <a:lnTo>
                      <a:pt x="3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7" name="Freeform 201"/>
              <p:cNvSpPr/>
              <p:nvPr/>
            </p:nvSpPr>
            <p:spPr bwMode="auto">
              <a:xfrm>
                <a:off x="4739745" y="4011181"/>
                <a:ext cx="29689" cy="42597"/>
              </a:xfrm>
              <a:custGeom>
                <a:avLst/>
                <a:gdLst>
                  <a:gd name="T0" fmla="*/ 2 w 23"/>
                  <a:gd name="T1" fmla="*/ 33 h 33"/>
                  <a:gd name="T2" fmla="*/ 23 w 23"/>
                  <a:gd name="T3" fmla="*/ 32 h 33"/>
                  <a:gd name="T4" fmla="*/ 21 w 23"/>
                  <a:gd name="T5" fmla="*/ 0 h 33"/>
                  <a:gd name="T6" fmla="*/ 0 w 23"/>
                  <a:gd name="T7" fmla="*/ 2 h 33"/>
                  <a:gd name="T8" fmla="*/ 2 w 23"/>
                  <a:gd name="T9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33">
                    <a:moveTo>
                      <a:pt x="2" y="33"/>
                    </a:moveTo>
                    <a:lnTo>
                      <a:pt x="23" y="32"/>
                    </a:lnTo>
                    <a:lnTo>
                      <a:pt x="21" y="0"/>
                    </a:lnTo>
                    <a:lnTo>
                      <a:pt x="0" y="2"/>
                    </a:lnTo>
                    <a:lnTo>
                      <a:pt x="2" y="3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8" name="Freeform 202"/>
              <p:cNvSpPr/>
              <p:nvPr/>
            </p:nvSpPr>
            <p:spPr bwMode="auto">
              <a:xfrm>
                <a:off x="4739745" y="3998273"/>
                <a:ext cx="27108" cy="15490"/>
              </a:xfrm>
              <a:custGeom>
                <a:avLst/>
                <a:gdLst>
                  <a:gd name="T0" fmla="*/ 21 w 21"/>
                  <a:gd name="T1" fmla="*/ 10 h 12"/>
                  <a:gd name="T2" fmla="*/ 0 w 21"/>
                  <a:gd name="T3" fmla="*/ 12 h 12"/>
                  <a:gd name="T4" fmla="*/ 0 w 21"/>
                  <a:gd name="T5" fmla="*/ 1 h 12"/>
                  <a:gd name="T6" fmla="*/ 21 w 21"/>
                  <a:gd name="T7" fmla="*/ 0 h 12"/>
                  <a:gd name="T8" fmla="*/ 21 w 21"/>
                  <a:gd name="T9" fmla="*/ 1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2">
                    <a:moveTo>
                      <a:pt x="21" y="10"/>
                    </a:moveTo>
                    <a:lnTo>
                      <a:pt x="0" y="12"/>
                    </a:lnTo>
                    <a:lnTo>
                      <a:pt x="0" y="1"/>
                    </a:lnTo>
                    <a:lnTo>
                      <a:pt x="21" y="0"/>
                    </a:lnTo>
                    <a:lnTo>
                      <a:pt x="21" y="10"/>
                    </a:lnTo>
                    <a:close/>
                  </a:path>
                </a:pathLst>
              </a:custGeom>
              <a:solidFill>
                <a:srgbClr val="ED9D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9" name="Freeform 203"/>
              <p:cNvSpPr/>
              <p:nvPr/>
            </p:nvSpPr>
            <p:spPr bwMode="auto">
              <a:xfrm>
                <a:off x="4939822" y="4015054"/>
                <a:ext cx="14199" cy="28398"/>
              </a:xfrm>
              <a:custGeom>
                <a:avLst/>
                <a:gdLst>
                  <a:gd name="T0" fmla="*/ 11 w 11"/>
                  <a:gd name="T1" fmla="*/ 0 h 22"/>
                  <a:gd name="T2" fmla="*/ 10 w 11"/>
                  <a:gd name="T3" fmla="*/ 22 h 22"/>
                  <a:gd name="T4" fmla="*/ 0 w 11"/>
                  <a:gd name="T5" fmla="*/ 21 h 22"/>
                  <a:gd name="T6" fmla="*/ 1 w 11"/>
                  <a:gd name="T7" fmla="*/ 0 h 22"/>
                  <a:gd name="T8" fmla="*/ 11 w 11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22">
                    <a:moveTo>
                      <a:pt x="11" y="0"/>
                    </a:moveTo>
                    <a:lnTo>
                      <a:pt x="10" y="22"/>
                    </a:lnTo>
                    <a:lnTo>
                      <a:pt x="0" y="21"/>
                    </a:lnTo>
                    <a:lnTo>
                      <a:pt x="1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0" name="Freeform 204"/>
              <p:cNvSpPr/>
              <p:nvPr/>
            </p:nvSpPr>
            <p:spPr bwMode="auto">
              <a:xfrm>
                <a:off x="4901098" y="4080886"/>
                <a:ext cx="55506" cy="476313"/>
              </a:xfrm>
              <a:custGeom>
                <a:avLst/>
                <a:gdLst>
                  <a:gd name="T0" fmla="*/ 43 w 43"/>
                  <a:gd name="T1" fmla="*/ 2 h 369"/>
                  <a:gd name="T2" fmla="*/ 21 w 43"/>
                  <a:gd name="T3" fmla="*/ 369 h 369"/>
                  <a:gd name="T4" fmla="*/ 0 w 43"/>
                  <a:gd name="T5" fmla="*/ 369 h 369"/>
                  <a:gd name="T6" fmla="*/ 23 w 43"/>
                  <a:gd name="T7" fmla="*/ 0 h 369"/>
                  <a:gd name="T8" fmla="*/ 43 w 43"/>
                  <a:gd name="T9" fmla="*/ 2 h 3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369">
                    <a:moveTo>
                      <a:pt x="43" y="2"/>
                    </a:moveTo>
                    <a:lnTo>
                      <a:pt x="21" y="369"/>
                    </a:lnTo>
                    <a:lnTo>
                      <a:pt x="0" y="369"/>
                    </a:lnTo>
                    <a:lnTo>
                      <a:pt x="23" y="0"/>
                    </a:lnTo>
                    <a:lnTo>
                      <a:pt x="43" y="2"/>
                    </a:lnTo>
                    <a:close/>
                  </a:path>
                </a:pathLst>
              </a:custGeom>
              <a:solidFill>
                <a:srgbClr val="5252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" name="Freeform 206"/>
              <p:cNvSpPr/>
              <p:nvPr/>
            </p:nvSpPr>
            <p:spPr bwMode="auto">
              <a:xfrm>
                <a:off x="4901097" y="4080885"/>
                <a:ext cx="42597" cy="476313"/>
              </a:xfrm>
              <a:custGeom>
                <a:avLst/>
                <a:gdLst>
                  <a:gd name="T0" fmla="*/ 23 w 33"/>
                  <a:gd name="T1" fmla="*/ 0 h 369"/>
                  <a:gd name="T2" fmla="*/ 33 w 33"/>
                  <a:gd name="T3" fmla="*/ 1 h 369"/>
                  <a:gd name="T4" fmla="*/ 11 w 33"/>
                  <a:gd name="T5" fmla="*/ 369 h 369"/>
                  <a:gd name="T6" fmla="*/ 0 w 33"/>
                  <a:gd name="T7" fmla="*/ 369 h 369"/>
                  <a:gd name="T8" fmla="*/ 23 w 33"/>
                  <a:gd name="T9" fmla="*/ 0 h 3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369">
                    <a:moveTo>
                      <a:pt x="23" y="0"/>
                    </a:moveTo>
                    <a:lnTo>
                      <a:pt x="33" y="1"/>
                    </a:lnTo>
                    <a:lnTo>
                      <a:pt x="11" y="369"/>
                    </a:lnTo>
                    <a:lnTo>
                      <a:pt x="0" y="369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5252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" name="Freeform 207"/>
              <p:cNvSpPr/>
              <p:nvPr/>
            </p:nvSpPr>
            <p:spPr bwMode="auto">
              <a:xfrm>
                <a:off x="4901097" y="4557198"/>
                <a:ext cx="27108" cy="40016"/>
              </a:xfrm>
              <a:custGeom>
                <a:avLst/>
                <a:gdLst>
                  <a:gd name="T0" fmla="*/ 4 w 21"/>
                  <a:gd name="T1" fmla="*/ 20 h 31"/>
                  <a:gd name="T2" fmla="*/ 0 w 21"/>
                  <a:gd name="T3" fmla="*/ 0 h 31"/>
                  <a:gd name="T4" fmla="*/ 21 w 21"/>
                  <a:gd name="T5" fmla="*/ 0 h 31"/>
                  <a:gd name="T6" fmla="*/ 14 w 21"/>
                  <a:gd name="T7" fmla="*/ 21 h 31"/>
                  <a:gd name="T8" fmla="*/ 12 w 21"/>
                  <a:gd name="T9" fmla="*/ 31 h 31"/>
                  <a:gd name="T10" fmla="*/ 6 w 21"/>
                  <a:gd name="T11" fmla="*/ 31 h 31"/>
                  <a:gd name="T12" fmla="*/ 4 w 21"/>
                  <a:gd name="T13" fmla="*/ 2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" h="31">
                    <a:moveTo>
                      <a:pt x="4" y="20"/>
                    </a:moveTo>
                    <a:lnTo>
                      <a:pt x="0" y="0"/>
                    </a:lnTo>
                    <a:lnTo>
                      <a:pt x="21" y="0"/>
                    </a:lnTo>
                    <a:lnTo>
                      <a:pt x="14" y="21"/>
                    </a:lnTo>
                    <a:lnTo>
                      <a:pt x="12" y="31"/>
                    </a:lnTo>
                    <a:lnTo>
                      <a:pt x="6" y="31"/>
                    </a:lnTo>
                    <a:lnTo>
                      <a:pt x="4" y="20"/>
                    </a:lnTo>
                    <a:close/>
                  </a:path>
                </a:pathLst>
              </a:custGeom>
              <a:solidFill>
                <a:srgbClr val="5252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" name="Freeform 208"/>
              <p:cNvSpPr/>
              <p:nvPr/>
            </p:nvSpPr>
            <p:spPr bwMode="auto">
              <a:xfrm>
                <a:off x="4908842" y="4597213"/>
                <a:ext cx="7745" cy="14199"/>
              </a:xfrm>
              <a:custGeom>
                <a:avLst/>
                <a:gdLst>
                  <a:gd name="T0" fmla="*/ 0 w 6"/>
                  <a:gd name="T1" fmla="*/ 0 h 11"/>
                  <a:gd name="T2" fmla="*/ 6 w 6"/>
                  <a:gd name="T3" fmla="*/ 0 h 11"/>
                  <a:gd name="T4" fmla="*/ 3 w 6"/>
                  <a:gd name="T5" fmla="*/ 11 h 11"/>
                  <a:gd name="T6" fmla="*/ 0 w 6"/>
                  <a:gd name="T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1">
                    <a:moveTo>
                      <a:pt x="0" y="0"/>
                    </a:moveTo>
                    <a:lnTo>
                      <a:pt x="6" y="0"/>
                    </a:lnTo>
                    <a:lnTo>
                      <a:pt x="3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" name="Freeform 209"/>
              <p:cNvSpPr/>
              <p:nvPr/>
            </p:nvSpPr>
            <p:spPr bwMode="auto">
              <a:xfrm>
                <a:off x="4930786" y="4040870"/>
                <a:ext cx="29689" cy="42597"/>
              </a:xfrm>
              <a:custGeom>
                <a:avLst/>
                <a:gdLst>
                  <a:gd name="T0" fmla="*/ 0 w 23"/>
                  <a:gd name="T1" fmla="*/ 31 h 33"/>
                  <a:gd name="T2" fmla="*/ 20 w 23"/>
                  <a:gd name="T3" fmla="*/ 33 h 33"/>
                  <a:gd name="T4" fmla="*/ 23 w 23"/>
                  <a:gd name="T5" fmla="*/ 1 h 33"/>
                  <a:gd name="T6" fmla="*/ 2 w 23"/>
                  <a:gd name="T7" fmla="*/ 0 h 33"/>
                  <a:gd name="T8" fmla="*/ 0 w 23"/>
                  <a:gd name="T9" fmla="*/ 3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33">
                    <a:moveTo>
                      <a:pt x="0" y="31"/>
                    </a:moveTo>
                    <a:lnTo>
                      <a:pt x="20" y="33"/>
                    </a:lnTo>
                    <a:lnTo>
                      <a:pt x="23" y="1"/>
                    </a:lnTo>
                    <a:lnTo>
                      <a:pt x="2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5252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" name="Freeform 210"/>
              <p:cNvSpPr/>
              <p:nvPr/>
            </p:nvSpPr>
            <p:spPr bwMode="auto">
              <a:xfrm>
                <a:off x="4933368" y="4027962"/>
                <a:ext cx="27108" cy="14199"/>
              </a:xfrm>
              <a:custGeom>
                <a:avLst/>
                <a:gdLst>
                  <a:gd name="T0" fmla="*/ 21 w 21"/>
                  <a:gd name="T1" fmla="*/ 11 h 11"/>
                  <a:gd name="T2" fmla="*/ 0 w 21"/>
                  <a:gd name="T3" fmla="*/ 10 h 11"/>
                  <a:gd name="T4" fmla="*/ 0 w 21"/>
                  <a:gd name="T5" fmla="*/ 0 h 11"/>
                  <a:gd name="T6" fmla="*/ 21 w 21"/>
                  <a:gd name="T7" fmla="*/ 0 h 11"/>
                  <a:gd name="T8" fmla="*/ 21 w 21"/>
                  <a:gd name="T9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1">
                    <a:moveTo>
                      <a:pt x="21" y="11"/>
                    </a:moveTo>
                    <a:lnTo>
                      <a:pt x="0" y="10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11"/>
                    </a:lnTo>
                    <a:close/>
                  </a:path>
                </a:pathLst>
              </a:custGeom>
              <a:solidFill>
                <a:srgbClr val="5252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" name="Freeform 211"/>
              <p:cNvSpPr/>
              <p:nvPr/>
            </p:nvSpPr>
            <p:spPr bwMode="auto">
              <a:xfrm>
                <a:off x="4957893" y="4035707"/>
                <a:ext cx="9036" cy="37434"/>
              </a:xfrm>
              <a:custGeom>
                <a:avLst/>
                <a:gdLst>
                  <a:gd name="T0" fmla="*/ 7 w 7"/>
                  <a:gd name="T1" fmla="*/ 0 h 29"/>
                  <a:gd name="T2" fmla="*/ 5 w 7"/>
                  <a:gd name="T3" fmla="*/ 29 h 29"/>
                  <a:gd name="T4" fmla="*/ 0 w 7"/>
                  <a:gd name="T5" fmla="*/ 28 h 29"/>
                  <a:gd name="T6" fmla="*/ 2 w 7"/>
                  <a:gd name="T7" fmla="*/ 0 h 29"/>
                  <a:gd name="T8" fmla="*/ 7 w 7"/>
                  <a:gd name="T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9">
                    <a:moveTo>
                      <a:pt x="7" y="0"/>
                    </a:moveTo>
                    <a:lnTo>
                      <a:pt x="5" y="29"/>
                    </a:lnTo>
                    <a:lnTo>
                      <a:pt x="0" y="28"/>
                    </a:lnTo>
                    <a:lnTo>
                      <a:pt x="2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5252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" name="Freeform 212"/>
              <p:cNvSpPr/>
              <p:nvPr/>
            </p:nvSpPr>
            <p:spPr bwMode="auto">
              <a:xfrm>
                <a:off x="4955311" y="4043452"/>
                <a:ext cx="18071" cy="192333"/>
              </a:xfrm>
              <a:custGeom>
                <a:avLst/>
                <a:gdLst>
                  <a:gd name="T0" fmla="*/ 14 w 14"/>
                  <a:gd name="T1" fmla="*/ 0 h 149"/>
                  <a:gd name="T2" fmla="*/ 5 w 14"/>
                  <a:gd name="T3" fmla="*/ 149 h 149"/>
                  <a:gd name="T4" fmla="*/ 0 w 14"/>
                  <a:gd name="T5" fmla="*/ 148 h 149"/>
                  <a:gd name="T6" fmla="*/ 9 w 14"/>
                  <a:gd name="T7" fmla="*/ 0 h 149"/>
                  <a:gd name="T8" fmla="*/ 14 w 14"/>
                  <a:gd name="T9" fmla="*/ 0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49">
                    <a:moveTo>
                      <a:pt x="14" y="0"/>
                    </a:moveTo>
                    <a:lnTo>
                      <a:pt x="5" y="149"/>
                    </a:lnTo>
                    <a:lnTo>
                      <a:pt x="0" y="148"/>
                    </a:lnTo>
                    <a:lnTo>
                      <a:pt x="9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5252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" name="Rectangle 213"/>
              <p:cNvSpPr>
                <a:spLocks noChangeArrowheads="1"/>
              </p:cNvSpPr>
              <p:nvPr/>
            </p:nvSpPr>
            <p:spPr bwMode="auto">
              <a:xfrm>
                <a:off x="4791378" y="4043452"/>
                <a:ext cx="83904" cy="432425"/>
              </a:xfrm>
              <a:prstGeom prst="rect">
                <a:avLst/>
              </a:prstGeom>
              <a:solidFill>
                <a:srgbClr val="F1CA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" name="Rectangle 214"/>
              <p:cNvSpPr>
                <a:spLocks noChangeArrowheads="1"/>
              </p:cNvSpPr>
              <p:nvPr/>
            </p:nvSpPr>
            <p:spPr bwMode="auto">
              <a:xfrm>
                <a:off x="4871408" y="4043452"/>
                <a:ext cx="5163" cy="432425"/>
              </a:xfrm>
              <a:prstGeom prst="rect">
                <a:avLst/>
              </a:prstGeom>
              <a:solidFill>
                <a:srgbClr val="E4930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" name="Oval 215"/>
              <p:cNvSpPr>
                <a:spLocks noChangeArrowheads="1"/>
              </p:cNvSpPr>
              <p:nvPr/>
            </p:nvSpPr>
            <p:spPr bwMode="auto">
              <a:xfrm>
                <a:off x="4826229" y="4062813"/>
                <a:ext cx="16781" cy="16781"/>
              </a:xfrm>
              <a:prstGeom prst="ellipse">
                <a:avLst/>
              </a:pr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" name="Rectangle 216"/>
              <p:cNvSpPr>
                <a:spLocks noChangeArrowheads="1"/>
              </p:cNvSpPr>
              <p:nvPr/>
            </p:nvSpPr>
            <p:spPr bwMode="auto">
              <a:xfrm>
                <a:off x="4795250" y="4047324"/>
                <a:ext cx="1291" cy="425971"/>
              </a:xfrm>
              <a:prstGeom prst="rect">
                <a:avLst/>
              </a:pr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" name="Rectangle 217"/>
              <p:cNvSpPr>
                <a:spLocks noChangeArrowheads="1"/>
              </p:cNvSpPr>
              <p:nvPr/>
            </p:nvSpPr>
            <p:spPr bwMode="auto">
              <a:xfrm>
                <a:off x="4791378" y="4473294"/>
                <a:ext cx="3873" cy="1291"/>
              </a:xfrm>
              <a:prstGeom prst="rect">
                <a:avLst/>
              </a:pr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" name="Rectangle 218"/>
              <p:cNvSpPr>
                <a:spLocks noChangeArrowheads="1"/>
              </p:cNvSpPr>
              <p:nvPr/>
            </p:nvSpPr>
            <p:spPr bwMode="auto">
              <a:xfrm>
                <a:off x="4791378" y="4465549"/>
                <a:ext cx="3873" cy="1291"/>
              </a:xfrm>
              <a:prstGeom prst="rect">
                <a:avLst/>
              </a:pr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" name="Rectangle 219"/>
              <p:cNvSpPr>
                <a:spLocks noChangeArrowheads="1"/>
              </p:cNvSpPr>
              <p:nvPr/>
            </p:nvSpPr>
            <p:spPr bwMode="auto">
              <a:xfrm>
                <a:off x="4791378" y="4456514"/>
                <a:ext cx="3873" cy="1291"/>
              </a:xfrm>
              <a:prstGeom prst="rect">
                <a:avLst/>
              </a:pr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" name="Rectangle 220"/>
              <p:cNvSpPr>
                <a:spLocks noChangeArrowheads="1"/>
              </p:cNvSpPr>
              <p:nvPr/>
            </p:nvSpPr>
            <p:spPr bwMode="auto">
              <a:xfrm>
                <a:off x="4791378" y="4447478"/>
                <a:ext cx="3873" cy="1291"/>
              </a:xfrm>
              <a:prstGeom prst="rect">
                <a:avLst/>
              </a:pr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" name="Rectangle 221"/>
              <p:cNvSpPr>
                <a:spLocks noChangeArrowheads="1"/>
              </p:cNvSpPr>
              <p:nvPr/>
            </p:nvSpPr>
            <p:spPr bwMode="auto">
              <a:xfrm>
                <a:off x="4791378" y="4439733"/>
                <a:ext cx="3873" cy="1291"/>
              </a:xfrm>
              <a:prstGeom prst="rect">
                <a:avLst/>
              </a:pr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" name="Rectangle 222"/>
              <p:cNvSpPr>
                <a:spLocks noChangeArrowheads="1"/>
              </p:cNvSpPr>
              <p:nvPr/>
            </p:nvSpPr>
            <p:spPr bwMode="auto">
              <a:xfrm>
                <a:off x="4791378" y="4430698"/>
                <a:ext cx="3873" cy="1291"/>
              </a:xfrm>
              <a:prstGeom prst="rect">
                <a:avLst/>
              </a:pr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Rectangle 223"/>
              <p:cNvSpPr>
                <a:spLocks noChangeArrowheads="1"/>
              </p:cNvSpPr>
              <p:nvPr/>
            </p:nvSpPr>
            <p:spPr bwMode="auto">
              <a:xfrm>
                <a:off x="4791378" y="4421661"/>
                <a:ext cx="3873" cy="1291"/>
              </a:xfrm>
              <a:prstGeom prst="rect">
                <a:avLst/>
              </a:pr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" name="Rectangle 224"/>
              <p:cNvSpPr>
                <a:spLocks noChangeArrowheads="1"/>
              </p:cNvSpPr>
              <p:nvPr/>
            </p:nvSpPr>
            <p:spPr bwMode="auto">
              <a:xfrm>
                <a:off x="4791378" y="4413917"/>
                <a:ext cx="3873" cy="1291"/>
              </a:xfrm>
              <a:prstGeom prst="rect">
                <a:avLst/>
              </a:pr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" name="Rectangle 225"/>
              <p:cNvSpPr>
                <a:spLocks noChangeArrowheads="1"/>
              </p:cNvSpPr>
              <p:nvPr/>
            </p:nvSpPr>
            <p:spPr bwMode="auto">
              <a:xfrm>
                <a:off x="4791378" y="4404881"/>
                <a:ext cx="3873" cy="1291"/>
              </a:xfrm>
              <a:prstGeom prst="rect">
                <a:avLst/>
              </a:pr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" name="Rectangle 226"/>
              <p:cNvSpPr>
                <a:spLocks noChangeArrowheads="1"/>
              </p:cNvSpPr>
              <p:nvPr/>
            </p:nvSpPr>
            <p:spPr bwMode="auto">
              <a:xfrm>
                <a:off x="4791378" y="4395845"/>
                <a:ext cx="3873" cy="1291"/>
              </a:xfrm>
              <a:prstGeom prst="rect">
                <a:avLst/>
              </a:pr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" name="Rectangle 227"/>
              <p:cNvSpPr>
                <a:spLocks noChangeArrowheads="1"/>
              </p:cNvSpPr>
              <p:nvPr/>
            </p:nvSpPr>
            <p:spPr bwMode="auto">
              <a:xfrm>
                <a:off x="4791378" y="4388100"/>
                <a:ext cx="3873" cy="1291"/>
              </a:xfrm>
              <a:prstGeom prst="rect">
                <a:avLst/>
              </a:pr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" name="Rectangle 228"/>
              <p:cNvSpPr>
                <a:spLocks noChangeArrowheads="1"/>
              </p:cNvSpPr>
              <p:nvPr/>
            </p:nvSpPr>
            <p:spPr bwMode="auto">
              <a:xfrm>
                <a:off x="4791378" y="4379065"/>
                <a:ext cx="3873" cy="1291"/>
              </a:xfrm>
              <a:prstGeom prst="rect">
                <a:avLst/>
              </a:pr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" name="Rectangle 229"/>
              <p:cNvSpPr>
                <a:spLocks noChangeArrowheads="1"/>
              </p:cNvSpPr>
              <p:nvPr/>
            </p:nvSpPr>
            <p:spPr bwMode="auto">
              <a:xfrm>
                <a:off x="4791378" y="4371320"/>
                <a:ext cx="3873" cy="1291"/>
              </a:xfrm>
              <a:prstGeom prst="rect">
                <a:avLst/>
              </a:pr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" name="Rectangle 230"/>
              <p:cNvSpPr>
                <a:spLocks noChangeArrowheads="1"/>
              </p:cNvSpPr>
              <p:nvPr/>
            </p:nvSpPr>
            <p:spPr bwMode="auto">
              <a:xfrm>
                <a:off x="4791378" y="4362284"/>
                <a:ext cx="3873" cy="1291"/>
              </a:xfrm>
              <a:prstGeom prst="rect">
                <a:avLst/>
              </a:pr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" name="Rectangle 231"/>
              <p:cNvSpPr>
                <a:spLocks noChangeArrowheads="1"/>
              </p:cNvSpPr>
              <p:nvPr/>
            </p:nvSpPr>
            <p:spPr bwMode="auto">
              <a:xfrm>
                <a:off x="4791378" y="4354539"/>
                <a:ext cx="3873" cy="1291"/>
              </a:xfrm>
              <a:prstGeom prst="rect">
                <a:avLst/>
              </a:pr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" name="Rectangle 232"/>
              <p:cNvSpPr>
                <a:spLocks noChangeArrowheads="1"/>
              </p:cNvSpPr>
              <p:nvPr/>
            </p:nvSpPr>
            <p:spPr bwMode="auto">
              <a:xfrm>
                <a:off x="4791378" y="4345504"/>
                <a:ext cx="3873" cy="1291"/>
              </a:xfrm>
              <a:prstGeom prst="rect">
                <a:avLst/>
              </a:pr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" name="Rectangle 233"/>
              <p:cNvSpPr>
                <a:spLocks noChangeArrowheads="1"/>
              </p:cNvSpPr>
              <p:nvPr/>
            </p:nvSpPr>
            <p:spPr bwMode="auto">
              <a:xfrm>
                <a:off x="4791378" y="4336467"/>
                <a:ext cx="3873" cy="1291"/>
              </a:xfrm>
              <a:prstGeom prst="rect">
                <a:avLst/>
              </a:pr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" name="Rectangle 234"/>
              <p:cNvSpPr>
                <a:spLocks noChangeArrowheads="1"/>
              </p:cNvSpPr>
              <p:nvPr/>
            </p:nvSpPr>
            <p:spPr bwMode="auto">
              <a:xfrm>
                <a:off x="4791378" y="4328722"/>
                <a:ext cx="3873" cy="1291"/>
              </a:xfrm>
              <a:prstGeom prst="rect">
                <a:avLst/>
              </a:pr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" name="Rectangle 235"/>
              <p:cNvSpPr>
                <a:spLocks noChangeArrowheads="1"/>
              </p:cNvSpPr>
              <p:nvPr/>
            </p:nvSpPr>
            <p:spPr bwMode="auto">
              <a:xfrm>
                <a:off x="4791378" y="4319687"/>
                <a:ext cx="3873" cy="1291"/>
              </a:xfrm>
              <a:prstGeom prst="rect">
                <a:avLst/>
              </a:pr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" name="Rectangle 236"/>
              <p:cNvSpPr>
                <a:spLocks noChangeArrowheads="1"/>
              </p:cNvSpPr>
              <p:nvPr/>
            </p:nvSpPr>
            <p:spPr bwMode="auto">
              <a:xfrm>
                <a:off x="4791378" y="4310651"/>
                <a:ext cx="3873" cy="1291"/>
              </a:xfrm>
              <a:prstGeom prst="rect">
                <a:avLst/>
              </a:pr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" name="Rectangle 237"/>
              <p:cNvSpPr>
                <a:spLocks noChangeArrowheads="1"/>
              </p:cNvSpPr>
              <p:nvPr/>
            </p:nvSpPr>
            <p:spPr bwMode="auto">
              <a:xfrm>
                <a:off x="4791378" y="4302906"/>
                <a:ext cx="3873" cy="1291"/>
              </a:xfrm>
              <a:prstGeom prst="rect">
                <a:avLst/>
              </a:pr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" name="Rectangle 238"/>
              <p:cNvSpPr>
                <a:spLocks noChangeArrowheads="1"/>
              </p:cNvSpPr>
              <p:nvPr/>
            </p:nvSpPr>
            <p:spPr bwMode="auto">
              <a:xfrm>
                <a:off x="4791378" y="4293871"/>
                <a:ext cx="3873" cy="1291"/>
              </a:xfrm>
              <a:prstGeom prst="rect">
                <a:avLst/>
              </a:pr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" name="Rectangle 239"/>
              <p:cNvSpPr>
                <a:spLocks noChangeArrowheads="1"/>
              </p:cNvSpPr>
              <p:nvPr/>
            </p:nvSpPr>
            <p:spPr bwMode="auto">
              <a:xfrm>
                <a:off x="4791378" y="4286126"/>
                <a:ext cx="3873" cy="1291"/>
              </a:xfrm>
              <a:prstGeom prst="rect">
                <a:avLst/>
              </a:pr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" name="Rectangle 240"/>
              <p:cNvSpPr>
                <a:spLocks noChangeArrowheads="1"/>
              </p:cNvSpPr>
              <p:nvPr/>
            </p:nvSpPr>
            <p:spPr bwMode="auto">
              <a:xfrm>
                <a:off x="4791378" y="4277090"/>
                <a:ext cx="3873" cy="1291"/>
              </a:xfrm>
              <a:prstGeom prst="rect">
                <a:avLst/>
              </a:pr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" name="Rectangle 241"/>
              <p:cNvSpPr>
                <a:spLocks noChangeArrowheads="1"/>
              </p:cNvSpPr>
              <p:nvPr/>
            </p:nvSpPr>
            <p:spPr bwMode="auto">
              <a:xfrm>
                <a:off x="4791378" y="4268054"/>
                <a:ext cx="3873" cy="1291"/>
              </a:xfrm>
              <a:prstGeom prst="rect">
                <a:avLst/>
              </a:pr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" name="Rectangle 242"/>
              <p:cNvSpPr>
                <a:spLocks noChangeArrowheads="1"/>
              </p:cNvSpPr>
              <p:nvPr/>
            </p:nvSpPr>
            <p:spPr bwMode="auto">
              <a:xfrm>
                <a:off x="4791378" y="4260309"/>
                <a:ext cx="3873" cy="1291"/>
              </a:xfrm>
              <a:prstGeom prst="rect">
                <a:avLst/>
              </a:pr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" name="Rectangle 243"/>
              <p:cNvSpPr>
                <a:spLocks noChangeArrowheads="1"/>
              </p:cNvSpPr>
              <p:nvPr/>
            </p:nvSpPr>
            <p:spPr bwMode="auto">
              <a:xfrm>
                <a:off x="4791378" y="4251273"/>
                <a:ext cx="3873" cy="1291"/>
              </a:xfrm>
              <a:prstGeom prst="rect">
                <a:avLst/>
              </a:pr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" name="Rectangle 244"/>
              <p:cNvSpPr>
                <a:spLocks noChangeArrowheads="1"/>
              </p:cNvSpPr>
              <p:nvPr/>
            </p:nvSpPr>
            <p:spPr bwMode="auto">
              <a:xfrm>
                <a:off x="4791378" y="4242238"/>
                <a:ext cx="3873" cy="1291"/>
              </a:xfrm>
              <a:prstGeom prst="rect">
                <a:avLst/>
              </a:pr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" name="Rectangle 245"/>
              <p:cNvSpPr>
                <a:spLocks noChangeArrowheads="1"/>
              </p:cNvSpPr>
              <p:nvPr/>
            </p:nvSpPr>
            <p:spPr bwMode="auto">
              <a:xfrm>
                <a:off x="4791378" y="4234493"/>
                <a:ext cx="3873" cy="1291"/>
              </a:xfrm>
              <a:prstGeom prst="rect">
                <a:avLst/>
              </a:pr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" name="Rectangle 246"/>
              <p:cNvSpPr>
                <a:spLocks noChangeArrowheads="1"/>
              </p:cNvSpPr>
              <p:nvPr/>
            </p:nvSpPr>
            <p:spPr bwMode="auto">
              <a:xfrm>
                <a:off x="4791378" y="4225457"/>
                <a:ext cx="3873" cy="1291"/>
              </a:xfrm>
              <a:prstGeom prst="rect">
                <a:avLst/>
              </a:pr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" name="Rectangle 247"/>
              <p:cNvSpPr>
                <a:spLocks noChangeArrowheads="1"/>
              </p:cNvSpPr>
              <p:nvPr/>
            </p:nvSpPr>
            <p:spPr bwMode="auto">
              <a:xfrm>
                <a:off x="4791378" y="4216421"/>
                <a:ext cx="3873" cy="1291"/>
              </a:xfrm>
              <a:prstGeom prst="rect">
                <a:avLst/>
              </a:pr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" name="Rectangle 248"/>
              <p:cNvSpPr>
                <a:spLocks noChangeArrowheads="1"/>
              </p:cNvSpPr>
              <p:nvPr/>
            </p:nvSpPr>
            <p:spPr bwMode="auto">
              <a:xfrm>
                <a:off x="4791378" y="4208677"/>
                <a:ext cx="3873" cy="1291"/>
              </a:xfrm>
              <a:prstGeom prst="rect">
                <a:avLst/>
              </a:pr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" name="Rectangle 249"/>
              <p:cNvSpPr>
                <a:spLocks noChangeArrowheads="1"/>
              </p:cNvSpPr>
              <p:nvPr/>
            </p:nvSpPr>
            <p:spPr bwMode="auto">
              <a:xfrm>
                <a:off x="4791378" y="4199640"/>
                <a:ext cx="3873" cy="1291"/>
              </a:xfrm>
              <a:prstGeom prst="rect">
                <a:avLst/>
              </a:pr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" name="Rectangle 250"/>
              <p:cNvSpPr>
                <a:spLocks noChangeArrowheads="1"/>
              </p:cNvSpPr>
              <p:nvPr/>
            </p:nvSpPr>
            <p:spPr bwMode="auto">
              <a:xfrm>
                <a:off x="4791378" y="4190605"/>
                <a:ext cx="3873" cy="1291"/>
              </a:xfrm>
              <a:prstGeom prst="rect">
                <a:avLst/>
              </a:pr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" name="Rectangle 251"/>
              <p:cNvSpPr>
                <a:spLocks noChangeArrowheads="1"/>
              </p:cNvSpPr>
              <p:nvPr/>
            </p:nvSpPr>
            <p:spPr bwMode="auto">
              <a:xfrm>
                <a:off x="4791378" y="4182860"/>
                <a:ext cx="3873" cy="1291"/>
              </a:xfrm>
              <a:prstGeom prst="rect">
                <a:avLst/>
              </a:pr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" name="Rectangle 252"/>
              <p:cNvSpPr>
                <a:spLocks noChangeArrowheads="1"/>
              </p:cNvSpPr>
              <p:nvPr/>
            </p:nvSpPr>
            <p:spPr bwMode="auto">
              <a:xfrm>
                <a:off x="4791378" y="4173824"/>
                <a:ext cx="3873" cy="1291"/>
              </a:xfrm>
              <a:prstGeom prst="rect">
                <a:avLst/>
              </a:pr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" name="Rectangle 253"/>
              <p:cNvSpPr>
                <a:spLocks noChangeArrowheads="1"/>
              </p:cNvSpPr>
              <p:nvPr/>
            </p:nvSpPr>
            <p:spPr bwMode="auto">
              <a:xfrm>
                <a:off x="4791378" y="4166079"/>
                <a:ext cx="3873" cy="1291"/>
              </a:xfrm>
              <a:prstGeom prst="rect">
                <a:avLst/>
              </a:pr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" name="Rectangle 254"/>
              <p:cNvSpPr>
                <a:spLocks noChangeArrowheads="1"/>
              </p:cNvSpPr>
              <p:nvPr/>
            </p:nvSpPr>
            <p:spPr bwMode="auto">
              <a:xfrm>
                <a:off x="4791378" y="4157044"/>
                <a:ext cx="3873" cy="1291"/>
              </a:xfrm>
              <a:prstGeom prst="rect">
                <a:avLst/>
              </a:pr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" name="Rectangle 255"/>
              <p:cNvSpPr>
                <a:spLocks noChangeArrowheads="1"/>
              </p:cNvSpPr>
              <p:nvPr/>
            </p:nvSpPr>
            <p:spPr bwMode="auto">
              <a:xfrm>
                <a:off x="4791378" y="4149299"/>
                <a:ext cx="3873" cy="1291"/>
              </a:xfrm>
              <a:prstGeom prst="rect">
                <a:avLst/>
              </a:pr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" name="Rectangle 256"/>
              <p:cNvSpPr>
                <a:spLocks noChangeArrowheads="1"/>
              </p:cNvSpPr>
              <p:nvPr/>
            </p:nvSpPr>
            <p:spPr bwMode="auto">
              <a:xfrm>
                <a:off x="4791378" y="4140263"/>
                <a:ext cx="3873" cy="1291"/>
              </a:xfrm>
              <a:prstGeom prst="rect">
                <a:avLst/>
              </a:pr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" name="Rectangle 257"/>
              <p:cNvSpPr>
                <a:spLocks noChangeArrowheads="1"/>
              </p:cNvSpPr>
              <p:nvPr/>
            </p:nvSpPr>
            <p:spPr bwMode="auto">
              <a:xfrm>
                <a:off x="4791378" y="4131227"/>
                <a:ext cx="3873" cy="1291"/>
              </a:xfrm>
              <a:prstGeom prst="rect">
                <a:avLst/>
              </a:pr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" name="Rectangle 258"/>
              <p:cNvSpPr>
                <a:spLocks noChangeArrowheads="1"/>
              </p:cNvSpPr>
              <p:nvPr/>
            </p:nvSpPr>
            <p:spPr bwMode="auto">
              <a:xfrm>
                <a:off x="4791378" y="4123482"/>
                <a:ext cx="3873" cy="1291"/>
              </a:xfrm>
              <a:prstGeom prst="rect">
                <a:avLst/>
              </a:pr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" name="Rectangle 259"/>
              <p:cNvSpPr>
                <a:spLocks noChangeArrowheads="1"/>
              </p:cNvSpPr>
              <p:nvPr/>
            </p:nvSpPr>
            <p:spPr bwMode="auto">
              <a:xfrm>
                <a:off x="4791378" y="4114446"/>
                <a:ext cx="3873" cy="1291"/>
              </a:xfrm>
              <a:prstGeom prst="rect">
                <a:avLst/>
              </a:pr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" name="Rectangle 260"/>
              <p:cNvSpPr>
                <a:spLocks noChangeArrowheads="1"/>
              </p:cNvSpPr>
              <p:nvPr/>
            </p:nvSpPr>
            <p:spPr bwMode="auto">
              <a:xfrm>
                <a:off x="4791378" y="4105411"/>
                <a:ext cx="3873" cy="1291"/>
              </a:xfrm>
              <a:prstGeom prst="rect">
                <a:avLst/>
              </a:pr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" name="Rectangle 261"/>
              <p:cNvSpPr>
                <a:spLocks noChangeArrowheads="1"/>
              </p:cNvSpPr>
              <p:nvPr/>
            </p:nvSpPr>
            <p:spPr bwMode="auto">
              <a:xfrm>
                <a:off x="4791378" y="4097666"/>
                <a:ext cx="3873" cy="1291"/>
              </a:xfrm>
              <a:prstGeom prst="rect">
                <a:avLst/>
              </a:pr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" name="Rectangle 262"/>
              <p:cNvSpPr>
                <a:spLocks noChangeArrowheads="1"/>
              </p:cNvSpPr>
              <p:nvPr/>
            </p:nvSpPr>
            <p:spPr bwMode="auto">
              <a:xfrm>
                <a:off x="4791378" y="4088630"/>
                <a:ext cx="3873" cy="1291"/>
              </a:xfrm>
              <a:prstGeom prst="rect">
                <a:avLst/>
              </a:pr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" name="Rectangle 263"/>
              <p:cNvSpPr>
                <a:spLocks noChangeArrowheads="1"/>
              </p:cNvSpPr>
              <p:nvPr/>
            </p:nvSpPr>
            <p:spPr bwMode="auto">
              <a:xfrm>
                <a:off x="4791378" y="4079595"/>
                <a:ext cx="3873" cy="1291"/>
              </a:xfrm>
              <a:prstGeom prst="rect">
                <a:avLst/>
              </a:pr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" name="Rectangle 264"/>
              <p:cNvSpPr>
                <a:spLocks noChangeArrowheads="1"/>
              </p:cNvSpPr>
              <p:nvPr/>
            </p:nvSpPr>
            <p:spPr bwMode="auto">
              <a:xfrm>
                <a:off x="4791378" y="4071850"/>
                <a:ext cx="3873" cy="1291"/>
              </a:xfrm>
              <a:prstGeom prst="rect">
                <a:avLst/>
              </a:pr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" name="Rectangle 265"/>
              <p:cNvSpPr>
                <a:spLocks noChangeArrowheads="1"/>
              </p:cNvSpPr>
              <p:nvPr/>
            </p:nvSpPr>
            <p:spPr bwMode="auto">
              <a:xfrm>
                <a:off x="4791378" y="4062813"/>
                <a:ext cx="3873" cy="1291"/>
              </a:xfrm>
              <a:prstGeom prst="rect">
                <a:avLst/>
              </a:pr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" name="Rectangle 266"/>
              <p:cNvSpPr>
                <a:spLocks noChangeArrowheads="1"/>
              </p:cNvSpPr>
              <p:nvPr/>
            </p:nvSpPr>
            <p:spPr bwMode="auto">
              <a:xfrm>
                <a:off x="4791378" y="4053778"/>
                <a:ext cx="3873" cy="1291"/>
              </a:xfrm>
              <a:prstGeom prst="rect">
                <a:avLst/>
              </a:pr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" name="Rectangle 267"/>
              <p:cNvSpPr>
                <a:spLocks noChangeArrowheads="1"/>
              </p:cNvSpPr>
              <p:nvPr/>
            </p:nvSpPr>
            <p:spPr bwMode="auto">
              <a:xfrm>
                <a:off x="4791378" y="4046033"/>
                <a:ext cx="3873" cy="1291"/>
              </a:xfrm>
              <a:prstGeom prst="rect">
                <a:avLst/>
              </a:pr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" name="Rectangle 268"/>
              <p:cNvSpPr>
                <a:spLocks noChangeArrowheads="1"/>
              </p:cNvSpPr>
              <p:nvPr/>
            </p:nvSpPr>
            <p:spPr bwMode="auto">
              <a:xfrm>
                <a:off x="4795250" y="4473294"/>
                <a:ext cx="10327" cy="1291"/>
              </a:xfrm>
              <a:prstGeom prst="rect">
                <a:avLst/>
              </a:pr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9" name="Rectangle 269"/>
              <p:cNvSpPr>
                <a:spLocks noChangeArrowheads="1"/>
              </p:cNvSpPr>
              <p:nvPr/>
            </p:nvSpPr>
            <p:spPr bwMode="auto">
              <a:xfrm>
                <a:off x="4795250" y="4430698"/>
                <a:ext cx="10327" cy="1291"/>
              </a:xfrm>
              <a:prstGeom prst="rect">
                <a:avLst/>
              </a:pr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0" name="Rectangle 270"/>
              <p:cNvSpPr>
                <a:spLocks noChangeArrowheads="1"/>
              </p:cNvSpPr>
              <p:nvPr/>
            </p:nvSpPr>
            <p:spPr bwMode="auto">
              <a:xfrm>
                <a:off x="4795250" y="4388100"/>
                <a:ext cx="10327" cy="1291"/>
              </a:xfrm>
              <a:prstGeom prst="rect">
                <a:avLst/>
              </a:pr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" name="Rectangle 271"/>
              <p:cNvSpPr>
                <a:spLocks noChangeArrowheads="1"/>
              </p:cNvSpPr>
              <p:nvPr/>
            </p:nvSpPr>
            <p:spPr bwMode="auto">
              <a:xfrm>
                <a:off x="4795250" y="4345504"/>
                <a:ext cx="10327" cy="1291"/>
              </a:xfrm>
              <a:prstGeom prst="rect">
                <a:avLst/>
              </a:pr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2" name="Rectangle 272"/>
              <p:cNvSpPr>
                <a:spLocks noChangeArrowheads="1"/>
              </p:cNvSpPr>
              <p:nvPr/>
            </p:nvSpPr>
            <p:spPr bwMode="auto">
              <a:xfrm>
                <a:off x="4795250" y="4302906"/>
                <a:ext cx="10327" cy="1291"/>
              </a:xfrm>
              <a:prstGeom prst="rect">
                <a:avLst/>
              </a:pr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3" name="Rectangle 273"/>
              <p:cNvSpPr>
                <a:spLocks noChangeArrowheads="1"/>
              </p:cNvSpPr>
              <p:nvPr/>
            </p:nvSpPr>
            <p:spPr bwMode="auto">
              <a:xfrm>
                <a:off x="4795250" y="4260309"/>
                <a:ext cx="10327" cy="1291"/>
              </a:xfrm>
              <a:prstGeom prst="rect">
                <a:avLst/>
              </a:pr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4" name="Rectangle 274"/>
              <p:cNvSpPr>
                <a:spLocks noChangeArrowheads="1"/>
              </p:cNvSpPr>
              <p:nvPr/>
            </p:nvSpPr>
            <p:spPr bwMode="auto">
              <a:xfrm>
                <a:off x="4795250" y="4216421"/>
                <a:ext cx="10327" cy="1291"/>
              </a:xfrm>
              <a:prstGeom prst="rect">
                <a:avLst/>
              </a:pr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5" name="Rectangle 275"/>
              <p:cNvSpPr>
                <a:spLocks noChangeArrowheads="1"/>
              </p:cNvSpPr>
              <p:nvPr/>
            </p:nvSpPr>
            <p:spPr bwMode="auto">
              <a:xfrm>
                <a:off x="4795250" y="4173824"/>
                <a:ext cx="10327" cy="1291"/>
              </a:xfrm>
              <a:prstGeom prst="rect">
                <a:avLst/>
              </a:pr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6" name="Rectangle 276"/>
              <p:cNvSpPr>
                <a:spLocks noChangeArrowheads="1"/>
              </p:cNvSpPr>
              <p:nvPr/>
            </p:nvSpPr>
            <p:spPr bwMode="auto">
              <a:xfrm>
                <a:off x="4795250" y="4131227"/>
                <a:ext cx="10327" cy="1291"/>
              </a:xfrm>
              <a:prstGeom prst="rect">
                <a:avLst/>
              </a:pr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7" name="Rectangle 277"/>
              <p:cNvSpPr>
                <a:spLocks noChangeArrowheads="1"/>
              </p:cNvSpPr>
              <p:nvPr/>
            </p:nvSpPr>
            <p:spPr bwMode="auto">
              <a:xfrm>
                <a:off x="4795250" y="4088630"/>
                <a:ext cx="10327" cy="1291"/>
              </a:xfrm>
              <a:prstGeom prst="rect">
                <a:avLst/>
              </a:pr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8" name="Rectangle 278"/>
              <p:cNvSpPr>
                <a:spLocks noChangeArrowheads="1"/>
              </p:cNvSpPr>
              <p:nvPr/>
            </p:nvSpPr>
            <p:spPr bwMode="auto">
              <a:xfrm>
                <a:off x="4795250" y="4046033"/>
                <a:ext cx="10327" cy="1291"/>
              </a:xfrm>
              <a:prstGeom prst="rect">
                <a:avLst/>
              </a:pr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9" name="Freeform 279"/>
              <p:cNvSpPr/>
              <p:nvPr/>
            </p:nvSpPr>
            <p:spPr bwMode="auto">
              <a:xfrm>
                <a:off x="4734582" y="4284835"/>
                <a:ext cx="227184" cy="361430"/>
              </a:xfrm>
              <a:custGeom>
                <a:avLst/>
                <a:gdLst>
                  <a:gd name="T0" fmla="*/ 87 w 176"/>
                  <a:gd name="T1" fmla="*/ 0 h 280"/>
                  <a:gd name="T2" fmla="*/ 0 w 176"/>
                  <a:gd name="T3" fmla="*/ 0 h 280"/>
                  <a:gd name="T4" fmla="*/ 13 w 176"/>
                  <a:gd name="T5" fmla="*/ 280 h 280"/>
                  <a:gd name="T6" fmla="*/ 87 w 176"/>
                  <a:gd name="T7" fmla="*/ 280 h 280"/>
                  <a:gd name="T8" fmla="*/ 163 w 176"/>
                  <a:gd name="T9" fmla="*/ 280 h 280"/>
                  <a:gd name="T10" fmla="*/ 176 w 176"/>
                  <a:gd name="T11" fmla="*/ 0 h 280"/>
                  <a:gd name="T12" fmla="*/ 87 w 176"/>
                  <a:gd name="T13" fmla="*/ 0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6" h="280">
                    <a:moveTo>
                      <a:pt x="87" y="0"/>
                    </a:moveTo>
                    <a:lnTo>
                      <a:pt x="0" y="0"/>
                    </a:lnTo>
                    <a:lnTo>
                      <a:pt x="13" y="280"/>
                    </a:lnTo>
                    <a:lnTo>
                      <a:pt x="87" y="280"/>
                    </a:lnTo>
                    <a:lnTo>
                      <a:pt x="163" y="280"/>
                    </a:lnTo>
                    <a:lnTo>
                      <a:pt x="176" y="0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E243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0" name="Freeform 280"/>
              <p:cNvSpPr/>
              <p:nvPr/>
            </p:nvSpPr>
            <p:spPr bwMode="auto">
              <a:xfrm>
                <a:off x="4734582" y="4284835"/>
                <a:ext cx="227184" cy="361430"/>
              </a:xfrm>
              <a:custGeom>
                <a:avLst/>
                <a:gdLst>
                  <a:gd name="T0" fmla="*/ 87 w 176"/>
                  <a:gd name="T1" fmla="*/ 0 h 280"/>
                  <a:gd name="T2" fmla="*/ 0 w 176"/>
                  <a:gd name="T3" fmla="*/ 0 h 280"/>
                  <a:gd name="T4" fmla="*/ 13 w 176"/>
                  <a:gd name="T5" fmla="*/ 280 h 280"/>
                  <a:gd name="T6" fmla="*/ 87 w 176"/>
                  <a:gd name="T7" fmla="*/ 280 h 280"/>
                  <a:gd name="T8" fmla="*/ 163 w 176"/>
                  <a:gd name="T9" fmla="*/ 280 h 280"/>
                  <a:gd name="T10" fmla="*/ 176 w 176"/>
                  <a:gd name="T11" fmla="*/ 0 h 280"/>
                  <a:gd name="T12" fmla="*/ 87 w 176"/>
                  <a:gd name="T13" fmla="*/ 0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6" h="280">
                    <a:moveTo>
                      <a:pt x="87" y="0"/>
                    </a:moveTo>
                    <a:lnTo>
                      <a:pt x="0" y="0"/>
                    </a:lnTo>
                    <a:lnTo>
                      <a:pt x="13" y="280"/>
                    </a:lnTo>
                    <a:lnTo>
                      <a:pt x="87" y="280"/>
                    </a:lnTo>
                    <a:lnTo>
                      <a:pt x="163" y="280"/>
                    </a:lnTo>
                    <a:lnTo>
                      <a:pt x="176" y="0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EF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303" name="组合 302"/>
          <p:cNvGrpSpPr/>
          <p:nvPr/>
        </p:nvGrpSpPr>
        <p:grpSpPr>
          <a:xfrm>
            <a:off x="4005084" y="1322040"/>
            <a:ext cx="4152804" cy="795464"/>
            <a:chOff x="4396852" y="1071050"/>
            <a:chExt cx="4152804" cy="795464"/>
          </a:xfrm>
        </p:grpSpPr>
        <p:sp>
          <p:nvSpPr>
            <p:cNvPr id="304" name="文本框 303"/>
            <p:cNvSpPr txBox="1"/>
            <p:nvPr/>
          </p:nvSpPr>
          <p:spPr>
            <a:xfrm>
              <a:off x="4415191" y="1097073"/>
              <a:ext cx="4134465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4400" dirty="0">
                  <a:solidFill>
                    <a:srgbClr val="E4422C"/>
                  </a:solidFill>
                  <a:latin typeface="张海山锐谐体" panose="02000000000000000000" pitchFamily="2" charset="-122"/>
                  <a:ea typeface="张海山锐谐体" panose="02000000000000000000" pitchFamily="2" charset="-122"/>
                </a:rPr>
                <a:t>完善的办公设备</a:t>
              </a:r>
            </a:p>
          </p:txBody>
        </p:sp>
        <p:sp>
          <p:nvSpPr>
            <p:cNvPr id="305" name="文本框 304"/>
            <p:cNvSpPr txBox="1"/>
            <p:nvPr/>
          </p:nvSpPr>
          <p:spPr>
            <a:xfrm>
              <a:off x="4396852" y="1071050"/>
              <a:ext cx="4134465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4400" dirty="0">
                  <a:solidFill>
                    <a:schemeClr val="bg1"/>
                  </a:solidFill>
                  <a:latin typeface="张海山锐谐体" panose="02000000000000000000" pitchFamily="2" charset="-122"/>
                  <a:ea typeface="张海山锐谐体" panose="02000000000000000000" pitchFamily="2" charset="-122"/>
                </a:rPr>
                <a:t>完善的办公设备</a:t>
              </a:r>
            </a:p>
          </p:txBody>
        </p:sp>
      </p:grpSp>
      <p:grpSp>
        <p:nvGrpSpPr>
          <p:cNvPr id="306" name="组合 305"/>
          <p:cNvGrpSpPr/>
          <p:nvPr/>
        </p:nvGrpSpPr>
        <p:grpSpPr>
          <a:xfrm>
            <a:off x="3671660" y="307012"/>
            <a:ext cx="4819653" cy="1226352"/>
            <a:chOff x="4473796" y="472254"/>
            <a:chExt cx="4819653" cy="1226352"/>
          </a:xfrm>
        </p:grpSpPr>
        <p:sp>
          <p:nvSpPr>
            <p:cNvPr id="307" name="文本框 306"/>
            <p:cNvSpPr txBox="1"/>
            <p:nvPr/>
          </p:nvSpPr>
          <p:spPr>
            <a:xfrm>
              <a:off x="4492135" y="498277"/>
              <a:ext cx="4801314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7200" dirty="0">
                  <a:solidFill>
                    <a:srgbClr val="E4422C"/>
                  </a:solidFill>
                  <a:latin typeface="张海山锐谐体" panose="02000000000000000000" pitchFamily="2" charset="-122"/>
                  <a:ea typeface="张海山锐谐体" panose="02000000000000000000" pitchFamily="2" charset="-122"/>
                </a:rPr>
                <a:t>专属办公室</a:t>
              </a:r>
            </a:p>
          </p:txBody>
        </p:sp>
        <p:sp>
          <p:nvSpPr>
            <p:cNvPr id="308" name="文本框 307"/>
            <p:cNvSpPr txBox="1"/>
            <p:nvPr/>
          </p:nvSpPr>
          <p:spPr>
            <a:xfrm>
              <a:off x="4473796" y="472254"/>
              <a:ext cx="4801314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7200" dirty="0">
                  <a:solidFill>
                    <a:schemeClr val="bg1"/>
                  </a:solidFill>
                  <a:latin typeface="张海山锐谐体" panose="02000000000000000000" pitchFamily="2" charset="-122"/>
                  <a:ea typeface="张海山锐谐体" panose="02000000000000000000" pitchFamily="2" charset="-122"/>
                </a:rPr>
                <a:t>专属办公室</a:t>
              </a:r>
            </a:p>
          </p:txBody>
        </p:sp>
      </p:grpSp>
      <p:sp>
        <p:nvSpPr>
          <p:cNvPr id="281" name="文本框 280"/>
          <p:cNvSpPr txBox="1"/>
          <p:nvPr/>
        </p:nvSpPr>
        <p:spPr>
          <a:xfrm>
            <a:off x="9301980" y="106224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张海山锐谐体" panose="02000000000000000000" pitchFamily="2" charset="-122"/>
                <a:ea typeface="张海山锐谐体" panose="02000000000000000000" pitchFamily="2" charset="-122"/>
              </a:rPr>
              <a:t>添加标题</a:t>
            </a:r>
          </a:p>
        </p:txBody>
      </p:sp>
    </p:spTree>
  </p:cSld>
  <p:clrMapOvr>
    <a:masterClrMapping/>
  </p:clrMapOvr>
  <p:transition spd="slow" advClick="0" advTm="2000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6C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组合 34"/>
          <p:cNvGrpSpPr/>
          <p:nvPr/>
        </p:nvGrpSpPr>
        <p:grpSpPr>
          <a:xfrm>
            <a:off x="939828" y="1287690"/>
            <a:ext cx="5108684" cy="4132864"/>
            <a:chOff x="958878" y="1249590"/>
            <a:chExt cx="5108684" cy="4132864"/>
          </a:xfrm>
        </p:grpSpPr>
        <p:sp>
          <p:nvSpPr>
            <p:cNvPr id="8" name="Freeform 6"/>
            <p:cNvSpPr/>
            <p:nvPr/>
          </p:nvSpPr>
          <p:spPr bwMode="auto">
            <a:xfrm>
              <a:off x="1548833" y="1249590"/>
              <a:ext cx="3035871" cy="4132864"/>
            </a:xfrm>
            <a:custGeom>
              <a:avLst/>
              <a:gdLst>
                <a:gd name="T0" fmla="*/ 952 w 952"/>
                <a:gd name="T1" fmla="*/ 1296 h 1296"/>
                <a:gd name="T2" fmla="*/ 952 w 952"/>
                <a:gd name="T3" fmla="*/ 599 h 1296"/>
                <a:gd name="T4" fmla="*/ 952 w 952"/>
                <a:gd name="T5" fmla="*/ 251 h 1296"/>
                <a:gd name="T6" fmla="*/ 700 w 952"/>
                <a:gd name="T7" fmla="*/ 0 h 1296"/>
                <a:gd name="T8" fmla="*/ 0 w 952"/>
                <a:gd name="T9" fmla="*/ 0 h 1296"/>
                <a:gd name="T10" fmla="*/ 0 w 952"/>
                <a:gd name="T11" fmla="*/ 258 h 1296"/>
                <a:gd name="T12" fmla="*/ 0 w 952"/>
                <a:gd name="T13" fmla="*/ 599 h 1296"/>
                <a:gd name="T14" fmla="*/ 0 w 952"/>
                <a:gd name="T15" fmla="*/ 1296 h 1296"/>
                <a:gd name="T16" fmla="*/ 952 w 952"/>
                <a:gd name="T17" fmla="*/ 1296 h 1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52" h="1296">
                  <a:moveTo>
                    <a:pt x="952" y="1296"/>
                  </a:moveTo>
                  <a:lnTo>
                    <a:pt x="952" y="599"/>
                  </a:lnTo>
                  <a:lnTo>
                    <a:pt x="952" y="251"/>
                  </a:lnTo>
                  <a:lnTo>
                    <a:pt x="700" y="0"/>
                  </a:lnTo>
                  <a:lnTo>
                    <a:pt x="0" y="0"/>
                  </a:lnTo>
                  <a:lnTo>
                    <a:pt x="0" y="258"/>
                  </a:lnTo>
                  <a:lnTo>
                    <a:pt x="0" y="599"/>
                  </a:lnTo>
                  <a:lnTo>
                    <a:pt x="0" y="1296"/>
                  </a:lnTo>
                  <a:lnTo>
                    <a:pt x="952" y="12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3781091" y="1249590"/>
              <a:ext cx="803613" cy="800425"/>
            </a:xfrm>
            <a:custGeom>
              <a:avLst/>
              <a:gdLst>
                <a:gd name="T0" fmla="*/ 0 w 252"/>
                <a:gd name="T1" fmla="*/ 251 h 251"/>
                <a:gd name="T2" fmla="*/ 252 w 252"/>
                <a:gd name="T3" fmla="*/ 251 h 251"/>
                <a:gd name="T4" fmla="*/ 0 w 252"/>
                <a:gd name="T5" fmla="*/ 0 h 251"/>
                <a:gd name="T6" fmla="*/ 0 w 252"/>
                <a:gd name="T7" fmla="*/ 251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2" h="251">
                  <a:moveTo>
                    <a:pt x="0" y="251"/>
                  </a:moveTo>
                  <a:lnTo>
                    <a:pt x="252" y="251"/>
                  </a:lnTo>
                  <a:lnTo>
                    <a:pt x="0" y="0"/>
                  </a:lnTo>
                  <a:lnTo>
                    <a:pt x="0" y="251"/>
                  </a:lnTo>
                  <a:close/>
                </a:path>
              </a:pathLst>
            </a:custGeom>
            <a:solidFill>
              <a:srgbClr val="E74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3781091" y="2050012"/>
              <a:ext cx="803613" cy="794047"/>
            </a:xfrm>
            <a:custGeom>
              <a:avLst/>
              <a:gdLst>
                <a:gd name="T0" fmla="*/ 252 w 252"/>
                <a:gd name="T1" fmla="*/ 0 h 249"/>
                <a:gd name="T2" fmla="*/ 0 w 252"/>
                <a:gd name="T3" fmla="*/ 0 h 249"/>
                <a:gd name="T4" fmla="*/ 252 w 252"/>
                <a:gd name="T5" fmla="*/ 249 h 249"/>
                <a:gd name="T6" fmla="*/ 252 w 252"/>
                <a:gd name="T7" fmla="*/ 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2" h="249">
                  <a:moveTo>
                    <a:pt x="252" y="0"/>
                  </a:moveTo>
                  <a:lnTo>
                    <a:pt x="0" y="0"/>
                  </a:lnTo>
                  <a:lnTo>
                    <a:pt x="252" y="249"/>
                  </a:lnTo>
                  <a:lnTo>
                    <a:pt x="252" y="0"/>
                  </a:lnTo>
                  <a:close/>
                </a:path>
              </a:pathLst>
            </a:custGeom>
            <a:solidFill>
              <a:srgbClr val="D1EC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auto">
            <a:xfrm>
              <a:off x="2087763" y="1520649"/>
              <a:ext cx="194526" cy="188148"/>
            </a:xfrm>
            <a:prstGeom prst="ellipse">
              <a:avLst/>
            </a:prstGeom>
            <a:solidFill>
              <a:srgbClr val="15B0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Oval 10"/>
            <p:cNvSpPr>
              <a:spLocks noChangeArrowheads="1"/>
            </p:cNvSpPr>
            <p:nvPr/>
          </p:nvSpPr>
          <p:spPr bwMode="auto">
            <a:xfrm>
              <a:off x="1823082" y="1520649"/>
              <a:ext cx="188148" cy="188148"/>
            </a:xfrm>
            <a:prstGeom prst="ellipse">
              <a:avLst/>
            </a:prstGeom>
            <a:solidFill>
              <a:srgbClr val="E74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Oval 11"/>
            <p:cNvSpPr>
              <a:spLocks noChangeArrowheads="1"/>
            </p:cNvSpPr>
            <p:nvPr/>
          </p:nvSpPr>
          <p:spPr bwMode="auto">
            <a:xfrm>
              <a:off x="2358824" y="1520649"/>
              <a:ext cx="188148" cy="188148"/>
            </a:xfrm>
            <a:prstGeom prst="ellipse">
              <a:avLst/>
            </a:prstGeom>
            <a:solidFill>
              <a:srgbClr val="F6D1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auto">
            <a:xfrm>
              <a:off x="1823082" y="1868244"/>
              <a:ext cx="861014" cy="51023"/>
            </a:xfrm>
            <a:prstGeom prst="rect">
              <a:avLst/>
            </a:prstGeom>
            <a:solidFill>
              <a:srgbClr val="E74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1823082" y="1989424"/>
              <a:ext cx="1224553" cy="44645"/>
            </a:xfrm>
            <a:prstGeom prst="rect">
              <a:avLst/>
            </a:prstGeom>
            <a:solidFill>
              <a:srgbClr val="C3C9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1823082" y="2101035"/>
              <a:ext cx="975816" cy="54213"/>
            </a:xfrm>
            <a:prstGeom prst="rect">
              <a:avLst/>
            </a:prstGeom>
            <a:solidFill>
              <a:srgbClr val="C3C9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2607561" y="3143819"/>
              <a:ext cx="3460001" cy="1514747"/>
            </a:xfrm>
            <a:prstGeom prst="rect">
              <a:avLst/>
            </a:prstGeom>
            <a:solidFill>
              <a:srgbClr val="15B0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6"/>
            <p:cNvSpPr/>
            <p:nvPr/>
          </p:nvSpPr>
          <p:spPr bwMode="auto">
            <a:xfrm>
              <a:off x="2601183" y="3143819"/>
              <a:ext cx="3466379" cy="1141640"/>
            </a:xfrm>
            <a:custGeom>
              <a:avLst/>
              <a:gdLst>
                <a:gd name="T0" fmla="*/ 11 w 458"/>
                <a:gd name="T1" fmla="*/ 19 h 151"/>
                <a:gd name="T2" fmla="*/ 206 w 458"/>
                <a:gd name="T3" fmla="*/ 143 h 151"/>
                <a:gd name="T4" fmla="*/ 254 w 458"/>
                <a:gd name="T5" fmla="*/ 143 h 151"/>
                <a:gd name="T6" fmla="*/ 449 w 458"/>
                <a:gd name="T7" fmla="*/ 19 h 151"/>
                <a:gd name="T8" fmla="*/ 458 w 458"/>
                <a:gd name="T9" fmla="*/ 4 h 151"/>
                <a:gd name="T10" fmla="*/ 458 w 458"/>
                <a:gd name="T11" fmla="*/ 2 h 151"/>
                <a:gd name="T12" fmla="*/ 458 w 458"/>
                <a:gd name="T13" fmla="*/ 0 h 151"/>
                <a:gd name="T14" fmla="*/ 2 w 458"/>
                <a:gd name="T15" fmla="*/ 0 h 151"/>
                <a:gd name="T16" fmla="*/ 11 w 458"/>
                <a:gd name="T17" fmla="*/ 19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8" h="151">
                  <a:moveTo>
                    <a:pt x="11" y="19"/>
                  </a:moveTo>
                  <a:cubicBezTo>
                    <a:pt x="206" y="143"/>
                    <a:pt x="206" y="143"/>
                    <a:pt x="206" y="143"/>
                  </a:cubicBezTo>
                  <a:cubicBezTo>
                    <a:pt x="219" y="151"/>
                    <a:pt x="241" y="151"/>
                    <a:pt x="254" y="143"/>
                  </a:cubicBezTo>
                  <a:cubicBezTo>
                    <a:pt x="449" y="19"/>
                    <a:pt x="449" y="19"/>
                    <a:pt x="449" y="19"/>
                  </a:cubicBezTo>
                  <a:cubicBezTo>
                    <a:pt x="455" y="15"/>
                    <a:pt x="458" y="9"/>
                    <a:pt x="458" y="4"/>
                  </a:cubicBezTo>
                  <a:cubicBezTo>
                    <a:pt x="458" y="2"/>
                    <a:pt x="458" y="2"/>
                    <a:pt x="458" y="2"/>
                  </a:cubicBezTo>
                  <a:cubicBezTo>
                    <a:pt x="458" y="2"/>
                    <a:pt x="458" y="1"/>
                    <a:pt x="458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6"/>
                    <a:pt x="3" y="14"/>
                    <a:pt x="11" y="19"/>
                  </a:cubicBezTo>
                  <a:close/>
                </a:path>
              </a:pathLst>
            </a:custGeom>
            <a:solidFill>
              <a:srgbClr val="E74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Rectangle 17"/>
            <p:cNvSpPr>
              <a:spLocks noChangeArrowheads="1"/>
            </p:cNvSpPr>
            <p:nvPr/>
          </p:nvSpPr>
          <p:spPr bwMode="auto">
            <a:xfrm>
              <a:off x="1800758" y="4173846"/>
              <a:ext cx="1473290" cy="921604"/>
            </a:xfrm>
            <a:prstGeom prst="rect">
              <a:avLst/>
            </a:prstGeom>
            <a:solidFill>
              <a:srgbClr val="E74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Oval 18"/>
            <p:cNvSpPr>
              <a:spLocks noChangeArrowheads="1"/>
            </p:cNvSpPr>
            <p:nvPr/>
          </p:nvSpPr>
          <p:spPr bwMode="auto">
            <a:xfrm>
              <a:off x="2154731" y="4323727"/>
              <a:ext cx="165825" cy="165825"/>
            </a:xfrm>
            <a:prstGeom prst="ellipse">
              <a:avLst/>
            </a:prstGeom>
            <a:solidFill>
              <a:srgbClr val="15B0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Oval 19"/>
            <p:cNvSpPr>
              <a:spLocks noChangeArrowheads="1"/>
            </p:cNvSpPr>
            <p:nvPr/>
          </p:nvSpPr>
          <p:spPr bwMode="auto">
            <a:xfrm>
              <a:off x="1928316" y="4323727"/>
              <a:ext cx="165825" cy="1658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0"/>
            <p:cNvSpPr/>
            <p:nvPr/>
          </p:nvSpPr>
          <p:spPr bwMode="auto">
            <a:xfrm>
              <a:off x="2390713" y="4323727"/>
              <a:ext cx="156259" cy="165825"/>
            </a:xfrm>
            <a:custGeom>
              <a:avLst/>
              <a:gdLst>
                <a:gd name="T0" fmla="*/ 21 w 21"/>
                <a:gd name="T1" fmla="*/ 11 h 22"/>
                <a:gd name="T2" fmla="*/ 11 w 21"/>
                <a:gd name="T3" fmla="*/ 22 h 22"/>
                <a:gd name="T4" fmla="*/ 0 w 21"/>
                <a:gd name="T5" fmla="*/ 11 h 22"/>
                <a:gd name="T6" fmla="*/ 11 w 21"/>
                <a:gd name="T7" fmla="*/ 0 h 22"/>
                <a:gd name="T8" fmla="*/ 21 w 21"/>
                <a:gd name="T9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2">
                  <a:moveTo>
                    <a:pt x="21" y="11"/>
                  </a:moveTo>
                  <a:cubicBezTo>
                    <a:pt x="21" y="17"/>
                    <a:pt x="16" y="22"/>
                    <a:pt x="11" y="22"/>
                  </a:cubicBezTo>
                  <a:cubicBezTo>
                    <a:pt x="4" y="22"/>
                    <a:pt x="0" y="17"/>
                    <a:pt x="0" y="11"/>
                  </a:cubicBezTo>
                  <a:cubicBezTo>
                    <a:pt x="0" y="5"/>
                    <a:pt x="4" y="0"/>
                    <a:pt x="11" y="0"/>
                  </a:cubicBezTo>
                  <a:cubicBezTo>
                    <a:pt x="16" y="0"/>
                    <a:pt x="21" y="5"/>
                    <a:pt x="21" y="11"/>
                  </a:cubicBezTo>
                  <a:close/>
                </a:path>
              </a:pathLst>
            </a:custGeom>
            <a:solidFill>
              <a:srgbClr val="F6D1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Rectangle 21"/>
            <p:cNvSpPr>
              <a:spLocks noChangeArrowheads="1"/>
            </p:cNvSpPr>
            <p:nvPr/>
          </p:nvSpPr>
          <p:spPr bwMode="auto">
            <a:xfrm>
              <a:off x="1928316" y="4626675"/>
              <a:ext cx="739834" cy="4464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Rectangle 22"/>
            <p:cNvSpPr>
              <a:spLocks noChangeArrowheads="1"/>
            </p:cNvSpPr>
            <p:nvPr/>
          </p:nvSpPr>
          <p:spPr bwMode="auto">
            <a:xfrm>
              <a:off x="1928316" y="4725533"/>
              <a:ext cx="1052350" cy="44645"/>
            </a:xfrm>
            <a:prstGeom prst="rect">
              <a:avLst/>
            </a:prstGeom>
            <a:solidFill>
              <a:srgbClr val="C3C9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Rectangle 23"/>
            <p:cNvSpPr>
              <a:spLocks noChangeArrowheads="1"/>
            </p:cNvSpPr>
            <p:nvPr/>
          </p:nvSpPr>
          <p:spPr bwMode="auto">
            <a:xfrm>
              <a:off x="1928316" y="4830767"/>
              <a:ext cx="832314" cy="38267"/>
            </a:xfrm>
            <a:prstGeom prst="rect">
              <a:avLst/>
            </a:prstGeom>
            <a:solidFill>
              <a:srgbClr val="C3C9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4"/>
            <p:cNvSpPr/>
            <p:nvPr/>
          </p:nvSpPr>
          <p:spPr bwMode="auto">
            <a:xfrm>
              <a:off x="958878" y="2238161"/>
              <a:ext cx="70157" cy="2503318"/>
            </a:xfrm>
            <a:custGeom>
              <a:avLst/>
              <a:gdLst>
                <a:gd name="T0" fmla="*/ 0 w 9"/>
                <a:gd name="T1" fmla="*/ 0 h 331"/>
                <a:gd name="T2" fmla="*/ 0 w 9"/>
                <a:gd name="T3" fmla="*/ 331 h 331"/>
                <a:gd name="T4" fmla="*/ 9 w 9"/>
                <a:gd name="T5" fmla="*/ 322 h 331"/>
                <a:gd name="T6" fmla="*/ 9 w 9"/>
                <a:gd name="T7" fmla="*/ 0 h 331"/>
                <a:gd name="T8" fmla="*/ 0 w 9"/>
                <a:gd name="T9" fmla="*/ 0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31">
                  <a:moveTo>
                    <a:pt x="0" y="0"/>
                  </a:moveTo>
                  <a:cubicBezTo>
                    <a:pt x="0" y="331"/>
                    <a:pt x="0" y="331"/>
                    <a:pt x="0" y="331"/>
                  </a:cubicBezTo>
                  <a:cubicBezTo>
                    <a:pt x="5" y="330"/>
                    <a:pt x="9" y="326"/>
                    <a:pt x="9" y="322"/>
                  </a:cubicBezTo>
                  <a:cubicBezTo>
                    <a:pt x="9" y="0"/>
                    <a:pt x="9" y="0"/>
                    <a:pt x="9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426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5"/>
            <p:cNvSpPr/>
            <p:nvPr/>
          </p:nvSpPr>
          <p:spPr bwMode="auto">
            <a:xfrm>
              <a:off x="1029035" y="2238161"/>
              <a:ext cx="165825" cy="2503318"/>
            </a:xfrm>
            <a:custGeom>
              <a:avLst/>
              <a:gdLst>
                <a:gd name="T0" fmla="*/ 22 w 22"/>
                <a:gd name="T1" fmla="*/ 0 h 331"/>
                <a:gd name="T2" fmla="*/ 0 w 22"/>
                <a:gd name="T3" fmla="*/ 0 h 331"/>
                <a:gd name="T4" fmla="*/ 0 w 22"/>
                <a:gd name="T5" fmla="*/ 322 h 331"/>
                <a:gd name="T6" fmla="*/ 0 w 22"/>
                <a:gd name="T7" fmla="*/ 322 h 331"/>
                <a:gd name="T8" fmla="*/ 0 w 22"/>
                <a:gd name="T9" fmla="*/ 322 h 331"/>
                <a:gd name="T10" fmla="*/ 0 w 22"/>
                <a:gd name="T11" fmla="*/ 322 h 331"/>
                <a:gd name="T12" fmla="*/ 11 w 22"/>
                <a:gd name="T13" fmla="*/ 331 h 331"/>
                <a:gd name="T14" fmla="*/ 22 w 22"/>
                <a:gd name="T15" fmla="*/ 322 h 331"/>
                <a:gd name="T16" fmla="*/ 22 w 22"/>
                <a:gd name="T17" fmla="*/ 322 h 331"/>
                <a:gd name="T18" fmla="*/ 22 w 22"/>
                <a:gd name="T19" fmla="*/ 322 h 331"/>
                <a:gd name="T20" fmla="*/ 22 w 22"/>
                <a:gd name="T21" fmla="*/ 322 h 331"/>
                <a:gd name="T22" fmla="*/ 22 w 22"/>
                <a:gd name="T23" fmla="*/ 0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331">
                  <a:moveTo>
                    <a:pt x="2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22"/>
                    <a:pt x="0" y="322"/>
                    <a:pt x="0" y="322"/>
                  </a:cubicBezTo>
                  <a:cubicBezTo>
                    <a:pt x="0" y="322"/>
                    <a:pt x="0" y="322"/>
                    <a:pt x="0" y="322"/>
                  </a:cubicBezTo>
                  <a:cubicBezTo>
                    <a:pt x="0" y="322"/>
                    <a:pt x="0" y="322"/>
                    <a:pt x="0" y="322"/>
                  </a:cubicBezTo>
                  <a:cubicBezTo>
                    <a:pt x="0" y="322"/>
                    <a:pt x="0" y="322"/>
                    <a:pt x="0" y="322"/>
                  </a:cubicBezTo>
                  <a:cubicBezTo>
                    <a:pt x="1" y="327"/>
                    <a:pt x="5" y="331"/>
                    <a:pt x="11" y="331"/>
                  </a:cubicBezTo>
                  <a:cubicBezTo>
                    <a:pt x="16" y="331"/>
                    <a:pt x="21" y="327"/>
                    <a:pt x="22" y="322"/>
                  </a:cubicBezTo>
                  <a:cubicBezTo>
                    <a:pt x="22" y="322"/>
                    <a:pt x="22" y="322"/>
                    <a:pt x="22" y="322"/>
                  </a:cubicBezTo>
                  <a:cubicBezTo>
                    <a:pt x="22" y="322"/>
                    <a:pt x="22" y="322"/>
                    <a:pt x="22" y="322"/>
                  </a:cubicBezTo>
                  <a:cubicBezTo>
                    <a:pt x="22" y="322"/>
                    <a:pt x="22" y="322"/>
                    <a:pt x="22" y="322"/>
                  </a:cubicBezTo>
                  <a:lnTo>
                    <a:pt x="22" y="0"/>
                  </a:lnTo>
                  <a:close/>
                </a:path>
              </a:pathLst>
            </a:custGeom>
            <a:solidFill>
              <a:srgbClr val="E74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6"/>
            <p:cNvSpPr/>
            <p:nvPr/>
          </p:nvSpPr>
          <p:spPr bwMode="auto">
            <a:xfrm>
              <a:off x="1194859" y="2238161"/>
              <a:ext cx="66969" cy="2503318"/>
            </a:xfrm>
            <a:custGeom>
              <a:avLst/>
              <a:gdLst>
                <a:gd name="T0" fmla="*/ 0 w 9"/>
                <a:gd name="T1" fmla="*/ 322 h 331"/>
                <a:gd name="T2" fmla="*/ 9 w 9"/>
                <a:gd name="T3" fmla="*/ 331 h 331"/>
                <a:gd name="T4" fmla="*/ 9 w 9"/>
                <a:gd name="T5" fmla="*/ 0 h 331"/>
                <a:gd name="T6" fmla="*/ 0 w 9"/>
                <a:gd name="T7" fmla="*/ 0 h 331"/>
                <a:gd name="T8" fmla="*/ 0 w 9"/>
                <a:gd name="T9" fmla="*/ 322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31">
                  <a:moveTo>
                    <a:pt x="0" y="322"/>
                  </a:moveTo>
                  <a:cubicBezTo>
                    <a:pt x="0" y="326"/>
                    <a:pt x="4" y="330"/>
                    <a:pt x="9" y="33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322"/>
                  </a:lnTo>
                  <a:close/>
                </a:path>
              </a:pathLst>
            </a:custGeom>
            <a:solidFill>
              <a:srgbClr val="C426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7"/>
            <p:cNvSpPr/>
            <p:nvPr/>
          </p:nvSpPr>
          <p:spPr bwMode="auto">
            <a:xfrm>
              <a:off x="958878" y="4671320"/>
              <a:ext cx="302950" cy="251927"/>
            </a:xfrm>
            <a:custGeom>
              <a:avLst/>
              <a:gdLst>
                <a:gd name="T0" fmla="*/ 40 w 40"/>
                <a:gd name="T1" fmla="*/ 9 h 33"/>
                <a:gd name="T2" fmla="*/ 31 w 40"/>
                <a:gd name="T3" fmla="*/ 0 h 33"/>
                <a:gd name="T4" fmla="*/ 31 w 40"/>
                <a:gd name="T5" fmla="*/ 0 h 33"/>
                <a:gd name="T6" fmla="*/ 31 w 40"/>
                <a:gd name="T7" fmla="*/ 0 h 33"/>
                <a:gd name="T8" fmla="*/ 31 w 40"/>
                <a:gd name="T9" fmla="*/ 0 h 33"/>
                <a:gd name="T10" fmla="*/ 20 w 40"/>
                <a:gd name="T11" fmla="*/ 9 h 33"/>
                <a:gd name="T12" fmla="*/ 9 w 40"/>
                <a:gd name="T13" fmla="*/ 0 h 33"/>
                <a:gd name="T14" fmla="*/ 9 w 40"/>
                <a:gd name="T15" fmla="*/ 0 h 33"/>
                <a:gd name="T16" fmla="*/ 9 w 40"/>
                <a:gd name="T17" fmla="*/ 0 h 33"/>
                <a:gd name="T18" fmla="*/ 9 w 40"/>
                <a:gd name="T19" fmla="*/ 0 h 33"/>
                <a:gd name="T20" fmla="*/ 0 w 40"/>
                <a:gd name="T21" fmla="*/ 9 h 33"/>
                <a:gd name="T22" fmla="*/ 20 w 40"/>
                <a:gd name="T23" fmla="*/ 33 h 33"/>
                <a:gd name="T24" fmla="*/ 40 w 40"/>
                <a:gd name="T25" fmla="*/ 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" h="33">
                  <a:moveTo>
                    <a:pt x="40" y="9"/>
                  </a:moveTo>
                  <a:cubicBezTo>
                    <a:pt x="35" y="8"/>
                    <a:pt x="31" y="4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0" y="5"/>
                    <a:pt x="25" y="9"/>
                    <a:pt x="20" y="9"/>
                  </a:cubicBezTo>
                  <a:cubicBezTo>
                    <a:pt x="14" y="9"/>
                    <a:pt x="10" y="5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4"/>
                    <a:pt x="5" y="8"/>
                    <a:pt x="0" y="9"/>
                  </a:cubicBezTo>
                  <a:cubicBezTo>
                    <a:pt x="20" y="33"/>
                    <a:pt x="20" y="33"/>
                    <a:pt x="20" y="33"/>
                  </a:cubicBezTo>
                  <a:lnTo>
                    <a:pt x="40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8"/>
            <p:cNvSpPr/>
            <p:nvPr/>
          </p:nvSpPr>
          <p:spPr bwMode="auto">
            <a:xfrm>
              <a:off x="1035412" y="4824389"/>
              <a:ext cx="149881" cy="98858"/>
            </a:xfrm>
            <a:custGeom>
              <a:avLst/>
              <a:gdLst>
                <a:gd name="T0" fmla="*/ 0 w 20"/>
                <a:gd name="T1" fmla="*/ 1 h 13"/>
                <a:gd name="T2" fmla="*/ 10 w 20"/>
                <a:gd name="T3" fmla="*/ 13 h 13"/>
                <a:gd name="T4" fmla="*/ 20 w 20"/>
                <a:gd name="T5" fmla="*/ 1 h 13"/>
                <a:gd name="T6" fmla="*/ 10 w 20"/>
                <a:gd name="T7" fmla="*/ 0 h 13"/>
                <a:gd name="T8" fmla="*/ 0 w 20"/>
                <a:gd name="T9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3">
                  <a:moveTo>
                    <a:pt x="0" y="1"/>
                  </a:moveTo>
                  <a:cubicBezTo>
                    <a:pt x="10" y="13"/>
                    <a:pt x="10" y="13"/>
                    <a:pt x="10" y="13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16" y="1"/>
                    <a:pt x="13" y="0"/>
                    <a:pt x="10" y="0"/>
                  </a:cubicBezTo>
                  <a:cubicBezTo>
                    <a:pt x="7" y="0"/>
                    <a:pt x="3" y="1"/>
                    <a:pt x="0" y="1"/>
                  </a:cubicBezTo>
                  <a:close/>
                </a:path>
              </a:pathLst>
            </a:custGeom>
            <a:solidFill>
              <a:srgbClr val="E74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Rectangle 29"/>
            <p:cNvSpPr>
              <a:spLocks noChangeArrowheads="1"/>
            </p:cNvSpPr>
            <p:nvPr/>
          </p:nvSpPr>
          <p:spPr bwMode="auto">
            <a:xfrm>
              <a:off x="958878" y="2148871"/>
              <a:ext cx="70157" cy="89290"/>
            </a:xfrm>
            <a:prstGeom prst="rect">
              <a:avLst/>
            </a:prstGeom>
            <a:solidFill>
              <a:srgbClr val="008A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Rectangle 30"/>
            <p:cNvSpPr>
              <a:spLocks noChangeArrowheads="1"/>
            </p:cNvSpPr>
            <p:nvPr/>
          </p:nvSpPr>
          <p:spPr bwMode="auto">
            <a:xfrm>
              <a:off x="1029035" y="2148871"/>
              <a:ext cx="165825" cy="89290"/>
            </a:xfrm>
            <a:prstGeom prst="rect">
              <a:avLst/>
            </a:prstGeom>
            <a:solidFill>
              <a:srgbClr val="15B0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Rectangle 31"/>
            <p:cNvSpPr>
              <a:spLocks noChangeArrowheads="1"/>
            </p:cNvSpPr>
            <p:nvPr/>
          </p:nvSpPr>
          <p:spPr bwMode="auto">
            <a:xfrm>
              <a:off x="1194859" y="2148871"/>
              <a:ext cx="66969" cy="89290"/>
            </a:xfrm>
            <a:prstGeom prst="rect">
              <a:avLst/>
            </a:prstGeom>
            <a:solidFill>
              <a:srgbClr val="008A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6957849" y="2517568"/>
            <a:ext cx="3956041" cy="1822865"/>
            <a:chOff x="6957849" y="2656839"/>
            <a:chExt cx="3956041" cy="1822865"/>
          </a:xfrm>
        </p:grpSpPr>
        <p:grpSp>
          <p:nvGrpSpPr>
            <p:cNvPr id="42" name="组合 41"/>
            <p:cNvGrpSpPr/>
            <p:nvPr/>
          </p:nvGrpSpPr>
          <p:grpSpPr>
            <a:xfrm>
              <a:off x="6957849" y="3687402"/>
              <a:ext cx="3956041" cy="792302"/>
              <a:chOff x="6887454" y="3687402"/>
              <a:chExt cx="3956041" cy="792302"/>
            </a:xfrm>
          </p:grpSpPr>
          <p:sp>
            <p:nvSpPr>
              <p:cNvPr id="37" name="文本框 36"/>
              <p:cNvSpPr txBox="1"/>
              <p:nvPr/>
            </p:nvSpPr>
            <p:spPr>
              <a:xfrm>
                <a:off x="6919023" y="3710263"/>
                <a:ext cx="3924472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4400" dirty="0">
                    <a:solidFill>
                      <a:srgbClr val="E4422C"/>
                    </a:solidFill>
                    <a:latin typeface="张海山锐谐体" panose="02000000000000000000" pitchFamily="2" charset="-122"/>
                    <a:ea typeface="张海山锐谐体" panose="02000000000000000000" pitchFamily="2" charset="-122"/>
                  </a:rPr>
                  <a:t>完善的</a:t>
                </a:r>
                <a:r>
                  <a:rPr lang="en-US" altLang="zh-CN" sz="4400" dirty="0">
                    <a:solidFill>
                      <a:srgbClr val="E4422C"/>
                    </a:solidFill>
                    <a:latin typeface="张海山锐谐体" panose="02000000000000000000" pitchFamily="2" charset="-122"/>
                    <a:ea typeface="张海山锐谐体" panose="02000000000000000000" pitchFamily="2" charset="-122"/>
                  </a:rPr>
                  <a:t>VIS</a:t>
                </a:r>
                <a:r>
                  <a:rPr lang="zh-CN" altLang="en-US" sz="4400" dirty="0">
                    <a:solidFill>
                      <a:srgbClr val="E4422C"/>
                    </a:solidFill>
                    <a:latin typeface="张海山锐谐体" panose="02000000000000000000" pitchFamily="2" charset="-122"/>
                    <a:ea typeface="张海山锐谐体" panose="02000000000000000000" pitchFamily="2" charset="-122"/>
                  </a:rPr>
                  <a:t>系统</a:t>
                </a:r>
              </a:p>
            </p:txBody>
          </p:sp>
          <p:sp>
            <p:nvSpPr>
              <p:cNvPr id="38" name="文本框 37"/>
              <p:cNvSpPr txBox="1"/>
              <p:nvPr/>
            </p:nvSpPr>
            <p:spPr>
              <a:xfrm>
                <a:off x="6887454" y="3687402"/>
                <a:ext cx="3924472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4400" dirty="0">
                    <a:solidFill>
                      <a:schemeClr val="bg1"/>
                    </a:solidFill>
                    <a:latin typeface="张海山锐谐体" panose="02000000000000000000" pitchFamily="2" charset="-122"/>
                    <a:ea typeface="张海山锐谐体" panose="02000000000000000000" pitchFamily="2" charset="-122"/>
                  </a:rPr>
                  <a:t>完善的</a:t>
                </a:r>
                <a:r>
                  <a:rPr lang="en-US" altLang="zh-CN" sz="4400" dirty="0">
                    <a:solidFill>
                      <a:schemeClr val="bg1"/>
                    </a:solidFill>
                    <a:latin typeface="张海山锐谐体" panose="02000000000000000000" pitchFamily="2" charset="-122"/>
                    <a:ea typeface="张海山锐谐体" panose="02000000000000000000" pitchFamily="2" charset="-122"/>
                  </a:rPr>
                  <a:t>VIS</a:t>
                </a:r>
                <a:r>
                  <a:rPr lang="zh-CN" altLang="en-US" sz="4400" dirty="0">
                    <a:solidFill>
                      <a:schemeClr val="bg1"/>
                    </a:solidFill>
                    <a:latin typeface="张海山锐谐体" panose="02000000000000000000" pitchFamily="2" charset="-122"/>
                    <a:ea typeface="张海山锐谐体" panose="02000000000000000000" pitchFamily="2" charset="-122"/>
                  </a:rPr>
                  <a:t>系统</a:t>
                </a:r>
              </a:p>
            </p:txBody>
          </p:sp>
        </p:grpSp>
        <p:grpSp>
          <p:nvGrpSpPr>
            <p:cNvPr id="43" name="组合 42"/>
            <p:cNvGrpSpPr/>
            <p:nvPr/>
          </p:nvGrpSpPr>
          <p:grpSpPr>
            <a:xfrm>
              <a:off x="6977827" y="2656839"/>
              <a:ext cx="3916085" cy="1238725"/>
              <a:chOff x="6966599" y="2656839"/>
              <a:chExt cx="3916085" cy="1238725"/>
            </a:xfrm>
          </p:grpSpPr>
          <p:sp>
            <p:nvSpPr>
              <p:cNvPr id="40" name="文本框 39"/>
              <p:cNvSpPr txBox="1"/>
              <p:nvPr/>
            </p:nvSpPr>
            <p:spPr>
              <a:xfrm>
                <a:off x="7004699" y="2695235"/>
                <a:ext cx="3877985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7200" dirty="0">
                    <a:solidFill>
                      <a:srgbClr val="E4422C"/>
                    </a:solidFill>
                    <a:latin typeface="张海山锐谐体" panose="02000000000000000000" pitchFamily="2" charset="-122"/>
                    <a:ea typeface="张海山锐谐体" panose="02000000000000000000" pitchFamily="2" charset="-122"/>
                  </a:rPr>
                  <a:t>视觉识别</a:t>
                </a:r>
              </a:p>
            </p:txBody>
          </p:sp>
          <p:sp>
            <p:nvSpPr>
              <p:cNvPr id="41" name="文本框 40"/>
              <p:cNvSpPr txBox="1"/>
              <p:nvPr/>
            </p:nvSpPr>
            <p:spPr>
              <a:xfrm>
                <a:off x="6966599" y="2656839"/>
                <a:ext cx="3877985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7200" dirty="0">
                    <a:solidFill>
                      <a:schemeClr val="bg1"/>
                    </a:solidFill>
                    <a:latin typeface="张海山锐谐体" panose="02000000000000000000" pitchFamily="2" charset="-122"/>
                    <a:ea typeface="张海山锐谐体" panose="02000000000000000000" pitchFamily="2" charset="-122"/>
                  </a:rPr>
                  <a:t>视觉识别</a:t>
                </a:r>
              </a:p>
            </p:txBody>
          </p:sp>
        </p:grpSp>
      </p:grpSp>
      <p:sp>
        <p:nvSpPr>
          <p:cNvPr id="36" name="文本框 35"/>
          <p:cNvSpPr txBox="1"/>
          <p:nvPr/>
        </p:nvSpPr>
        <p:spPr>
          <a:xfrm>
            <a:off x="4746913" y="106224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张海山锐谐体" panose="02000000000000000000" pitchFamily="2" charset="-122"/>
                <a:ea typeface="张海山锐谐体" panose="02000000000000000000" pitchFamily="2" charset="-122"/>
              </a:rPr>
              <a:t>添加标题</a:t>
            </a:r>
          </a:p>
        </p:txBody>
      </p:sp>
    </p:spTree>
  </p:cSld>
  <p:clrMapOvr>
    <a:masterClrMapping/>
  </p:clrMapOvr>
  <p:transition spd="slow" advClick="0" advTm="2000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6C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Freeform 9"/>
          <p:cNvSpPr/>
          <p:nvPr/>
        </p:nvSpPr>
        <p:spPr bwMode="auto">
          <a:xfrm>
            <a:off x="1331930" y="679980"/>
            <a:ext cx="3579037" cy="5075048"/>
          </a:xfrm>
          <a:custGeom>
            <a:avLst/>
            <a:gdLst>
              <a:gd name="T0" fmla="*/ 690 w 690"/>
              <a:gd name="T1" fmla="*/ 973 h 978"/>
              <a:gd name="T2" fmla="*/ 685 w 690"/>
              <a:gd name="T3" fmla="*/ 978 h 978"/>
              <a:gd name="T4" fmla="*/ 5 w 690"/>
              <a:gd name="T5" fmla="*/ 978 h 978"/>
              <a:gd name="T6" fmla="*/ 0 w 690"/>
              <a:gd name="T7" fmla="*/ 973 h 978"/>
              <a:gd name="T8" fmla="*/ 0 w 690"/>
              <a:gd name="T9" fmla="*/ 5 h 978"/>
              <a:gd name="T10" fmla="*/ 5 w 690"/>
              <a:gd name="T11" fmla="*/ 0 h 978"/>
              <a:gd name="T12" fmla="*/ 685 w 690"/>
              <a:gd name="T13" fmla="*/ 0 h 978"/>
              <a:gd name="T14" fmla="*/ 690 w 690"/>
              <a:gd name="T15" fmla="*/ 5 h 978"/>
              <a:gd name="T16" fmla="*/ 690 w 690"/>
              <a:gd name="T17" fmla="*/ 973 h 9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90" h="978">
                <a:moveTo>
                  <a:pt x="690" y="973"/>
                </a:moveTo>
                <a:cubicBezTo>
                  <a:pt x="690" y="976"/>
                  <a:pt x="688" y="978"/>
                  <a:pt x="685" y="978"/>
                </a:cubicBezTo>
                <a:cubicBezTo>
                  <a:pt x="5" y="978"/>
                  <a:pt x="5" y="978"/>
                  <a:pt x="5" y="978"/>
                </a:cubicBezTo>
                <a:cubicBezTo>
                  <a:pt x="3" y="978"/>
                  <a:pt x="0" y="976"/>
                  <a:pt x="0" y="973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3" y="0"/>
                  <a:pt x="5" y="0"/>
                </a:cubicBezTo>
                <a:cubicBezTo>
                  <a:pt x="685" y="0"/>
                  <a:pt x="685" y="0"/>
                  <a:pt x="685" y="0"/>
                </a:cubicBezTo>
                <a:cubicBezTo>
                  <a:pt x="688" y="0"/>
                  <a:pt x="690" y="2"/>
                  <a:pt x="690" y="5"/>
                </a:cubicBezTo>
                <a:cubicBezTo>
                  <a:pt x="690" y="973"/>
                  <a:pt x="690" y="973"/>
                  <a:pt x="690" y="973"/>
                </a:cubicBezTo>
              </a:path>
            </a:pathLst>
          </a:custGeom>
          <a:solidFill>
            <a:srgbClr val="E548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3" name="Freeform 10"/>
          <p:cNvSpPr/>
          <p:nvPr/>
        </p:nvSpPr>
        <p:spPr bwMode="auto">
          <a:xfrm>
            <a:off x="1331930" y="679980"/>
            <a:ext cx="3579037" cy="286937"/>
          </a:xfrm>
          <a:custGeom>
            <a:avLst/>
            <a:gdLst>
              <a:gd name="T0" fmla="*/ 690 w 690"/>
              <a:gd name="T1" fmla="*/ 55 h 55"/>
              <a:gd name="T2" fmla="*/ 690 w 690"/>
              <a:gd name="T3" fmla="*/ 5 h 55"/>
              <a:gd name="T4" fmla="*/ 685 w 690"/>
              <a:gd name="T5" fmla="*/ 0 h 55"/>
              <a:gd name="T6" fmla="*/ 5 w 690"/>
              <a:gd name="T7" fmla="*/ 0 h 55"/>
              <a:gd name="T8" fmla="*/ 0 w 690"/>
              <a:gd name="T9" fmla="*/ 5 h 55"/>
              <a:gd name="T10" fmla="*/ 0 w 690"/>
              <a:gd name="T11" fmla="*/ 55 h 55"/>
              <a:gd name="T12" fmla="*/ 690 w 690"/>
              <a:gd name="T13" fmla="*/ 55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90" h="55">
                <a:moveTo>
                  <a:pt x="690" y="55"/>
                </a:moveTo>
                <a:cubicBezTo>
                  <a:pt x="690" y="5"/>
                  <a:pt x="690" y="5"/>
                  <a:pt x="690" y="5"/>
                </a:cubicBezTo>
                <a:cubicBezTo>
                  <a:pt x="690" y="2"/>
                  <a:pt x="688" y="0"/>
                  <a:pt x="685" y="0"/>
                </a:cubicBezTo>
                <a:cubicBezTo>
                  <a:pt x="5" y="0"/>
                  <a:pt x="5" y="0"/>
                  <a:pt x="5" y="0"/>
                </a:cubicBezTo>
                <a:cubicBezTo>
                  <a:pt x="3" y="0"/>
                  <a:pt x="0" y="2"/>
                  <a:pt x="0" y="5"/>
                </a:cubicBezTo>
                <a:cubicBezTo>
                  <a:pt x="0" y="55"/>
                  <a:pt x="0" y="55"/>
                  <a:pt x="0" y="55"/>
                </a:cubicBezTo>
                <a:lnTo>
                  <a:pt x="690" y="55"/>
                </a:lnTo>
                <a:close/>
              </a:path>
            </a:pathLst>
          </a:custGeom>
          <a:solidFill>
            <a:srgbClr val="E548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4" name="Freeform 11"/>
          <p:cNvSpPr/>
          <p:nvPr/>
        </p:nvSpPr>
        <p:spPr bwMode="auto">
          <a:xfrm>
            <a:off x="1331930" y="5132968"/>
            <a:ext cx="3579037" cy="622060"/>
          </a:xfrm>
          <a:custGeom>
            <a:avLst/>
            <a:gdLst>
              <a:gd name="T0" fmla="*/ 0 w 690"/>
              <a:gd name="T1" fmla="*/ 0 h 120"/>
              <a:gd name="T2" fmla="*/ 0 w 690"/>
              <a:gd name="T3" fmla="*/ 115 h 120"/>
              <a:gd name="T4" fmla="*/ 5 w 690"/>
              <a:gd name="T5" fmla="*/ 120 h 120"/>
              <a:gd name="T6" fmla="*/ 685 w 690"/>
              <a:gd name="T7" fmla="*/ 120 h 120"/>
              <a:gd name="T8" fmla="*/ 690 w 690"/>
              <a:gd name="T9" fmla="*/ 115 h 120"/>
              <a:gd name="T10" fmla="*/ 690 w 690"/>
              <a:gd name="T11" fmla="*/ 0 h 120"/>
              <a:gd name="T12" fmla="*/ 0 w 690"/>
              <a:gd name="T13" fmla="*/ 0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90" h="120">
                <a:moveTo>
                  <a:pt x="0" y="0"/>
                </a:moveTo>
                <a:cubicBezTo>
                  <a:pt x="0" y="115"/>
                  <a:pt x="0" y="115"/>
                  <a:pt x="0" y="115"/>
                </a:cubicBezTo>
                <a:cubicBezTo>
                  <a:pt x="0" y="118"/>
                  <a:pt x="3" y="120"/>
                  <a:pt x="5" y="120"/>
                </a:cubicBezTo>
                <a:cubicBezTo>
                  <a:pt x="685" y="120"/>
                  <a:pt x="685" y="120"/>
                  <a:pt x="685" y="120"/>
                </a:cubicBezTo>
                <a:cubicBezTo>
                  <a:pt x="688" y="120"/>
                  <a:pt x="690" y="118"/>
                  <a:pt x="690" y="115"/>
                </a:cubicBezTo>
                <a:cubicBezTo>
                  <a:pt x="690" y="0"/>
                  <a:pt x="690" y="0"/>
                  <a:pt x="69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48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5" name="Rectangle 12"/>
          <p:cNvSpPr>
            <a:spLocks noChangeArrowheads="1"/>
          </p:cNvSpPr>
          <p:nvPr/>
        </p:nvSpPr>
        <p:spPr bwMode="auto">
          <a:xfrm>
            <a:off x="1331930" y="1900007"/>
            <a:ext cx="3579037" cy="1353638"/>
          </a:xfrm>
          <a:prstGeom prst="rect">
            <a:avLst/>
          </a:prstGeom>
          <a:solidFill>
            <a:srgbClr val="E548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6" name="Rectangle 13"/>
          <p:cNvSpPr>
            <a:spLocks noChangeArrowheads="1"/>
          </p:cNvSpPr>
          <p:nvPr/>
        </p:nvSpPr>
        <p:spPr bwMode="auto">
          <a:xfrm>
            <a:off x="1331930" y="1900007"/>
            <a:ext cx="3579037" cy="1353638"/>
          </a:xfrm>
          <a:prstGeom prst="rect">
            <a:avLst/>
          </a:prstGeom>
          <a:solidFill>
            <a:srgbClr val="E548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7" name="Rectangle 14"/>
          <p:cNvSpPr>
            <a:spLocks noChangeArrowheads="1"/>
          </p:cNvSpPr>
          <p:nvPr/>
        </p:nvSpPr>
        <p:spPr bwMode="auto">
          <a:xfrm>
            <a:off x="2146741" y="2320555"/>
            <a:ext cx="1945033" cy="129231"/>
          </a:xfrm>
          <a:prstGeom prst="rect">
            <a:avLst/>
          </a:prstGeom>
          <a:solidFill>
            <a:srgbClr val="E548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8" name="Rectangle 15"/>
          <p:cNvSpPr>
            <a:spLocks noChangeArrowheads="1"/>
          </p:cNvSpPr>
          <p:nvPr/>
        </p:nvSpPr>
        <p:spPr bwMode="auto">
          <a:xfrm>
            <a:off x="1938658" y="2574636"/>
            <a:ext cx="2361201" cy="30665"/>
          </a:xfrm>
          <a:prstGeom prst="rect">
            <a:avLst/>
          </a:prstGeom>
          <a:solidFill>
            <a:srgbClr val="E548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9" name="Rectangle 16"/>
          <p:cNvSpPr>
            <a:spLocks noChangeArrowheads="1"/>
          </p:cNvSpPr>
          <p:nvPr/>
        </p:nvSpPr>
        <p:spPr bwMode="auto">
          <a:xfrm>
            <a:off x="1938658" y="2574636"/>
            <a:ext cx="2361201" cy="30665"/>
          </a:xfrm>
          <a:prstGeom prst="rect">
            <a:avLst/>
          </a:prstGeom>
          <a:solidFill>
            <a:srgbClr val="E548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0" name="Rectangle 17"/>
          <p:cNvSpPr>
            <a:spLocks noChangeArrowheads="1"/>
          </p:cNvSpPr>
          <p:nvPr/>
        </p:nvSpPr>
        <p:spPr bwMode="auto">
          <a:xfrm>
            <a:off x="1844473" y="2688534"/>
            <a:ext cx="2549571" cy="30665"/>
          </a:xfrm>
          <a:prstGeom prst="rect">
            <a:avLst/>
          </a:prstGeom>
          <a:solidFill>
            <a:srgbClr val="E548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1" name="Rectangle 18"/>
          <p:cNvSpPr>
            <a:spLocks noChangeArrowheads="1"/>
          </p:cNvSpPr>
          <p:nvPr/>
        </p:nvSpPr>
        <p:spPr bwMode="auto">
          <a:xfrm>
            <a:off x="1844473" y="2688534"/>
            <a:ext cx="2549571" cy="30665"/>
          </a:xfrm>
          <a:prstGeom prst="rect">
            <a:avLst/>
          </a:prstGeom>
          <a:solidFill>
            <a:srgbClr val="E548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2" name="Rectangle 19"/>
          <p:cNvSpPr>
            <a:spLocks noChangeArrowheads="1"/>
          </p:cNvSpPr>
          <p:nvPr/>
        </p:nvSpPr>
        <p:spPr bwMode="auto">
          <a:xfrm>
            <a:off x="2157694" y="2802432"/>
            <a:ext cx="1923130" cy="30665"/>
          </a:xfrm>
          <a:prstGeom prst="rect">
            <a:avLst/>
          </a:prstGeom>
          <a:solidFill>
            <a:srgbClr val="E548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3" name="Rectangle 20"/>
          <p:cNvSpPr>
            <a:spLocks noChangeArrowheads="1"/>
          </p:cNvSpPr>
          <p:nvPr/>
        </p:nvSpPr>
        <p:spPr bwMode="auto">
          <a:xfrm>
            <a:off x="2157694" y="2802432"/>
            <a:ext cx="1923130" cy="30665"/>
          </a:xfrm>
          <a:prstGeom prst="rect">
            <a:avLst/>
          </a:prstGeom>
          <a:solidFill>
            <a:srgbClr val="E548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4" name="Rectangle 21"/>
          <p:cNvSpPr>
            <a:spLocks noChangeArrowheads="1"/>
          </p:cNvSpPr>
          <p:nvPr/>
        </p:nvSpPr>
        <p:spPr bwMode="auto">
          <a:xfrm>
            <a:off x="2643952" y="1251663"/>
            <a:ext cx="954994" cy="227797"/>
          </a:xfrm>
          <a:prstGeom prst="rect">
            <a:avLst/>
          </a:prstGeom>
          <a:solidFill>
            <a:srgbClr val="E548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5" name="Rectangle 22"/>
          <p:cNvSpPr>
            <a:spLocks noChangeArrowheads="1"/>
          </p:cNvSpPr>
          <p:nvPr/>
        </p:nvSpPr>
        <p:spPr bwMode="auto">
          <a:xfrm>
            <a:off x="1787523" y="1604309"/>
            <a:ext cx="477497" cy="37237"/>
          </a:xfrm>
          <a:prstGeom prst="rect">
            <a:avLst/>
          </a:prstGeom>
          <a:solidFill>
            <a:srgbClr val="E548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6" name="Rectangle 23"/>
          <p:cNvSpPr>
            <a:spLocks noChangeArrowheads="1"/>
          </p:cNvSpPr>
          <p:nvPr/>
        </p:nvSpPr>
        <p:spPr bwMode="auto">
          <a:xfrm>
            <a:off x="2337303" y="1604309"/>
            <a:ext cx="473116" cy="37237"/>
          </a:xfrm>
          <a:prstGeom prst="rect">
            <a:avLst/>
          </a:prstGeom>
          <a:solidFill>
            <a:srgbClr val="E548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7" name="Rectangle 24"/>
          <p:cNvSpPr>
            <a:spLocks noChangeArrowheads="1"/>
          </p:cNvSpPr>
          <p:nvPr/>
        </p:nvSpPr>
        <p:spPr bwMode="auto">
          <a:xfrm>
            <a:off x="2882700" y="1604309"/>
            <a:ext cx="477497" cy="37237"/>
          </a:xfrm>
          <a:prstGeom prst="rect">
            <a:avLst/>
          </a:prstGeom>
          <a:solidFill>
            <a:srgbClr val="E548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8" name="Rectangle 25"/>
          <p:cNvSpPr>
            <a:spLocks noChangeArrowheads="1"/>
          </p:cNvSpPr>
          <p:nvPr/>
        </p:nvSpPr>
        <p:spPr bwMode="auto">
          <a:xfrm>
            <a:off x="3432479" y="1604309"/>
            <a:ext cx="473116" cy="37237"/>
          </a:xfrm>
          <a:prstGeom prst="rect">
            <a:avLst/>
          </a:prstGeom>
          <a:solidFill>
            <a:srgbClr val="E548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9" name="Rectangle 26"/>
          <p:cNvSpPr>
            <a:spLocks noChangeArrowheads="1"/>
          </p:cNvSpPr>
          <p:nvPr/>
        </p:nvSpPr>
        <p:spPr bwMode="auto">
          <a:xfrm>
            <a:off x="3982257" y="1604309"/>
            <a:ext cx="473116" cy="37237"/>
          </a:xfrm>
          <a:prstGeom prst="rect">
            <a:avLst/>
          </a:prstGeom>
          <a:solidFill>
            <a:srgbClr val="E548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0" name="Freeform 27"/>
          <p:cNvSpPr/>
          <p:nvPr/>
        </p:nvSpPr>
        <p:spPr bwMode="auto">
          <a:xfrm>
            <a:off x="4705074" y="2513306"/>
            <a:ext cx="72282" cy="133612"/>
          </a:xfrm>
          <a:custGeom>
            <a:avLst/>
            <a:gdLst>
              <a:gd name="T0" fmla="*/ 9 w 33"/>
              <a:gd name="T1" fmla="*/ 61 h 61"/>
              <a:gd name="T2" fmla="*/ 0 w 33"/>
              <a:gd name="T3" fmla="*/ 54 h 61"/>
              <a:gd name="T4" fmla="*/ 16 w 33"/>
              <a:gd name="T5" fmla="*/ 30 h 61"/>
              <a:gd name="T6" fmla="*/ 0 w 33"/>
              <a:gd name="T7" fmla="*/ 7 h 61"/>
              <a:gd name="T8" fmla="*/ 9 w 33"/>
              <a:gd name="T9" fmla="*/ 0 h 61"/>
              <a:gd name="T10" fmla="*/ 33 w 33"/>
              <a:gd name="T11" fmla="*/ 30 h 61"/>
              <a:gd name="T12" fmla="*/ 9 w 33"/>
              <a:gd name="T13" fmla="*/ 61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3" h="61">
                <a:moveTo>
                  <a:pt x="9" y="61"/>
                </a:moveTo>
                <a:lnTo>
                  <a:pt x="0" y="54"/>
                </a:lnTo>
                <a:lnTo>
                  <a:pt x="16" y="30"/>
                </a:lnTo>
                <a:lnTo>
                  <a:pt x="0" y="7"/>
                </a:lnTo>
                <a:lnTo>
                  <a:pt x="9" y="0"/>
                </a:lnTo>
                <a:lnTo>
                  <a:pt x="33" y="30"/>
                </a:lnTo>
                <a:lnTo>
                  <a:pt x="9" y="61"/>
                </a:lnTo>
                <a:close/>
              </a:path>
            </a:pathLst>
          </a:custGeom>
          <a:solidFill>
            <a:srgbClr val="E548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1" name="Rectangle 28"/>
          <p:cNvSpPr>
            <a:spLocks noChangeArrowheads="1"/>
          </p:cNvSpPr>
          <p:nvPr/>
        </p:nvSpPr>
        <p:spPr bwMode="auto">
          <a:xfrm>
            <a:off x="4626221" y="2563683"/>
            <a:ext cx="135802" cy="26284"/>
          </a:xfrm>
          <a:prstGeom prst="rect">
            <a:avLst/>
          </a:prstGeom>
          <a:solidFill>
            <a:srgbClr val="E548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2" name="Freeform 29"/>
          <p:cNvSpPr/>
          <p:nvPr/>
        </p:nvSpPr>
        <p:spPr bwMode="auto">
          <a:xfrm>
            <a:off x="1467732" y="2513306"/>
            <a:ext cx="72282" cy="133612"/>
          </a:xfrm>
          <a:custGeom>
            <a:avLst/>
            <a:gdLst>
              <a:gd name="T0" fmla="*/ 23 w 33"/>
              <a:gd name="T1" fmla="*/ 61 h 61"/>
              <a:gd name="T2" fmla="*/ 0 w 33"/>
              <a:gd name="T3" fmla="*/ 30 h 61"/>
              <a:gd name="T4" fmla="*/ 23 w 33"/>
              <a:gd name="T5" fmla="*/ 0 h 61"/>
              <a:gd name="T6" fmla="*/ 33 w 33"/>
              <a:gd name="T7" fmla="*/ 7 h 61"/>
              <a:gd name="T8" fmla="*/ 16 w 33"/>
              <a:gd name="T9" fmla="*/ 30 h 61"/>
              <a:gd name="T10" fmla="*/ 33 w 33"/>
              <a:gd name="T11" fmla="*/ 54 h 61"/>
              <a:gd name="T12" fmla="*/ 23 w 33"/>
              <a:gd name="T13" fmla="*/ 61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3" h="61">
                <a:moveTo>
                  <a:pt x="23" y="61"/>
                </a:moveTo>
                <a:lnTo>
                  <a:pt x="0" y="30"/>
                </a:lnTo>
                <a:lnTo>
                  <a:pt x="23" y="0"/>
                </a:lnTo>
                <a:lnTo>
                  <a:pt x="33" y="7"/>
                </a:lnTo>
                <a:lnTo>
                  <a:pt x="16" y="30"/>
                </a:lnTo>
                <a:lnTo>
                  <a:pt x="33" y="54"/>
                </a:lnTo>
                <a:lnTo>
                  <a:pt x="23" y="61"/>
                </a:lnTo>
                <a:close/>
              </a:path>
            </a:pathLst>
          </a:custGeom>
          <a:solidFill>
            <a:srgbClr val="E548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3" name="Rectangle 30"/>
          <p:cNvSpPr>
            <a:spLocks noChangeArrowheads="1"/>
          </p:cNvSpPr>
          <p:nvPr/>
        </p:nvSpPr>
        <p:spPr bwMode="auto">
          <a:xfrm>
            <a:off x="1487446" y="2563683"/>
            <a:ext cx="129232" cy="26284"/>
          </a:xfrm>
          <a:prstGeom prst="rect">
            <a:avLst/>
          </a:prstGeom>
          <a:solidFill>
            <a:srgbClr val="E548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4" name="Rectangle 31"/>
          <p:cNvSpPr>
            <a:spLocks noChangeArrowheads="1"/>
          </p:cNvSpPr>
          <p:nvPr/>
        </p:nvSpPr>
        <p:spPr bwMode="auto">
          <a:xfrm>
            <a:off x="1632009" y="3442015"/>
            <a:ext cx="867380" cy="865190"/>
          </a:xfrm>
          <a:prstGeom prst="rect">
            <a:avLst/>
          </a:prstGeom>
          <a:solidFill>
            <a:srgbClr val="E548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5" name="Freeform 32"/>
          <p:cNvSpPr>
            <a:spLocks noEditPoints="1"/>
          </p:cNvSpPr>
          <p:nvPr/>
        </p:nvSpPr>
        <p:spPr bwMode="auto">
          <a:xfrm>
            <a:off x="1616676" y="3424493"/>
            <a:ext cx="898045" cy="898045"/>
          </a:xfrm>
          <a:custGeom>
            <a:avLst/>
            <a:gdLst>
              <a:gd name="T0" fmla="*/ 396 w 410"/>
              <a:gd name="T1" fmla="*/ 15 h 410"/>
              <a:gd name="T2" fmla="*/ 396 w 410"/>
              <a:gd name="T3" fmla="*/ 396 h 410"/>
              <a:gd name="T4" fmla="*/ 14 w 410"/>
              <a:gd name="T5" fmla="*/ 396 h 410"/>
              <a:gd name="T6" fmla="*/ 14 w 410"/>
              <a:gd name="T7" fmla="*/ 15 h 410"/>
              <a:gd name="T8" fmla="*/ 396 w 410"/>
              <a:gd name="T9" fmla="*/ 15 h 410"/>
              <a:gd name="T10" fmla="*/ 410 w 410"/>
              <a:gd name="T11" fmla="*/ 0 h 410"/>
              <a:gd name="T12" fmla="*/ 0 w 410"/>
              <a:gd name="T13" fmla="*/ 0 h 410"/>
              <a:gd name="T14" fmla="*/ 0 w 410"/>
              <a:gd name="T15" fmla="*/ 410 h 410"/>
              <a:gd name="T16" fmla="*/ 410 w 410"/>
              <a:gd name="T17" fmla="*/ 410 h 410"/>
              <a:gd name="T18" fmla="*/ 410 w 410"/>
              <a:gd name="T19" fmla="*/ 0 h 4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10" h="410">
                <a:moveTo>
                  <a:pt x="396" y="15"/>
                </a:moveTo>
                <a:lnTo>
                  <a:pt x="396" y="396"/>
                </a:lnTo>
                <a:lnTo>
                  <a:pt x="14" y="396"/>
                </a:lnTo>
                <a:lnTo>
                  <a:pt x="14" y="15"/>
                </a:lnTo>
                <a:lnTo>
                  <a:pt x="396" y="15"/>
                </a:lnTo>
                <a:close/>
                <a:moveTo>
                  <a:pt x="410" y="0"/>
                </a:moveTo>
                <a:lnTo>
                  <a:pt x="0" y="0"/>
                </a:lnTo>
                <a:lnTo>
                  <a:pt x="0" y="410"/>
                </a:lnTo>
                <a:lnTo>
                  <a:pt x="410" y="410"/>
                </a:lnTo>
                <a:lnTo>
                  <a:pt x="410" y="0"/>
                </a:lnTo>
                <a:close/>
              </a:path>
            </a:pathLst>
          </a:custGeom>
          <a:solidFill>
            <a:srgbClr val="E548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6" name="Freeform 33"/>
          <p:cNvSpPr>
            <a:spLocks noEditPoints="1"/>
          </p:cNvSpPr>
          <p:nvPr/>
        </p:nvSpPr>
        <p:spPr bwMode="auto">
          <a:xfrm>
            <a:off x="1616676" y="3424493"/>
            <a:ext cx="898045" cy="898045"/>
          </a:xfrm>
          <a:custGeom>
            <a:avLst/>
            <a:gdLst>
              <a:gd name="T0" fmla="*/ 396 w 410"/>
              <a:gd name="T1" fmla="*/ 15 h 410"/>
              <a:gd name="T2" fmla="*/ 396 w 410"/>
              <a:gd name="T3" fmla="*/ 396 h 410"/>
              <a:gd name="T4" fmla="*/ 14 w 410"/>
              <a:gd name="T5" fmla="*/ 396 h 410"/>
              <a:gd name="T6" fmla="*/ 14 w 410"/>
              <a:gd name="T7" fmla="*/ 15 h 410"/>
              <a:gd name="T8" fmla="*/ 396 w 410"/>
              <a:gd name="T9" fmla="*/ 15 h 410"/>
              <a:gd name="T10" fmla="*/ 410 w 410"/>
              <a:gd name="T11" fmla="*/ 0 h 410"/>
              <a:gd name="T12" fmla="*/ 0 w 410"/>
              <a:gd name="T13" fmla="*/ 0 h 410"/>
              <a:gd name="T14" fmla="*/ 0 w 410"/>
              <a:gd name="T15" fmla="*/ 410 h 410"/>
              <a:gd name="T16" fmla="*/ 410 w 410"/>
              <a:gd name="T17" fmla="*/ 410 h 410"/>
              <a:gd name="T18" fmla="*/ 410 w 410"/>
              <a:gd name="T19" fmla="*/ 0 h 4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10" h="410">
                <a:moveTo>
                  <a:pt x="396" y="15"/>
                </a:moveTo>
                <a:lnTo>
                  <a:pt x="396" y="396"/>
                </a:lnTo>
                <a:lnTo>
                  <a:pt x="14" y="396"/>
                </a:lnTo>
                <a:lnTo>
                  <a:pt x="14" y="15"/>
                </a:lnTo>
                <a:lnTo>
                  <a:pt x="396" y="15"/>
                </a:lnTo>
                <a:moveTo>
                  <a:pt x="410" y="0"/>
                </a:moveTo>
                <a:lnTo>
                  <a:pt x="0" y="0"/>
                </a:lnTo>
                <a:lnTo>
                  <a:pt x="0" y="410"/>
                </a:lnTo>
                <a:lnTo>
                  <a:pt x="410" y="410"/>
                </a:lnTo>
                <a:lnTo>
                  <a:pt x="410" y="0"/>
                </a:lnTo>
              </a:path>
            </a:pathLst>
          </a:custGeom>
          <a:solidFill>
            <a:srgbClr val="E548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7" name="Freeform 34"/>
          <p:cNvSpPr/>
          <p:nvPr/>
        </p:nvSpPr>
        <p:spPr bwMode="auto">
          <a:xfrm>
            <a:off x="1632009" y="3442015"/>
            <a:ext cx="871760" cy="865190"/>
          </a:xfrm>
          <a:custGeom>
            <a:avLst/>
            <a:gdLst>
              <a:gd name="T0" fmla="*/ 3 w 168"/>
              <a:gd name="T1" fmla="*/ 167 h 167"/>
              <a:gd name="T2" fmla="*/ 1 w 168"/>
              <a:gd name="T3" fmla="*/ 166 h 167"/>
              <a:gd name="T4" fmla="*/ 1 w 168"/>
              <a:gd name="T5" fmla="*/ 162 h 167"/>
              <a:gd name="T6" fmla="*/ 163 w 168"/>
              <a:gd name="T7" fmla="*/ 1 h 167"/>
              <a:gd name="T8" fmla="*/ 166 w 168"/>
              <a:gd name="T9" fmla="*/ 1 h 167"/>
              <a:gd name="T10" fmla="*/ 166 w 168"/>
              <a:gd name="T11" fmla="*/ 5 h 167"/>
              <a:gd name="T12" fmla="*/ 5 w 168"/>
              <a:gd name="T13" fmla="*/ 166 h 167"/>
              <a:gd name="T14" fmla="*/ 3 w 168"/>
              <a:gd name="T15" fmla="*/ 167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68" h="167">
                <a:moveTo>
                  <a:pt x="3" y="167"/>
                </a:moveTo>
                <a:cubicBezTo>
                  <a:pt x="2" y="167"/>
                  <a:pt x="1" y="167"/>
                  <a:pt x="1" y="166"/>
                </a:cubicBezTo>
                <a:cubicBezTo>
                  <a:pt x="0" y="165"/>
                  <a:pt x="0" y="163"/>
                  <a:pt x="1" y="162"/>
                </a:cubicBezTo>
                <a:cubicBezTo>
                  <a:pt x="163" y="1"/>
                  <a:pt x="163" y="1"/>
                  <a:pt x="163" y="1"/>
                </a:cubicBezTo>
                <a:cubicBezTo>
                  <a:pt x="164" y="0"/>
                  <a:pt x="165" y="0"/>
                  <a:pt x="166" y="1"/>
                </a:cubicBezTo>
                <a:cubicBezTo>
                  <a:pt x="168" y="2"/>
                  <a:pt x="168" y="4"/>
                  <a:pt x="166" y="5"/>
                </a:cubicBezTo>
                <a:cubicBezTo>
                  <a:pt x="5" y="166"/>
                  <a:pt x="5" y="166"/>
                  <a:pt x="5" y="166"/>
                </a:cubicBezTo>
                <a:cubicBezTo>
                  <a:pt x="4" y="167"/>
                  <a:pt x="4" y="167"/>
                  <a:pt x="3" y="167"/>
                </a:cubicBezTo>
                <a:close/>
              </a:path>
            </a:pathLst>
          </a:custGeom>
          <a:solidFill>
            <a:srgbClr val="E548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8" name="Freeform 35"/>
          <p:cNvSpPr/>
          <p:nvPr/>
        </p:nvSpPr>
        <p:spPr bwMode="auto">
          <a:xfrm>
            <a:off x="1632009" y="3442015"/>
            <a:ext cx="871760" cy="865190"/>
          </a:xfrm>
          <a:custGeom>
            <a:avLst/>
            <a:gdLst>
              <a:gd name="T0" fmla="*/ 164 w 168"/>
              <a:gd name="T1" fmla="*/ 167 h 167"/>
              <a:gd name="T2" fmla="*/ 163 w 168"/>
              <a:gd name="T3" fmla="*/ 166 h 167"/>
              <a:gd name="T4" fmla="*/ 1 w 168"/>
              <a:gd name="T5" fmla="*/ 5 h 167"/>
              <a:gd name="T6" fmla="*/ 1 w 168"/>
              <a:gd name="T7" fmla="*/ 1 h 167"/>
              <a:gd name="T8" fmla="*/ 5 w 168"/>
              <a:gd name="T9" fmla="*/ 1 h 167"/>
              <a:gd name="T10" fmla="*/ 166 w 168"/>
              <a:gd name="T11" fmla="*/ 162 h 167"/>
              <a:gd name="T12" fmla="*/ 166 w 168"/>
              <a:gd name="T13" fmla="*/ 166 h 167"/>
              <a:gd name="T14" fmla="*/ 164 w 168"/>
              <a:gd name="T15" fmla="*/ 167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68" h="167">
                <a:moveTo>
                  <a:pt x="164" y="167"/>
                </a:moveTo>
                <a:cubicBezTo>
                  <a:pt x="164" y="167"/>
                  <a:pt x="163" y="167"/>
                  <a:pt x="163" y="166"/>
                </a:cubicBezTo>
                <a:cubicBezTo>
                  <a:pt x="1" y="5"/>
                  <a:pt x="1" y="5"/>
                  <a:pt x="1" y="5"/>
                </a:cubicBezTo>
                <a:cubicBezTo>
                  <a:pt x="0" y="4"/>
                  <a:pt x="0" y="2"/>
                  <a:pt x="1" y="1"/>
                </a:cubicBezTo>
                <a:cubicBezTo>
                  <a:pt x="2" y="0"/>
                  <a:pt x="4" y="0"/>
                  <a:pt x="5" y="1"/>
                </a:cubicBezTo>
                <a:cubicBezTo>
                  <a:pt x="166" y="162"/>
                  <a:pt x="166" y="162"/>
                  <a:pt x="166" y="162"/>
                </a:cubicBezTo>
                <a:cubicBezTo>
                  <a:pt x="168" y="163"/>
                  <a:pt x="168" y="165"/>
                  <a:pt x="166" y="166"/>
                </a:cubicBezTo>
                <a:cubicBezTo>
                  <a:pt x="166" y="167"/>
                  <a:pt x="165" y="167"/>
                  <a:pt x="164" y="167"/>
                </a:cubicBezTo>
                <a:close/>
              </a:path>
            </a:pathLst>
          </a:custGeom>
          <a:solidFill>
            <a:srgbClr val="E548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9" name="Rectangle 36"/>
          <p:cNvSpPr>
            <a:spLocks noChangeArrowheads="1"/>
          </p:cNvSpPr>
          <p:nvPr/>
        </p:nvSpPr>
        <p:spPr bwMode="auto">
          <a:xfrm>
            <a:off x="2692140" y="3442015"/>
            <a:ext cx="865190" cy="865190"/>
          </a:xfrm>
          <a:prstGeom prst="rect">
            <a:avLst/>
          </a:prstGeom>
          <a:solidFill>
            <a:srgbClr val="E548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0" name="Freeform 37"/>
          <p:cNvSpPr>
            <a:spLocks noEditPoints="1"/>
          </p:cNvSpPr>
          <p:nvPr/>
        </p:nvSpPr>
        <p:spPr bwMode="auto">
          <a:xfrm>
            <a:off x="2674617" y="3424493"/>
            <a:ext cx="893664" cy="898045"/>
          </a:xfrm>
          <a:custGeom>
            <a:avLst/>
            <a:gdLst>
              <a:gd name="T0" fmla="*/ 396 w 408"/>
              <a:gd name="T1" fmla="*/ 15 h 410"/>
              <a:gd name="T2" fmla="*/ 396 w 408"/>
              <a:gd name="T3" fmla="*/ 396 h 410"/>
              <a:gd name="T4" fmla="*/ 12 w 408"/>
              <a:gd name="T5" fmla="*/ 396 h 410"/>
              <a:gd name="T6" fmla="*/ 12 w 408"/>
              <a:gd name="T7" fmla="*/ 15 h 410"/>
              <a:gd name="T8" fmla="*/ 396 w 408"/>
              <a:gd name="T9" fmla="*/ 15 h 410"/>
              <a:gd name="T10" fmla="*/ 408 w 408"/>
              <a:gd name="T11" fmla="*/ 0 h 410"/>
              <a:gd name="T12" fmla="*/ 0 w 408"/>
              <a:gd name="T13" fmla="*/ 0 h 410"/>
              <a:gd name="T14" fmla="*/ 0 w 408"/>
              <a:gd name="T15" fmla="*/ 410 h 410"/>
              <a:gd name="T16" fmla="*/ 408 w 408"/>
              <a:gd name="T17" fmla="*/ 410 h 410"/>
              <a:gd name="T18" fmla="*/ 408 w 408"/>
              <a:gd name="T19" fmla="*/ 0 h 4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08" h="410">
                <a:moveTo>
                  <a:pt x="396" y="15"/>
                </a:moveTo>
                <a:lnTo>
                  <a:pt x="396" y="396"/>
                </a:lnTo>
                <a:lnTo>
                  <a:pt x="12" y="396"/>
                </a:lnTo>
                <a:lnTo>
                  <a:pt x="12" y="15"/>
                </a:lnTo>
                <a:lnTo>
                  <a:pt x="396" y="15"/>
                </a:lnTo>
                <a:close/>
                <a:moveTo>
                  <a:pt x="408" y="0"/>
                </a:moveTo>
                <a:lnTo>
                  <a:pt x="0" y="0"/>
                </a:lnTo>
                <a:lnTo>
                  <a:pt x="0" y="410"/>
                </a:lnTo>
                <a:lnTo>
                  <a:pt x="408" y="410"/>
                </a:lnTo>
                <a:lnTo>
                  <a:pt x="408" y="0"/>
                </a:lnTo>
                <a:close/>
              </a:path>
            </a:pathLst>
          </a:custGeom>
          <a:solidFill>
            <a:srgbClr val="E548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1" name="Freeform 38"/>
          <p:cNvSpPr>
            <a:spLocks noEditPoints="1"/>
          </p:cNvSpPr>
          <p:nvPr/>
        </p:nvSpPr>
        <p:spPr bwMode="auto">
          <a:xfrm>
            <a:off x="2674617" y="3424493"/>
            <a:ext cx="893664" cy="898045"/>
          </a:xfrm>
          <a:custGeom>
            <a:avLst/>
            <a:gdLst>
              <a:gd name="T0" fmla="*/ 396 w 408"/>
              <a:gd name="T1" fmla="*/ 15 h 410"/>
              <a:gd name="T2" fmla="*/ 396 w 408"/>
              <a:gd name="T3" fmla="*/ 396 h 410"/>
              <a:gd name="T4" fmla="*/ 12 w 408"/>
              <a:gd name="T5" fmla="*/ 396 h 410"/>
              <a:gd name="T6" fmla="*/ 12 w 408"/>
              <a:gd name="T7" fmla="*/ 15 h 410"/>
              <a:gd name="T8" fmla="*/ 396 w 408"/>
              <a:gd name="T9" fmla="*/ 15 h 410"/>
              <a:gd name="T10" fmla="*/ 408 w 408"/>
              <a:gd name="T11" fmla="*/ 0 h 410"/>
              <a:gd name="T12" fmla="*/ 0 w 408"/>
              <a:gd name="T13" fmla="*/ 0 h 410"/>
              <a:gd name="T14" fmla="*/ 0 w 408"/>
              <a:gd name="T15" fmla="*/ 410 h 410"/>
              <a:gd name="T16" fmla="*/ 408 w 408"/>
              <a:gd name="T17" fmla="*/ 410 h 410"/>
              <a:gd name="T18" fmla="*/ 408 w 408"/>
              <a:gd name="T19" fmla="*/ 0 h 4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08" h="410">
                <a:moveTo>
                  <a:pt x="396" y="15"/>
                </a:moveTo>
                <a:lnTo>
                  <a:pt x="396" y="396"/>
                </a:lnTo>
                <a:lnTo>
                  <a:pt x="12" y="396"/>
                </a:lnTo>
                <a:lnTo>
                  <a:pt x="12" y="15"/>
                </a:lnTo>
                <a:lnTo>
                  <a:pt x="396" y="15"/>
                </a:lnTo>
                <a:moveTo>
                  <a:pt x="408" y="0"/>
                </a:moveTo>
                <a:lnTo>
                  <a:pt x="0" y="0"/>
                </a:lnTo>
                <a:lnTo>
                  <a:pt x="0" y="410"/>
                </a:lnTo>
                <a:lnTo>
                  <a:pt x="408" y="410"/>
                </a:lnTo>
                <a:lnTo>
                  <a:pt x="408" y="0"/>
                </a:lnTo>
              </a:path>
            </a:pathLst>
          </a:custGeom>
          <a:solidFill>
            <a:srgbClr val="E548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2" name="Freeform 39"/>
          <p:cNvSpPr/>
          <p:nvPr/>
        </p:nvSpPr>
        <p:spPr bwMode="auto">
          <a:xfrm>
            <a:off x="2685568" y="3442015"/>
            <a:ext cx="871760" cy="865190"/>
          </a:xfrm>
          <a:custGeom>
            <a:avLst/>
            <a:gdLst>
              <a:gd name="T0" fmla="*/ 3 w 168"/>
              <a:gd name="T1" fmla="*/ 167 h 167"/>
              <a:gd name="T2" fmla="*/ 1 w 168"/>
              <a:gd name="T3" fmla="*/ 166 h 167"/>
              <a:gd name="T4" fmla="*/ 1 w 168"/>
              <a:gd name="T5" fmla="*/ 162 h 167"/>
              <a:gd name="T6" fmla="*/ 163 w 168"/>
              <a:gd name="T7" fmla="*/ 1 h 167"/>
              <a:gd name="T8" fmla="*/ 167 w 168"/>
              <a:gd name="T9" fmla="*/ 1 h 167"/>
              <a:gd name="T10" fmla="*/ 167 w 168"/>
              <a:gd name="T11" fmla="*/ 5 h 167"/>
              <a:gd name="T12" fmla="*/ 5 w 168"/>
              <a:gd name="T13" fmla="*/ 166 h 167"/>
              <a:gd name="T14" fmla="*/ 3 w 168"/>
              <a:gd name="T15" fmla="*/ 167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68" h="167">
                <a:moveTo>
                  <a:pt x="3" y="167"/>
                </a:moveTo>
                <a:cubicBezTo>
                  <a:pt x="3" y="167"/>
                  <a:pt x="2" y="167"/>
                  <a:pt x="1" y="166"/>
                </a:cubicBezTo>
                <a:cubicBezTo>
                  <a:pt x="0" y="165"/>
                  <a:pt x="0" y="163"/>
                  <a:pt x="1" y="162"/>
                </a:cubicBezTo>
                <a:cubicBezTo>
                  <a:pt x="163" y="1"/>
                  <a:pt x="163" y="1"/>
                  <a:pt x="163" y="1"/>
                </a:cubicBezTo>
                <a:cubicBezTo>
                  <a:pt x="164" y="0"/>
                  <a:pt x="166" y="0"/>
                  <a:pt x="167" y="1"/>
                </a:cubicBezTo>
                <a:cubicBezTo>
                  <a:pt x="168" y="2"/>
                  <a:pt x="168" y="4"/>
                  <a:pt x="167" y="5"/>
                </a:cubicBezTo>
                <a:cubicBezTo>
                  <a:pt x="5" y="166"/>
                  <a:pt x="5" y="166"/>
                  <a:pt x="5" y="166"/>
                </a:cubicBezTo>
                <a:cubicBezTo>
                  <a:pt x="5" y="167"/>
                  <a:pt x="4" y="167"/>
                  <a:pt x="3" y="167"/>
                </a:cubicBezTo>
                <a:close/>
              </a:path>
            </a:pathLst>
          </a:custGeom>
          <a:solidFill>
            <a:srgbClr val="E548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3" name="Freeform 40"/>
          <p:cNvSpPr/>
          <p:nvPr/>
        </p:nvSpPr>
        <p:spPr bwMode="auto">
          <a:xfrm>
            <a:off x="2685568" y="3442015"/>
            <a:ext cx="871760" cy="865190"/>
          </a:xfrm>
          <a:custGeom>
            <a:avLst/>
            <a:gdLst>
              <a:gd name="T0" fmla="*/ 165 w 168"/>
              <a:gd name="T1" fmla="*/ 167 h 167"/>
              <a:gd name="T2" fmla="*/ 163 w 168"/>
              <a:gd name="T3" fmla="*/ 166 h 167"/>
              <a:gd name="T4" fmla="*/ 1 w 168"/>
              <a:gd name="T5" fmla="*/ 5 h 167"/>
              <a:gd name="T6" fmla="*/ 1 w 168"/>
              <a:gd name="T7" fmla="*/ 1 h 167"/>
              <a:gd name="T8" fmla="*/ 5 w 168"/>
              <a:gd name="T9" fmla="*/ 1 h 167"/>
              <a:gd name="T10" fmla="*/ 167 w 168"/>
              <a:gd name="T11" fmla="*/ 162 h 167"/>
              <a:gd name="T12" fmla="*/ 167 w 168"/>
              <a:gd name="T13" fmla="*/ 166 h 167"/>
              <a:gd name="T14" fmla="*/ 165 w 168"/>
              <a:gd name="T15" fmla="*/ 167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68" h="167">
                <a:moveTo>
                  <a:pt x="165" y="167"/>
                </a:moveTo>
                <a:cubicBezTo>
                  <a:pt x="164" y="167"/>
                  <a:pt x="164" y="167"/>
                  <a:pt x="163" y="166"/>
                </a:cubicBezTo>
                <a:cubicBezTo>
                  <a:pt x="1" y="5"/>
                  <a:pt x="1" y="5"/>
                  <a:pt x="1" y="5"/>
                </a:cubicBezTo>
                <a:cubicBezTo>
                  <a:pt x="0" y="4"/>
                  <a:pt x="0" y="2"/>
                  <a:pt x="1" y="1"/>
                </a:cubicBezTo>
                <a:cubicBezTo>
                  <a:pt x="2" y="0"/>
                  <a:pt x="4" y="0"/>
                  <a:pt x="5" y="1"/>
                </a:cubicBezTo>
                <a:cubicBezTo>
                  <a:pt x="167" y="162"/>
                  <a:pt x="167" y="162"/>
                  <a:pt x="167" y="162"/>
                </a:cubicBezTo>
                <a:cubicBezTo>
                  <a:pt x="168" y="163"/>
                  <a:pt x="168" y="165"/>
                  <a:pt x="167" y="166"/>
                </a:cubicBezTo>
                <a:cubicBezTo>
                  <a:pt x="166" y="167"/>
                  <a:pt x="166" y="167"/>
                  <a:pt x="165" y="167"/>
                </a:cubicBezTo>
                <a:close/>
              </a:path>
            </a:pathLst>
          </a:custGeom>
          <a:solidFill>
            <a:srgbClr val="E548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4" name="Rectangle 41"/>
          <p:cNvSpPr>
            <a:spLocks noChangeArrowheads="1"/>
          </p:cNvSpPr>
          <p:nvPr/>
        </p:nvSpPr>
        <p:spPr bwMode="auto">
          <a:xfrm>
            <a:off x="3761032" y="3457347"/>
            <a:ext cx="834525" cy="834525"/>
          </a:xfrm>
          <a:prstGeom prst="rect">
            <a:avLst/>
          </a:prstGeom>
          <a:solidFill>
            <a:srgbClr val="E548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5" name="Rectangle 42"/>
          <p:cNvSpPr>
            <a:spLocks noChangeArrowheads="1"/>
          </p:cNvSpPr>
          <p:nvPr/>
        </p:nvSpPr>
        <p:spPr bwMode="auto">
          <a:xfrm>
            <a:off x="3761032" y="3457347"/>
            <a:ext cx="834525" cy="834525"/>
          </a:xfrm>
          <a:prstGeom prst="rect">
            <a:avLst/>
          </a:prstGeom>
          <a:solidFill>
            <a:srgbClr val="E548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6" name="Freeform 43"/>
          <p:cNvSpPr>
            <a:spLocks noEditPoints="1"/>
          </p:cNvSpPr>
          <p:nvPr/>
        </p:nvSpPr>
        <p:spPr bwMode="auto">
          <a:xfrm>
            <a:off x="3728176" y="3424493"/>
            <a:ext cx="898045" cy="898045"/>
          </a:xfrm>
          <a:custGeom>
            <a:avLst/>
            <a:gdLst>
              <a:gd name="T0" fmla="*/ 382 w 410"/>
              <a:gd name="T1" fmla="*/ 29 h 410"/>
              <a:gd name="T2" fmla="*/ 382 w 410"/>
              <a:gd name="T3" fmla="*/ 382 h 410"/>
              <a:gd name="T4" fmla="*/ 29 w 410"/>
              <a:gd name="T5" fmla="*/ 382 h 410"/>
              <a:gd name="T6" fmla="*/ 29 w 410"/>
              <a:gd name="T7" fmla="*/ 29 h 410"/>
              <a:gd name="T8" fmla="*/ 382 w 410"/>
              <a:gd name="T9" fmla="*/ 29 h 410"/>
              <a:gd name="T10" fmla="*/ 410 w 410"/>
              <a:gd name="T11" fmla="*/ 0 h 410"/>
              <a:gd name="T12" fmla="*/ 0 w 410"/>
              <a:gd name="T13" fmla="*/ 0 h 410"/>
              <a:gd name="T14" fmla="*/ 0 w 410"/>
              <a:gd name="T15" fmla="*/ 410 h 410"/>
              <a:gd name="T16" fmla="*/ 410 w 410"/>
              <a:gd name="T17" fmla="*/ 410 h 410"/>
              <a:gd name="T18" fmla="*/ 410 w 410"/>
              <a:gd name="T19" fmla="*/ 0 h 4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10" h="410">
                <a:moveTo>
                  <a:pt x="382" y="29"/>
                </a:moveTo>
                <a:lnTo>
                  <a:pt x="382" y="382"/>
                </a:lnTo>
                <a:lnTo>
                  <a:pt x="29" y="382"/>
                </a:lnTo>
                <a:lnTo>
                  <a:pt x="29" y="29"/>
                </a:lnTo>
                <a:lnTo>
                  <a:pt x="382" y="29"/>
                </a:lnTo>
                <a:close/>
                <a:moveTo>
                  <a:pt x="410" y="0"/>
                </a:moveTo>
                <a:lnTo>
                  <a:pt x="0" y="0"/>
                </a:lnTo>
                <a:lnTo>
                  <a:pt x="0" y="410"/>
                </a:lnTo>
                <a:lnTo>
                  <a:pt x="410" y="410"/>
                </a:lnTo>
                <a:lnTo>
                  <a:pt x="410" y="0"/>
                </a:lnTo>
                <a:close/>
              </a:path>
            </a:pathLst>
          </a:custGeom>
          <a:solidFill>
            <a:srgbClr val="E548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7" name="Freeform 44"/>
          <p:cNvSpPr>
            <a:spLocks noEditPoints="1"/>
          </p:cNvSpPr>
          <p:nvPr/>
        </p:nvSpPr>
        <p:spPr bwMode="auto">
          <a:xfrm>
            <a:off x="3728176" y="3424493"/>
            <a:ext cx="898045" cy="898045"/>
          </a:xfrm>
          <a:custGeom>
            <a:avLst/>
            <a:gdLst>
              <a:gd name="T0" fmla="*/ 382 w 410"/>
              <a:gd name="T1" fmla="*/ 29 h 410"/>
              <a:gd name="T2" fmla="*/ 382 w 410"/>
              <a:gd name="T3" fmla="*/ 382 h 410"/>
              <a:gd name="T4" fmla="*/ 29 w 410"/>
              <a:gd name="T5" fmla="*/ 382 h 410"/>
              <a:gd name="T6" fmla="*/ 29 w 410"/>
              <a:gd name="T7" fmla="*/ 29 h 410"/>
              <a:gd name="T8" fmla="*/ 382 w 410"/>
              <a:gd name="T9" fmla="*/ 29 h 410"/>
              <a:gd name="T10" fmla="*/ 410 w 410"/>
              <a:gd name="T11" fmla="*/ 0 h 410"/>
              <a:gd name="T12" fmla="*/ 0 w 410"/>
              <a:gd name="T13" fmla="*/ 0 h 410"/>
              <a:gd name="T14" fmla="*/ 0 w 410"/>
              <a:gd name="T15" fmla="*/ 410 h 410"/>
              <a:gd name="T16" fmla="*/ 410 w 410"/>
              <a:gd name="T17" fmla="*/ 410 h 410"/>
              <a:gd name="T18" fmla="*/ 410 w 410"/>
              <a:gd name="T19" fmla="*/ 0 h 4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10" h="410">
                <a:moveTo>
                  <a:pt x="382" y="29"/>
                </a:moveTo>
                <a:lnTo>
                  <a:pt x="382" y="382"/>
                </a:lnTo>
                <a:lnTo>
                  <a:pt x="29" y="382"/>
                </a:lnTo>
                <a:lnTo>
                  <a:pt x="29" y="29"/>
                </a:lnTo>
                <a:lnTo>
                  <a:pt x="382" y="29"/>
                </a:lnTo>
                <a:moveTo>
                  <a:pt x="410" y="0"/>
                </a:moveTo>
                <a:lnTo>
                  <a:pt x="0" y="0"/>
                </a:lnTo>
                <a:lnTo>
                  <a:pt x="0" y="410"/>
                </a:lnTo>
                <a:lnTo>
                  <a:pt x="410" y="410"/>
                </a:lnTo>
                <a:lnTo>
                  <a:pt x="410" y="0"/>
                </a:lnTo>
              </a:path>
            </a:pathLst>
          </a:custGeom>
          <a:solidFill>
            <a:srgbClr val="E548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8" name="Rectangle 45"/>
          <p:cNvSpPr>
            <a:spLocks noChangeArrowheads="1"/>
          </p:cNvSpPr>
          <p:nvPr/>
        </p:nvSpPr>
        <p:spPr bwMode="auto">
          <a:xfrm>
            <a:off x="1616676" y="4504336"/>
            <a:ext cx="878332" cy="30665"/>
          </a:xfrm>
          <a:prstGeom prst="rect">
            <a:avLst/>
          </a:prstGeom>
          <a:solidFill>
            <a:srgbClr val="E548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9" name="Rectangle 46"/>
          <p:cNvSpPr>
            <a:spLocks noChangeArrowheads="1"/>
          </p:cNvSpPr>
          <p:nvPr/>
        </p:nvSpPr>
        <p:spPr bwMode="auto">
          <a:xfrm>
            <a:off x="1616676" y="4587569"/>
            <a:ext cx="799480" cy="30665"/>
          </a:xfrm>
          <a:prstGeom prst="rect">
            <a:avLst/>
          </a:prstGeom>
          <a:solidFill>
            <a:srgbClr val="E548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0" name="Rectangle 47"/>
          <p:cNvSpPr>
            <a:spLocks noChangeArrowheads="1"/>
          </p:cNvSpPr>
          <p:nvPr/>
        </p:nvSpPr>
        <p:spPr bwMode="auto">
          <a:xfrm>
            <a:off x="1616676" y="4670803"/>
            <a:ext cx="878332" cy="30665"/>
          </a:xfrm>
          <a:prstGeom prst="rect">
            <a:avLst/>
          </a:prstGeom>
          <a:solidFill>
            <a:srgbClr val="E548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1" name="Rectangle 48"/>
          <p:cNvSpPr>
            <a:spLocks noChangeArrowheads="1"/>
          </p:cNvSpPr>
          <p:nvPr/>
        </p:nvSpPr>
        <p:spPr bwMode="auto">
          <a:xfrm>
            <a:off x="1616676" y="4754036"/>
            <a:ext cx="700913" cy="30665"/>
          </a:xfrm>
          <a:prstGeom prst="rect">
            <a:avLst/>
          </a:prstGeom>
          <a:solidFill>
            <a:srgbClr val="E548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2" name="Rectangle 49"/>
          <p:cNvSpPr>
            <a:spLocks noChangeArrowheads="1"/>
          </p:cNvSpPr>
          <p:nvPr/>
        </p:nvSpPr>
        <p:spPr bwMode="auto">
          <a:xfrm>
            <a:off x="1616676" y="4427674"/>
            <a:ext cx="477497" cy="30665"/>
          </a:xfrm>
          <a:prstGeom prst="rect">
            <a:avLst/>
          </a:prstGeom>
          <a:solidFill>
            <a:srgbClr val="E548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3" name="Rectangle 50"/>
          <p:cNvSpPr>
            <a:spLocks noChangeArrowheads="1"/>
          </p:cNvSpPr>
          <p:nvPr/>
        </p:nvSpPr>
        <p:spPr bwMode="auto">
          <a:xfrm>
            <a:off x="1616676" y="5417714"/>
            <a:ext cx="878332" cy="30665"/>
          </a:xfrm>
          <a:prstGeom prst="rect">
            <a:avLst/>
          </a:prstGeom>
          <a:solidFill>
            <a:srgbClr val="E548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4" name="Rectangle 51"/>
          <p:cNvSpPr>
            <a:spLocks noChangeArrowheads="1"/>
          </p:cNvSpPr>
          <p:nvPr/>
        </p:nvSpPr>
        <p:spPr bwMode="auto">
          <a:xfrm>
            <a:off x="1616676" y="5479043"/>
            <a:ext cx="799480" cy="32856"/>
          </a:xfrm>
          <a:prstGeom prst="rect">
            <a:avLst/>
          </a:prstGeom>
          <a:solidFill>
            <a:srgbClr val="E548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5" name="Rectangle 52"/>
          <p:cNvSpPr>
            <a:spLocks noChangeArrowheads="1"/>
          </p:cNvSpPr>
          <p:nvPr/>
        </p:nvSpPr>
        <p:spPr bwMode="auto">
          <a:xfrm>
            <a:off x="1616676" y="5334480"/>
            <a:ext cx="477497" cy="37237"/>
          </a:xfrm>
          <a:prstGeom prst="rect">
            <a:avLst/>
          </a:prstGeom>
          <a:solidFill>
            <a:srgbClr val="E548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6" name="Rectangle 53"/>
          <p:cNvSpPr>
            <a:spLocks noChangeArrowheads="1"/>
          </p:cNvSpPr>
          <p:nvPr/>
        </p:nvSpPr>
        <p:spPr bwMode="auto">
          <a:xfrm>
            <a:off x="2674617" y="4504336"/>
            <a:ext cx="878332" cy="30665"/>
          </a:xfrm>
          <a:prstGeom prst="rect">
            <a:avLst/>
          </a:prstGeom>
          <a:solidFill>
            <a:srgbClr val="E548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7" name="Rectangle 54"/>
          <p:cNvSpPr>
            <a:spLocks noChangeArrowheads="1"/>
          </p:cNvSpPr>
          <p:nvPr/>
        </p:nvSpPr>
        <p:spPr bwMode="auto">
          <a:xfrm>
            <a:off x="2674617" y="4587569"/>
            <a:ext cx="799480" cy="30665"/>
          </a:xfrm>
          <a:prstGeom prst="rect">
            <a:avLst/>
          </a:prstGeom>
          <a:solidFill>
            <a:srgbClr val="E548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8" name="Rectangle 55"/>
          <p:cNvSpPr>
            <a:spLocks noChangeArrowheads="1"/>
          </p:cNvSpPr>
          <p:nvPr/>
        </p:nvSpPr>
        <p:spPr bwMode="auto">
          <a:xfrm>
            <a:off x="2674617" y="4670803"/>
            <a:ext cx="878332" cy="30665"/>
          </a:xfrm>
          <a:prstGeom prst="rect">
            <a:avLst/>
          </a:prstGeom>
          <a:solidFill>
            <a:srgbClr val="E548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9" name="Rectangle 56"/>
          <p:cNvSpPr>
            <a:spLocks noChangeArrowheads="1"/>
          </p:cNvSpPr>
          <p:nvPr/>
        </p:nvSpPr>
        <p:spPr bwMode="auto">
          <a:xfrm>
            <a:off x="2674617" y="4754036"/>
            <a:ext cx="700913" cy="30665"/>
          </a:xfrm>
          <a:prstGeom prst="rect">
            <a:avLst/>
          </a:prstGeom>
          <a:solidFill>
            <a:srgbClr val="E548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0" name="Rectangle 57"/>
          <p:cNvSpPr>
            <a:spLocks noChangeArrowheads="1"/>
          </p:cNvSpPr>
          <p:nvPr/>
        </p:nvSpPr>
        <p:spPr bwMode="auto">
          <a:xfrm>
            <a:off x="2674617" y="4427674"/>
            <a:ext cx="473116" cy="30665"/>
          </a:xfrm>
          <a:prstGeom prst="rect">
            <a:avLst/>
          </a:prstGeom>
          <a:solidFill>
            <a:srgbClr val="E548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1" name="Rectangle 58"/>
          <p:cNvSpPr>
            <a:spLocks noChangeArrowheads="1"/>
          </p:cNvSpPr>
          <p:nvPr/>
        </p:nvSpPr>
        <p:spPr bwMode="auto">
          <a:xfrm>
            <a:off x="3728176" y="4504336"/>
            <a:ext cx="878332" cy="30665"/>
          </a:xfrm>
          <a:prstGeom prst="rect">
            <a:avLst/>
          </a:prstGeom>
          <a:solidFill>
            <a:srgbClr val="E548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2" name="Rectangle 59"/>
          <p:cNvSpPr>
            <a:spLocks noChangeArrowheads="1"/>
          </p:cNvSpPr>
          <p:nvPr/>
        </p:nvSpPr>
        <p:spPr bwMode="auto">
          <a:xfrm>
            <a:off x="3728176" y="4504336"/>
            <a:ext cx="878332" cy="30665"/>
          </a:xfrm>
          <a:prstGeom prst="rect">
            <a:avLst/>
          </a:prstGeom>
          <a:solidFill>
            <a:srgbClr val="E548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3" name="Rectangle 60"/>
          <p:cNvSpPr>
            <a:spLocks noChangeArrowheads="1"/>
          </p:cNvSpPr>
          <p:nvPr/>
        </p:nvSpPr>
        <p:spPr bwMode="auto">
          <a:xfrm>
            <a:off x="3728176" y="4587569"/>
            <a:ext cx="799480" cy="30665"/>
          </a:xfrm>
          <a:prstGeom prst="rect">
            <a:avLst/>
          </a:prstGeom>
          <a:solidFill>
            <a:srgbClr val="E548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4" name="Rectangle 61"/>
          <p:cNvSpPr>
            <a:spLocks noChangeArrowheads="1"/>
          </p:cNvSpPr>
          <p:nvPr/>
        </p:nvSpPr>
        <p:spPr bwMode="auto">
          <a:xfrm>
            <a:off x="3728176" y="4587569"/>
            <a:ext cx="799480" cy="30665"/>
          </a:xfrm>
          <a:prstGeom prst="rect">
            <a:avLst/>
          </a:prstGeom>
          <a:solidFill>
            <a:srgbClr val="E548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5" name="Rectangle 62"/>
          <p:cNvSpPr>
            <a:spLocks noChangeArrowheads="1"/>
          </p:cNvSpPr>
          <p:nvPr/>
        </p:nvSpPr>
        <p:spPr bwMode="auto">
          <a:xfrm>
            <a:off x="3728176" y="4670803"/>
            <a:ext cx="878332" cy="30665"/>
          </a:xfrm>
          <a:prstGeom prst="rect">
            <a:avLst/>
          </a:prstGeom>
          <a:solidFill>
            <a:srgbClr val="E548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6" name="Rectangle 63"/>
          <p:cNvSpPr>
            <a:spLocks noChangeArrowheads="1"/>
          </p:cNvSpPr>
          <p:nvPr/>
        </p:nvSpPr>
        <p:spPr bwMode="auto">
          <a:xfrm>
            <a:off x="3728176" y="4670803"/>
            <a:ext cx="878332" cy="30665"/>
          </a:xfrm>
          <a:prstGeom prst="rect">
            <a:avLst/>
          </a:prstGeom>
          <a:solidFill>
            <a:srgbClr val="E548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7" name="Rectangle 64"/>
          <p:cNvSpPr>
            <a:spLocks noChangeArrowheads="1"/>
          </p:cNvSpPr>
          <p:nvPr/>
        </p:nvSpPr>
        <p:spPr bwMode="auto">
          <a:xfrm>
            <a:off x="3728176" y="4754036"/>
            <a:ext cx="700913" cy="30665"/>
          </a:xfrm>
          <a:prstGeom prst="rect">
            <a:avLst/>
          </a:prstGeom>
          <a:solidFill>
            <a:srgbClr val="E548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8" name="Rectangle 65"/>
          <p:cNvSpPr>
            <a:spLocks noChangeArrowheads="1"/>
          </p:cNvSpPr>
          <p:nvPr/>
        </p:nvSpPr>
        <p:spPr bwMode="auto">
          <a:xfrm>
            <a:off x="3728176" y="4754036"/>
            <a:ext cx="700913" cy="30665"/>
          </a:xfrm>
          <a:prstGeom prst="rect">
            <a:avLst/>
          </a:prstGeom>
          <a:solidFill>
            <a:srgbClr val="E548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9" name="Rectangle 66"/>
          <p:cNvSpPr>
            <a:spLocks noChangeArrowheads="1"/>
          </p:cNvSpPr>
          <p:nvPr/>
        </p:nvSpPr>
        <p:spPr bwMode="auto">
          <a:xfrm>
            <a:off x="3728176" y="4427674"/>
            <a:ext cx="477497" cy="30665"/>
          </a:xfrm>
          <a:prstGeom prst="rect">
            <a:avLst/>
          </a:prstGeom>
          <a:solidFill>
            <a:srgbClr val="E548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0" name="Rectangle 67"/>
          <p:cNvSpPr>
            <a:spLocks noChangeArrowheads="1"/>
          </p:cNvSpPr>
          <p:nvPr/>
        </p:nvSpPr>
        <p:spPr bwMode="auto">
          <a:xfrm>
            <a:off x="3728176" y="4427674"/>
            <a:ext cx="477497" cy="30665"/>
          </a:xfrm>
          <a:prstGeom prst="rect">
            <a:avLst/>
          </a:prstGeom>
          <a:solidFill>
            <a:srgbClr val="E548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1" name="Oval 68"/>
          <p:cNvSpPr>
            <a:spLocks noChangeArrowheads="1"/>
          </p:cNvSpPr>
          <p:nvPr/>
        </p:nvSpPr>
        <p:spPr bwMode="auto">
          <a:xfrm>
            <a:off x="4475087" y="5349812"/>
            <a:ext cx="151135" cy="146754"/>
          </a:xfrm>
          <a:prstGeom prst="ellipse">
            <a:avLst/>
          </a:prstGeom>
          <a:solidFill>
            <a:srgbClr val="E548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2" name="Oval 69"/>
          <p:cNvSpPr>
            <a:spLocks noChangeArrowheads="1"/>
          </p:cNvSpPr>
          <p:nvPr/>
        </p:nvSpPr>
        <p:spPr bwMode="auto">
          <a:xfrm>
            <a:off x="4284526" y="5349812"/>
            <a:ext cx="148944" cy="146754"/>
          </a:xfrm>
          <a:prstGeom prst="ellipse">
            <a:avLst/>
          </a:prstGeom>
          <a:solidFill>
            <a:srgbClr val="E548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3" name="Oval 70"/>
          <p:cNvSpPr>
            <a:spLocks noChangeArrowheads="1"/>
          </p:cNvSpPr>
          <p:nvPr/>
        </p:nvSpPr>
        <p:spPr bwMode="auto">
          <a:xfrm>
            <a:off x="4096155" y="5349812"/>
            <a:ext cx="146754" cy="146754"/>
          </a:xfrm>
          <a:prstGeom prst="ellipse">
            <a:avLst/>
          </a:prstGeom>
          <a:solidFill>
            <a:srgbClr val="E548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4" name="Oval 71"/>
          <p:cNvSpPr>
            <a:spLocks noChangeArrowheads="1"/>
          </p:cNvSpPr>
          <p:nvPr/>
        </p:nvSpPr>
        <p:spPr bwMode="auto">
          <a:xfrm>
            <a:off x="1704290" y="774166"/>
            <a:ext cx="89805" cy="94186"/>
          </a:xfrm>
          <a:prstGeom prst="ellipse">
            <a:avLst/>
          </a:prstGeom>
          <a:solidFill>
            <a:srgbClr val="E548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5" name="Oval 72"/>
          <p:cNvSpPr>
            <a:spLocks noChangeArrowheads="1"/>
          </p:cNvSpPr>
          <p:nvPr/>
        </p:nvSpPr>
        <p:spPr bwMode="auto">
          <a:xfrm>
            <a:off x="1555346" y="774166"/>
            <a:ext cx="87614" cy="94186"/>
          </a:xfrm>
          <a:prstGeom prst="ellipse">
            <a:avLst/>
          </a:prstGeom>
          <a:solidFill>
            <a:srgbClr val="E548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6" name="Oval 73"/>
          <p:cNvSpPr>
            <a:spLocks noChangeArrowheads="1"/>
          </p:cNvSpPr>
          <p:nvPr/>
        </p:nvSpPr>
        <p:spPr bwMode="auto">
          <a:xfrm>
            <a:off x="1404212" y="774166"/>
            <a:ext cx="94186" cy="94186"/>
          </a:xfrm>
          <a:prstGeom prst="ellipse">
            <a:avLst/>
          </a:prstGeom>
          <a:solidFill>
            <a:srgbClr val="E548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7" name="Oval 90"/>
          <p:cNvSpPr>
            <a:spLocks noChangeArrowheads="1"/>
          </p:cNvSpPr>
          <p:nvPr/>
        </p:nvSpPr>
        <p:spPr bwMode="auto">
          <a:xfrm>
            <a:off x="2291305" y="5485614"/>
            <a:ext cx="887094" cy="363599"/>
          </a:xfrm>
          <a:prstGeom prst="ellipse">
            <a:avLst/>
          </a:prstGeom>
          <a:solidFill>
            <a:srgbClr val="E548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8" name="Oval 102"/>
          <p:cNvSpPr>
            <a:spLocks noChangeArrowheads="1"/>
          </p:cNvSpPr>
          <p:nvPr/>
        </p:nvSpPr>
        <p:spPr bwMode="auto">
          <a:xfrm>
            <a:off x="2731566" y="5387049"/>
            <a:ext cx="919948" cy="913378"/>
          </a:xfrm>
          <a:prstGeom prst="ellipse">
            <a:avLst/>
          </a:prstGeom>
          <a:solidFill>
            <a:srgbClr val="E548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9" name="Oval 103"/>
          <p:cNvSpPr>
            <a:spLocks noChangeArrowheads="1"/>
          </p:cNvSpPr>
          <p:nvPr/>
        </p:nvSpPr>
        <p:spPr bwMode="auto">
          <a:xfrm>
            <a:off x="2749089" y="5398000"/>
            <a:ext cx="887094" cy="891474"/>
          </a:xfrm>
          <a:prstGeom prst="ellipse">
            <a:avLst/>
          </a:prstGeom>
          <a:solidFill>
            <a:srgbClr val="E548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290" name="组合 289"/>
          <p:cNvGrpSpPr/>
          <p:nvPr/>
        </p:nvGrpSpPr>
        <p:grpSpPr>
          <a:xfrm>
            <a:off x="2229975" y="5496566"/>
            <a:ext cx="1524486" cy="880522"/>
            <a:chOff x="2498725" y="5043488"/>
            <a:chExt cx="1104900" cy="638175"/>
          </a:xfrm>
          <a:solidFill>
            <a:srgbClr val="E54833"/>
          </a:solidFill>
        </p:grpSpPr>
        <p:sp>
          <p:nvSpPr>
            <p:cNvPr id="331" name="Freeform 5"/>
            <p:cNvSpPr/>
            <p:nvPr/>
          </p:nvSpPr>
          <p:spPr bwMode="auto">
            <a:xfrm>
              <a:off x="2825750" y="5351463"/>
              <a:ext cx="777875" cy="330200"/>
            </a:xfrm>
            <a:custGeom>
              <a:avLst/>
              <a:gdLst>
                <a:gd name="T0" fmla="*/ 55 w 207"/>
                <a:gd name="T1" fmla="*/ 15 h 88"/>
                <a:gd name="T2" fmla="*/ 180 w 207"/>
                <a:gd name="T3" fmla="*/ 17 h 88"/>
                <a:gd name="T4" fmla="*/ 152 w 207"/>
                <a:gd name="T5" fmla="*/ 73 h 88"/>
                <a:gd name="T6" fmla="*/ 27 w 207"/>
                <a:gd name="T7" fmla="*/ 71 h 88"/>
                <a:gd name="T8" fmla="*/ 55 w 207"/>
                <a:gd name="T9" fmla="*/ 1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88">
                  <a:moveTo>
                    <a:pt x="55" y="15"/>
                  </a:moveTo>
                  <a:cubicBezTo>
                    <a:pt x="98" y="0"/>
                    <a:pt x="154" y="1"/>
                    <a:pt x="180" y="17"/>
                  </a:cubicBezTo>
                  <a:cubicBezTo>
                    <a:pt x="207" y="33"/>
                    <a:pt x="194" y="58"/>
                    <a:pt x="152" y="73"/>
                  </a:cubicBezTo>
                  <a:cubicBezTo>
                    <a:pt x="110" y="88"/>
                    <a:pt x="54" y="87"/>
                    <a:pt x="27" y="71"/>
                  </a:cubicBezTo>
                  <a:cubicBezTo>
                    <a:pt x="0" y="55"/>
                    <a:pt x="13" y="30"/>
                    <a:pt x="55" y="1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2" name="Rectangle 74"/>
            <p:cNvSpPr>
              <a:spLocks noChangeArrowheads="1"/>
            </p:cNvSpPr>
            <p:nvPr/>
          </p:nvSpPr>
          <p:spPr bwMode="auto">
            <a:xfrm>
              <a:off x="2532063" y="5400675"/>
              <a:ext cx="49213" cy="777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3" name="Rectangle 75"/>
            <p:cNvSpPr>
              <a:spLocks noChangeArrowheads="1"/>
            </p:cNvSpPr>
            <p:nvPr/>
          </p:nvSpPr>
          <p:spPr bwMode="auto">
            <a:xfrm>
              <a:off x="3130550" y="5400675"/>
              <a:ext cx="47625" cy="777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4" name="Rectangle 76"/>
            <p:cNvSpPr>
              <a:spLocks noChangeArrowheads="1"/>
            </p:cNvSpPr>
            <p:nvPr/>
          </p:nvSpPr>
          <p:spPr bwMode="auto">
            <a:xfrm>
              <a:off x="3130550" y="5400675"/>
              <a:ext cx="47625" cy="777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5" name="Oval 77"/>
            <p:cNvSpPr>
              <a:spLocks noChangeArrowheads="1"/>
            </p:cNvSpPr>
            <p:nvPr/>
          </p:nvSpPr>
          <p:spPr bwMode="auto">
            <a:xfrm>
              <a:off x="2532063" y="5343525"/>
              <a:ext cx="646113" cy="2635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6" name="Oval 78"/>
            <p:cNvSpPr>
              <a:spLocks noChangeArrowheads="1"/>
            </p:cNvSpPr>
            <p:nvPr/>
          </p:nvSpPr>
          <p:spPr bwMode="auto">
            <a:xfrm>
              <a:off x="2532063" y="5272088"/>
              <a:ext cx="646113" cy="2635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7" name="Oval 79"/>
            <p:cNvSpPr>
              <a:spLocks noChangeArrowheads="1"/>
            </p:cNvSpPr>
            <p:nvPr/>
          </p:nvSpPr>
          <p:spPr bwMode="auto">
            <a:xfrm>
              <a:off x="2600325" y="5299075"/>
              <a:ext cx="506413" cy="1730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8" name="Rectangle 80"/>
            <p:cNvSpPr>
              <a:spLocks noChangeArrowheads="1"/>
            </p:cNvSpPr>
            <p:nvPr/>
          </p:nvSpPr>
          <p:spPr bwMode="auto">
            <a:xfrm>
              <a:off x="2498725" y="5280025"/>
              <a:ext cx="44450" cy="746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9" name="Rectangle 81"/>
            <p:cNvSpPr>
              <a:spLocks noChangeArrowheads="1"/>
            </p:cNvSpPr>
            <p:nvPr/>
          </p:nvSpPr>
          <p:spPr bwMode="auto">
            <a:xfrm>
              <a:off x="3092450" y="5280025"/>
              <a:ext cx="49213" cy="746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0" name="Rectangle 82"/>
            <p:cNvSpPr>
              <a:spLocks noChangeArrowheads="1"/>
            </p:cNvSpPr>
            <p:nvPr/>
          </p:nvSpPr>
          <p:spPr bwMode="auto">
            <a:xfrm>
              <a:off x="3092450" y="5280025"/>
              <a:ext cx="49213" cy="746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1" name="Oval 83"/>
            <p:cNvSpPr>
              <a:spLocks noChangeArrowheads="1"/>
            </p:cNvSpPr>
            <p:nvPr/>
          </p:nvSpPr>
          <p:spPr bwMode="auto">
            <a:xfrm>
              <a:off x="2498725" y="5222875"/>
              <a:ext cx="642938" cy="2603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2" name="Oval 84"/>
            <p:cNvSpPr>
              <a:spLocks noChangeArrowheads="1"/>
            </p:cNvSpPr>
            <p:nvPr/>
          </p:nvSpPr>
          <p:spPr bwMode="auto">
            <a:xfrm>
              <a:off x="2498725" y="5151438"/>
              <a:ext cx="642938" cy="2635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3" name="Oval 85"/>
            <p:cNvSpPr>
              <a:spLocks noChangeArrowheads="1"/>
            </p:cNvSpPr>
            <p:nvPr/>
          </p:nvSpPr>
          <p:spPr bwMode="auto">
            <a:xfrm>
              <a:off x="2565400" y="5178425"/>
              <a:ext cx="508000" cy="1682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4" name="Rectangle 86"/>
            <p:cNvSpPr>
              <a:spLocks noChangeArrowheads="1"/>
            </p:cNvSpPr>
            <p:nvPr/>
          </p:nvSpPr>
          <p:spPr bwMode="auto">
            <a:xfrm>
              <a:off x="2543175" y="5162550"/>
              <a:ext cx="49213" cy="762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5" name="Rectangle 87"/>
            <p:cNvSpPr>
              <a:spLocks noChangeArrowheads="1"/>
            </p:cNvSpPr>
            <p:nvPr/>
          </p:nvSpPr>
          <p:spPr bwMode="auto">
            <a:xfrm>
              <a:off x="3136900" y="5162550"/>
              <a:ext cx="49213" cy="762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6" name="Rectangle 88"/>
            <p:cNvSpPr>
              <a:spLocks noChangeArrowheads="1"/>
            </p:cNvSpPr>
            <p:nvPr/>
          </p:nvSpPr>
          <p:spPr bwMode="auto">
            <a:xfrm>
              <a:off x="3136900" y="5162550"/>
              <a:ext cx="49213" cy="762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7" name="Oval 89"/>
            <p:cNvSpPr>
              <a:spLocks noChangeArrowheads="1"/>
            </p:cNvSpPr>
            <p:nvPr/>
          </p:nvSpPr>
          <p:spPr bwMode="auto">
            <a:xfrm>
              <a:off x="2543175" y="5106988"/>
              <a:ext cx="642938" cy="2587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8" name="Oval 91"/>
            <p:cNvSpPr>
              <a:spLocks noChangeArrowheads="1"/>
            </p:cNvSpPr>
            <p:nvPr/>
          </p:nvSpPr>
          <p:spPr bwMode="auto">
            <a:xfrm>
              <a:off x="2611438" y="5060950"/>
              <a:ext cx="508000" cy="1698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9" name="Freeform 92"/>
            <p:cNvSpPr>
              <a:spLocks noEditPoints="1"/>
            </p:cNvSpPr>
            <p:nvPr/>
          </p:nvSpPr>
          <p:spPr bwMode="auto">
            <a:xfrm>
              <a:off x="3163888" y="5400675"/>
              <a:ext cx="14288" cy="77788"/>
            </a:xfrm>
            <a:custGeom>
              <a:avLst/>
              <a:gdLst>
                <a:gd name="T0" fmla="*/ 4 w 4"/>
                <a:gd name="T1" fmla="*/ 20 h 21"/>
                <a:gd name="T2" fmla="*/ 3 w 4"/>
                <a:gd name="T3" fmla="*/ 21 h 21"/>
                <a:gd name="T4" fmla="*/ 4 w 4"/>
                <a:gd name="T5" fmla="*/ 21 h 21"/>
                <a:gd name="T6" fmla="*/ 4 w 4"/>
                <a:gd name="T7" fmla="*/ 20 h 21"/>
                <a:gd name="T8" fmla="*/ 4 w 4"/>
                <a:gd name="T9" fmla="*/ 1 h 21"/>
                <a:gd name="T10" fmla="*/ 0 w 4"/>
                <a:gd name="T11" fmla="*/ 10 h 21"/>
                <a:gd name="T12" fmla="*/ 4 w 4"/>
                <a:gd name="T13" fmla="*/ 20 h 21"/>
                <a:gd name="T14" fmla="*/ 4 w 4"/>
                <a:gd name="T15" fmla="*/ 1 h 21"/>
                <a:gd name="T16" fmla="*/ 4 w 4"/>
                <a:gd name="T17" fmla="*/ 0 h 21"/>
                <a:gd name="T18" fmla="*/ 3 w 4"/>
                <a:gd name="T19" fmla="*/ 0 h 21"/>
                <a:gd name="T20" fmla="*/ 4 w 4"/>
                <a:gd name="T21" fmla="*/ 1 h 21"/>
                <a:gd name="T22" fmla="*/ 4 w 4"/>
                <a:gd name="T2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" h="21">
                  <a:moveTo>
                    <a:pt x="4" y="20"/>
                  </a:moveTo>
                  <a:cubicBezTo>
                    <a:pt x="4" y="20"/>
                    <a:pt x="3" y="20"/>
                    <a:pt x="3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0"/>
                    <a:pt x="4" y="20"/>
                    <a:pt x="4" y="20"/>
                  </a:cubicBezTo>
                  <a:moveTo>
                    <a:pt x="4" y="1"/>
                  </a:moveTo>
                  <a:cubicBezTo>
                    <a:pt x="4" y="4"/>
                    <a:pt x="2" y="7"/>
                    <a:pt x="0" y="10"/>
                  </a:cubicBezTo>
                  <a:cubicBezTo>
                    <a:pt x="2" y="13"/>
                    <a:pt x="4" y="17"/>
                    <a:pt x="4" y="20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1"/>
                    <a:pt x="4" y="1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0" name="Freeform 93"/>
            <p:cNvSpPr/>
            <p:nvPr/>
          </p:nvSpPr>
          <p:spPr bwMode="auto">
            <a:xfrm>
              <a:off x="2878138" y="5437188"/>
              <a:ext cx="300038" cy="166688"/>
            </a:xfrm>
            <a:custGeom>
              <a:avLst/>
              <a:gdLst>
                <a:gd name="T0" fmla="*/ 76 w 80"/>
                <a:gd name="T1" fmla="*/ 0 h 44"/>
                <a:gd name="T2" fmla="*/ 0 w 80"/>
                <a:gd name="T3" fmla="*/ 26 h 44"/>
                <a:gd name="T4" fmla="*/ 14 w 80"/>
                <a:gd name="T5" fmla="*/ 44 h 44"/>
                <a:gd name="T6" fmla="*/ 79 w 80"/>
                <a:gd name="T7" fmla="*/ 11 h 44"/>
                <a:gd name="T8" fmla="*/ 79 w 80"/>
                <a:gd name="T9" fmla="*/ 11 h 44"/>
                <a:gd name="T10" fmla="*/ 80 w 80"/>
                <a:gd name="T11" fmla="*/ 10 h 44"/>
                <a:gd name="T12" fmla="*/ 80 w 80"/>
                <a:gd name="T13" fmla="*/ 10 h 44"/>
                <a:gd name="T14" fmla="*/ 80 w 80"/>
                <a:gd name="T15" fmla="*/ 10 h 44"/>
                <a:gd name="T16" fmla="*/ 76 w 80"/>
                <a:gd name="T17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0" h="44">
                  <a:moveTo>
                    <a:pt x="76" y="0"/>
                  </a:moveTo>
                  <a:cubicBezTo>
                    <a:pt x="67" y="14"/>
                    <a:pt x="36" y="25"/>
                    <a:pt x="0" y="26"/>
                  </a:cubicBezTo>
                  <a:cubicBezTo>
                    <a:pt x="3" y="33"/>
                    <a:pt x="8" y="39"/>
                    <a:pt x="14" y="44"/>
                  </a:cubicBezTo>
                  <a:cubicBezTo>
                    <a:pt x="51" y="40"/>
                    <a:pt x="79" y="27"/>
                    <a:pt x="79" y="11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79" y="10"/>
                    <a:pt x="80" y="10"/>
                    <a:pt x="80" y="10"/>
                  </a:cubicBezTo>
                  <a:cubicBezTo>
                    <a:pt x="80" y="10"/>
                    <a:pt x="80" y="10"/>
                    <a:pt x="80" y="10"/>
                  </a:cubicBezTo>
                  <a:cubicBezTo>
                    <a:pt x="80" y="10"/>
                    <a:pt x="80" y="10"/>
                    <a:pt x="80" y="10"/>
                  </a:cubicBezTo>
                  <a:cubicBezTo>
                    <a:pt x="80" y="7"/>
                    <a:pt x="78" y="3"/>
                    <a:pt x="7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1" name="Freeform 94"/>
            <p:cNvSpPr/>
            <p:nvPr/>
          </p:nvSpPr>
          <p:spPr bwMode="auto">
            <a:xfrm>
              <a:off x="2851150" y="5343525"/>
              <a:ext cx="327025" cy="192088"/>
            </a:xfrm>
            <a:custGeom>
              <a:avLst/>
              <a:gdLst>
                <a:gd name="T0" fmla="*/ 77 w 87"/>
                <a:gd name="T1" fmla="*/ 0 h 51"/>
                <a:gd name="T2" fmla="*/ 77 w 87"/>
                <a:gd name="T3" fmla="*/ 3 h 51"/>
                <a:gd name="T4" fmla="*/ 77 w 87"/>
                <a:gd name="T5" fmla="*/ 3 h 51"/>
                <a:gd name="T6" fmla="*/ 77 w 87"/>
                <a:gd name="T7" fmla="*/ 3 h 51"/>
                <a:gd name="T8" fmla="*/ 77 w 87"/>
                <a:gd name="T9" fmla="*/ 3 h 51"/>
                <a:gd name="T10" fmla="*/ 77 w 87"/>
                <a:gd name="T11" fmla="*/ 3 h 51"/>
                <a:gd name="T12" fmla="*/ 0 w 87"/>
                <a:gd name="T13" fmla="*/ 37 h 51"/>
                <a:gd name="T14" fmla="*/ 7 w 87"/>
                <a:gd name="T15" fmla="*/ 51 h 51"/>
                <a:gd name="T16" fmla="*/ 83 w 87"/>
                <a:gd name="T17" fmla="*/ 25 h 51"/>
                <a:gd name="T18" fmla="*/ 87 w 87"/>
                <a:gd name="T19" fmla="*/ 16 h 51"/>
                <a:gd name="T20" fmla="*/ 87 w 87"/>
                <a:gd name="T21" fmla="*/ 16 h 51"/>
                <a:gd name="T22" fmla="*/ 87 w 87"/>
                <a:gd name="T23" fmla="*/ 16 h 51"/>
                <a:gd name="T24" fmla="*/ 86 w 87"/>
                <a:gd name="T25" fmla="*/ 15 h 51"/>
                <a:gd name="T26" fmla="*/ 86 w 87"/>
                <a:gd name="T27" fmla="*/ 15 h 51"/>
                <a:gd name="T28" fmla="*/ 86 w 87"/>
                <a:gd name="T29" fmla="*/ 15 h 51"/>
                <a:gd name="T30" fmla="*/ 77 w 87"/>
                <a:gd name="T31" fmla="*/ 0 h 51"/>
                <a:gd name="T32" fmla="*/ 77 w 87"/>
                <a:gd name="T33" fmla="*/ 0 h 51"/>
                <a:gd name="T34" fmla="*/ 77 w 87"/>
                <a:gd name="T35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7" h="51">
                  <a:moveTo>
                    <a:pt x="77" y="0"/>
                  </a:moveTo>
                  <a:cubicBezTo>
                    <a:pt x="77" y="3"/>
                    <a:pt x="77" y="3"/>
                    <a:pt x="77" y="3"/>
                  </a:cubicBezTo>
                  <a:cubicBezTo>
                    <a:pt x="77" y="3"/>
                    <a:pt x="77" y="3"/>
                    <a:pt x="77" y="3"/>
                  </a:cubicBezTo>
                  <a:cubicBezTo>
                    <a:pt x="77" y="3"/>
                    <a:pt x="77" y="3"/>
                    <a:pt x="77" y="3"/>
                  </a:cubicBezTo>
                  <a:cubicBezTo>
                    <a:pt x="77" y="3"/>
                    <a:pt x="77" y="3"/>
                    <a:pt x="77" y="3"/>
                  </a:cubicBezTo>
                  <a:cubicBezTo>
                    <a:pt x="77" y="3"/>
                    <a:pt x="77" y="3"/>
                    <a:pt x="77" y="3"/>
                  </a:cubicBezTo>
                  <a:cubicBezTo>
                    <a:pt x="76" y="21"/>
                    <a:pt x="43" y="35"/>
                    <a:pt x="0" y="37"/>
                  </a:cubicBezTo>
                  <a:cubicBezTo>
                    <a:pt x="2" y="42"/>
                    <a:pt x="4" y="47"/>
                    <a:pt x="7" y="51"/>
                  </a:cubicBezTo>
                  <a:cubicBezTo>
                    <a:pt x="43" y="50"/>
                    <a:pt x="74" y="39"/>
                    <a:pt x="83" y="25"/>
                  </a:cubicBezTo>
                  <a:cubicBezTo>
                    <a:pt x="85" y="22"/>
                    <a:pt x="87" y="19"/>
                    <a:pt x="87" y="16"/>
                  </a:cubicBezTo>
                  <a:cubicBezTo>
                    <a:pt x="87" y="16"/>
                    <a:pt x="87" y="16"/>
                    <a:pt x="87" y="16"/>
                  </a:cubicBezTo>
                  <a:cubicBezTo>
                    <a:pt x="87" y="16"/>
                    <a:pt x="87" y="16"/>
                    <a:pt x="87" y="16"/>
                  </a:cubicBezTo>
                  <a:cubicBezTo>
                    <a:pt x="87" y="16"/>
                    <a:pt x="86" y="16"/>
                    <a:pt x="86" y="15"/>
                  </a:cubicBezTo>
                  <a:cubicBezTo>
                    <a:pt x="86" y="15"/>
                    <a:pt x="86" y="15"/>
                    <a:pt x="86" y="15"/>
                  </a:cubicBezTo>
                  <a:cubicBezTo>
                    <a:pt x="86" y="15"/>
                    <a:pt x="86" y="15"/>
                    <a:pt x="86" y="15"/>
                  </a:cubicBezTo>
                  <a:cubicBezTo>
                    <a:pt x="86" y="10"/>
                    <a:pt x="83" y="5"/>
                    <a:pt x="77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7" y="0"/>
                    <a:pt x="77" y="0"/>
                    <a:pt x="7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2" name="Freeform 95"/>
            <p:cNvSpPr>
              <a:spLocks noEditPoints="1"/>
            </p:cNvSpPr>
            <p:nvPr/>
          </p:nvSpPr>
          <p:spPr bwMode="auto">
            <a:xfrm>
              <a:off x="3130550" y="5302250"/>
              <a:ext cx="11113" cy="52388"/>
            </a:xfrm>
            <a:custGeom>
              <a:avLst/>
              <a:gdLst>
                <a:gd name="T0" fmla="*/ 3 w 3"/>
                <a:gd name="T1" fmla="*/ 14 h 14"/>
                <a:gd name="T2" fmla="*/ 3 w 3"/>
                <a:gd name="T3" fmla="*/ 14 h 14"/>
                <a:gd name="T4" fmla="*/ 3 w 3"/>
                <a:gd name="T5" fmla="*/ 14 h 14"/>
                <a:gd name="T6" fmla="*/ 3 w 3"/>
                <a:gd name="T7" fmla="*/ 14 h 14"/>
                <a:gd name="T8" fmla="*/ 3 w 3"/>
                <a:gd name="T9" fmla="*/ 0 h 14"/>
                <a:gd name="T10" fmla="*/ 1 w 3"/>
                <a:gd name="T11" fmla="*/ 2 h 14"/>
                <a:gd name="T12" fmla="*/ 0 w 3"/>
                <a:gd name="T13" fmla="*/ 4 h 14"/>
                <a:gd name="T14" fmla="*/ 3 w 3"/>
                <a:gd name="T15" fmla="*/ 14 h 14"/>
                <a:gd name="T16" fmla="*/ 3 w 3"/>
                <a:gd name="T17" fmla="*/ 11 h 14"/>
                <a:gd name="T18" fmla="*/ 3 w 3"/>
                <a:gd name="T1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14">
                  <a:moveTo>
                    <a:pt x="3" y="14"/>
                  </a:move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moveTo>
                    <a:pt x="3" y="0"/>
                  </a:moveTo>
                  <a:cubicBezTo>
                    <a:pt x="3" y="1"/>
                    <a:pt x="2" y="1"/>
                    <a:pt x="1" y="2"/>
                  </a:cubicBezTo>
                  <a:cubicBezTo>
                    <a:pt x="1" y="2"/>
                    <a:pt x="0" y="3"/>
                    <a:pt x="0" y="4"/>
                  </a:cubicBezTo>
                  <a:cubicBezTo>
                    <a:pt x="2" y="7"/>
                    <a:pt x="3" y="10"/>
                    <a:pt x="3" y="14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3" name="Freeform 96"/>
            <p:cNvSpPr/>
            <p:nvPr/>
          </p:nvSpPr>
          <p:spPr bwMode="auto">
            <a:xfrm>
              <a:off x="2836863" y="5316538"/>
              <a:ext cx="304800" cy="166688"/>
            </a:xfrm>
            <a:custGeom>
              <a:avLst/>
              <a:gdLst>
                <a:gd name="T0" fmla="*/ 78 w 81"/>
                <a:gd name="T1" fmla="*/ 0 h 44"/>
                <a:gd name="T2" fmla="*/ 0 w 81"/>
                <a:gd name="T3" fmla="*/ 26 h 44"/>
                <a:gd name="T4" fmla="*/ 2 w 81"/>
                <a:gd name="T5" fmla="*/ 36 h 44"/>
                <a:gd name="T6" fmla="*/ 4 w 81"/>
                <a:gd name="T7" fmla="*/ 44 h 44"/>
                <a:gd name="T8" fmla="*/ 81 w 81"/>
                <a:gd name="T9" fmla="*/ 10 h 44"/>
                <a:gd name="T10" fmla="*/ 81 w 81"/>
                <a:gd name="T11" fmla="*/ 10 h 44"/>
                <a:gd name="T12" fmla="*/ 81 w 81"/>
                <a:gd name="T13" fmla="*/ 10 h 44"/>
                <a:gd name="T14" fmla="*/ 81 w 81"/>
                <a:gd name="T15" fmla="*/ 10 h 44"/>
                <a:gd name="T16" fmla="*/ 78 w 81"/>
                <a:gd name="T17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1" h="44">
                  <a:moveTo>
                    <a:pt x="78" y="0"/>
                  </a:moveTo>
                  <a:cubicBezTo>
                    <a:pt x="68" y="14"/>
                    <a:pt x="37" y="25"/>
                    <a:pt x="0" y="26"/>
                  </a:cubicBezTo>
                  <a:cubicBezTo>
                    <a:pt x="1" y="29"/>
                    <a:pt x="1" y="32"/>
                    <a:pt x="2" y="36"/>
                  </a:cubicBezTo>
                  <a:cubicBezTo>
                    <a:pt x="3" y="39"/>
                    <a:pt x="3" y="42"/>
                    <a:pt x="4" y="44"/>
                  </a:cubicBezTo>
                  <a:cubicBezTo>
                    <a:pt x="47" y="42"/>
                    <a:pt x="80" y="28"/>
                    <a:pt x="81" y="10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81" y="6"/>
                    <a:pt x="80" y="3"/>
                    <a:pt x="7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4" name="Freeform 97"/>
            <p:cNvSpPr/>
            <p:nvPr/>
          </p:nvSpPr>
          <p:spPr bwMode="auto">
            <a:xfrm>
              <a:off x="2836863" y="5310188"/>
              <a:ext cx="296863" cy="104775"/>
            </a:xfrm>
            <a:custGeom>
              <a:avLst/>
              <a:gdLst>
                <a:gd name="T0" fmla="*/ 79 w 79"/>
                <a:gd name="T1" fmla="*/ 0 h 28"/>
                <a:gd name="T2" fmla="*/ 8 w 79"/>
                <a:gd name="T3" fmla="*/ 15 h 28"/>
                <a:gd name="T4" fmla="*/ 0 w 79"/>
                <a:gd name="T5" fmla="*/ 15 h 28"/>
                <a:gd name="T6" fmla="*/ 0 w 79"/>
                <a:gd name="T7" fmla="*/ 28 h 28"/>
                <a:gd name="T8" fmla="*/ 78 w 79"/>
                <a:gd name="T9" fmla="*/ 2 h 28"/>
                <a:gd name="T10" fmla="*/ 79 w 79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28">
                  <a:moveTo>
                    <a:pt x="79" y="0"/>
                  </a:moveTo>
                  <a:cubicBezTo>
                    <a:pt x="64" y="9"/>
                    <a:pt x="38" y="15"/>
                    <a:pt x="8" y="15"/>
                  </a:cubicBezTo>
                  <a:cubicBezTo>
                    <a:pt x="5" y="15"/>
                    <a:pt x="3" y="15"/>
                    <a:pt x="0" y="15"/>
                  </a:cubicBezTo>
                  <a:cubicBezTo>
                    <a:pt x="0" y="19"/>
                    <a:pt x="0" y="23"/>
                    <a:pt x="0" y="28"/>
                  </a:cubicBezTo>
                  <a:cubicBezTo>
                    <a:pt x="37" y="27"/>
                    <a:pt x="68" y="16"/>
                    <a:pt x="78" y="2"/>
                  </a:cubicBezTo>
                  <a:cubicBezTo>
                    <a:pt x="78" y="1"/>
                    <a:pt x="79" y="0"/>
                    <a:pt x="7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5" name="Freeform 98"/>
            <p:cNvSpPr>
              <a:spLocks noEditPoints="1"/>
            </p:cNvSpPr>
            <p:nvPr/>
          </p:nvSpPr>
          <p:spPr bwMode="auto">
            <a:xfrm>
              <a:off x="3175000" y="5162550"/>
              <a:ext cx="11113" cy="76200"/>
            </a:xfrm>
            <a:custGeom>
              <a:avLst/>
              <a:gdLst>
                <a:gd name="T0" fmla="*/ 3 w 3"/>
                <a:gd name="T1" fmla="*/ 20 h 20"/>
                <a:gd name="T2" fmla="*/ 3 w 3"/>
                <a:gd name="T3" fmla="*/ 20 h 20"/>
                <a:gd name="T4" fmla="*/ 3 w 3"/>
                <a:gd name="T5" fmla="*/ 20 h 20"/>
                <a:gd name="T6" fmla="*/ 3 w 3"/>
                <a:gd name="T7" fmla="*/ 20 h 20"/>
                <a:gd name="T8" fmla="*/ 3 w 3"/>
                <a:gd name="T9" fmla="*/ 1 h 20"/>
                <a:gd name="T10" fmla="*/ 0 w 3"/>
                <a:gd name="T11" fmla="*/ 10 h 20"/>
                <a:gd name="T12" fmla="*/ 3 w 3"/>
                <a:gd name="T13" fmla="*/ 20 h 20"/>
                <a:gd name="T14" fmla="*/ 3 w 3"/>
                <a:gd name="T15" fmla="*/ 1 h 20"/>
                <a:gd name="T16" fmla="*/ 3 w 3"/>
                <a:gd name="T17" fmla="*/ 0 h 20"/>
                <a:gd name="T18" fmla="*/ 3 w 3"/>
                <a:gd name="T19" fmla="*/ 0 h 20"/>
                <a:gd name="T20" fmla="*/ 3 w 3"/>
                <a:gd name="T21" fmla="*/ 1 h 20"/>
                <a:gd name="T22" fmla="*/ 3 w 3"/>
                <a:gd name="T2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" h="20">
                  <a:moveTo>
                    <a:pt x="3" y="20"/>
                  </a:moveTo>
                  <a:cubicBezTo>
                    <a:pt x="3" y="20"/>
                    <a:pt x="3" y="20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moveTo>
                    <a:pt x="3" y="1"/>
                  </a:moveTo>
                  <a:cubicBezTo>
                    <a:pt x="3" y="4"/>
                    <a:pt x="2" y="7"/>
                    <a:pt x="0" y="10"/>
                  </a:cubicBezTo>
                  <a:cubicBezTo>
                    <a:pt x="2" y="13"/>
                    <a:pt x="3" y="16"/>
                    <a:pt x="3" y="20"/>
                  </a:cubicBezTo>
                  <a:cubicBezTo>
                    <a:pt x="3" y="1"/>
                    <a:pt x="3" y="1"/>
                    <a:pt x="3" y="1"/>
                  </a:cubicBezTo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6" name="Freeform 99"/>
            <p:cNvSpPr/>
            <p:nvPr/>
          </p:nvSpPr>
          <p:spPr bwMode="auto">
            <a:xfrm>
              <a:off x="2836863" y="5200650"/>
              <a:ext cx="349250" cy="165100"/>
            </a:xfrm>
            <a:custGeom>
              <a:avLst/>
              <a:gdLst>
                <a:gd name="T0" fmla="*/ 90 w 93"/>
                <a:gd name="T1" fmla="*/ 0 h 44"/>
                <a:gd name="T2" fmla="*/ 8 w 93"/>
                <a:gd name="T3" fmla="*/ 26 h 44"/>
                <a:gd name="T4" fmla="*/ 4 w 93"/>
                <a:gd name="T5" fmla="*/ 26 h 44"/>
                <a:gd name="T6" fmla="*/ 0 w 93"/>
                <a:gd name="T7" fmla="*/ 44 h 44"/>
                <a:gd name="T8" fmla="*/ 8 w 93"/>
                <a:gd name="T9" fmla="*/ 44 h 44"/>
                <a:gd name="T10" fmla="*/ 79 w 93"/>
                <a:gd name="T11" fmla="*/ 29 h 44"/>
                <a:gd name="T12" fmla="*/ 81 w 93"/>
                <a:gd name="T13" fmla="*/ 27 h 44"/>
                <a:gd name="T14" fmla="*/ 81 w 93"/>
                <a:gd name="T15" fmla="*/ 27 h 44"/>
                <a:gd name="T16" fmla="*/ 81 w 93"/>
                <a:gd name="T17" fmla="*/ 27 h 44"/>
                <a:gd name="T18" fmla="*/ 93 w 93"/>
                <a:gd name="T19" fmla="*/ 10 h 44"/>
                <a:gd name="T20" fmla="*/ 93 w 93"/>
                <a:gd name="T21" fmla="*/ 10 h 44"/>
                <a:gd name="T22" fmla="*/ 93 w 93"/>
                <a:gd name="T23" fmla="*/ 10 h 44"/>
                <a:gd name="T24" fmla="*/ 93 w 93"/>
                <a:gd name="T25" fmla="*/ 10 h 44"/>
                <a:gd name="T26" fmla="*/ 93 w 93"/>
                <a:gd name="T27" fmla="*/ 10 h 44"/>
                <a:gd name="T28" fmla="*/ 90 w 93"/>
                <a:gd name="T2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3" h="44">
                  <a:moveTo>
                    <a:pt x="90" y="0"/>
                  </a:moveTo>
                  <a:cubicBezTo>
                    <a:pt x="80" y="15"/>
                    <a:pt x="47" y="26"/>
                    <a:pt x="8" y="26"/>
                  </a:cubicBezTo>
                  <a:cubicBezTo>
                    <a:pt x="6" y="26"/>
                    <a:pt x="5" y="26"/>
                    <a:pt x="4" y="26"/>
                  </a:cubicBezTo>
                  <a:cubicBezTo>
                    <a:pt x="2" y="32"/>
                    <a:pt x="1" y="38"/>
                    <a:pt x="0" y="44"/>
                  </a:cubicBezTo>
                  <a:cubicBezTo>
                    <a:pt x="3" y="44"/>
                    <a:pt x="5" y="44"/>
                    <a:pt x="8" y="44"/>
                  </a:cubicBezTo>
                  <a:cubicBezTo>
                    <a:pt x="38" y="44"/>
                    <a:pt x="64" y="38"/>
                    <a:pt x="79" y="29"/>
                  </a:cubicBezTo>
                  <a:cubicBezTo>
                    <a:pt x="80" y="28"/>
                    <a:pt x="81" y="28"/>
                    <a:pt x="81" y="27"/>
                  </a:cubicBezTo>
                  <a:cubicBezTo>
                    <a:pt x="81" y="27"/>
                    <a:pt x="81" y="27"/>
                    <a:pt x="81" y="27"/>
                  </a:cubicBezTo>
                  <a:cubicBezTo>
                    <a:pt x="81" y="27"/>
                    <a:pt x="81" y="27"/>
                    <a:pt x="81" y="27"/>
                  </a:cubicBezTo>
                  <a:cubicBezTo>
                    <a:pt x="88" y="22"/>
                    <a:pt x="93" y="17"/>
                    <a:pt x="93" y="1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93" y="6"/>
                    <a:pt x="92" y="3"/>
                    <a:pt x="9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7" name="Freeform 100"/>
            <p:cNvSpPr/>
            <p:nvPr/>
          </p:nvSpPr>
          <p:spPr bwMode="auto">
            <a:xfrm>
              <a:off x="2851150" y="5076825"/>
              <a:ext cx="334963" cy="222250"/>
            </a:xfrm>
            <a:custGeom>
              <a:avLst/>
              <a:gdLst>
                <a:gd name="T0" fmla="*/ 67 w 89"/>
                <a:gd name="T1" fmla="*/ 0 h 59"/>
                <a:gd name="T2" fmla="*/ 63 w 89"/>
                <a:gd name="T3" fmla="*/ 1 h 59"/>
                <a:gd name="T4" fmla="*/ 54 w 89"/>
                <a:gd name="T5" fmla="*/ 4 h 59"/>
                <a:gd name="T6" fmla="*/ 71 w 89"/>
                <a:gd name="T7" fmla="*/ 19 h 59"/>
                <a:gd name="T8" fmla="*/ 7 w 89"/>
                <a:gd name="T9" fmla="*/ 41 h 59"/>
                <a:gd name="T10" fmla="*/ 0 w 89"/>
                <a:gd name="T11" fmla="*/ 59 h 59"/>
                <a:gd name="T12" fmla="*/ 4 w 89"/>
                <a:gd name="T13" fmla="*/ 59 h 59"/>
                <a:gd name="T14" fmla="*/ 86 w 89"/>
                <a:gd name="T15" fmla="*/ 33 h 59"/>
                <a:gd name="T16" fmla="*/ 89 w 89"/>
                <a:gd name="T17" fmla="*/ 24 h 59"/>
                <a:gd name="T18" fmla="*/ 89 w 89"/>
                <a:gd name="T19" fmla="*/ 24 h 59"/>
                <a:gd name="T20" fmla="*/ 89 w 89"/>
                <a:gd name="T21" fmla="*/ 24 h 59"/>
                <a:gd name="T22" fmla="*/ 89 w 89"/>
                <a:gd name="T23" fmla="*/ 23 h 59"/>
                <a:gd name="T24" fmla="*/ 89 w 89"/>
                <a:gd name="T25" fmla="*/ 23 h 59"/>
                <a:gd name="T26" fmla="*/ 89 w 89"/>
                <a:gd name="T27" fmla="*/ 23 h 59"/>
                <a:gd name="T28" fmla="*/ 67 w 89"/>
                <a:gd name="T2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9" h="59">
                  <a:moveTo>
                    <a:pt x="67" y="0"/>
                  </a:moveTo>
                  <a:cubicBezTo>
                    <a:pt x="66" y="0"/>
                    <a:pt x="65" y="1"/>
                    <a:pt x="63" y="1"/>
                  </a:cubicBezTo>
                  <a:cubicBezTo>
                    <a:pt x="60" y="2"/>
                    <a:pt x="57" y="3"/>
                    <a:pt x="54" y="4"/>
                  </a:cubicBezTo>
                  <a:cubicBezTo>
                    <a:pt x="64" y="8"/>
                    <a:pt x="71" y="13"/>
                    <a:pt x="71" y="19"/>
                  </a:cubicBezTo>
                  <a:cubicBezTo>
                    <a:pt x="71" y="31"/>
                    <a:pt x="43" y="41"/>
                    <a:pt x="7" y="41"/>
                  </a:cubicBezTo>
                  <a:cubicBezTo>
                    <a:pt x="4" y="47"/>
                    <a:pt x="2" y="52"/>
                    <a:pt x="0" y="59"/>
                  </a:cubicBezTo>
                  <a:cubicBezTo>
                    <a:pt x="1" y="59"/>
                    <a:pt x="2" y="59"/>
                    <a:pt x="4" y="59"/>
                  </a:cubicBezTo>
                  <a:cubicBezTo>
                    <a:pt x="43" y="59"/>
                    <a:pt x="76" y="48"/>
                    <a:pt x="86" y="33"/>
                  </a:cubicBezTo>
                  <a:cubicBezTo>
                    <a:pt x="88" y="30"/>
                    <a:pt x="89" y="27"/>
                    <a:pt x="89" y="24"/>
                  </a:cubicBezTo>
                  <a:cubicBezTo>
                    <a:pt x="89" y="24"/>
                    <a:pt x="89" y="24"/>
                    <a:pt x="89" y="24"/>
                  </a:cubicBezTo>
                  <a:cubicBezTo>
                    <a:pt x="89" y="24"/>
                    <a:pt x="89" y="24"/>
                    <a:pt x="89" y="24"/>
                  </a:cubicBezTo>
                  <a:cubicBezTo>
                    <a:pt x="89" y="23"/>
                    <a:pt x="89" y="23"/>
                    <a:pt x="89" y="23"/>
                  </a:cubicBezTo>
                  <a:cubicBezTo>
                    <a:pt x="89" y="23"/>
                    <a:pt x="89" y="23"/>
                    <a:pt x="89" y="23"/>
                  </a:cubicBezTo>
                  <a:cubicBezTo>
                    <a:pt x="89" y="23"/>
                    <a:pt x="89" y="23"/>
                    <a:pt x="89" y="23"/>
                  </a:cubicBezTo>
                  <a:cubicBezTo>
                    <a:pt x="89" y="14"/>
                    <a:pt x="80" y="6"/>
                    <a:pt x="6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8" name="Freeform 101"/>
            <p:cNvSpPr/>
            <p:nvPr/>
          </p:nvSpPr>
          <p:spPr bwMode="auto">
            <a:xfrm>
              <a:off x="2878138" y="5091113"/>
              <a:ext cx="241300" cy="139700"/>
            </a:xfrm>
            <a:custGeom>
              <a:avLst/>
              <a:gdLst>
                <a:gd name="T0" fmla="*/ 47 w 64"/>
                <a:gd name="T1" fmla="*/ 0 h 37"/>
                <a:gd name="T2" fmla="*/ 0 w 64"/>
                <a:gd name="T3" fmla="*/ 37 h 37"/>
                <a:gd name="T4" fmla="*/ 64 w 64"/>
                <a:gd name="T5" fmla="*/ 15 h 37"/>
                <a:gd name="T6" fmla="*/ 47 w 64"/>
                <a:gd name="T7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" h="37">
                  <a:moveTo>
                    <a:pt x="47" y="0"/>
                  </a:moveTo>
                  <a:cubicBezTo>
                    <a:pt x="27" y="7"/>
                    <a:pt x="10" y="20"/>
                    <a:pt x="0" y="37"/>
                  </a:cubicBezTo>
                  <a:cubicBezTo>
                    <a:pt x="36" y="37"/>
                    <a:pt x="64" y="27"/>
                    <a:pt x="64" y="15"/>
                  </a:cubicBezTo>
                  <a:cubicBezTo>
                    <a:pt x="64" y="9"/>
                    <a:pt x="57" y="4"/>
                    <a:pt x="4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9" name="Oval 104"/>
            <p:cNvSpPr>
              <a:spLocks noChangeArrowheads="1"/>
            </p:cNvSpPr>
            <p:nvPr/>
          </p:nvSpPr>
          <p:spPr bwMode="auto">
            <a:xfrm>
              <a:off x="2941638" y="5043488"/>
              <a:ext cx="508000" cy="5032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0" name="Freeform 105"/>
            <p:cNvSpPr>
              <a:spLocks noEditPoints="1"/>
            </p:cNvSpPr>
            <p:nvPr/>
          </p:nvSpPr>
          <p:spPr bwMode="auto">
            <a:xfrm>
              <a:off x="3095625" y="5099050"/>
              <a:ext cx="200025" cy="390525"/>
            </a:xfrm>
            <a:custGeom>
              <a:avLst/>
              <a:gdLst>
                <a:gd name="T0" fmla="*/ 10 w 53"/>
                <a:gd name="T1" fmla="*/ 88 h 104"/>
                <a:gd name="T2" fmla="*/ 3 w 53"/>
                <a:gd name="T3" fmla="*/ 77 h 104"/>
                <a:gd name="T4" fmla="*/ 6 w 53"/>
                <a:gd name="T5" fmla="*/ 75 h 104"/>
                <a:gd name="T6" fmla="*/ 11 w 53"/>
                <a:gd name="T7" fmla="*/ 79 h 104"/>
                <a:gd name="T8" fmla="*/ 22 w 53"/>
                <a:gd name="T9" fmla="*/ 83 h 104"/>
                <a:gd name="T10" fmla="*/ 17 w 53"/>
                <a:gd name="T11" fmla="*/ 51 h 104"/>
                <a:gd name="T12" fmla="*/ 5 w 53"/>
                <a:gd name="T13" fmla="*/ 41 h 104"/>
                <a:gd name="T14" fmla="*/ 5 w 53"/>
                <a:gd name="T15" fmla="*/ 24 h 104"/>
                <a:gd name="T16" fmla="*/ 17 w 53"/>
                <a:gd name="T17" fmla="*/ 13 h 104"/>
                <a:gd name="T18" fmla="*/ 28 w 53"/>
                <a:gd name="T19" fmla="*/ 3 h 104"/>
                <a:gd name="T20" fmla="*/ 31 w 53"/>
                <a:gd name="T21" fmla="*/ 0 h 104"/>
                <a:gd name="T22" fmla="*/ 34 w 53"/>
                <a:gd name="T23" fmla="*/ 11 h 104"/>
                <a:gd name="T24" fmla="*/ 51 w 53"/>
                <a:gd name="T25" fmla="*/ 19 h 104"/>
                <a:gd name="T26" fmla="*/ 46 w 53"/>
                <a:gd name="T27" fmla="*/ 25 h 104"/>
                <a:gd name="T28" fmla="*/ 42 w 53"/>
                <a:gd name="T29" fmla="*/ 22 h 104"/>
                <a:gd name="T30" fmla="*/ 33 w 53"/>
                <a:gd name="T31" fmla="*/ 19 h 104"/>
                <a:gd name="T32" fmla="*/ 39 w 53"/>
                <a:gd name="T33" fmla="*/ 49 h 104"/>
                <a:gd name="T34" fmla="*/ 51 w 53"/>
                <a:gd name="T35" fmla="*/ 58 h 104"/>
                <a:gd name="T36" fmla="*/ 51 w 53"/>
                <a:gd name="T37" fmla="*/ 76 h 104"/>
                <a:gd name="T38" fmla="*/ 39 w 53"/>
                <a:gd name="T39" fmla="*/ 89 h 104"/>
                <a:gd name="T40" fmla="*/ 27 w 53"/>
                <a:gd name="T41" fmla="*/ 102 h 104"/>
                <a:gd name="T42" fmla="*/ 25 w 53"/>
                <a:gd name="T43" fmla="*/ 104 h 104"/>
                <a:gd name="T44" fmla="*/ 22 w 53"/>
                <a:gd name="T45" fmla="*/ 92 h 104"/>
                <a:gd name="T46" fmla="*/ 14 w 53"/>
                <a:gd name="T47" fmla="*/ 36 h 104"/>
                <a:gd name="T48" fmla="*/ 20 w 53"/>
                <a:gd name="T49" fmla="*/ 42 h 104"/>
                <a:gd name="T50" fmla="*/ 27 w 53"/>
                <a:gd name="T51" fmla="*/ 19 h 104"/>
                <a:gd name="T52" fmla="*/ 16 w 53"/>
                <a:gd name="T53" fmla="*/ 23 h 104"/>
                <a:gd name="T54" fmla="*/ 13 w 53"/>
                <a:gd name="T55" fmla="*/ 31 h 104"/>
                <a:gd name="T56" fmla="*/ 43 w 53"/>
                <a:gd name="T57" fmla="*/ 64 h 104"/>
                <a:gd name="T58" fmla="*/ 36 w 53"/>
                <a:gd name="T59" fmla="*/ 58 h 104"/>
                <a:gd name="T60" fmla="*/ 29 w 53"/>
                <a:gd name="T61" fmla="*/ 83 h 104"/>
                <a:gd name="T62" fmla="*/ 40 w 53"/>
                <a:gd name="T63" fmla="*/ 79 h 104"/>
                <a:gd name="T64" fmla="*/ 44 w 53"/>
                <a:gd name="T65" fmla="*/ 68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3" h="104">
                  <a:moveTo>
                    <a:pt x="22" y="92"/>
                  </a:moveTo>
                  <a:cubicBezTo>
                    <a:pt x="17" y="91"/>
                    <a:pt x="13" y="90"/>
                    <a:pt x="10" y="88"/>
                  </a:cubicBezTo>
                  <a:cubicBezTo>
                    <a:pt x="6" y="87"/>
                    <a:pt x="3" y="84"/>
                    <a:pt x="0" y="81"/>
                  </a:cubicBezTo>
                  <a:cubicBezTo>
                    <a:pt x="3" y="77"/>
                    <a:pt x="3" y="77"/>
                    <a:pt x="3" y="77"/>
                  </a:cubicBezTo>
                  <a:cubicBezTo>
                    <a:pt x="3" y="76"/>
                    <a:pt x="4" y="76"/>
                    <a:pt x="4" y="76"/>
                  </a:cubicBezTo>
                  <a:cubicBezTo>
                    <a:pt x="5" y="76"/>
                    <a:pt x="5" y="75"/>
                    <a:pt x="6" y="75"/>
                  </a:cubicBezTo>
                  <a:cubicBezTo>
                    <a:pt x="6" y="75"/>
                    <a:pt x="7" y="76"/>
                    <a:pt x="8" y="77"/>
                  </a:cubicBezTo>
                  <a:cubicBezTo>
                    <a:pt x="9" y="77"/>
                    <a:pt x="10" y="78"/>
                    <a:pt x="11" y="79"/>
                  </a:cubicBezTo>
                  <a:cubicBezTo>
                    <a:pt x="13" y="80"/>
                    <a:pt x="14" y="81"/>
                    <a:pt x="16" y="82"/>
                  </a:cubicBezTo>
                  <a:cubicBezTo>
                    <a:pt x="18" y="82"/>
                    <a:pt x="20" y="83"/>
                    <a:pt x="22" y="83"/>
                  </a:cubicBezTo>
                  <a:cubicBezTo>
                    <a:pt x="24" y="54"/>
                    <a:pt x="24" y="54"/>
                    <a:pt x="24" y="54"/>
                  </a:cubicBezTo>
                  <a:cubicBezTo>
                    <a:pt x="22" y="53"/>
                    <a:pt x="19" y="52"/>
                    <a:pt x="17" y="51"/>
                  </a:cubicBezTo>
                  <a:cubicBezTo>
                    <a:pt x="14" y="50"/>
                    <a:pt x="12" y="49"/>
                    <a:pt x="10" y="47"/>
                  </a:cubicBezTo>
                  <a:cubicBezTo>
                    <a:pt x="8" y="46"/>
                    <a:pt x="6" y="44"/>
                    <a:pt x="5" y="41"/>
                  </a:cubicBezTo>
                  <a:cubicBezTo>
                    <a:pt x="4" y="39"/>
                    <a:pt x="3" y="36"/>
                    <a:pt x="3" y="32"/>
                  </a:cubicBezTo>
                  <a:cubicBezTo>
                    <a:pt x="3" y="30"/>
                    <a:pt x="4" y="27"/>
                    <a:pt x="5" y="24"/>
                  </a:cubicBezTo>
                  <a:cubicBezTo>
                    <a:pt x="6" y="22"/>
                    <a:pt x="8" y="20"/>
                    <a:pt x="10" y="18"/>
                  </a:cubicBezTo>
                  <a:cubicBezTo>
                    <a:pt x="12" y="16"/>
                    <a:pt x="14" y="14"/>
                    <a:pt x="17" y="13"/>
                  </a:cubicBezTo>
                  <a:cubicBezTo>
                    <a:pt x="20" y="11"/>
                    <a:pt x="24" y="11"/>
                    <a:pt x="27" y="11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8" y="2"/>
                    <a:pt x="28" y="1"/>
                    <a:pt x="29" y="1"/>
                  </a:cubicBezTo>
                  <a:cubicBezTo>
                    <a:pt x="29" y="0"/>
                    <a:pt x="30" y="0"/>
                    <a:pt x="31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7" y="11"/>
                    <a:pt x="41" y="12"/>
                    <a:pt x="44" y="14"/>
                  </a:cubicBezTo>
                  <a:cubicBezTo>
                    <a:pt x="46" y="15"/>
                    <a:pt x="49" y="17"/>
                    <a:pt x="51" y="19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48" y="24"/>
                    <a:pt x="47" y="25"/>
                    <a:pt x="46" y="25"/>
                  </a:cubicBezTo>
                  <a:cubicBezTo>
                    <a:pt x="46" y="25"/>
                    <a:pt x="45" y="24"/>
                    <a:pt x="44" y="24"/>
                  </a:cubicBezTo>
                  <a:cubicBezTo>
                    <a:pt x="44" y="24"/>
                    <a:pt x="43" y="23"/>
                    <a:pt x="42" y="22"/>
                  </a:cubicBezTo>
                  <a:cubicBezTo>
                    <a:pt x="41" y="22"/>
                    <a:pt x="39" y="21"/>
                    <a:pt x="38" y="21"/>
                  </a:cubicBezTo>
                  <a:cubicBezTo>
                    <a:pt x="36" y="20"/>
                    <a:pt x="35" y="19"/>
                    <a:pt x="33" y="19"/>
                  </a:cubicBezTo>
                  <a:cubicBezTo>
                    <a:pt x="31" y="46"/>
                    <a:pt x="31" y="46"/>
                    <a:pt x="31" y="46"/>
                  </a:cubicBezTo>
                  <a:cubicBezTo>
                    <a:pt x="34" y="47"/>
                    <a:pt x="36" y="48"/>
                    <a:pt x="39" y="49"/>
                  </a:cubicBezTo>
                  <a:cubicBezTo>
                    <a:pt x="42" y="50"/>
                    <a:pt x="44" y="51"/>
                    <a:pt x="46" y="53"/>
                  </a:cubicBezTo>
                  <a:cubicBezTo>
                    <a:pt x="48" y="54"/>
                    <a:pt x="50" y="56"/>
                    <a:pt x="51" y="58"/>
                  </a:cubicBezTo>
                  <a:cubicBezTo>
                    <a:pt x="52" y="61"/>
                    <a:pt x="53" y="63"/>
                    <a:pt x="53" y="67"/>
                  </a:cubicBezTo>
                  <a:cubicBezTo>
                    <a:pt x="53" y="70"/>
                    <a:pt x="52" y="73"/>
                    <a:pt x="51" y="76"/>
                  </a:cubicBezTo>
                  <a:cubicBezTo>
                    <a:pt x="50" y="79"/>
                    <a:pt x="49" y="82"/>
                    <a:pt x="47" y="84"/>
                  </a:cubicBezTo>
                  <a:cubicBezTo>
                    <a:pt x="44" y="86"/>
                    <a:pt x="42" y="88"/>
                    <a:pt x="39" y="89"/>
                  </a:cubicBezTo>
                  <a:cubicBezTo>
                    <a:pt x="36" y="91"/>
                    <a:pt x="32" y="92"/>
                    <a:pt x="28" y="9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3"/>
                    <a:pt x="27" y="103"/>
                  </a:cubicBezTo>
                  <a:cubicBezTo>
                    <a:pt x="26" y="104"/>
                    <a:pt x="25" y="104"/>
                    <a:pt x="25" y="104"/>
                  </a:cubicBezTo>
                  <a:cubicBezTo>
                    <a:pt x="21" y="104"/>
                    <a:pt x="21" y="104"/>
                    <a:pt x="21" y="104"/>
                  </a:cubicBezTo>
                  <a:lnTo>
                    <a:pt x="22" y="92"/>
                  </a:lnTo>
                  <a:close/>
                  <a:moveTo>
                    <a:pt x="13" y="31"/>
                  </a:moveTo>
                  <a:cubicBezTo>
                    <a:pt x="13" y="33"/>
                    <a:pt x="13" y="35"/>
                    <a:pt x="14" y="36"/>
                  </a:cubicBezTo>
                  <a:cubicBezTo>
                    <a:pt x="14" y="37"/>
                    <a:pt x="15" y="39"/>
                    <a:pt x="16" y="40"/>
                  </a:cubicBezTo>
                  <a:cubicBezTo>
                    <a:pt x="17" y="41"/>
                    <a:pt x="19" y="41"/>
                    <a:pt x="20" y="42"/>
                  </a:cubicBezTo>
                  <a:cubicBezTo>
                    <a:pt x="22" y="43"/>
                    <a:pt x="23" y="44"/>
                    <a:pt x="25" y="44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4" y="19"/>
                    <a:pt x="22" y="20"/>
                    <a:pt x="21" y="21"/>
                  </a:cubicBezTo>
                  <a:cubicBezTo>
                    <a:pt x="19" y="21"/>
                    <a:pt x="17" y="22"/>
                    <a:pt x="16" y="23"/>
                  </a:cubicBezTo>
                  <a:cubicBezTo>
                    <a:pt x="15" y="24"/>
                    <a:pt x="14" y="26"/>
                    <a:pt x="14" y="27"/>
                  </a:cubicBezTo>
                  <a:cubicBezTo>
                    <a:pt x="13" y="28"/>
                    <a:pt x="13" y="30"/>
                    <a:pt x="13" y="31"/>
                  </a:cubicBezTo>
                  <a:close/>
                  <a:moveTo>
                    <a:pt x="44" y="68"/>
                  </a:moveTo>
                  <a:cubicBezTo>
                    <a:pt x="44" y="66"/>
                    <a:pt x="43" y="65"/>
                    <a:pt x="43" y="64"/>
                  </a:cubicBezTo>
                  <a:cubicBezTo>
                    <a:pt x="42" y="62"/>
                    <a:pt x="41" y="61"/>
                    <a:pt x="40" y="60"/>
                  </a:cubicBezTo>
                  <a:cubicBezTo>
                    <a:pt x="39" y="59"/>
                    <a:pt x="37" y="58"/>
                    <a:pt x="36" y="58"/>
                  </a:cubicBezTo>
                  <a:cubicBezTo>
                    <a:pt x="34" y="57"/>
                    <a:pt x="32" y="56"/>
                    <a:pt x="31" y="56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31" y="83"/>
                    <a:pt x="33" y="83"/>
                    <a:pt x="35" y="82"/>
                  </a:cubicBezTo>
                  <a:cubicBezTo>
                    <a:pt x="37" y="81"/>
                    <a:pt x="39" y="80"/>
                    <a:pt x="40" y="79"/>
                  </a:cubicBezTo>
                  <a:cubicBezTo>
                    <a:pt x="41" y="77"/>
                    <a:pt x="42" y="76"/>
                    <a:pt x="43" y="74"/>
                  </a:cubicBezTo>
                  <a:cubicBezTo>
                    <a:pt x="43" y="72"/>
                    <a:pt x="44" y="70"/>
                    <a:pt x="44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91" name="Freeform 106"/>
          <p:cNvSpPr/>
          <p:nvPr/>
        </p:nvSpPr>
        <p:spPr bwMode="auto">
          <a:xfrm>
            <a:off x="3603327" y="3253645"/>
            <a:ext cx="806050" cy="170848"/>
          </a:xfrm>
          <a:custGeom>
            <a:avLst/>
            <a:gdLst>
              <a:gd name="T0" fmla="*/ 155 w 155"/>
              <a:gd name="T1" fmla="*/ 0 h 33"/>
              <a:gd name="T2" fmla="*/ 0 w 155"/>
              <a:gd name="T3" fmla="*/ 0 h 33"/>
              <a:gd name="T4" fmla="*/ 4 w 155"/>
              <a:gd name="T5" fmla="*/ 6 h 33"/>
              <a:gd name="T6" fmla="*/ 35 w 155"/>
              <a:gd name="T7" fmla="*/ 33 h 33"/>
              <a:gd name="T8" fmla="*/ 123 w 155"/>
              <a:gd name="T9" fmla="*/ 33 h 33"/>
              <a:gd name="T10" fmla="*/ 131 w 155"/>
              <a:gd name="T11" fmla="*/ 28 h 33"/>
              <a:gd name="T12" fmla="*/ 155 w 155"/>
              <a:gd name="T13" fmla="*/ 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5" h="33">
                <a:moveTo>
                  <a:pt x="155" y="0"/>
                </a:moveTo>
                <a:cubicBezTo>
                  <a:pt x="0" y="0"/>
                  <a:pt x="0" y="0"/>
                  <a:pt x="0" y="0"/>
                </a:cubicBezTo>
                <a:cubicBezTo>
                  <a:pt x="1" y="2"/>
                  <a:pt x="2" y="4"/>
                  <a:pt x="4" y="6"/>
                </a:cubicBezTo>
                <a:cubicBezTo>
                  <a:pt x="12" y="17"/>
                  <a:pt x="23" y="27"/>
                  <a:pt x="35" y="33"/>
                </a:cubicBezTo>
                <a:cubicBezTo>
                  <a:pt x="123" y="33"/>
                  <a:pt x="123" y="33"/>
                  <a:pt x="123" y="33"/>
                </a:cubicBezTo>
                <a:cubicBezTo>
                  <a:pt x="126" y="31"/>
                  <a:pt x="129" y="30"/>
                  <a:pt x="131" y="28"/>
                </a:cubicBezTo>
                <a:cubicBezTo>
                  <a:pt x="142" y="20"/>
                  <a:pt x="149" y="11"/>
                  <a:pt x="155" y="0"/>
                </a:cubicBezTo>
              </a:path>
            </a:pathLst>
          </a:custGeom>
          <a:solidFill>
            <a:srgbClr val="E548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2" name="Freeform 107"/>
          <p:cNvSpPr>
            <a:spLocks noEditPoints="1"/>
          </p:cNvSpPr>
          <p:nvPr/>
        </p:nvSpPr>
        <p:spPr bwMode="auto">
          <a:xfrm>
            <a:off x="3500379" y="2528638"/>
            <a:ext cx="996611" cy="725007"/>
          </a:xfrm>
          <a:custGeom>
            <a:avLst/>
            <a:gdLst>
              <a:gd name="T0" fmla="*/ 165 w 192"/>
              <a:gd name="T1" fmla="*/ 37 h 140"/>
              <a:gd name="T2" fmla="*/ 20 w 192"/>
              <a:gd name="T3" fmla="*/ 37 h 140"/>
              <a:gd name="T4" fmla="*/ 11 w 192"/>
              <a:gd name="T5" fmla="*/ 53 h 140"/>
              <a:gd name="T6" fmla="*/ 112 w 192"/>
              <a:gd name="T7" fmla="*/ 53 h 140"/>
              <a:gd name="T8" fmla="*/ 112 w 192"/>
              <a:gd name="T9" fmla="*/ 59 h 140"/>
              <a:gd name="T10" fmla="*/ 9 w 192"/>
              <a:gd name="T11" fmla="*/ 59 h 140"/>
              <a:gd name="T12" fmla="*/ 20 w 192"/>
              <a:gd name="T13" fmla="*/ 140 h 140"/>
              <a:gd name="T14" fmla="*/ 175 w 192"/>
              <a:gd name="T15" fmla="*/ 140 h 140"/>
              <a:gd name="T16" fmla="*/ 166 w 192"/>
              <a:gd name="T17" fmla="*/ 39 h 140"/>
              <a:gd name="T18" fmla="*/ 165 w 192"/>
              <a:gd name="T19" fmla="*/ 37 h 140"/>
              <a:gd name="T20" fmla="*/ 140 w 192"/>
              <a:gd name="T21" fmla="*/ 15 h 140"/>
              <a:gd name="T22" fmla="*/ 42 w 192"/>
              <a:gd name="T23" fmla="*/ 15 h 140"/>
              <a:gd name="T24" fmla="*/ 39 w 192"/>
              <a:gd name="T25" fmla="*/ 17 h 140"/>
              <a:gd name="T26" fmla="*/ 24 w 192"/>
              <a:gd name="T27" fmla="*/ 31 h 140"/>
              <a:gd name="T28" fmla="*/ 160 w 192"/>
              <a:gd name="T29" fmla="*/ 31 h 140"/>
              <a:gd name="T30" fmla="*/ 140 w 192"/>
              <a:gd name="T31" fmla="*/ 15 h 140"/>
              <a:gd name="T32" fmla="*/ 90 w 192"/>
              <a:gd name="T33" fmla="*/ 0 h 140"/>
              <a:gd name="T34" fmla="*/ 53 w 192"/>
              <a:gd name="T35" fmla="*/ 9 h 140"/>
              <a:gd name="T36" fmla="*/ 129 w 192"/>
              <a:gd name="T37" fmla="*/ 9 h 140"/>
              <a:gd name="T38" fmla="*/ 90 w 192"/>
              <a:gd name="T39" fmla="*/ 0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92" h="140">
                <a:moveTo>
                  <a:pt x="165" y="37"/>
                </a:moveTo>
                <a:cubicBezTo>
                  <a:pt x="20" y="37"/>
                  <a:pt x="20" y="37"/>
                  <a:pt x="20" y="37"/>
                </a:cubicBezTo>
                <a:cubicBezTo>
                  <a:pt x="16" y="42"/>
                  <a:pt x="13" y="48"/>
                  <a:pt x="11" y="53"/>
                </a:cubicBezTo>
                <a:cubicBezTo>
                  <a:pt x="112" y="53"/>
                  <a:pt x="112" y="53"/>
                  <a:pt x="112" y="53"/>
                </a:cubicBezTo>
                <a:cubicBezTo>
                  <a:pt x="112" y="59"/>
                  <a:pt x="112" y="59"/>
                  <a:pt x="112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0" y="85"/>
                  <a:pt x="4" y="115"/>
                  <a:pt x="20" y="140"/>
                </a:cubicBezTo>
                <a:cubicBezTo>
                  <a:pt x="175" y="140"/>
                  <a:pt x="175" y="140"/>
                  <a:pt x="175" y="140"/>
                </a:cubicBezTo>
                <a:cubicBezTo>
                  <a:pt x="192" y="110"/>
                  <a:pt x="190" y="70"/>
                  <a:pt x="166" y="39"/>
                </a:cubicBezTo>
                <a:cubicBezTo>
                  <a:pt x="166" y="38"/>
                  <a:pt x="165" y="38"/>
                  <a:pt x="165" y="37"/>
                </a:cubicBezTo>
                <a:moveTo>
                  <a:pt x="140" y="15"/>
                </a:moveTo>
                <a:cubicBezTo>
                  <a:pt x="42" y="15"/>
                  <a:pt x="42" y="15"/>
                  <a:pt x="42" y="15"/>
                </a:cubicBezTo>
                <a:cubicBezTo>
                  <a:pt x="41" y="16"/>
                  <a:pt x="40" y="16"/>
                  <a:pt x="39" y="17"/>
                </a:cubicBezTo>
                <a:cubicBezTo>
                  <a:pt x="33" y="21"/>
                  <a:pt x="28" y="26"/>
                  <a:pt x="24" y="31"/>
                </a:cubicBezTo>
                <a:cubicBezTo>
                  <a:pt x="160" y="31"/>
                  <a:pt x="160" y="31"/>
                  <a:pt x="160" y="31"/>
                </a:cubicBezTo>
                <a:cubicBezTo>
                  <a:pt x="154" y="25"/>
                  <a:pt x="147" y="19"/>
                  <a:pt x="140" y="15"/>
                </a:cubicBezTo>
                <a:moveTo>
                  <a:pt x="90" y="0"/>
                </a:moveTo>
                <a:cubicBezTo>
                  <a:pt x="78" y="0"/>
                  <a:pt x="65" y="3"/>
                  <a:pt x="53" y="9"/>
                </a:cubicBezTo>
                <a:cubicBezTo>
                  <a:pt x="129" y="9"/>
                  <a:pt x="129" y="9"/>
                  <a:pt x="129" y="9"/>
                </a:cubicBezTo>
                <a:cubicBezTo>
                  <a:pt x="117" y="3"/>
                  <a:pt x="104" y="0"/>
                  <a:pt x="90" y="0"/>
                </a:cubicBezTo>
              </a:path>
            </a:pathLst>
          </a:custGeom>
          <a:solidFill>
            <a:srgbClr val="E548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3" name="Freeform 108"/>
          <p:cNvSpPr/>
          <p:nvPr/>
        </p:nvSpPr>
        <p:spPr bwMode="auto">
          <a:xfrm>
            <a:off x="3719415" y="2574636"/>
            <a:ext cx="508162" cy="30665"/>
          </a:xfrm>
          <a:custGeom>
            <a:avLst/>
            <a:gdLst>
              <a:gd name="T0" fmla="*/ 87 w 98"/>
              <a:gd name="T1" fmla="*/ 0 h 6"/>
              <a:gd name="T2" fmla="*/ 11 w 98"/>
              <a:gd name="T3" fmla="*/ 0 h 6"/>
              <a:gd name="T4" fmla="*/ 0 w 98"/>
              <a:gd name="T5" fmla="*/ 6 h 6"/>
              <a:gd name="T6" fmla="*/ 98 w 98"/>
              <a:gd name="T7" fmla="*/ 6 h 6"/>
              <a:gd name="T8" fmla="*/ 87 w 98"/>
              <a:gd name="T9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8" h="6">
                <a:moveTo>
                  <a:pt x="87" y="0"/>
                </a:moveTo>
                <a:cubicBezTo>
                  <a:pt x="11" y="0"/>
                  <a:pt x="11" y="0"/>
                  <a:pt x="11" y="0"/>
                </a:cubicBezTo>
                <a:cubicBezTo>
                  <a:pt x="7" y="1"/>
                  <a:pt x="4" y="3"/>
                  <a:pt x="0" y="6"/>
                </a:cubicBezTo>
                <a:cubicBezTo>
                  <a:pt x="98" y="6"/>
                  <a:pt x="98" y="6"/>
                  <a:pt x="98" y="6"/>
                </a:cubicBezTo>
                <a:cubicBezTo>
                  <a:pt x="95" y="3"/>
                  <a:pt x="91" y="1"/>
                  <a:pt x="87" y="0"/>
                </a:cubicBezTo>
              </a:path>
            </a:pathLst>
          </a:custGeom>
          <a:solidFill>
            <a:srgbClr val="E548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4" name="Freeform 109"/>
          <p:cNvSpPr/>
          <p:nvPr/>
        </p:nvSpPr>
        <p:spPr bwMode="auto">
          <a:xfrm>
            <a:off x="3603327" y="2688534"/>
            <a:ext cx="753481" cy="30665"/>
          </a:xfrm>
          <a:custGeom>
            <a:avLst/>
            <a:gdLst>
              <a:gd name="T0" fmla="*/ 140 w 145"/>
              <a:gd name="T1" fmla="*/ 0 h 6"/>
              <a:gd name="T2" fmla="*/ 4 w 145"/>
              <a:gd name="T3" fmla="*/ 0 h 6"/>
              <a:gd name="T4" fmla="*/ 0 w 145"/>
              <a:gd name="T5" fmla="*/ 6 h 6"/>
              <a:gd name="T6" fmla="*/ 145 w 145"/>
              <a:gd name="T7" fmla="*/ 6 h 6"/>
              <a:gd name="T8" fmla="*/ 140 w 145"/>
              <a:gd name="T9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5" h="6">
                <a:moveTo>
                  <a:pt x="140" y="0"/>
                </a:moveTo>
                <a:cubicBezTo>
                  <a:pt x="4" y="0"/>
                  <a:pt x="4" y="0"/>
                  <a:pt x="4" y="0"/>
                </a:cubicBezTo>
                <a:cubicBezTo>
                  <a:pt x="3" y="2"/>
                  <a:pt x="1" y="4"/>
                  <a:pt x="0" y="6"/>
                </a:cubicBezTo>
                <a:cubicBezTo>
                  <a:pt x="145" y="6"/>
                  <a:pt x="145" y="6"/>
                  <a:pt x="145" y="6"/>
                </a:cubicBezTo>
                <a:cubicBezTo>
                  <a:pt x="143" y="4"/>
                  <a:pt x="142" y="2"/>
                  <a:pt x="140" y="0"/>
                </a:cubicBezTo>
              </a:path>
            </a:pathLst>
          </a:custGeom>
          <a:solidFill>
            <a:srgbClr val="E548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5" name="Freeform 110"/>
          <p:cNvSpPr/>
          <p:nvPr/>
        </p:nvSpPr>
        <p:spPr bwMode="auto">
          <a:xfrm>
            <a:off x="3546378" y="2802432"/>
            <a:ext cx="534446" cy="30665"/>
          </a:xfrm>
          <a:custGeom>
            <a:avLst/>
            <a:gdLst>
              <a:gd name="T0" fmla="*/ 103 w 103"/>
              <a:gd name="T1" fmla="*/ 0 h 6"/>
              <a:gd name="T2" fmla="*/ 2 w 103"/>
              <a:gd name="T3" fmla="*/ 0 h 6"/>
              <a:gd name="T4" fmla="*/ 0 w 103"/>
              <a:gd name="T5" fmla="*/ 6 h 6"/>
              <a:gd name="T6" fmla="*/ 103 w 103"/>
              <a:gd name="T7" fmla="*/ 6 h 6"/>
              <a:gd name="T8" fmla="*/ 103 w 103"/>
              <a:gd name="T9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3" h="6">
                <a:moveTo>
                  <a:pt x="10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2"/>
                  <a:pt x="0" y="4"/>
                  <a:pt x="0" y="6"/>
                </a:cubicBezTo>
                <a:cubicBezTo>
                  <a:pt x="103" y="6"/>
                  <a:pt x="103" y="6"/>
                  <a:pt x="103" y="6"/>
                </a:cubicBezTo>
                <a:cubicBezTo>
                  <a:pt x="103" y="0"/>
                  <a:pt x="103" y="0"/>
                  <a:pt x="103" y="0"/>
                </a:cubicBezTo>
              </a:path>
            </a:pathLst>
          </a:custGeom>
          <a:solidFill>
            <a:srgbClr val="E548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6" name="Freeform 111"/>
          <p:cNvSpPr/>
          <p:nvPr/>
        </p:nvSpPr>
        <p:spPr bwMode="auto">
          <a:xfrm>
            <a:off x="3785125" y="3424493"/>
            <a:ext cx="457784" cy="63521"/>
          </a:xfrm>
          <a:custGeom>
            <a:avLst/>
            <a:gdLst>
              <a:gd name="T0" fmla="*/ 88 w 88"/>
              <a:gd name="T1" fmla="*/ 0 h 12"/>
              <a:gd name="T2" fmla="*/ 0 w 88"/>
              <a:gd name="T3" fmla="*/ 0 h 12"/>
              <a:gd name="T4" fmla="*/ 45 w 88"/>
              <a:gd name="T5" fmla="*/ 12 h 12"/>
              <a:gd name="T6" fmla="*/ 88 w 88"/>
              <a:gd name="T7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8" h="12">
                <a:moveTo>
                  <a:pt x="88" y="0"/>
                </a:moveTo>
                <a:cubicBezTo>
                  <a:pt x="0" y="0"/>
                  <a:pt x="0" y="0"/>
                  <a:pt x="0" y="0"/>
                </a:cubicBezTo>
                <a:cubicBezTo>
                  <a:pt x="14" y="8"/>
                  <a:pt x="29" y="12"/>
                  <a:pt x="45" y="12"/>
                </a:cubicBezTo>
                <a:cubicBezTo>
                  <a:pt x="60" y="12"/>
                  <a:pt x="75" y="8"/>
                  <a:pt x="88" y="0"/>
                </a:cubicBezTo>
              </a:path>
            </a:pathLst>
          </a:custGeom>
          <a:solidFill>
            <a:srgbClr val="E548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7" name="Freeform 112"/>
          <p:cNvSpPr/>
          <p:nvPr/>
        </p:nvSpPr>
        <p:spPr bwMode="auto">
          <a:xfrm>
            <a:off x="4455373" y="1444414"/>
            <a:ext cx="455593" cy="455593"/>
          </a:xfrm>
          <a:custGeom>
            <a:avLst/>
            <a:gdLst>
              <a:gd name="T0" fmla="*/ 88 w 88"/>
              <a:gd name="T1" fmla="*/ 0 h 88"/>
              <a:gd name="T2" fmla="*/ 25 w 88"/>
              <a:gd name="T3" fmla="*/ 34 h 88"/>
              <a:gd name="T4" fmla="*/ 0 w 88"/>
              <a:gd name="T5" fmla="*/ 88 h 88"/>
              <a:gd name="T6" fmla="*/ 88 w 88"/>
              <a:gd name="T7" fmla="*/ 88 h 88"/>
              <a:gd name="T8" fmla="*/ 88 w 88"/>
              <a:gd name="T9" fmla="*/ 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8" h="88">
                <a:moveTo>
                  <a:pt x="88" y="0"/>
                </a:moveTo>
                <a:cubicBezTo>
                  <a:pt x="66" y="2"/>
                  <a:pt x="43" y="14"/>
                  <a:pt x="25" y="34"/>
                </a:cubicBezTo>
                <a:cubicBezTo>
                  <a:pt x="11" y="50"/>
                  <a:pt x="2" y="69"/>
                  <a:pt x="0" y="88"/>
                </a:cubicBezTo>
                <a:cubicBezTo>
                  <a:pt x="88" y="88"/>
                  <a:pt x="88" y="88"/>
                  <a:pt x="88" y="88"/>
                </a:cubicBezTo>
                <a:cubicBezTo>
                  <a:pt x="88" y="0"/>
                  <a:pt x="88" y="0"/>
                  <a:pt x="88" y="0"/>
                </a:cubicBezTo>
              </a:path>
            </a:pathLst>
          </a:custGeom>
          <a:solidFill>
            <a:srgbClr val="E548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8" name="Freeform 113"/>
          <p:cNvSpPr/>
          <p:nvPr/>
        </p:nvSpPr>
        <p:spPr bwMode="auto">
          <a:xfrm>
            <a:off x="4444422" y="1900007"/>
            <a:ext cx="466546" cy="451213"/>
          </a:xfrm>
          <a:custGeom>
            <a:avLst/>
            <a:gdLst>
              <a:gd name="T0" fmla="*/ 90 w 90"/>
              <a:gd name="T1" fmla="*/ 0 h 87"/>
              <a:gd name="T2" fmla="*/ 90 w 90"/>
              <a:gd name="T3" fmla="*/ 0 h 87"/>
              <a:gd name="T4" fmla="*/ 2 w 90"/>
              <a:gd name="T5" fmla="*/ 0 h 87"/>
              <a:gd name="T6" fmla="*/ 3 w 90"/>
              <a:gd name="T7" fmla="*/ 30 h 87"/>
              <a:gd name="T8" fmla="*/ 3 w 90"/>
              <a:gd name="T9" fmla="*/ 32 h 87"/>
              <a:gd name="T10" fmla="*/ 25 w 90"/>
              <a:gd name="T11" fmla="*/ 69 h 87"/>
              <a:gd name="T12" fmla="*/ 74 w 90"/>
              <a:gd name="T13" fmla="*/ 87 h 87"/>
              <a:gd name="T14" fmla="*/ 90 w 90"/>
              <a:gd name="T15" fmla="*/ 86 h 87"/>
              <a:gd name="T16" fmla="*/ 90 w 90"/>
              <a:gd name="T17" fmla="*/ 0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0" h="87">
                <a:moveTo>
                  <a:pt x="90" y="0"/>
                </a:moveTo>
                <a:cubicBezTo>
                  <a:pt x="90" y="0"/>
                  <a:pt x="90" y="0"/>
                  <a:pt x="90" y="0"/>
                </a:cubicBezTo>
                <a:cubicBezTo>
                  <a:pt x="2" y="0"/>
                  <a:pt x="2" y="0"/>
                  <a:pt x="2" y="0"/>
                </a:cubicBezTo>
                <a:cubicBezTo>
                  <a:pt x="0" y="11"/>
                  <a:pt x="1" y="21"/>
                  <a:pt x="3" y="30"/>
                </a:cubicBezTo>
                <a:cubicBezTo>
                  <a:pt x="3" y="31"/>
                  <a:pt x="3" y="31"/>
                  <a:pt x="3" y="32"/>
                </a:cubicBezTo>
                <a:cubicBezTo>
                  <a:pt x="6" y="46"/>
                  <a:pt x="14" y="59"/>
                  <a:pt x="25" y="69"/>
                </a:cubicBezTo>
                <a:cubicBezTo>
                  <a:pt x="39" y="82"/>
                  <a:pt x="56" y="87"/>
                  <a:pt x="74" y="87"/>
                </a:cubicBezTo>
                <a:cubicBezTo>
                  <a:pt x="80" y="87"/>
                  <a:pt x="85" y="87"/>
                  <a:pt x="90" y="86"/>
                </a:cubicBezTo>
                <a:cubicBezTo>
                  <a:pt x="90" y="0"/>
                  <a:pt x="90" y="0"/>
                  <a:pt x="90" y="0"/>
                </a:cubicBezTo>
              </a:path>
            </a:pathLst>
          </a:custGeom>
          <a:solidFill>
            <a:srgbClr val="E548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9" name="Freeform 114"/>
          <p:cNvSpPr>
            <a:spLocks noEditPoints="1"/>
          </p:cNvSpPr>
          <p:nvPr/>
        </p:nvSpPr>
        <p:spPr bwMode="auto">
          <a:xfrm>
            <a:off x="3785125" y="4322537"/>
            <a:ext cx="1125841" cy="810430"/>
          </a:xfrm>
          <a:custGeom>
            <a:avLst/>
            <a:gdLst>
              <a:gd name="T0" fmla="*/ 15 w 217"/>
              <a:gd name="T1" fmla="*/ 114 h 156"/>
              <a:gd name="T2" fmla="*/ 1 w 217"/>
              <a:gd name="T3" fmla="*/ 114 h 156"/>
              <a:gd name="T4" fmla="*/ 0 w 217"/>
              <a:gd name="T5" fmla="*/ 114 h 156"/>
              <a:gd name="T6" fmla="*/ 0 w 217"/>
              <a:gd name="T7" fmla="*/ 156 h 156"/>
              <a:gd name="T8" fmla="*/ 55 w 217"/>
              <a:gd name="T9" fmla="*/ 156 h 156"/>
              <a:gd name="T10" fmla="*/ 55 w 217"/>
              <a:gd name="T11" fmla="*/ 155 h 156"/>
              <a:gd name="T12" fmla="*/ 15 w 217"/>
              <a:gd name="T13" fmla="*/ 114 h 156"/>
              <a:gd name="T14" fmla="*/ 123 w 217"/>
              <a:gd name="T15" fmla="*/ 73 h 156"/>
              <a:gd name="T16" fmla="*/ 68 w 217"/>
              <a:gd name="T17" fmla="*/ 73 h 156"/>
              <a:gd name="T18" fmla="*/ 68 w 217"/>
              <a:gd name="T19" fmla="*/ 83 h 156"/>
              <a:gd name="T20" fmla="*/ 123 w 217"/>
              <a:gd name="T21" fmla="*/ 83 h 156"/>
              <a:gd name="T22" fmla="*/ 123 w 217"/>
              <a:gd name="T23" fmla="*/ 73 h 156"/>
              <a:gd name="T24" fmla="*/ 123 w 217"/>
              <a:gd name="T25" fmla="*/ 57 h 156"/>
              <a:gd name="T26" fmla="*/ 68 w 217"/>
              <a:gd name="T27" fmla="*/ 57 h 156"/>
              <a:gd name="T28" fmla="*/ 68 w 217"/>
              <a:gd name="T29" fmla="*/ 67 h 156"/>
              <a:gd name="T30" fmla="*/ 123 w 217"/>
              <a:gd name="T31" fmla="*/ 67 h 156"/>
              <a:gd name="T32" fmla="*/ 123 w 217"/>
              <a:gd name="T33" fmla="*/ 57 h 156"/>
              <a:gd name="T34" fmla="*/ 123 w 217"/>
              <a:gd name="T35" fmla="*/ 41 h 156"/>
              <a:gd name="T36" fmla="*/ 68 w 217"/>
              <a:gd name="T37" fmla="*/ 41 h 156"/>
              <a:gd name="T38" fmla="*/ 68 w 217"/>
              <a:gd name="T39" fmla="*/ 51 h 156"/>
              <a:gd name="T40" fmla="*/ 123 w 217"/>
              <a:gd name="T41" fmla="*/ 51 h 156"/>
              <a:gd name="T42" fmla="*/ 123 w 217"/>
              <a:gd name="T43" fmla="*/ 41 h 156"/>
              <a:gd name="T44" fmla="*/ 164 w 217"/>
              <a:gd name="T45" fmla="*/ 11 h 156"/>
              <a:gd name="T46" fmla="*/ 137 w 217"/>
              <a:gd name="T47" fmla="*/ 35 h 156"/>
              <a:gd name="T48" fmla="*/ 158 w 217"/>
              <a:gd name="T49" fmla="*/ 35 h 156"/>
              <a:gd name="T50" fmla="*/ 158 w 217"/>
              <a:gd name="T51" fmla="*/ 41 h 156"/>
              <a:gd name="T52" fmla="*/ 137 w 217"/>
              <a:gd name="T53" fmla="*/ 41 h 156"/>
              <a:gd name="T54" fmla="*/ 137 w 217"/>
              <a:gd name="T55" fmla="*/ 51 h 156"/>
              <a:gd name="T56" fmla="*/ 143 w 217"/>
              <a:gd name="T57" fmla="*/ 51 h 156"/>
              <a:gd name="T58" fmla="*/ 143 w 217"/>
              <a:gd name="T59" fmla="*/ 57 h 156"/>
              <a:gd name="T60" fmla="*/ 137 w 217"/>
              <a:gd name="T61" fmla="*/ 57 h 156"/>
              <a:gd name="T62" fmla="*/ 137 w 217"/>
              <a:gd name="T63" fmla="*/ 67 h 156"/>
              <a:gd name="T64" fmla="*/ 158 w 217"/>
              <a:gd name="T65" fmla="*/ 67 h 156"/>
              <a:gd name="T66" fmla="*/ 158 w 217"/>
              <a:gd name="T67" fmla="*/ 73 h 156"/>
              <a:gd name="T68" fmla="*/ 137 w 217"/>
              <a:gd name="T69" fmla="*/ 73 h 156"/>
              <a:gd name="T70" fmla="*/ 137 w 217"/>
              <a:gd name="T71" fmla="*/ 82 h 156"/>
              <a:gd name="T72" fmla="*/ 124 w 217"/>
              <a:gd name="T73" fmla="*/ 84 h 156"/>
              <a:gd name="T74" fmla="*/ 124 w 217"/>
              <a:gd name="T75" fmla="*/ 89 h 156"/>
              <a:gd name="T76" fmla="*/ 68 w 217"/>
              <a:gd name="T77" fmla="*/ 89 h 156"/>
              <a:gd name="T78" fmla="*/ 68 w 217"/>
              <a:gd name="T79" fmla="*/ 151 h 156"/>
              <a:gd name="T80" fmla="*/ 68 w 217"/>
              <a:gd name="T81" fmla="*/ 154 h 156"/>
              <a:gd name="T82" fmla="*/ 68 w 217"/>
              <a:gd name="T83" fmla="*/ 156 h 156"/>
              <a:gd name="T84" fmla="*/ 217 w 217"/>
              <a:gd name="T85" fmla="*/ 156 h 156"/>
              <a:gd name="T86" fmla="*/ 217 w 217"/>
              <a:gd name="T87" fmla="*/ 41 h 156"/>
              <a:gd name="T88" fmla="*/ 205 w 217"/>
              <a:gd name="T89" fmla="*/ 63 h 156"/>
              <a:gd name="T90" fmla="*/ 205 w 217"/>
              <a:gd name="T91" fmla="*/ 82 h 156"/>
              <a:gd name="T92" fmla="*/ 192 w 217"/>
              <a:gd name="T93" fmla="*/ 82 h 156"/>
              <a:gd name="T94" fmla="*/ 192 w 217"/>
              <a:gd name="T95" fmla="*/ 38 h 156"/>
              <a:gd name="T96" fmla="*/ 164 w 217"/>
              <a:gd name="T97" fmla="*/ 11 h 156"/>
              <a:gd name="T98" fmla="*/ 123 w 217"/>
              <a:gd name="T99" fmla="*/ 0 h 156"/>
              <a:gd name="T100" fmla="*/ 68 w 217"/>
              <a:gd name="T101" fmla="*/ 0 h 156"/>
              <a:gd name="T102" fmla="*/ 68 w 217"/>
              <a:gd name="T103" fmla="*/ 20 h 156"/>
              <a:gd name="T104" fmla="*/ 81 w 217"/>
              <a:gd name="T105" fmla="*/ 20 h 156"/>
              <a:gd name="T106" fmla="*/ 81 w 217"/>
              <a:gd name="T107" fmla="*/ 26 h 156"/>
              <a:gd name="T108" fmla="*/ 68 w 217"/>
              <a:gd name="T109" fmla="*/ 26 h 156"/>
              <a:gd name="T110" fmla="*/ 68 w 217"/>
              <a:gd name="T111" fmla="*/ 35 h 156"/>
              <a:gd name="T112" fmla="*/ 123 w 217"/>
              <a:gd name="T113" fmla="*/ 35 h 156"/>
              <a:gd name="T114" fmla="*/ 123 w 217"/>
              <a:gd name="T115" fmla="*/ 0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17" h="156">
                <a:moveTo>
                  <a:pt x="15" y="114"/>
                </a:moveTo>
                <a:cubicBezTo>
                  <a:pt x="1" y="114"/>
                  <a:pt x="1" y="114"/>
                  <a:pt x="1" y="114"/>
                </a:cubicBezTo>
                <a:cubicBezTo>
                  <a:pt x="1" y="114"/>
                  <a:pt x="0" y="114"/>
                  <a:pt x="0" y="114"/>
                </a:cubicBezTo>
                <a:cubicBezTo>
                  <a:pt x="0" y="156"/>
                  <a:pt x="0" y="156"/>
                  <a:pt x="0" y="156"/>
                </a:cubicBezTo>
                <a:cubicBezTo>
                  <a:pt x="55" y="156"/>
                  <a:pt x="55" y="156"/>
                  <a:pt x="55" y="156"/>
                </a:cubicBezTo>
                <a:cubicBezTo>
                  <a:pt x="55" y="155"/>
                  <a:pt x="55" y="155"/>
                  <a:pt x="55" y="155"/>
                </a:cubicBezTo>
                <a:cubicBezTo>
                  <a:pt x="55" y="132"/>
                  <a:pt x="37" y="114"/>
                  <a:pt x="15" y="114"/>
                </a:cubicBezTo>
                <a:moveTo>
                  <a:pt x="123" y="73"/>
                </a:moveTo>
                <a:cubicBezTo>
                  <a:pt x="68" y="73"/>
                  <a:pt x="68" y="73"/>
                  <a:pt x="68" y="73"/>
                </a:cubicBezTo>
                <a:cubicBezTo>
                  <a:pt x="68" y="83"/>
                  <a:pt x="68" y="83"/>
                  <a:pt x="68" y="83"/>
                </a:cubicBezTo>
                <a:cubicBezTo>
                  <a:pt x="123" y="83"/>
                  <a:pt x="123" y="83"/>
                  <a:pt x="123" y="83"/>
                </a:cubicBezTo>
                <a:cubicBezTo>
                  <a:pt x="123" y="73"/>
                  <a:pt x="123" y="73"/>
                  <a:pt x="123" y="73"/>
                </a:cubicBezTo>
                <a:moveTo>
                  <a:pt x="123" y="57"/>
                </a:moveTo>
                <a:cubicBezTo>
                  <a:pt x="68" y="57"/>
                  <a:pt x="68" y="57"/>
                  <a:pt x="68" y="57"/>
                </a:cubicBezTo>
                <a:cubicBezTo>
                  <a:pt x="68" y="67"/>
                  <a:pt x="68" y="67"/>
                  <a:pt x="68" y="67"/>
                </a:cubicBezTo>
                <a:cubicBezTo>
                  <a:pt x="123" y="67"/>
                  <a:pt x="123" y="67"/>
                  <a:pt x="123" y="67"/>
                </a:cubicBezTo>
                <a:cubicBezTo>
                  <a:pt x="123" y="57"/>
                  <a:pt x="123" y="57"/>
                  <a:pt x="123" y="57"/>
                </a:cubicBezTo>
                <a:moveTo>
                  <a:pt x="123" y="41"/>
                </a:moveTo>
                <a:cubicBezTo>
                  <a:pt x="68" y="41"/>
                  <a:pt x="68" y="41"/>
                  <a:pt x="68" y="41"/>
                </a:cubicBezTo>
                <a:cubicBezTo>
                  <a:pt x="68" y="51"/>
                  <a:pt x="68" y="51"/>
                  <a:pt x="68" y="51"/>
                </a:cubicBezTo>
                <a:cubicBezTo>
                  <a:pt x="123" y="51"/>
                  <a:pt x="123" y="51"/>
                  <a:pt x="123" y="51"/>
                </a:cubicBezTo>
                <a:cubicBezTo>
                  <a:pt x="123" y="41"/>
                  <a:pt x="123" y="41"/>
                  <a:pt x="123" y="41"/>
                </a:cubicBezTo>
                <a:moveTo>
                  <a:pt x="164" y="11"/>
                </a:moveTo>
                <a:cubicBezTo>
                  <a:pt x="150" y="11"/>
                  <a:pt x="139" y="21"/>
                  <a:pt x="137" y="35"/>
                </a:cubicBezTo>
                <a:cubicBezTo>
                  <a:pt x="158" y="35"/>
                  <a:pt x="158" y="35"/>
                  <a:pt x="158" y="35"/>
                </a:cubicBezTo>
                <a:cubicBezTo>
                  <a:pt x="158" y="41"/>
                  <a:pt x="158" y="41"/>
                  <a:pt x="158" y="41"/>
                </a:cubicBezTo>
                <a:cubicBezTo>
                  <a:pt x="137" y="41"/>
                  <a:pt x="137" y="41"/>
                  <a:pt x="137" y="41"/>
                </a:cubicBezTo>
                <a:cubicBezTo>
                  <a:pt x="137" y="51"/>
                  <a:pt x="137" y="51"/>
                  <a:pt x="137" y="51"/>
                </a:cubicBezTo>
                <a:cubicBezTo>
                  <a:pt x="143" y="51"/>
                  <a:pt x="143" y="51"/>
                  <a:pt x="143" y="51"/>
                </a:cubicBezTo>
                <a:cubicBezTo>
                  <a:pt x="143" y="57"/>
                  <a:pt x="143" y="57"/>
                  <a:pt x="143" y="57"/>
                </a:cubicBezTo>
                <a:cubicBezTo>
                  <a:pt x="137" y="57"/>
                  <a:pt x="137" y="57"/>
                  <a:pt x="137" y="57"/>
                </a:cubicBezTo>
                <a:cubicBezTo>
                  <a:pt x="137" y="67"/>
                  <a:pt x="137" y="67"/>
                  <a:pt x="137" y="67"/>
                </a:cubicBezTo>
                <a:cubicBezTo>
                  <a:pt x="158" y="67"/>
                  <a:pt x="158" y="67"/>
                  <a:pt x="158" y="67"/>
                </a:cubicBezTo>
                <a:cubicBezTo>
                  <a:pt x="158" y="73"/>
                  <a:pt x="158" y="73"/>
                  <a:pt x="158" y="73"/>
                </a:cubicBezTo>
                <a:cubicBezTo>
                  <a:pt x="137" y="73"/>
                  <a:pt x="137" y="73"/>
                  <a:pt x="137" y="73"/>
                </a:cubicBezTo>
                <a:cubicBezTo>
                  <a:pt x="137" y="82"/>
                  <a:pt x="137" y="82"/>
                  <a:pt x="137" y="82"/>
                </a:cubicBezTo>
                <a:cubicBezTo>
                  <a:pt x="132" y="82"/>
                  <a:pt x="128" y="83"/>
                  <a:pt x="124" y="84"/>
                </a:cubicBezTo>
                <a:cubicBezTo>
                  <a:pt x="124" y="89"/>
                  <a:pt x="124" y="89"/>
                  <a:pt x="124" y="89"/>
                </a:cubicBezTo>
                <a:cubicBezTo>
                  <a:pt x="68" y="89"/>
                  <a:pt x="68" y="89"/>
                  <a:pt x="68" y="89"/>
                </a:cubicBezTo>
                <a:cubicBezTo>
                  <a:pt x="68" y="151"/>
                  <a:pt x="68" y="151"/>
                  <a:pt x="68" y="151"/>
                </a:cubicBezTo>
                <a:cubicBezTo>
                  <a:pt x="68" y="152"/>
                  <a:pt x="68" y="153"/>
                  <a:pt x="68" y="154"/>
                </a:cubicBezTo>
                <a:cubicBezTo>
                  <a:pt x="68" y="156"/>
                  <a:pt x="68" y="156"/>
                  <a:pt x="68" y="156"/>
                </a:cubicBezTo>
                <a:cubicBezTo>
                  <a:pt x="217" y="156"/>
                  <a:pt x="217" y="156"/>
                  <a:pt x="217" y="156"/>
                </a:cubicBezTo>
                <a:cubicBezTo>
                  <a:pt x="217" y="41"/>
                  <a:pt x="217" y="41"/>
                  <a:pt x="217" y="41"/>
                </a:cubicBezTo>
                <a:cubicBezTo>
                  <a:pt x="210" y="46"/>
                  <a:pt x="205" y="54"/>
                  <a:pt x="205" y="63"/>
                </a:cubicBezTo>
                <a:cubicBezTo>
                  <a:pt x="205" y="82"/>
                  <a:pt x="205" y="82"/>
                  <a:pt x="205" y="82"/>
                </a:cubicBezTo>
                <a:cubicBezTo>
                  <a:pt x="192" y="82"/>
                  <a:pt x="192" y="82"/>
                  <a:pt x="192" y="82"/>
                </a:cubicBezTo>
                <a:cubicBezTo>
                  <a:pt x="192" y="38"/>
                  <a:pt x="192" y="38"/>
                  <a:pt x="192" y="38"/>
                </a:cubicBezTo>
                <a:cubicBezTo>
                  <a:pt x="192" y="23"/>
                  <a:pt x="180" y="11"/>
                  <a:pt x="164" y="11"/>
                </a:cubicBezTo>
                <a:moveTo>
                  <a:pt x="123" y="0"/>
                </a:moveTo>
                <a:cubicBezTo>
                  <a:pt x="68" y="0"/>
                  <a:pt x="68" y="0"/>
                  <a:pt x="68" y="0"/>
                </a:cubicBezTo>
                <a:cubicBezTo>
                  <a:pt x="68" y="20"/>
                  <a:pt x="68" y="20"/>
                  <a:pt x="68" y="20"/>
                </a:cubicBezTo>
                <a:cubicBezTo>
                  <a:pt x="81" y="20"/>
                  <a:pt x="81" y="20"/>
                  <a:pt x="81" y="20"/>
                </a:cubicBezTo>
                <a:cubicBezTo>
                  <a:pt x="81" y="26"/>
                  <a:pt x="81" y="26"/>
                  <a:pt x="81" y="26"/>
                </a:cubicBezTo>
                <a:cubicBezTo>
                  <a:pt x="68" y="26"/>
                  <a:pt x="68" y="26"/>
                  <a:pt x="68" y="26"/>
                </a:cubicBezTo>
                <a:cubicBezTo>
                  <a:pt x="68" y="35"/>
                  <a:pt x="68" y="35"/>
                  <a:pt x="68" y="35"/>
                </a:cubicBezTo>
                <a:cubicBezTo>
                  <a:pt x="123" y="35"/>
                  <a:pt x="123" y="35"/>
                  <a:pt x="123" y="35"/>
                </a:cubicBezTo>
                <a:cubicBezTo>
                  <a:pt x="123" y="0"/>
                  <a:pt x="123" y="0"/>
                  <a:pt x="123" y="0"/>
                </a:cubicBezTo>
              </a:path>
            </a:pathLst>
          </a:custGeom>
          <a:solidFill>
            <a:srgbClr val="E548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0" name="Freeform 115"/>
          <p:cNvSpPr>
            <a:spLocks noEditPoints="1"/>
          </p:cNvSpPr>
          <p:nvPr/>
        </p:nvSpPr>
        <p:spPr bwMode="auto">
          <a:xfrm>
            <a:off x="3780745" y="5132968"/>
            <a:ext cx="1130222" cy="622060"/>
          </a:xfrm>
          <a:custGeom>
            <a:avLst/>
            <a:gdLst>
              <a:gd name="T0" fmla="*/ 112 w 218"/>
              <a:gd name="T1" fmla="*/ 70 h 120"/>
              <a:gd name="T2" fmla="*/ 97 w 218"/>
              <a:gd name="T3" fmla="*/ 56 h 120"/>
              <a:gd name="T4" fmla="*/ 112 w 218"/>
              <a:gd name="T5" fmla="*/ 42 h 120"/>
              <a:gd name="T6" fmla="*/ 126 w 218"/>
              <a:gd name="T7" fmla="*/ 56 h 120"/>
              <a:gd name="T8" fmla="*/ 112 w 218"/>
              <a:gd name="T9" fmla="*/ 70 h 120"/>
              <a:gd name="T10" fmla="*/ 149 w 218"/>
              <a:gd name="T11" fmla="*/ 70 h 120"/>
              <a:gd name="T12" fmla="*/ 134 w 218"/>
              <a:gd name="T13" fmla="*/ 56 h 120"/>
              <a:gd name="T14" fmla="*/ 149 w 218"/>
              <a:gd name="T15" fmla="*/ 42 h 120"/>
              <a:gd name="T16" fmla="*/ 163 w 218"/>
              <a:gd name="T17" fmla="*/ 56 h 120"/>
              <a:gd name="T18" fmla="*/ 149 w 218"/>
              <a:gd name="T19" fmla="*/ 70 h 120"/>
              <a:gd name="T20" fmla="*/ 218 w 218"/>
              <a:gd name="T21" fmla="*/ 0 h 120"/>
              <a:gd name="T22" fmla="*/ 218 w 218"/>
              <a:gd name="T23" fmla="*/ 0 h 120"/>
              <a:gd name="T24" fmla="*/ 69 w 218"/>
              <a:gd name="T25" fmla="*/ 0 h 120"/>
              <a:gd name="T26" fmla="*/ 69 w 218"/>
              <a:gd name="T27" fmla="*/ 43 h 120"/>
              <a:gd name="T28" fmla="*/ 75 w 218"/>
              <a:gd name="T29" fmla="*/ 42 h 120"/>
              <a:gd name="T30" fmla="*/ 89 w 218"/>
              <a:gd name="T31" fmla="*/ 56 h 120"/>
              <a:gd name="T32" fmla="*/ 75 w 218"/>
              <a:gd name="T33" fmla="*/ 70 h 120"/>
              <a:gd name="T34" fmla="*/ 61 w 218"/>
              <a:gd name="T35" fmla="*/ 58 h 120"/>
              <a:gd name="T36" fmla="*/ 56 w 218"/>
              <a:gd name="T37" fmla="*/ 54 h 120"/>
              <a:gd name="T38" fmla="*/ 56 w 218"/>
              <a:gd name="T39" fmla="*/ 0 h 120"/>
              <a:gd name="T40" fmla="*/ 1 w 218"/>
              <a:gd name="T41" fmla="*/ 0 h 120"/>
              <a:gd name="T42" fmla="*/ 1 w 218"/>
              <a:gd name="T43" fmla="*/ 9 h 120"/>
              <a:gd name="T44" fmla="*/ 0 w 218"/>
              <a:gd name="T45" fmla="*/ 9 h 120"/>
              <a:gd name="T46" fmla="*/ 0 w 218"/>
              <a:gd name="T47" fmla="*/ 77 h 120"/>
              <a:gd name="T48" fmla="*/ 44 w 218"/>
              <a:gd name="T49" fmla="*/ 120 h 120"/>
              <a:gd name="T50" fmla="*/ 213 w 218"/>
              <a:gd name="T51" fmla="*/ 120 h 120"/>
              <a:gd name="T52" fmla="*/ 218 w 218"/>
              <a:gd name="T53" fmla="*/ 115 h 120"/>
              <a:gd name="T54" fmla="*/ 218 w 218"/>
              <a:gd name="T55" fmla="*/ 0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18" h="120">
                <a:moveTo>
                  <a:pt x="112" y="70"/>
                </a:moveTo>
                <a:cubicBezTo>
                  <a:pt x="104" y="70"/>
                  <a:pt x="97" y="64"/>
                  <a:pt x="97" y="56"/>
                </a:cubicBezTo>
                <a:cubicBezTo>
                  <a:pt x="97" y="48"/>
                  <a:pt x="104" y="42"/>
                  <a:pt x="112" y="42"/>
                </a:cubicBezTo>
                <a:cubicBezTo>
                  <a:pt x="120" y="42"/>
                  <a:pt x="126" y="48"/>
                  <a:pt x="126" y="56"/>
                </a:cubicBezTo>
                <a:cubicBezTo>
                  <a:pt x="126" y="64"/>
                  <a:pt x="120" y="70"/>
                  <a:pt x="112" y="70"/>
                </a:cubicBezTo>
                <a:moveTo>
                  <a:pt x="149" y="70"/>
                </a:moveTo>
                <a:cubicBezTo>
                  <a:pt x="141" y="70"/>
                  <a:pt x="134" y="64"/>
                  <a:pt x="134" y="56"/>
                </a:cubicBezTo>
                <a:cubicBezTo>
                  <a:pt x="134" y="48"/>
                  <a:pt x="141" y="42"/>
                  <a:pt x="149" y="42"/>
                </a:cubicBezTo>
                <a:cubicBezTo>
                  <a:pt x="157" y="42"/>
                  <a:pt x="163" y="48"/>
                  <a:pt x="163" y="56"/>
                </a:cubicBezTo>
                <a:cubicBezTo>
                  <a:pt x="163" y="64"/>
                  <a:pt x="157" y="70"/>
                  <a:pt x="149" y="70"/>
                </a:cubicBezTo>
                <a:moveTo>
                  <a:pt x="218" y="0"/>
                </a:moveTo>
                <a:cubicBezTo>
                  <a:pt x="218" y="0"/>
                  <a:pt x="218" y="0"/>
                  <a:pt x="218" y="0"/>
                </a:cubicBezTo>
                <a:cubicBezTo>
                  <a:pt x="69" y="0"/>
                  <a:pt x="69" y="0"/>
                  <a:pt x="69" y="0"/>
                </a:cubicBezTo>
                <a:cubicBezTo>
                  <a:pt x="69" y="43"/>
                  <a:pt x="69" y="43"/>
                  <a:pt x="69" y="43"/>
                </a:cubicBezTo>
                <a:cubicBezTo>
                  <a:pt x="71" y="42"/>
                  <a:pt x="73" y="42"/>
                  <a:pt x="75" y="42"/>
                </a:cubicBezTo>
                <a:cubicBezTo>
                  <a:pt x="83" y="42"/>
                  <a:pt x="89" y="48"/>
                  <a:pt x="89" y="56"/>
                </a:cubicBezTo>
                <a:cubicBezTo>
                  <a:pt x="89" y="64"/>
                  <a:pt x="83" y="70"/>
                  <a:pt x="75" y="70"/>
                </a:cubicBezTo>
                <a:cubicBezTo>
                  <a:pt x="68" y="70"/>
                  <a:pt x="62" y="65"/>
                  <a:pt x="61" y="58"/>
                </a:cubicBezTo>
                <a:cubicBezTo>
                  <a:pt x="56" y="54"/>
                  <a:pt x="56" y="54"/>
                  <a:pt x="56" y="54"/>
                </a:cubicBezTo>
                <a:cubicBezTo>
                  <a:pt x="56" y="0"/>
                  <a:pt x="56" y="0"/>
                  <a:pt x="56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9"/>
                  <a:pt x="1" y="9"/>
                  <a:pt x="1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77"/>
                  <a:pt x="0" y="77"/>
                  <a:pt x="0" y="77"/>
                </a:cubicBezTo>
                <a:cubicBezTo>
                  <a:pt x="44" y="120"/>
                  <a:pt x="44" y="120"/>
                  <a:pt x="44" y="120"/>
                </a:cubicBezTo>
                <a:cubicBezTo>
                  <a:pt x="213" y="120"/>
                  <a:pt x="213" y="120"/>
                  <a:pt x="213" y="120"/>
                </a:cubicBezTo>
                <a:cubicBezTo>
                  <a:pt x="216" y="120"/>
                  <a:pt x="218" y="118"/>
                  <a:pt x="218" y="115"/>
                </a:cubicBezTo>
                <a:cubicBezTo>
                  <a:pt x="218" y="0"/>
                  <a:pt x="218" y="0"/>
                  <a:pt x="218" y="0"/>
                </a:cubicBezTo>
              </a:path>
            </a:pathLst>
          </a:custGeom>
          <a:solidFill>
            <a:srgbClr val="E548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1" name="Freeform 116"/>
          <p:cNvSpPr/>
          <p:nvPr/>
        </p:nvSpPr>
        <p:spPr bwMode="auto">
          <a:xfrm>
            <a:off x="4137773" y="3939225"/>
            <a:ext cx="286937" cy="321983"/>
          </a:xfrm>
          <a:custGeom>
            <a:avLst/>
            <a:gdLst>
              <a:gd name="T0" fmla="*/ 28 w 55"/>
              <a:gd name="T1" fmla="*/ 0 h 62"/>
              <a:gd name="T2" fmla="*/ 0 w 55"/>
              <a:gd name="T3" fmla="*/ 27 h 62"/>
              <a:gd name="T4" fmla="*/ 0 w 55"/>
              <a:gd name="T5" fmla="*/ 62 h 62"/>
              <a:gd name="T6" fmla="*/ 55 w 55"/>
              <a:gd name="T7" fmla="*/ 62 h 62"/>
              <a:gd name="T8" fmla="*/ 55 w 55"/>
              <a:gd name="T9" fmla="*/ 27 h 62"/>
              <a:gd name="T10" fmla="*/ 28 w 55"/>
              <a:gd name="T11" fmla="*/ 0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5" h="62">
                <a:moveTo>
                  <a:pt x="28" y="0"/>
                </a:moveTo>
                <a:cubicBezTo>
                  <a:pt x="13" y="0"/>
                  <a:pt x="0" y="12"/>
                  <a:pt x="0" y="27"/>
                </a:cubicBezTo>
                <a:cubicBezTo>
                  <a:pt x="0" y="62"/>
                  <a:pt x="0" y="62"/>
                  <a:pt x="0" y="62"/>
                </a:cubicBezTo>
                <a:cubicBezTo>
                  <a:pt x="55" y="62"/>
                  <a:pt x="55" y="62"/>
                  <a:pt x="55" y="62"/>
                </a:cubicBezTo>
                <a:cubicBezTo>
                  <a:pt x="55" y="27"/>
                  <a:pt x="55" y="27"/>
                  <a:pt x="55" y="27"/>
                </a:cubicBezTo>
                <a:cubicBezTo>
                  <a:pt x="55" y="12"/>
                  <a:pt x="43" y="0"/>
                  <a:pt x="28" y="0"/>
                </a:cubicBezTo>
              </a:path>
            </a:pathLst>
          </a:custGeom>
          <a:solidFill>
            <a:srgbClr val="E548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2" name="Rectangle 117"/>
          <p:cNvSpPr>
            <a:spLocks noChangeArrowheads="1"/>
          </p:cNvSpPr>
          <p:nvPr/>
        </p:nvSpPr>
        <p:spPr bwMode="auto">
          <a:xfrm>
            <a:off x="4137773" y="4261207"/>
            <a:ext cx="286937" cy="61330"/>
          </a:xfrm>
          <a:prstGeom prst="rect">
            <a:avLst/>
          </a:prstGeom>
          <a:solidFill>
            <a:srgbClr val="E548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3" name="Rectangle 118"/>
          <p:cNvSpPr>
            <a:spLocks noChangeArrowheads="1"/>
          </p:cNvSpPr>
          <p:nvPr/>
        </p:nvSpPr>
        <p:spPr bwMode="auto">
          <a:xfrm>
            <a:off x="4137773" y="4261207"/>
            <a:ext cx="286937" cy="61330"/>
          </a:xfrm>
          <a:prstGeom prst="rect">
            <a:avLst/>
          </a:prstGeom>
          <a:solidFill>
            <a:srgbClr val="E548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4" name="Freeform 119"/>
          <p:cNvSpPr>
            <a:spLocks noEditPoints="1"/>
          </p:cNvSpPr>
          <p:nvPr/>
        </p:nvSpPr>
        <p:spPr bwMode="auto">
          <a:xfrm>
            <a:off x="4137773" y="4504336"/>
            <a:ext cx="468736" cy="30665"/>
          </a:xfrm>
          <a:custGeom>
            <a:avLst/>
            <a:gdLst>
              <a:gd name="T0" fmla="*/ 55 w 90"/>
              <a:gd name="T1" fmla="*/ 0 h 6"/>
              <a:gd name="T2" fmla="*/ 0 w 90"/>
              <a:gd name="T3" fmla="*/ 0 h 6"/>
              <a:gd name="T4" fmla="*/ 0 w 90"/>
              <a:gd name="T5" fmla="*/ 6 h 6"/>
              <a:gd name="T6" fmla="*/ 55 w 90"/>
              <a:gd name="T7" fmla="*/ 6 h 6"/>
              <a:gd name="T8" fmla="*/ 55 w 90"/>
              <a:gd name="T9" fmla="*/ 0 h 6"/>
              <a:gd name="T10" fmla="*/ 90 w 90"/>
              <a:gd name="T11" fmla="*/ 0 h 6"/>
              <a:gd name="T12" fmla="*/ 69 w 90"/>
              <a:gd name="T13" fmla="*/ 0 h 6"/>
              <a:gd name="T14" fmla="*/ 69 w 90"/>
              <a:gd name="T15" fmla="*/ 3 h 6"/>
              <a:gd name="T16" fmla="*/ 69 w 90"/>
              <a:gd name="T17" fmla="*/ 6 h 6"/>
              <a:gd name="T18" fmla="*/ 90 w 90"/>
              <a:gd name="T19" fmla="*/ 6 h 6"/>
              <a:gd name="T20" fmla="*/ 90 w 90"/>
              <a:gd name="T21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90" h="6">
                <a:moveTo>
                  <a:pt x="55" y="0"/>
                </a:moveTo>
                <a:cubicBezTo>
                  <a:pt x="0" y="0"/>
                  <a:pt x="0" y="0"/>
                  <a:pt x="0" y="0"/>
                </a:cubicBezTo>
                <a:cubicBezTo>
                  <a:pt x="0" y="6"/>
                  <a:pt x="0" y="6"/>
                  <a:pt x="0" y="6"/>
                </a:cubicBezTo>
                <a:cubicBezTo>
                  <a:pt x="55" y="6"/>
                  <a:pt x="55" y="6"/>
                  <a:pt x="55" y="6"/>
                </a:cubicBezTo>
                <a:cubicBezTo>
                  <a:pt x="55" y="0"/>
                  <a:pt x="55" y="0"/>
                  <a:pt x="55" y="0"/>
                </a:cubicBezTo>
                <a:moveTo>
                  <a:pt x="90" y="0"/>
                </a:moveTo>
                <a:cubicBezTo>
                  <a:pt x="69" y="0"/>
                  <a:pt x="69" y="0"/>
                  <a:pt x="69" y="0"/>
                </a:cubicBezTo>
                <a:cubicBezTo>
                  <a:pt x="69" y="1"/>
                  <a:pt x="69" y="2"/>
                  <a:pt x="69" y="3"/>
                </a:cubicBezTo>
                <a:cubicBezTo>
                  <a:pt x="69" y="6"/>
                  <a:pt x="69" y="6"/>
                  <a:pt x="69" y="6"/>
                </a:cubicBezTo>
                <a:cubicBezTo>
                  <a:pt x="90" y="6"/>
                  <a:pt x="90" y="6"/>
                  <a:pt x="90" y="6"/>
                </a:cubicBezTo>
                <a:cubicBezTo>
                  <a:pt x="90" y="0"/>
                  <a:pt x="90" y="0"/>
                  <a:pt x="90" y="0"/>
                </a:cubicBezTo>
              </a:path>
            </a:pathLst>
          </a:custGeom>
          <a:solidFill>
            <a:srgbClr val="E548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5" name="Freeform 120"/>
          <p:cNvSpPr>
            <a:spLocks noEditPoints="1"/>
          </p:cNvSpPr>
          <p:nvPr/>
        </p:nvSpPr>
        <p:spPr bwMode="auto">
          <a:xfrm>
            <a:off x="4137773" y="4587569"/>
            <a:ext cx="389883" cy="30665"/>
          </a:xfrm>
          <a:custGeom>
            <a:avLst/>
            <a:gdLst>
              <a:gd name="T0" fmla="*/ 131 w 178"/>
              <a:gd name="T1" fmla="*/ 0 h 14"/>
              <a:gd name="T2" fmla="*/ 0 w 178"/>
              <a:gd name="T3" fmla="*/ 0 h 14"/>
              <a:gd name="T4" fmla="*/ 0 w 178"/>
              <a:gd name="T5" fmla="*/ 14 h 14"/>
              <a:gd name="T6" fmla="*/ 131 w 178"/>
              <a:gd name="T7" fmla="*/ 14 h 14"/>
              <a:gd name="T8" fmla="*/ 131 w 178"/>
              <a:gd name="T9" fmla="*/ 0 h 14"/>
              <a:gd name="T10" fmla="*/ 178 w 178"/>
              <a:gd name="T11" fmla="*/ 0 h 14"/>
              <a:gd name="T12" fmla="*/ 164 w 178"/>
              <a:gd name="T13" fmla="*/ 0 h 14"/>
              <a:gd name="T14" fmla="*/ 164 w 178"/>
              <a:gd name="T15" fmla="*/ 14 h 14"/>
              <a:gd name="T16" fmla="*/ 178 w 178"/>
              <a:gd name="T17" fmla="*/ 14 h 14"/>
              <a:gd name="T18" fmla="*/ 178 w 178"/>
              <a:gd name="T19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8" h="14">
                <a:moveTo>
                  <a:pt x="131" y="0"/>
                </a:moveTo>
                <a:lnTo>
                  <a:pt x="0" y="0"/>
                </a:lnTo>
                <a:lnTo>
                  <a:pt x="0" y="14"/>
                </a:lnTo>
                <a:lnTo>
                  <a:pt x="131" y="14"/>
                </a:lnTo>
                <a:lnTo>
                  <a:pt x="131" y="0"/>
                </a:lnTo>
                <a:close/>
                <a:moveTo>
                  <a:pt x="178" y="0"/>
                </a:moveTo>
                <a:lnTo>
                  <a:pt x="164" y="0"/>
                </a:lnTo>
                <a:lnTo>
                  <a:pt x="164" y="14"/>
                </a:lnTo>
                <a:lnTo>
                  <a:pt x="178" y="14"/>
                </a:lnTo>
                <a:lnTo>
                  <a:pt x="178" y="0"/>
                </a:lnTo>
                <a:close/>
              </a:path>
            </a:pathLst>
          </a:custGeom>
          <a:solidFill>
            <a:srgbClr val="E548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6" name="Freeform 121"/>
          <p:cNvSpPr>
            <a:spLocks noEditPoints="1"/>
          </p:cNvSpPr>
          <p:nvPr/>
        </p:nvSpPr>
        <p:spPr bwMode="auto">
          <a:xfrm>
            <a:off x="4137773" y="4587569"/>
            <a:ext cx="389883" cy="30665"/>
          </a:xfrm>
          <a:custGeom>
            <a:avLst/>
            <a:gdLst>
              <a:gd name="T0" fmla="*/ 131 w 178"/>
              <a:gd name="T1" fmla="*/ 0 h 14"/>
              <a:gd name="T2" fmla="*/ 0 w 178"/>
              <a:gd name="T3" fmla="*/ 0 h 14"/>
              <a:gd name="T4" fmla="*/ 0 w 178"/>
              <a:gd name="T5" fmla="*/ 14 h 14"/>
              <a:gd name="T6" fmla="*/ 131 w 178"/>
              <a:gd name="T7" fmla="*/ 14 h 14"/>
              <a:gd name="T8" fmla="*/ 131 w 178"/>
              <a:gd name="T9" fmla="*/ 0 h 14"/>
              <a:gd name="T10" fmla="*/ 178 w 178"/>
              <a:gd name="T11" fmla="*/ 0 h 14"/>
              <a:gd name="T12" fmla="*/ 164 w 178"/>
              <a:gd name="T13" fmla="*/ 0 h 14"/>
              <a:gd name="T14" fmla="*/ 164 w 178"/>
              <a:gd name="T15" fmla="*/ 14 h 14"/>
              <a:gd name="T16" fmla="*/ 178 w 178"/>
              <a:gd name="T17" fmla="*/ 14 h 14"/>
              <a:gd name="T18" fmla="*/ 178 w 178"/>
              <a:gd name="T19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8" h="14">
                <a:moveTo>
                  <a:pt x="131" y="0"/>
                </a:moveTo>
                <a:lnTo>
                  <a:pt x="0" y="0"/>
                </a:lnTo>
                <a:lnTo>
                  <a:pt x="0" y="14"/>
                </a:lnTo>
                <a:lnTo>
                  <a:pt x="131" y="14"/>
                </a:lnTo>
                <a:lnTo>
                  <a:pt x="131" y="0"/>
                </a:lnTo>
                <a:moveTo>
                  <a:pt x="178" y="0"/>
                </a:moveTo>
                <a:lnTo>
                  <a:pt x="164" y="0"/>
                </a:lnTo>
                <a:lnTo>
                  <a:pt x="164" y="14"/>
                </a:lnTo>
                <a:lnTo>
                  <a:pt x="178" y="14"/>
                </a:lnTo>
                <a:lnTo>
                  <a:pt x="178" y="0"/>
                </a:lnTo>
              </a:path>
            </a:pathLst>
          </a:custGeom>
          <a:solidFill>
            <a:srgbClr val="E548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7" name="Freeform 122"/>
          <p:cNvSpPr>
            <a:spLocks noEditPoints="1"/>
          </p:cNvSpPr>
          <p:nvPr/>
        </p:nvSpPr>
        <p:spPr bwMode="auto">
          <a:xfrm>
            <a:off x="4137773" y="4670803"/>
            <a:ext cx="468736" cy="30665"/>
          </a:xfrm>
          <a:custGeom>
            <a:avLst/>
            <a:gdLst>
              <a:gd name="T0" fmla="*/ 131 w 214"/>
              <a:gd name="T1" fmla="*/ 0 h 14"/>
              <a:gd name="T2" fmla="*/ 0 w 214"/>
              <a:gd name="T3" fmla="*/ 0 h 14"/>
              <a:gd name="T4" fmla="*/ 0 w 214"/>
              <a:gd name="T5" fmla="*/ 14 h 14"/>
              <a:gd name="T6" fmla="*/ 131 w 214"/>
              <a:gd name="T7" fmla="*/ 14 h 14"/>
              <a:gd name="T8" fmla="*/ 131 w 214"/>
              <a:gd name="T9" fmla="*/ 0 h 14"/>
              <a:gd name="T10" fmla="*/ 214 w 214"/>
              <a:gd name="T11" fmla="*/ 0 h 14"/>
              <a:gd name="T12" fmla="*/ 164 w 214"/>
              <a:gd name="T13" fmla="*/ 0 h 14"/>
              <a:gd name="T14" fmla="*/ 164 w 214"/>
              <a:gd name="T15" fmla="*/ 14 h 14"/>
              <a:gd name="T16" fmla="*/ 214 w 214"/>
              <a:gd name="T17" fmla="*/ 14 h 14"/>
              <a:gd name="T18" fmla="*/ 214 w 214"/>
              <a:gd name="T19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14" h="14">
                <a:moveTo>
                  <a:pt x="131" y="0"/>
                </a:moveTo>
                <a:lnTo>
                  <a:pt x="0" y="0"/>
                </a:lnTo>
                <a:lnTo>
                  <a:pt x="0" y="14"/>
                </a:lnTo>
                <a:lnTo>
                  <a:pt x="131" y="14"/>
                </a:lnTo>
                <a:lnTo>
                  <a:pt x="131" y="0"/>
                </a:lnTo>
                <a:close/>
                <a:moveTo>
                  <a:pt x="214" y="0"/>
                </a:moveTo>
                <a:lnTo>
                  <a:pt x="164" y="0"/>
                </a:lnTo>
                <a:lnTo>
                  <a:pt x="164" y="14"/>
                </a:lnTo>
                <a:lnTo>
                  <a:pt x="214" y="14"/>
                </a:lnTo>
                <a:lnTo>
                  <a:pt x="214" y="0"/>
                </a:lnTo>
                <a:close/>
              </a:path>
            </a:pathLst>
          </a:custGeom>
          <a:solidFill>
            <a:srgbClr val="E548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8" name="Freeform 123"/>
          <p:cNvSpPr>
            <a:spLocks noEditPoints="1"/>
          </p:cNvSpPr>
          <p:nvPr/>
        </p:nvSpPr>
        <p:spPr bwMode="auto">
          <a:xfrm>
            <a:off x="4137773" y="4670803"/>
            <a:ext cx="468736" cy="30665"/>
          </a:xfrm>
          <a:custGeom>
            <a:avLst/>
            <a:gdLst>
              <a:gd name="T0" fmla="*/ 131 w 214"/>
              <a:gd name="T1" fmla="*/ 0 h 14"/>
              <a:gd name="T2" fmla="*/ 0 w 214"/>
              <a:gd name="T3" fmla="*/ 0 h 14"/>
              <a:gd name="T4" fmla="*/ 0 w 214"/>
              <a:gd name="T5" fmla="*/ 14 h 14"/>
              <a:gd name="T6" fmla="*/ 131 w 214"/>
              <a:gd name="T7" fmla="*/ 14 h 14"/>
              <a:gd name="T8" fmla="*/ 131 w 214"/>
              <a:gd name="T9" fmla="*/ 0 h 14"/>
              <a:gd name="T10" fmla="*/ 214 w 214"/>
              <a:gd name="T11" fmla="*/ 0 h 14"/>
              <a:gd name="T12" fmla="*/ 164 w 214"/>
              <a:gd name="T13" fmla="*/ 0 h 14"/>
              <a:gd name="T14" fmla="*/ 164 w 214"/>
              <a:gd name="T15" fmla="*/ 14 h 14"/>
              <a:gd name="T16" fmla="*/ 214 w 214"/>
              <a:gd name="T17" fmla="*/ 14 h 14"/>
              <a:gd name="T18" fmla="*/ 214 w 214"/>
              <a:gd name="T19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14" h="14">
                <a:moveTo>
                  <a:pt x="131" y="0"/>
                </a:moveTo>
                <a:lnTo>
                  <a:pt x="0" y="0"/>
                </a:lnTo>
                <a:lnTo>
                  <a:pt x="0" y="14"/>
                </a:lnTo>
                <a:lnTo>
                  <a:pt x="131" y="14"/>
                </a:lnTo>
                <a:lnTo>
                  <a:pt x="131" y="0"/>
                </a:lnTo>
                <a:moveTo>
                  <a:pt x="214" y="0"/>
                </a:moveTo>
                <a:lnTo>
                  <a:pt x="164" y="0"/>
                </a:lnTo>
                <a:lnTo>
                  <a:pt x="164" y="14"/>
                </a:lnTo>
                <a:lnTo>
                  <a:pt x="214" y="14"/>
                </a:lnTo>
                <a:lnTo>
                  <a:pt x="214" y="0"/>
                </a:lnTo>
              </a:path>
            </a:pathLst>
          </a:custGeom>
          <a:solidFill>
            <a:srgbClr val="E548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9" name="Freeform 124"/>
          <p:cNvSpPr/>
          <p:nvPr/>
        </p:nvSpPr>
        <p:spPr bwMode="auto">
          <a:xfrm>
            <a:off x="4137773" y="4754036"/>
            <a:ext cx="291318" cy="30665"/>
          </a:xfrm>
          <a:custGeom>
            <a:avLst/>
            <a:gdLst>
              <a:gd name="T0" fmla="*/ 55 w 56"/>
              <a:gd name="T1" fmla="*/ 0 h 6"/>
              <a:gd name="T2" fmla="*/ 0 w 56"/>
              <a:gd name="T3" fmla="*/ 0 h 6"/>
              <a:gd name="T4" fmla="*/ 0 w 56"/>
              <a:gd name="T5" fmla="*/ 6 h 6"/>
              <a:gd name="T6" fmla="*/ 56 w 56"/>
              <a:gd name="T7" fmla="*/ 6 h 6"/>
              <a:gd name="T8" fmla="*/ 56 w 56"/>
              <a:gd name="T9" fmla="*/ 1 h 6"/>
              <a:gd name="T10" fmla="*/ 55 w 56"/>
              <a:gd name="T11" fmla="*/ 1 h 6"/>
              <a:gd name="T12" fmla="*/ 55 w 56"/>
              <a:gd name="T13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6" h="6">
                <a:moveTo>
                  <a:pt x="55" y="0"/>
                </a:moveTo>
                <a:cubicBezTo>
                  <a:pt x="0" y="0"/>
                  <a:pt x="0" y="0"/>
                  <a:pt x="0" y="0"/>
                </a:cubicBezTo>
                <a:cubicBezTo>
                  <a:pt x="0" y="6"/>
                  <a:pt x="0" y="6"/>
                  <a:pt x="0" y="6"/>
                </a:cubicBezTo>
                <a:cubicBezTo>
                  <a:pt x="56" y="6"/>
                  <a:pt x="56" y="6"/>
                  <a:pt x="56" y="6"/>
                </a:cubicBezTo>
                <a:cubicBezTo>
                  <a:pt x="56" y="1"/>
                  <a:pt x="56" y="1"/>
                  <a:pt x="56" y="1"/>
                </a:cubicBezTo>
                <a:cubicBezTo>
                  <a:pt x="56" y="1"/>
                  <a:pt x="56" y="1"/>
                  <a:pt x="55" y="1"/>
                </a:cubicBezTo>
                <a:cubicBezTo>
                  <a:pt x="55" y="0"/>
                  <a:pt x="55" y="0"/>
                  <a:pt x="55" y="0"/>
                </a:cubicBezTo>
              </a:path>
            </a:pathLst>
          </a:custGeom>
          <a:solidFill>
            <a:srgbClr val="E548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0" name="Rectangle 125"/>
          <p:cNvSpPr>
            <a:spLocks noChangeArrowheads="1"/>
          </p:cNvSpPr>
          <p:nvPr/>
        </p:nvSpPr>
        <p:spPr bwMode="auto">
          <a:xfrm>
            <a:off x="4137773" y="4427674"/>
            <a:ext cx="67902" cy="30665"/>
          </a:xfrm>
          <a:prstGeom prst="rect">
            <a:avLst/>
          </a:prstGeom>
          <a:solidFill>
            <a:srgbClr val="E548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1" name="Rectangle 126"/>
          <p:cNvSpPr>
            <a:spLocks noChangeArrowheads="1"/>
          </p:cNvSpPr>
          <p:nvPr/>
        </p:nvSpPr>
        <p:spPr bwMode="auto">
          <a:xfrm>
            <a:off x="4137773" y="4427674"/>
            <a:ext cx="67902" cy="30665"/>
          </a:xfrm>
          <a:prstGeom prst="rect">
            <a:avLst/>
          </a:prstGeom>
          <a:solidFill>
            <a:srgbClr val="E548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2" name="Oval 127"/>
          <p:cNvSpPr>
            <a:spLocks noChangeArrowheads="1"/>
          </p:cNvSpPr>
          <p:nvPr/>
        </p:nvSpPr>
        <p:spPr bwMode="auto">
          <a:xfrm>
            <a:off x="4475087" y="5349812"/>
            <a:ext cx="151135" cy="146754"/>
          </a:xfrm>
          <a:prstGeom prst="ellipse">
            <a:avLst/>
          </a:prstGeom>
          <a:solidFill>
            <a:srgbClr val="E548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3" name="Oval 128"/>
          <p:cNvSpPr>
            <a:spLocks noChangeArrowheads="1"/>
          </p:cNvSpPr>
          <p:nvPr/>
        </p:nvSpPr>
        <p:spPr bwMode="auto">
          <a:xfrm>
            <a:off x="4284526" y="5349812"/>
            <a:ext cx="148944" cy="146754"/>
          </a:xfrm>
          <a:prstGeom prst="ellipse">
            <a:avLst/>
          </a:prstGeom>
          <a:solidFill>
            <a:srgbClr val="E548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4" name="Freeform 129"/>
          <p:cNvSpPr/>
          <p:nvPr/>
        </p:nvSpPr>
        <p:spPr bwMode="auto">
          <a:xfrm>
            <a:off x="4096155" y="5349812"/>
            <a:ext cx="146754" cy="146754"/>
          </a:xfrm>
          <a:custGeom>
            <a:avLst/>
            <a:gdLst>
              <a:gd name="T0" fmla="*/ 14 w 28"/>
              <a:gd name="T1" fmla="*/ 0 h 28"/>
              <a:gd name="T2" fmla="*/ 8 w 28"/>
              <a:gd name="T3" fmla="*/ 1 h 28"/>
              <a:gd name="T4" fmla="*/ 8 w 28"/>
              <a:gd name="T5" fmla="*/ 24 h 28"/>
              <a:gd name="T6" fmla="*/ 0 w 28"/>
              <a:gd name="T7" fmla="*/ 16 h 28"/>
              <a:gd name="T8" fmla="*/ 14 w 28"/>
              <a:gd name="T9" fmla="*/ 28 h 28"/>
              <a:gd name="T10" fmla="*/ 28 w 28"/>
              <a:gd name="T11" fmla="*/ 14 h 28"/>
              <a:gd name="T12" fmla="*/ 14 w 28"/>
              <a:gd name="T13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8" h="28">
                <a:moveTo>
                  <a:pt x="14" y="0"/>
                </a:moveTo>
                <a:cubicBezTo>
                  <a:pt x="12" y="0"/>
                  <a:pt x="10" y="0"/>
                  <a:pt x="8" y="1"/>
                </a:cubicBezTo>
                <a:cubicBezTo>
                  <a:pt x="8" y="24"/>
                  <a:pt x="8" y="24"/>
                  <a:pt x="8" y="24"/>
                </a:cubicBezTo>
                <a:cubicBezTo>
                  <a:pt x="0" y="16"/>
                  <a:pt x="0" y="16"/>
                  <a:pt x="0" y="16"/>
                </a:cubicBezTo>
                <a:cubicBezTo>
                  <a:pt x="1" y="23"/>
                  <a:pt x="7" y="28"/>
                  <a:pt x="14" y="28"/>
                </a:cubicBezTo>
                <a:cubicBezTo>
                  <a:pt x="22" y="28"/>
                  <a:pt x="28" y="22"/>
                  <a:pt x="28" y="14"/>
                </a:cubicBezTo>
                <a:cubicBezTo>
                  <a:pt x="28" y="6"/>
                  <a:pt x="22" y="0"/>
                  <a:pt x="14" y="0"/>
                </a:cubicBezTo>
              </a:path>
            </a:pathLst>
          </a:custGeom>
          <a:solidFill>
            <a:srgbClr val="E548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5" name="Freeform 130"/>
          <p:cNvSpPr/>
          <p:nvPr/>
        </p:nvSpPr>
        <p:spPr bwMode="auto">
          <a:xfrm>
            <a:off x="3401814" y="2267986"/>
            <a:ext cx="1064512" cy="1084225"/>
          </a:xfrm>
          <a:custGeom>
            <a:avLst/>
            <a:gdLst>
              <a:gd name="T0" fmla="*/ 173 w 205"/>
              <a:gd name="T1" fmla="*/ 51 h 209"/>
              <a:gd name="T2" fmla="*/ 158 w 205"/>
              <a:gd name="T3" fmla="*/ 180 h 209"/>
              <a:gd name="T4" fmla="*/ 31 w 205"/>
              <a:gd name="T5" fmla="*/ 158 h 209"/>
              <a:gd name="T6" fmla="*/ 46 w 205"/>
              <a:gd name="T7" fmla="*/ 29 h 209"/>
              <a:gd name="T8" fmla="*/ 173 w 205"/>
              <a:gd name="T9" fmla="*/ 51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5" h="209">
                <a:moveTo>
                  <a:pt x="173" y="51"/>
                </a:moveTo>
                <a:cubicBezTo>
                  <a:pt x="205" y="92"/>
                  <a:pt x="198" y="150"/>
                  <a:pt x="158" y="180"/>
                </a:cubicBezTo>
                <a:cubicBezTo>
                  <a:pt x="119" y="209"/>
                  <a:pt x="62" y="199"/>
                  <a:pt x="31" y="158"/>
                </a:cubicBezTo>
                <a:cubicBezTo>
                  <a:pt x="0" y="116"/>
                  <a:pt x="6" y="59"/>
                  <a:pt x="46" y="29"/>
                </a:cubicBezTo>
                <a:cubicBezTo>
                  <a:pt x="85" y="0"/>
                  <a:pt x="142" y="9"/>
                  <a:pt x="173" y="51"/>
                </a:cubicBezTo>
                <a:close/>
              </a:path>
            </a:pathLst>
          </a:custGeom>
          <a:solidFill>
            <a:srgbClr val="E548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6" name="Freeform 131"/>
          <p:cNvSpPr/>
          <p:nvPr/>
        </p:nvSpPr>
        <p:spPr bwMode="auto">
          <a:xfrm>
            <a:off x="3474095" y="2274557"/>
            <a:ext cx="976897" cy="1027276"/>
          </a:xfrm>
          <a:custGeom>
            <a:avLst/>
            <a:gdLst>
              <a:gd name="T0" fmla="*/ 157 w 188"/>
              <a:gd name="T1" fmla="*/ 51 h 198"/>
              <a:gd name="T2" fmla="*/ 149 w 188"/>
              <a:gd name="T3" fmla="*/ 172 h 198"/>
              <a:gd name="T4" fmla="*/ 31 w 188"/>
              <a:gd name="T5" fmla="*/ 146 h 198"/>
              <a:gd name="T6" fmla="*/ 39 w 188"/>
              <a:gd name="T7" fmla="*/ 26 h 198"/>
              <a:gd name="T8" fmla="*/ 157 w 188"/>
              <a:gd name="T9" fmla="*/ 51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8" h="198">
                <a:moveTo>
                  <a:pt x="157" y="51"/>
                </a:moveTo>
                <a:cubicBezTo>
                  <a:pt x="188" y="92"/>
                  <a:pt x="184" y="146"/>
                  <a:pt x="149" y="172"/>
                </a:cubicBezTo>
                <a:cubicBezTo>
                  <a:pt x="114" y="198"/>
                  <a:pt x="61" y="187"/>
                  <a:pt x="31" y="146"/>
                </a:cubicBezTo>
                <a:cubicBezTo>
                  <a:pt x="0" y="106"/>
                  <a:pt x="4" y="52"/>
                  <a:pt x="39" y="26"/>
                </a:cubicBezTo>
                <a:cubicBezTo>
                  <a:pt x="74" y="0"/>
                  <a:pt x="127" y="11"/>
                  <a:pt x="157" y="51"/>
                </a:cubicBezTo>
                <a:close/>
              </a:path>
            </a:pathLst>
          </a:custGeom>
          <a:solidFill>
            <a:srgbClr val="E548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7" name="Freeform 132"/>
          <p:cNvSpPr/>
          <p:nvPr/>
        </p:nvSpPr>
        <p:spPr bwMode="auto">
          <a:xfrm>
            <a:off x="3579232" y="2381885"/>
            <a:ext cx="766624" cy="810430"/>
          </a:xfrm>
          <a:custGeom>
            <a:avLst/>
            <a:gdLst>
              <a:gd name="T0" fmla="*/ 124 w 148"/>
              <a:gd name="T1" fmla="*/ 41 h 156"/>
              <a:gd name="T2" fmla="*/ 117 w 148"/>
              <a:gd name="T3" fmla="*/ 135 h 156"/>
              <a:gd name="T4" fmla="*/ 24 w 148"/>
              <a:gd name="T5" fmla="*/ 115 h 156"/>
              <a:gd name="T6" fmla="*/ 31 w 148"/>
              <a:gd name="T7" fmla="*/ 21 h 156"/>
              <a:gd name="T8" fmla="*/ 124 w 148"/>
              <a:gd name="T9" fmla="*/ 41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8" h="156">
                <a:moveTo>
                  <a:pt x="124" y="41"/>
                </a:moveTo>
                <a:cubicBezTo>
                  <a:pt x="148" y="72"/>
                  <a:pt x="145" y="115"/>
                  <a:pt x="117" y="135"/>
                </a:cubicBezTo>
                <a:cubicBezTo>
                  <a:pt x="89" y="156"/>
                  <a:pt x="48" y="147"/>
                  <a:pt x="24" y="115"/>
                </a:cubicBezTo>
                <a:cubicBezTo>
                  <a:pt x="0" y="84"/>
                  <a:pt x="3" y="41"/>
                  <a:pt x="31" y="21"/>
                </a:cubicBezTo>
                <a:cubicBezTo>
                  <a:pt x="59" y="0"/>
                  <a:pt x="100" y="9"/>
                  <a:pt x="124" y="41"/>
                </a:cubicBezTo>
                <a:close/>
              </a:path>
            </a:pathLst>
          </a:custGeom>
          <a:solidFill>
            <a:srgbClr val="E548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8" name="Freeform 133"/>
          <p:cNvSpPr>
            <a:spLocks noEditPoints="1"/>
          </p:cNvSpPr>
          <p:nvPr/>
        </p:nvSpPr>
        <p:spPr bwMode="auto">
          <a:xfrm>
            <a:off x="3780745" y="2533018"/>
            <a:ext cx="363599" cy="497211"/>
          </a:xfrm>
          <a:custGeom>
            <a:avLst/>
            <a:gdLst>
              <a:gd name="T0" fmla="*/ 46 w 70"/>
              <a:gd name="T1" fmla="*/ 89 h 96"/>
              <a:gd name="T2" fmla="*/ 33 w 70"/>
              <a:gd name="T3" fmla="*/ 83 h 96"/>
              <a:gd name="T4" fmla="*/ 34 w 70"/>
              <a:gd name="T5" fmla="*/ 81 h 96"/>
              <a:gd name="T6" fmla="*/ 41 w 70"/>
              <a:gd name="T7" fmla="*/ 80 h 96"/>
              <a:gd name="T8" fmla="*/ 52 w 70"/>
              <a:gd name="T9" fmla="*/ 78 h 96"/>
              <a:gd name="T10" fmla="*/ 27 w 70"/>
              <a:gd name="T11" fmla="*/ 54 h 96"/>
              <a:gd name="T12" fmla="*/ 12 w 70"/>
              <a:gd name="T13" fmla="*/ 52 h 96"/>
              <a:gd name="T14" fmla="*/ 2 w 70"/>
              <a:gd name="T15" fmla="*/ 37 h 96"/>
              <a:gd name="T16" fmla="*/ 3 w 70"/>
              <a:gd name="T17" fmla="*/ 21 h 96"/>
              <a:gd name="T18" fmla="*/ 5 w 70"/>
              <a:gd name="T19" fmla="*/ 6 h 96"/>
              <a:gd name="T20" fmla="*/ 5 w 70"/>
              <a:gd name="T21" fmla="*/ 2 h 96"/>
              <a:gd name="T22" fmla="*/ 14 w 70"/>
              <a:gd name="T23" fmla="*/ 10 h 96"/>
              <a:gd name="T24" fmla="*/ 32 w 70"/>
              <a:gd name="T25" fmla="*/ 7 h 96"/>
              <a:gd name="T26" fmla="*/ 32 w 70"/>
              <a:gd name="T27" fmla="*/ 15 h 96"/>
              <a:gd name="T28" fmla="*/ 27 w 70"/>
              <a:gd name="T29" fmla="*/ 15 h 96"/>
              <a:gd name="T30" fmla="*/ 19 w 70"/>
              <a:gd name="T31" fmla="*/ 17 h 96"/>
              <a:gd name="T32" fmla="*/ 42 w 70"/>
              <a:gd name="T33" fmla="*/ 39 h 96"/>
              <a:gd name="T34" fmla="*/ 57 w 70"/>
              <a:gd name="T35" fmla="*/ 41 h 96"/>
              <a:gd name="T36" fmla="*/ 69 w 70"/>
              <a:gd name="T37" fmla="*/ 56 h 96"/>
              <a:gd name="T38" fmla="*/ 68 w 70"/>
              <a:gd name="T39" fmla="*/ 74 h 96"/>
              <a:gd name="T40" fmla="*/ 67 w 70"/>
              <a:gd name="T41" fmla="*/ 91 h 96"/>
              <a:gd name="T42" fmla="*/ 67 w 70"/>
              <a:gd name="T43" fmla="*/ 94 h 96"/>
              <a:gd name="T44" fmla="*/ 57 w 70"/>
              <a:gd name="T45" fmla="*/ 85 h 96"/>
              <a:gd name="T46" fmla="*/ 15 w 70"/>
              <a:gd name="T47" fmla="*/ 42 h 96"/>
              <a:gd name="T48" fmla="*/ 24 w 70"/>
              <a:gd name="T49" fmla="*/ 44 h 96"/>
              <a:gd name="T50" fmla="*/ 14 w 70"/>
              <a:gd name="T51" fmla="*/ 21 h 96"/>
              <a:gd name="T52" fmla="*/ 9 w 70"/>
              <a:gd name="T53" fmla="*/ 30 h 96"/>
              <a:gd name="T54" fmla="*/ 12 w 70"/>
              <a:gd name="T55" fmla="*/ 39 h 96"/>
              <a:gd name="T56" fmla="*/ 54 w 70"/>
              <a:gd name="T57" fmla="*/ 50 h 96"/>
              <a:gd name="T58" fmla="*/ 45 w 70"/>
              <a:gd name="T59" fmla="*/ 49 h 96"/>
              <a:gd name="T60" fmla="*/ 57 w 70"/>
              <a:gd name="T61" fmla="*/ 74 h 96"/>
              <a:gd name="T62" fmla="*/ 62 w 70"/>
              <a:gd name="T63" fmla="*/ 64 h 96"/>
              <a:gd name="T64" fmla="*/ 58 w 70"/>
              <a:gd name="T65" fmla="*/ 53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70" h="96">
                <a:moveTo>
                  <a:pt x="57" y="85"/>
                </a:moveTo>
                <a:cubicBezTo>
                  <a:pt x="53" y="87"/>
                  <a:pt x="49" y="89"/>
                  <a:pt x="46" y="89"/>
                </a:cubicBezTo>
                <a:cubicBezTo>
                  <a:pt x="42" y="90"/>
                  <a:pt x="38" y="90"/>
                  <a:pt x="34" y="89"/>
                </a:cubicBezTo>
                <a:cubicBezTo>
                  <a:pt x="33" y="83"/>
                  <a:pt x="33" y="83"/>
                  <a:pt x="33" y="83"/>
                </a:cubicBezTo>
                <a:cubicBezTo>
                  <a:pt x="33" y="83"/>
                  <a:pt x="33" y="82"/>
                  <a:pt x="34" y="82"/>
                </a:cubicBezTo>
                <a:cubicBezTo>
                  <a:pt x="34" y="81"/>
                  <a:pt x="34" y="81"/>
                  <a:pt x="34" y="81"/>
                </a:cubicBezTo>
                <a:cubicBezTo>
                  <a:pt x="35" y="80"/>
                  <a:pt x="36" y="80"/>
                  <a:pt x="37" y="80"/>
                </a:cubicBezTo>
                <a:cubicBezTo>
                  <a:pt x="38" y="80"/>
                  <a:pt x="39" y="80"/>
                  <a:pt x="41" y="80"/>
                </a:cubicBezTo>
                <a:cubicBezTo>
                  <a:pt x="42" y="80"/>
                  <a:pt x="44" y="80"/>
                  <a:pt x="46" y="80"/>
                </a:cubicBezTo>
                <a:cubicBezTo>
                  <a:pt x="48" y="80"/>
                  <a:pt x="50" y="79"/>
                  <a:pt x="52" y="78"/>
                </a:cubicBezTo>
                <a:cubicBezTo>
                  <a:pt x="35" y="52"/>
                  <a:pt x="35" y="52"/>
                  <a:pt x="35" y="52"/>
                </a:cubicBezTo>
                <a:cubicBezTo>
                  <a:pt x="32" y="52"/>
                  <a:pt x="30" y="53"/>
                  <a:pt x="27" y="54"/>
                </a:cubicBezTo>
                <a:cubicBezTo>
                  <a:pt x="25" y="54"/>
                  <a:pt x="22" y="54"/>
                  <a:pt x="20" y="54"/>
                </a:cubicBezTo>
                <a:cubicBezTo>
                  <a:pt x="17" y="54"/>
                  <a:pt x="15" y="53"/>
                  <a:pt x="12" y="52"/>
                </a:cubicBezTo>
                <a:cubicBezTo>
                  <a:pt x="10" y="50"/>
                  <a:pt x="8" y="48"/>
                  <a:pt x="5" y="45"/>
                </a:cubicBezTo>
                <a:cubicBezTo>
                  <a:pt x="4" y="43"/>
                  <a:pt x="2" y="40"/>
                  <a:pt x="2" y="37"/>
                </a:cubicBezTo>
                <a:cubicBezTo>
                  <a:pt x="1" y="35"/>
                  <a:pt x="0" y="32"/>
                  <a:pt x="1" y="29"/>
                </a:cubicBezTo>
                <a:cubicBezTo>
                  <a:pt x="1" y="26"/>
                  <a:pt x="2" y="23"/>
                  <a:pt x="3" y="21"/>
                </a:cubicBezTo>
                <a:cubicBezTo>
                  <a:pt x="4" y="18"/>
                  <a:pt x="6" y="15"/>
                  <a:pt x="9" y="13"/>
                </a:cubicBezTo>
                <a:cubicBezTo>
                  <a:pt x="5" y="6"/>
                  <a:pt x="5" y="6"/>
                  <a:pt x="5" y="6"/>
                </a:cubicBezTo>
                <a:cubicBezTo>
                  <a:pt x="4" y="5"/>
                  <a:pt x="4" y="5"/>
                  <a:pt x="4" y="4"/>
                </a:cubicBezTo>
                <a:cubicBezTo>
                  <a:pt x="4" y="3"/>
                  <a:pt x="4" y="3"/>
                  <a:pt x="5" y="2"/>
                </a:cubicBezTo>
                <a:cubicBezTo>
                  <a:pt x="8" y="0"/>
                  <a:pt x="8" y="0"/>
                  <a:pt x="8" y="0"/>
                </a:cubicBezTo>
                <a:cubicBezTo>
                  <a:pt x="14" y="10"/>
                  <a:pt x="14" y="10"/>
                  <a:pt x="14" y="10"/>
                </a:cubicBezTo>
                <a:cubicBezTo>
                  <a:pt x="17" y="8"/>
                  <a:pt x="20" y="7"/>
                  <a:pt x="23" y="7"/>
                </a:cubicBezTo>
                <a:cubicBezTo>
                  <a:pt x="26" y="7"/>
                  <a:pt x="29" y="7"/>
                  <a:pt x="32" y="7"/>
                </a:cubicBezTo>
                <a:cubicBezTo>
                  <a:pt x="33" y="12"/>
                  <a:pt x="33" y="12"/>
                  <a:pt x="33" y="12"/>
                </a:cubicBezTo>
                <a:cubicBezTo>
                  <a:pt x="33" y="13"/>
                  <a:pt x="33" y="14"/>
                  <a:pt x="32" y="15"/>
                </a:cubicBezTo>
                <a:cubicBezTo>
                  <a:pt x="32" y="15"/>
                  <a:pt x="31" y="15"/>
                  <a:pt x="30" y="15"/>
                </a:cubicBezTo>
                <a:cubicBezTo>
                  <a:pt x="29" y="15"/>
                  <a:pt x="28" y="15"/>
                  <a:pt x="27" y="15"/>
                </a:cubicBezTo>
                <a:cubicBezTo>
                  <a:pt x="26" y="15"/>
                  <a:pt x="25" y="16"/>
                  <a:pt x="23" y="16"/>
                </a:cubicBezTo>
                <a:cubicBezTo>
                  <a:pt x="22" y="16"/>
                  <a:pt x="20" y="17"/>
                  <a:pt x="19" y="17"/>
                </a:cubicBezTo>
                <a:cubicBezTo>
                  <a:pt x="35" y="41"/>
                  <a:pt x="35" y="41"/>
                  <a:pt x="35" y="41"/>
                </a:cubicBezTo>
                <a:cubicBezTo>
                  <a:pt x="37" y="41"/>
                  <a:pt x="40" y="40"/>
                  <a:pt x="42" y="39"/>
                </a:cubicBezTo>
                <a:cubicBezTo>
                  <a:pt x="45" y="39"/>
                  <a:pt x="47" y="38"/>
                  <a:pt x="50" y="39"/>
                </a:cubicBezTo>
                <a:cubicBezTo>
                  <a:pt x="52" y="39"/>
                  <a:pt x="55" y="39"/>
                  <a:pt x="57" y="41"/>
                </a:cubicBezTo>
                <a:cubicBezTo>
                  <a:pt x="60" y="42"/>
                  <a:pt x="62" y="44"/>
                  <a:pt x="64" y="47"/>
                </a:cubicBezTo>
                <a:cubicBezTo>
                  <a:pt x="66" y="50"/>
                  <a:pt x="68" y="53"/>
                  <a:pt x="69" y="56"/>
                </a:cubicBezTo>
                <a:cubicBezTo>
                  <a:pt x="70" y="59"/>
                  <a:pt x="70" y="62"/>
                  <a:pt x="70" y="65"/>
                </a:cubicBezTo>
                <a:cubicBezTo>
                  <a:pt x="70" y="68"/>
                  <a:pt x="69" y="71"/>
                  <a:pt x="68" y="74"/>
                </a:cubicBezTo>
                <a:cubicBezTo>
                  <a:pt x="66" y="77"/>
                  <a:pt x="64" y="80"/>
                  <a:pt x="61" y="82"/>
                </a:cubicBezTo>
                <a:cubicBezTo>
                  <a:pt x="67" y="91"/>
                  <a:pt x="67" y="91"/>
                  <a:pt x="67" y="91"/>
                </a:cubicBezTo>
                <a:cubicBezTo>
                  <a:pt x="68" y="91"/>
                  <a:pt x="68" y="92"/>
                  <a:pt x="68" y="93"/>
                </a:cubicBezTo>
                <a:cubicBezTo>
                  <a:pt x="68" y="93"/>
                  <a:pt x="67" y="94"/>
                  <a:pt x="67" y="94"/>
                </a:cubicBezTo>
                <a:cubicBezTo>
                  <a:pt x="64" y="96"/>
                  <a:pt x="64" y="96"/>
                  <a:pt x="64" y="96"/>
                </a:cubicBezTo>
                <a:lnTo>
                  <a:pt x="57" y="85"/>
                </a:lnTo>
                <a:close/>
                <a:moveTo>
                  <a:pt x="12" y="39"/>
                </a:moveTo>
                <a:cubicBezTo>
                  <a:pt x="13" y="41"/>
                  <a:pt x="14" y="42"/>
                  <a:pt x="15" y="42"/>
                </a:cubicBezTo>
                <a:cubicBezTo>
                  <a:pt x="17" y="43"/>
                  <a:pt x="18" y="44"/>
                  <a:pt x="20" y="44"/>
                </a:cubicBezTo>
                <a:cubicBezTo>
                  <a:pt x="21" y="44"/>
                  <a:pt x="23" y="44"/>
                  <a:pt x="24" y="44"/>
                </a:cubicBezTo>
                <a:cubicBezTo>
                  <a:pt x="26" y="44"/>
                  <a:pt x="27" y="44"/>
                  <a:pt x="29" y="43"/>
                </a:cubicBezTo>
                <a:cubicBezTo>
                  <a:pt x="14" y="21"/>
                  <a:pt x="14" y="21"/>
                  <a:pt x="14" y="21"/>
                </a:cubicBezTo>
                <a:cubicBezTo>
                  <a:pt x="13" y="22"/>
                  <a:pt x="11" y="24"/>
                  <a:pt x="10" y="25"/>
                </a:cubicBezTo>
                <a:cubicBezTo>
                  <a:pt x="10" y="27"/>
                  <a:pt x="9" y="29"/>
                  <a:pt x="9" y="30"/>
                </a:cubicBezTo>
                <a:cubicBezTo>
                  <a:pt x="9" y="32"/>
                  <a:pt x="9" y="33"/>
                  <a:pt x="10" y="35"/>
                </a:cubicBezTo>
                <a:cubicBezTo>
                  <a:pt x="10" y="36"/>
                  <a:pt x="11" y="38"/>
                  <a:pt x="12" y="39"/>
                </a:cubicBezTo>
                <a:close/>
                <a:moveTo>
                  <a:pt x="58" y="53"/>
                </a:moveTo>
                <a:cubicBezTo>
                  <a:pt x="57" y="52"/>
                  <a:pt x="56" y="51"/>
                  <a:pt x="54" y="50"/>
                </a:cubicBezTo>
                <a:cubicBezTo>
                  <a:pt x="53" y="49"/>
                  <a:pt x="52" y="49"/>
                  <a:pt x="50" y="48"/>
                </a:cubicBezTo>
                <a:cubicBezTo>
                  <a:pt x="49" y="48"/>
                  <a:pt x="47" y="48"/>
                  <a:pt x="45" y="49"/>
                </a:cubicBezTo>
                <a:cubicBezTo>
                  <a:pt x="44" y="49"/>
                  <a:pt x="42" y="49"/>
                  <a:pt x="40" y="50"/>
                </a:cubicBezTo>
                <a:cubicBezTo>
                  <a:pt x="57" y="74"/>
                  <a:pt x="57" y="74"/>
                  <a:pt x="57" y="74"/>
                </a:cubicBezTo>
                <a:cubicBezTo>
                  <a:pt x="58" y="73"/>
                  <a:pt x="59" y="71"/>
                  <a:pt x="60" y="70"/>
                </a:cubicBezTo>
                <a:cubicBezTo>
                  <a:pt x="61" y="68"/>
                  <a:pt x="62" y="66"/>
                  <a:pt x="62" y="64"/>
                </a:cubicBezTo>
                <a:cubicBezTo>
                  <a:pt x="62" y="62"/>
                  <a:pt x="62" y="61"/>
                  <a:pt x="61" y="59"/>
                </a:cubicBezTo>
                <a:cubicBezTo>
                  <a:pt x="60" y="57"/>
                  <a:pt x="59" y="55"/>
                  <a:pt x="58" y="53"/>
                </a:cubicBezTo>
                <a:close/>
              </a:path>
            </a:pathLst>
          </a:custGeom>
          <a:solidFill>
            <a:srgbClr val="E548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9" name="Freeform 134"/>
          <p:cNvSpPr/>
          <p:nvPr/>
        </p:nvSpPr>
        <p:spPr bwMode="auto">
          <a:xfrm>
            <a:off x="4341475" y="1179380"/>
            <a:ext cx="990040" cy="1038227"/>
          </a:xfrm>
          <a:custGeom>
            <a:avLst/>
            <a:gdLst>
              <a:gd name="T0" fmla="*/ 35 w 191"/>
              <a:gd name="T1" fmla="*/ 47 h 200"/>
              <a:gd name="T2" fmla="*/ 158 w 191"/>
              <a:gd name="T3" fmla="*/ 30 h 200"/>
              <a:gd name="T4" fmla="*/ 156 w 191"/>
              <a:gd name="T5" fmla="*/ 154 h 200"/>
              <a:gd name="T6" fmla="*/ 33 w 191"/>
              <a:gd name="T7" fmla="*/ 170 h 200"/>
              <a:gd name="T8" fmla="*/ 35 w 191"/>
              <a:gd name="T9" fmla="*/ 47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1" h="200">
                <a:moveTo>
                  <a:pt x="35" y="47"/>
                </a:moveTo>
                <a:cubicBezTo>
                  <a:pt x="70" y="8"/>
                  <a:pt x="125" y="0"/>
                  <a:pt x="158" y="30"/>
                </a:cubicBezTo>
                <a:cubicBezTo>
                  <a:pt x="191" y="60"/>
                  <a:pt x="190" y="115"/>
                  <a:pt x="156" y="154"/>
                </a:cubicBezTo>
                <a:cubicBezTo>
                  <a:pt x="121" y="193"/>
                  <a:pt x="66" y="200"/>
                  <a:pt x="33" y="170"/>
                </a:cubicBezTo>
                <a:cubicBezTo>
                  <a:pt x="0" y="141"/>
                  <a:pt x="1" y="85"/>
                  <a:pt x="35" y="47"/>
                </a:cubicBezTo>
                <a:close/>
              </a:path>
            </a:pathLst>
          </a:custGeom>
          <a:solidFill>
            <a:srgbClr val="E548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0" name="Freeform 135"/>
          <p:cNvSpPr/>
          <p:nvPr/>
        </p:nvSpPr>
        <p:spPr bwMode="auto">
          <a:xfrm>
            <a:off x="4341475" y="1183761"/>
            <a:ext cx="922139" cy="970327"/>
          </a:xfrm>
          <a:custGeom>
            <a:avLst/>
            <a:gdLst>
              <a:gd name="T0" fmla="*/ 37 w 178"/>
              <a:gd name="T1" fmla="*/ 47 h 187"/>
              <a:gd name="T2" fmla="*/ 149 w 178"/>
              <a:gd name="T3" fmla="*/ 25 h 187"/>
              <a:gd name="T4" fmla="*/ 141 w 178"/>
              <a:gd name="T5" fmla="*/ 139 h 187"/>
              <a:gd name="T6" fmla="*/ 28 w 178"/>
              <a:gd name="T7" fmla="*/ 161 h 187"/>
              <a:gd name="T8" fmla="*/ 37 w 178"/>
              <a:gd name="T9" fmla="*/ 47 h 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8" h="187">
                <a:moveTo>
                  <a:pt x="37" y="47"/>
                </a:moveTo>
                <a:cubicBezTo>
                  <a:pt x="70" y="9"/>
                  <a:pt x="121" y="0"/>
                  <a:pt x="149" y="25"/>
                </a:cubicBezTo>
                <a:cubicBezTo>
                  <a:pt x="178" y="51"/>
                  <a:pt x="174" y="102"/>
                  <a:pt x="141" y="139"/>
                </a:cubicBezTo>
                <a:cubicBezTo>
                  <a:pt x="107" y="177"/>
                  <a:pt x="57" y="187"/>
                  <a:pt x="28" y="161"/>
                </a:cubicBezTo>
                <a:cubicBezTo>
                  <a:pt x="0" y="136"/>
                  <a:pt x="3" y="85"/>
                  <a:pt x="37" y="47"/>
                </a:cubicBezTo>
                <a:close/>
              </a:path>
            </a:pathLst>
          </a:custGeom>
          <a:solidFill>
            <a:srgbClr val="E548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1" name="Freeform 136"/>
          <p:cNvSpPr/>
          <p:nvPr/>
        </p:nvSpPr>
        <p:spPr bwMode="auto">
          <a:xfrm>
            <a:off x="4424708" y="1271375"/>
            <a:ext cx="731578" cy="764434"/>
          </a:xfrm>
          <a:custGeom>
            <a:avLst/>
            <a:gdLst>
              <a:gd name="T0" fmla="*/ 30 w 141"/>
              <a:gd name="T1" fmla="*/ 37 h 147"/>
              <a:gd name="T2" fmla="*/ 118 w 141"/>
              <a:gd name="T3" fmla="*/ 20 h 147"/>
              <a:gd name="T4" fmla="*/ 112 w 141"/>
              <a:gd name="T5" fmla="*/ 110 h 147"/>
              <a:gd name="T6" fmla="*/ 23 w 141"/>
              <a:gd name="T7" fmla="*/ 127 h 147"/>
              <a:gd name="T8" fmla="*/ 30 w 141"/>
              <a:gd name="T9" fmla="*/ 37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1" h="147">
                <a:moveTo>
                  <a:pt x="30" y="37"/>
                </a:moveTo>
                <a:cubicBezTo>
                  <a:pt x="56" y="7"/>
                  <a:pt x="96" y="0"/>
                  <a:pt x="118" y="20"/>
                </a:cubicBezTo>
                <a:cubicBezTo>
                  <a:pt x="141" y="40"/>
                  <a:pt x="138" y="80"/>
                  <a:pt x="112" y="110"/>
                </a:cubicBezTo>
                <a:cubicBezTo>
                  <a:pt x="85" y="139"/>
                  <a:pt x="46" y="147"/>
                  <a:pt x="23" y="127"/>
                </a:cubicBezTo>
                <a:cubicBezTo>
                  <a:pt x="0" y="107"/>
                  <a:pt x="4" y="66"/>
                  <a:pt x="30" y="37"/>
                </a:cubicBezTo>
                <a:close/>
              </a:path>
            </a:pathLst>
          </a:custGeom>
          <a:solidFill>
            <a:srgbClr val="E548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2" name="Freeform 137"/>
          <p:cNvSpPr>
            <a:spLocks noEditPoints="1"/>
          </p:cNvSpPr>
          <p:nvPr/>
        </p:nvSpPr>
        <p:spPr bwMode="auto">
          <a:xfrm>
            <a:off x="4573652" y="1437842"/>
            <a:ext cx="427120" cy="420548"/>
          </a:xfrm>
          <a:custGeom>
            <a:avLst/>
            <a:gdLst>
              <a:gd name="T0" fmla="*/ 78 w 82"/>
              <a:gd name="T1" fmla="*/ 22 h 81"/>
              <a:gd name="T2" fmla="*/ 74 w 82"/>
              <a:gd name="T3" fmla="*/ 34 h 81"/>
              <a:gd name="T4" fmla="*/ 71 w 82"/>
              <a:gd name="T5" fmla="*/ 34 h 81"/>
              <a:gd name="T6" fmla="*/ 70 w 82"/>
              <a:gd name="T7" fmla="*/ 28 h 81"/>
              <a:gd name="T8" fmla="*/ 66 w 82"/>
              <a:gd name="T9" fmla="*/ 19 h 81"/>
              <a:gd name="T10" fmla="*/ 47 w 82"/>
              <a:gd name="T11" fmla="*/ 47 h 81"/>
              <a:gd name="T12" fmla="*/ 47 w 82"/>
              <a:gd name="T13" fmla="*/ 61 h 81"/>
              <a:gd name="T14" fmla="*/ 35 w 82"/>
              <a:gd name="T15" fmla="*/ 75 h 81"/>
              <a:gd name="T16" fmla="*/ 20 w 82"/>
              <a:gd name="T17" fmla="*/ 78 h 81"/>
              <a:gd name="T18" fmla="*/ 6 w 82"/>
              <a:gd name="T19" fmla="*/ 80 h 81"/>
              <a:gd name="T20" fmla="*/ 2 w 82"/>
              <a:gd name="T21" fmla="*/ 80 h 81"/>
              <a:gd name="T22" fmla="*/ 8 w 82"/>
              <a:gd name="T23" fmla="*/ 70 h 81"/>
              <a:gd name="T24" fmla="*/ 4 w 82"/>
              <a:gd name="T25" fmla="*/ 54 h 81"/>
              <a:gd name="T26" fmla="*/ 10 w 82"/>
              <a:gd name="T27" fmla="*/ 52 h 81"/>
              <a:gd name="T28" fmla="*/ 12 w 82"/>
              <a:gd name="T29" fmla="*/ 57 h 81"/>
              <a:gd name="T30" fmla="*/ 15 w 82"/>
              <a:gd name="T31" fmla="*/ 64 h 81"/>
              <a:gd name="T32" fmla="*/ 32 w 82"/>
              <a:gd name="T33" fmla="*/ 37 h 81"/>
              <a:gd name="T34" fmla="*/ 31 w 82"/>
              <a:gd name="T35" fmla="*/ 23 h 81"/>
              <a:gd name="T36" fmla="*/ 44 w 82"/>
              <a:gd name="T37" fmla="*/ 9 h 81"/>
              <a:gd name="T38" fmla="*/ 61 w 82"/>
              <a:gd name="T39" fmla="*/ 5 h 81"/>
              <a:gd name="T40" fmla="*/ 76 w 82"/>
              <a:gd name="T41" fmla="*/ 1 h 81"/>
              <a:gd name="T42" fmla="*/ 80 w 82"/>
              <a:gd name="T43" fmla="*/ 1 h 81"/>
              <a:gd name="T44" fmla="*/ 73 w 82"/>
              <a:gd name="T45" fmla="*/ 12 h 81"/>
              <a:gd name="T46" fmla="*/ 38 w 82"/>
              <a:gd name="T47" fmla="*/ 61 h 81"/>
              <a:gd name="T48" fmla="*/ 39 w 82"/>
              <a:gd name="T49" fmla="*/ 52 h 81"/>
              <a:gd name="T50" fmla="*/ 18 w 82"/>
              <a:gd name="T51" fmla="*/ 67 h 81"/>
              <a:gd name="T52" fmla="*/ 28 w 82"/>
              <a:gd name="T53" fmla="*/ 70 h 81"/>
              <a:gd name="T54" fmla="*/ 36 w 82"/>
              <a:gd name="T55" fmla="*/ 65 h 81"/>
              <a:gd name="T56" fmla="*/ 40 w 82"/>
              <a:gd name="T57" fmla="*/ 23 h 81"/>
              <a:gd name="T58" fmla="*/ 40 w 82"/>
              <a:gd name="T59" fmla="*/ 32 h 81"/>
              <a:gd name="T60" fmla="*/ 63 w 82"/>
              <a:gd name="T61" fmla="*/ 15 h 81"/>
              <a:gd name="T62" fmla="*/ 52 w 82"/>
              <a:gd name="T63" fmla="*/ 13 h 81"/>
              <a:gd name="T64" fmla="*/ 43 w 82"/>
              <a:gd name="T65" fmla="*/ 19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82" h="81">
                <a:moveTo>
                  <a:pt x="73" y="12"/>
                </a:moveTo>
                <a:cubicBezTo>
                  <a:pt x="75" y="15"/>
                  <a:pt x="77" y="18"/>
                  <a:pt x="78" y="22"/>
                </a:cubicBezTo>
                <a:cubicBezTo>
                  <a:pt x="79" y="25"/>
                  <a:pt x="79" y="29"/>
                  <a:pt x="79" y="32"/>
                </a:cubicBezTo>
                <a:cubicBezTo>
                  <a:pt x="74" y="34"/>
                  <a:pt x="74" y="34"/>
                  <a:pt x="74" y="34"/>
                </a:cubicBezTo>
                <a:cubicBezTo>
                  <a:pt x="73" y="34"/>
                  <a:pt x="73" y="34"/>
                  <a:pt x="72" y="34"/>
                </a:cubicBezTo>
                <a:cubicBezTo>
                  <a:pt x="72" y="34"/>
                  <a:pt x="71" y="34"/>
                  <a:pt x="71" y="34"/>
                </a:cubicBezTo>
                <a:cubicBezTo>
                  <a:pt x="71" y="34"/>
                  <a:pt x="70" y="33"/>
                  <a:pt x="70" y="32"/>
                </a:cubicBezTo>
                <a:cubicBezTo>
                  <a:pt x="70" y="31"/>
                  <a:pt x="70" y="29"/>
                  <a:pt x="70" y="28"/>
                </a:cubicBezTo>
                <a:cubicBezTo>
                  <a:pt x="70" y="27"/>
                  <a:pt x="70" y="25"/>
                  <a:pt x="69" y="23"/>
                </a:cubicBezTo>
                <a:cubicBezTo>
                  <a:pt x="69" y="22"/>
                  <a:pt x="68" y="20"/>
                  <a:pt x="66" y="19"/>
                </a:cubicBezTo>
                <a:cubicBezTo>
                  <a:pt x="44" y="41"/>
                  <a:pt x="44" y="41"/>
                  <a:pt x="44" y="41"/>
                </a:cubicBezTo>
                <a:cubicBezTo>
                  <a:pt x="45" y="43"/>
                  <a:pt x="46" y="45"/>
                  <a:pt x="47" y="47"/>
                </a:cubicBezTo>
                <a:cubicBezTo>
                  <a:pt x="48" y="49"/>
                  <a:pt x="48" y="52"/>
                  <a:pt x="48" y="54"/>
                </a:cubicBezTo>
                <a:cubicBezTo>
                  <a:pt x="49" y="56"/>
                  <a:pt x="48" y="59"/>
                  <a:pt x="47" y="61"/>
                </a:cubicBezTo>
                <a:cubicBezTo>
                  <a:pt x="46" y="64"/>
                  <a:pt x="44" y="66"/>
                  <a:pt x="42" y="69"/>
                </a:cubicBezTo>
                <a:cubicBezTo>
                  <a:pt x="40" y="71"/>
                  <a:pt x="38" y="73"/>
                  <a:pt x="35" y="75"/>
                </a:cubicBezTo>
                <a:cubicBezTo>
                  <a:pt x="33" y="76"/>
                  <a:pt x="30" y="77"/>
                  <a:pt x="28" y="78"/>
                </a:cubicBezTo>
                <a:cubicBezTo>
                  <a:pt x="25" y="78"/>
                  <a:pt x="22" y="78"/>
                  <a:pt x="20" y="78"/>
                </a:cubicBezTo>
                <a:cubicBezTo>
                  <a:pt x="17" y="77"/>
                  <a:pt x="14" y="76"/>
                  <a:pt x="12" y="74"/>
                </a:cubicBezTo>
                <a:cubicBezTo>
                  <a:pt x="6" y="80"/>
                  <a:pt x="6" y="80"/>
                  <a:pt x="6" y="80"/>
                </a:cubicBezTo>
                <a:cubicBezTo>
                  <a:pt x="5" y="80"/>
                  <a:pt x="5" y="81"/>
                  <a:pt x="4" y="81"/>
                </a:cubicBezTo>
                <a:cubicBezTo>
                  <a:pt x="3" y="81"/>
                  <a:pt x="3" y="81"/>
                  <a:pt x="2" y="80"/>
                </a:cubicBezTo>
                <a:cubicBezTo>
                  <a:pt x="0" y="78"/>
                  <a:pt x="0" y="78"/>
                  <a:pt x="0" y="78"/>
                </a:cubicBezTo>
                <a:cubicBezTo>
                  <a:pt x="8" y="70"/>
                  <a:pt x="8" y="70"/>
                  <a:pt x="8" y="70"/>
                </a:cubicBezTo>
                <a:cubicBezTo>
                  <a:pt x="6" y="68"/>
                  <a:pt x="5" y="65"/>
                  <a:pt x="4" y="62"/>
                </a:cubicBezTo>
                <a:cubicBezTo>
                  <a:pt x="4" y="60"/>
                  <a:pt x="4" y="57"/>
                  <a:pt x="4" y="54"/>
                </a:cubicBezTo>
                <a:cubicBezTo>
                  <a:pt x="8" y="52"/>
                  <a:pt x="8" y="52"/>
                  <a:pt x="8" y="52"/>
                </a:cubicBezTo>
                <a:cubicBezTo>
                  <a:pt x="9" y="52"/>
                  <a:pt x="10" y="52"/>
                  <a:pt x="10" y="52"/>
                </a:cubicBezTo>
                <a:cubicBezTo>
                  <a:pt x="11" y="53"/>
                  <a:pt x="11" y="53"/>
                  <a:pt x="11" y="54"/>
                </a:cubicBezTo>
                <a:cubicBezTo>
                  <a:pt x="11" y="55"/>
                  <a:pt x="11" y="56"/>
                  <a:pt x="12" y="57"/>
                </a:cubicBezTo>
                <a:cubicBezTo>
                  <a:pt x="12" y="58"/>
                  <a:pt x="12" y="59"/>
                  <a:pt x="13" y="60"/>
                </a:cubicBezTo>
                <a:cubicBezTo>
                  <a:pt x="13" y="61"/>
                  <a:pt x="14" y="63"/>
                  <a:pt x="15" y="64"/>
                </a:cubicBezTo>
                <a:cubicBezTo>
                  <a:pt x="35" y="43"/>
                  <a:pt x="35" y="43"/>
                  <a:pt x="35" y="43"/>
                </a:cubicBezTo>
                <a:cubicBezTo>
                  <a:pt x="34" y="41"/>
                  <a:pt x="33" y="39"/>
                  <a:pt x="32" y="37"/>
                </a:cubicBezTo>
                <a:cubicBezTo>
                  <a:pt x="31" y="35"/>
                  <a:pt x="30" y="33"/>
                  <a:pt x="30" y="30"/>
                </a:cubicBezTo>
                <a:cubicBezTo>
                  <a:pt x="30" y="28"/>
                  <a:pt x="30" y="26"/>
                  <a:pt x="31" y="23"/>
                </a:cubicBezTo>
                <a:cubicBezTo>
                  <a:pt x="32" y="20"/>
                  <a:pt x="34" y="18"/>
                  <a:pt x="36" y="15"/>
                </a:cubicBezTo>
                <a:cubicBezTo>
                  <a:pt x="39" y="13"/>
                  <a:pt x="41" y="10"/>
                  <a:pt x="44" y="9"/>
                </a:cubicBezTo>
                <a:cubicBezTo>
                  <a:pt x="47" y="7"/>
                  <a:pt x="49" y="6"/>
                  <a:pt x="52" y="5"/>
                </a:cubicBezTo>
                <a:cubicBezTo>
                  <a:pt x="55" y="4"/>
                  <a:pt x="58" y="4"/>
                  <a:pt x="61" y="5"/>
                </a:cubicBezTo>
                <a:cubicBezTo>
                  <a:pt x="64" y="6"/>
                  <a:pt x="66" y="7"/>
                  <a:pt x="69" y="9"/>
                </a:cubicBezTo>
                <a:cubicBezTo>
                  <a:pt x="76" y="1"/>
                  <a:pt x="76" y="1"/>
                  <a:pt x="76" y="1"/>
                </a:cubicBezTo>
                <a:cubicBezTo>
                  <a:pt x="77" y="1"/>
                  <a:pt x="77" y="1"/>
                  <a:pt x="78" y="0"/>
                </a:cubicBezTo>
                <a:cubicBezTo>
                  <a:pt x="79" y="0"/>
                  <a:pt x="79" y="0"/>
                  <a:pt x="80" y="1"/>
                </a:cubicBezTo>
                <a:cubicBezTo>
                  <a:pt x="82" y="3"/>
                  <a:pt x="82" y="3"/>
                  <a:pt x="82" y="3"/>
                </a:cubicBezTo>
                <a:lnTo>
                  <a:pt x="73" y="12"/>
                </a:lnTo>
                <a:close/>
                <a:moveTo>
                  <a:pt x="36" y="65"/>
                </a:moveTo>
                <a:cubicBezTo>
                  <a:pt x="37" y="64"/>
                  <a:pt x="38" y="62"/>
                  <a:pt x="38" y="61"/>
                </a:cubicBezTo>
                <a:cubicBezTo>
                  <a:pt x="39" y="59"/>
                  <a:pt x="39" y="58"/>
                  <a:pt x="39" y="57"/>
                </a:cubicBezTo>
                <a:cubicBezTo>
                  <a:pt x="39" y="55"/>
                  <a:pt x="39" y="54"/>
                  <a:pt x="39" y="52"/>
                </a:cubicBezTo>
                <a:cubicBezTo>
                  <a:pt x="38" y="51"/>
                  <a:pt x="38" y="50"/>
                  <a:pt x="37" y="48"/>
                </a:cubicBezTo>
                <a:cubicBezTo>
                  <a:pt x="18" y="67"/>
                  <a:pt x="18" y="67"/>
                  <a:pt x="18" y="67"/>
                </a:cubicBezTo>
                <a:cubicBezTo>
                  <a:pt x="20" y="68"/>
                  <a:pt x="22" y="69"/>
                  <a:pt x="23" y="70"/>
                </a:cubicBezTo>
                <a:cubicBezTo>
                  <a:pt x="25" y="70"/>
                  <a:pt x="26" y="70"/>
                  <a:pt x="28" y="70"/>
                </a:cubicBezTo>
                <a:cubicBezTo>
                  <a:pt x="29" y="69"/>
                  <a:pt x="31" y="69"/>
                  <a:pt x="32" y="68"/>
                </a:cubicBezTo>
                <a:cubicBezTo>
                  <a:pt x="33" y="67"/>
                  <a:pt x="34" y="66"/>
                  <a:pt x="36" y="65"/>
                </a:cubicBezTo>
                <a:close/>
                <a:moveTo>
                  <a:pt x="43" y="19"/>
                </a:moveTo>
                <a:cubicBezTo>
                  <a:pt x="42" y="21"/>
                  <a:pt x="41" y="22"/>
                  <a:pt x="40" y="23"/>
                </a:cubicBezTo>
                <a:cubicBezTo>
                  <a:pt x="40" y="25"/>
                  <a:pt x="39" y="26"/>
                  <a:pt x="39" y="28"/>
                </a:cubicBezTo>
                <a:cubicBezTo>
                  <a:pt x="39" y="29"/>
                  <a:pt x="40" y="30"/>
                  <a:pt x="40" y="32"/>
                </a:cubicBezTo>
                <a:cubicBezTo>
                  <a:pt x="41" y="33"/>
                  <a:pt x="41" y="35"/>
                  <a:pt x="42" y="36"/>
                </a:cubicBezTo>
                <a:cubicBezTo>
                  <a:pt x="63" y="15"/>
                  <a:pt x="63" y="15"/>
                  <a:pt x="63" y="15"/>
                </a:cubicBezTo>
                <a:cubicBezTo>
                  <a:pt x="61" y="14"/>
                  <a:pt x="59" y="13"/>
                  <a:pt x="58" y="13"/>
                </a:cubicBezTo>
                <a:cubicBezTo>
                  <a:pt x="56" y="13"/>
                  <a:pt x="54" y="13"/>
                  <a:pt x="52" y="13"/>
                </a:cubicBezTo>
                <a:cubicBezTo>
                  <a:pt x="51" y="13"/>
                  <a:pt x="49" y="14"/>
                  <a:pt x="48" y="15"/>
                </a:cubicBezTo>
                <a:cubicBezTo>
                  <a:pt x="46" y="16"/>
                  <a:pt x="44" y="17"/>
                  <a:pt x="43" y="19"/>
                </a:cubicBezTo>
                <a:close/>
              </a:path>
            </a:pathLst>
          </a:custGeom>
          <a:solidFill>
            <a:srgbClr val="E548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3" name="Freeform 138"/>
          <p:cNvSpPr/>
          <p:nvPr/>
        </p:nvSpPr>
        <p:spPr bwMode="auto">
          <a:xfrm>
            <a:off x="3723795" y="3917321"/>
            <a:ext cx="1701905" cy="2159688"/>
          </a:xfrm>
          <a:custGeom>
            <a:avLst/>
            <a:gdLst>
              <a:gd name="T0" fmla="*/ 301 w 328"/>
              <a:gd name="T1" fmla="*/ 139 h 416"/>
              <a:gd name="T2" fmla="*/ 274 w 328"/>
              <a:gd name="T3" fmla="*/ 159 h 416"/>
              <a:gd name="T4" fmla="*/ 261 w 328"/>
              <a:gd name="T5" fmla="*/ 157 h 416"/>
              <a:gd name="T6" fmla="*/ 261 w 328"/>
              <a:gd name="T7" fmla="*/ 138 h 416"/>
              <a:gd name="T8" fmla="*/ 233 w 328"/>
              <a:gd name="T9" fmla="*/ 111 h 416"/>
              <a:gd name="T10" fmla="*/ 206 w 328"/>
              <a:gd name="T11" fmla="*/ 138 h 416"/>
              <a:gd name="T12" fmla="*/ 206 w 328"/>
              <a:gd name="T13" fmla="*/ 157 h 416"/>
              <a:gd name="T14" fmla="*/ 193 w 328"/>
              <a:gd name="T15" fmla="*/ 157 h 416"/>
              <a:gd name="T16" fmla="*/ 193 w 328"/>
              <a:gd name="T17" fmla="*/ 113 h 416"/>
              <a:gd name="T18" fmla="*/ 165 w 328"/>
              <a:gd name="T19" fmla="*/ 85 h 416"/>
              <a:gd name="T20" fmla="*/ 137 w 328"/>
              <a:gd name="T21" fmla="*/ 113 h 416"/>
              <a:gd name="T22" fmla="*/ 137 w 328"/>
              <a:gd name="T23" fmla="*/ 157 h 416"/>
              <a:gd name="T24" fmla="*/ 124 w 328"/>
              <a:gd name="T25" fmla="*/ 159 h 416"/>
              <a:gd name="T26" fmla="*/ 124 w 328"/>
              <a:gd name="T27" fmla="*/ 28 h 416"/>
              <a:gd name="T28" fmla="*/ 97 w 328"/>
              <a:gd name="T29" fmla="*/ 0 h 416"/>
              <a:gd name="T30" fmla="*/ 69 w 328"/>
              <a:gd name="T31" fmla="*/ 28 h 416"/>
              <a:gd name="T32" fmla="*/ 69 w 328"/>
              <a:gd name="T33" fmla="*/ 225 h 416"/>
              <a:gd name="T34" fmla="*/ 69 w 328"/>
              <a:gd name="T35" fmla="*/ 228 h 416"/>
              <a:gd name="T36" fmla="*/ 69 w 328"/>
              <a:gd name="T37" fmla="*/ 297 h 416"/>
              <a:gd name="T38" fmla="*/ 56 w 328"/>
              <a:gd name="T39" fmla="*/ 284 h 416"/>
              <a:gd name="T40" fmla="*/ 56 w 328"/>
              <a:gd name="T41" fmla="*/ 229 h 416"/>
              <a:gd name="T42" fmla="*/ 15 w 328"/>
              <a:gd name="T43" fmla="*/ 189 h 416"/>
              <a:gd name="T44" fmla="*/ 2 w 328"/>
              <a:gd name="T45" fmla="*/ 189 h 416"/>
              <a:gd name="T46" fmla="*/ 0 w 328"/>
              <a:gd name="T47" fmla="*/ 189 h 416"/>
              <a:gd name="T48" fmla="*/ 0 w 328"/>
              <a:gd name="T49" fmla="*/ 240 h 416"/>
              <a:gd name="T50" fmla="*/ 0 w 328"/>
              <a:gd name="T51" fmla="*/ 240 h 416"/>
              <a:gd name="T52" fmla="*/ 0 w 328"/>
              <a:gd name="T53" fmla="*/ 307 h 416"/>
              <a:gd name="T54" fmla="*/ 91 w 328"/>
              <a:gd name="T55" fmla="*/ 399 h 416"/>
              <a:gd name="T56" fmla="*/ 91 w 328"/>
              <a:gd name="T57" fmla="*/ 397 h 416"/>
              <a:gd name="T58" fmla="*/ 140 w 328"/>
              <a:gd name="T59" fmla="*/ 416 h 416"/>
              <a:gd name="T60" fmla="*/ 257 w 328"/>
              <a:gd name="T61" fmla="*/ 416 h 416"/>
              <a:gd name="T62" fmla="*/ 328 w 328"/>
              <a:gd name="T63" fmla="*/ 345 h 416"/>
              <a:gd name="T64" fmla="*/ 328 w 328"/>
              <a:gd name="T65" fmla="*/ 297 h 416"/>
              <a:gd name="T66" fmla="*/ 328 w 328"/>
              <a:gd name="T67" fmla="*/ 228 h 416"/>
              <a:gd name="T68" fmla="*/ 328 w 328"/>
              <a:gd name="T69" fmla="*/ 167 h 416"/>
              <a:gd name="T70" fmla="*/ 301 w 328"/>
              <a:gd name="T71" fmla="*/ 139 h 4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328" h="416">
                <a:moveTo>
                  <a:pt x="301" y="139"/>
                </a:moveTo>
                <a:cubicBezTo>
                  <a:pt x="288" y="139"/>
                  <a:pt x="278" y="148"/>
                  <a:pt x="274" y="159"/>
                </a:cubicBezTo>
                <a:cubicBezTo>
                  <a:pt x="270" y="158"/>
                  <a:pt x="266" y="157"/>
                  <a:pt x="261" y="157"/>
                </a:cubicBezTo>
                <a:cubicBezTo>
                  <a:pt x="261" y="138"/>
                  <a:pt x="261" y="138"/>
                  <a:pt x="261" y="138"/>
                </a:cubicBezTo>
                <a:cubicBezTo>
                  <a:pt x="261" y="123"/>
                  <a:pt x="249" y="111"/>
                  <a:pt x="233" y="111"/>
                </a:cubicBezTo>
                <a:cubicBezTo>
                  <a:pt x="218" y="111"/>
                  <a:pt x="206" y="123"/>
                  <a:pt x="206" y="138"/>
                </a:cubicBezTo>
                <a:cubicBezTo>
                  <a:pt x="206" y="157"/>
                  <a:pt x="206" y="157"/>
                  <a:pt x="206" y="157"/>
                </a:cubicBezTo>
                <a:cubicBezTo>
                  <a:pt x="193" y="157"/>
                  <a:pt x="193" y="157"/>
                  <a:pt x="193" y="157"/>
                </a:cubicBezTo>
                <a:cubicBezTo>
                  <a:pt x="193" y="113"/>
                  <a:pt x="193" y="113"/>
                  <a:pt x="193" y="113"/>
                </a:cubicBezTo>
                <a:cubicBezTo>
                  <a:pt x="193" y="98"/>
                  <a:pt x="180" y="85"/>
                  <a:pt x="165" y="85"/>
                </a:cubicBezTo>
                <a:cubicBezTo>
                  <a:pt x="150" y="85"/>
                  <a:pt x="137" y="98"/>
                  <a:pt x="137" y="113"/>
                </a:cubicBezTo>
                <a:cubicBezTo>
                  <a:pt x="137" y="157"/>
                  <a:pt x="137" y="157"/>
                  <a:pt x="137" y="157"/>
                </a:cubicBezTo>
                <a:cubicBezTo>
                  <a:pt x="133" y="157"/>
                  <a:pt x="128" y="158"/>
                  <a:pt x="124" y="159"/>
                </a:cubicBezTo>
                <a:cubicBezTo>
                  <a:pt x="124" y="28"/>
                  <a:pt x="124" y="28"/>
                  <a:pt x="124" y="28"/>
                </a:cubicBezTo>
                <a:cubicBezTo>
                  <a:pt x="124" y="13"/>
                  <a:pt x="112" y="0"/>
                  <a:pt x="97" y="0"/>
                </a:cubicBezTo>
                <a:cubicBezTo>
                  <a:pt x="81" y="0"/>
                  <a:pt x="69" y="13"/>
                  <a:pt x="69" y="28"/>
                </a:cubicBezTo>
                <a:cubicBezTo>
                  <a:pt x="69" y="225"/>
                  <a:pt x="69" y="225"/>
                  <a:pt x="69" y="225"/>
                </a:cubicBezTo>
                <a:cubicBezTo>
                  <a:pt x="69" y="226"/>
                  <a:pt x="69" y="227"/>
                  <a:pt x="69" y="228"/>
                </a:cubicBezTo>
                <a:cubicBezTo>
                  <a:pt x="69" y="297"/>
                  <a:pt x="69" y="297"/>
                  <a:pt x="69" y="297"/>
                </a:cubicBezTo>
                <a:cubicBezTo>
                  <a:pt x="56" y="284"/>
                  <a:pt x="56" y="284"/>
                  <a:pt x="56" y="284"/>
                </a:cubicBezTo>
                <a:cubicBezTo>
                  <a:pt x="56" y="229"/>
                  <a:pt x="56" y="229"/>
                  <a:pt x="56" y="229"/>
                </a:cubicBezTo>
                <a:cubicBezTo>
                  <a:pt x="56" y="207"/>
                  <a:pt x="38" y="189"/>
                  <a:pt x="15" y="189"/>
                </a:cubicBezTo>
                <a:cubicBezTo>
                  <a:pt x="2" y="189"/>
                  <a:pt x="2" y="189"/>
                  <a:pt x="2" y="189"/>
                </a:cubicBezTo>
                <a:cubicBezTo>
                  <a:pt x="1" y="189"/>
                  <a:pt x="1" y="189"/>
                  <a:pt x="0" y="189"/>
                </a:cubicBezTo>
                <a:cubicBezTo>
                  <a:pt x="0" y="240"/>
                  <a:pt x="0" y="240"/>
                  <a:pt x="0" y="240"/>
                </a:cubicBezTo>
                <a:cubicBezTo>
                  <a:pt x="0" y="240"/>
                  <a:pt x="0" y="240"/>
                  <a:pt x="0" y="240"/>
                </a:cubicBezTo>
                <a:cubicBezTo>
                  <a:pt x="0" y="307"/>
                  <a:pt x="0" y="307"/>
                  <a:pt x="0" y="307"/>
                </a:cubicBezTo>
                <a:cubicBezTo>
                  <a:pt x="91" y="399"/>
                  <a:pt x="91" y="399"/>
                  <a:pt x="91" y="399"/>
                </a:cubicBezTo>
                <a:cubicBezTo>
                  <a:pt x="91" y="397"/>
                  <a:pt x="91" y="397"/>
                  <a:pt x="91" y="397"/>
                </a:cubicBezTo>
                <a:cubicBezTo>
                  <a:pt x="104" y="409"/>
                  <a:pt x="121" y="416"/>
                  <a:pt x="140" y="416"/>
                </a:cubicBezTo>
                <a:cubicBezTo>
                  <a:pt x="257" y="416"/>
                  <a:pt x="257" y="416"/>
                  <a:pt x="257" y="416"/>
                </a:cubicBezTo>
                <a:cubicBezTo>
                  <a:pt x="296" y="416"/>
                  <a:pt x="328" y="384"/>
                  <a:pt x="328" y="345"/>
                </a:cubicBezTo>
                <a:cubicBezTo>
                  <a:pt x="328" y="297"/>
                  <a:pt x="328" y="297"/>
                  <a:pt x="328" y="297"/>
                </a:cubicBezTo>
                <a:cubicBezTo>
                  <a:pt x="328" y="228"/>
                  <a:pt x="328" y="228"/>
                  <a:pt x="328" y="228"/>
                </a:cubicBezTo>
                <a:cubicBezTo>
                  <a:pt x="328" y="167"/>
                  <a:pt x="328" y="167"/>
                  <a:pt x="328" y="167"/>
                </a:cubicBezTo>
                <a:cubicBezTo>
                  <a:pt x="328" y="152"/>
                  <a:pt x="316" y="139"/>
                  <a:pt x="301" y="139"/>
                </a:cubicBezTo>
                <a:close/>
              </a:path>
            </a:pathLst>
          </a:custGeom>
          <a:solidFill>
            <a:srgbClr val="E548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4" name="Freeform 139"/>
          <p:cNvSpPr/>
          <p:nvPr/>
        </p:nvSpPr>
        <p:spPr bwMode="auto">
          <a:xfrm>
            <a:off x="3723795" y="3917321"/>
            <a:ext cx="1005373" cy="2159688"/>
          </a:xfrm>
          <a:custGeom>
            <a:avLst/>
            <a:gdLst>
              <a:gd name="T0" fmla="*/ 194 w 194"/>
              <a:gd name="T1" fmla="*/ 157 h 416"/>
              <a:gd name="T2" fmla="*/ 193 w 194"/>
              <a:gd name="T3" fmla="*/ 157 h 416"/>
              <a:gd name="T4" fmla="*/ 193 w 194"/>
              <a:gd name="T5" fmla="*/ 113 h 416"/>
              <a:gd name="T6" fmla="*/ 165 w 194"/>
              <a:gd name="T7" fmla="*/ 85 h 416"/>
              <a:gd name="T8" fmla="*/ 137 w 194"/>
              <a:gd name="T9" fmla="*/ 113 h 416"/>
              <a:gd name="T10" fmla="*/ 137 w 194"/>
              <a:gd name="T11" fmla="*/ 157 h 416"/>
              <a:gd name="T12" fmla="*/ 124 w 194"/>
              <a:gd name="T13" fmla="*/ 159 h 416"/>
              <a:gd name="T14" fmla="*/ 124 w 194"/>
              <a:gd name="T15" fmla="*/ 28 h 416"/>
              <a:gd name="T16" fmla="*/ 97 w 194"/>
              <a:gd name="T17" fmla="*/ 0 h 416"/>
              <a:gd name="T18" fmla="*/ 69 w 194"/>
              <a:gd name="T19" fmla="*/ 28 h 416"/>
              <a:gd name="T20" fmla="*/ 69 w 194"/>
              <a:gd name="T21" fmla="*/ 225 h 416"/>
              <a:gd name="T22" fmla="*/ 69 w 194"/>
              <a:gd name="T23" fmla="*/ 228 h 416"/>
              <a:gd name="T24" fmla="*/ 69 w 194"/>
              <a:gd name="T25" fmla="*/ 297 h 416"/>
              <a:gd name="T26" fmla="*/ 56 w 194"/>
              <a:gd name="T27" fmla="*/ 284 h 416"/>
              <a:gd name="T28" fmla="*/ 56 w 194"/>
              <a:gd name="T29" fmla="*/ 229 h 416"/>
              <a:gd name="T30" fmla="*/ 15 w 194"/>
              <a:gd name="T31" fmla="*/ 189 h 416"/>
              <a:gd name="T32" fmla="*/ 2 w 194"/>
              <a:gd name="T33" fmla="*/ 189 h 416"/>
              <a:gd name="T34" fmla="*/ 0 w 194"/>
              <a:gd name="T35" fmla="*/ 189 h 416"/>
              <a:gd name="T36" fmla="*/ 0 w 194"/>
              <a:gd name="T37" fmla="*/ 240 h 416"/>
              <a:gd name="T38" fmla="*/ 0 w 194"/>
              <a:gd name="T39" fmla="*/ 240 h 416"/>
              <a:gd name="T40" fmla="*/ 0 w 194"/>
              <a:gd name="T41" fmla="*/ 307 h 416"/>
              <a:gd name="T42" fmla="*/ 91 w 194"/>
              <a:gd name="T43" fmla="*/ 399 h 416"/>
              <a:gd name="T44" fmla="*/ 91 w 194"/>
              <a:gd name="T45" fmla="*/ 397 h 416"/>
              <a:gd name="T46" fmla="*/ 140 w 194"/>
              <a:gd name="T47" fmla="*/ 416 h 416"/>
              <a:gd name="T48" fmla="*/ 194 w 194"/>
              <a:gd name="T49" fmla="*/ 416 h 416"/>
              <a:gd name="T50" fmla="*/ 194 w 194"/>
              <a:gd name="T51" fmla="*/ 157 h 4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94" h="416">
                <a:moveTo>
                  <a:pt x="194" y="157"/>
                </a:moveTo>
                <a:cubicBezTo>
                  <a:pt x="193" y="157"/>
                  <a:pt x="193" y="157"/>
                  <a:pt x="193" y="157"/>
                </a:cubicBezTo>
                <a:cubicBezTo>
                  <a:pt x="193" y="113"/>
                  <a:pt x="193" y="113"/>
                  <a:pt x="193" y="113"/>
                </a:cubicBezTo>
                <a:cubicBezTo>
                  <a:pt x="193" y="98"/>
                  <a:pt x="180" y="85"/>
                  <a:pt x="165" y="85"/>
                </a:cubicBezTo>
                <a:cubicBezTo>
                  <a:pt x="150" y="85"/>
                  <a:pt x="137" y="98"/>
                  <a:pt x="137" y="113"/>
                </a:cubicBezTo>
                <a:cubicBezTo>
                  <a:pt x="137" y="157"/>
                  <a:pt x="137" y="157"/>
                  <a:pt x="137" y="157"/>
                </a:cubicBezTo>
                <a:cubicBezTo>
                  <a:pt x="133" y="157"/>
                  <a:pt x="128" y="158"/>
                  <a:pt x="124" y="159"/>
                </a:cubicBezTo>
                <a:cubicBezTo>
                  <a:pt x="124" y="28"/>
                  <a:pt x="124" y="28"/>
                  <a:pt x="124" y="28"/>
                </a:cubicBezTo>
                <a:cubicBezTo>
                  <a:pt x="124" y="13"/>
                  <a:pt x="112" y="0"/>
                  <a:pt x="97" y="0"/>
                </a:cubicBezTo>
                <a:cubicBezTo>
                  <a:pt x="81" y="0"/>
                  <a:pt x="69" y="13"/>
                  <a:pt x="69" y="28"/>
                </a:cubicBezTo>
                <a:cubicBezTo>
                  <a:pt x="69" y="225"/>
                  <a:pt x="69" y="225"/>
                  <a:pt x="69" y="225"/>
                </a:cubicBezTo>
                <a:cubicBezTo>
                  <a:pt x="69" y="226"/>
                  <a:pt x="69" y="227"/>
                  <a:pt x="69" y="228"/>
                </a:cubicBezTo>
                <a:cubicBezTo>
                  <a:pt x="69" y="297"/>
                  <a:pt x="69" y="297"/>
                  <a:pt x="69" y="297"/>
                </a:cubicBezTo>
                <a:cubicBezTo>
                  <a:pt x="56" y="284"/>
                  <a:pt x="56" y="284"/>
                  <a:pt x="56" y="284"/>
                </a:cubicBezTo>
                <a:cubicBezTo>
                  <a:pt x="56" y="229"/>
                  <a:pt x="56" y="229"/>
                  <a:pt x="56" y="229"/>
                </a:cubicBezTo>
                <a:cubicBezTo>
                  <a:pt x="56" y="207"/>
                  <a:pt x="38" y="189"/>
                  <a:pt x="15" y="189"/>
                </a:cubicBezTo>
                <a:cubicBezTo>
                  <a:pt x="2" y="189"/>
                  <a:pt x="2" y="189"/>
                  <a:pt x="2" y="189"/>
                </a:cubicBezTo>
                <a:cubicBezTo>
                  <a:pt x="1" y="189"/>
                  <a:pt x="1" y="189"/>
                  <a:pt x="0" y="189"/>
                </a:cubicBezTo>
                <a:cubicBezTo>
                  <a:pt x="0" y="240"/>
                  <a:pt x="0" y="240"/>
                  <a:pt x="0" y="240"/>
                </a:cubicBezTo>
                <a:cubicBezTo>
                  <a:pt x="0" y="240"/>
                  <a:pt x="0" y="240"/>
                  <a:pt x="0" y="240"/>
                </a:cubicBezTo>
                <a:cubicBezTo>
                  <a:pt x="0" y="307"/>
                  <a:pt x="0" y="307"/>
                  <a:pt x="0" y="307"/>
                </a:cubicBezTo>
                <a:cubicBezTo>
                  <a:pt x="91" y="399"/>
                  <a:pt x="91" y="399"/>
                  <a:pt x="91" y="399"/>
                </a:cubicBezTo>
                <a:cubicBezTo>
                  <a:pt x="91" y="397"/>
                  <a:pt x="91" y="397"/>
                  <a:pt x="91" y="397"/>
                </a:cubicBezTo>
                <a:cubicBezTo>
                  <a:pt x="104" y="409"/>
                  <a:pt x="121" y="416"/>
                  <a:pt x="140" y="416"/>
                </a:cubicBezTo>
                <a:cubicBezTo>
                  <a:pt x="194" y="416"/>
                  <a:pt x="194" y="416"/>
                  <a:pt x="194" y="416"/>
                </a:cubicBezTo>
                <a:lnTo>
                  <a:pt x="194" y="157"/>
                </a:lnTo>
                <a:close/>
              </a:path>
            </a:pathLst>
          </a:custGeom>
          <a:solidFill>
            <a:srgbClr val="E548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5" name="Freeform 148"/>
          <p:cNvSpPr>
            <a:spLocks noEditPoints="1"/>
          </p:cNvSpPr>
          <p:nvPr/>
        </p:nvSpPr>
        <p:spPr bwMode="auto">
          <a:xfrm>
            <a:off x="5148560" y="2681300"/>
            <a:ext cx="643964" cy="643964"/>
          </a:xfrm>
          <a:custGeom>
            <a:avLst/>
            <a:gdLst>
              <a:gd name="T0" fmla="*/ 62 w 124"/>
              <a:gd name="T1" fmla="*/ 124 h 124"/>
              <a:gd name="T2" fmla="*/ 0 w 124"/>
              <a:gd name="T3" fmla="*/ 62 h 124"/>
              <a:gd name="T4" fmla="*/ 62 w 124"/>
              <a:gd name="T5" fmla="*/ 0 h 124"/>
              <a:gd name="T6" fmla="*/ 124 w 124"/>
              <a:gd name="T7" fmla="*/ 62 h 124"/>
              <a:gd name="T8" fmla="*/ 62 w 124"/>
              <a:gd name="T9" fmla="*/ 124 h 124"/>
              <a:gd name="T10" fmla="*/ 62 w 124"/>
              <a:gd name="T11" fmla="*/ 13 h 124"/>
              <a:gd name="T12" fmla="*/ 14 w 124"/>
              <a:gd name="T13" fmla="*/ 62 h 124"/>
              <a:gd name="T14" fmla="*/ 62 w 124"/>
              <a:gd name="T15" fmla="*/ 110 h 124"/>
              <a:gd name="T16" fmla="*/ 111 w 124"/>
              <a:gd name="T17" fmla="*/ 62 h 124"/>
              <a:gd name="T18" fmla="*/ 62 w 124"/>
              <a:gd name="T19" fmla="*/ 13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4" h="124">
                <a:moveTo>
                  <a:pt x="62" y="124"/>
                </a:moveTo>
                <a:cubicBezTo>
                  <a:pt x="28" y="124"/>
                  <a:pt x="0" y="96"/>
                  <a:pt x="0" y="62"/>
                </a:cubicBezTo>
                <a:cubicBezTo>
                  <a:pt x="0" y="27"/>
                  <a:pt x="28" y="0"/>
                  <a:pt x="62" y="0"/>
                </a:cubicBezTo>
                <a:cubicBezTo>
                  <a:pt x="96" y="0"/>
                  <a:pt x="124" y="27"/>
                  <a:pt x="124" y="62"/>
                </a:cubicBezTo>
                <a:cubicBezTo>
                  <a:pt x="124" y="96"/>
                  <a:pt x="96" y="124"/>
                  <a:pt x="62" y="124"/>
                </a:cubicBezTo>
                <a:close/>
                <a:moveTo>
                  <a:pt x="62" y="13"/>
                </a:moveTo>
                <a:cubicBezTo>
                  <a:pt x="35" y="13"/>
                  <a:pt x="14" y="35"/>
                  <a:pt x="14" y="62"/>
                </a:cubicBezTo>
                <a:cubicBezTo>
                  <a:pt x="14" y="88"/>
                  <a:pt x="35" y="110"/>
                  <a:pt x="62" y="110"/>
                </a:cubicBezTo>
                <a:cubicBezTo>
                  <a:pt x="89" y="110"/>
                  <a:pt x="111" y="88"/>
                  <a:pt x="111" y="62"/>
                </a:cubicBezTo>
                <a:cubicBezTo>
                  <a:pt x="111" y="35"/>
                  <a:pt x="89" y="13"/>
                  <a:pt x="62" y="13"/>
                </a:cubicBezTo>
                <a:close/>
              </a:path>
            </a:pathLst>
          </a:custGeom>
          <a:solidFill>
            <a:srgbClr val="E548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6" name="Freeform 149"/>
          <p:cNvSpPr>
            <a:spLocks noEditPoints="1"/>
          </p:cNvSpPr>
          <p:nvPr/>
        </p:nvSpPr>
        <p:spPr bwMode="auto">
          <a:xfrm>
            <a:off x="5258078" y="2790817"/>
            <a:ext cx="424928" cy="420548"/>
          </a:xfrm>
          <a:custGeom>
            <a:avLst/>
            <a:gdLst>
              <a:gd name="T0" fmla="*/ 41 w 82"/>
              <a:gd name="T1" fmla="*/ 81 h 81"/>
              <a:gd name="T2" fmla="*/ 0 w 82"/>
              <a:gd name="T3" fmla="*/ 41 h 81"/>
              <a:gd name="T4" fmla="*/ 41 w 82"/>
              <a:gd name="T5" fmla="*/ 0 h 81"/>
              <a:gd name="T6" fmla="*/ 82 w 82"/>
              <a:gd name="T7" fmla="*/ 41 h 81"/>
              <a:gd name="T8" fmla="*/ 41 w 82"/>
              <a:gd name="T9" fmla="*/ 81 h 81"/>
              <a:gd name="T10" fmla="*/ 41 w 82"/>
              <a:gd name="T11" fmla="*/ 7 h 81"/>
              <a:gd name="T12" fmla="*/ 7 w 82"/>
              <a:gd name="T13" fmla="*/ 41 h 81"/>
              <a:gd name="T14" fmla="*/ 41 w 82"/>
              <a:gd name="T15" fmla="*/ 75 h 81"/>
              <a:gd name="T16" fmla="*/ 75 w 82"/>
              <a:gd name="T17" fmla="*/ 41 h 81"/>
              <a:gd name="T18" fmla="*/ 41 w 82"/>
              <a:gd name="T19" fmla="*/ 7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2" h="81">
                <a:moveTo>
                  <a:pt x="41" y="81"/>
                </a:moveTo>
                <a:cubicBezTo>
                  <a:pt x="19" y="81"/>
                  <a:pt x="0" y="63"/>
                  <a:pt x="0" y="41"/>
                </a:cubicBezTo>
                <a:cubicBezTo>
                  <a:pt x="0" y="18"/>
                  <a:pt x="19" y="0"/>
                  <a:pt x="41" y="0"/>
                </a:cubicBezTo>
                <a:cubicBezTo>
                  <a:pt x="64" y="0"/>
                  <a:pt x="82" y="18"/>
                  <a:pt x="82" y="41"/>
                </a:cubicBezTo>
                <a:cubicBezTo>
                  <a:pt x="82" y="63"/>
                  <a:pt x="64" y="81"/>
                  <a:pt x="41" y="81"/>
                </a:cubicBezTo>
                <a:close/>
                <a:moveTo>
                  <a:pt x="41" y="7"/>
                </a:moveTo>
                <a:cubicBezTo>
                  <a:pt x="22" y="7"/>
                  <a:pt x="7" y="22"/>
                  <a:pt x="7" y="41"/>
                </a:cubicBezTo>
                <a:cubicBezTo>
                  <a:pt x="7" y="59"/>
                  <a:pt x="22" y="75"/>
                  <a:pt x="41" y="75"/>
                </a:cubicBezTo>
                <a:cubicBezTo>
                  <a:pt x="60" y="75"/>
                  <a:pt x="75" y="59"/>
                  <a:pt x="75" y="41"/>
                </a:cubicBezTo>
                <a:cubicBezTo>
                  <a:pt x="75" y="22"/>
                  <a:pt x="60" y="7"/>
                  <a:pt x="41" y="7"/>
                </a:cubicBezTo>
                <a:close/>
              </a:path>
            </a:pathLst>
          </a:custGeom>
          <a:solidFill>
            <a:srgbClr val="E548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7" name="Freeform 150"/>
          <p:cNvSpPr>
            <a:spLocks noEditPoints="1"/>
          </p:cNvSpPr>
          <p:nvPr/>
        </p:nvSpPr>
        <p:spPr bwMode="auto">
          <a:xfrm>
            <a:off x="5376357" y="2847767"/>
            <a:ext cx="177419" cy="341695"/>
          </a:xfrm>
          <a:custGeom>
            <a:avLst/>
            <a:gdLst>
              <a:gd name="T0" fmla="*/ 17 w 34"/>
              <a:gd name="T1" fmla="*/ 0 h 66"/>
              <a:gd name="T2" fmla="*/ 15 w 34"/>
              <a:gd name="T3" fmla="*/ 2 h 66"/>
              <a:gd name="T4" fmla="*/ 15 w 34"/>
              <a:gd name="T5" fmla="*/ 6 h 66"/>
              <a:gd name="T6" fmla="*/ 5 w 34"/>
              <a:gd name="T7" fmla="*/ 10 h 66"/>
              <a:gd name="T8" fmla="*/ 1 w 34"/>
              <a:gd name="T9" fmla="*/ 19 h 66"/>
              <a:gd name="T10" fmla="*/ 3 w 34"/>
              <a:gd name="T11" fmla="*/ 26 h 66"/>
              <a:gd name="T12" fmla="*/ 8 w 34"/>
              <a:gd name="T13" fmla="*/ 30 h 66"/>
              <a:gd name="T14" fmla="*/ 15 w 34"/>
              <a:gd name="T15" fmla="*/ 33 h 66"/>
              <a:gd name="T16" fmla="*/ 15 w 34"/>
              <a:gd name="T17" fmla="*/ 48 h 66"/>
              <a:gd name="T18" fmla="*/ 11 w 34"/>
              <a:gd name="T19" fmla="*/ 46 h 66"/>
              <a:gd name="T20" fmla="*/ 9 w 34"/>
              <a:gd name="T21" fmla="*/ 43 h 66"/>
              <a:gd name="T22" fmla="*/ 8 w 34"/>
              <a:gd name="T23" fmla="*/ 39 h 66"/>
              <a:gd name="T24" fmla="*/ 6 w 34"/>
              <a:gd name="T25" fmla="*/ 37 h 66"/>
              <a:gd name="T26" fmla="*/ 4 w 34"/>
              <a:gd name="T27" fmla="*/ 37 h 66"/>
              <a:gd name="T28" fmla="*/ 1 w 34"/>
              <a:gd name="T29" fmla="*/ 38 h 66"/>
              <a:gd name="T30" fmla="*/ 0 w 34"/>
              <a:gd name="T31" fmla="*/ 41 h 66"/>
              <a:gd name="T32" fmla="*/ 1 w 34"/>
              <a:gd name="T33" fmla="*/ 45 h 66"/>
              <a:gd name="T34" fmla="*/ 3 w 34"/>
              <a:gd name="T35" fmla="*/ 49 h 66"/>
              <a:gd name="T36" fmla="*/ 8 w 34"/>
              <a:gd name="T37" fmla="*/ 53 h 66"/>
              <a:gd name="T38" fmla="*/ 15 w 34"/>
              <a:gd name="T39" fmla="*/ 54 h 66"/>
              <a:gd name="T40" fmla="*/ 15 w 34"/>
              <a:gd name="T41" fmla="*/ 63 h 66"/>
              <a:gd name="T42" fmla="*/ 15 w 34"/>
              <a:gd name="T43" fmla="*/ 65 h 66"/>
              <a:gd name="T44" fmla="*/ 17 w 34"/>
              <a:gd name="T45" fmla="*/ 66 h 66"/>
              <a:gd name="T46" fmla="*/ 18 w 34"/>
              <a:gd name="T47" fmla="*/ 65 h 66"/>
              <a:gd name="T48" fmla="*/ 19 w 34"/>
              <a:gd name="T49" fmla="*/ 62 h 66"/>
              <a:gd name="T50" fmla="*/ 19 w 34"/>
              <a:gd name="T51" fmla="*/ 54 h 66"/>
              <a:gd name="T52" fmla="*/ 27 w 34"/>
              <a:gd name="T53" fmla="*/ 52 h 66"/>
              <a:gd name="T54" fmla="*/ 32 w 34"/>
              <a:gd name="T55" fmla="*/ 47 h 66"/>
              <a:gd name="T56" fmla="*/ 34 w 34"/>
              <a:gd name="T57" fmla="*/ 40 h 66"/>
              <a:gd name="T58" fmla="*/ 33 w 34"/>
              <a:gd name="T59" fmla="*/ 34 h 66"/>
              <a:gd name="T60" fmla="*/ 29 w 34"/>
              <a:gd name="T61" fmla="*/ 30 h 66"/>
              <a:gd name="T62" fmla="*/ 25 w 34"/>
              <a:gd name="T63" fmla="*/ 27 h 66"/>
              <a:gd name="T64" fmla="*/ 19 w 34"/>
              <a:gd name="T65" fmla="*/ 25 h 66"/>
              <a:gd name="T66" fmla="*/ 19 w 34"/>
              <a:gd name="T67" fmla="*/ 12 h 66"/>
              <a:gd name="T68" fmla="*/ 24 w 34"/>
              <a:gd name="T69" fmla="*/ 17 h 66"/>
              <a:gd name="T70" fmla="*/ 28 w 34"/>
              <a:gd name="T71" fmla="*/ 21 h 66"/>
              <a:gd name="T72" fmla="*/ 31 w 34"/>
              <a:gd name="T73" fmla="*/ 20 h 66"/>
              <a:gd name="T74" fmla="*/ 32 w 34"/>
              <a:gd name="T75" fmla="*/ 17 h 66"/>
              <a:gd name="T76" fmla="*/ 31 w 34"/>
              <a:gd name="T77" fmla="*/ 14 h 66"/>
              <a:gd name="T78" fmla="*/ 29 w 34"/>
              <a:gd name="T79" fmla="*/ 10 h 66"/>
              <a:gd name="T80" fmla="*/ 25 w 34"/>
              <a:gd name="T81" fmla="*/ 7 h 66"/>
              <a:gd name="T82" fmla="*/ 19 w 34"/>
              <a:gd name="T83" fmla="*/ 6 h 66"/>
              <a:gd name="T84" fmla="*/ 19 w 34"/>
              <a:gd name="T85" fmla="*/ 2 h 66"/>
              <a:gd name="T86" fmla="*/ 17 w 34"/>
              <a:gd name="T87" fmla="*/ 0 h 66"/>
              <a:gd name="T88" fmla="*/ 15 w 34"/>
              <a:gd name="T89" fmla="*/ 24 h 66"/>
              <a:gd name="T90" fmla="*/ 10 w 34"/>
              <a:gd name="T91" fmla="*/ 22 h 66"/>
              <a:gd name="T92" fmla="*/ 9 w 34"/>
              <a:gd name="T93" fmla="*/ 18 h 66"/>
              <a:gd name="T94" fmla="*/ 11 w 34"/>
              <a:gd name="T95" fmla="*/ 14 h 66"/>
              <a:gd name="T96" fmla="*/ 15 w 34"/>
              <a:gd name="T97" fmla="*/ 12 h 66"/>
              <a:gd name="T98" fmla="*/ 15 w 34"/>
              <a:gd name="T99" fmla="*/ 24 h 66"/>
              <a:gd name="T100" fmla="*/ 19 w 34"/>
              <a:gd name="T101" fmla="*/ 48 h 66"/>
              <a:gd name="T102" fmla="*/ 19 w 34"/>
              <a:gd name="T103" fmla="*/ 34 h 66"/>
              <a:gd name="T104" fmla="*/ 24 w 34"/>
              <a:gd name="T105" fmla="*/ 36 h 66"/>
              <a:gd name="T106" fmla="*/ 26 w 34"/>
              <a:gd name="T107" fmla="*/ 41 h 66"/>
              <a:gd name="T108" fmla="*/ 24 w 34"/>
              <a:gd name="T109" fmla="*/ 45 h 66"/>
              <a:gd name="T110" fmla="*/ 19 w 34"/>
              <a:gd name="T111" fmla="*/ 48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4" h="66">
                <a:moveTo>
                  <a:pt x="17" y="0"/>
                </a:moveTo>
                <a:cubicBezTo>
                  <a:pt x="15" y="0"/>
                  <a:pt x="15" y="0"/>
                  <a:pt x="15" y="2"/>
                </a:cubicBezTo>
                <a:cubicBezTo>
                  <a:pt x="15" y="6"/>
                  <a:pt x="15" y="6"/>
                  <a:pt x="15" y="6"/>
                </a:cubicBezTo>
                <a:cubicBezTo>
                  <a:pt x="10" y="6"/>
                  <a:pt x="7" y="7"/>
                  <a:pt x="5" y="10"/>
                </a:cubicBezTo>
                <a:cubicBezTo>
                  <a:pt x="2" y="12"/>
                  <a:pt x="1" y="15"/>
                  <a:pt x="1" y="19"/>
                </a:cubicBezTo>
                <a:cubicBezTo>
                  <a:pt x="1" y="22"/>
                  <a:pt x="2" y="24"/>
                  <a:pt x="3" y="26"/>
                </a:cubicBezTo>
                <a:cubicBezTo>
                  <a:pt x="4" y="28"/>
                  <a:pt x="6" y="29"/>
                  <a:pt x="8" y="30"/>
                </a:cubicBezTo>
                <a:cubicBezTo>
                  <a:pt x="9" y="31"/>
                  <a:pt x="12" y="32"/>
                  <a:pt x="15" y="33"/>
                </a:cubicBezTo>
                <a:cubicBezTo>
                  <a:pt x="15" y="48"/>
                  <a:pt x="15" y="48"/>
                  <a:pt x="15" y="48"/>
                </a:cubicBezTo>
                <a:cubicBezTo>
                  <a:pt x="13" y="47"/>
                  <a:pt x="12" y="47"/>
                  <a:pt x="11" y="46"/>
                </a:cubicBezTo>
                <a:cubicBezTo>
                  <a:pt x="10" y="45"/>
                  <a:pt x="10" y="44"/>
                  <a:pt x="9" y="43"/>
                </a:cubicBezTo>
                <a:cubicBezTo>
                  <a:pt x="9" y="42"/>
                  <a:pt x="8" y="41"/>
                  <a:pt x="8" y="39"/>
                </a:cubicBezTo>
                <a:cubicBezTo>
                  <a:pt x="8" y="38"/>
                  <a:pt x="7" y="38"/>
                  <a:pt x="6" y="37"/>
                </a:cubicBezTo>
                <a:cubicBezTo>
                  <a:pt x="6" y="37"/>
                  <a:pt x="5" y="37"/>
                  <a:pt x="4" y="37"/>
                </a:cubicBezTo>
                <a:cubicBezTo>
                  <a:pt x="3" y="37"/>
                  <a:pt x="2" y="37"/>
                  <a:pt x="1" y="38"/>
                </a:cubicBezTo>
                <a:cubicBezTo>
                  <a:pt x="0" y="39"/>
                  <a:pt x="0" y="40"/>
                  <a:pt x="0" y="41"/>
                </a:cubicBezTo>
                <a:cubicBezTo>
                  <a:pt x="0" y="42"/>
                  <a:pt x="0" y="44"/>
                  <a:pt x="1" y="45"/>
                </a:cubicBezTo>
                <a:cubicBezTo>
                  <a:pt x="1" y="46"/>
                  <a:pt x="2" y="48"/>
                  <a:pt x="3" y="49"/>
                </a:cubicBezTo>
                <a:cubicBezTo>
                  <a:pt x="5" y="51"/>
                  <a:pt x="6" y="52"/>
                  <a:pt x="8" y="53"/>
                </a:cubicBezTo>
                <a:cubicBezTo>
                  <a:pt x="10" y="53"/>
                  <a:pt x="12" y="54"/>
                  <a:pt x="15" y="54"/>
                </a:cubicBezTo>
                <a:cubicBezTo>
                  <a:pt x="15" y="63"/>
                  <a:pt x="15" y="63"/>
                  <a:pt x="15" y="63"/>
                </a:cubicBezTo>
                <a:cubicBezTo>
                  <a:pt x="15" y="64"/>
                  <a:pt x="15" y="65"/>
                  <a:pt x="15" y="65"/>
                </a:cubicBezTo>
                <a:cubicBezTo>
                  <a:pt x="16" y="66"/>
                  <a:pt x="16" y="66"/>
                  <a:pt x="17" y="66"/>
                </a:cubicBezTo>
                <a:cubicBezTo>
                  <a:pt x="18" y="66"/>
                  <a:pt x="18" y="66"/>
                  <a:pt x="18" y="65"/>
                </a:cubicBezTo>
                <a:cubicBezTo>
                  <a:pt x="19" y="64"/>
                  <a:pt x="19" y="64"/>
                  <a:pt x="19" y="62"/>
                </a:cubicBezTo>
                <a:cubicBezTo>
                  <a:pt x="19" y="54"/>
                  <a:pt x="19" y="54"/>
                  <a:pt x="19" y="54"/>
                </a:cubicBezTo>
                <a:cubicBezTo>
                  <a:pt x="22" y="54"/>
                  <a:pt x="25" y="53"/>
                  <a:pt x="27" y="52"/>
                </a:cubicBezTo>
                <a:cubicBezTo>
                  <a:pt x="29" y="50"/>
                  <a:pt x="31" y="49"/>
                  <a:pt x="32" y="47"/>
                </a:cubicBezTo>
                <a:cubicBezTo>
                  <a:pt x="33" y="44"/>
                  <a:pt x="34" y="42"/>
                  <a:pt x="34" y="40"/>
                </a:cubicBezTo>
                <a:cubicBezTo>
                  <a:pt x="34" y="38"/>
                  <a:pt x="33" y="36"/>
                  <a:pt x="33" y="34"/>
                </a:cubicBezTo>
                <a:cubicBezTo>
                  <a:pt x="32" y="33"/>
                  <a:pt x="31" y="31"/>
                  <a:pt x="29" y="30"/>
                </a:cubicBezTo>
                <a:cubicBezTo>
                  <a:pt x="28" y="29"/>
                  <a:pt x="27" y="28"/>
                  <a:pt x="25" y="27"/>
                </a:cubicBezTo>
                <a:cubicBezTo>
                  <a:pt x="24" y="27"/>
                  <a:pt x="21" y="26"/>
                  <a:pt x="19" y="25"/>
                </a:cubicBezTo>
                <a:cubicBezTo>
                  <a:pt x="19" y="12"/>
                  <a:pt x="19" y="12"/>
                  <a:pt x="19" y="12"/>
                </a:cubicBezTo>
                <a:cubicBezTo>
                  <a:pt x="22" y="13"/>
                  <a:pt x="23" y="15"/>
                  <a:pt x="24" y="17"/>
                </a:cubicBezTo>
                <a:cubicBezTo>
                  <a:pt x="25" y="20"/>
                  <a:pt x="26" y="21"/>
                  <a:pt x="28" y="21"/>
                </a:cubicBezTo>
                <a:cubicBezTo>
                  <a:pt x="29" y="21"/>
                  <a:pt x="30" y="20"/>
                  <a:pt x="31" y="20"/>
                </a:cubicBezTo>
                <a:cubicBezTo>
                  <a:pt x="32" y="19"/>
                  <a:pt x="32" y="18"/>
                  <a:pt x="32" y="17"/>
                </a:cubicBezTo>
                <a:cubicBezTo>
                  <a:pt x="32" y="16"/>
                  <a:pt x="32" y="15"/>
                  <a:pt x="31" y="14"/>
                </a:cubicBezTo>
                <a:cubicBezTo>
                  <a:pt x="31" y="13"/>
                  <a:pt x="30" y="11"/>
                  <a:pt x="29" y="10"/>
                </a:cubicBezTo>
                <a:cubicBezTo>
                  <a:pt x="28" y="9"/>
                  <a:pt x="26" y="8"/>
                  <a:pt x="25" y="7"/>
                </a:cubicBezTo>
                <a:cubicBezTo>
                  <a:pt x="23" y="6"/>
                  <a:pt x="21" y="6"/>
                  <a:pt x="19" y="6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0"/>
                  <a:pt x="18" y="0"/>
                  <a:pt x="17" y="0"/>
                </a:cubicBezTo>
                <a:close/>
                <a:moveTo>
                  <a:pt x="15" y="24"/>
                </a:moveTo>
                <a:cubicBezTo>
                  <a:pt x="13" y="24"/>
                  <a:pt x="11" y="23"/>
                  <a:pt x="10" y="22"/>
                </a:cubicBezTo>
                <a:cubicBezTo>
                  <a:pt x="9" y="21"/>
                  <a:pt x="9" y="20"/>
                  <a:pt x="9" y="18"/>
                </a:cubicBezTo>
                <a:cubicBezTo>
                  <a:pt x="9" y="16"/>
                  <a:pt x="10" y="15"/>
                  <a:pt x="11" y="14"/>
                </a:cubicBezTo>
                <a:cubicBezTo>
                  <a:pt x="12" y="13"/>
                  <a:pt x="13" y="12"/>
                  <a:pt x="15" y="12"/>
                </a:cubicBezTo>
                <a:lnTo>
                  <a:pt x="15" y="24"/>
                </a:lnTo>
                <a:close/>
                <a:moveTo>
                  <a:pt x="19" y="48"/>
                </a:moveTo>
                <a:cubicBezTo>
                  <a:pt x="19" y="34"/>
                  <a:pt x="19" y="34"/>
                  <a:pt x="19" y="34"/>
                </a:cubicBezTo>
                <a:cubicBezTo>
                  <a:pt x="21" y="35"/>
                  <a:pt x="23" y="35"/>
                  <a:pt x="24" y="36"/>
                </a:cubicBezTo>
                <a:cubicBezTo>
                  <a:pt x="25" y="37"/>
                  <a:pt x="26" y="39"/>
                  <a:pt x="26" y="41"/>
                </a:cubicBezTo>
                <a:cubicBezTo>
                  <a:pt x="26" y="43"/>
                  <a:pt x="25" y="44"/>
                  <a:pt x="24" y="45"/>
                </a:cubicBezTo>
                <a:cubicBezTo>
                  <a:pt x="23" y="47"/>
                  <a:pt x="21" y="48"/>
                  <a:pt x="19" y="48"/>
                </a:cubicBezTo>
                <a:close/>
              </a:path>
            </a:pathLst>
          </a:custGeom>
          <a:solidFill>
            <a:srgbClr val="E548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371" name="组合 370"/>
          <p:cNvGrpSpPr/>
          <p:nvPr/>
        </p:nvGrpSpPr>
        <p:grpSpPr>
          <a:xfrm>
            <a:off x="5157513" y="3738286"/>
            <a:ext cx="455593" cy="457784"/>
            <a:chOff x="5224188" y="3731142"/>
            <a:chExt cx="455593" cy="457784"/>
          </a:xfrm>
        </p:grpSpPr>
        <p:sp>
          <p:nvSpPr>
            <p:cNvPr id="328" name="Freeform 151"/>
            <p:cNvSpPr>
              <a:spLocks noEditPoints="1"/>
            </p:cNvSpPr>
            <p:nvPr/>
          </p:nvSpPr>
          <p:spPr bwMode="auto">
            <a:xfrm>
              <a:off x="5224188" y="3731142"/>
              <a:ext cx="455593" cy="457784"/>
            </a:xfrm>
            <a:custGeom>
              <a:avLst/>
              <a:gdLst>
                <a:gd name="T0" fmla="*/ 44 w 88"/>
                <a:gd name="T1" fmla="*/ 88 h 88"/>
                <a:gd name="T2" fmla="*/ 0 w 88"/>
                <a:gd name="T3" fmla="*/ 44 h 88"/>
                <a:gd name="T4" fmla="*/ 44 w 88"/>
                <a:gd name="T5" fmla="*/ 0 h 88"/>
                <a:gd name="T6" fmla="*/ 88 w 88"/>
                <a:gd name="T7" fmla="*/ 44 h 88"/>
                <a:gd name="T8" fmla="*/ 44 w 88"/>
                <a:gd name="T9" fmla="*/ 88 h 88"/>
                <a:gd name="T10" fmla="*/ 44 w 88"/>
                <a:gd name="T11" fmla="*/ 9 h 88"/>
                <a:gd name="T12" fmla="*/ 10 w 88"/>
                <a:gd name="T13" fmla="*/ 44 h 88"/>
                <a:gd name="T14" fmla="*/ 44 w 88"/>
                <a:gd name="T15" fmla="*/ 78 h 88"/>
                <a:gd name="T16" fmla="*/ 79 w 88"/>
                <a:gd name="T17" fmla="*/ 44 h 88"/>
                <a:gd name="T18" fmla="*/ 44 w 88"/>
                <a:gd name="T19" fmla="*/ 9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8" h="88">
                  <a:moveTo>
                    <a:pt x="44" y="88"/>
                  </a:moveTo>
                  <a:cubicBezTo>
                    <a:pt x="20" y="88"/>
                    <a:pt x="0" y="68"/>
                    <a:pt x="0" y="44"/>
                  </a:cubicBezTo>
                  <a:cubicBezTo>
                    <a:pt x="0" y="20"/>
                    <a:pt x="20" y="0"/>
                    <a:pt x="44" y="0"/>
                  </a:cubicBezTo>
                  <a:cubicBezTo>
                    <a:pt x="69" y="0"/>
                    <a:pt x="88" y="20"/>
                    <a:pt x="88" y="44"/>
                  </a:cubicBezTo>
                  <a:cubicBezTo>
                    <a:pt x="88" y="68"/>
                    <a:pt x="69" y="88"/>
                    <a:pt x="44" y="88"/>
                  </a:cubicBezTo>
                  <a:close/>
                  <a:moveTo>
                    <a:pt x="44" y="9"/>
                  </a:moveTo>
                  <a:cubicBezTo>
                    <a:pt x="25" y="9"/>
                    <a:pt x="10" y="25"/>
                    <a:pt x="10" y="44"/>
                  </a:cubicBezTo>
                  <a:cubicBezTo>
                    <a:pt x="10" y="63"/>
                    <a:pt x="25" y="78"/>
                    <a:pt x="44" y="78"/>
                  </a:cubicBezTo>
                  <a:cubicBezTo>
                    <a:pt x="63" y="78"/>
                    <a:pt x="79" y="63"/>
                    <a:pt x="79" y="44"/>
                  </a:cubicBezTo>
                  <a:cubicBezTo>
                    <a:pt x="79" y="25"/>
                    <a:pt x="63" y="9"/>
                    <a:pt x="44" y="9"/>
                  </a:cubicBezTo>
                  <a:close/>
                </a:path>
              </a:pathLst>
            </a:custGeom>
            <a:solidFill>
              <a:srgbClr val="E548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9" name="Freeform 152"/>
            <p:cNvSpPr>
              <a:spLocks noEditPoints="1"/>
            </p:cNvSpPr>
            <p:nvPr/>
          </p:nvSpPr>
          <p:spPr bwMode="auto">
            <a:xfrm>
              <a:off x="5300850" y="3809995"/>
              <a:ext cx="300079" cy="300079"/>
            </a:xfrm>
            <a:custGeom>
              <a:avLst/>
              <a:gdLst>
                <a:gd name="T0" fmla="*/ 29 w 58"/>
                <a:gd name="T1" fmla="*/ 58 h 58"/>
                <a:gd name="T2" fmla="*/ 0 w 58"/>
                <a:gd name="T3" fmla="*/ 29 h 58"/>
                <a:gd name="T4" fmla="*/ 29 w 58"/>
                <a:gd name="T5" fmla="*/ 0 h 58"/>
                <a:gd name="T6" fmla="*/ 58 w 58"/>
                <a:gd name="T7" fmla="*/ 29 h 58"/>
                <a:gd name="T8" fmla="*/ 29 w 58"/>
                <a:gd name="T9" fmla="*/ 58 h 58"/>
                <a:gd name="T10" fmla="*/ 29 w 58"/>
                <a:gd name="T11" fmla="*/ 5 h 58"/>
                <a:gd name="T12" fmla="*/ 5 w 58"/>
                <a:gd name="T13" fmla="*/ 29 h 58"/>
                <a:gd name="T14" fmla="*/ 29 w 58"/>
                <a:gd name="T15" fmla="*/ 53 h 58"/>
                <a:gd name="T16" fmla="*/ 54 w 58"/>
                <a:gd name="T17" fmla="*/ 29 h 58"/>
                <a:gd name="T18" fmla="*/ 29 w 58"/>
                <a:gd name="T19" fmla="*/ 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8" h="58">
                  <a:moveTo>
                    <a:pt x="29" y="58"/>
                  </a:moveTo>
                  <a:cubicBezTo>
                    <a:pt x="13" y="58"/>
                    <a:pt x="0" y="45"/>
                    <a:pt x="0" y="29"/>
                  </a:cubicBezTo>
                  <a:cubicBezTo>
                    <a:pt x="0" y="13"/>
                    <a:pt x="13" y="0"/>
                    <a:pt x="29" y="0"/>
                  </a:cubicBezTo>
                  <a:cubicBezTo>
                    <a:pt x="45" y="0"/>
                    <a:pt x="58" y="13"/>
                    <a:pt x="58" y="29"/>
                  </a:cubicBezTo>
                  <a:cubicBezTo>
                    <a:pt x="58" y="45"/>
                    <a:pt x="45" y="58"/>
                    <a:pt x="29" y="58"/>
                  </a:cubicBezTo>
                  <a:close/>
                  <a:moveTo>
                    <a:pt x="29" y="5"/>
                  </a:moveTo>
                  <a:cubicBezTo>
                    <a:pt x="16" y="5"/>
                    <a:pt x="5" y="16"/>
                    <a:pt x="5" y="29"/>
                  </a:cubicBezTo>
                  <a:cubicBezTo>
                    <a:pt x="5" y="42"/>
                    <a:pt x="16" y="53"/>
                    <a:pt x="29" y="53"/>
                  </a:cubicBezTo>
                  <a:cubicBezTo>
                    <a:pt x="43" y="53"/>
                    <a:pt x="54" y="42"/>
                    <a:pt x="54" y="29"/>
                  </a:cubicBezTo>
                  <a:cubicBezTo>
                    <a:pt x="54" y="16"/>
                    <a:pt x="43" y="5"/>
                    <a:pt x="29" y="5"/>
                  </a:cubicBezTo>
                  <a:close/>
                </a:path>
              </a:pathLst>
            </a:custGeom>
            <a:solidFill>
              <a:srgbClr val="E548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0" name="Freeform 153"/>
            <p:cNvSpPr>
              <a:spLocks noEditPoints="1"/>
            </p:cNvSpPr>
            <p:nvPr/>
          </p:nvSpPr>
          <p:spPr bwMode="auto">
            <a:xfrm>
              <a:off x="5384083" y="3845040"/>
              <a:ext cx="124851" cy="249700"/>
            </a:xfrm>
            <a:custGeom>
              <a:avLst/>
              <a:gdLst>
                <a:gd name="T0" fmla="*/ 12 w 24"/>
                <a:gd name="T1" fmla="*/ 0 h 48"/>
                <a:gd name="T2" fmla="*/ 11 w 24"/>
                <a:gd name="T3" fmla="*/ 2 h 48"/>
                <a:gd name="T4" fmla="*/ 11 w 24"/>
                <a:gd name="T5" fmla="*/ 5 h 48"/>
                <a:gd name="T6" fmla="*/ 4 w 24"/>
                <a:gd name="T7" fmla="*/ 8 h 48"/>
                <a:gd name="T8" fmla="*/ 1 w 24"/>
                <a:gd name="T9" fmla="*/ 14 h 48"/>
                <a:gd name="T10" fmla="*/ 3 w 24"/>
                <a:gd name="T11" fmla="*/ 19 h 48"/>
                <a:gd name="T12" fmla="*/ 6 w 24"/>
                <a:gd name="T13" fmla="*/ 22 h 48"/>
                <a:gd name="T14" fmla="*/ 11 w 24"/>
                <a:gd name="T15" fmla="*/ 24 h 48"/>
                <a:gd name="T16" fmla="*/ 11 w 24"/>
                <a:gd name="T17" fmla="*/ 35 h 48"/>
                <a:gd name="T18" fmla="*/ 9 w 24"/>
                <a:gd name="T19" fmla="*/ 33 h 48"/>
                <a:gd name="T20" fmla="*/ 7 w 24"/>
                <a:gd name="T21" fmla="*/ 32 h 48"/>
                <a:gd name="T22" fmla="*/ 6 w 24"/>
                <a:gd name="T23" fmla="*/ 29 h 48"/>
                <a:gd name="T24" fmla="*/ 5 w 24"/>
                <a:gd name="T25" fmla="*/ 27 h 48"/>
                <a:gd name="T26" fmla="*/ 3 w 24"/>
                <a:gd name="T27" fmla="*/ 27 h 48"/>
                <a:gd name="T28" fmla="*/ 1 w 24"/>
                <a:gd name="T29" fmla="*/ 28 h 48"/>
                <a:gd name="T30" fmla="*/ 0 w 24"/>
                <a:gd name="T31" fmla="*/ 30 h 48"/>
                <a:gd name="T32" fmla="*/ 1 w 24"/>
                <a:gd name="T33" fmla="*/ 33 h 48"/>
                <a:gd name="T34" fmla="*/ 3 w 24"/>
                <a:gd name="T35" fmla="*/ 36 h 48"/>
                <a:gd name="T36" fmla="*/ 6 w 24"/>
                <a:gd name="T37" fmla="*/ 38 h 48"/>
                <a:gd name="T38" fmla="*/ 11 w 24"/>
                <a:gd name="T39" fmla="*/ 39 h 48"/>
                <a:gd name="T40" fmla="*/ 11 w 24"/>
                <a:gd name="T41" fmla="*/ 46 h 48"/>
                <a:gd name="T42" fmla="*/ 11 w 24"/>
                <a:gd name="T43" fmla="*/ 47 h 48"/>
                <a:gd name="T44" fmla="*/ 13 w 24"/>
                <a:gd name="T45" fmla="*/ 48 h 48"/>
                <a:gd name="T46" fmla="*/ 14 w 24"/>
                <a:gd name="T47" fmla="*/ 47 h 48"/>
                <a:gd name="T48" fmla="*/ 14 w 24"/>
                <a:gd name="T49" fmla="*/ 45 h 48"/>
                <a:gd name="T50" fmla="*/ 14 w 24"/>
                <a:gd name="T51" fmla="*/ 39 h 48"/>
                <a:gd name="T52" fmla="*/ 20 w 24"/>
                <a:gd name="T53" fmla="*/ 38 h 48"/>
                <a:gd name="T54" fmla="*/ 23 w 24"/>
                <a:gd name="T55" fmla="*/ 34 h 48"/>
                <a:gd name="T56" fmla="*/ 24 w 24"/>
                <a:gd name="T57" fmla="*/ 29 h 48"/>
                <a:gd name="T58" fmla="*/ 24 w 24"/>
                <a:gd name="T59" fmla="*/ 25 h 48"/>
                <a:gd name="T60" fmla="*/ 21 w 24"/>
                <a:gd name="T61" fmla="*/ 22 h 48"/>
                <a:gd name="T62" fmla="*/ 18 w 24"/>
                <a:gd name="T63" fmla="*/ 20 h 48"/>
                <a:gd name="T64" fmla="*/ 14 w 24"/>
                <a:gd name="T65" fmla="*/ 19 h 48"/>
                <a:gd name="T66" fmla="*/ 14 w 24"/>
                <a:gd name="T67" fmla="*/ 9 h 48"/>
                <a:gd name="T68" fmla="*/ 18 w 24"/>
                <a:gd name="T69" fmla="*/ 13 h 48"/>
                <a:gd name="T70" fmla="*/ 20 w 24"/>
                <a:gd name="T71" fmla="*/ 16 h 48"/>
                <a:gd name="T72" fmla="*/ 23 w 24"/>
                <a:gd name="T73" fmla="*/ 15 h 48"/>
                <a:gd name="T74" fmla="*/ 23 w 24"/>
                <a:gd name="T75" fmla="*/ 13 h 48"/>
                <a:gd name="T76" fmla="*/ 23 w 24"/>
                <a:gd name="T77" fmla="*/ 11 h 48"/>
                <a:gd name="T78" fmla="*/ 21 w 24"/>
                <a:gd name="T79" fmla="*/ 8 h 48"/>
                <a:gd name="T80" fmla="*/ 18 w 24"/>
                <a:gd name="T81" fmla="*/ 6 h 48"/>
                <a:gd name="T82" fmla="*/ 14 w 24"/>
                <a:gd name="T83" fmla="*/ 5 h 48"/>
                <a:gd name="T84" fmla="*/ 14 w 24"/>
                <a:gd name="T85" fmla="*/ 2 h 48"/>
                <a:gd name="T86" fmla="*/ 12 w 24"/>
                <a:gd name="T87" fmla="*/ 0 h 48"/>
                <a:gd name="T88" fmla="*/ 11 w 24"/>
                <a:gd name="T89" fmla="*/ 18 h 48"/>
                <a:gd name="T90" fmla="*/ 8 w 24"/>
                <a:gd name="T91" fmla="*/ 16 h 48"/>
                <a:gd name="T92" fmla="*/ 7 w 24"/>
                <a:gd name="T93" fmla="*/ 14 h 48"/>
                <a:gd name="T94" fmla="*/ 8 w 24"/>
                <a:gd name="T95" fmla="*/ 11 h 48"/>
                <a:gd name="T96" fmla="*/ 11 w 24"/>
                <a:gd name="T97" fmla="*/ 9 h 48"/>
                <a:gd name="T98" fmla="*/ 11 w 24"/>
                <a:gd name="T99" fmla="*/ 18 h 48"/>
                <a:gd name="T100" fmla="*/ 14 w 24"/>
                <a:gd name="T101" fmla="*/ 35 h 48"/>
                <a:gd name="T102" fmla="*/ 14 w 24"/>
                <a:gd name="T103" fmla="*/ 25 h 48"/>
                <a:gd name="T104" fmla="*/ 18 w 24"/>
                <a:gd name="T105" fmla="*/ 27 h 48"/>
                <a:gd name="T106" fmla="*/ 19 w 24"/>
                <a:gd name="T107" fmla="*/ 30 h 48"/>
                <a:gd name="T108" fmla="*/ 17 w 24"/>
                <a:gd name="T109" fmla="*/ 33 h 48"/>
                <a:gd name="T110" fmla="*/ 14 w 24"/>
                <a:gd name="T111" fmla="*/ 35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4" h="48">
                  <a:moveTo>
                    <a:pt x="12" y="0"/>
                  </a:moveTo>
                  <a:cubicBezTo>
                    <a:pt x="12" y="0"/>
                    <a:pt x="11" y="1"/>
                    <a:pt x="11" y="2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8" y="5"/>
                    <a:pt x="5" y="6"/>
                    <a:pt x="4" y="8"/>
                  </a:cubicBezTo>
                  <a:cubicBezTo>
                    <a:pt x="2" y="9"/>
                    <a:pt x="1" y="12"/>
                    <a:pt x="1" y="14"/>
                  </a:cubicBezTo>
                  <a:cubicBezTo>
                    <a:pt x="1" y="16"/>
                    <a:pt x="2" y="18"/>
                    <a:pt x="3" y="19"/>
                  </a:cubicBezTo>
                  <a:cubicBezTo>
                    <a:pt x="3" y="20"/>
                    <a:pt x="5" y="21"/>
                    <a:pt x="6" y="22"/>
                  </a:cubicBezTo>
                  <a:cubicBezTo>
                    <a:pt x="7" y="23"/>
                    <a:pt x="9" y="23"/>
                    <a:pt x="11" y="24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0" y="34"/>
                    <a:pt x="9" y="34"/>
                    <a:pt x="9" y="33"/>
                  </a:cubicBezTo>
                  <a:cubicBezTo>
                    <a:pt x="8" y="33"/>
                    <a:pt x="7" y="32"/>
                    <a:pt x="7" y="32"/>
                  </a:cubicBezTo>
                  <a:cubicBezTo>
                    <a:pt x="7" y="31"/>
                    <a:pt x="7" y="30"/>
                    <a:pt x="6" y="29"/>
                  </a:cubicBezTo>
                  <a:cubicBezTo>
                    <a:pt x="6" y="28"/>
                    <a:pt x="6" y="28"/>
                    <a:pt x="5" y="27"/>
                  </a:cubicBezTo>
                  <a:cubicBezTo>
                    <a:pt x="5" y="27"/>
                    <a:pt x="4" y="27"/>
                    <a:pt x="3" y="27"/>
                  </a:cubicBezTo>
                  <a:cubicBezTo>
                    <a:pt x="3" y="27"/>
                    <a:pt x="2" y="27"/>
                    <a:pt x="1" y="28"/>
                  </a:cubicBezTo>
                  <a:cubicBezTo>
                    <a:pt x="1" y="28"/>
                    <a:pt x="0" y="29"/>
                    <a:pt x="0" y="30"/>
                  </a:cubicBezTo>
                  <a:cubicBezTo>
                    <a:pt x="0" y="31"/>
                    <a:pt x="1" y="32"/>
                    <a:pt x="1" y="33"/>
                  </a:cubicBezTo>
                  <a:cubicBezTo>
                    <a:pt x="1" y="34"/>
                    <a:pt x="2" y="35"/>
                    <a:pt x="3" y="36"/>
                  </a:cubicBezTo>
                  <a:cubicBezTo>
                    <a:pt x="4" y="37"/>
                    <a:pt x="5" y="37"/>
                    <a:pt x="6" y="38"/>
                  </a:cubicBezTo>
                  <a:cubicBezTo>
                    <a:pt x="8" y="39"/>
                    <a:pt x="9" y="39"/>
                    <a:pt x="11" y="39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11" y="46"/>
                    <a:pt x="11" y="47"/>
                    <a:pt x="11" y="47"/>
                  </a:cubicBezTo>
                  <a:cubicBezTo>
                    <a:pt x="12" y="47"/>
                    <a:pt x="12" y="48"/>
                    <a:pt x="13" y="48"/>
                  </a:cubicBezTo>
                  <a:cubicBezTo>
                    <a:pt x="13" y="48"/>
                    <a:pt x="13" y="47"/>
                    <a:pt x="14" y="47"/>
                  </a:cubicBezTo>
                  <a:cubicBezTo>
                    <a:pt x="14" y="47"/>
                    <a:pt x="14" y="46"/>
                    <a:pt x="14" y="45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6" y="39"/>
                    <a:pt x="18" y="39"/>
                    <a:pt x="20" y="38"/>
                  </a:cubicBezTo>
                  <a:cubicBezTo>
                    <a:pt x="21" y="37"/>
                    <a:pt x="22" y="35"/>
                    <a:pt x="23" y="34"/>
                  </a:cubicBezTo>
                  <a:cubicBezTo>
                    <a:pt x="24" y="32"/>
                    <a:pt x="24" y="31"/>
                    <a:pt x="24" y="29"/>
                  </a:cubicBezTo>
                  <a:cubicBezTo>
                    <a:pt x="24" y="28"/>
                    <a:pt x="24" y="26"/>
                    <a:pt x="24" y="25"/>
                  </a:cubicBezTo>
                  <a:cubicBezTo>
                    <a:pt x="23" y="24"/>
                    <a:pt x="22" y="23"/>
                    <a:pt x="21" y="22"/>
                  </a:cubicBezTo>
                  <a:cubicBezTo>
                    <a:pt x="21" y="21"/>
                    <a:pt x="20" y="21"/>
                    <a:pt x="18" y="20"/>
                  </a:cubicBezTo>
                  <a:cubicBezTo>
                    <a:pt x="17" y="20"/>
                    <a:pt x="16" y="19"/>
                    <a:pt x="14" y="1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6" y="10"/>
                    <a:pt x="17" y="11"/>
                    <a:pt x="18" y="13"/>
                  </a:cubicBezTo>
                  <a:cubicBezTo>
                    <a:pt x="18" y="15"/>
                    <a:pt x="19" y="16"/>
                    <a:pt x="20" y="16"/>
                  </a:cubicBezTo>
                  <a:cubicBezTo>
                    <a:pt x="21" y="16"/>
                    <a:pt x="22" y="15"/>
                    <a:pt x="23" y="15"/>
                  </a:cubicBezTo>
                  <a:cubicBezTo>
                    <a:pt x="23" y="14"/>
                    <a:pt x="23" y="14"/>
                    <a:pt x="23" y="13"/>
                  </a:cubicBezTo>
                  <a:cubicBezTo>
                    <a:pt x="23" y="12"/>
                    <a:pt x="23" y="11"/>
                    <a:pt x="23" y="11"/>
                  </a:cubicBezTo>
                  <a:cubicBezTo>
                    <a:pt x="22" y="10"/>
                    <a:pt x="22" y="9"/>
                    <a:pt x="21" y="8"/>
                  </a:cubicBezTo>
                  <a:cubicBezTo>
                    <a:pt x="20" y="7"/>
                    <a:pt x="19" y="6"/>
                    <a:pt x="18" y="6"/>
                  </a:cubicBezTo>
                  <a:cubicBezTo>
                    <a:pt x="17" y="5"/>
                    <a:pt x="16" y="5"/>
                    <a:pt x="14" y="5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1"/>
                    <a:pt x="13" y="0"/>
                    <a:pt x="12" y="0"/>
                  </a:cubicBezTo>
                  <a:close/>
                  <a:moveTo>
                    <a:pt x="11" y="18"/>
                  </a:moveTo>
                  <a:cubicBezTo>
                    <a:pt x="10" y="18"/>
                    <a:pt x="9" y="17"/>
                    <a:pt x="8" y="16"/>
                  </a:cubicBezTo>
                  <a:cubicBezTo>
                    <a:pt x="7" y="16"/>
                    <a:pt x="7" y="15"/>
                    <a:pt x="7" y="14"/>
                  </a:cubicBezTo>
                  <a:cubicBezTo>
                    <a:pt x="7" y="12"/>
                    <a:pt x="7" y="11"/>
                    <a:pt x="8" y="11"/>
                  </a:cubicBezTo>
                  <a:cubicBezTo>
                    <a:pt x="9" y="10"/>
                    <a:pt x="10" y="10"/>
                    <a:pt x="11" y="9"/>
                  </a:cubicBezTo>
                  <a:lnTo>
                    <a:pt x="11" y="18"/>
                  </a:lnTo>
                  <a:close/>
                  <a:moveTo>
                    <a:pt x="14" y="35"/>
                  </a:moveTo>
                  <a:cubicBezTo>
                    <a:pt x="14" y="25"/>
                    <a:pt x="14" y="25"/>
                    <a:pt x="14" y="25"/>
                  </a:cubicBezTo>
                  <a:cubicBezTo>
                    <a:pt x="16" y="25"/>
                    <a:pt x="17" y="26"/>
                    <a:pt x="18" y="27"/>
                  </a:cubicBezTo>
                  <a:cubicBezTo>
                    <a:pt x="18" y="27"/>
                    <a:pt x="19" y="28"/>
                    <a:pt x="19" y="30"/>
                  </a:cubicBezTo>
                  <a:cubicBezTo>
                    <a:pt x="19" y="31"/>
                    <a:pt x="18" y="32"/>
                    <a:pt x="17" y="33"/>
                  </a:cubicBezTo>
                  <a:cubicBezTo>
                    <a:pt x="17" y="34"/>
                    <a:pt x="15" y="35"/>
                    <a:pt x="14" y="35"/>
                  </a:cubicBezTo>
                  <a:close/>
                </a:path>
              </a:pathLst>
            </a:custGeom>
            <a:solidFill>
              <a:srgbClr val="E548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1" name="Freeform 9"/>
          <p:cNvSpPr/>
          <p:nvPr/>
        </p:nvSpPr>
        <p:spPr bwMode="auto">
          <a:xfrm>
            <a:off x="1221317" y="692391"/>
            <a:ext cx="3579037" cy="5075048"/>
          </a:xfrm>
          <a:custGeom>
            <a:avLst/>
            <a:gdLst>
              <a:gd name="T0" fmla="*/ 690 w 690"/>
              <a:gd name="T1" fmla="*/ 973 h 978"/>
              <a:gd name="T2" fmla="*/ 685 w 690"/>
              <a:gd name="T3" fmla="*/ 978 h 978"/>
              <a:gd name="T4" fmla="*/ 5 w 690"/>
              <a:gd name="T5" fmla="*/ 978 h 978"/>
              <a:gd name="T6" fmla="*/ 0 w 690"/>
              <a:gd name="T7" fmla="*/ 973 h 978"/>
              <a:gd name="T8" fmla="*/ 0 w 690"/>
              <a:gd name="T9" fmla="*/ 5 h 978"/>
              <a:gd name="T10" fmla="*/ 5 w 690"/>
              <a:gd name="T11" fmla="*/ 0 h 978"/>
              <a:gd name="T12" fmla="*/ 685 w 690"/>
              <a:gd name="T13" fmla="*/ 0 h 978"/>
              <a:gd name="T14" fmla="*/ 690 w 690"/>
              <a:gd name="T15" fmla="*/ 5 h 978"/>
              <a:gd name="T16" fmla="*/ 690 w 690"/>
              <a:gd name="T17" fmla="*/ 973 h 9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90" h="978">
                <a:moveTo>
                  <a:pt x="690" y="973"/>
                </a:moveTo>
                <a:cubicBezTo>
                  <a:pt x="690" y="976"/>
                  <a:pt x="688" y="978"/>
                  <a:pt x="685" y="978"/>
                </a:cubicBezTo>
                <a:cubicBezTo>
                  <a:pt x="5" y="978"/>
                  <a:pt x="5" y="978"/>
                  <a:pt x="5" y="978"/>
                </a:cubicBezTo>
                <a:cubicBezTo>
                  <a:pt x="3" y="978"/>
                  <a:pt x="0" y="976"/>
                  <a:pt x="0" y="973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3" y="0"/>
                  <a:pt x="5" y="0"/>
                </a:cubicBezTo>
                <a:cubicBezTo>
                  <a:pt x="685" y="0"/>
                  <a:pt x="685" y="0"/>
                  <a:pt x="685" y="0"/>
                </a:cubicBezTo>
                <a:cubicBezTo>
                  <a:pt x="688" y="0"/>
                  <a:pt x="690" y="2"/>
                  <a:pt x="690" y="5"/>
                </a:cubicBezTo>
                <a:cubicBezTo>
                  <a:pt x="690" y="973"/>
                  <a:pt x="690" y="973"/>
                  <a:pt x="690" y="973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Freeform 10"/>
          <p:cNvSpPr/>
          <p:nvPr/>
        </p:nvSpPr>
        <p:spPr bwMode="auto">
          <a:xfrm>
            <a:off x="1221317" y="692391"/>
            <a:ext cx="3579037" cy="286937"/>
          </a:xfrm>
          <a:custGeom>
            <a:avLst/>
            <a:gdLst>
              <a:gd name="T0" fmla="*/ 690 w 690"/>
              <a:gd name="T1" fmla="*/ 55 h 55"/>
              <a:gd name="T2" fmla="*/ 690 w 690"/>
              <a:gd name="T3" fmla="*/ 5 h 55"/>
              <a:gd name="T4" fmla="*/ 685 w 690"/>
              <a:gd name="T5" fmla="*/ 0 h 55"/>
              <a:gd name="T6" fmla="*/ 5 w 690"/>
              <a:gd name="T7" fmla="*/ 0 h 55"/>
              <a:gd name="T8" fmla="*/ 0 w 690"/>
              <a:gd name="T9" fmla="*/ 5 h 55"/>
              <a:gd name="T10" fmla="*/ 0 w 690"/>
              <a:gd name="T11" fmla="*/ 55 h 55"/>
              <a:gd name="T12" fmla="*/ 690 w 690"/>
              <a:gd name="T13" fmla="*/ 55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90" h="55">
                <a:moveTo>
                  <a:pt x="690" y="55"/>
                </a:moveTo>
                <a:cubicBezTo>
                  <a:pt x="690" y="5"/>
                  <a:pt x="690" y="5"/>
                  <a:pt x="690" y="5"/>
                </a:cubicBezTo>
                <a:cubicBezTo>
                  <a:pt x="690" y="2"/>
                  <a:pt x="688" y="0"/>
                  <a:pt x="685" y="0"/>
                </a:cubicBezTo>
                <a:cubicBezTo>
                  <a:pt x="5" y="0"/>
                  <a:pt x="5" y="0"/>
                  <a:pt x="5" y="0"/>
                </a:cubicBezTo>
                <a:cubicBezTo>
                  <a:pt x="3" y="0"/>
                  <a:pt x="0" y="2"/>
                  <a:pt x="0" y="5"/>
                </a:cubicBezTo>
                <a:cubicBezTo>
                  <a:pt x="0" y="55"/>
                  <a:pt x="0" y="55"/>
                  <a:pt x="0" y="55"/>
                </a:cubicBezTo>
                <a:lnTo>
                  <a:pt x="690" y="55"/>
                </a:lnTo>
                <a:close/>
              </a:path>
            </a:pathLst>
          </a:custGeom>
          <a:solidFill>
            <a:srgbClr val="C5E0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Freeform 11"/>
          <p:cNvSpPr/>
          <p:nvPr/>
        </p:nvSpPr>
        <p:spPr bwMode="auto">
          <a:xfrm>
            <a:off x="1221317" y="5145379"/>
            <a:ext cx="3579037" cy="622060"/>
          </a:xfrm>
          <a:custGeom>
            <a:avLst/>
            <a:gdLst>
              <a:gd name="T0" fmla="*/ 0 w 690"/>
              <a:gd name="T1" fmla="*/ 0 h 120"/>
              <a:gd name="T2" fmla="*/ 0 w 690"/>
              <a:gd name="T3" fmla="*/ 115 h 120"/>
              <a:gd name="T4" fmla="*/ 5 w 690"/>
              <a:gd name="T5" fmla="*/ 120 h 120"/>
              <a:gd name="T6" fmla="*/ 685 w 690"/>
              <a:gd name="T7" fmla="*/ 120 h 120"/>
              <a:gd name="T8" fmla="*/ 690 w 690"/>
              <a:gd name="T9" fmla="*/ 115 h 120"/>
              <a:gd name="T10" fmla="*/ 690 w 690"/>
              <a:gd name="T11" fmla="*/ 0 h 120"/>
              <a:gd name="T12" fmla="*/ 0 w 690"/>
              <a:gd name="T13" fmla="*/ 0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90" h="120">
                <a:moveTo>
                  <a:pt x="0" y="0"/>
                </a:moveTo>
                <a:cubicBezTo>
                  <a:pt x="0" y="115"/>
                  <a:pt x="0" y="115"/>
                  <a:pt x="0" y="115"/>
                </a:cubicBezTo>
                <a:cubicBezTo>
                  <a:pt x="0" y="118"/>
                  <a:pt x="3" y="120"/>
                  <a:pt x="5" y="120"/>
                </a:cubicBezTo>
                <a:cubicBezTo>
                  <a:pt x="685" y="120"/>
                  <a:pt x="685" y="120"/>
                  <a:pt x="685" y="120"/>
                </a:cubicBezTo>
                <a:cubicBezTo>
                  <a:pt x="688" y="120"/>
                  <a:pt x="690" y="118"/>
                  <a:pt x="690" y="115"/>
                </a:cubicBezTo>
                <a:cubicBezTo>
                  <a:pt x="690" y="0"/>
                  <a:pt x="690" y="0"/>
                  <a:pt x="69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C5E0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1221317" y="1912418"/>
            <a:ext cx="3579037" cy="1353638"/>
          </a:xfrm>
          <a:prstGeom prst="rect">
            <a:avLst/>
          </a:prstGeom>
          <a:solidFill>
            <a:srgbClr val="2DAEB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1221317" y="1912418"/>
            <a:ext cx="3579037" cy="135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2036128" y="2332966"/>
            <a:ext cx="1945033" cy="129231"/>
          </a:xfrm>
          <a:prstGeom prst="rect">
            <a:avLst/>
          </a:prstGeom>
          <a:solidFill>
            <a:srgbClr val="C5E0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1828045" y="2587047"/>
            <a:ext cx="2361201" cy="30665"/>
          </a:xfrm>
          <a:prstGeom prst="rect">
            <a:avLst/>
          </a:prstGeom>
          <a:solidFill>
            <a:srgbClr val="C5E0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1828045" y="2587047"/>
            <a:ext cx="2361201" cy="30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1733860" y="2700945"/>
            <a:ext cx="2549571" cy="30665"/>
          </a:xfrm>
          <a:prstGeom prst="rect">
            <a:avLst/>
          </a:prstGeom>
          <a:solidFill>
            <a:srgbClr val="C5E0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" name="Rectangle 18"/>
          <p:cNvSpPr>
            <a:spLocks noChangeArrowheads="1"/>
          </p:cNvSpPr>
          <p:nvPr/>
        </p:nvSpPr>
        <p:spPr bwMode="auto">
          <a:xfrm>
            <a:off x="1733860" y="2700945"/>
            <a:ext cx="2549571" cy="30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" name="Rectangle 19"/>
          <p:cNvSpPr>
            <a:spLocks noChangeArrowheads="1"/>
          </p:cNvSpPr>
          <p:nvPr/>
        </p:nvSpPr>
        <p:spPr bwMode="auto">
          <a:xfrm>
            <a:off x="2047081" y="2814843"/>
            <a:ext cx="1923130" cy="30665"/>
          </a:xfrm>
          <a:prstGeom prst="rect">
            <a:avLst/>
          </a:prstGeom>
          <a:solidFill>
            <a:srgbClr val="C5E0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" name="Rectangle 20"/>
          <p:cNvSpPr>
            <a:spLocks noChangeArrowheads="1"/>
          </p:cNvSpPr>
          <p:nvPr/>
        </p:nvSpPr>
        <p:spPr bwMode="auto">
          <a:xfrm>
            <a:off x="2047081" y="2814843"/>
            <a:ext cx="1923130" cy="30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" name="Rectangle 21"/>
          <p:cNvSpPr>
            <a:spLocks noChangeArrowheads="1"/>
          </p:cNvSpPr>
          <p:nvPr/>
        </p:nvSpPr>
        <p:spPr bwMode="auto">
          <a:xfrm>
            <a:off x="2533339" y="1264074"/>
            <a:ext cx="954994" cy="227797"/>
          </a:xfrm>
          <a:prstGeom prst="rect">
            <a:avLst/>
          </a:prstGeom>
          <a:solidFill>
            <a:srgbClr val="C5E0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" name="Rectangle 22"/>
          <p:cNvSpPr>
            <a:spLocks noChangeArrowheads="1"/>
          </p:cNvSpPr>
          <p:nvPr/>
        </p:nvSpPr>
        <p:spPr bwMode="auto">
          <a:xfrm>
            <a:off x="1676910" y="1616720"/>
            <a:ext cx="477497" cy="37237"/>
          </a:xfrm>
          <a:prstGeom prst="rect">
            <a:avLst/>
          </a:prstGeom>
          <a:solidFill>
            <a:srgbClr val="8FC4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" name="Rectangle 23"/>
          <p:cNvSpPr>
            <a:spLocks noChangeArrowheads="1"/>
          </p:cNvSpPr>
          <p:nvPr/>
        </p:nvSpPr>
        <p:spPr bwMode="auto">
          <a:xfrm>
            <a:off x="2226690" y="1616720"/>
            <a:ext cx="473116" cy="37237"/>
          </a:xfrm>
          <a:prstGeom prst="rect">
            <a:avLst/>
          </a:prstGeom>
          <a:solidFill>
            <a:srgbClr val="8FC4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" name="Rectangle 24"/>
          <p:cNvSpPr>
            <a:spLocks noChangeArrowheads="1"/>
          </p:cNvSpPr>
          <p:nvPr/>
        </p:nvSpPr>
        <p:spPr bwMode="auto">
          <a:xfrm>
            <a:off x="2772087" y="1616720"/>
            <a:ext cx="477497" cy="37237"/>
          </a:xfrm>
          <a:prstGeom prst="rect">
            <a:avLst/>
          </a:prstGeom>
          <a:solidFill>
            <a:srgbClr val="8FC4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" name="Rectangle 25"/>
          <p:cNvSpPr>
            <a:spLocks noChangeArrowheads="1"/>
          </p:cNvSpPr>
          <p:nvPr/>
        </p:nvSpPr>
        <p:spPr bwMode="auto">
          <a:xfrm>
            <a:off x="3321866" y="1616720"/>
            <a:ext cx="473116" cy="37237"/>
          </a:xfrm>
          <a:prstGeom prst="rect">
            <a:avLst/>
          </a:prstGeom>
          <a:solidFill>
            <a:srgbClr val="8FC4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" name="Rectangle 26"/>
          <p:cNvSpPr>
            <a:spLocks noChangeArrowheads="1"/>
          </p:cNvSpPr>
          <p:nvPr/>
        </p:nvSpPr>
        <p:spPr bwMode="auto">
          <a:xfrm>
            <a:off x="3871644" y="1616720"/>
            <a:ext cx="473116" cy="37237"/>
          </a:xfrm>
          <a:prstGeom prst="rect">
            <a:avLst/>
          </a:prstGeom>
          <a:solidFill>
            <a:srgbClr val="8FC4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" name="Freeform 27"/>
          <p:cNvSpPr/>
          <p:nvPr/>
        </p:nvSpPr>
        <p:spPr bwMode="auto">
          <a:xfrm>
            <a:off x="4594461" y="2525717"/>
            <a:ext cx="72282" cy="133612"/>
          </a:xfrm>
          <a:custGeom>
            <a:avLst/>
            <a:gdLst>
              <a:gd name="T0" fmla="*/ 9 w 33"/>
              <a:gd name="T1" fmla="*/ 61 h 61"/>
              <a:gd name="T2" fmla="*/ 0 w 33"/>
              <a:gd name="T3" fmla="*/ 54 h 61"/>
              <a:gd name="T4" fmla="*/ 16 w 33"/>
              <a:gd name="T5" fmla="*/ 30 h 61"/>
              <a:gd name="T6" fmla="*/ 0 w 33"/>
              <a:gd name="T7" fmla="*/ 7 h 61"/>
              <a:gd name="T8" fmla="*/ 9 w 33"/>
              <a:gd name="T9" fmla="*/ 0 h 61"/>
              <a:gd name="T10" fmla="*/ 33 w 33"/>
              <a:gd name="T11" fmla="*/ 30 h 61"/>
              <a:gd name="T12" fmla="*/ 9 w 33"/>
              <a:gd name="T13" fmla="*/ 61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3" h="61">
                <a:moveTo>
                  <a:pt x="9" y="61"/>
                </a:moveTo>
                <a:lnTo>
                  <a:pt x="0" y="54"/>
                </a:lnTo>
                <a:lnTo>
                  <a:pt x="16" y="30"/>
                </a:lnTo>
                <a:lnTo>
                  <a:pt x="0" y="7"/>
                </a:lnTo>
                <a:lnTo>
                  <a:pt x="9" y="0"/>
                </a:lnTo>
                <a:lnTo>
                  <a:pt x="33" y="30"/>
                </a:lnTo>
                <a:lnTo>
                  <a:pt x="9" y="6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" name="Rectangle 28"/>
          <p:cNvSpPr>
            <a:spLocks noChangeArrowheads="1"/>
          </p:cNvSpPr>
          <p:nvPr/>
        </p:nvSpPr>
        <p:spPr bwMode="auto">
          <a:xfrm>
            <a:off x="4515608" y="2576094"/>
            <a:ext cx="135802" cy="2628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" name="Freeform 29"/>
          <p:cNvSpPr/>
          <p:nvPr/>
        </p:nvSpPr>
        <p:spPr bwMode="auto">
          <a:xfrm>
            <a:off x="1357119" y="2525717"/>
            <a:ext cx="72282" cy="133612"/>
          </a:xfrm>
          <a:custGeom>
            <a:avLst/>
            <a:gdLst>
              <a:gd name="T0" fmla="*/ 23 w 33"/>
              <a:gd name="T1" fmla="*/ 61 h 61"/>
              <a:gd name="T2" fmla="*/ 0 w 33"/>
              <a:gd name="T3" fmla="*/ 30 h 61"/>
              <a:gd name="T4" fmla="*/ 23 w 33"/>
              <a:gd name="T5" fmla="*/ 0 h 61"/>
              <a:gd name="T6" fmla="*/ 33 w 33"/>
              <a:gd name="T7" fmla="*/ 7 h 61"/>
              <a:gd name="T8" fmla="*/ 16 w 33"/>
              <a:gd name="T9" fmla="*/ 30 h 61"/>
              <a:gd name="T10" fmla="*/ 33 w 33"/>
              <a:gd name="T11" fmla="*/ 54 h 61"/>
              <a:gd name="T12" fmla="*/ 23 w 33"/>
              <a:gd name="T13" fmla="*/ 61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3" h="61">
                <a:moveTo>
                  <a:pt x="23" y="61"/>
                </a:moveTo>
                <a:lnTo>
                  <a:pt x="0" y="30"/>
                </a:lnTo>
                <a:lnTo>
                  <a:pt x="23" y="0"/>
                </a:lnTo>
                <a:lnTo>
                  <a:pt x="33" y="7"/>
                </a:lnTo>
                <a:lnTo>
                  <a:pt x="16" y="30"/>
                </a:lnTo>
                <a:lnTo>
                  <a:pt x="33" y="54"/>
                </a:lnTo>
                <a:lnTo>
                  <a:pt x="23" y="6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" name="Rectangle 30"/>
          <p:cNvSpPr>
            <a:spLocks noChangeArrowheads="1"/>
          </p:cNvSpPr>
          <p:nvPr/>
        </p:nvSpPr>
        <p:spPr bwMode="auto">
          <a:xfrm>
            <a:off x="1376833" y="2576094"/>
            <a:ext cx="129232" cy="2628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" name="Rectangle 31"/>
          <p:cNvSpPr>
            <a:spLocks noChangeArrowheads="1"/>
          </p:cNvSpPr>
          <p:nvPr/>
        </p:nvSpPr>
        <p:spPr bwMode="auto">
          <a:xfrm>
            <a:off x="1521396" y="3454426"/>
            <a:ext cx="867380" cy="865190"/>
          </a:xfrm>
          <a:prstGeom prst="rect">
            <a:avLst/>
          </a:prstGeom>
          <a:solidFill>
            <a:srgbClr val="C5E0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" name="Freeform 32"/>
          <p:cNvSpPr>
            <a:spLocks noEditPoints="1"/>
          </p:cNvSpPr>
          <p:nvPr/>
        </p:nvSpPr>
        <p:spPr bwMode="auto">
          <a:xfrm>
            <a:off x="1506063" y="3436904"/>
            <a:ext cx="898045" cy="898045"/>
          </a:xfrm>
          <a:custGeom>
            <a:avLst/>
            <a:gdLst>
              <a:gd name="T0" fmla="*/ 396 w 410"/>
              <a:gd name="T1" fmla="*/ 15 h 410"/>
              <a:gd name="T2" fmla="*/ 396 w 410"/>
              <a:gd name="T3" fmla="*/ 396 h 410"/>
              <a:gd name="T4" fmla="*/ 14 w 410"/>
              <a:gd name="T5" fmla="*/ 396 h 410"/>
              <a:gd name="T6" fmla="*/ 14 w 410"/>
              <a:gd name="T7" fmla="*/ 15 h 410"/>
              <a:gd name="T8" fmla="*/ 396 w 410"/>
              <a:gd name="T9" fmla="*/ 15 h 410"/>
              <a:gd name="T10" fmla="*/ 410 w 410"/>
              <a:gd name="T11" fmla="*/ 0 h 410"/>
              <a:gd name="T12" fmla="*/ 0 w 410"/>
              <a:gd name="T13" fmla="*/ 0 h 410"/>
              <a:gd name="T14" fmla="*/ 0 w 410"/>
              <a:gd name="T15" fmla="*/ 410 h 410"/>
              <a:gd name="T16" fmla="*/ 410 w 410"/>
              <a:gd name="T17" fmla="*/ 410 h 410"/>
              <a:gd name="T18" fmla="*/ 410 w 410"/>
              <a:gd name="T19" fmla="*/ 0 h 4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10" h="410">
                <a:moveTo>
                  <a:pt x="396" y="15"/>
                </a:moveTo>
                <a:lnTo>
                  <a:pt x="396" y="396"/>
                </a:lnTo>
                <a:lnTo>
                  <a:pt x="14" y="396"/>
                </a:lnTo>
                <a:lnTo>
                  <a:pt x="14" y="15"/>
                </a:lnTo>
                <a:lnTo>
                  <a:pt x="396" y="15"/>
                </a:lnTo>
                <a:close/>
                <a:moveTo>
                  <a:pt x="410" y="0"/>
                </a:moveTo>
                <a:lnTo>
                  <a:pt x="0" y="0"/>
                </a:lnTo>
                <a:lnTo>
                  <a:pt x="0" y="410"/>
                </a:lnTo>
                <a:lnTo>
                  <a:pt x="410" y="410"/>
                </a:lnTo>
                <a:lnTo>
                  <a:pt x="410" y="0"/>
                </a:lnTo>
                <a:close/>
              </a:path>
            </a:pathLst>
          </a:custGeom>
          <a:solidFill>
            <a:srgbClr val="8FC4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" name="Freeform 33"/>
          <p:cNvSpPr>
            <a:spLocks noEditPoints="1"/>
          </p:cNvSpPr>
          <p:nvPr/>
        </p:nvSpPr>
        <p:spPr bwMode="auto">
          <a:xfrm>
            <a:off x="1506063" y="3436904"/>
            <a:ext cx="898045" cy="898045"/>
          </a:xfrm>
          <a:custGeom>
            <a:avLst/>
            <a:gdLst>
              <a:gd name="T0" fmla="*/ 396 w 410"/>
              <a:gd name="T1" fmla="*/ 15 h 410"/>
              <a:gd name="T2" fmla="*/ 396 w 410"/>
              <a:gd name="T3" fmla="*/ 396 h 410"/>
              <a:gd name="T4" fmla="*/ 14 w 410"/>
              <a:gd name="T5" fmla="*/ 396 h 410"/>
              <a:gd name="T6" fmla="*/ 14 w 410"/>
              <a:gd name="T7" fmla="*/ 15 h 410"/>
              <a:gd name="T8" fmla="*/ 396 w 410"/>
              <a:gd name="T9" fmla="*/ 15 h 410"/>
              <a:gd name="T10" fmla="*/ 410 w 410"/>
              <a:gd name="T11" fmla="*/ 0 h 410"/>
              <a:gd name="T12" fmla="*/ 0 w 410"/>
              <a:gd name="T13" fmla="*/ 0 h 410"/>
              <a:gd name="T14" fmla="*/ 0 w 410"/>
              <a:gd name="T15" fmla="*/ 410 h 410"/>
              <a:gd name="T16" fmla="*/ 410 w 410"/>
              <a:gd name="T17" fmla="*/ 410 h 410"/>
              <a:gd name="T18" fmla="*/ 410 w 410"/>
              <a:gd name="T19" fmla="*/ 0 h 4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10" h="410">
                <a:moveTo>
                  <a:pt x="396" y="15"/>
                </a:moveTo>
                <a:lnTo>
                  <a:pt x="396" y="396"/>
                </a:lnTo>
                <a:lnTo>
                  <a:pt x="14" y="396"/>
                </a:lnTo>
                <a:lnTo>
                  <a:pt x="14" y="15"/>
                </a:lnTo>
                <a:lnTo>
                  <a:pt x="396" y="15"/>
                </a:lnTo>
                <a:moveTo>
                  <a:pt x="410" y="0"/>
                </a:moveTo>
                <a:lnTo>
                  <a:pt x="0" y="0"/>
                </a:lnTo>
                <a:lnTo>
                  <a:pt x="0" y="410"/>
                </a:lnTo>
                <a:lnTo>
                  <a:pt x="410" y="410"/>
                </a:lnTo>
                <a:lnTo>
                  <a:pt x="41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" name="Freeform 34"/>
          <p:cNvSpPr/>
          <p:nvPr/>
        </p:nvSpPr>
        <p:spPr bwMode="auto">
          <a:xfrm>
            <a:off x="1521396" y="3454426"/>
            <a:ext cx="871760" cy="865190"/>
          </a:xfrm>
          <a:custGeom>
            <a:avLst/>
            <a:gdLst>
              <a:gd name="T0" fmla="*/ 3 w 168"/>
              <a:gd name="T1" fmla="*/ 167 h 167"/>
              <a:gd name="T2" fmla="*/ 1 w 168"/>
              <a:gd name="T3" fmla="*/ 166 h 167"/>
              <a:gd name="T4" fmla="*/ 1 w 168"/>
              <a:gd name="T5" fmla="*/ 162 h 167"/>
              <a:gd name="T6" fmla="*/ 163 w 168"/>
              <a:gd name="T7" fmla="*/ 1 h 167"/>
              <a:gd name="T8" fmla="*/ 166 w 168"/>
              <a:gd name="T9" fmla="*/ 1 h 167"/>
              <a:gd name="T10" fmla="*/ 166 w 168"/>
              <a:gd name="T11" fmla="*/ 5 h 167"/>
              <a:gd name="T12" fmla="*/ 5 w 168"/>
              <a:gd name="T13" fmla="*/ 166 h 167"/>
              <a:gd name="T14" fmla="*/ 3 w 168"/>
              <a:gd name="T15" fmla="*/ 167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68" h="167">
                <a:moveTo>
                  <a:pt x="3" y="167"/>
                </a:moveTo>
                <a:cubicBezTo>
                  <a:pt x="2" y="167"/>
                  <a:pt x="1" y="167"/>
                  <a:pt x="1" y="166"/>
                </a:cubicBezTo>
                <a:cubicBezTo>
                  <a:pt x="0" y="165"/>
                  <a:pt x="0" y="163"/>
                  <a:pt x="1" y="162"/>
                </a:cubicBezTo>
                <a:cubicBezTo>
                  <a:pt x="163" y="1"/>
                  <a:pt x="163" y="1"/>
                  <a:pt x="163" y="1"/>
                </a:cubicBezTo>
                <a:cubicBezTo>
                  <a:pt x="164" y="0"/>
                  <a:pt x="165" y="0"/>
                  <a:pt x="166" y="1"/>
                </a:cubicBezTo>
                <a:cubicBezTo>
                  <a:pt x="168" y="2"/>
                  <a:pt x="168" y="4"/>
                  <a:pt x="166" y="5"/>
                </a:cubicBezTo>
                <a:cubicBezTo>
                  <a:pt x="5" y="166"/>
                  <a:pt x="5" y="166"/>
                  <a:pt x="5" y="166"/>
                </a:cubicBezTo>
                <a:cubicBezTo>
                  <a:pt x="4" y="167"/>
                  <a:pt x="4" y="167"/>
                  <a:pt x="3" y="167"/>
                </a:cubicBezTo>
                <a:close/>
              </a:path>
            </a:pathLst>
          </a:custGeom>
          <a:solidFill>
            <a:srgbClr val="8FC4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7" name="Freeform 35"/>
          <p:cNvSpPr/>
          <p:nvPr/>
        </p:nvSpPr>
        <p:spPr bwMode="auto">
          <a:xfrm>
            <a:off x="1521396" y="3454426"/>
            <a:ext cx="871760" cy="865190"/>
          </a:xfrm>
          <a:custGeom>
            <a:avLst/>
            <a:gdLst>
              <a:gd name="T0" fmla="*/ 164 w 168"/>
              <a:gd name="T1" fmla="*/ 167 h 167"/>
              <a:gd name="T2" fmla="*/ 163 w 168"/>
              <a:gd name="T3" fmla="*/ 166 h 167"/>
              <a:gd name="T4" fmla="*/ 1 w 168"/>
              <a:gd name="T5" fmla="*/ 5 h 167"/>
              <a:gd name="T6" fmla="*/ 1 w 168"/>
              <a:gd name="T7" fmla="*/ 1 h 167"/>
              <a:gd name="T8" fmla="*/ 5 w 168"/>
              <a:gd name="T9" fmla="*/ 1 h 167"/>
              <a:gd name="T10" fmla="*/ 166 w 168"/>
              <a:gd name="T11" fmla="*/ 162 h 167"/>
              <a:gd name="T12" fmla="*/ 166 w 168"/>
              <a:gd name="T13" fmla="*/ 166 h 167"/>
              <a:gd name="T14" fmla="*/ 164 w 168"/>
              <a:gd name="T15" fmla="*/ 167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68" h="167">
                <a:moveTo>
                  <a:pt x="164" y="167"/>
                </a:moveTo>
                <a:cubicBezTo>
                  <a:pt x="164" y="167"/>
                  <a:pt x="163" y="167"/>
                  <a:pt x="163" y="166"/>
                </a:cubicBezTo>
                <a:cubicBezTo>
                  <a:pt x="1" y="5"/>
                  <a:pt x="1" y="5"/>
                  <a:pt x="1" y="5"/>
                </a:cubicBezTo>
                <a:cubicBezTo>
                  <a:pt x="0" y="4"/>
                  <a:pt x="0" y="2"/>
                  <a:pt x="1" y="1"/>
                </a:cubicBezTo>
                <a:cubicBezTo>
                  <a:pt x="2" y="0"/>
                  <a:pt x="4" y="0"/>
                  <a:pt x="5" y="1"/>
                </a:cubicBezTo>
                <a:cubicBezTo>
                  <a:pt x="166" y="162"/>
                  <a:pt x="166" y="162"/>
                  <a:pt x="166" y="162"/>
                </a:cubicBezTo>
                <a:cubicBezTo>
                  <a:pt x="168" y="163"/>
                  <a:pt x="168" y="165"/>
                  <a:pt x="166" y="166"/>
                </a:cubicBezTo>
                <a:cubicBezTo>
                  <a:pt x="166" y="167"/>
                  <a:pt x="165" y="167"/>
                  <a:pt x="164" y="167"/>
                </a:cubicBezTo>
                <a:close/>
              </a:path>
            </a:pathLst>
          </a:custGeom>
          <a:solidFill>
            <a:srgbClr val="8FC4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" name="Rectangle 36"/>
          <p:cNvSpPr>
            <a:spLocks noChangeArrowheads="1"/>
          </p:cNvSpPr>
          <p:nvPr/>
        </p:nvSpPr>
        <p:spPr bwMode="auto">
          <a:xfrm>
            <a:off x="2581527" y="3454426"/>
            <a:ext cx="865190" cy="865190"/>
          </a:xfrm>
          <a:prstGeom prst="rect">
            <a:avLst/>
          </a:prstGeom>
          <a:solidFill>
            <a:srgbClr val="C5E0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9" name="Freeform 37"/>
          <p:cNvSpPr>
            <a:spLocks noEditPoints="1"/>
          </p:cNvSpPr>
          <p:nvPr/>
        </p:nvSpPr>
        <p:spPr bwMode="auto">
          <a:xfrm>
            <a:off x="2564004" y="3436904"/>
            <a:ext cx="893664" cy="898045"/>
          </a:xfrm>
          <a:custGeom>
            <a:avLst/>
            <a:gdLst>
              <a:gd name="T0" fmla="*/ 396 w 408"/>
              <a:gd name="T1" fmla="*/ 15 h 410"/>
              <a:gd name="T2" fmla="*/ 396 w 408"/>
              <a:gd name="T3" fmla="*/ 396 h 410"/>
              <a:gd name="T4" fmla="*/ 12 w 408"/>
              <a:gd name="T5" fmla="*/ 396 h 410"/>
              <a:gd name="T6" fmla="*/ 12 w 408"/>
              <a:gd name="T7" fmla="*/ 15 h 410"/>
              <a:gd name="T8" fmla="*/ 396 w 408"/>
              <a:gd name="T9" fmla="*/ 15 h 410"/>
              <a:gd name="T10" fmla="*/ 408 w 408"/>
              <a:gd name="T11" fmla="*/ 0 h 410"/>
              <a:gd name="T12" fmla="*/ 0 w 408"/>
              <a:gd name="T13" fmla="*/ 0 h 410"/>
              <a:gd name="T14" fmla="*/ 0 w 408"/>
              <a:gd name="T15" fmla="*/ 410 h 410"/>
              <a:gd name="T16" fmla="*/ 408 w 408"/>
              <a:gd name="T17" fmla="*/ 410 h 410"/>
              <a:gd name="T18" fmla="*/ 408 w 408"/>
              <a:gd name="T19" fmla="*/ 0 h 4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08" h="410">
                <a:moveTo>
                  <a:pt x="396" y="15"/>
                </a:moveTo>
                <a:lnTo>
                  <a:pt x="396" y="396"/>
                </a:lnTo>
                <a:lnTo>
                  <a:pt x="12" y="396"/>
                </a:lnTo>
                <a:lnTo>
                  <a:pt x="12" y="15"/>
                </a:lnTo>
                <a:lnTo>
                  <a:pt x="396" y="15"/>
                </a:lnTo>
                <a:close/>
                <a:moveTo>
                  <a:pt x="408" y="0"/>
                </a:moveTo>
                <a:lnTo>
                  <a:pt x="0" y="0"/>
                </a:lnTo>
                <a:lnTo>
                  <a:pt x="0" y="410"/>
                </a:lnTo>
                <a:lnTo>
                  <a:pt x="408" y="410"/>
                </a:lnTo>
                <a:lnTo>
                  <a:pt x="408" y="0"/>
                </a:lnTo>
                <a:close/>
              </a:path>
            </a:pathLst>
          </a:custGeom>
          <a:solidFill>
            <a:srgbClr val="8FC4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0" name="Freeform 38"/>
          <p:cNvSpPr>
            <a:spLocks noEditPoints="1"/>
          </p:cNvSpPr>
          <p:nvPr/>
        </p:nvSpPr>
        <p:spPr bwMode="auto">
          <a:xfrm>
            <a:off x="2564004" y="3436904"/>
            <a:ext cx="893664" cy="898045"/>
          </a:xfrm>
          <a:custGeom>
            <a:avLst/>
            <a:gdLst>
              <a:gd name="T0" fmla="*/ 396 w 408"/>
              <a:gd name="T1" fmla="*/ 15 h 410"/>
              <a:gd name="T2" fmla="*/ 396 w 408"/>
              <a:gd name="T3" fmla="*/ 396 h 410"/>
              <a:gd name="T4" fmla="*/ 12 w 408"/>
              <a:gd name="T5" fmla="*/ 396 h 410"/>
              <a:gd name="T6" fmla="*/ 12 w 408"/>
              <a:gd name="T7" fmla="*/ 15 h 410"/>
              <a:gd name="T8" fmla="*/ 396 w 408"/>
              <a:gd name="T9" fmla="*/ 15 h 410"/>
              <a:gd name="T10" fmla="*/ 408 w 408"/>
              <a:gd name="T11" fmla="*/ 0 h 410"/>
              <a:gd name="T12" fmla="*/ 0 w 408"/>
              <a:gd name="T13" fmla="*/ 0 h 410"/>
              <a:gd name="T14" fmla="*/ 0 w 408"/>
              <a:gd name="T15" fmla="*/ 410 h 410"/>
              <a:gd name="T16" fmla="*/ 408 w 408"/>
              <a:gd name="T17" fmla="*/ 410 h 410"/>
              <a:gd name="T18" fmla="*/ 408 w 408"/>
              <a:gd name="T19" fmla="*/ 0 h 4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08" h="410">
                <a:moveTo>
                  <a:pt x="396" y="15"/>
                </a:moveTo>
                <a:lnTo>
                  <a:pt x="396" y="396"/>
                </a:lnTo>
                <a:lnTo>
                  <a:pt x="12" y="396"/>
                </a:lnTo>
                <a:lnTo>
                  <a:pt x="12" y="15"/>
                </a:lnTo>
                <a:lnTo>
                  <a:pt x="396" y="15"/>
                </a:lnTo>
                <a:moveTo>
                  <a:pt x="408" y="0"/>
                </a:moveTo>
                <a:lnTo>
                  <a:pt x="0" y="0"/>
                </a:lnTo>
                <a:lnTo>
                  <a:pt x="0" y="410"/>
                </a:lnTo>
                <a:lnTo>
                  <a:pt x="408" y="410"/>
                </a:lnTo>
                <a:lnTo>
                  <a:pt x="408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" name="Freeform 39"/>
          <p:cNvSpPr/>
          <p:nvPr/>
        </p:nvSpPr>
        <p:spPr bwMode="auto">
          <a:xfrm>
            <a:off x="2574955" y="3454426"/>
            <a:ext cx="871760" cy="865190"/>
          </a:xfrm>
          <a:custGeom>
            <a:avLst/>
            <a:gdLst>
              <a:gd name="T0" fmla="*/ 3 w 168"/>
              <a:gd name="T1" fmla="*/ 167 h 167"/>
              <a:gd name="T2" fmla="*/ 1 w 168"/>
              <a:gd name="T3" fmla="*/ 166 h 167"/>
              <a:gd name="T4" fmla="*/ 1 w 168"/>
              <a:gd name="T5" fmla="*/ 162 h 167"/>
              <a:gd name="T6" fmla="*/ 163 w 168"/>
              <a:gd name="T7" fmla="*/ 1 h 167"/>
              <a:gd name="T8" fmla="*/ 167 w 168"/>
              <a:gd name="T9" fmla="*/ 1 h 167"/>
              <a:gd name="T10" fmla="*/ 167 w 168"/>
              <a:gd name="T11" fmla="*/ 5 h 167"/>
              <a:gd name="T12" fmla="*/ 5 w 168"/>
              <a:gd name="T13" fmla="*/ 166 h 167"/>
              <a:gd name="T14" fmla="*/ 3 w 168"/>
              <a:gd name="T15" fmla="*/ 167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68" h="167">
                <a:moveTo>
                  <a:pt x="3" y="167"/>
                </a:moveTo>
                <a:cubicBezTo>
                  <a:pt x="3" y="167"/>
                  <a:pt x="2" y="167"/>
                  <a:pt x="1" y="166"/>
                </a:cubicBezTo>
                <a:cubicBezTo>
                  <a:pt x="0" y="165"/>
                  <a:pt x="0" y="163"/>
                  <a:pt x="1" y="162"/>
                </a:cubicBezTo>
                <a:cubicBezTo>
                  <a:pt x="163" y="1"/>
                  <a:pt x="163" y="1"/>
                  <a:pt x="163" y="1"/>
                </a:cubicBezTo>
                <a:cubicBezTo>
                  <a:pt x="164" y="0"/>
                  <a:pt x="166" y="0"/>
                  <a:pt x="167" y="1"/>
                </a:cubicBezTo>
                <a:cubicBezTo>
                  <a:pt x="168" y="2"/>
                  <a:pt x="168" y="4"/>
                  <a:pt x="167" y="5"/>
                </a:cubicBezTo>
                <a:cubicBezTo>
                  <a:pt x="5" y="166"/>
                  <a:pt x="5" y="166"/>
                  <a:pt x="5" y="166"/>
                </a:cubicBezTo>
                <a:cubicBezTo>
                  <a:pt x="5" y="167"/>
                  <a:pt x="4" y="167"/>
                  <a:pt x="3" y="167"/>
                </a:cubicBezTo>
                <a:close/>
              </a:path>
            </a:pathLst>
          </a:custGeom>
          <a:solidFill>
            <a:srgbClr val="8FC4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" name="Freeform 40"/>
          <p:cNvSpPr/>
          <p:nvPr/>
        </p:nvSpPr>
        <p:spPr bwMode="auto">
          <a:xfrm>
            <a:off x="2574955" y="3454426"/>
            <a:ext cx="871760" cy="865190"/>
          </a:xfrm>
          <a:custGeom>
            <a:avLst/>
            <a:gdLst>
              <a:gd name="T0" fmla="*/ 165 w 168"/>
              <a:gd name="T1" fmla="*/ 167 h 167"/>
              <a:gd name="T2" fmla="*/ 163 w 168"/>
              <a:gd name="T3" fmla="*/ 166 h 167"/>
              <a:gd name="T4" fmla="*/ 1 w 168"/>
              <a:gd name="T5" fmla="*/ 5 h 167"/>
              <a:gd name="T6" fmla="*/ 1 w 168"/>
              <a:gd name="T7" fmla="*/ 1 h 167"/>
              <a:gd name="T8" fmla="*/ 5 w 168"/>
              <a:gd name="T9" fmla="*/ 1 h 167"/>
              <a:gd name="T10" fmla="*/ 167 w 168"/>
              <a:gd name="T11" fmla="*/ 162 h 167"/>
              <a:gd name="T12" fmla="*/ 167 w 168"/>
              <a:gd name="T13" fmla="*/ 166 h 167"/>
              <a:gd name="T14" fmla="*/ 165 w 168"/>
              <a:gd name="T15" fmla="*/ 167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68" h="167">
                <a:moveTo>
                  <a:pt x="165" y="167"/>
                </a:moveTo>
                <a:cubicBezTo>
                  <a:pt x="164" y="167"/>
                  <a:pt x="164" y="167"/>
                  <a:pt x="163" y="166"/>
                </a:cubicBezTo>
                <a:cubicBezTo>
                  <a:pt x="1" y="5"/>
                  <a:pt x="1" y="5"/>
                  <a:pt x="1" y="5"/>
                </a:cubicBezTo>
                <a:cubicBezTo>
                  <a:pt x="0" y="4"/>
                  <a:pt x="0" y="2"/>
                  <a:pt x="1" y="1"/>
                </a:cubicBezTo>
                <a:cubicBezTo>
                  <a:pt x="2" y="0"/>
                  <a:pt x="4" y="0"/>
                  <a:pt x="5" y="1"/>
                </a:cubicBezTo>
                <a:cubicBezTo>
                  <a:pt x="167" y="162"/>
                  <a:pt x="167" y="162"/>
                  <a:pt x="167" y="162"/>
                </a:cubicBezTo>
                <a:cubicBezTo>
                  <a:pt x="168" y="163"/>
                  <a:pt x="168" y="165"/>
                  <a:pt x="167" y="166"/>
                </a:cubicBezTo>
                <a:cubicBezTo>
                  <a:pt x="166" y="167"/>
                  <a:pt x="166" y="167"/>
                  <a:pt x="165" y="167"/>
                </a:cubicBezTo>
                <a:close/>
              </a:path>
            </a:pathLst>
          </a:custGeom>
          <a:solidFill>
            <a:srgbClr val="8FC4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" name="Rectangle 41"/>
          <p:cNvSpPr>
            <a:spLocks noChangeArrowheads="1"/>
          </p:cNvSpPr>
          <p:nvPr/>
        </p:nvSpPr>
        <p:spPr bwMode="auto">
          <a:xfrm>
            <a:off x="3650419" y="3469758"/>
            <a:ext cx="834525" cy="834525"/>
          </a:xfrm>
          <a:prstGeom prst="rect">
            <a:avLst/>
          </a:prstGeom>
          <a:solidFill>
            <a:srgbClr val="C2D6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4" name="Rectangle 42"/>
          <p:cNvSpPr>
            <a:spLocks noChangeArrowheads="1"/>
          </p:cNvSpPr>
          <p:nvPr/>
        </p:nvSpPr>
        <p:spPr bwMode="auto">
          <a:xfrm>
            <a:off x="3650419" y="3469758"/>
            <a:ext cx="834525" cy="83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" name="Freeform 43"/>
          <p:cNvSpPr>
            <a:spLocks noEditPoints="1"/>
          </p:cNvSpPr>
          <p:nvPr/>
        </p:nvSpPr>
        <p:spPr bwMode="auto">
          <a:xfrm>
            <a:off x="3617563" y="3436904"/>
            <a:ext cx="898045" cy="898045"/>
          </a:xfrm>
          <a:custGeom>
            <a:avLst/>
            <a:gdLst>
              <a:gd name="T0" fmla="*/ 382 w 410"/>
              <a:gd name="T1" fmla="*/ 29 h 410"/>
              <a:gd name="T2" fmla="*/ 382 w 410"/>
              <a:gd name="T3" fmla="*/ 382 h 410"/>
              <a:gd name="T4" fmla="*/ 29 w 410"/>
              <a:gd name="T5" fmla="*/ 382 h 410"/>
              <a:gd name="T6" fmla="*/ 29 w 410"/>
              <a:gd name="T7" fmla="*/ 29 h 410"/>
              <a:gd name="T8" fmla="*/ 382 w 410"/>
              <a:gd name="T9" fmla="*/ 29 h 410"/>
              <a:gd name="T10" fmla="*/ 410 w 410"/>
              <a:gd name="T11" fmla="*/ 0 h 410"/>
              <a:gd name="T12" fmla="*/ 0 w 410"/>
              <a:gd name="T13" fmla="*/ 0 h 410"/>
              <a:gd name="T14" fmla="*/ 0 w 410"/>
              <a:gd name="T15" fmla="*/ 410 h 410"/>
              <a:gd name="T16" fmla="*/ 410 w 410"/>
              <a:gd name="T17" fmla="*/ 410 h 410"/>
              <a:gd name="T18" fmla="*/ 410 w 410"/>
              <a:gd name="T19" fmla="*/ 0 h 4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10" h="410">
                <a:moveTo>
                  <a:pt x="382" y="29"/>
                </a:moveTo>
                <a:lnTo>
                  <a:pt x="382" y="382"/>
                </a:lnTo>
                <a:lnTo>
                  <a:pt x="29" y="382"/>
                </a:lnTo>
                <a:lnTo>
                  <a:pt x="29" y="29"/>
                </a:lnTo>
                <a:lnTo>
                  <a:pt x="382" y="29"/>
                </a:lnTo>
                <a:close/>
                <a:moveTo>
                  <a:pt x="410" y="0"/>
                </a:moveTo>
                <a:lnTo>
                  <a:pt x="0" y="0"/>
                </a:lnTo>
                <a:lnTo>
                  <a:pt x="0" y="410"/>
                </a:lnTo>
                <a:lnTo>
                  <a:pt x="410" y="410"/>
                </a:lnTo>
                <a:lnTo>
                  <a:pt x="410" y="0"/>
                </a:lnTo>
                <a:close/>
              </a:path>
            </a:pathLst>
          </a:custGeom>
          <a:solidFill>
            <a:srgbClr val="A8B4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6" name="Freeform 44"/>
          <p:cNvSpPr>
            <a:spLocks noEditPoints="1"/>
          </p:cNvSpPr>
          <p:nvPr/>
        </p:nvSpPr>
        <p:spPr bwMode="auto">
          <a:xfrm>
            <a:off x="3617563" y="3436904"/>
            <a:ext cx="898045" cy="898045"/>
          </a:xfrm>
          <a:custGeom>
            <a:avLst/>
            <a:gdLst>
              <a:gd name="T0" fmla="*/ 382 w 410"/>
              <a:gd name="T1" fmla="*/ 29 h 410"/>
              <a:gd name="T2" fmla="*/ 382 w 410"/>
              <a:gd name="T3" fmla="*/ 382 h 410"/>
              <a:gd name="T4" fmla="*/ 29 w 410"/>
              <a:gd name="T5" fmla="*/ 382 h 410"/>
              <a:gd name="T6" fmla="*/ 29 w 410"/>
              <a:gd name="T7" fmla="*/ 29 h 410"/>
              <a:gd name="T8" fmla="*/ 382 w 410"/>
              <a:gd name="T9" fmla="*/ 29 h 410"/>
              <a:gd name="T10" fmla="*/ 410 w 410"/>
              <a:gd name="T11" fmla="*/ 0 h 410"/>
              <a:gd name="T12" fmla="*/ 0 w 410"/>
              <a:gd name="T13" fmla="*/ 0 h 410"/>
              <a:gd name="T14" fmla="*/ 0 w 410"/>
              <a:gd name="T15" fmla="*/ 410 h 410"/>
              <a:gd name="T16" fmla="*/ 410 w 410"/>
              <a:gd name="T17" fmla="*/ 410 h 410"/>
              <a:gd name="T18" fmla="*/ 410 w 410"/>
              <a:gd name="T19" fmla="*/ 0 h 4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10" h="410">
                <a:moveTo>
                  <a:pt x="382" y="29"/>
                </a:moveTo>
                <a:lnTo>
                  <a:pt x="382" y="382"/>
                </a:lnTo>
                <a:lnTo>
                  <a:pt x="29" y="382"/>
                </a:lnTo>
                <a:lnTo>
                  <a:pt x="29" y="29"/>
                </a:lnTo>
                <a:lnTo>
                  <a:pt x="382" y="29"/>
                </a:lnTo>
                <a:moveTo>
                  <a:pt x="410" y="0"/>
                </a:moveTo>
                <a:lnTo>
                  <a:pt x="0" y="0"/>
                </a:lnTo>
                <a:lnTo>
                  <a:pt x="0" y="410"/>
                </a:lnTo>
                <a:lnTo>
                  <a:pt x="410" y="410"/>
                </a:lnTo>
                <a:lnTo>
                  <a:pt x="41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7" name="Rectangle 45"/>
          <p:cNvSpPr>
            <a:spLocks noChangeArrowheads="1"/>
          </p:cNvSpPr>
          <p:nvPr/>
        </p:nvSpPr>
        <p:spPr bwMode="auto">
          <a:xfrm>
            <a:off x="1506063" y="4516747"/>
            <a:ext cx="878332" cy="30665"/>
          </a:xfrm>
          <a:prstGeom prst="rect">
            <a:avLst/>
          </a:prstGeom>
          <a:solidFill>
            <a:srgbClr val="C5E0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" name="Rectangle 46"/>
          <p:cNvSpPr>
            <a:spLocks noChangeArrowheads="1"/>
          </p:cNvSpPr>
          <p:nvPr/>
        </p:nvSpPr>
        <p:spPr bwMode="auto">
          <a:xfrm>
            <a:off x="1506063" y="4599980"/>
            <a:ext cx="799480" cy="30665"/>
          </a:xfrm>
          <a:prstGeom prst="rect">
            <a:avLst/>
          </a:prstGeom>
          <a:solidFill>
            <a:srgbClr val="C5E0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9" name="Rectangle 47"/>
          <p:cNvSpPr>
            <a:spLocks noChangeArrowheads="1"/>
          </p:cNvSpPr>
          <p:nvPr/>
        </p:nvSpPr>
        <p:spPr bwMode="auto">
          <a:xfrm>
            <a:off x="1506063" y="4683214"/>
            <a:ext cx="878332" cy="30665"/>
          </a:xfrm>
          <a:prstGeom prst="rect">
            <a:avLst/>
          </a:prstGeom>
          <a:solidFill>
            <a:srgbClr val="C5E0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" name="Rectangle 48"/>
          <p:cNvSpPr>
            <a:spLocks noChangeArrowheads="1"/>
          </p:cNvSpPr>
          <p:nvPr/>
        </p:nvSpPr>
        <p:spPr bwMode="auto">
          <a:xfrm>
            <a:off x="1506063" y="4766447"/>
            <a:ext cx="700913" cy="30665"/>
          </a:xfrm>
          <a:prstGeom prst="rect">
            <a:avLst/>
          </a:prstGeom>
          <a:solidFill>
            <a:srgbClr val="C5E0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" name="Rectangle 49"/>
          <p:cNvSpPr>
            <a:spLocks noChangeArrowheads="1"/>
          </p:cNvSpPr>
          <p:nvPr/>
        </p:nvSpPr>
        <p:spPr bwMode="auto">
          <a:xfrm>
            <a:off x="1506063" y="4440085"/>
            <a:ext cx="477497" cy="30665"/>
          </a:xfrm>
          <a:prstGeom prst="rect">
            <a:avLst/>
          </a:prstGeom>
          <a:solidFill>
            <a:srgbClr val="8FC4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" name="Rectangle 50"/>
          <p:cNvSpPr>
            <a:spLocks noChangeArrowheads="1"/>
          </p:cNvSpPr>
          <p:nvPr/>
        </p:nvSpPr>
        <p:spPr bwMode="auto">
          <a:xfrm>
            <a:off x="1506063" y="5430125"/>
            <a:ext cx="878332" cy="30665"/>
          </a:xfrm>
          <a:prstGeom prst="rect">
            <a:avLst/>
          </a:prstGeom>
          <a:solidFill>
            <a:srgbClr val="8FC4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" name="Rectangle 51"/>
          <p:cNvSpPr>
            <a:spLocks noChangeArrowheads="1"/>
          </p:cNvSpPr>
          <p:nvPr/>
        </p:nvSpPr>
        <p:spPr bwMode="auto">
          <a:xfrm>
            <a:off x="1506063" y="5491454"/>
            <a:ext cx="799480" cy="32856"/>
          </a:xfrm>
          <a:prstGeom prst="rect">
            <a:avLst/>
          </a:prstGeom>
          <a:solidFill>
            <a:srgbClr val="8FC4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" name="Rectangle 52"/>
          <p:cNvSpPr>
            <a:spLocks noChangeArrowheads="1"/>
          </p:cNvSpPr>
          <p:nvPr/>
        </p:nvSpPr>
        <p:spPr bwMode="auto">
          <a:xfrm>
            <a:off x="1506063" y="5346891"/>
            <a:ext cx="477497" cy="37237"/>
          </a:xfrm>
          <a:prstGeom prst="rect">
            <a:avLst/>
          </a:prstGeom>
          <a:solidFill>
            <a:srgbClr val="8FC4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5" name="Rectangle 53"/>
          <p:cNvSpPr>
            <a:spLocks noChangeArrowheads="1"/>
          </p:cNvSpPr>
          <p:nvPr/>
        </p:nvSpPr>
        <p:spPr bwMode="auto">
          <a:xfrm>
            <a:off x="2564004" y="4516747"/>
            <a:ext cx="878332" cy="30665"/>
          </a:xfrm>
          <a:prstGeom prst="rect">
            <a:avLst/>
          </a:prstGeom>
          <a:solidFill>
            <a:srgbClr val="C5E0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6" name="Rectangle 54"/>
          <p:cNvSpPr>
            <a:spLocks noChangeArrowheads="1"/>
          </p:cNvSpPr>
          <p:nvPr/>
        </p:nvSpPr>
        <p:spPr bwMode="auto">
          <a:xfrm>
            <a:off x="2564004" y="4599980"/>
            <a:ext cx="799480" cy="30665"/>
          </a:xfrm>
          <a:prstGeom prst="rect">
            <a:avLst/>
          </a:prstGeom>
          <a:solidFill>
            <a:srgbClr val="C5E0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7" name="Rectangle 55"/>
          <p:cNvSpPr>
            <a:spLocks noChangeArrowheads="1"/>
          </p:cNvSpPr>
          <p:nvPr/>
        </p:nvSpPr>
        <p:spPr bwMode="auto">
          <a:xfrm>
            <a:off x="2564004" y="4683214"/>
            <a:ext cx="878332" cy="30665"/>
          </a:xfrm>
          <a:prstGeom prst="rect">
            <a:avLst/>
          </a:prstGeom>
          <a:solidFill>
            <a:srgbClr val="C5E0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8" name="Rectangle 56"/>
          <p:cNvSpPr>
            <a:spLocks noChangeArrowheads="1"/>
          </p:cNvSpPr>
          <p:nvPr/>
        </p:nvSpPr>
        <p:spPr bwMode="auto">
          <a:xfrm>
            <a:off x="2564004" y="4766447"/>
            <a:ext cx="700913" cy="30665"/>
          </a:xfrm>
          <a:prstGeom prst="rect">
            <a:avLst/>
          </a:prstGeom>
          <a:solidFill>
            <a:srgbClr val="C5E0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9" name="Rectangle 57"/>
          <p:cNvSpPr>
            <a:spLocks noChangeArrowheads="1"/>
          </p:cNvSpPr>
          <p:nvPr/>
        </p:nvSpPr>
        <p:spPr bwMode="auto">
          <a:xfrm>
            <a:off x="2564004" y="4440085"/>
            <a:ext cx="473116" cy="30665"/>
          </a:xfrm>
          <a:prstGeom prst="rect">
            <a:avLst/>
          </a:prstGeom>
          <a:solidFill>
            <a:srgbClr val="8FC4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0" name="Rectangle 58"/>
          <p:cNvSpPr>
            <a:spLocks noChangeArrowheads="1"/>
          </p:cNvSpPr>
          <p:nvPr/>
        </p:nvSpPr>
        <p:spPr bwMode="auto">
          <a:xfrm>
            <a:off x="3617563" y="4516747"/>
            <a:ext cx="878332" cy="30665"/>
          </a:xfrm>
          <a:prstGeom prst="rect">
            <a:avLst/>
          </a:prstGeom>
          <a:solidFill>
            <a:srgbClr val="C5E0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1" name="Rectangle 59"/>
          <p:cNvSpPr>
            <a:spLocks noChangeArrowheads="1"/>
          </p:cNvSpPr>
          <p:nvPr/>
        </p:nvSpPr>
        <p:spPr bwMode="auto">
          <a:xfrm>
            <a:off x="3617563" y="4516747"/>
            <a:ext cx="878332" cy="30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2" name="Rectangle 60"/>
          <p:cNvSpPr>
            <a:spLocks noChangeArrowheads="1"/>
          </p:cNvSpPr>
          <p:nvPr/>
        </p:nvSpPr>
        <p:spPr bwMode="auto">
          <a:xfrm>
            <a:off x="3617563" y="4599980"/>
            <a:ext cx="799480" cy="30665"/>
          </a:xfrm>
          <a:prstGeom prst="rect">
            <a:avLst/>
          </a:prstGeom>
          <a:solidFill>
            <a:srgbClr val="C5E0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3" name="Rectangle 61"/>
          <p:cNvSpPr>
            <a:spLocks noChangeArrowheads="1"/>
          </p:cNvSpPr>
          <p:nvPr/>
        </p:nvSpPr>
        <p:spPr bwMode="auto">
          <a:xfrm>
            <a:off x="3617563" y="4599980"/>
            <a:ext cx="799480" cy="30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4" name="Rectangle 62"/>
          <p:cNvSpPr>
            <a:spLocks noChangeArrowheads="1"/>
          </p:cNvSpPr>
          <p:nvPr/>
        </p:nvSpPr>
        <p:spPr bwMode="auto">
          <a:xfrm>
            <a:off x="3617563" y="4683214"/>
            <a:ext cx="878332" cy="30665"/>
          </a:xfrm>
          <a:prstGeom prst="rect">
            <a:avLst/>
          </a:prstGeom>
          <a:solidFill>
            <a:srgbClr val="C5E0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5" name="Rectangle 63"/>
          <p:cNvSpPr>
            <a:spLocks noChangeArrowheads="1"/>
          </p:cNvSpPr>
          <p:nvPr/>
        </p:nvSpPr>
        <p:spPr bwMode="auto">
          <a:xfrm>
            <a:off x="3617563" y="4683214"/>
            <a:ext cx="878332" cy="30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6" name="Rectangle 64"/>
          <p:cNvSpPr>
            <a:spLocks noChangeArrowheads="1"/>
          </p:cNvSpPr>
          <p:nvPr/>
        </p:nvSpPr>
        <p:spPr bwMode="auto">
          <a:xfrm>
            <a:off x="3617563" y="4766447"/>
            <a:ext cx="700913" cy="30665"/>
          </a:xfrm>
          <a:prstGeom prst="rect">
            <a:avLst/>
          </a:prstGeom>
          <a:solidFill>
            <a:srgbClr val="C5E0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7" name="Rectangle 65"/>
          <p:cNvSpPr>
            <a:spLocks noChangeArrowheads="1"/>
          </p:cNvSpPr>
          <p:nvPr/>
        </p:nvSpPr>
        <p:spPr bwMode="auto">
          <a:xfrm>
            <a:off x="3617563" y="4766447"/>
            <a:ext cx="700913" cy="30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8" name="Rectangle 66"/>
          <p:cNvSpPr>
            <a:spLocks noChangeArrowheads="1"/>
          </p:cNvSpPr>
          <p:nvPr/>
        </p:nvSpPr>
        <p:spPr bwMode="auto">
          <a:xfrm>
            <a:off x="3617563" y="4440085"/>
            <a:ext cx="477497" cy="30665"/>
          </a:xfrm>
          <a:prstGeom prst="rect">
            <a:avLst/>
          </a:prstGeom>
          <a:solidFill>
            <a:srgbClr val="A8B4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9" name="Rectangle 67"/>
          <p:cNvSpPr>
            <a:spLocks noChangeArrowheads="1"/>
          </p:cNvSpPr>
          <p:nvPr/>
        </p:nvSpPr>
        <p:spPr bwMode="auto">
          <a:xfrm>
            <a:off x="3617563" y="4440085"/>
            <a:ext cx="477497" cy="30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0" name="Oval 68"/>
          <p:cNvSpPr>
            <a:spLocks noChangeArrowheads="1"/>
          </p:cNvSpPr>
          <p:nvPr/>
        </p:nvSpPr>
        <p:spPr bwMode="auto">
          <a:xfrm>
            <a:off x="4364474" y="5362223"/>
            <a:ext cx="151135" cy="146754"/>
          </a:xfrm>
          <a:prstGeom prst="ellipse">
            <a:avLst/>
          </a:prstGeom>
          <a:solidFill>
            <a:srgbClr val="8FC4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1" name="Oval 69"/>
          <p:cNvSpPr>
            <a:spLocks noChangeArrowheads="1"/>
          </p:cNvSpPr>
          <p:nvPr/>
        </p:nvSpPr>
        <p:spPr bwMode="auto">
          <a:xfrm>
            <a:off x="4173913" y="5362223"/>
            <a:ext cx="148944" cy="146754"/>
          </a:xfrm>
          <a:prstGeom prst="ellipse">
            <a:avLst/>
          </a:prstGeom>
          <a:solidFill>
            <a:srgbClr val="8FC4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2" name="Oval 70"/>
          <p:cNvSpPr>
            <a:spLocks noChangeArrowheads="1"/>
          </p:cNvSpPr>
          <p:nvPr/>
        </p:nvSpPr>
        <p:spPr bwMode="auto">
          <a:xfrm>
            <a:off x="3985542" y="5362223"/>
            <a:ext cx="146754" cy="146754"/>
          </a:xfrm>
          <a:prstGeom prst="ellipse">
            <a:avLst/>
          </a:prstGeom>
          <a:solidFill>
            <a:srgbClr val="8FC4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3" name="Oval 71"/>
          <p:cNvSpPr>
            <a:spLocks noChangeArrowheads="1"/>
          </p:cNvSpPr>
          <p:nvPr/>
        </p:nvSpPr>
        <p:spPr bwMode="auto">
          <a:xfrm>
            <a:off x="1593677" y="786577"/>
            <a:ext cx="89805" cy="94186"/>
          </a:xfrm>
          <a:prstGeom prst="ellipse">
            <a:avLst/>
          </a:prstGeom>
          <a:solidFill>
            <a:srgbClr val="B1BE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4" name="Oval 72"/>
          <p:cNvSpPr>
            <a:spLocks noChangeArrowheads="1"/>
          </p:cNvSpPr>
          <p:nvPr/>
        </p:nvSpPr>
        <p:spPr bwMode="auto">
          <a:xfrm>
            <a:off x="1444733" y="786577"/>
            <a:ext cx="87614" cy="94186"/>
          </a:xfrm>
          <a:prstGeom prst="ellipse">
            <a:avLst/>
          </a:prstGeom>
          <a:solidFill>
            <a:srgbClr val="FFC90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5" name="Oval 73"/>
          <p:cNvSpPr>
            <a:spLocks noChangeArrowheads="1"/>
          </p:cNvSpPr>
          <p:nvPr/>
        </p:nvSpPr>
        <p:spPr bwMode="auto">
          <a:xfrm>
            <a:off x="1293599" y="786577"/>
            <a:ext cx="94186" cy="94186"/>
          </a:xfrm>
          <a:prstGeom prst="ellipse">
            <a:avLst/>
          </a:prstGeom>
          <a:solidFill>
            <a:srgbClr val="FD61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2" name="Oval 90"/>
          <p:cNvSpPr>
            <a:spLocks noChangeArrowheads="1"/>
          </p:cNvSpPr>
          <p:nvPr/>
        </p:nvSpPr>
        <p:spPr bwMode="auto">
          <a:xfrm>
            <a:off x="2180692" y="5498025"/>
            <a:ext cx="887094" cy="363599"/>
          </a:xfrm>
          <a:prstGeom prst="ellipse">
            <a:avLst/>
          </a:prstGeom>
          <a:solidFill>
            <a:srgbClr val="F687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4" name="Oval 102"/>
          <p:cNvSpPr>
            <a:spLocks noChangeArrowheads="1"/>
          </p:cNvSpPr>
          <p:nvPr/>
        </p:nvSpPr>
        <p:spPr bwMode="auto">
          <a:xfrm>
            <a:off x="2620953" y="5399460"/>
            <a:ext cx="919948" cy="913378"/>
          </a:xfrm>
          <a:prstGeom prst="ellipse">
            <a:avLst/>
          </a:prstGeom>
          <a:solidFill>
            <a:srgbClr val="FEC01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5" name="Oval 103"/>
          <p:cNvSpPr>
            <a:spLocks noChangeArrowheads="1"/>
          </p:cNvSpPr>
          <p:nvPr/>
        </p:nvSpPr>
        <p:spPr bwMode="auto">
          <a:xfrm>
            <a:off x="2638476" y="5410411"/>
            <a:ext cx="887094" cy="891474"/>
          </a:xfrm>
          <a:prstGeom prst="ellipse">
            <a:avLst/>
          </a:prstGeom>
          <a:solidFill>
            <a:srgbClr val="F687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56" name="组合 155"/>
          <p:cNvGrpSpPr/>
          <p:nvPr/>
        </p:nvGrpSpPr>
        <p:grpSpPr>
          <a:xfrm>
            <a:off x="2119362" y="5508977"/>
            <a:ext cx="1524486" cy="880522"/>
            <a:chOff x="2498725" y="5043488"/>
            <a:chExt cx="1104900" cy="638175"/>
          </a:xfrm>
        </p:grpSpPr>
        <p:sp>
          <p:nvSpPr>
            <p:cNvPr id="7" name="Freeform 5"/>
            <p:cNvSpPr/>
            <p:nvPr/>
          </p:nvSpPr>
          <p:spPr bwMode="auto">
            <a:xfrm>
              <a:off x="2825750" y="5351463"/>
              <a:ext cx="777875" cy="330200"/>
            </a:xfrm>
            <a:custGeom>
              <a:avLst/>
              <a:gdLst>
                <a:gd name="T0" fmla="*/ 55 w 207"/>
                <a:gd name="T1" fmla="*/ 15 h 88"/>
                <a:gd name="T2" fmla="*/ 180 w 207"/>
                <a:gd name="T3" fmla="*/ 17 h 88"/>
                <a:gd name="T4" fmla="*/ 152 w 207"/>
                <a:gd name="T5" fmla="*/ 73 h 88"/>
                <a:gd name="T6" fmla="*/ 27 w 207"/>
                <a:gd name="T7" fmla="*/ 71 h 88"/>
                <a:gd name="T8" fmla="*/ 55 w 207"/>
                <a:gd name="T9" fmla="*/ 1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88">
                  <a:moveTo>
                    <a:pt x="55" y="15"/>
                  </a:moveTo>
                  <a:cubicBezTo>
                    <a:pt x="98" y="0"/>
                    <a:pt x="154" y="1"/>
                    <a:pt x="180" y="17"/>
                  </a:cubicBezTo>
                  <a:cubicBezTo>
                    <a:pt x="207" y="33"/>
                    <a:pt x="194" y="58"/>
                    <a:pt x="152" y="73"/>
                  </a:cubicBezTo>
                  <a:cubicBezTo>
                    <a:pt x="110" y="88"/>
                    <a:pt x="54" y="87"/>
                    <a:pt x="27" y="71"/>
                  </a:cubicBezTo>
                  <a:cubicBezTo>
                    <a:pt x="0" y="55"/>
                    <a:pt x="13" y="30"/>
                    <a:pt x="55" y="15"/>
                  </a:cubicBezTo>
                </a:path>
              </a:pathLst>
            </a:custGeom>
            <a:solidFill>
              <a:srgbClr val="C538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Rectangle 74"/>
            <p:cNvSpPr>
              <a:spLocks noChangeArrowheads="1"/>
            </p:cNvSpPr>
            <p:nvPr/>
          </p:nvSpPr>
          <p:spPr bwMode="auto">
            <a:xfrm>
              <a:off x="2532063" y="5400675"/>
              <a:ext cx="49213" cy="77788"/>
            </a:xfrm>
            <a:prstGeom prst="rect">
              <a:avLst/>
            </a:prstGeom>
            <a:solidFill>
              <a:srgbClr val="FFF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Rectangle 75"/>
            <p:cNvSpPr>
              <a:spLocks noChangeArrowheads="1"/>
            </p:cNvSpPr>
            <p:nvPr/>
          </p:nvSpPr>
          <p:spPr bwMode="auto">
            <a:xfrm>
              <a:off x="3130550" y="5400675"/>
              <a:ext cx="47625" cy="77788"/>
            </a:xfrm>
            <a:prstGeom prst="rect">
              <a:avLst/>
            </a:prstGeom>
            <a:solidFill>
              <a:srgbClr val="FFF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Rectangle 76"/>
            <p:cNvSpPr>
              <a:spLocks noChangeArrowheads="1"/>
            </p:cNvSpPr>
            <p:nvPr/>
          </p:nvSpPr>
          <p:spPr bwMode="auto">
            <a:xfrm>
              <a:off x="3130550" y="5400675"/>
              <a:ext cx="47625" cy="77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Oval 77"/>
            <p:cNvSpPr>
              <a:spLocks noChangeArrowheads="1"/>
            </p:cNvSpPr>
            <p:nvPr/>
          </p:nvSpPr>
          <p:spPr bwMode="auto">
            <a:xfrm>
              <a:off x="2532063" y="5343525"/>
              <a:ext cx="646113" cy="263525"/>
            </a:xfrm>
            <a:prstGeom prst="ellipse">
              <a:avLst/>
            </a:prstGeom>
            <a:solidFill>
              <a:srgbClr val="FEC0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Oval 78"/>
            <p:cNvSpPr>
              <a:spLocks noChangeArrowheads="1"/>
            </p:cNvSpPr>
            <p:nvPr/>
          </p:nvSpPr>
          <p:spPr bwMode="auto">
            <a:xfrm>
              <a:off x="2532063" y="5272088"/>
              <a:ext cx="646113" cy="263525"/>
            </a:xfrm>
            <a:prstGeom prst="ellipse">
              <a:avLst/>
            </a:prstGeom>
            <a:solidFill>
              <a:srgbClr val="F687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Oval 79"/>
            <p:cNvSpPr>
              <a:spLocks noChangeArrowheads="1"/>
            </p:cNvSpPr>
            <p:nvPr/>
          </p:nvSpPr>
          <p:spPr bwMode="auto">
            <a:xfrm>
              <a:off x="2600325" y="5299075"/>
              <a:ext cx="506413" cy="173038"/>
            </a:xfrm>
            <a:prstGeom prst="ellipse">
              <a:avLst/>
            </a:prstGeom>
            <a:solidFill>
              <a:srgbClr val="FFF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Rectangle 80"/>
            <p:cNvSpPr>
              <a:spLocks noChangeArrowheads="1"/>
            </p:cNvSpPr>
            <p:nvPr/>
          </p:nvSpPr>
          <p:spPr bwMode="auto">
            <a:xfrm>
              <a:off x="2498725" y="5280025"/>
              <a:ext cx="44450" cy="74613"/>
            </a:xfrm>
            <a:prstGeom prst="rect">
              <a:avLst/>
            </a:prstGeom>
            <a:solidFill>
              <a:srgbClr val="FFF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Rectangle 81"/>
            <p:cNvSpPr>
              <a:spLocks noChangeArrowheads="1"/>
            </p:cNvSpPr>
            <p:nvPr/>
          </p:nvSpPr>
          <p:spPr bwMode="auto">
            <a:xfrm>
              <a:off x="3092450" y="5280025"/>
              <a:ext cx="49213" cy="74613"/>
            </a:xfrm>
            <a:prstGeom prst="rect">
              <a:avLst/>
            </a:prstGeom>
            <a:solidFill>
              <a:srgbClr val="FFF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Rectangle 82"/>
            <p:cNvSpPr>
              <a:spLocks noChangeArrowheads="1"/>
            </p:cNvSpPr>
            <p:nvPr/>
          </p:nvSpPr>
          <p:spPr bwMode="auto">
            <a:xfrm>
              <a:off x="3092450" y="5280025"/>
              <a:ext cx="49213" cy="74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Oval 83"/>
            <p:cNvSpPr>
              <a:spLocks noChangeArrowheads="1"/>
            </p:cNvSpPr>
            <p:nvPr/>
          </p:nvSpPr>
          <p:spPr bwMode="auto">
            <a:xfrm>
              <a:off x="2498725" y="5222875"/>
              <a:ext cx="642938" cy="260350"/>
            </a:xfrm>
            <a:prstGeom prst="ellipse">
              <a:avLst/>
            </a:prstGeom>
            <a:solidFill>
              <a:srgbClr val="FEC0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Oval 84"/>
            <p:cNvSpPr>
              <a:spLocks noChangeArrowheads="1"/>
            </p:cNvSpPr>
            <p:nvPr/>
          </p:nvSpPr>
          <p:spPr bwMode="auto">
            <a:xfrm>
              <a:off x="2498725" y="5151438"/>
              <a:ext cx="642938" cy="263525"/>
            </a:xfrm>
            <a:prstGeom prst="ellipse">
              <a:avLst/>
            </a:prstGeom>
            <a:solidFill>
              <a:srgbClr val="F687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Oval 85"/>
            <p:cNvSpPr>
              <a:spLocks noChangeArrowheads="1"/>
            </p:cNvSpPr>
            <p:nvPr/>
          </p:nvSpPr>
          <p:spPr bwMode="auto">
            <a:xfrm>
              <a:off x="2565400" y="5178425"/>
              <a:ext cx="508000" cy="168275"/>
            </a:xfrm>
            <a:prstGeom prst="ellipse">
              <a:avLst/>
            </a:prstGeom>
            <a:solidFill>
              <a:srgbClr val="FFF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Rectangle 86"/>
            <p:cNvSpPr>
              <a:spLocks noChangeArrowheads="1"/>
            </p:cNvSpPr>
            <p:nvPr/>
          </p:nvSpPr>
          <p:spPr bwMode="auto">
            <a:xfrm>
              <a:off x="2543175" y="5162550"/>
              <a:ext cx="49213" cy="76200"/>
            </a:xfrm>
            <a:prstGeom prst="rect">
              <a:avLst/>
            </a:prstGeom>
            <a:solidFill>
              <a:srgbClr val="FFF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Rectangle 87"/>
            <p:cNvSpPr>
              <a:spLocks noChangeArrowheads="1"/>
            </p:cNvSpPr>
            <p:nvPr/>
          </p:nvSpPr>
          <p:spPr bwMode="auto">
            <a:xfrm>
              <a:off x="3136900" y="5162550"/>
              <a:ext cx="49213" cy="76200"/>
            </a:xfrm>
            <a:prstGeom prst="rect">
              <a:avLst/>
            </a:prstGeom>
            <a:solidFill>
              <a:srgbClr val="FFF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Rectangle 88"/>
            <p:cNvSpPr>
              <a:spLocks noChangeArrowheads="1"/>
            </p:cNvSpPr>
            <p:nvPr/>
          </p:nvSpPr>
          <p:spPr bwMode="auto">
            <a:xfrm>
              <a:off x="3136900" y="5162550"/>
              <a:ext cx="49213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Oval 89"/>
            <p:cNvSpPr>
              <a:spLocks noChangeArrowheads="1"/>
            </p:cNvSpPr>
            <p:nvPr/>
          </p:nvSpPr>
          <p:spPr bwMode="auto">
            <a:xfrm>
              <a:off x="2543175" y="5106988"/>
              <a:ext cx="642938" cy="258763"/>
            </a:xfrm>
            <a:prstGeom prst="ellipse">
              <a:avLst/>
            </a:prstGeom>
            <a:solidFill>
              <a:srgbClr val="FEC0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Oval 91"/>
            <p:cNvSpPr>
              <a:spLocks noChangeArrowheads="1"/>
            </p:cNvSpPr>
            <p:nvPr/>
          </p:nvSpPr>
          <p:spPr bwMode="auto">
            <a:xfrm>
              <a:off x="2611438" y="5060950"/>
              <a:ext cx="508000" cy="169863"/>
            </a:xfrm>
            <a:prstGeom prst="ellipse">
              <a:avLst/>
            </a:prstGeom>
            <a:solidFill>
              <a:srgbClr val="FEC0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92"/>
            <p:cNvSpPr>
              <a:spLocks noEditPoints="1"/>
            </p:cNvSpPr>
            <p:nvPr/>
          </p:nvSpPr>
          <p:spPr bwMode="auto">
            <a:xfrm>
              <a:off x="3163888" y="5400675"/>
              <a:ext cx="14288" cy="77788"/>
            </a:xfrm>
            <a:custGeom>
              <a:avLst/>
              <a:gdLst>
                <a:gd name="T0" fmla="*/ 4 w 4"/>
                <a:gd name="T1" fmla="*/ 20 h 21"/>
                <a:gd name="T2" fmla="*/ 3 w 4"/>
                <a:gd name="T3" fmla="*/ 21 h 21"/>
                <a:gd name="T4" fmla="*/ 4 w 4"/>
                <a:gd name="T5" fmla="*/ 21 h 21"/>
                <a:gd name="T6" fmla="*/ 4 w 4"/>
                <a:gd name="T7" fmla="*/ 20 h 21"/>
                <a:gd name="T8" fmla="*/ 4 w 4"/>
                <a:gd name="T9" fmla="*/ 1 h 21"/>
                <a:gd name="T10" fmla="*/ 0 w 4"/>
                <a:gd name="T11" fmla="*/ 10 h 21"/>
                <a:gd name="T12" fmla="*/ 4 w 4"/>
                <a:gd name="T13" fmla="*/ 20 h 21"/>
                <a:gd name="T14" fmla="*/ 4 w 4"/>
                <a:gd name="T15" fmla="*/ 1 h 21"/>
                <a:gd name="T16" fmla="*/ 4 w 4"/>
                <a:gd name="T17" fmla="*/ 0 h 21"/>
                <a:gd name="T18" fmla="*/ 3 w 4"/>
                <a:gd name="T19" fmla="*/ 0 h 21"/>
                <a:gd name="T20" fmla="*/ 4 w 4"/>
                <a:gd name="T21" fmla="*/ 1 h 21"/>
                <a:gd name="T22" fmla="*/ 4 w 4"/>
                <a:gd name="T2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" h="21">
                  <a:moveTo>
                    <a:pt x="4" y="20"/>
                  </a:moveTo>
                  <a:cubicBezTo>
                    <a:pt x="4" y="20"/>
                    <a:pt x="3" y="20"/>
                    <a:pt x="3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0"/>
                    <a:pt x="4" y="20"/>
                    <a:pt x="4" y="20"/>
                  </a:cubicBezTo>
                  <a:moveTo>
                    <a:pt x="4" y="1"/>
                  </a:moveTo>
                  <a:cubicBezTo>
                    <a:pt x="4" y="4"/>
                    <a:pt x="2" y="7"/>
                    <a:pt x="0" y="10"/>
                  </a:cubicBezTo>
                  <a:cubicBezTo>
                    <a:pt x="2" y="13"/>
                    <a:pt x="4" y="17"/>
                    <a:pt x="4" y="20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1"/>
                    <a:pt x="4" y="1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F6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93"/>
            <p:cNvSpPr/>
            <p:nvPr/>
          </p:nvSpPr>
          <p:spPr bwMode="auto">
            <a:xfrm>
              <a:off x="2878138" y="5437188"/>
              <a:ext cx="300038" cy="166688"/>
            </a:xfrm>
            <a:custGeom>
              <a:avLst/>
              <a:gdLst>
                <a:gd name="T0" fmla="*/ 76 w 80"/>
                <a:gd name="T1" fmla="*/ 0 h 44"/>
                <a:gd name="T2" fmla="*/ 0 w 80"/>
                <a:gd name="T3" fmla="*/ 26 h 44"/>
                <a:gd name="T4" fmla="*/ 14 w 80"/>
                <a:gd name="T5" fmla="*/ 44 h 44"/>
                <a:gd name="T6" fmla="*/ 79 w 80"/>
                <a:gd name="T7" fmla="*/ 11 h 44"/>
                <a:gd name="T8" fmla="*/ 79 w 80"/>
                <a:gd name="T9" fmla="*/ 11 h 44"/>
                <a:gd name="T10" fmla="*/ 80 w 80"/>
                <a:gd name="T11" fmla="*/ 10 h 44"/>
                <a:gd name="T12" fmla="*/ 80 w 80"/>
                <a:gd name="T13" fmla="*/ 10 h 44"/>
                <a:gd name="T14" fmla="*/ 80 w 80"/>
                <a:gd name="T15" fmla="*/ 10 h 44"/>
                <a:gd name="T16" fmla="*/ 76 w 80"/>
                <a:gd name="T17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0" h="44">
                  <a:moveTo>
                    <a:pt x="76" y="0"/>
                  </a:moveTo>
                  <a:cubicBezTo>
                    <a:pt x="67" y="14"/>
                    <a:pt x="36" y="25"/>
                    <a:pt x="0" y="26"/>
                  </a:cubicBezTo>
                  <a:cubicBezTo>
                    <a:pt x="3" y="33"/>
                    <a:pt x="8" y="39"/>
                    <a:pt x="14" y="44"/>
                  </a:cubicBezTo>
                  <a:cubicBezTo>
                    <a:pt x="51" y="40"/>
                    <a:pt x="79" y="27"/>
                    <a:pt x="79" y="11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79" y="10"/>
                    <a:pt x="80" y="10"/>
                    <a:pt x="80" y="10"/>
                  </a:cubicBezTo>
                  <a:cubicBezTo>
                    <a:pt x="80" y="10"/>
                    <a:pt x="80" y="10"/>
                    <a:pt x="80" y="10"/>
                  </a:cubicBezTo>
                  <a:cubicBezTo>
                    <a:pt x="80" y="10"/>
                    <a:pt x="80" y="10"/>
                    <a:pt x="80" y="10"/>
                  </a:cubicBezTo>
                  <a:cubicBezTo>
                    <a:pt x="80" y="7"/>
                    <a:pt x="78" y="3"/>
                    <a:pt x="76" y="0"/>
                  </a:cubicBezTo>
                </a:path>
              </a:pathLst>
            </a:custGeom>
            <a:solidFill>
              <a:srgbClr val="F566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94"/>
            <p:cNvSpPr/>
            <p:nvPr/>
          </p:nvSpPr>
          <p:spPr bwMode="auto">
            <a:xfrm>
              <a:off x="2851150" y="5343525"/>
              <a:ext cx="327025" cy="192088"/>
            </a:xfrm>
            <a:custGeom>
              <a:avLst/>
              <a:gdLst>
                <a:gd name="T0" fmla="*/ 77 w 87"/>
                <a:gd name="T1" fmla="*/ 0 h 51"/>
                <a:gd name="T2" fmla="*/ 77 w 87"/>
                <a:gd name="T3" fmla="*/ 3 h 51"/>
                <a:gd name="T4" fmla="*/ 77 w 87"/>
                <a:gd name="T5" fmla="*/ 3 h 51"/>
                <a:gd name="T6" fmla="*/ 77 w 87"/>
                <a:gd name="T7" fmla="*/ 3 h 51"/>
                <a:gd name="T8" fmla="*/ 77 w 87"/>
                <a:gd name="T9" fmla="*/ 3 h 51"/>
                <a:gd name="T10" fmla="*/ 77 w 87"/>
                <a:gd name="T11" fmla="*/ 3 h 51"/>
                <a:gd name="T12" fmla="*/ 0 w 87"/>
                <a:gd name="T13" fmla="*/ 37 h 51"/>
                <a:gd name="T14" fmla="*/ 7 w 87"/>
                <a:gd name="T15" fmla="*/ 51 h 51"/>
                <a:gd name="T16" fmla="*/ 83 w 87"/>
                <a:gd name="T17" fmla="*/ 25 h 51"/>
                <a:gd name="T18" fmla="*/ 87 w 87"/>
                <a:gd name="T19" fmla="*/ 16 h 51"/>
                <a:gd name="T20" fmla="*/ 87 w 87"/>
                <a:gd name="T21" fmla="*/ 16 h 51"/>
                <a:gd name="T22" fmla="*/ 87 w 87"/>
                <a:gd name="T23" fmla="*/ 16 h 51"/>
                <a:gd name="T24" fmla="*/ 86 w 87"/>
                <a:gd name="T25" fmla="*/ 15 h 51"/>
                <a:gd name="T26" fmla="*/ 86 w 87"/>
                <a:gd name="T27" fmla="*/ 15 h 51"/>
                <a:gd name="T28" fmla="*/ 86 w 87"/>
                <a:gd name="T29" fmla="*/ 15 h 51"/>
                <a:gd name="T30" fmla="*/ 77 w 87"/>
                <a:gd name="T31" fmla="*/ 0 h 51"/>
                <a:gd name="T32" fmla="*/ 77 w 87"/>
                <a:gd name="T33" fmla="*/ 0 h 51"/>
                <a:gd name="T34" fmla="*/ 77 w 87"/>
                <a:gd name="T35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7" h="51">
                  <a:moveTo>
                    <a:pt x="77" y="0"/>
                  </a:moveTo>
                  <a:cubicBezTo>
                    <a:pt x="77" y="3"/>
                    <a:pt x="77" y="3"/>
                    <a:pt x="77" y="3"/>
                  </a:cubicBezTo>
                  <a:cubicBezTo>
                    <a:pt x="77" y="3"/>
                    <a:pt x="77" y="3"/>
                    <a:pt x="77" y="3"/>
                  </a:cubicBezTo>
                  <a:cubicBezTo>
                    <a:pt x="77" y="3"/>
                    <a:pt x="77" y="3"/>
                    <a:pt x="77" y="3"/>
                  </a:cubicBezTo>
                  <a:cubicBezTo>
                    <a:pt x="77" y="3"/>
                    <a:pt x="77" y="3"/>
                    <a:pt x="77" y="3"/>
                  </a:cubicBezTo>
                  <a:cubicBezTo>
                    <a:pt x="77" y="3"/>
                    <a:pt x="77" y="3"/>
                    <a:pt x="77" y="3"/>
                  </a:cubicBezTo>
                  <a:cubicBezTo>
                    <a:pt x="76" y="21"/>
                    <a:pt x="43" y="35"/>
                    <a:pt x="0" y="37"/>
                  </a:cubicBezTo>
                  <a:cubicBezTo>
                    <a:pt x="2" y="42"/>
                    <a:pt x="4" y="47"/>
                    <a:pt x="7" y="51"/>
                  </a:cubicBezTo>
                  <a:cubicBezTo>
                    <a:pt x="43" y="50"/>
                    <a:pt x="74" y="39"/>
                    <a:pt x="83" y="25"/>
                  </a:cubicBezTo>
                  <a:cubicBezTo>
                    <a:pt x="85" y="22"/>
                    <a:pt x="87" y="19"/>
                    <a:pt x="87" y="16"/>
                  </a:cubicBezTo>
                  <a:cubicBezTo>
                    <a:pt x="87" y="16"/>
                    <a:pt x="87" y="16"/>
                    <a:pt x="87" y="16"/>
                  </a:cubicBezTo>
                  <a:cubicBezTo>
                    <a:pt x="87" y="16"/>
                    <a:pt x="87" y="16"/>
                    <a:pt x="87" y="16"/>
                  </a:cubicBezTo>
                  <a:cubicBezTo>
                    <a:pt x="87" y="16"/>
                    <a:pt x="86" y="16"/>
                    <a:pt x="86" y="15"/>
                  </a:cubicBezTo>
                  <a:cubicBezTo>
                    <a:pt x="86" y="15"/>
                    <a:pt x="86" y="15"/>
                    <a:pt x="86" y="15"/>
                  </a:cubicBezTo>
                  <a:cubicBezTo>
                    <a:pt x="86" y="15"/>
                    <a:pt x="86" y="15"/>
                    <a:pt x="86" y="15"/>
                  </a:cubicBezTo>
                  <a:cubicBezTo>
                    <a:pt x="86" y="10"/>
                    <a:pt x="83" y="5"/>
                    <a:pt x="77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7" y="0"/>
                    <a:pt x="77" y="0"/>
                    <a:pt x="77" y="0"/>
                  </a:cubicBezTo>
                </a:path>
              </a:pathLst>
            </a:custGeom>
            <a:solidFill>
              <a:srgbClr val="ED47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95"/>
            <p:cNvSpPr>
              <a:spLocks noEditPoints="1"/>
            </p:cNvSpPr>
            <p:nvPr/>
          </p:nvSpPr>
          <p:spPr bwMode="auto">
            <a:xfrm>
              <a:off x="3130550" y="5302250"/>
              <a:ext cx="11113" cy="52388"/>
            </a:xfrm>
            <a:custGeom>
              <a:avLst/>
              <a:gdLst>
                <a:gd name="T0" fmla="*/ 3 w 3"/>
                <a:gd name="T1" fmla="*/ 14 h 14"/>
                <a:gd name="T2" fmla="*/ 3 w 3"/>
                <a:gd name="T3" fmla="*/ 14 h 14"/>
                <a:gd name="T4" fmla="*/ 3 w 3"/>
                <a:gd name="T5" fmla="*/ 14 h 14"/>
                <a:gd name="T6" fmla="*/ 3 w 3"/>
                <a:gd name="T7" fmla="*/ 14 h 14"/>
                <a:gd name="T8" fmla="*/ 3 w 3"/>
                <a:gd name="T9" fmla="*/ 0 h 14"/>
                <a:gd name="T10" fmla="*/ 1 w 3"/>
                <a:gd name="T11" fmla="*/ 2 h 14"/>
                <a:gd name="T12" fmla="*/ 0 w 3"/>
                <a:gd name="T13" fmla="*/ 4 h 14"/>
                <a:gd name="T14" fmla="*/ 3 w 3"/>
                <a:gd name="T15" fmla="*/ 14 h 14"/>
                <a:gd name="T16" fmla="*/ 3 w 3"/>
                <a:gd name="T17" fmla="*/ 11 h 14"/>
                <a:gd name="T18" fmla="*/ 3 w 3"/>
                <a:gd name="T1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14">
                  <a:moveTo>
                    <a:pt x="3" y="14"/>
                  </a:move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moveTo>
                    <a:pt x="3" y="0"/>
                  </a:moveTo>
                  <a:cubicBezTo>
                    <a:pt x="3" y="1"/>
                    <a:pt x="2" y="1"/>
                    <a:pt x="1" y="2"/>
                  </a:cubicBezTo>
                  <a:cubicBezTo>
                    <a:pt x="1" y="2"/>
                    <a:pt x="0" y="3"/>
                    <a:pt x="0" y="4"/>
                  </a:cubicBezTo>
                  <a:cubicBezTo>
                    <a:pt x="2" y="7"/>
                    <a:pt x="3" y="10"/>
                    <a:pt x="3" y="14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F6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96"/>
            <p:cNvSpPr/>
            <p:nvPr/>
          </p:nvSpPr>
          <p:spPr bwMode="auto">
            <a:xfrm>
              <a:off x="2836863" y="5316538"/>
              <a:ext cx="304800" cy="166688"/>
            </a:xfrm>
            <a:custGeom>
              <a:avLst/>
              <a:gdLst>
                <a:gd name="T0" fmla="*/ 78 w 81"/>
                <a:gd name="T1" fmla="*/ 0 h 44"/>
                <a:gd name="T2" fmla="*/ 0 w 81"/>
                <a:gd name="T3" fmla="*/ 26 h 44"/>
                <a:gd name="T4" fmla="*/ 2 w 81"/>
                <a:gd name="T5" fmla="*/ 36 h 44"/>
                <a:gd name="T6" fmla="*/ 4 w 81"/>
                <a:gd name="T7" fmla="*/ 44 h 44"/>
                <a:gd name="T8" fmla="*/ 81 w 81"/>
                <a:gd name="T9" fmla="*/ 10 h 44"/>
                <a:gd name="T10" fmla="*/ 81 w 81"/>
                <a:gd name="T11" fmla="*/ 10 h 44"/>
                <a:gd name="T12" fmla="*/ 81 w 81"/>
                <a:gd name="T13" fmla="*/ 10 h 44"/>
                <a:gd name="T14" fmla="*/ 81 w 81"/>
                <a:gd name="T15" fmla="*/ 10 h 44"/>
                <a:gd name="T16" fmla="*/ 78 w 81"/>
                <a:gd name="T17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1" h="44">
                  <a:moveTo>
                    <a:pt x="78" y="0"/>
                  </a:moveTo>
                  <a:cubicBezTo>
                    <a:pt x="68" y="14"/>
                    <a:pt x="37" y="25"/>
                    <a:pt x="0" y="26"/>
                  </a:cubicBezTo>
                  <a:cubicBezTo>
                    <a:pt x="1" y="29"/>
                    <a:pt x="1" y="32"/>
                    <a:pt x="2" y="36"/>
                  </a:cubicBezTo>
                  <a:cubicBezTo>
                    <a:pt x="3" y="39"/>
                    <a:pt x="3" y="42"/>
                    <a:pt x="4" y="44"/>
                  </a:cubicBezTo>
                  <a:cubicBezTo>
                    <a:pt x="47" y="42"/>
                    <a:pt x="80" y="28"/>
                    <a:pt x="81" y="10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81" y="6"/>
                    <a:pt x="80" y="3"/>
                    <a:pt x="78" y="0"/>
                  </a:cubicBezTo>
                </a:path>
              </a:pathLst>
            </a:custGeom>
            <a:solidFill>
              <a:srgbClr val="F566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97"/>
            <p:cNvSpPr/>
            <p:nvPr/>
          </p:nvSpPr>
          <p:spPr bwMode="auto">
            <a:xfrm>
              <a:off x="2836863" y="5310188"/>
              <a:ext cx="296863" cy="104775"/>
            </a:xfrm>
            <a:custGeom>
              <a:avLst/>
              <a:gdLst>
                <a:gd name="T0" fmla="*/ 79 w 79"/>
                <a:gd name="T1" fmla="*/ 0 h 28"/>
                <a:gd name="T2" fmla="*/ 8 w 79"/>
                <a:gd name="T3" fmla="*/ 15 h 28"/>
                <a:gd name="T4" fmla="*/ 0 w 79"/>
                <a:gd name="T5" fmla="*/ 15 h 28"/>
                <a:gd name="T6" fmla="*/ 0 w 79"/>
                <a:gd name="T7" fmla="*/ 28 h 28"/>
                <a:gd name="T8" fmla="*/ 78 w 79"/>
                <a:gd name="T9" fmla="*/ 2 h 28"/>
                <a:gd name="T10" fmla="*/ 79 w 79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28">
                  <a:moveTo>
                    <a:pt x="79" y="0"/>
                  </a:moveTo>
                  <a:cubicBezTo>
                    <a:pt x="64" y="9"/>
                    <a:pt x="38" y="15"/>
                    <a:pt x="8" y="15"/>
                  </a:cubicBezTo>
                  <a:cubicBezTo>
                    <a:pt x="5" y="15"/>
                    <a:pt x="3" y="15"/>
                    <a:pt x="0" y="15"/>
                  </a:cubicBezTo>
                  <a:cubicBezTo>
                    <a:pt x="0" y="19"/>
                    <a:pt x="0" y="23"/>
                    <a:pt x="0" y="28"/>
                  </a:cubicBezTo>
                  <a:cubicBezTo>
                    <a:pt x="37" y="27"/>
                    <a:pt x="68" y="16"/>
                    <a:pt x="78" y="2"/>
                  </a:cubicBezTo>
                  <a:cubicBezTo>
                    <a:pt x="78" y="1"/>
                    <a:pt x="79" y="0"/>
                    <a:pt x="79" y="0"/>
                  </a:cubicBezTo>
                </a:path>
              </a:pathLst>
            </a:custGeom>
            <a:solidFill>
              <a:srgbClr val="ED47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98"/>
            <p:cNvSpPr>
              <a:spLocks noEditPoints="1"/>
            </p:cNvSpPr>
            <p:nvPr/>
          </p:nvSpPr>
          <p:spPr bwMode="auto">
            <a:xfrm>
              <a:off x="3175000" y="5162550"/>
              <a:ext cx="11113" cy="76200"/>
            </a:xfrm>
            <a:custGeom>
              <a:avLst/>
              <a:gdLst>
                <a:gd name="T0" fmla="*/ 3 w 3"/>
                <a:gd name="T1" fmla="*/ 20 h 20"/>
                <a:gd name="T2" fmla="*/ 3 w 3"/>
                <a:gd name="T3" fmla="*/ 20 h 20"/>
                <a:gd name="T4" fmla="*/ 3 w 3"/>
                <a:gd name="T5" fmla="*/ 20 h 20"/>
                <a:gd name="T6" fmla="*/ 3 w 3"/>
                <a:gd name="T7" fmla="*/ 20 h 20"/>
                <a:gd name="T8" fmla="*/ 3 w 3"/>
                <a:gd name="T9" fmla="*/ 1 h 20"/>
                <a:gd name="T10" fmla="*/ 0 w 3"/>
                <a:gd name="T11" fmla="*/ 10 h 20"/>
                <a:gd name="T12" fmla="*/ 3 w 3"/>
                <a:gd name="T13" fmla="*/ 20 h 20"/>
                <a:gd name="T14" fmla="*/ 3 w 3"/>
                <a:gd name="T15" fmla="*/ 1 h 20"/>
                <a:gd name="T16" fmla="*/ 3 w 3"/>
                <a:gd name="T17" fmla="*/ 0 h 20"/>
                <a:gd name="T18" fmla="*/ 3 w 3"/>
                <a:gd name="T19" fmla="*/ 0 h 20"/>
                <a:gd name="T20" fmla="*/ 3 w 3"/>
                <a:gd name="T21" fmla="*/ 1 h 20"/>
                <a:gd name="T22" fmla="*/ 3 w 3"/>
                <a:gd name="T2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" h="20">
                  <a:moveTo>
                    <a:pt x="3" y="20"/>
                  </a:moveTo>
                  <a:cubicBezTo>
                    <a:pt x="3" y="20"/>
                    <a:pt x="3" y="20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moveTo>
                    <a:pt x="3" y="1"/>
                  </a:moveTo>
                  <a:cubicBezTo>
                    <a:pt x="3" y="4"/>
                    <a:pt x="2" y="7"/>
                    <a:pt x="0" y="10"/>
                  </a:cubicBezTo>
                  <a:cubicBezTo>
                    <a:pt x="2" y="13"/>
                    <a:pt x="3" y="16"/>
                    <a:pt x="3" y="20"/>
                  </a:cubicBezTo>
                  <a:cubicBezTo>
                    <a:pt x="3" y="1"/>
                    <a:pt x="3" y="1"/>
                    <a:pt x="3" y="1"/>
                  </a:cubicBezTo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F6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99"/>
            <p:cNvSpPr/>
            <p:nvPr/>
          </p:nvSpPr>
          <p:spPr bwMode="auto">
            <a:xfrm>
              <a:off x="2836863" y="5200650"/>
              <a:ext cx="349250" cy="165100"/>
            </a:xfrm>
            <a:custGeom>
              <a:avLst/>
              <a:gdLst>
                <a:gd name="T0" fmla="*/ 90 w 93"/>
                <a:gd name="T1" fmla="*/ 0 h 44"/>
                <a:gd name="T2" fmla="*/ 8 w 93"/>
                <a:gd name="T3" fmla="*/ 26 h 44"/>
                <a:gd name="T4" fmla="*/ 4 w 93"/>
                <a:gd name="T5" fmla="*/ 26 h 44"/>
                <a:gd name="T6" fmla="*/ 0 w 93"/>
                <a:gd name="T7" fmla="*/ 44 h 44"/>
                <a:gd name="T8" fmla="*/ 8 w 93"/>
                <a:gd name="T9" fmla="*/ 44 h 44"/>
                <a:gd name="T10" fmla="*/ 79 w 93"/>
                <a:gd name="T11" fmla="*/ 29 h 44"/>
                <a:gd name="T12" fmla="*/ 81 w 93"/>
                <a:gd name="T13" fmla="*/ 27 h 44"/>
                <a:gd name="T14" fmla="*/ 81 w 93"/>
                <a:gd name="T15" fmla="*/ 27 h 44"/>
                <a:gd name="T16" fmla="*/ 81 w 93"/>
                <a:gd name="T17" fmla="*/ 27 h 44"/>
                <a:gd name="T18" fmla="*/ 93 w 93"/>
                <a:gd name="T19" fmla="*/ 10 h 44"/>
                <a:gd name="T20" fmla="*/ 93 w 93"/>
                <a:gd name="T21" fmla="*/ 10 h 44"/>
                <a:gd name="T22" fmla="*/ 93 w 93"/>
                <a:gd name="T23" fmla="*/ 10 h 44"/>
                <a:gd name="T24" fmla="*/ 93 w 93"/>
                <a:gd name="T25" fmla="*/ 10 h 44"/>
                <a:gd name="T26" fmla="*/ 93 w 93"/>
                <a:gd name="T27" fmla="*/ 10 h 44"/>
                <a:gd name="T28" fmla="*/ 90 w 93"/>
                <a:gd name="T2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3" h="44">
                  <a:moveTo>
                    <a:pt x="90" y="0"/>
                  </a:moveTo>
                  <a:cubicBezTo>
                    <a:pt x="80" y="15"/>
                    <a:pt x="47" y="26"/>
                    <a:pt x="8" y="26"/>
                  </a:cubicBezTo>
                  <a:cubicBezTo>
                    <a:pt x="6" y="26"/>
                    <a:pt x="5" y="26"/>
                    <a:pt x="4" y="26"/>
                  </a:cubicBezTo>
                  <a:cubicBezTo>
                    <a:pt x="2" y="32"/>
                    <a:pt x="1" y="38"/>
                    <a:pt x="0" y="44"/>
                  </a:cubicBezTo>
                  <a:cubicBezTo>
                    <a:pt x="3" y="44"/>
                    <a:pt x="5" y="44"/>
                    <a:pt x="8" y="44"/>
                  </a:cubicBezTo>
                  <a:cubicBezTo>
                    <a:pt x="38" y="44"/>
                    <a:pt x="64" y="38"/>
                    <a:pt x="79" y="29"/>
                  </a:cubicBezTo>
                  <a:cubicBezTo>
                    <a:pt x="80" y="28"/>
                    <a:pt x="81" y="28"/>
                    <a:pt x="81" y="27"/>
                  </a:cubicBezTo>
                  <a:cubicBezTo>
                    <a:pt x="81" y="27"/>
                    <a:pt x="81" y="27"/>
                    <a:pt x="81" y="27"/>
                  </a:cubicBezTo>
                  <a:cubicBezTo>
                    <a:pt x="81" y="27"/>
                    <a:pt x="81" y="27"/>
                    <a:pt x="81" y="27"/>
                  </a:cubicBezTo>
                  <a:cubicBezTo>
                    <a:pt x="88" y="22"/>
                    <a:pt x="93" y="17"/>
                    <a:pt x="93" y="1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93" y="6"/>
                    <a:pt x="92" y="3"/>
                    <a:pt x="90" y="0"/>
                  </a:cubicBezTo>
                </a:path>
              </a:pathLst>
            </a:custGeom>
            <a:solidFill>
              <a:srgbClr val="F566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100"/>
            <p:cNvSpPr/>
            <p:nvPr/>
          </p:nvSpPr>
          <p:spPr bwMode="auto">
            <a:xfrm>
              <a:off x="2851150" y="5076825"/>
              <a:ext cx="334963" cy="222250"/>
            </a:xfrm>
            <a:custGeom>
              <a:avLst/>
              <a:gdLst>
                <a:gd name="T0" fmla="*/ 67 w 89"/>
                <a:gd name="T1" fmla="*/ 0 h 59"/>
                <a:gd name="T2" fmla="*/ 63 w 89"/>
                <a:gd name="T3" fmla="*/ 1 h 59"/>
                <a:gd name="T4" fmla="*/ 54 w 89"/>
                <a:gd name="T5" fmla="*/ 4 h 59"/>
                <a:gd name="T6" fmla="*/ 71 w 89"/>
                <a:gd name="T7" fmla="*/ 19 h 59"/>
                <a:gd name="T8" fmla="*/ 7 w 89"/>
                <a:gd name="T9" fmla="*/ 41 h 59"/>
                <a:gd name="T10" fmla="*/ 0 w 89"/>
                <a:gd name="T11" fmla="*/ 59 h 59"/>
                <a:gd name="T12" fmla="*/ 4 w 89"/>
                <a:gd name="T13" fmla="*/ 59 h 59"/>
                <a:gd name="T14" fmla="*/ 86 w 89"/>
                <a:gd name="T15" fmla="*/ 33 h 59"/>
                <a:gd name="T16" fmla="*/ 89 w 89"/>
                <a:gd name="T17" fmla="*/ 24 h 59"/>
                <a:gd name="T18" fmla="*/ 89 w 89"/>
                <a:gd name="T19" fmla="*/ 24 h 59"/>
                <a:gd name="T20" fmla="*/ 89 w 89"/>
                <a:gd name="T21" fmla="*/ 24 h 59"/>
                <a:gd name="T22" fmla="*/ 89 w 89"/>
                <a:gd name="T23" fmla="*/ 23 h 59"/>
                <a:gd name="T24" fmla="*/ 89 w 89"/>
                <a:gd name="T25" fmla="*/ 23 h 59"/>
                <a:gd name="T26" fmla="*/ 89 w 89"/>
                <a:gd name="T27" fmla="*/ 23 h 59"/>
                <a:gd name="T28" fmla="*/ 67 w 89"/>
                <a:gd name="T2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9" h="59">
                  <a:moveTo>
                    <a:pt x="67" y="0"/>
                  </a:moveTo>
                  <a:cubicBezTo>
                    <a:pt x="66" y="0"/>
                    <a:pt x="65" y="1"/>
                    <a:pt x="63" y="1"/>
                  </a:cubicBezTo>
                  <a:cubicBezTo>
                    <a:pt x="60" y="2"/>
                    <a:pt x="57" y="3"/>
                    <a:pt x="54" y="4"/>
                  </a:cubicBezTo>
                  <a:cubicBezTo>
                    <a:pt x="64" y="8"/>
                    <a:pt x="71" y="13"/>
                    <a:pt x="71" y="19"/>
                  </a:cubicBezTo>
                  <a:cubicBezTo>
                    <a:pt x="71" y="31"/>
                    <a:pt x="43" y="41"/>
                    <a:pt x="7" y="41"/>
                  </a:cubicBezTo>
                  <a:cubicBezTo>
                    <a:pt x="4" y="47"/>
                    <a:pt x="2" y="52"/>
                    <a:pt x="0" y="59"/>
                  </a:cubicBezTo>
                  <a:cubicBezTo>
                    <a:pt x="1" y="59"/>
                    <a:pt x="2" y="59"/>
                    <a:pt x="4" y="59"/>
                  </a:cubicBezTo>
                  <a:cubicBezTo>
                    <a:pt x="43" y="59"/>
                    <a:pt x="76" y="48"/>
                    <a:pt x="86" y="33"/>
                  </a:cubicBezTo>
                  <a:cubicBezTo>
                    <a:pt x="88" y="30"/>
                    <a:pt x="89" y="27"/>
                    <a:pt x="89" y="24"/>
                  </a:cubicBezTo>
                  <a:cubicBezTo>
                    <a:pt x="89" y="24"/>
                    <a:pt x="89" y="24"/>
                    <a:pt x="89" y="24"/>
                  </a:cubicBezTo>
                  <a:cubicBezTo>
                    <a:pt x="89" y="24"/>
                    <a:pt x="89" y="24"/>
                    <a:pt x="89" y="24"/>
                  </a:cubicBezTo>
                  <a:cubicBezTo>
                    <a:pt x="89" y="23"/>
                    <a:pt x="89" y="23"/>
                    <a:pt x="89" y="23"/>
                  </a:cubicBezTo>
                  <a:cubicBezTo>
                    <a:pt x="89" y="23"/>
                    <a:pt x="89" y="23"/>
                    <a:pt x="89" y="23"/>
                  </a:cubicBezTo>
                  <a:cubicBezTo>
                    <a:pt x="89" y="23"/>
                    <a:pt x="89" y="23"/>
                    <a:pt x="89" y="23"/>
                  </a:cubicBezTo>
                  <a:cubicBezTo>
                    <a:pt x="89" y="14"/>
                    <a:pt x="80" y="6"/>
                    <a:pt x="67" y="0"/>
                  </a:cubicBezTo>
                </a:path>
              </a:pathLst>
            </a:custGeom>
            <a:solidFill>
              <a:srgbClr val="ED47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101"/>
            <p:cNvSpPr/>
            <p:nvPr/>
          </p:nvSpPr>
          <p:spPr bwMode="auto">
            <a:xfrm>
              <a:off x="2878138" y="5091113"/>
              <a:ext cx="241300" cy="139700"/>
            </a:xfrm>
            <a:custGeom>
              <a:avLst/>
              <a:gdLst>
                <a:gd name="T0" fmla="*/ 47 w 64"/>
                <a:gd name="T1" fmla="*/ 0 h 37"/>
                <a:gd name="T2" fmla="*/ 0 w 64"/>
                <a:gd name="T3" fmla="*/ 37 h 37"/>
                <a:gd name="T4" fmla="*/ 64 w 64"/>
                <a:gd name="T5" fmla="*/ 15 h 37"/>
                <a:gd name="T6" fmla="*/ 47 w 64"/>
                <a:gd name="T7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" h="37">
                  <a:moveTo>
                    <a:pt x="47" y="0"/>
                  </a:moveTo>
                  <a:cubicBezTo>
                    <a:pt x="27" y="7"/>
                    <a:pt x="10" y="20"/>
                    <a:pt x="0" y="37"/>
                  </a:cubicBezTo>
                  <a:cubicBezTo>
                    <a:pt x="36" y="37"/>
                    <a:pt x="64" y="27"/>
                    <a:pt x="64" y="15"/>
                  </a:cubicBezTo>
                  <a:cubicBezTo>
                    <a:pt x="64" y="9"/>
                    <a:pt x="57" y="4"/>
                    <a:pt x="47" y="0"/>
                  </a:cubicBezTo>
                </a:path>
              </a:pathLst>
            </a:custGeom>
            <a:solidFill>
              <a:srgbClr val="F566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Oval 104"/>
            <p:cNvSpPr>
              <a:spLocks noChangeArrowheads="1"/>
            </p:cNvSpPr>
            <p:nvPr/>
          </p:nvSpPr>
          <p:spPr bwMode="auto">
            <a:xfrm>
              <a:off x="2941638" y="5043488"/>
              <a:ext cx="508000" cy="503238"/>
            </a:xfrm>
            <a:prstGeom prst="ellipse">
              <a:avLst/>
            </a:prstGeom>
            <a:solidFill>
              <a:srgbClr val="FEC0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105"/>
            <p:cNvSpPr>
              <a:spLocks noEditPoints="1"/>
            </p:cNvSpPr>
            <p:nvPr/>
          </p:nvSpPr>
          <p:spPr bwMode="auto">
            <a:xfrm>
              <a:off x="3095625" y="5099050"/>
              <a:ext cx="200025" cy="390525"/>
            </a:xfrm>
            <a:custGeom>
              <a:avLst/>
              <a:gdLst>
                <a:gd name="T0" fmla="*/ 10 w 53"/>
                <a:gd name="T1" fmla="*/ 88 h 104"/>
                <a:gd name="T2" fmla="*/ 3 w 53"/>
                <a:gd name="T3" fmla="*/ 77 h 104"/>
                <a:gd name="T4" fmla="*/ 6 w 53"/>
                <a:gd name="T5" fmla="*/ 75 h 104"/>
                <a:gd name="T6" fmla="*/ 11 w 53"/>
                <a:gd name="T7" fmla="*/ 79 h 104"/>
                <a:gd name="T8" fmla="*/ 22 w 53"/>
                <a:gd name="T9" fmla="*/ 83 h 104"/>
                <a:gd name="T10" fmla="*/ 17 w 53"/>
                <a:gd name="T11" fmla="*/ 51 h 104"/>
                <a:gd name="T12" fmla="*/ 5 w 53"/>
                <a:gd name="T13" fmla="*/ 41 h 104"/>
                <a:gd name="T14" fmla="*/ 5 w 53"/>
                <a:gd name="T15" fmla="*/ 24 h 104"/>
                <a:gd name="T16" fmla="*/ 17 w 53"/>
                <a:gd name="T17" fmla="*/ 13 h 104"/>
                <a:gd name="T18" fmla="*/ 28 w 53"/>
                <a:gd name="T19" fmla="*/ 3 h 104"/>
                <a:gd name="T20" fmla="*/ 31 w 53"/>
                <a:gd name="T21" fmla="*/ 0 h 104"/>
                <a:gd name="T22" fmla="*/ 34 w 53"/>
                <a:gd name="T23" fmla="*/ 11 h 104"/>
                <a:gd name="T24" fmla="*/ 51 w 53"/>
                <a:gd name="T25" fmla="*/ 19 h 104"/>
                <a:gd name="T26" fmla="*/ 46 w 53"/>
                <a:gd name="T27" fmla="*/ 25 h 104"/>
                <a:gd name="T28" fmla="*/ 42 w 53"/>
                <a:gd name="T29" fmla="*/ 22 h 104"/>
                <a:gd name="T30" fmla="*/ 33 w 53"/>
                <a:gd name="T31" fmla="*/ 19 h 104"/>
                <a:gd name="T32" fmla="*/ 39 w 53"/>
                <a:gd name="T33" fmla="*/ 49 h 104"/>
                <a:gd name="T34" fmla="*/ 51 w 53"/>
                <a:gd name="T35" fmla="*/ 58 h 104"/>
                <a:gd name="T36" fmla="*/ 51 w 53"/>
                <a:gd name="T37" fmla="*/ 76 h 104"/>
                <a:gd name="T38" fmla="*/ 39 w 53"/>
                <a:gd name="T39" fmla="*/ 89 h 104"/>
                <a:gd name="T40" fmla="*/ 27 w 53"/>
                <a:gd name="T41" fmla="*/ 102 h 104"/>
                <a:gd name="T42" fmla="*/ 25 w 53"/>
                <a:gd name="T43" fmla="*/ 104 h 104"/>
                <a:gd name="T44" fmla="*/ 22 w 53"/>
                <a:gd name="T45" fmla="*/ 92 h 104"/>
                <a:gd name="T46" fmla="*/ 14 w 53"/>
                <a:gd name="T47" fmla="*/ 36 h 104"/>
                <a:gd name="T48" fmla="*/ 20 w 53"/>
                <a:gd name="T49" fmla="*/ 42 h 104"/>
                <a:gd name="T50" fmla="*/ 27 w 53"/>
                <a:gd name="T51" fmla="*/ 19 h 104"/>
                <a:gd name="T52" fmla="*/ 16 w 53"/>
                <a:gd name="T53" fmla="*/ 23 h 104"/>
                <a:gd name="T54" fmla="*/ 13 w 53"/>
                <a:gd name="T55" fmla="*/ 31 h 104"/>
                <a:gd name="T56" fmla="*/ 43 w 53"/>
                <a:gd name="T57" fmla="*/ 64 h 104"/>
                <a:gd name="T58" fmla="*/ 36 w 53"/>
                <a:gd name="T59" fmla="*/ 58 h 104"/>
                <a:gd name="T60" fmla="*/ 29 w 53"/>
                <a:gd name="T61" fmla="*/ 83 h 104"/>
                <a:gd name="T62" fmla="*/ 40 w 53"/>
                <a:gd name="T63" fmla="*/ 79 h 104"/>
                <a:gd name="T64" fmla="*/ 44 w 53"/>
                <a:gd name="T65" fmla="*/ 68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3" h="104">
                  <a:moveTo>
                    <a:pt x="22" y="92"/>
                  </a:moveTo>
                  <a:cubicBezTo>
                    <a:pt x="17" y="91"/>
                    <a:pt x="13" y="90"/>
                    <a:pt x="10" y="88"/>
                  </a:cubicBezTo>
                  <a:cubicBezTo>
                    <a:pt x="6" y="87"/>
                    <a:pt x="3" y="84"/>
                    <a:pt x="0" y="81"/>
                  </a:cubicBezTo>
                  <a:cubicBezTo>
                    <a:pt x="3" y="77"/>
                    <a:pt x="3" y="77"/>
                    <a:pt x="3" y="77"/>
                  </a:cubicBezTo>
                  <a:cubicBezTo>
                    <a:pt x="3" y="76"/>
                    <a:pt x="4" y="76"/>
                    <a:pt x="4" y="76"/>
                  </a:cubicBezTo>
                  <a:cubicBezTo>
                    <a:pt x="5" y="76"/>
                    <a:pt x="5" y="75"/>
                    <a:pt x="6" y="75"/>
                  </a:cubicBezTo>
                  <a:cubicBezTo>
                    <a:pt x="6" y="75"/>
                    <a:pt x="7" y="76"/>
                    <a:pt x="8" y="77"/>
                  </a:cubicBezTo>
                  <a:cubicBezTo>
                    <a:pt x="9" y="77"/>
                    <a:pt x="10" y="78"/>
                    <a:pt x="11" y="79"/>
                  </a:cubicBezTo>
                  <a:cubicBezTo>
                    <a:pt x="13" y="80"/>
                    <a:pt x="14" y="81"/>
                    <a:pt x="16" y="82"/>
                  </a:cubicBezTo>
                  <a:cubicBezTo>
                    <a:pt x="18" y="82"/>
                    <a:pt x="20" y="83"/>
                    <a:pt x="22" y="83"/>
                  </a:cubicBezTo>
                  <a:cubicBezTo>
                    <a:pt x="24" y="54"/>
                    <a:pt x="24" y="54"/>
                    <a:pt x="24" y="54"/>
                  </a:cubicBezTo>
                  <a:cubicBezTo>
                    <a:pt x="22" y="53"/>
                    <a:pt x="19" y="52"/>
                    <a:pt x="17" y="51"/>
                  </a:cubicBezTo>
                  <a:cubicBezTo>
                    <a:pt x="14" y="50"/>
                    <a:pt x="12" y="49"/>
                    <a:pt x="10" y="47"/>
                  </a:cubicBezTo>
                  <a:cubicBezTo>
                    <a:pt x="8" y="46"/>
                    <a:pt x="6" y="44"/>
                    <a:pt x="5" y="41"/>
                  </a:cubicBezTo>
                  <a:cubicBezTo>
                    <a:pt x="4" y="39"/>
                    <a:pt x="3" y="36"/>
                    <a:pt x="3" y="32"/>
                  </a:cubicBezTo>
                  <a:cubicBezTo>
                    <a:pt x="3" y="30"/>
                    <a:pt x="4" y="27"/>
                    <a:pt x="5" y="24"/>
                  </a:cubicBezTo>
                  <a:cubicBezTo>
                    <a:pt x="6" y="22"/>
                    <a:pt x="8" y="20"/>
                    <a:pt x="10" y="18"/>
                  </a:cubicBezTo>
                  <a:cubicBezTo>
                    <a:pt x="12" y="16"/>
                    <a:pt x="14" y="14"/>
                    <a:pt x="17" y="13"/>
                  </a:cubicBezTo>
                  <a:cubicBezTo>
                    <a:pt x="20" y="11"/>
                    <a:pt x="24" y="11"/>
                    <a:pt x="27" y="11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8" y="2"/>
                    <a:pt x="28" y="1"/>
                    <a:pt x="29" y="1"/>
                  </a:cubicBezTo>
                  <a:cubicBezTo>
                    <a:pt x="29" y="0"/>
                    <a:pt x="30" y="0"/>
                    <a:pt x="31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7" y="11"/>
                    <a:pt x="41" y="12"/>
                    <a:pt x="44" y="14"/>
                  </a:cubicBezTo>
                  <a:cubicBezTo>
                    <a:pt x="46" y="15"/>
                    <a:pt x="49" y="17"/>
                    <a:pt x="51" y="19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48" y="24"/>
                    <a:pt x="47" y="25"/>
                    <a:pt x="46" y="25"/>
                  </a:cubicBezTo>
                  <a:cubicBezTo>
                    <a:pt x="46" y="25"/>
                    <a:pt x="45" y="24"/>
                    <a:pt x="44" y="24"/>
                  </a:cubicBezTo>
                  <a:cubicBezTo>
                    <a:pt x="44" y="24"/>
                    <a:pt x="43" y="23"/>
                    <a:pt x="42" y="22"/>
                  </a:cubicBezTo>
                  <a:cubicBezTo>
                    <a:pt x="41" y="22"/>
                    <a:pt x="39" y="21"/>
                    <a:pt x="38" y="21"/>
                  </a:cubicBezTo>
                  <a:cubicBezTo>
                    <a:pt x="36" y="20"/>
                    <a:pt x="35" y="19"/>
                    <a:pt x="33" y="19"/>
                  </a:cubicBezTo>
                  <a:cubicBezTo>
                    <a:pt x="31" y="46"/>
                    <a:pt x="31" y="46"/>
                    <a:pt x="31" y="46"/>
                  </a:cubicBezTo>
                  <a:cubicBezTo>
                    <a:pt x="34" y="47"/>
                    <a:pt x="36" y="48"/>
                    <a:pt x="39" y="49"/>
                  </a:cubicBezTo>
                  <a:cubicBezTo>
                    <a:pt x="42" y="50"/>
                    <a:pt x="44" y="51"/>
                    <a:pt x="46" y="53"/>
                  </a:cubicBezTo>
                  <a:cubicBezTo>
                    <a:pt x="48" y="54"/>
                    <a:pt x="50" y="56"/>
                    <a:pt x="51" y="58"/>
                  </a:cubicBezTo>
                  <a:cubicBezTo>
                    <a:pt x="52" y="61"/>
                    <a:pt x="53" y="63"/>
                    <a:pt x="53" y="67"/>
                  </a:cubicBezTo>
                  <a:cubicBezTo>
                    <a:pt x="53" y="70"/>
                    <a:pt x="52" y="73"/>
                    <a:pt x="51" y="76"/>
                  </a:cubicBezTo>
                  <a:cubicBezTo>
                    <a:pt x="50" y="79"/>
                    <a:pt x="49" y="82"/>
                    <a:pt x="47" y="84"/>
                  </a:cubicBezTo>
                  <a:cubicBezTo>
                    <a:pt x="44" y="86"/>
                    <a:pt x="42" y="88"/>
                    <a:pt x="39" y="89"/>
                  </a:cubicBezTo>
                  <a:cubicBezTo>
                    <a:pt x="36" y="91"/>
                    <a:pt x="32" y="92"/>
                    <a:pt x="28" y="9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3"/>
                    <a:pt x="27" y="103"/>
                  </a:cubicBezTo>
                  <a:cubicBezTo>
                    <a:pt x="26" y="104"/>
                    <a:pt x="25" y="104"/>
                    <a:pt x="25" y="104"/>
                  </a:cubicBezTo>
                  <a:cubicBezTo>
                    <a:pt x="21" y="104"/>
                    <a:pt x="21" y="104"/>
                    <a:pt x="21" y="104"/>
                  </a:cubicBezTo>
                  <a:lnTo>
                    <a:pt x="22" y="92"/>
                  </a:lnTo>
                  <a:close/>
                  <a:moveTo>
                    <a:pt x="13" y="31"/>
                  </a:moveTo>
                  <a:cubicBezTo>
                    <a:pt x="13" y="33"/>
                    <a:pt x="13" y="35"/>
                    <a:pt x="14" y="36"/>
                  </a:cubicBezTo>
                  <a:cubicBezTo>
                    <a:pt x="14" y="37"/>
                    <a:pt x="15" y="39"/>
                    <a:pt x="16" y="40"/>
                  </a:cubicBezTo>
                  <a:cubicBezTo>
                    <a:pt x="17" y="41"/>
                    <a:pt x="19" y="41"/>
                    <a:pt x="20" y="42"/>
                  </a:cubicBezTo>
                  <a:cubicBezTo>
                    <a:pt x="22" y="43"/>
                    <a:pt x="23" y="44"/>
                    <a:pt x="25" y="44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4" y="19"/>
                    <a:pt x="22" y="20"/>
                    <a:pt x="21" y="21"/>
                  </a:cubicBezTo>
                  <a:cubicBezTo>
                    <a:pt x="19" y="21"/>
                    <a:pt x="17" y="22"/>
                    <a:pt x="16" y="23"/>
                  </a:cubicBezTo>
                  <a:cubicBezTo>
                    <a:pt x="15" y="24"/>
                    <a:pt x="14" y="26"/>
                    <a:pt x="14" y="27"/>
                  </a:cubicBezTo>
                  <a:cubicBezTo>
                    <a:pt x="13" y="28"/>
                    <a:pt x="13" y="30"/>
                    <a:pt x="13" y="31"/>
                  </a:cubicBezTo>
                  <a:close/>
                  <a:moveTo>
                    <a:pt x="44" y="68"/>
                  </a:moveTo>
                  <a:cubicBezTo>
                    <a:pt x="44" y="66"/>
                    <a:pt x="43" y="65"/>
                    <a:pt x="43" y="64"/>
                  </a:cubicBezTo>
                  <a:cubicBezTo>
                    <a:pt x="42" y="62"/>
                    <a:pt x="41" y="61"/>
                    <a:pt x="40" y="60"/>
                  </a:cubicBezTo>
                  <a:cubicBezTo>
                    <a:pt x="39" y="59"/>
                    <a:pt x="37" y="58"/>
                    <a:pt x="36" y="58"/>
                  </a:cubicBezTo>
                  <a:cubicBezTo>
                    <a:pt x="34" y="57"/>
                    <a:pt x="32" y="56"/>
                    <a:pt x="31" y="56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31" y="83"/>
                    <a:pt x="33" y="83"/>
                    <a:pt x="35" y="82"/>
                  </a:cubicBezTo>
                  <a:cubicBezTo>
                    <a:pt x="37" y="81"/>
                    <a:pt x="39" y="80"/>
                    <a:pt x="40" y="79"/>
                  </a:cubicBezTo>
                  <a:cubicBezTo>
                    <a:pt x="41" y="77"/>
                    <a:pt x="42" y="76"/>
                    <a:pt x="43" y="74"/>
                  </a:cubicBezTo>
                  <a:cubicBezTo>
                    <a:pt x="43" y="72"/>
                    <a:pt x="44" y="70"/>
                    <a:pt x="44" y="68"/>
                  </a:cubicBezTo>
                  <a:close/>
                </a:path>
              </a:pathLst>
            </a:custGeom>
            <a:solidFill>
              <a:srgbClr val="F687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08" name="Freeform 106"/>
          <p:cNvSpPr/>
          <p:nvPr/>
        </p:nvSpPr>
        <p:spPr bwMode="auto">
          <a:xfrm>
            <a:off x="3492714" y="3266056"/>
            <a:ext cx="806050" cy="170848"/>
          </a:xfrm>
          <a:custGeom>
            <a:avLst/>
            <a:gdLst>
              <a:gd name="T0" fmla="*/ 155 w 155"/>
              <a:gd name="T1" fmla="*/ 0 h 33"/>
              <a:gd name="T2" fmla="*/ 0 w 155"/>
              <a:gd name="T3" fmla="*/ 0 h 33"/>
              <a:gd name="T4" fmla="*/ 4 w 155"/>
              <a:gd name="T5" fmla="*/ 6 h 33"/>
              <a:gd name="T6" fmla="*/ 35 w 155"/>
              <a:gd name="T7" fmla="*/ 33 h 33"/>
              <a:gd name="T8" fmla="*/ 123 w 155"/>
              <a:gd name="T9" fmla="*/ 33 h 33"/>
              <a:gd name="T10" fmla="*/ 131 w 155"/>
              <a:gd name="T11" fmla="*/ 28 h 33"/>
              <a:gd name="T12" fmla="*/ 155 w 155"/>
              <a:gd name="T13" fmla="*/ 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5" h="33">
                <a:moveTo>
                  <a:pt x="155" y="0"/>
                </a:moveTo>
                <a:cubicBezTo>
                  <a:pt x="0" y="0"/>
                  <a:pt x="0" y="0"/>
                  <a:pt x="0" y="0"/>
                </a:cubicBezTo>
                <a:cubicBezTo>
                  <a:pt x="1" y="2"/>
                  <a:pt x="2" y="4"/>
                  <a:pt x="4" y="6"/>
                </a:cubicBezTo>
                <a:cubicBezTo>
                  <a:pt x="12" y="17"/>
                  <a:pt x="23" y="27"/>
                  <a:pt x="35" y="33"/>
                </a:cubicBezTo>
                <a:cubicBezTo>
                  <a:pt x="123" y="33"/>
                  <a:pt x="123" y="33"/>
                  <a:pt x="123" y="33"/>
                </a:cubicBezTo>
                <a:cubicBezTo>
                  <a:pt x="126" y="31"/>
                  <a:pt x="129" y="30"/>
                  <a:pt x="131" y="28"/>
                </a:cubicBezTo>
                <a:cubicBezTo>
                  <a:pt x="142" y="20"/>
                  <a:pt x="149" y="11"/>
                  <a:pt x="155" y="0"/>
                </a:cubicBezTo>
              </a:path>
            </a:pathLst>
          </a:custGeom>
          <a:solidFill>
            <a:srgbClr val="8FC4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9" name="Freeform 107"/>
          <p:cNvSpPr>
            <a:spLocks noEditPoints="1"/>
          </p:cNvSpPr>
          <p:nvPr/>
        </p:nvSpPr>
        <p:spPr bwMode="auto">
          <a:xfrm>
            <a:off x="3389766" y="2541049"/>
            <a:ext cx="996611" cy="725007"/>
          </a:xfrm>
          <a:custGeom>
            <a:avLst/>
            <a:gdLst>
              <a:gd name="T0" fmla="*/ 165 w 192"/>
              <a:gd name="T1" fmla="*/ 37 h 140"/>
              <a:gd name="T2" fmla="*/ 20 w 192"/>
              <a:gd name="T3" fmla="*/ 37 h 140"/>
              <a:gd name="T4" fmla="*/ 11 w 192"/>
              <a:gd name="T5" fmla="*/ 53 h 140"/>
              <a:gd name="T6" fmla="*/ 112 w 192"/>
              <a:gd name="T7" fmla="*/ 53 h 140"/>
              <a:gd name="T8" fmla="*/ 112 w 192"/>
              <a:gd name="T9" fmla="*/ 59 h 140"/>
              <a:gd name="T10" fmla="*/ 9 w 192"/>
              <a:gd name="T11" fmla="*/ 59 h 140"/>
              <a:gd name="T12" fmla="*/ 20 w 192"/>
              <a:gd name="T13" fmla="*/ 140 h 140"/>
              <a:gd name="T14" fmla="*/ 175 w 192"/>
              <a:gd name="T15" fmla="*/ 140 h 140"/>
              <a:gd name="T16" fmla="*/ 166 w 192"/>
              <a:gd name="T17" fmla="*/ 39 h 140"/>
              <a:gd name="T18" fmla="*/ 165 w 192"/>
              <a:gd name="T19" fmla="*/ 37 h 140"/>
              <a:gd name="T20" fmla="*/ 140 w 192"/>
              <a:gd name="T21" fmla="*/ 15 h 140"/>
              <a:gd name="T22" fmla="*/ 42 w 192"/>
              <a:gd name="T23" fmla="*/ 15 h 140"/>
              <a:gd name="T24" fmla="*/ 39 w 192"/>
              <a:gd name="T25" fmla="*/ 17 h 140"/>
              <a:gd name="T26" fmla="*/ 24 w 192"/>
              <a:gd name="T27" fmla="*/ 31 h 140"/>
              <a:gd name="T28" fmla="*/ 160 w 192"/>
              <a:gd name="T29" fmla="*/ 31 h 140"/>
              <a:gd name="T30" fmla="*/ 140 w 192"/>
              <a:gd name="T31" fmla="*/ 15 h 140"/>
              <a:gd name="T32" fmla="*/ 90 w 192"/>
              <a:gd name="T33" fmla="*/ 0 h 140"/>
              <a:gd name="T34" fmla="*/ 53 w 192"/>
              <a:gd name="T35" fmla="*/ 9 h 140"/>
              <a:gd name="T36" fmla="*/ 129 w 192"/>
              <a:gd name="T37" fmla="*/ 9 h 140"/>
              <a:gd name="T38" fmla="*/ 90 w 192"/>
              <a:gd name="T39" fmla="*/ 0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92" h="140">
                <a:moveTo>
                  <a:pt x="165" y="37"/>
                </a:moveTo>
                <a:cubicBezTo>
                  <a:pt x="20" y="37"/>
                  <a:pt x="20" y="37"/>
                  <a:pt x="20" y="37"/>
                </a:cubicBezTo>
                <a:cubicBezTo>
                  <a:pt x="16" y="42"/>
                  <a:pt x="13" y="48"/>
                  <a:pt x="11" y="53"/>
                </a:cubicBezTo>
                <a:cubicBezTo>
                  <a:pt x="112" y="53"/>
                  <a:pt x="112" y="53"/>
                  <a:pt x="112" y="53"/>
                </a:cubicBezTo>
                <a:cubicBezTo>
                  <a:pt x="112" y="59"/>
                  <a:pt x="112" y="59"/>
                  <a:pt x="112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0" y="85"/>
                  <a:pt x="4" y="115"/>
                  <a:pt x="20" y="140"/>
                </a:cubicBezTo>
                <a:cubicBezTo>
                  <a:pt x="175" y="140"/>
                  <a:pt x="175" y="140"/>
                  <a:pt x="175" y="140"/>
                </a:cubicBezTo>
                <a:cubicBezTo>
                  <a:pt x="192" y="110"/>
                  <a:pt x="190" y="70"/>
                  <a:pt x="166" y="39"/>
                </a:cubicBezTo>
                <a:cubicBezTo>
                  <a:pt x="166" y="38"/>
                  <a:pt x="165" y="38"/>
                  <a:pt x="165" y="37"/>
                </a:cubicBezTo>
                <a:moveTo>
                  <a:pt x="140" y="15"/>
                </a:moveTo>
                <a:cubicBezTo>
                  <a:pt x="42" y="15"/>
                  <a:pt x="42" y="15"/>
                  <a:pt x="42" y="15"/>
                </a:cubicBezTo>
                <a:cubicBezTo>
                  <a:pt x="41" y="16"/>
                  <a:pt x="40" y="16"/>
                  <a:pt x="39" y="17"/>
                </a:cubicBezTo>
                <a:cubicBezTo>
                  <a:pt x="33" y="21"/>
                  <a:pt x="28" y="26"/>
                  <a:pt x="24" y="31"/>
                </a:cubicBezTo>
                <a:cubicBezTo>
                  <a:pt x="160" y="31"/>
                  <a:pt x="160" y="31"/>
                  <a:pt x="160" y="31"/>
                </a:cubicBezTo>
                <a:cubicBezTo>
                  <a:pt x="154" y="25"/>
                  <a:pt x="147" y="19"/>
                  <a:pt x="140" y="15"/>
                </a:cubicBezTo>
                <a:moveTo>
                  <a:pt x="90" y="0"/>
                </a:moveTo>
                <a:cubicBezTo>
                  <a:pt x="78" y="0"/>
                  <a:pt x="65" y="3"/>
                  <a:pt x="53" y="9"/>
                </a:cubicBezTo>
                <a:cubicBezTo>
                  <a:pt x="129" y="9"/>
                  <a:pt x="129" y="9"/>
                  <a:pt x="129" y="9"/>
                </a:cubicBezTo>
                <a:cubicBezTo>
                  <a:pt x="117" y="3"/>
                  <a:pt x="104" y="0"/>
                  <a:pt x="90" y="0"/>
                </a:cubicBezTo>
              </a:path>
            </a:pathLst>
          </a:custGeom>
          <a:solidFill>
            <a:srgbClr val="1986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0" name="Freeform 108"/>
          <p:cNvSpPr/>
          <p:nvPr/>
        </p:nvSpPr>
        <p:spPr bwMode="auto">
          <a:xfrm>
            <a:off x="3608802" y="2587047"/>
            <a:ext cx="508162" cy="30665"/>
          </a:xfrm>
          <a:custGeom>
            <a:avLst/>
            <a:gdLst>
              <a:gd name="T0" fmla="*/ 87 w 98"/>
              <a:gd name="T1" fmla="*/ 0 h 6"/>
              <a:gd name="T2" fmla="*/ 11 w 98"/>
              <a:gd name="T3" fmla="*/ 0 h 6"/>
              <a:gd name="T4" fmla="*/ 0 w 98"/>
              <a:gd name="T5" fmla="*/ 6 h 6"/>
              <a:gd name="T6" fmla="*/ 98 w 98"/>
              <a:gd name="T7" fmla="*/ 6 h 6"/>
              <a:gd name="T8" fmla="*/ 87 w 98"/>
              <a:gd name="T9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8" h="6">
                <a:moveTo>
                  <a:pt x="87" y="0"/>
                </a:moveTo>
                <a:cubicBezTo>
                  <a:pt x="11" y="0"/>
                  <a:pt x="11" y="0"/>
                  <a:pt x="11" y="0"/>
                </a:cubicBezTo>
                <a:cubicBezTo>
                  <a:pt x="7" y="1"/>
                  <a:pt x="4" y="3"/>
                  <a:pt x="0" y="6"/>
                </a:cubicBezTo>
                <a:cubicBezTo>
                  <a:pt x="98" y="6"/>
                  <a:pt x="98" y="6"/>
                  <a:pt x="98" y="6"/>
                </a:cubicBezTo>
                <a:cubicBezTo>
                  <a:pt x="95" y="3"/>
                  <a:pt x="91" y="1"/>
                  <a:pt x="87" y="0"/>
                </a:cubicBezTo>
              </a:path>
            </a:pathLst>
          </a:custGeom>
          <a:solidFill>
            <a:srgbClr val="6EAC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1" name="Freeform 109"/>
          <p:cNvSpPr/>
          <p:nvPr/>
        </p:nvSpPr>
        <p:spPr bwMode="auto">
          <a:xfrm>
            <a:off x="3492714" y="2700945"/>
            <a:ext cx="753481" cy="30665"/>
          </a:xfrm>
          <a:custGeom>
            <a:avLst/>
            <a:gdLst>
              <a:gd name="T0" fmla="*/ 140 w 145"/>
              <a:gd name="T1" fmla="*/ 0 h 6"/>
              <a:gd name="T2" fmla="*/ 4 w 145"/>
              <a:gd name="T3" fmla="*/ 0 h 6"/>
              <a:gd name="T4" fmla="*/ 0 w 145"/>
              <a:gd name="T5" fmla="*/ 6 h 6"/>
              <a:gd name="T6" fmla="*/ 145 w 145"/>
              <a:gd name="T7" fmla="*/ 6 h 6"/>
              <a:gd name="T8" fmla="*/ 140 w 145"/>
              <a:gd name="T9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5" h="6">
                <a:moveTo>
                  <a:pt x="140" y="0"/>
                </a:moveTo>
                <a:cubicBezTo>
                  <a:pt x="4" y="0"/>
                  <a:pt x="4" y="0"/>
                  <a:pt x="4" y="0"/>
                </a:cubicBezTo>
                <a:cubicBezTo>
                  <a:pt x="3" y="2"/>
                  <a:pt x="1" y="4"/>
                  <a:pt x="0" y="6"/>
                </a:cubicBezTo>
                <a:cubicBezTo>
                  <a:pt x="145" y="6"/>
                  <a:pt x="145" y="6"/>
                  <a:pt x="145" y="6"/>
                </a:cubicBezTo>
                <a:cubicBezTo>
                  <a:pt x="143" y="4"/>
                  <a:pt x="142" y="2"/>
                  <a:pt x="140" y="0"/>
                </a:cubicBezTo>
              </a:path>
            </a:pathLst>
          </a:custGeom>
          <a:solidFill>
            <a:srgbClr val="6EAC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2" name="Freeform 110"/>
          <p:cNvSpPr/>
          <p:nvPr/>
        </p:nvSpPr>
        <p:spPr bwMode="auto">
          <a:xfrm>
            <a:off x="3435765" y="2814843"/>
            <a:ext cx="534446" cy="30665"/>
          </a:xfrm>
          <a:custGeom>
            <a:avLst/>
            <a:gdLst>
              <a:gd name="T0" fmla="*/ 103 w 103"/>
              <a:gd name="T1" fmla="*/ 0 h 6"/>
              <a:gd name="T2" fmla="*/ 2 w 103"/>
              <a:gd name="T3" fmla="*/ 0 h 6"/>
              <a:gd name="T4" fmla="*/ 0 w 103"/>
              <a:gd name="T5" fmla="*/ 6 h 6"/>
              <a:gd name="T6" fmla="*/ 103 w 103"/>
              <a:gd name="T7" fmla="*/ 6 h 6"/>
              <a:gd name="T8" fmla="*/ 103 w 103"/>
              <a:gd name="T9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3" h="6">
                <a:moveTo>
                  <a:pt x="10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2"/>
                  <a:pt x="0" y="4"/>
                  <a:pt x="0" y="6"/>
                </a:cubicBezTo>
                <a:cubicBezTo>
                  <a:pt x="103" y="6"/>
                  <a:pt x="103" y="6"/>
                  <a:pt x="103" y="6"/>
                </a:cubicBezTo>
                <a:cubicBezTo>
                  <a:pt x="103" y="0"/>
                  <a:pt x="103" y="0"/>
                  <a:pt x="103" y="0"/>
                </a:cubicBezTo>
              </a:path>
            </a:pathLst>
          </a:custGeom>
          <a:solidFill>
            <a:srgbClr val="6EAC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3" name="Freeform 111"/>
          <p:cNvSpPr/>
          <p:nvPr/>
        </p:nvSpPr>
        <p:spPr bwMode="auto">
          <a:xfrm>
            <a:off x="3674512" y="3436904"/>
            <a:ext cx="457784" cy="63521"/>
          </a:xfrm>
          <a:custGeom>
            <a:avLst/>
            <a:gdLst>
              <a:gd name="T0" fmla="*/ 88 w 88"/>
              <a:gd name="T1" fmla="*/ 0 h 12"/>
              <a:gd name="T2" fmla="*/ 0 w 88"/>
              <a:gd name="T3" fmla="*/ 0 h 12"/>
              <a:gd name="T4" fmla="*/ 45 w 88"/>
              <a:gd name="T5" fmla="*/ 12 h 12"/>
              <a:gd name="T6" fmla="*/ 88 w 88"/>
              <a:gd name="T7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8" h="12">
                <a:moveTo>
                  <a:pt x="88" y="0"/>
                </a:moveTo>
                <a:cubicBezTo>
                  <a:pt x="0" y="0"/>
                  <a:pt x="0" y="0"/>
                  <a:pt x="0" y="0"/>
                </a:cubicBezTo>
                <a:cubicBezTo>
                  <a:pt x="14" y="8"/>
                  <a:pt x="29" y="12"/>
                  <a:pt x="45" y="12"/>
                </a:cubicBezTo>
                <a:cubicBezTo>
                  <a:pt x="60" y="12"/>
                  <a:pt x="75" y="8"/>
                  <a:pt x="88" y="0"/>
                </a:cubicBezTo>
              </a:path>
            </a:pathLst>
          </a:custGeom>
          <a:solidFill>
            <a:srgbClr val="5E8A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4" name="Freeform 112"/>
          <p:cNvSpPr/>
          <p:nvPr/>
        </p:nvSpPr>
        <p:spPr bwMode="auto">
          <a:xfrm>
            <a:off x="4344760" y="1456825"/>
            <a:ext cx="455593" cy="455593"/>
          </a:xfrm>
          <a:custGeom>
            <a:avLst/>
            <a:gdLst>
              <a:gd name="T0" fmla="*/ 88 w 88"/>
              <a:gd name="T1" fmla="*/ 0 h 88"/>
              <a:gd name="T2" fmla="*/ 25 w 88"/>
              <a:gd name="T3" fmla="*/ 34 h 88"/>
              <a:gd name="T4" fmla="*/ 0 w 88"/>
              <a:gd name="T5" fmla="*/ 88 h 88"/>
              <a:gd name="T6" fmla="*/ 88 w 88"/>
              <a:gd name="T7" fmla="*/ 88 h 88"/>
              <a:gd name="T8" fmla="*/ 88 w 88"/>
              <a:gd name="T9" fmla="*/ 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8" h="88">
                <a:moveTo>
                  <a:pt x="88" y="0"/>
                </a:moveTo>
                <a:cubicBezTo>
                  <a:pt x="66" y="2"/>
                  <a:pt x="43" y="14"/>
                  <a:pt x="25" y="34"/>
                </a:cubicBezTo>
                <a:cubicBezTo>
                  <a:pt x="11" y="50"/>
                  <a:pt x="2" y="69"/>
                  <a:pt x="0" y="88"/>
                </a:cubicBezTo>
                <a:cubicBezTo>
                  <a:pt x="88" y="88"/>
                  <a:pt x="88" y="88"/>
                  <a:pt x="88" y="88"/>
                </a:cubicBezTo>
                <a:cubicBezTo>
                  <a:pt x="88" y="0"/>
                  <a:pt x="88" y="0"/>
                  <a:pt x="88" y="0"/>
                </a:cubicBezTo>
              </a:path>
            </a:pathLst>
          </a:custGeom>
          <a:solidFill>
            <a:srgbClr val="8FC4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5" name="Freeform 113"/>
          <p:cNvSpPr/>
          <p:nvPr/>
        </p:nvSpPr>
        <p:spPr bwMode="auto">
          <a:xfrm>
            <a:off x="4333809" y="1912418"/>
            <a:ext cx="466546" cy="451213"/>
          </a:xfrm>
          <a:custGeom>
            <a:avLst/>
            <a:gdLst>
              <a:gd name="T0" fmla="*/ 90 w 90"/>
              <a:gd name="T1" fmla="*/ 0 h 87"/>
              <a:gd name="T2" fmla="*/ 90 w 90"/>
              <a:gd name="T3" fmla="*/ 0 h 87"/>
              <a:gd name="T4" fmla="*/ 2 w 90"/>
              <a:gd name="T5" fmla="*/ 0 h 87"/>
              <a:gd name="T6" fmla="*/ 3 w 90"/>
              <a:gd name="T7" fmla="*/ 30 h 87"/>
              <a:gd name="T8" fmla="*/ 3 w 90"/>
              <a:gd name="T9" fmla="*/ 32 h 87"/>
              <a:gd name="T10" fmla="*/ 25 w 90"/>
              <a:gd name="T11" fmla="*/ 69 h 87"/>
              <a:gd name="T12" fmla="*/ 74 w 90"/>
              <a:gd name="T13" fmla="*/ 87 h 87"/>
              <a:gd name="T14" fmla="*/ 90 w 90"/>
              <a:gd name="T15" fmla="*/ 86 h 87"/>
              <a:gd name="T16" fmla="*/ 90 w 90"/>
              <a:gd name="T17" fmla="*/ 0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0" h="87">
                <a:moveTo>
                  <a:pt x="90" y="0"/>
                </a:moveTo>
                <a:cubicBezTo>
                  <a:pt x="90" y="0"/>
                  <a:pt x="90" y="0"/>
                  <a:pt x="90" y="0"/>
                </a:cubicBezTo>
                <a:cubicBezTo>
                  <a:pt x="2" y="0"/>
                  <a:pt x="2" y="0"/>
                  <a:pt x="2" y="0"/>
                </a:cubicBezTo>
                <a:cubicBezTo>
                  <a:pt x="0" y="11"/>
                  <a:pt x="1" y="21"/>
                  <a:pt x="3" y="30"/>
                </a:cubicBezTo>
                <a:cubicBezTo>
                  <a:pt x="3" y="31"/>
                  <a:pt x="3" y="31"/>
                  <a:pt x="3" y="32"/>
                </a:cubicBezTo>
                <a:cubicBezTo>
                  <a:pt x="6" y="46"/>
                  <a:pt x="14" y="59"/>
                  <a:pt x="25" y="69"/>
                </a:cubicBezTo>
                <a:cubicBezTo>
                  <a:pt x="39" y="82"/>
                  <a:pt x="56" y="87"/>
                  <a:pt x="74" y="87"/>
                </a:cubicBezTo>
                <a:cubicBezTo>
                  <a:pt x="80" y="87"/>
                  <a:pt x="85" y="87"/>
                  <a:pt x="90" y="86"/>
                </a:cubicBezTo>
                <a:cubicBezTo>
                  <a:pt x="90" y="0"/>
                  <a:pt x="90" y="0"/>
                  <a:pt x="90" y="0"/>
                </a:cubicBezTo>
              </a:path>
            </a:pathLst>
          </a:custGeom>
          <a:solidFill>
            <a:srgbClr val="1986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6" name="Freeform 114"/>
          <p:cNvSpPr>
            <a:spLocks noEditPoints="1"/>
          </p:cNvSpPr>
          <p:nvPr/>
        </p:nvSpPr>
        <p:spPr bwMode="auto">
          <a:xfrm>
            <a:off x="3674512" y="4334948"/>
            <a:ext cx="1125841" cy="810430"/>
          </a:xfrm>
          <a:custGeom>
            <a:avLst/>
            <a:gdLst>
              <a:gd name="T0" fmla="*/ 15 w 217"/>
              <a:gd name="T1" fmla="*/ 114 h 156"/>
              <a:gd name="T2" fmla="*/ 1 w 217"/>
              <a:gd name="T3" fmla="*/ 114 h 156"/>
              <a:gd name="T4" fmla="*/ 0 w 217"/>
              <a:gd name="T5" fmla="*/ 114 h 156"/>
              <a:gd name="T6" fmla="*/ 0 w 217"/>
              <a:gd name="T7" fmla="*/ 156 h 156"/>
              <a:gd name="T8" fmla="*/ 55 w 217"/>
              <a:gd name="T9" fmla="*/ 156 h 156"/>
              <a:gd name="T10" fmla="*/ 55 w 217"/>
              <a:gd name="T11" fmla="*/ 155 h 156"/>
              <a:gd name="T12" fmla="*/ 15 w 217"/>
              <a:gd name="T13" fmla="*/ 114 h 156"/>
              <a:gd name="T14" fmla="*/ 123 w 217"/>
              <a:gd name="T15" fmla="*/ 73 h 156"/>
              <a:gd name="T16" fmla="*/ 68 w 217"/>
              <a:gd name="T17" fmla="*/ 73 h 156"/>
              <a:gd name="T18" fmla="*/ 68 w 217"/>
              <a:gd name="T19" fmla="*/ 83 h 156"/>
              <a:gd name="T20" fmla="*/ 123 w 217"/>
              <a:gd name="T21" fmla="*/ 83 h 156"/>
              <a:gd name="T22" fmla="*/ 123 w 217"/>
              <a:gd name="T23" fmla="*/ 73 h 156"/>
              <a:gd name="T24" fmla="*/ 123 w 217"/>
              <a:gd name="T25" fmla="*/ 57 h 156"/>
              <a:gd name="T26" fmla="*/ 68 w 217"/>
              <a:gd name="T27" fmla="*/ 57 h 156"/>
              <a:gd name="T28" fmla="*/ 68 w 217"/>
              <a:gd name="T29" fmla="*/ 67 h 156"/>
              <a:gd name="T30" fmla="*/ 123 w 217"/>
              <a:gd name="T31" fmla="*/ 67 h 156"/>
              <a:gd name="T32" fmla="*/ 123 w 217"/>
              <a:gd name="T33" fmla="*/ 57 h 156"/>
              <a:gd name="T34" fmla="*/ 123 w 217"/>
              <a:gd name="T35" fmla="*/ 41 h 156"/>
              <a:gd name="T36" fmla="*/ 68 w 217"/>
              <a:gd name="T37" fmla="*/ 41 h 156"/>
              <a:gd name="T38" fmla="*/ 68 w 217"/>
              <a:gd name="T39" fmla="*/ 51 h 156"/>
              <a:gd name="T40" fmla="*/ 123 w 217"/>
              <a:gd name="T41" fmla="*/ 51 h 156"/>
              <a:gd name="T42" fmla="*/ 123 w 217"/>
              <a:gd name="T43" fmla="*/ 41 h 156"/>
              <a:gd name="T44" fmla="*/ 164 w 217"/>
              <a:gd name="T45" fmla="*/ 11 h 156"/>
              <a:gd name="T46" fmla="*/ 137 w 217"/>
              <a:gd name="T47" fmla="*/ 35 h 156"/>
              <a:gd name="T48" fmla="*/ 158 w 217"/>
              <a:gd name="T49" fmla="*/ 35 h 156"/>
              <a:gd name="T50" fmla="*/ 158 w 217"/>
              <a:gd name="T51" fmla="*/ 41 h 156"/>
              <a:gd name="T52" fmla="*/ 137 w 217"/>
              <a:gd name="T53" fmla="*/ 41 h 156"/>
              <a:gd name="T54" fmla="*/ 137 w 217"/>
              <a:gd name="T55" fmla="*/ 51 h 156"/>
              <a:gd name="T56" fmla="*/ 143 w 217"/>
              <a:gd name="T57" fmla="*/ 51 h 156"/>
              <a:gd name="T58" fmla="*/ 143 w 217"/>
              <a:gd name="T59" fmla="*/ 57 h 156"/>
              <a:gd name="T60" fmla="*/ 137 w 217"/>
              <a:gd name="T61" fmla="*/ 57 h 156"/>
              <a:gd name="T62" fmla="*/ 137 w 217"/>
              <a:gd name="T63" fmla="*/ 67 h 156"/>
              <a:gd name="T64" fmla="*/ 158 w 217"/>
              <a:gd name="T65" fmla="*/ 67 h 156"/>
              <a:gd name="T66" fmla="*/ 158 w 217"/>
              <a:gd name="T67" fmla="*/ 73 h 156"/>
              <a:gd name="T68" fmla="*/ 137 w 217"/>
              <a:gd name="T69" fmla="*/ 73 h 156"/>
              <a:gd name="T70" fmla="*/ 137 w 217"/>
              <a:gd name="T71" fmla="*/ 82 h 156"/>
              <a:gd name="T72" fmla="*/ 124 w 217"/>
              <a:gd name="T73" fmla="*/ 84 h 156"/>
              <a:gd name="T74" fmla="*/ 124 w 217"/>
              <a:gd name="T75" fmla="*/ 89 h 156"/>
              <a:gd name="T76" fmla="*/ 68 w 217"/>
              <a:gd name="T77" fmla="*/ 89 h 156"/>
              <a:gd name="T78" fmla="*/ 68 w 217"/>
              <a:gd name="T79" fmla="*/ 151 h 156"/>
              <a:gd name="T80" fmla="*/ 68 w 217"/>
              <a:gd name="T81" fmla="*/ 154 h 156"/>
              <a:gd name="T82" fmla="*/ 68 w 217"/>
              <a:gd name="T83" fmla="*/ 156 h 156"/>
              <a:gd name="T84" fmla="*/ 217 w 217"/>
              <a:gd name="T85" fmla="*/ 156 h 156"/>
              <a:gd name="T86" fmla="*/ 217 w 217"/>
              <a:gd name="T87" fmla="*/ 41 h 156"/>
              <a:gd name="T88" fmla="*/ 205 w 217"/>
              <a:gd name="T89" fmla="*/ 63 h 156"/>
              <a:gd name="T90" fmla="*/ 205 w 217"/>
              <a:gd name="T91" fmla="*/ 82 h 156"/>
              <a:gd name="T92" fmla="*/ 192 w 217"/>
              <a:gd name="T93" fmla="*/ 82 h 156"/>
              <a:gd name="T94" fmla="*/ 192 w 217"/>
              <a:gd name="T95" fmla="*/ 38 h 156"/>
              <a:gd name="T96" fmla="*/ 164 w 217"/>
              <a:gd name="T97" fmla="*/ 11 h 156"/>
              <a:gd name="T98" fmla="*/ 123 w 217"/>
              <a:gd name="T99" fmla="*/ 0 h 156"/>
              <a:gd name="T100" fmla="*/ 68 w 217"/>
              <a:gd name="T101" fmla="*/ 0 h 156"/>
              <a:gd name="T102" fmla="*/ 68 w 217"/>
              <a:gd name="T103" fmla="*/ 20 h 156"/>
              <a:gd name="T104" fmla="*/ 81 w 217"/>
              <a:gd name="T105" fmla="*/ 20 h 156"/>
              <a:gd name="T106" fmla="*/ 81 w 217"/>
              <a:gd name="T107" fmla="*/ 26 h 156"/>
              <a:gd name="T108" fmla="*/ 68 w 217"/>
              <a:gd name="T109" fmla="*/ 26 h 156"/>
              <a:gd name="T110" fmla="*/ 68 w 217"/>
              <a:gd name="T111" fmla="*/ 35 h 156"/>
              <a:gd name="T112" fmla="*/ 123 w 217"/>
              <a:gd name="T113" fmla="*/ 35 h 156"/>
              <a:gd name="T114" fmla="*/ 123 w 217"/>
              <a:gd name="T115" fmla="*/ 0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17" h="156">
                <a:moveTo>
                  <a:pt x="15" y="114"/>
                </a:moveTo>
                <a:cubicBezTo>
                  <a:pt x="1" y="114"/>
                  <a:pt x="1" y="114"/>
                  <a:pt x="1" y="114"/>
                </a:cubicBezTo>
                <a:cubicBezTo>
                  <a:pt x="1" y="114"/>
                  <a:pt x="0" y="114"/>
                  <a:pt x="0" y="114"/>
                </a:cubicBezTo>
                <a:cubicBezTo>
                  <a:pt x="0" y="156"/>
                  <a:pt x="0" y="156"/>
                  <a:pt x="0" y="156"/>
                </a:cubicBezTo>
                <a:cubicBezTo>
                  <a:pt x="55" y="156"/>
                  <a:pt x="55" y="156"/>
                  <a:pt x="55" y="156"/>
                </a:cubicBezTo>
                <a:cubicBezTo>
                  <a:pt x="55" y="155"/>
                  <a:pt x="55" y="155"/>
                  <a:pt x="55" y="155"/>
                </a:cubicBezTo>
                <a:cubicBezTo>
                  <a:pt x="55" y="132"/>
                  <a:pt x="37" y="114"/>
                  <a:pt x="15" y="114"/>
                </a:cubicBezTo>
                <a:moveTo>
                  <a:pt x="123" y="73"/>
                </a:moveTo>
                <a:cubicBezTo>
                  <a:pt x="68" y="73"/>
                  <a:pt x="68" y="73"/>
                  <a:pt x="68" y="73"/>
                </a:cubicBezTo>
                <a:cubicBezTo>
                  <a:pt x="68" y="83"/>
                  <a:pt x="68" y="83"/>
                  <a:pt x="68" y="83"/>
                </a:cubicBezTo>
                <a:cubicBezTo>
                  <a:pt x="123" y="83"/>
                  <a:pt x="123" y="83"/>
                  <a:pt x="123" y="83"/>
                </a:cubicBezTo>
                <a:cubicBezTo>
                  <a:pt x="123" y="73"/>
                  <a:pt x="123" y="73"/>
                  <a:pt x="123" y="73"/>
                </a:cubicBezTo>
                <a:moveTo>
                  <a:pt x="123" y="57"/>
                </a:moveTo>
                <a:cubicBezTo>
                  <a:pt x="68" y="57"/>
                  <a:pt x="68" y="57"/>
                  <a:pt x="68" y="57"/>
                </a:cubicBezTo>
                <a:cubicBezTo>
                  <a:pt x="68" y="67"/>
                  <a:pt x="68" y="67"/>
                  <a:pt x="68" y="67"/>
                </a:cubicBezTo>
                <a:cubicBezTo>
                  <a:pt x="123" y="67"/>
                  <a:pt x="123" y="67"/>
                  <a:pt x="123" y="67"/>
                </a:cubicBezTo>
                <a:cubicBezTo>
                  <a:pt x="123" y="57"/>
                  <a:pt x="123" y="57"/>
                  <a:pt x="123" y="57"/>
                </a:cubicBezTo>
                <a:moveTo>
                  <a:pt x="123" y="41"/>
                </a:moveTo>
                <a:cubicBezTo>
                  <a:pt x="68" y="41"/>
                  <a:pt x="68" y="41"/>
                  <a:pt x="68" y="41"/>
                </a:cubicBezTo>
                <a:cubicBezTo>
                  <a:pt x="68" y="51"/>
                  <a:pt x="68" y="51"/>
                  <a:pt x="68" y="51"/>
                </a:cubicBezTo>
                <a:cubicBezTo>
                  <a:pt x="123" y="51"/>
                  <a:pt x="123" y="51"/>
                  <a:pt x="123" y="51"/>
                </a:cubicBezTo>
                <a:cubicBezTo>
                  <a:pt x="123" y="41"/>
                  <a:pt x="123" y="41"/>
                  <a:pt x="123" y="41"/>
                </a:cubicBezTo>
                <a:moveTo>
                  <a:pt x="164" y="11"/>
                </a:moveTo>
                <a:cubicBezTo>
                  <a:pt x="150" y="11"/>
                  <a:pt x="139" y="21"/>
                  <a:pt x="137" y="35"/>
                </a:cubicBezTo>
                <a:cubicBezTo>
                  <a:pt x="158" y="35"/>
                  <a:pt x="158" y="35"/>
                  <a:pt x="158" y="35"/>
                </a:cubicBezTo>
                <a:cubicBezTo>
                  <a:pt x="158" y="41"/>
                  <a:pt x="158" y="41"/>
                  <a:pt x="158" y="41"/>
                </a:cubicBezTo>
                <a:cubicBezTo>
                  <a:pt x="137" y="41"/>
                  <a:pt x="137" y="41"/>
                  <a:pt x="137" y="41"/>
                </a:cubicBezTo>
                <a:cubicBezTo>
                  <a:pt x="137" y="51"/>
                  <a:pt x="137" y="51"/>
                  <a:pt x="137" y="51"/>
                </a:cubicBezTo>
                <a:cubicBezTo>
                  <a:pt x="143" y="51"/>
                  <a:pt x="143" y="51"/>
                  <a:pt x="143" y="51"/>
                </a:cubicBezTo>
                <a:cubicBezTo>
                  <a:pt x="143" y="57"/>
                  <a:pt x="143" y="57"/>
                  <a:pt x="143" y="57"/>
                </a:cubicBezTo>
                <a:cubicBezTo>
                  <a:pt x="137" y="57"/>
                  <a:pt x="137" y="57"/>
                  <a:pt x="137" y="57"/>
                </a:cubicBezTo>
                <a:cubicBezTo>
                  <a:pt x="137" y="67"/>
                  <a:pt x="137" y="67"/>
                  <a:pt x="137" y="67"/>
                </a:cubicBezTo>
                <a:cubicBezTo>
                  <a:pt x="158" y="67"/>
                  <a:pt x="158" y="67"/>
                  <a:pt x="158" y="67"/>
                </a:cubicBezTo>
                <a:cubicBezTo>
                  <a:pt x="158" y="73"/>
                  <a:pt x="158" y="73"/>
                  <a:pt x="158" y="73"/>
                </a:cubicBezTo>
                <a:cubicBezTo>
                  <a:pt x="137" y="73"/>
                  <a:pt x="137" y="73"/>
                  <a:pt x="137" y="73"/>
                </a:cubicBezTo>
                <a:cubicBezTo>
                  <a:pt x="137" y="82"/>
                  <a:pt x="137" y="82"/>
                  <a:pt x="137" y="82"/>
                </a:cubicBezTo>
                <a:cubicBezTo>
                  <a:pt x="132" y="82"/>
                  <a:pt x="128" y="83"/>
                  <a:pt x="124" y="84"/>
                </a:cubicBezTo>
                <a:cubicBezTo>
                  <a:pt x="124" y="89"/>
                  <a:pt x="124" y="89"/>
                  <a:pt x="124" y="89"/>
                </a:cubicBezTo>
                <a:cubicBezTo>
                  <a:pt x="68" y="89"/>
                  <a:pt x="68" y="89"/>
                  <a:pt x="68" y="89"/>
                </a:cubicBezTo>
                <a:cubicBezTo>
                  <a:pt x="68" y="151"/>
                  <a:pt x="68" y="151"/>
                  <a:pt x="68" y="151"/>
                </a:cubicBezTo>
                <a:cubicBezTo>
                  <a:pt x="68" y="152"/>
                  <a:pt x="68" y="153"/>
                  <a:pt x="68" y="154"/>
                </a:cubicBezTo>
                <a:cubicBezTo>
                  <a:pt x="68" y="156"/>
                  <a:pt x="68" y="156"/>
                  <a:pt x="68" y="156"/>
                </a:cubicBezTo>
                <a:cubicBezTo>
                  <a:pt x="217" y="156"/>
                  <a:pt x="217" y="156"/>
                  <a:pt x="217" y="156"/>
                </a:cubicBezTo>
                <a:cubicBezTo>
                  <a:pt x="217" y="41"/>
                  <a:pt x="217" y="41"/>
                  <a:pt x="217" y="41"/>
                </a:cubicBezTo>
                <a:cubicBezTo>
                  <a:pt x="210" y="46"/>
                  <a:pt x="205" y="54"/>
                  <a:pt x="205" y="63"/>
                </a:cubicBezTo>
                <a:cubicBezTo>
                  <a:pt x="205" y="82"/>
                  <a:pt x="205" y="82"/>
                  <a:pt x="205" y="82"/>
                </a:cubicBezTo>
                <a:cubicBezTo>
                  <a:pt x="192" y="82"/>
                  <a:pt x="192" y="82"/>
                  <a:pt x="192" y="82"/>
                </a:cubicBezTo>
                <a:cubicBezTo>
                  <a:pt x="192" y="38"/>
                  <a:pt x="192" y="38"/>
                  <a:pt x="192" y="38"/>
                </a:cubicBezTo>
                <a:cubicBezTo>
                  <a:pt x="192" y="23"/>
                  <a:pt x="180" y="11"/>
                  <a:pt x="164" y="11"/>
                </a:cubicBezTo>
                <a:moveTo>
                  <a:pt x="123" y="0"/>
                </a:moveTo>
                <a:cubicBezTo>
                  <a:pt x="68" y="0"/>
                  <a:pt x="68" y="0"/>
                  <a:pt x="68" y="0"/>
                </a:cubicBezTo>
                <a:cubicBezTo>
                  <a:pt x="68" y="20"/>
                  <a:pt x="68" y="20"/>
                  <a:pt x="68" y="20"/>
                </a:cubicBezTo>
                <a:cubicBezTo>
                  <a:pt x="81" y="20"/>
                  <a:pt x="81" y="20"/>
                  <a:pt x="81" y="20"/>
                </a:cubicBezTo>
                <a:cubicBezTo>
                  <a:pt x="81" y="26"/>
                  <a:pt x="81" y="26"/>
                  <a:pt x="81" y="26"/>
                </a:cubicBezTo>
                <a:cubicBezTo>
                  <a:pt x="68" y="26"/>
                  <a:pt x="68" y="26"/>
                  <a:pt x="68" y="26"/>
                </a:cubicBezTo>
                <a:cubicBezTo>
                  <a:pt x="68" y="35"/>
                  <a:pt x="68" y="35"/>
                  <a:pt x="68" y="35"/>
                </a:cubicBezTo>
                <a:cubicBezTo>
                  <a:pt x="123" y="35"/>
                  <a:pt x="123" y="35"/>
                  <a:pt x="123" y="35"/>
                </a:cubicBezTo>
                <a:cubicBezTo>
                  <a:pt x="123" y="0"/>
                  <a:pt x="123" y="0"/>
                  <a:pt x="123" y="0"/>
                </a:cubicBezTo>
              </a:path>
            </a:pathLst>
          </a:custGeom>
          <a:solidFill>
            <a:srgbClr val="8FC4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7" name="Freeform 115"/>
          <p:cNvSpPr>
            <a:spLocks noEditPoints="1"/>
          </p:cNvSpPr>
          <p:nvPr/>
        </p:nvSpPr>
        <p:spPr bwMode="auto">
          <a:xfrm>
            <a:off x="3670132" y="5145379"/>
            <a:ext cx="1130222" cy="622060"/>
          </a:xfrm>
          <a:custGeom>
            <a:avLst/>
            <a:gdLst>
              <a:gd name="T0" fmla="*/ 112 w 218"/>
              <a:gd name="T1" fmla="*/ 70 h 120"/>
              <a:gd name="T2" fmla="*/ 97 w 218"/>
              <a:gd name="T3" fmla="*/ 56 h 120"/>
              <a:gd name="T4" fmla="*/ 112 w 218"/>
              <a:gd name="T5" fmla="*/ 42 h 120"/>
              <a:gd name="T6" fmla="*/ 126 w 218"/>
              <a:gd name="T7" fmla="*/ 56 h 120"/>
              <a:gd name="T8" fmla="*/ 112 w 218"/>
              <a:gd name="T9" fmla="*/ 70 h 120"/>
              <a:gd name="T10" fmla="*/ 149 w 218"/>
              <a:gd name="T11" fmla="*/ 70 h 120"/>
              <a:gd name="T12" fmla="*/ 134 w 218"/>
              <a:gd name="T13" fmla="*/ 56 h 120"/>
              <a:gd name="T14" fmla="*/ 149 w 218"/>
              <a:gd name="T15" fmla="*/ 42 h 120"/>
              <a:gd name="T16" fmla="*/ 163 w 218"/>
              <a:gd name="T17" fmla="*/ 56 h 120"/>
              <a:gd name="T18" fmla="*/ 149 w 218"/>
              <a:gd name="T19" fmla="*/ 70 h 120"/>
              <a:gd name="T20" fmla="*/ 218 w 218"/>
              <a:gd name="T21" fmla="*/ 0 h 120"/>
              <a:gd name="T22" fmla="*/ 218 w 218"/>
              <a:gd name="T23" fmla="*/ 0 h 120"/>
              <a:gd name="T24" fmla="*/ 69 w 218"/>
              <a:gd name="T25" fmla="*/ 0 h 120"/>
              <a:gd name="T26" fmla="*/ 69 w 218"/>
              <a:gd name="T27" fmla="*/ 43 h 120"/>
              <a:gd name="T28" fmla="*/ 75 w 218"/>
              <a:gd name="T29" fmla="*/ 42 h 120"/>
              <a:gd name="T30" fmla="*/ 89 w 218"/>
              <a:gd name="T31" fmla="*/ 56 h 120"/>
              <a:gd name="T32" fmla="*/ 75 w 218"/>
              <a:gd name="T33" fmla="*/ 70 h 120"/>
              <a:gd name="T34" fmla="*/ 61 w 218"/>
              <a:gd name="T35" fmla="*/ 58 h 120"/>
              <a:gd name="T36" fmla="*/ 56 w 218"/>
              <a:gd name="T37" fmla="*/ 54 h 120"/>
              <a:gd name="T38" fmla="*/ 56 w 218"/>
              <a:gd name="T39" fmla="*/ 0 h 120"/>
              <a:gd name="T40" fmla="*/ 1 w 218"/>
              <a:gd name="T41" fmla="*/ 0 h 120"/>
              <a:gd name="T42" fmla="*/ 1 w 218"/>
              <a:gd name="T43" fmla="*/ 9 h 120"/>
              <a:gd name="T44" fmla="*/ 0 w 218"/>
              <a:gd name="T45" fmla="*/ 9 h 120"/>
              <a:gd name="T46" fmla="*/ 0 w 218"/>
              <a:gd name="T47" fmla="*/ 77 h 120"/>
              <a:gd name="T48" fmla="*/ 44 w 218"/>
              <a:gd name="T49" fmla="*/ 120 h 120"/>
              <a:gd name="T50" fmla="*/ 213 w 218"/>
              <a:gd name="T51" fmla="*/ 120 h 120"/>
              <a:gd name="T52" fmla="*/ 218 w 218"/>
              <a:gd name="T53" fmla="*/ 115 h 120"/>
              <a:gd name="T54" fmla="*/ 218 w 218"/>
              <a:gd name="T55" fmla="*/ 0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18" h="120">
                <a:moveTo>
                  <a:pt x="112" y="70"/>
                </a:moveTo>
                <a:cubicBezTo>
                  <a:pt x="104" y="70"/>
                  <a:pt x="97" y="64"/>
                  <a:pt x="97" y="56"/>
                </a:cubicBezTo>
                <a:cubicBezTo>
                  <a:pt x="97" y="48"/>
                  <a:pt x="104" y="42"/>
                  <a:pt x="112" y="42"/>
                </a:cubicBezTo>
                <a:cubicBezTo>
                  <a:pt x="120" y="42"/>
                  <a:pt x="126" y="48"/>
                  <a:pt x="126" y="56"/>
                </a:cubicBezTo>
                <a:cubicBezTo>
                  <a:pt x="126" y="64"/>
                  <a:pt x="120" y="70"/>
                  <a:pt x="112" y="70"/>
                </a:cubicBezTo>
                <a:moveTo>
                  <a:pt x="149" y="70"/>
                </a:moveTo>
                <a:cubicBezTo>
                  <a:pt x="141" y="70"/>
                  <a:pt x="134" y="64"/>
                  <a:pt x="134" y="56"/>
                </a:cubicBezTo>
                <a:cubicBezTo>
                  <a:pt x="134" y="48"/>
                  <a:pt x="141" y="42"/>
                  <a:pt x="149" y="42"/>
                </a:cubicBezTo>
                <a:cubicBezTo>
                  <a:pt x="157" y="42"/>
                  <a:pt x="163" y="48"/>
                  <a:pt x="163" y="56"/>
                </a:cubicBezTo>
                <a:cubicBezTo>
                  <a:pt x="163" y="64"/>
                  <a:pt x="157" y="70"/>
                  <a:pt x="149" y="70"/>
                </a:cubicBezTo>
                <a:moveTo>
                  <a:pt x="218" y="0"/>
                </a:moveTo>
                <a:cubicBezTo>
                  <a:pt x="218" y="0"/>
                  <a:pt x="218" y="0"/>
                  <a:pt x="218" y="0"/>
                </a:cubicBezTo>
                <a:cubicBezTo>
                  <a:pt x="69" y="0"/>
                  <a:pt x="69" y="0"/>
                  <a:pt x="69" y="0"/>
                </a:cubicBezTo>
                <a:cubicBezTo>
                  <a:pt x="69" y="43"/>
                  <a:pt x="69" y="43"/>
                  <a:pt x="69" y="43"/>
                </a:cubicBezTo>
                <a:cubicBezTo>
                  <a:pt x="71" y="42"/>
                  <a:pt x="73" y="42"/>
                  <a:pt x="75" y="42"/>
                </a:cubicBezTo>
                <a:cubicBezTo>
                  <a:pt x="83" y="42"/>
                  <a:pt x="89" y="48"/>
                  <a:pt x="89" y="56"/>
                </a:cubicBezTo>
                <a:cubicBezTo>
                  <a:pt x="89" y="64"/>
                  <a:pt x="83" y="70"/>
                  <a:pt x="75" y="70"/>
                </a:cubicBezTo>
                <a:cubicBezTo>
                  <a:pt x="68" y="70"/>
                  <a:pt x="62" y="65"/>
                  <a:pt x="61" y="58"/>
                </a:cubicBezTo>
                <a:cubicBezTo>
                  <a:pt x="56" y="54"/>
                  <a:pt x="56" y="54"/>
                  <a:pt x="56" y="54"/>
                </a:cubicBezTo>
                <a:cubicBezTo>
                  <a:pt x="56" y="0"/>
                  <a:pt x="56" y="0"/>
                  <a:pt x="56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9"/>
                  <a:pt x="1" y="9"/>
                  <a:pt x="1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77"/>
                  <a:pt x="0" y="77"/>
                  <a:pt x="0" y="77"/>
                </a:cubicBezTo>
                <a:cubicBezTo>
                  <a:pt x="44" y="120"/>
                  <a:pt x="44" y="120"/>
                  <a:pt x="44" y="120"/>
                </a:cubicBezTo>
                <a:cubicBezTo>
                  <a:pt x="213" y="120"/>
                  <a:pt x="213" y="120"/>
                  <a:pt x="213" y="120"/>
                </a:cubicBezTo>
                <a:cubicBezTo>
                  <a:pt x="216" y="120"/>
                  <a:pt x="218" y="118"/>
                  <a:pt x="218" y="115"/>
                </a:cubicBezTo>
                <a:cubicBezTo>
                  <a:pt x="218" y="0"/>
                  <a:pt x="218" y="0"/>
                  <a:pt x="218" y="0"/>
                </a:cubicBezTo>
              </a:path>
            </a:pathLst>
          </a:custGeom>
          <a:solidFill>
            <a:srgbClr val="6EAC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8" name="Freeform 116"/>
          <p:cNvSpPr/>
          <p:nvPr/>
        </p:nvSpPr>
        <p:spPr bwMode="auto">
          <a:xfrm>
            <a:off x="4027160" y="3951636"/>
            <a:ext cx="286937" cy="321983"/>
          </a:xfrm>
          <a:custGeom>
            <a:avLst/>
            <a:gdLst>
              <a:gd name="T0" fmla="*/ 28 w 55"/>
              <a:gd name="T1" fmla="*/ 0 h 62"/>
              <a:gd name="T2" fmla="*/ 0 w 55"/>
              <a:gd name="T3" fmla="*/ 27 h 62"/>
              <a:gd name="T4" fmla="*/ 0 w 55"/>
              <a:gd name="T5" fmla="*/ 62 h 62"/>
              <a:gd name="T6" fmla="*/ 55 w 55"/>
              <a:gd name="T7" fmla="*/ 62 h 62"/>
              <a:gd name="T8" fmla="*/ 55 w 55"/>
              <a:gd name="T9" fmla="*/ 27 h 62"/>
              <a:gd name="T10" fmla="*/ 28 w 55"/>
              <a:gd name="T11" fmla="*/ 0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5" h="62">
                <a:moveTo>
                  <a:pt x="28" y="0"/>
                </a:moveTo>
                <a:cubicBezTo>
                  <a:pt x="13" y="0"/>
                  <a:pt x="0" y="12"/>
                  <a:pt x="0" y="27"/>
                </a:cubicBezTo>
                <a:cubicBezTo>
                  <a:pt x="0" y="62"/>
                  <a:pt x="0" y="62"/>
                  <a:pt x="0" y="62"/>
                </a:cubicBezTo>
                <a:cubicBezTo>
                  <a:pt x="55" y="62"/>
                  <a:pt x="55" y="62"/>
                  <a:pt x="55" y="62"/>
                </a:cubicBezTo>
                <a:cubicBezTo>
                  <a:pt x="55" y="27"/>
                  <a:pt x="55" y="27"/>
                  <a:pt x="55" y="27"/>
                </a:cubicBezTo>
                <a:cubicBezTo>
                  <a:pt x="55" y="12"/>
                  <a:pt x="43" y="0"/>
                  <a:pt x="28" y="0"/>
                </a:cubicBezTo>
              </a:path>
            </a:pathLst>
          </a:custGeom>
          <a:solidFill>
            <a:srgbClr val="6DA4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9" name="Rectangle 117"/>
          <p:cNvSpPr>
            <a:spLocks noChangeArrowheads="1"/>
          </p:cNvSpPr>
          <p:nvPr/>
        </p:nvSpPr>
        <p:spPr bwMode="auto">
          <a:xfrm>
            <a:off x="4027160" y="4273618"/>
            <a:ext cx="286937" cy="61330"/>
          </a:xfrm>
          <a:prstGeom prst="rect">
            <a:avLst/>
          </a:prstGeom>
          <a:solidFill>
            <a:srgbClr val="5E8A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0" name="Rectangle 118"/>
          <p:cNvSpPr>
            <a:spLocks noChangeArrowheads="1"/>
          </p:cNvSpPr>
          <p:nvPr/>
        </p:nvSpPr>
        <p:spPr bwMode="auto">
          <a:xfrm>
            <a:off x="4027160" y="4273618"/>
            <a:ext cx="286937" cy="61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1" name="Freeform 119"/>
          <p:cNvSpPr>
            <a:spLocks noEditPoints="1"/>
          </p:cNvSpPr>
          <p:nvPr/>
        </p:nvSpPr>
        <p:spPr bwMode="auto">
          <a:xfrm>
            <a:off x="4027160" y="4516747"/>
            <a:ext cx="468736" cy="30665"/>
          </a:xfrm>
          <a:custGeom>
            <a:avLst/>
            <a:gdLst>
              <a:gd name="T0" fmla="*/ 55 w 90"/>
              <a:gd name="T1" fmla="*/ 0 h 6"/>
              <a:gd name="T2" fmla="*/ 0 w 90"/>
              <a:gd name="T3" fmla="*/ 0 h 6"/>
              <a:gd name="T4" fmla="*/ 0 w 90"/>
              <a:gd name="T5" fmla="*/ 6 h 6"/>
              <a:gd name="T6" fmla="*/ 55 w 90"/>
              <a:gd name="T7" fmla="*/ 6 h 6"/>
              <a:gd name="T8" fmla="*/ 55 w 90"/>
              <a:gd name="T9" fmla="*/ 0 h 6"/>
              <a:gd name="T10" fmla="*/ 90 w 90"/>
              <a:gd name="T11" fmla="*/ 0 h 6"/>
              <a:gd name="T12" fmla="*/ 69 w 90"/>
              <a:gd name="T13" fmla="*/ 0 h 6"/>
              <a:gd name="T14" fmla="*/ 69 w 90"/>
              <a:gd name="T15" fmla="*/ 3 h 6"/>
              <a:gd name="T16" fmla="*/ 69 w 90"/>
              <a:gd name="T17" fmla="*/ 6 h 6"/>
              <a:gd name="T18" fmla="*/ 90 w 90"/>
              <a:gd name="T19" fmla="*/ 6 h 6"/>
              <a:gd name="T20" fmla="*/ 90 w 90"/>
              <a:gd name="T21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90" h="6">
                <a:moveTo>
                  <a:pt x="55" y="0"/>
                </a:moveTo>
                <a:cubicBezTo>
                  <a:pt x="0" y="0"/>
                  <a:pt x="0" y="0"/>
                  <a:pt x="0" y="0"/>
                </a:cubicBezTo>
                <a:cubicBezTo>
                  <a:pt x="0" y="6"/>
                  <a:pt x="0" y="6"/>
                  <a:pt x="0" y="6"/>
                </a:cubicBezTo>
                <a:cubicBezTo>
                  <a:pt x="55" y="6"/>
                  <a:pt x="55" y="6"/>
                  <a:pt x="55" y="6"/>
                </a:cubicBezTo>
                <a:cubicBezTo>
                  <a:pt x="55" y="0"/>
                  <a:pt x="55" y="0"/>
                  <a:pt x="55" y="0"/>
                </a:cubicBezTo>
                <a:moveTo>
                  <a:pt x="90" y="0"/>
                </a:moveTo>
                <a:cubicBezTo>
                  <a:pt x="69" y="0"/>
                  <a:pt x="69" y="0"/>
                  <a:pt x="69" y="0"/>
                </a:cubicBezTo>
                <a:cubicBezTo>
                  <a:pt x="69" y="1"/>
                  <a:pt x="69" y="2"/>
                  <a:pt x="69" y="3"/>
                </a:cubicBezTo>
                <a:cubicBezTo>
                  <a:pt x="69" y="6"/>
                  <a:pt x="69" y="6"/>
                  <a:pt x="69" y="6"/>
                </a:cubicBezTo>
                <a:cubicBezTo>
                  <a:pt x="90" y="6"/>
                  <a:pt x="90" y="6"/>
                  <a:pt x="90" y="6"/>
                </a:cubicBezTo>
                <a:cubicBezTo>
                  <a:pt x="90" y="0"/>
                  <a:pt x="90" y="0"/>
                  <a:pt x="90" y="0"/>
                </a:cubicBezTo>
              </a:path>
            </a:pathLst>
          </a:custGeom>
          <a:solidFill>
            <a:srgbClr val="6EAC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2" name="Freeform 120"/>
          <p:cNvSpPr>
            <a:spLocks noEditPoints="1"/>
          </p:cNvSpPr>
          <p:nvPr/>
        </p:nvSpPr>
        <p:spPr bwMode="auto">
          <a:xfrm>
            <a:off x="4027160" y="4599980"/>
            <a:ext cx="389883" cy="30665"/>
          </a:xfrm>
          <a:custGeom>
            <a:avLst/>
            <a:gdLst>
              <a:gd name="T0" fmla="*/ 131 w 178"/>
              <a:gd name="T1" fmla="*/ 0 h 14"/>
              <a:gd name="T2" fmla="*/ 0 w 178"/>
              <a:gd name="T3" fmla="*/ 0 h 14"/>
              <a:gd name="T4" fmla="*/ 0 w 178"/>
              <a:gd name="T5" fmla="*/ 14 h 14"/>
              <a:gd name="T6" fmla="*/ 131 w 178"/>
              <a:gd name="T7" fmla="*/ 14 h 14"/>
              <a:gd name="T8" fmla="*/ 131 w 178"/>
              <a:gd name="T9" fmla="*/ 0 h 14"/>
              <a:gd name="T10" fmla="*/ 178 w 178"/>
              <a:gd name="T11" fmla="*/ 0 h 14"/>
              <a:gd name="T12" fmla="*/ 164 w 178"/>
              <a:gd name="T13" fmla="*/ 0 h 14"/>
              <a:gd name="T14" fmla="*/ 164 w 178"/>
              <a:gd name="T15" fmla="*/ 14 h 14"/>
              <a:gd name="T16" fmla="*/ 178 w 178"/>
              <a:gd name="T17" fmla="*/ 14 h 14"/>
              <a:gd name="T18" fmla="*/ 178 w 178"/>
              <a:gd name="T19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8" h="14">
                <a:moveTo>
                  <a:pt x="131" y="0"/>
                </a:moveTo>
                <a:lnTo>
                  <a:pt x="0" y="0"/>
                </a:lnTo>
                <a:lnTo>
                  <a:pt x="0" y="14"/>
                </a:lnTo>
                <a:lnTo>
                  <a:pt x="131" y="14"/>
                </a:lnTo>
                <a:lnTo>
                  <a:pt x="131" y="0"/>
                </a:lnTo>
                <a:close/>
                <a:moveTo>
                  <a:pt x="178" y="0"/>
                </a:moveTo>
                <a:lnTo>
                  <a:pt x="164" y="0"/>
                </a:lnTo>
                <a:lnTo>
                  <a:pt x="164" y="14"/>
                </a:lnTo>
                <a:lnTo>
                  <a:pt x="178" y="14"/>
                </a:lnTo>
                <a:lnTo>
                  <a:pt x="178" y="0"/>
                </a:lnTo>
                <a:close/>
              </a:path>
            </a:pathLst>
          </a:custGeom>
          <a:solidFill>
            <a:srgbClr val="6EAC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3" name="Freeform 121"/>
          <p:cNvSpPr>
            <a:spLocks noEditPoints="1"/>
          </p:cNvSpPr>
          <p:nvPr/>
        </p:nvSpPr>
        <p:spPr bwMode="auto">
          <a:xfrm>
            <a:off x="4027160" y="4599980"/>
            <a:ext cx="389883" cy="30665"/>
          </a:xfrm>
          <a:custGeom>
            <a:avLst/>
            <a:gdLst>
              <a:gd name="T0" fmla="*/ 131 w 178"/>
              <a:gd name="T1" fmla="*/ 0 h 14"/>
              <a:gd name="T2" fmla="*/ 0 w 178"/>
              <a:gd name="T3" fmla="*/ 0 h 14"/>
              <a:gd name="T4" fmla="*/ 0 w 178"/>
              <a:gd name="T5" fmla="*/ 14 h 14"/>
              <a:gd name="T6" fmla="*/ 131 w 178"/>
              <a:gd name="T7" fmla="*/ 14 h 14"/>
              <a:gd name="T8" fmla="*/ 131 w 178"/>
              <a:gd name="T9" fmla="*/ 0 h 14"/>
              <a:gd name="T10" fmla="*/ 178 w 178"/>
              <a:gd name="T11" fmla="*/ 0 h 14"/>
              <a:gd name="T12" fmla="*/ 164 w 178"/>
              <a:gd name="T13" fmla="*/ 0 h 14"/>
              <a:gd name="T14" fmla="*/ 164 w 178"/>
              <a:gd name="T15" fmla="*/ 14 h 14"/>
              <a:gd name="T16" fmla="*/ 178 w 178"/>
              <a:gd name="T17" fmla="*/ 14 h 14"/>
              <a:gd name="T18" fmla="*/ 178 w 178"/>
              <a:gd name="T19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8" h="14">
                <a:moveTo>
                  <a:pt x="131" y="0"/>
                </a:moveTo>
                <a:lnTo>
                  <a:pt x="0" y="0"/>
                </a:lnTo>
                <a:lnTo>
                  <a:pt x="0" y="14"/>
                </a:lnTo>
                <a:lnTo>
                  <a:pt x="131" y="14"/>
                </a:lnTo>
                <a:lnTo>
                  <a:pt x="131" y="0"/>
                </a:lnTo>
                <a:moveTo>
                  <a:pt x="178" y="0"/>
                </a:moveTo>
                <a:lnTo>
                  <a:pt x="164" y="0"/>
                </a:lnTo>
                <a:lnTo>
                  <a:pt x="164" y="14"/>
                </a:lnTo>
                <a:lnTo>
                  <a:pt x="178" y="14"/>
                </a:lnTo>
                <a:lnTo>
                  <a:pt x="178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4" name="Freeform 122"/>
          <p:cNvSpPr>
            <a:spLocks noEditPoints="1"/>
          </p:cNvSpPr>
          <p:nvPr/>
        </p:nvSpPr>
        <p:spPr bwMode="auto">
          <a:xfrm>
            <a:off x="4027160" y="4683214"/>
            <a:ext cx="468736" cy="30665"/>
          </a:xfrm>
          <a:custGeom>
            <a:avLst/>
            <a:gdLst>
              <a:gd name="T0" fmla="*/ 131 w 214"/>
              <a:gd name="T1" fmla="*/ 0 h 14"/>
              <a:gd name="T2" fmla="*/ 0 w 214"/>
              <a:gd name="T3" fmla="*/ 0 h 14"/>
              <a:gd name="T4" fmla="*/ 0 w 214"/>
              <a:gd name="T5" fmla="*/ 14 h 14"/>
              <a:gd name="T6" fmla="*/ 131 w 214"/>
              <a:gd name="T7" fmla="*/ 14 h 14"/>
              <a:gd name="T8" fmla="*/ 131 w 214"/>
              <a:gd name="T9" fmla="*/ 0 h 14"/>
              <a:gd name="T10" fmla="*/ 214 w 214"/>
              <a:gd name="T11" fmla="*/ 0 h 14"/>
              <a:gd name="T12" fmla="*/ 164 w 214"/>
              <a:gd name="T13" fmla="*/ 0 h 14"/>
              <a:gd name="T14" fmla="*/ 164 w 214"/>
              <a:gd name="T15" fmla="*/ 14 h 14"/>
              <a:gd name="T16" fmla="*/ 214 w 214"/>
              <a:gd name="T17" fmla="*/ 14 h 14"/>
              <a:gd name="T18" fmla="*/ 214 w 214"/>
              <a:gd name="T19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14" h="14">
                <a:moveTo>
                  <a:pt x="131" y="0"/>
                </a:moveTo>
                <a:lnTo>
                  <a:pt x="0" y="0"/>
                </a:lnTo>
                <a:lnTo>
                  <a:pt x="0" y="14"/>
                </a:lnTo>
                <a:lnTo>
                  <a:pt x="131" y="14"/>
                </a:lnTo>
                <a:lnTo>
                  <a:pt x="131" y="0"/>
                </a:lnTo>
                <a:close/>
                <a:moveTo>
                  <a:pt x="214" y="0"/>
                </a:moveTo>
                <a:lnTo>
                  <a:pt x="164" y="0"/>
                </a:lnTo>
                <a:lnTo>
                  <a:pt x="164" y="14"/>
                </a:lnTo>
                <a:lnTo>
                  <a:pt x="214" y="14"/>
                </a:lnTo>
                <a:lnTo>
                  <a:pt x="214" y="0"/>
                </a:lnTo>
                <a:close/>
              </a:path>
            </a:pathLst>
          </a:custGeom>
          <a:solidFill>
            <a:srgbClr val="6EAC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5" name="Freeform 123"/>
          <p:cNvSpPr>
            <a:spLocks noEditPoints="1"/>
          </p:cNvSpPr>
          <p:nvPr/>
        </p:nvSpPr>
        <p:spPr bwMode="auto">
          <a:xfrm>
            <a:off x="4027160" y="4683214"/>
            <a:ext cx="468736" cy="30665"/>
          </a:xfrm>
          <a:custGeom>
            <a:avLst/>
            <a:gdLst>
              <a:gd name="T0" fmla="*/ 131 w 214"/>
              <a:gd name="T1" fmla="*/ 0 h 14"/>
              <a:gd name="T2" fmla="*/ 0 w 214"/>
              <a:gd name="T3" fmla="*/ 0 h 14"/>
              <a:gd name="T4" fmla="*/ 0 w 214"/>
              <a:gd name="T5" fmla="*/ 14 h 14"/>
              <a:gd name="T6" fmla="*/ 131 w 214"/>
              <a:gd name="T7" fmla="*/ 14 h 14"/>
              <a:gd name="T8" fmla="*/ 131 w 214"/>
              <a:gd name="T9" fmla="*/ 0 h 14"/>
              <a:gd name="T10" fmla="*/ 214 w 214"/>
              <a:gd name="T11" fmla="*/ 0 h 14"/>
              <a:gd name="T12" fmla="*/ 164 w 214"/>
              <a:gd name="T13" fmla="*/ 0 h 14"/>
              <a:gd name="T14" fmla="*/ 164 w 214"/>
              <a:gd name="T15" fmla="*/ 14 h 14"/>
              <a:gd name="T16" fmla="*/ 214 w 214"/>
              <a:gd name="T17" fmla="*/ 14 h 14"/>
              <a:gd name="T18" fmla="*/ 214 w 214"/>
              <a:gd name="T19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14" h="14">
                <a:moveTo>
                  <a:pt x="131" y="0"/>
                </a:moveTo>
                <a:lnTo>
                  <a:pt x="0" y="0"/>
                </a:lnTo>
                <a:lnTo>
                  <a:pt x="0" y="14"/>
                </a:lnTo>
                <a:lnTo>
                  <a:pt x="131" y="14"/>
                </a:lnTo>
                <a:lnTo>
                  <a:pt x="131" y="0"/>
                </a:lnTo>
                <a:moveTo>
                  <a:pt x="214" y="0"/>
                </a:moveTo>
                <a:lnTo>
                  <a:pt x="164" y="0"/>
                </a:lnTo>
                <a:lnTo>
                  <a:pt x="164" y="14"/>
                </a:lnTo>
                <a:lnTo>
                  <a:pt x="214" y="14"/>
                </a:lnTo>
                <a:lnTo>
                  <a:pt x="214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6" name="Freeform 124"/>
          <p:cNvSpPr/>
          <p:nvPr/>
        </p:nvSpPr>
        <p:spPr bwMode="auto">
          <a:xfrm>
            <a:off x="4027160" y="4766447"/>
            <a:ext cx="291318" cy="30665"/>
          </a:xfrm>
          <a:custGeom>
            <a:avLst/>
            <a:gdLst>
              <a:gd name="T0" fmla="*/ 55 w 56"/>
              <a:gd name="T1" fmla="*/ 0 h 6"/>
              <a:gd name="T2" fmla="*/ 0 w 56"/>
              <a:gd name="T3" fmla="*/ 0 h 6"/>
              <a:gd name="T4" fmla="*/ 0 w 56"/>
              <a:gd name="T5" fmla="*/ 6 h 6"/>
              <a:gd name="T6" fmla="*/ 56 w 56"/>
              <a:gd name="T7" fmla="*/ 6 h 6"/>
              <a:gd name="T8" fmla="*/ 56 w 56"/>
              <a:gd name="T9" fmla="*/ 1 h 6"/>
              <a:gd name="T10" fmla="*/ 55 w 56"/>
              <a:gd name="T11" fmla="*/ 1 h 6"/>
              <a:gd name="T12" fmla="*/ 55 w 56"/>
              <a:gd name="T13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6" h="6">
                <a:moveTo>
                  <a:pt x="55" y="0"/>
                </a:moveTo>
                <a:cubicBezTo>
                  <a:pt x="0" y="0"/>
                  <a:pt x="0" y="0"/>
                  <a:pt x="0" y="0"/>
                </a:cubicBezTo>
                <a:cubicBezTo>
                  <a:pt x="0" y="6"/>
                  <a:pt x="0" y="6"/>
                  <a:pt x="0" y="6"/>
                </a:cubicBezTo>
                <a:cubicBezTo>
                  <a:pt x="56" y="6"/>
                  <a:pt x="56" y="6"/>
                  <a:pt x="56" y="6"/>
                </a:cubicBezTo>
                <a:cubicBezTo>
                  <a:pt x="56" y="1"/>
                  <a:pt x="56" y="1"/>
                  <a:pt x="56" y="1"/>
                </a:cubicBezTo>
                <a:cubicBezTo>
                  <a:pt x="56" y="1"/>
                  <a:pt x="56" y="1"/>
                  <a:pt x="55" y="1"/>
                </a:cubicBezTo>
                <a:cubicBezTo>
                  <a:pt x="55" y="0"/>
                  <a:pt x="55" y="0"/>
                  <a:pt x="55" y="0"/>
                </a:cubicBezTo>
              </a:path>
            </a:pathLst>
          </a:custGeom>
          <a:solidFill>
            <a:srgbClr val="6EAC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7" name="Rectangle 125"/>
          <p:cNvSpPr>
            <a:spLocks noChangeArrowheads="1"/>
          </p:cNvSpPr>
          <p:nvPr/>
        </p:nvSpPr>
        <p:spPr bwMode="auto">
          <a:xfrm>
            <a:off x="4027160" y="4440085"/>
            <a:ext cx="67902" cy="30665"/>
          </a:xfrm>
          <a:prstGeom prst="rect">
            <a:avLst/>
          </a:prstGeom>
          <a:solidFill>
            <a:srgbClr val="5E8A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8" name="Rectangle 126"/>
          <p:cNvSpPr>
            <a:spLocks noChangeArrowheads="1"/>
          </p:cNvSpPr>
          <p:nvPr/>
        </p:nvSpPr>
        <p:spPr bwMode="auto">
          <a:xfrm>
            <a:off x="4027160" y="4440085"/>
            <a:ext cx="67902" cy="30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9" name="Oval 127"/>
          <p:cNvSpPr>
            <a:spLocks noChangeArrowheads="1"/>
          </p:cNvSpPr>
          <p:nvPr/>
        </p:nvSpPr>
        <p:spPr bwMode="auto">
          <a:xfrm>
            <a:off x="4364474" y="5362223"/>
            <a:ext cx="151135" cy="146754"/>
          </a:xfrm>
          <a:prstGeom prst="ellipse">
            <a:avLst/>
          </a:prstGeom>
          <a:solidFill>
            <a:srgbClr val="5097B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0" name="Oval 128"/>
          <p:cNvSpPr>
            <a:spLocks noChangeArrowheads="1"/>
          </p:cNvSpPr>
          <p:nvPr/>
        </p:nvSpPr>
        <p:spPr bwMode="auto">
          <a:xfrm>
            <a:off x="4173913" y="5362223"/>
            <a:ext cx="148944" cy="146754"/>
          </a:xfrm>
          <a:prstGeom prst="ellipse">
            <a:avLst/>
          </a:prstGeom>
          <a:solidFill>
            <a:srgbClr val="5097B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1" name="Freeform 129"/>
          <p:cNvSpPr/>
          <p:nvPr/>
        </p:nvSpPr>
        <p:spPr bwMode="auto">
          <a:xfrm>
            <a:off x="3985542" y="5362223"/>
            <a:ext cx="146754" cy="146754"/>
          </a:xfrm>
          <a:custGeom>
            <a:avLst/>
            <a:gdLst>
              <a:gd name="T0" fmla="*/ 14 w 28"/>
              <a:gd name="T1" fmla="*/ 0 h 28"/>
              <a:gd name="T2" fmla="*/ 8 w 28"/>
              <a:gd name="T3" fmla="*/ 1 h 28"/>
              <a:gd name="T4" fmla="*/ 8 w 28"/>
              <a:gd name="T5" fmla="*/ 24 h 28"/>
              <a:gd name="T6" fmla="*/ 0 w 28"/>
              <a:gd name="T7" fmla="*/ 16 h 28"/>
              <a:gd name="T8" fmla="*/ 14 w 28"/>
              <a:gd name="T9" fmla="*/ 28 h 28"/>
              <a:gd name="T10" fmla="*/ 28 w 28"/>
              <a:gd name="T11" fmla="*/ 14 h 28"/>
              <a:gd name="T12" fmla="*/ 14 w 28"/>
              <a:gd name="T13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8" h="28">
                <a:moveTo>
                  <a:pt x="14" y="0"/>
                </a:moveTo>
                <a:cubicBezTo>
                  <a:pt x="12" y="0"/>
                  <a:pt x="10" y="0"/>
                  <a:pt x="8" y="1"/>
                </a:cubicBezTo>
                <a:cubicBezTo>
                  <a:pt x="8" y="24"/>
                  <a:pt x="8" y="24"/>
                  <a:pt x="8" y="24"/>
                </a:cubicBezTo>
                <a:cubicBezTo>
                  <a:pt x="0" y="16"/>
                  <a:pt x="0" y="16"/>
                  <a:pt x="0" y="16"/>
                </a:cubicBezTo>
                <a:cubicBezTo>
                  <a:pt x="1" y="23"/>
                  <a:pt x="7" y="28"/>
                  <a:pt x="14" y="28"/>
                </a:cubicBezTo>
                <a:cubicBezTo>
                  <a:pt x="22" y="28"/>
                  <a:pt x="28" y="22"/>
                  <a:pt x="28" y="14"/>
                </a:cubicBezTo>
                <a:cubicBezTo>
                  <a:pt x="28" y="6"/>
                  <a:pt x="22" y="0"/>
                  <a:pt x="14" y="0"/>
                </a:cubicBezTo>
              </a:path>
            </a:pathLst>
          </a:custGeom>
          <a:solidFill>
            <a:srgbClr val="5097B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2" name="Freeform 130"/>
          <p:cNvSpPr/>
          <p:nvPr/>
        </p:nvSpPr>
        <p:spPr bwMode="auto">
          <a:xfrm>
            <a:off x="3291201" y="2280397"/>
            <a:ext cx="1064512" cy="1084225"/>
          </a:xfrm>
          <a:custGeom>
            <a:avLst/>
            <a:gdLst>
              <a:gd name="T0" fmla="*/ 173 w 205"/>
              <a:gd name="T1" fmla="*/ 51 h 209"/>
              <a:gd name="T2" fmla="*/ 158 w 205"/>
              <a:gd name="T3" fmla="*/ 180 h 209"/>
              <a:gd name="T4" fmla="*/ 31 w 205"/>
              <a:gd name="T5" fmla="*/ 158 h 209"/>
              <a:gd name="T6" fmla="*/ 46 w 205"/>
              <a:gd name="T7" fmla="*/ 29 h 209"/>
              <a:gd name="T8" fmla="*/ 173 w 205"/>
              <a:gd name="T9" fmla="*/ 51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5" h="209">
                <a:moveTo>
                  <a:pt x="173" y="51"/>
                </a:moveTo>
                <a:cubicBezTo>
                  <a:pt x="205" y="92"/>
                  <a:pt x="198" y="150"/>
                  <a:pt x="158" y="180"/>
                </a:cubicBezTo>
                <a:cubicBezTo>
                  <a:pt x="119" y="209"/>
                  <a:pt x="62" y="199"/>
                  <a:pt x="31" y="158"/>
                </a:cubicBezTo>
                <a:cubicBezTo>
                  <a:pt x="0" y="116"/>
                  <a:pt x="6" y="59"/>
                  <a:pt x="46" y="29"/>
                </a:cubicBezTo>
                <a:cubicBezTo>
                  <a:pt x="85" y="0"/>
                  <a:pt x="142" y="9"/>
                  <a:pt x="173" y="51"/>
                </a:cubicBezTo>
                <a:close/>
              </a:path>
            </a:pathLst>
          </a:custGeom>
          <a:solidFill>
            <a:srgbClr val="FEC01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3" name="Freeform 131"/>
          <p:cNvSpPr/>
          <p:nvPr/>
        </p:nvSpPr>
        <p:spPr bwMode="auto">
          <a:xfrm>
            <a:off x="3363482" y="2286968"/>
            <a:ext cx="976897" cy="1027276"/>
          </a:xfrm>
          <a:custGeom>
            <a:avLst/>
            <a:gdLst>
              <a:gd name="T0" fmla="*/ 157 w 188"/>
              <a:gd name="T1" fmla="*/ 51 h 198"/>
              <a:gd name="T2" fmla="*/ 149 w 188"/>
              <a:gd name="T3" fmla="*/ 172 h 198"/>
              <a:gd name="T4" fmla="*/ 31 w 188"/>
              <a:gd name="T5" fmla="*/ 146 h 198"/>
              <a:gd name="T6" fmla="*/ 39 w 188"/>
              <a:gd name="T7" fmla="*/ 26 h 198"/>
              <a:gd name="T8" fmla="*/ 157 w 188"/>
              <a:gd name="T9" fmla="*/ 51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8" h="198">
                <a:moveTo>
                  <a:pt x="157" y="51"/>
                </a:moveTo>
                <a:cubicBezTo>
                  <a:pt x="188" y="92"/>
                  <a:pt x="184" y="146"/>
                  <a:pt x="149" y="172"/>
                </a:cubicBezTo>
                <a:cubicBezTo>
                  <a:pt x="114" y="198"/>
                  <a:pt x="61" y="187"/>
                  <a:pt x="31" y="146"/>
                </a:cubicBezTo>
                <a:cubicBezTo>
                  <a:pt x="0" y="106"/>
                  <a:pt x="4" y="52"/>
                  <a:pt x="39" y="26"/>
                </a:cubicBezTo>
                <a:cubicBezTo>
                  <a:pt x="74" y="0"/>
                  <a:pt x="127" y="11"/>
                  <a:pt x="157" y="51"/>
                </a:cubicBezTo>
                <a:close/>
              </a:path>
            </a:pathLst>
          </a:custGeom>
          <a:solidFill>
            <a:srgbClr val="F687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4" name="Freeform 132"/>
          <p:cNvSpPr/>
          <p:nvPr/>
        </p:nvSpPr>
        <p:spPr bwMode="auto">
          <a:xfrm>
            <a:off x="3468619" y="2394296"/>
            <a:ext cx="766624" cy="810430"/>
          </a:xfrm>
          <a:custGeom>
            <a:avLst/>
            <a:gdLst>
              <a:gd name="T0" fmla="*/ 124 w 148"/>
              <a:gd name="T1" fmla="*/ 41 h 156"/>
              <a:gd name="T2" fmla="*/ 117 w 148"/>
              <a:gd name="T3" fmla="*/ 135 h 156"/>
              <a:gd name="T4" fmla="*/ 24 w 148"/>
              <a:gd name="T5" fmla="*/ 115 h 156"/>
              <a:gd name="T6" fmla="*/ 31 w 148"/>
              <a:gd name="T7" fmla="*/ 21 h 156"/>
              <a:gd name="T8" fmla="*/ 124 w 148"/>
              <a:gd name="T9" fmla="*/ 41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8" h="156">
                <a:moveTo>
                  <a:pt x="124" y="41"/>
                </a:moveTo>
                <a:cubicBezTo>
                  <a:pt x="148" y="72"/>
                  <a:pt x="145" y="115"/>
                  <a:pt x="117" y="135"/>
                </a:cubicBezTo>
                <a:cubicBezTo>
                  <a:pt x="89" y="156"/>
                  <a:pt x="48" y="147"/>
                  <a:pt x="24" y="115"/>
                </a:cubicBezTo>
                <a:cubicBezTo>
                  <a:pt x="0" y="84"/>
                  <a:pt x="3" y="41"/>
                  <a:pt x="31" y="21"/>
                </a:cubicBezTo>
                <a:cubicBezTo>
                  <a:pt x="59" y="0"/>
                  <a:pt x="100" y="9"/>
                  <a:pt x="124" y="41"/>
                </a:cubicBezTo>
                <a:close/>
              </a:path>
            </a:pathLst>
          </a:custGeom>
          <a:solidFill>
            <a:srgbClr val="FEC01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5" name="Freeform 133"/>
          <p:cNvSpPr>
            <a:spLocks noEditPoints="1"/>
          </p:cNvSpPr>
          <p:nvPr/>
        </p:nvSpPr>
        <p:spPr bwMode="auto">
          <a:xfrm>
            <a:off x="3670132" y="2545429"/>
            <a:ext cx="363599" cy="497211"/>
          </a:xfrm>
          <a:custGeom>
            <a:avLst/>
            <a:gdLst>
              <a:gd name="T0" fmla="*/ 46 w 70"/>
              <a:gd name="T1" fmla="*/ 89 h 96"/>
              <a:gd name="T2" fmla="*/ 33 w 70"/>
              <a:gd name="T3" fmla="*/ 83 h 96"/>
              <a:gd name="T4" fmla="*/ 34 w 70"/>
              <a:gd name="T5" fmla="*/ 81 h 96"/>
              <a:gd name="T6" fmla="*/ 41 w 70"/>
              <a:gd name="T7" fmla="*/ 80 h 96"/>
              <a:gd name="T8" fmla="*/ 52 w 70"/>
              <a:gd name="T9" fmla="*/ 78 h 96"/>
              <a:gd name="T10" fmla="*/ 27 w 70"/>
              <a:gd name="T11" fmla="*/ 54 h 96"/>
              <a:gd name="T12" fmla="*/ 12 w 70"/>
              <a:gd name="T13" fmla="*/ 52 h 96"/>
              <a:gd name="T14" fmla="*/ 2 w 70"/>
              <a:gd name="T15" fmla="*/ 37 h 96"/>
              <a:gd name="T16" fmla="*/ 3 w 70"/>
              <a:gd name="T17" fmla="*/ 21 h 96"/>
              <a:gd name="T18" fmla="*/ 5 w 70"/>
              <a:gd name="T19" fmla="*/ 6 h 96"/>
              <a:gd name="T20" fmla="*/ 5 w 70"/>
              <a:gd name="T21" fmla="*/ 2 h 96"/>
              <a:gd name="T22" fmla="*/ 14 w 70"/>
              <a:gd name="T23" fmla="*/ 10 h 96"/>
              <a:gd name="T24" fmla="*/ 32 w 70"/>
              <a:gd name="T25" fmla="*/ 7 h 96"/>
              <a:gd name="T26" fmla="*/ 32 w 70"/>
              <a:gd name="T27" fmla="*/ 15 h 96"/>
              <a:gd name="T28" fmla="*/ 27 w 70"/>
              <a:gd name="T29" fmla="*/ 15 h 96"/>
              <a:gd name="T30" fmla="*/ 19 w 70"/>
              <a:gd name="T31" fmla="*/ 17 h 96"/>
              <a:gd name="T32" fmla="*/ 42 w 70"/>
              <a:gd name="T33" fmla="*/ 39 h 96"/>
              <a:gd name="T34" fmla="*/ 57 w 70"/>
              <a:gd name="T35" fmla="*/ 41 h 96"/>
              <a:gd name="T36" fmla="*/ 69 w 70"/>
              <a:gd name="T37" fmla="*/ 56 h 96"/>
              <a:gd name="T38" fmla="*/ 68 w 70"/>
              <a:gd name="T39" fmla="*/ 74 h 96"/>
              <a:gd name="T40" fmla="*/ 67 w 70"/>
              <a:gd name="T41" fmla="*/ 91 h 96"/>
              <a:gd name="T42" fmla="*/ 67 w 70"/>
              <a:gd name="T43" fmla="*/ 94 h 96"/>
              <a:gd name="T44" fmla="*/ 57 w 70"/>
              <a:gd name="T45" fmla="*/ 85 h 96"/>
              <a:gd name="T46" fmla="*/ 15 w 70"/>
              <a:gd name="T47" fmla="*/ 42 h 96"/>
              <a:gd name="T48" fmla="*/ 24 w 70"/>
              <a:gd name="T49" fmla="*/ 44 h 96"/>
              <a:gd name="T50" fmla="*/ 14 w 70"/>
              <a:gd name="T51" fmla="*/ 21 h 96"/>
              <a:gd name="T52" fmla="*/ 9 w 70"/>
              <a:gd name="T53" fmla="*/ 30 h 96"/>
              <a:gd name="T54" fmla="*/ 12 w 70"/>
              <a:gd name="T55" fmla="*/ 39 h 96"/>
              <a:gd name="T56" fmla="*/ 54 w 70"/>
              <a:gd name="T57" fmla="*/ 50 h 96"/>
              <a:gd name="T58" fmla="*/ 45 w 70"/>
              <a:gd name="T59" fmla="*/ 49 h 96"/>
              <a:gd name="T60" fmla="*/ 57 w 70"/>
              <a:gd name="T61" fmla="*/ 74 h 96"/>
              <a:gd name="T62" fmla="*/ 62 w 70"/>
              <a:gd name="T63" fmla="*/ 64 h 96"/>
              <a:gd name="T64" fmla="*/ 58 w 70"/>
              <a:gd name="T65" fmla="*/ 53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70" h="96">
                <a:moveTo>
                  <a:pt x="57" y="85"/>
                </a:moveTo>
                <a:cubicBezTo>
                  <a:pt x="53" y="87"/>
                  <a:pt x="49" y="89"/>
                  <a:pt x="46" y="89"/>
                </a:cubicBezTo>
                <a:cubicBezTo>
                  <a:pt x="42" y="90"/>
                  <a:pt x="38" y="90"/>
                  <a:pt x="34" y="89"/>
                </a:cubicBezTo>
                <a:cubicBezTo>
                  <a:pt x="33" y="83"/>
                  <a:pt x="33" y="83"/>
                  <a:pt x="33" y="83"/>
                </a:cubicBezTo>
                <a:cubicBezTo>
                  <a:pt x="33" y="83"/>
                  <a:pt x="33" y="82"/>
                  <a:pt x="34" y="82"/>
                </a:cubicBezTo>
                <a:cubicBezTo>
                  <a:pt x="34" y="81"/>
                  <a:pt x="34" y="81"/>
                  <a:pt x="34" y="81"/>
                </a:cubicBezTo>
                <a:cubicBezTo>
                  <a:pt x="35" y="80"/>
                  <a:pt x="36" y="80"/>
                  <a:pt x="37" y="80"/>
                </a:cubicBezTo>
                <a:cubicBezTo>
                  <a:pt x="38" y="80"/>
                  <a:pt x="39" y="80"/>
                  <a:pt x="41" y="80"/>
                </a:cubicBezTo>
                <a:cubicBezTo>
                  <a:pt x="42" y="80"/>
                  <a:pt x="44" y="80"/>
                  <a:pt x="46" y="80"/>
                </a:cubicBezTo>
                <a:cubicBezTo>
                  <a:pt x="48" y="80"/>
                  <a:pt x="50" y="79"/>
                  <a:pt x="52" y="78"/>
                </a:cubicBezTo>
                <a:cubicBezTo>
                  <a:pt x="35" y="52"/>
                  <a:pt x="35" y="52"/>
                  <a:pt x="35" y="52"/>
                </a:cubicBezTo>
                <a:cubicBezTo>
                  <a:pt x="32" y="52"/>
                  <a:pt x="30" y="53"/>
                  <a:pt x="27" y="54"/>
                </a:cubicBezTo>
                <a:cubicBezTo>
                  <a:pt x="25" y="54"/>
                  <a:pt x="22" y="54"/>
                  <a:pt x="20" y="54"/>
                </a:cubicBezTo>
                <a:cubicBezTo>
                  <a:pt x="17" y="54"/>
                  <a:pt x="15" y="53"/>
                  <a:pt x="12" y="52"/>
                </a:cubicBezTo>
                <a:cubicBezTo>
                  <a:pt x="10" y="50"/>
                  <a:pt x="8" y="48"/>
                  <a:pt x="5" y="45"/>
                </a:cubicBezTo>
                <a:cubicBezTo>
                  <a:pt x="4" y="43"/>
                  <a:pt x="2" y="40"/>
                  <a:pt x="2" y="37"/>
                </a:cubicBezTo>
                <a:cubicBezTo>
                  <a:pt x="1" y="35"/>
                  <a:pt x="0" y="32"/>
                  <a:pt x="1" y="29"/>
                </a:cubicBezTo>
                <a:cubicBezTo>
                  <a:pt x="1" y="26"/>
                  <a:pt x="2" y="23"/>
                  <a:pt x="3" y="21"/>
                </a:cubicBezTo>
                <a:cubicBezTo>
                  <a:pt x="4" y="18"/>
                  <a:pt x="6" y="15"/>
                  <a:pt x="9" y="13"/>
                </a:cubicBezTo>
                <a:cubicBezTo>
                  <a:pt x="5" y="6"/>
                  <a:pt x="5" y="6"/>
                  <a:pt x="5" y="6"/>
                </a:cubicBezTo>
                <a:cubicBezTo>
                  <a:pt x="4" y="5"/>
                  <a:pt x="4" y="5"/>
                  <a:pt x="4" y="4"/>
                </a:cubicBezTo>
                <a:cubicBezTo>
                  <a:pt x="4" y="3"/>
                  <a:pt x="4" y="3"/>
                  <a:pt x="5" y="2"/>
                </a:cubicBezTo>
                <a:cubicBezTo>
                  <a:pt x="8" y="0"/>
                  <a:pt x="8" y="0"/>
                  <a:pt x="8" y="0"/>
                </a:cubicBezTo>
                <a:cubicBezTo>
                  <a:pt x="14" y="10"/>
                  <a:pt x="14" y="10"/>
                  <a:pt x="14" y="10"/>
                </a:cubicBezTo>
                <a:cubicBezTo>
                  <a:pt x="17" y="8"/>
                  <a:pt x="20" y="7"/>
                  <a:pt x="23" y="7"/>
                </a:cubicBezTo>
                <a:cubicBezTo>
                  <a:pt x="26" y="7"/>
                  <a:pt x="29" y="7"/>
                  <a:pt x="32" y="7"/>
                </a:cubicBezTo>
                <a:cubicBezTo>
                  <a:pt x="33" y="12"/>
                  <a:pt x="33" y="12"/>
                  <a:pt x="33" y="12"/>
                </a:cubicBezTo>
                <a:cubicBezTo>
                  <a:pt x="33" y="13"/>
                  <a:pt x="33" y="14"/>
                  <a:pt x="32" y="15"/>
                </a:cubicBezTo>
                <a:cubicBezTo>
                  <a:pt x="32" y="15"/>
                  <a:pt x="31" y="15"/>
                  <a:pt x="30" y="15"/>
                </a:cubicBezTo>
                <a:cubicBezTo>
                  <a:pt x="29" y="15"/>
                  <a:pt x="28" y="15"/>
                  <a:pt x="27" y="15"/>
                </a:cubicBezTo>
                <a:cubicBezTo>
                  <a:pt x="26" y="15"/>
                  <a:pt x="25" y="16"/>
                  <a:pt x="23" y="16"/>
                </a:cubicBezTo>
                <a:cubicBezTo>
                  <a:pt x="22" y="16"/>
                  <a:pt x="20" y="17"/>
                  <a:pt x="19" y="17"/>
                </a:cubicBezTo>
                <a:cubicBezTo>
                  <a:pt x="35" y="41"/>
                  <a:pt x="35" y="41"/>
                  <a:pt x="35" y="41"/>
                </a:cubicBezTo>
                <a:cubicBezTo>
                  <a:pt x="37" y="41"/>
                  <a:pt x="40" y="40"/>
                  <a:pt x="42" y="39"/>
                </a:cubicBezTo>
                <a:cubicBezTo>
                  <a:pt x="45" y="39"/>
                  <a:pt x="47" y="38"/>
                  <a:pt x="50" y="39"/>
                </a:cubicBezTo>
                <a:cubicBezTo>
                  <a:pt x="52" y="39"/>
                  <a:pt x="55" y="39"/>
                  <a:pt x="57" y="41"/>
                </a:cubicBezTo>
                <a:cubicBezTo>
                  <a:pt x="60" y="42"/>
                  <a:pt x="62" y="44"/>
                  <a:pt x="64" y="47"/>
                </a:cubicBezTo>
                <a:cubicBezTo>
                  <a:pt x="66" y="50"/>
                  <a:pt x="68" y="53"/>
                  <a:pt x="69" y="56"/>
                </a:cubicBezTo>
                <a:cubicBezTo>
                  <a:pt x="70" y="59"/>
                  <a:pt x="70" y="62"/>
                  <a:pt x="70" y="65"/>
                </a:cubicBezTo>
                <a:cubicBezTo>
                  <a:pt x="70" y="68"/>
                  <a:pt x="69" y="71"/>
                  <a:pt x="68" y="74"/>
                </a:cubicBezTo>
                <a:cubicBezTo>
                  <a:pt x="66" y="77"/>
                  <a:pt x="64" y="80"/>
                  <a:pt x="61" y="82"/>
                </a:cubicBezTo>
                <a:cubicBezTo>
                  <a:pt x="67" y="91"/>
                  <a:pt x="67" y="91"/>
                  <a:pt x="67" y="91"/>
                </a:cubicBezTo>
                <a:cubicBezTo>
                  <a:pt x="68" y="91"/>
                  <a:pt x="68" y="92"/>
                  <a:pt x="68" y="93"/>
                </a:cubicBezTo>
                <a:cubicBezTo>
                  <a:pt x="68" y="93"/>
                  <a:pt x="67" y="94"/>
                  <a:pt x="67" y="94"/>
                </a:cubicBezTo>
                <a:cubicBezTo>
                  <a:pt x="64" y="96"/>
                  <a:pt x="64" y="96"/>
                  <a:pt x="64" y="96"/>
                </a:cubicBezTo>
                <a:lnTo>
                  <a:pt x="57" y="85"/>
                </a:lnTo>
                <a:close/>
                <a:moveTo>
                  <a:pt x="12" y="39"/>
                </a:moveTo>
                <a:cubicBezTo>
                  <a:pt x="13" y="41"/>
                  <a:pt x="14" y="42"/>
                  <a:pt x="15" y="42"/>
                </a:cubicBezTo>
                <a:cubicBezTo>
                  <a:pt x="17" y="43"/>
                  <a:pt x="18" y="44"/>
                  <a:pt x="20" y="44"/>
                </a:cubicBezTo>
                <a:cubicBezTo>
                  <a:pt x="21" y="44"/>
                  <a:pt x="23" y="44"/>
                  <a:pt x="24" y="44"/>
                </a:cubicBezTo>
                <a:cubicBezTo>
                  <a:pt x="26" y="44"/>
                  <a:pt x="27" y="44"/>
                  <a:pt x="29" y="43"/>
                </a:cubicBezTo>
                <a:cubicBezTo>
                  <a:pt x="14" y="21"/>
                  <a:pt x="14" y="21"/>
                  <a:pt x="14" y="21"/>
                </a:cubicBezTo>
                <a:cubicBezTo>
                  <a:pt x="13" y="22"/>
                  <a:pt x="11" y="24"/>
                  <a:pt x="10" y="25"/>
                </a:cubicBezTo>
                <a:cubicBezTo>
                  <a:pt x="10" y="27"/>
                  <a:pt x="9" y="29"/>
                  <a:pt x="9" y="30"/>
                </a:cubicBezTo>
                <a:cubicBezTo>
                  <a:pt x="9" y="32"/>
                  <a:pt x="9" y="33"/>
                  <a:pt x="10" y="35"/>
                </a:cubicBezTo>
                <a:cubicBezTo>
                  <a:pt x="10" y="36"/>
                  <a:pt x="11" y="38"/>
                  <a:pt x="12" y="39"/>
                </a:cubicBezTo>
                <a:close/>
                <a:moveTo>
                  <a:pt x="58" y="53"/>
                </a:moveTo>
                <a:cubicBezTo>
                  <a:pt x="57" y="52"/>
                  <a:pt x="56" y="51"/>
                  <a:pt x="54" y="50"/>
                </a:cubicBezTo>
                <a:cubicBezTo>
                  <a:pt x="53" y="49"/>
                  <a:pt x="52" y="49"/>
                  <a:pt x="50" y="48"/>
                </a:cubicBezTo>
                <a:cubicBezTo>
                  <a:pt x="49" y="48"/>
                  <a:pt x="47" y="48"/>
                  <a:pt x="45" y="49"/>
                </a:cubicBezTo>
                <a:cubicBezTo>
                  <a:pt x="44" y="49"/>
                  <a:pt x="42" y="49"/>
                  <a:pt x="40" y="50"/>
                </a:cubicBezTo>
                <a:cubicBezTo>
                  <a:pt x="57" y="74"/>
                  <a:pt x="57" y="74"/>
                  <a:pt x="57" y="74"/>
                </a:cubicBezTo>
                <a:cubicBezTo>
                  <a:pt x="58" y="73"/>
                  <a:pt x="59" y="71"/>
                  <a:pt x="60" y="70"/>
                </a:cubicBezTo>
                <a:cubicBezTo>
                  <a:pt x="61" y="68"/>
                  <a:pt x="62" y="66"/>
                  <a:pt x="62" y="64"/>
                </a:cubicBezTo>
                <a:cubicBezTo>
                  <a:pt x="62" y="62"/>
                  <a:pt x="62" y="61"/>
                  <a:pt x="61" y="59"/>
                </a:cubicBezTo>
                <a:cubicBezTo>
                  <a:pt x="60" y="57"/>
                  <a:pt x="59" y="55"/>
                  <a:pt x="58" y="53"/>
                </a:cubicBezTo>
                <a:close/>
              </a:path>
            </a:pathLst>
          </a:custGeom>
          <a:solidFill>
            <a:srgbClr val="F687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6" name="Freeform 134"/>
          <p:cNvSpPr/>
          <p:nvPr/>
        </p:nvSpPr>
        <p:spPr bwMode="auto">
          <a:xfrm>
            <a:off x="4230862" y="1191791"/>
            <a:ext cx="990040" cy="1038227"/>
          </a:xfrm>
          <a:custGeom>
            <a:avLst/>
            <a:gdLst>
              <a:gd name="T0" fmla="*/ 35 w 191"/>
              <a:gd name="T1" fmla="*/ 47 h 200"/>
              <a:gd name="T2" fmla="*/ 158 w 191"/>
              <a:gd name="T3" fmla="*/ 30 h 200"/>
              <a:gd name="T4" fmla="*/ 156 w 191"/>
              <a:gd name="T5" fmla="*/ 154 h 200"/>
              <a:gd name="T6" fmla="*/ 33 w 191"/>
              <a:gd name="T7" fmla="*/ 170 h 200"/>
              <a:gd name="T8" fmla="*/ 35 w 191"/>
              <a:gd name="T9" fmla="*/ 47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1" h="200">
                <a:moveTo>
                  <a:pt x="35" y="47"/>
                </a:moveTo>
                <a:cubicBezTo>
                  <a:pt x="70" y="8"/>
                  <a:pt x="125" y="0"/>
                  <a:pt x="158" y="30"/>
                </a:cubicBezTo>
                <a:cubicBezTo>
                  <a:pt x="191" y="60"/>
                  <a:pt x="190" y="115"/>
                  <a:pt x="156" y="154"/>
                </a:cubicBezTo>
                <a:cubicBezTo>
                  <a:pt x="121" y="193"/>
                  <a:pt x="66" y="200"/>
                  <a:pt x="33" y="170"/>
                </a:cubicBezTo>
                <a:cubicBezTo>
                  <a:pt x="0" y="141"/>
                  <a:pt x="1" y="85"/>
                  <a:pt x="35" y="47"/>
                </a:cubicBezTo>
                <a:close/>
              </a:path>
            </a:pathLst>
          </a:custGeom>
          <a:solidFill>
            <a:srgbClr val="FEC01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7" name="Freeform 135"/>
          <p:cNvSpPr/>
          <p:nvPr/>
        </p:nvSpPr>
        <p:spPr bwMode="auto">
          <a:xfrm>
            <a:off x="4230862" y="1196172"/>
            <a:ext cx="922139" cy="970327"/>
          </a:xfrm>
          <a:custGeom>
            <a:avLst/>
            <a:gdLst>
              <a:gd name="T0" fmla="*/ 37 w 178"/>
              <a:gd name="T1" fmla="*/ 47 h 187"/>
              <a:gd name="T2" fmla="*/ 149 w 178"/>
              <a:gd name="T3" fmla="*/ 25 h 187"/>
              <a:gd name="T4" fmla="*/ 141 w 178"/>
              <a:gd name="T5" fmla="*/ 139 h 187"/>
              <a:gd name="T6" fmla="*/ 28 w 178"/>
              <a:gd name="T7" fmla="*/ 161 h 187"/>
              <a:gd name="T8" fmla="*/ 37 w 178"/>
              <a:gd name="T9" fmla="*/ 47 h 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8" h="187">
                <a:moveTo>
                  <a:pt x="37" y="47"/>
                </a:moveTo>
                <a:cubicBezTo>
                  <a:pt x="70" y="9"/>
                  <a:pt x="121" y="0"/>
                  <a:pt x="149" y="25"/>
                </a:cubicBezTo>
                <a:cubicBezTo>
                  <a:pt x="178" y="51"/>
                  <a:pt x="174" y="102"/>
                  <a:pt x="141" y="139"/>
                </a:cubicBezTo>
                <a:cubicBezTo>
                  <a:pt x="107" y="177"/>
                  <a:pt x="57" y="187"/>
                  <a:pt x="28" y="161"/>
                </a:cubicBezTo>
                <a:cubicBezTo>
                  <a:pt x="0" y="136"/>
                  <a:pt x="3" y="85"/>
                  <a:pt x="37" y="47"/>
                </a:cubicBezTo>
                <a:close/>
              </a:path>
            </a:pathLst>
          </a:custGeom>
          <a:solidFill>
            <a:srgbClr val="F687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8" name="Freeform 136"/>
          <p:cNvSpPr/>
          <p:nvPr/>
        </p:nvSpPr>
        <p:spPr bwMode="auto">
          <a:xfrm>
            <a:off x="4314095" y="1283786"/>
            <a:ext cx="731578" cy="764434"/>
          </a:xfrm>
          <a:custGeom>
            <a:avLst/>
            <a:gdLst>
              <a:gd name="T0" fmla="*/ 30 w 141"/>
              <a:gd name="T1" fmla="*/ 37 h 147"/>
              <a:gd name="T2" fmla="*/ 118 w 141"/>
              <a:gd name="T3" fmla="*/ 20 h 147"/>
              <a:gd name="T4" fmla="*/ 112 w 141"/>
              <a:gd name="T5" fmla="*/ 110 h 147"/>
              <a:gd name="T6" fmla="*/ 23 w 141"/>
              <a:gd name="T7" fmla="*/ 127 h 147"/>
              <a:gd name="T8" fmla="*/ 30 w 141"/>
              <a:gd name="T9" fmla="*/ 37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1" h="147">
                <a:moveTo>
                  <a:pt x="30" y="37"/>
                </a:moveTo>
                <a:cubicBezTo>
                  <a:pt x="56" y="7"/>
                  <a:pt x="96" y="0"/>
                  <a:pt x="118" y="20"/>
                </a:cubicBezTo>
                <a:cubicBezTo>
                  <a:pt x="141" y="40"/>
                  <a:pt x="138" y="80"/>
                  <a:pt x="112" y="110"/>
                </a:cubicBezTo>
                <a:cubicBezTo>
                  <a:pt x="85" y="139"/>
                  <a:pt x="46" y="147"/>
                  <a:pt x="23" y="127"/>
                </a:cubicBezTo>
                <a:cubicBezTo>
                  <a:pt x="0" y="107"/>
                  <a:pt x="4" y="66"/>
                  <a:pt x="30" y="37"/>
                </a:cubicBezTo>
                <a:close/>
              </a:path>
            </a:pathLst>
          </a:custGeom>
          <a:solidFill>
            <a:srgbClr val="FEC01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9" name="Freeform 137"/>
          <p:cNvSpPr>
            <a:spLocks noEditPoints="1"/>
          </p:cNvSpPr>
          <p:nvPr/>
        </p:nvSpPr>
        <p:spPr bwMode="auto">
          <a:xfrm>
            <a:off x="4463039" y="1450253"/>
            <a:ext cx="427120" cy="420548"/>
          </a:xfrm>
          <a:custGeom>
            <a:avLst/>
            <a:gdLst>
              <a:gd name="T0" fmla="*/ 78 w 82"/>
              <a:gd name="T1" fmla="*/ 22 h 81"/>
              <a:gd name="T2" fmla="*/ 74 w 82"/>
              <a:gd name="T3" fmla="*/ 34 h 81"/>
              <a:gd name="T4" fmla="*/ 71 w 82"/>
              <a:gd name="T5" fmla="*/ 34 h 81"/>
              <a:gd name="T6" fmla="*/ 70 w 82"/>
              <a:gd name="T7" fmla="*/ 28 h 81"/>
              <a:gd name="T8" fmla="*/ 66 w 82"/>
              <a:gd name="T9" fmla="*/ 19 h 81"/>
              <a:gd name="T10" fmla="*/ 47 w 82"/>
              <a:gd name="T11" fmla="*/ 47 h 81"/>
              <a:gd name="T12" fmla="*/ 47 w 82"/>
              <a:gd name="T13" fmla="*/ 61 h 81"/>
              <a:gd name="T14" fmla="*/ 35 w 82"/>
              <a:gd name="T15" fmla="*/ 75 h 81"/>
              <a:gd name="T16" fmla="*/ 20 w 82"/>
              <a:gd name="T17" fmla="*/ 78 h 81"/>
              <a:gd name="T18" fmla="*/ 6 w 82"/>
              <a:gd name="T19" fmla="*/ 80 h 81"/>
              <a:gd name="T20" fmla="*/ 2 w 82"/>
              <a:gd name="T21" fmla="*/ 80 h 81"/>
              <a:gd name="T22" fmla="*/ 8 w 82"/>
              <a:gd name="T23" fmla="*/ 70 h 81"/>
              <a:gd name="T24" fmla="*/ 4 w 82"/>
              <a:gd name="T25" fmla="*/ 54 h 81"/>
              <a:gd name="T26" fmla="*/ 10 w 82"/>
              <a:gd name="T27" fmla="*/ 52 h 81"/>
              <a:gd name="T28" fmla="*/ 12 w 82"/>
              <a:gd name="T29" fmla="*/ 57 h 81"/>
              <a:gd name="T30" fmla="*/ 15 w 82"/>
              <a:gd name="T31" fmla="*/ 64 h 81"/>
              <a:gd name="T32" fmla="*/ 32 w 82"/>
              <a:gd name="T33" fmla="*/ 37 h 81"/>
              <a:gd name="T34" fmla="*/ 31 w 82"/>
              <a:gd name="T35" fmla="*/ 23 h 81"/>
              <a:gd name="T36" fmla="*/ 44 w 82"/>
              <a:gd name="T37" fmla="*/ 9 h 81"/>
              <a:gd name="T38" fmla="*/ 61 w 82"/>
              <a:gd name="T39" fmla="*/ 5 h 81"/>
              <a:gd name="T40" fmla="*/ 76 w 82"/>
              <a:gd name="T41" fmla="*/ 1 h 81"/>
              <a:gd name="T42" fmla="*/ 80 w 82"/>
              <a:gd name="T43" fmla="*/ 1 h 81"/>
              <a:gd name="T44" fmla="*/ 73 w 82"/>
              <a:gd name="T45" fmla="*/ 12 h 81"/>
              <a:gd name="T46" fmla="*/ 38 w 82"/>
              <a:gd name="T47" fmla="*/ 61 h 81"/>
              <a:gd name="T48" fmla="*/ 39 w 82"/>
              <a:gd name="T49" fmla="*/ 52 h 81"/>
              <a:gd name="T50" fmla="*/ 18 w 82"/>
              <a:gd name="T51" fmla="*/ 67 h 81"/>
              <a:gd name="T52" fmla="*/ 28 w 82"/>
              <a:gd name="T53" fmla="*/ 70 h 81"/>
              <a:gd name="T54" fmla="*/ 36 w 82"/>
              <a:gd name="T55" fmla="*/ 65 h 81"/>
              <a:gd name="T56" fmla="*/ 40 w 82"/>
              <a:gd name="T57" fmla="*/ 23 h 81"/>
              <a:gd name="T58" fmla="*/ 40 w 82"/>
              <a:gd name="T59" fmla="*/ 32 h 81"/>
              <a:gd name="T60" fmla="*/ 63 w 82"/>
              <a:gd name="T61" fmla="*/ 15 h 81"/>
              <a:gd name="T62" fmla="*/ 52 w 82"/>
              <a:gd name="T63" fmla="*/ 13 h 81"/>
              <a:gd name="T64" fmla="*/ 43 w 82"/>
              <a:gd name="T65" fmla="*/ 19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82" h="81">
                <a:moveTo>
                  <a:pt x="73" y="12"/>
                </a:moveTo>
                <a:cubicBezTo>
                  <a:pt x="75" y="15"/>
                  <a:pt x="77" y="18"/>
                  <a:pt x="78" y="22"/>
                </a:cubicBezTo>
                <a:cubicBezTo>
                  <a:pt x="79" y="25"/>
                  <a:pt x="79" y="29"/>
                  <a:pt x="79" y="32"/>
                </a:cubicBezTo>
                <a:cubicBezTo>
                  <a:pt x="74" y="34"/>
                  <a:pt x="74" y="34"/>
                  <a:pt x="74" y="34"/>
                </a:cubicBezTo>
                <a:cubicBezTo>
                  <a:pt x="73" y="34"/>
                  <a:pt x="73" y="34"/>
                  <a:pt x="72" y="34"/>
                </a:cubicBezTo>
                <a:cubicBezTo>
                  <a:pt x="72" y="34"/>
                  <a:pt x="71" y="34"/>
                  <a:pt x="71" y="34"/>
                </a:cubicBezTo>
                <a:cubicBezTo>
                  <a:pt x="71" y="34"/>
                  <a:pt x="70" y="33"/>
                  <a:pt x="70" y="32"/>
                </a:cubicBezTo>
                <a:cubicBezTo>
                  <a:pt x="70" y="31"/>
                  <a:pt x="70" y="29"/>
                  <a:pt x="70" y="28"/>
                </a:cubicBezTo>
                <a:cubicBezTo>
                  <a:pt x="70" y="27"/>
                  <a:pt x="70" y="25"/>
                  <a:pt x="69" y="23"/>
                </a:cubicBezTo>
                <a:cubicBezTo>
                  <a:pt x="69" y="22"/>
                  <a:pt x="68" y="20"/>
                  <a:pt x="66" y="19"/>
                </a:cubicBezTo>
                <a:cubicBezTo>
                  <a:pt x="44" y="41"/>
                  <a:pt x="44" y="41"/>
                  <a:pt x="44" y="41"/>
                </a:cubicBezTo>
                <a:cubicBezTo>
                  <a:pt x="45" y="43"/>
                  <a:pt x="46" y="45"/>
                  <a:pt x="47" y="47"/>
                </a:cubicBezTo>
                <a:cubicBezTo>
                  <a:pt x="48" y="49"/>
                  <a:pt x="48" y="52"/>
                  <a:pt x="48" y="54"/>
                </a:cubicBezTo>
                <a:cubicBezTo>
                  <a:pt x="49" y="56"/>
                  <a:pt x="48" y="59"/>
                  <a:pt x="47" y="61"/>
                </a:cubicBezTo>
                <a:cubicBezTo>
                  <a:pt x="46" y="64"/>
                  <a:pt x="44" y="66"/>
                  <a:pt x="42" y="69"/>
                </a:cubicBezTo>
                <a:cubicBezTo>
                  <a:pt x="40" y="71"/>
                  <a:pt x="38" y="73"/>
                  <a:pt x="35" y="75"/>
                </a:cubicBezTo>
                <a:cubicBezTo>
                  <a:pt x="33" y="76"/>
                  <a:pt x="30" y="77"/>
                  <a:pt x="28" y="78"/>
                </a:cubicBezTo>
                <a:cubicBezTo>
                  <a:pt x="25" y="78"/>
                  <a:pt x="22" y="78"/>
                  <a:pt x="20" y="78"/>
                </a:cubicBezTo>
                <a:cubicBezTo>
                  <a:pt x="17" y="77"/>
                  <a:pt x="14" y="76"/>
                  <a:pt x="12" y="74"/>
                </a:cubicBezTo>
                <a:cubicBezTo>
                  <a:pt x="6" y="80"/>
                  <a:pt x="6" y="80"/>
                  <a:pt x="6" y="80"/>
                </a:cubicBezTo>
                <a:cubicBezTo>
                  <a:pt x="5" y="80"/>
                  <a:pt x="5" y="81"/>
                  <a:pt x="4" y="81"/>
                </a:cubicBezTo>
                <a:cubicBezTo>
                  <a:pt x="3" y="81"/>
                  <a:pt x="3" y="81"/>
                  <a:pt x="2" y="80"/>
                </a:cubicBezTo>
                <a:cubicBezTo>
                  <a:pt x="0" y="78"/>
                  <a:pt x="0" y="78"/>
                  <a:pt x="0" y="78"/>
                </a:cubicBezTo>
                <a:cubicBezTo>
                  <a:pt x="8" y="70"/>
                  <a:pt x="8" y="70"/>
                  <a:pt x="8" y="70"/>
                </a:cubicBezTo>
                <a:cubicBezTo>
                  <a:pt x="6" y="68"/>
                  <a:pt x="5" y="65"/>
                  <a:pt x="4" y="62"/>
                </a:cubicBezTo>
                <a:cubicBezTo>
                  <a:pt x="4" y="60"/>
                  <a:pt x="4" y="57"/>
                  <a:pt x="4" y="54"/>
                </a:cubicBezTo>
                <a:cubicBezTo>
                  <a:pt x="8" y="52"/>
                  <a:pt x="8" y="52"/>
                  <a:pt x="8" y="52"/>
                </a:cubicBezTo>
                <a:cubicBezTo>
                  <a:pt x="9" y="52"/>
                  <a:pt x="10" y="52"/>
                  <a:pt x="10" y="52"/>
                </a:cubicBezTo>
                <a:cubicBezTo>
                  <a:pt x="11" y="53"/>
                  <a:pt x="11" y="53"/>
                  <a:pt x="11" y="54"/>
                </a:cubicBezTo>
                <a:cubicBezTo>
                  <a:pt x="11" y="55"/>
                  <a:pt x="11" y="56"/>
                  <a:pt x="12" y="57"/>
                </a:cubicBezTo>
                <a:cubicBezTo>
                  <a:pt x="12" y="58"/>
                  <a:pt x="12" y="59"/>
                  <a:pt x="13" y="60"/>
                </a:cubicBezTo>
                <a:cubicBezTo>
                  <a:pt x="13" y="61"/>
                  <a:pt x="14" y="63"/>
                  <a:pt x="15" y="64"/>
                </a:cubicBezTo>
                <a:cubicBezTo>
                  <a:pt x="35" y="43"/>
                  <a:pt x="35" y="43"/>
                  <a:pt x="35" y="43"/>
                </a:cubicBezTo>
                <a:cubicBezTo>
                  <a:pt x="34" y="41"/>
                  <a:pt x="33" y="39"/>
                  <a:pt x="32" y="37"/>
                </a:cubicBezTo>
                <a:cubicBezTo>
                  <a:pt x="31" y="35"/>
                  <a:pt x="30" y="33"/>
                  <a:pt x="30" y="30"/>
                </a:cubicBezTo>
                <a:cubicBezTo>
                  <a:pt x="30" y="28"/>
                  <a:pt x="30" y="26"/>
                  <a:pt x="31" y="23"/>
                </a:cubicBezTo>
                <a:cubicBezTo>
                  <a:pt x="32" y="20"/>
                  <a:pt x="34" y="18"/>
                  <a:pt x="36" y="15"/>
                </a:cubicBezTo>
                <a:cubicBezTo>
                  <a:pt x="39" y="13"/>
                  <a:pt x="41" y="10"/>
                  <a:pt x="44" y="9"/>
                </a:cubicBezTo>
                <a:cubicBezTo>
                  <a:pt x="47" y="7"/>
                  <a:pt x="49" y="6"/>
                  <a:pt x="52" y="5"/>
                </a:cubicBezTo>
                <a:cubicBezTo>
                  <a:pt x="55" y="4"/>
                  <a:pt x="58" y="4"/>
                  <a:pt x="61" y="5"/>
                </a:cubicBezTo>
                <a:cubicBezTo>
                  <a:pt x="64" y="6"/>
                  <a:pt x="66" y="7"/>
                  <a:pt x="69" y="9"/>
                </a:cubicBezTo>
                <a:cubicBezTo>
                  <a:pt x="76" y="1"/>
                  <a:pt x="76" y="1"/>
                  <a:pt x="76" y="1"/>
                </a:cubicBezTo>
                <a:cubicBezTo>
                  <a:pt x="77" y="1"/>
                  <a:pt x="77" y="1"/>
                  <a:pt x="78" y="0"/>
                </a:cubicBezTo>
                <a:cubicBezTo>
                  <a:pt x="79" y="0"/>
                  <a:pt x="79" y="0"/>
                  <a:pt x="80" y="1"/>
                </a:cubicBezTo>
                <a:cubicBezTo>
                  <a:pt x="82" y="3"/>
                  <a:pt x="82" y="3"/>
                  <a:pt x="82" y="3"/>
                </a:cubicBezTo>
                <a:lnTo>
                  <a:pt x="73" y="12"/>
                </a:lnTo>
                <a:close/>
                <a:moveTo>
                  <a:pt x="36" y="65"/>
                </a:moveTo>
                <a:cubicBezTo>
                  <a:pt x="37" y="64"/>
                  <a:pt x="38" y="62"/>
                  <a:pt x="38" y="61"/>
                </a:cubicBezTo>
                <a:cubicBezTo>
                  <a:pt x="39" y="59"/>
                  <a:pt x="39" y="58"/>
                  <a:pt x="39" y="57"/>
                </a:cubicBezTo>
                <a:cubicBezTo>
                  <a:pt x="39" y="55"/>
                  <a:pt x="39" y="54"/>
                  <a:pt x="39" y="52"/>
                </a:cubicBezTo>
                <a:cubicBezTo>
                  <a:pt x="38" y="51"/>
                  <a:pt x="38" y="50"/>
                  <a:pt x="37" y="48"/>
                </a:cubicBezTo>
                <a:cubicBezTo>
                  <a:pt x="18" y="67"/>
                  <a:pt x="18" y="67"/>
                  <a:pt x="18" y="67"/>
                </a:cubicBezTo>
                <a:cubicBezTo>
                  <a:pt x="20" y="68"/>
                  <a:pt x="22" y="69"/>
                  <a:pt x="23" y="70"/>
                </a:cubicBezTo>
                <a:cubicBezTo>
                  <a:pt x="25" y="70"/>
                  <a:pt x="26" y="70"/>
                  <a:pt x="28" y="70"/>
                </a:cubicBezTo>
                <a:cubicBezTo>
                  <a:pt x="29" y="69"/>
                  <a:pt x="31" y="69"/>
                  <a:pt x="32" y="68"/>
                </a:cubicBezTo>
                <a:cubicBezTo>
                  <a:pt x="33" y="67"/>
                  <a:pt x="34" y="66"/>
                  <a:pt x="36" y="65"/>
                </a:cubicBezTo>
                <a:close/>
                <a:moveTo>
                  <a:pt x="43" y="19"/>
                </a:moveTo>
                <a:cubicBezTo>
                  <a:pt x="42" y="21"/>
                  <a:pt x="41" y="22"/>
                  <a:pt x="40" y="23"/>
                </a:cubicBezTo>
                <a:cubicBezTo>
                  <a:pt x="40" y="25"/>
                  <a:pt x="39" y="26"/>
                  <a:pt x="39" y="28"/>
                </a:cubicBezTo>
                <a:cubicBezTo>
                  <a:pt x="39" y="29"/>
                  <a:pt x="40" y="30"/>
                  <a:pt x="40" y="32"/>
                </a:cubicBezTo>
                <a:cubicBezTo>
                  <a:pt x="41" y="33"/>
                  <a:pt x="41" y="35"/>
                  <a:pt x="42" y="36"/>
                </a:cubicBezTo>
                <a:cubicBezTo>
                  <a:pt x="63" y="15"/>
                  <a:pt x="63" y="15"/>
                  <a:pt x="63" y="15"/>
                </a:cubicBezTo>
                <a:cubicBezTo>
                  <a:pt x="61" y="14"/>
                  <a:pt x="59" y="13"/>
                  <a:pt x="58" y="13"/>
                </a:cubicBezTo>
                <a:cubicBezTo>
                  <a:pt x="56" y="13"/>
                  <a:pt x="54" y="13"/>
                  <a:pt x="52" y="13"/>
                </a:cubicBezTo>
                <a:cubicBezTo>
                  <a:pt x="51" y="13"/>
                  <a:pt x="49" y="14"/>
                  <a:pt x="48" y="15"/>
                </a:cubicBezTo>
                <a:cubicBezTo>
                  <a:pt x="46" y="16"/>
                  <a:pt x="44" y="17"/>
                  <a:pt x="43" y="19"/>
                </a:cubicBezTo>
                <a:close/>
              </a:path>
            </a:pathLst>
          </a:custGeom>
          <a:solidFill>
            <a:srgbClr val="F687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0" name="Freeform 138"/>
          <p:cNvSpPr/>
          <p:nvPr/>
        </p:nvSpPr>
        <p:spPr bwMode="auto">
          <a:xfrm>
            <a:off x="3613182" y="3929732"/>
            <a:ext cx="1701905" cy="2159688"/>
          </a:xfrm>
          <a:custGeom>
            <a:avLst/>
            <a:gdLst>
              <a:gd name="T0" fmla="*/ 301 w 328"/>
              <a:gd name="T1" fmla="*/ 139 h 416"/>
              <a:gd name="T2" fmla="*/ 274 w 328"/>
              <a:gd name="T3" fmla="*/ 159 h 416"/>
              <a:gd name="T4" fmla="*/ 261 w 328"/>
              <a:gd name="T5" fmla="*/ 157 h 416"/>
              <a:gd name="T6" fmla="*/ 261 w 328"/>
              <a:gd name="T7" fmla="*/ 138 h 416"/>
              <a:gd name="T8" fmla="*/ 233 w 328"/>
              <a:gd name="T9" fmla="*/ 111 h 416"/>
              <a:gd name="T10" fmla="*/ 206 w 328"/>
              <a:gd name="T11" fmla="*/ 138 h 416"/>
              <a:gd name="T12" fmla="*/ 206 w 328"/>
              <a:gd name="T13" fmla="*/ 157 h 416"/>
              <a:gd name="T14" fmla="*/ 193 w 328"/>
              <a:gd name="T15" fmla="*/ 157 h 416"/>
              <a:gd name="T16" fmla="*/ 193 w 328"/>
              <a:gd name="T17" fmla="*/ 113 h 416"/>
              <a:gd name="T18" fmla="*/ 165 w 328"/>
              <a:gd name="T19" fmla="*/ 85 h 416"/>
              <a:gd name="T20" fmla="*/ 137 w 328"/>
              <a:gd name="T21" fmla="*/ 113 h 416"/>
              <a:gd name="T22" fmla="*/ 137 w 328"/>
              <a:gd name="T23" fmla="*/ 157 h 416"/>
              <a:gd name="T24" fmla="*/ 124 w 328"/>
              <a:gd name="T25" fmla="*/ 159 h 416"/>
              <a:gd name="T26" fmla="*/ 124 w 328"/>
              <a:gd name="T27" fmla="*/ 28 h 416"/>
              <a:gd name="T28" fmla="*/ 97 w 328"/>
              <a:gd name="T29" fmla="*/ 0 h 416"/>
              <a:gd name="T30" fmla="*/ 69 w 328"/>
              <a:gd name="T31" fmla="*/ 28 h 416"/>
              <a:gd name="T32" fmla="*/ 69 w 328"/>
              <a:gd name="T33" fmla="*/ 225 h 416"/>
              <a:gd name="T34" fmla="*/ 69 w 328"/>
              <a:gd name="T35" fmla="*/ 228 h 416"/>
              <a:gd name="T36" fmla="*/ 69 w 328"/>
              <a:gd name="T37" fmla="*/ 297 h 416"/>
              <a:gd name="T38" fmla="*/ 56 w 328"/>
              <a:gd name="T39" fmla="*/ 284 h 416"/>
              <a:gd name="T40" fmla="*/ 56 w 328"/>
              <a:gd name="T41" fmla="*/ 229 h 416"/>
              <a:gd name="T42" fmla="*/ 15 w 328"/>
              <a:gd name="T43" fmla="*/ 189 h 416"/>
              <a:gd name="T44" fmla="*/ 2 w 328"/>
              <a:gd name="T45" fmla="*/ 189 h 416"/>
              <a:gd name="T46" fmla="*/ 0 w 328"/>
              <a:gd name="T47" fmla="*/ 189 h 416"/>
              <a:gd name="T48" fmla="*/ 0 w 328"/>
              <a:gd name="T49" fmla="*/ 240 h 416"/>
              <a:gd name="T50" fmla="*/ 0 w 328"/>
              <a:gd name="T51" fmla="*/ 240 h 416"/>
              <a:gd name="T52" fmla="*/ 0 w 328"/>
              <a:gd name="T53" fmla="*/ 307 h 416"/>
              <a:gd name="T54" fmla="*/ 91 w 328"/>
              <a:gd name="T55" fmla="*/ 399 h 416"/>
              <a:gd name="T56" fmla="*/ 91 w 328"/>
              <a:gd name="T57" fmla="*/ 397 h 416"/>
              <a:gd name="T58" fmla="*/ 140 w 328"/>
              <a:gd name="T59" fmla="*/ 416 h 416"/>
              <a:gd name="T60" fmla="*/ 257 w 328"/>
              <a:gd name="T61" fmla="*/ 416 h 416"/>
              <a:gd name="T62" fmla="*/ 328 w 328"/>
              <a:gd name="T63" fmla="*/ 345 h 416"/>
              <a:gd name="T64" fmla="*/ 328 w 328"/>
              <a:gd name="T65" fmla="*/ 297 h 416"/>
              <a:gd name="T66" fmla="*/ 328 w 328"/>
              <a:gd name="T67" fmla="*/ 228 h 416"/>
              <a:gd name="T68" fmla="*/ 328 w 328"/>
              <a:gd name="T69" fmla="*/ 167 h 416"/>
              <a:gd name="T70" fmla="*/ 301 w 328"/>
              <a:gd name="T71" fmla="*/ 139 h 4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328" h="416">
                <a:moveTo>
                  <a:pt x="301" y="139"/>
                </a:moveTo>
                <a:cubicBezTo>
                  <a:pt x="288" y="139"/>
                  <a:pt x="278" y="148"/>
                  <a:pt x="274" y="159"/>
                </a:cubicBezTo>
                <a:cubicBezTo>
                  <a:pt x="270" y="158"/>
                  <a:pt x="266" y="157"/>
                  <a:pt x="261" y="157"/>
                </a:cubicBezTo>
                <a:cubicBezTo>
                  <a:pt x="261" y="138"/>
                  <a:pt x="261" y="138"/>
                  <a:pt x="261" y="138"/>
                </a:cubicBezTo>
                <a:cubicBezTo>
                  <a:pt x="261" y="123"/>
                  <a:pt x="249" y="111"/>
                  <a:pt x="233" y="111"/>
                </a:cubicBezTo>
                <a:cubicBezTo>
                  <a:pt x="218" y="111"/>
                  <a:pt x="206" y="123"/>
                  <a:pt x="206" y="138"/>
                </a:cubicBezTo>
                <a:cubicBezTo>
                  <a:pt x="206" y="157"/>
                  <a:pt x="206" y="157"/>
                  <a:pt x="206" y="157"/>
                </a:cubicBezTo>
                <a:cubicBezTo>
                  <a:pt x="193" y="157"/>
                  <a:pt x="193" y="157"/>
                  <a:pt x="193" y="157"/>
                </a:cubicBezTo>
                <a:cubicBezTo>
                  <a:pt x="193" y="113"/>
                  <a:pt x="193" y="113"/>
                  <a:pt x="193" y="113"/>
                </a:cubicBezTo>
                <a:cubicBezTo>
                  <a:pt x="193" y="98"/>
                  <a:pt x="180" y="85"/>
                  <a:pt x="165" y="85"/>
                </a:cubicBezTo>
                <a:cubicBezTo>
                  <a:pt x="150" y="85"/>
                  <a:pt x="137" y="98"/>
                  <a:pt x="137" y="113"/>
                </a:cubicBezTo>
                <a:cubicBezTo>
                  <a:pt x="137" y="157"/>
                  <a:pt x="137" y="157"/>
                  <a:pt x="137" y="157"/>
                </a:cubicBezTo>
                <a:cubicBezTo>
                  <a:pt x="133" y="157"/>
                  <a:pt x="128" y="158"/>
                  <a:pt x="124" y="159"/>
                </a:cubicBezTo>
                <a:cubicBezTo>
                  <a:pt x="124" y="28"/>
                  <a:pt x="124" y="28"/>
                  <a:pt x="124" y="28"/>
                </a:cubicBezTo>
                <a:cubicBezTo>
                  <a:pt x="124" y="13"/>
                  <a:pt x="112" y="0"/>
                  <a:pt x="97" y="0"/>
                </a:cubicBezTo>
                <a:cubicBezTo>
                  <a:pt x="81" y="0"/>
                  <a:pt x="69" y="13"/>
                  <a:pt x="69" y="28"/>
                </a:cubicBezTo>
                <a:cubicBezTo>
                  <a:pt x="69" y="225"/>
                  <a:pt x="69" y="225"/>
                  <a:pt x="69" y="225"/>
                </a:cubicBezTo>
                <a:cubicBezTo>
                  <a:pt x="69" y="226"/>
                  <a:pt x="69" y="227"/>
                  <a:pt x="69" y="228"/>
                </a:cubicBezTo>
                <a:cubicBezTo>
                  <a:pt x="69" y="297"/>
                  <a:pt x="69" y="297"/>
                  <a:pt x="69" y="297"/>
                </a:cubicBezTo>
                <a:cubicBezTo>
                  <a:pt x="56" y="284"/>
                  <a:pt x="56" y="284"/>
                  <a:pt x="56" y="284"/>
                </a:cubicBezTo>
                <a:cubicBezTo>
                  <a:pt x="56" y="229"/>
                  <a:pt x="56" y="229"/>
                  <a:pt x="56" y="229"/>
                </a:cubicBezTo>
                <a:cubicBezTo>
                  <a:pt x="56" y="207"/>
                  <a:pt x="38" y="189"/>
                  <a:pt x="15" y="189"/>
                </a:cubicBezTo>
                <a:cubicBezTo>
                  <a:pt x="2" y="189"/>
                  <a:pt x="2" y="189"/>
                  <a:pt x="2" y="189"/>
                </a:cubicBezTo>
                <a:cubicBezTo>
                  <a:pt x="1" y="189"/>
                  <a:pt x="1" y="189"/>
                  <a:pt x="0" y="189"/>
                </a:cubicBezTo>
                <a:cubicBezTo>
                  <a:pt x="0" y="240"/>
                  <a:pt x="0" y="240"/>
                  <a:pt x="0" y="240"/>
                </a:cubicBezTo>
                <a:cubicBezTo>
                  <a:pt x="0" y="240"/>
                  <a:pt x="0" y="240"/>
                  <a:pt x="0" y="240"/>
                </a:cubicBezTo>
                <a:cubicBezTo>
                  <a:pt x="0" y="307"/>
                  <a:pt x="0" y="307"/>
                  <a:pt x="0" y="307"/>
                </a:cubicBezTo>
                <a:cubicBezTo>
                  <a:pt x="91" y="399"/>
                  <a:pt x="91" y="399"/>
                  <a:pt x="91" y="399"/>
                </a:cubicBezTo>
                <a:cubicBezTo>
                  <a:pt x="91" y="397"/>
                  <a:pt x="91" y="397"/>
                  <a:pt x="91" y="397"/>
                </a:cubicBezTo>
                <a:cubicBezTo>
                  <a:pt x="104" y="409"/>
                  <a:pt x="121" y="416"/>
                  <a:pt x="140" y="416"/>
                </a:cubicBezTo>
                <a:cubicBezTo>
                  <a:pt x="257" y="416"/>
                  <a:pt x="257" y="416"/>
                  <a:pt x="257" y="416"/>
                </a:cubicBezTo>
                <a:cubicBezTo>
                  <a:pt x="296" y="416"/>
                  <a:pt x="328" y="384"/>
                  <a:pt x="328" y="345"/>
                </a:cubicBezTo>
                <a:cubicBezTo>
                  <a:pt x="328" y="297"/>
                  <a:pt x="328" y="297"/>
                  <a:pt x="328" y="297"/>
                </a:cubicBezTo>
                <a:cubicBezTo>
                  <a:pt x="328" y="228"/>
                  <a:pt x="328" y="228"/>
                  <a:pt x="328" y="228"/>
                </a:cubicBezTo>
                <a:cubicBezTo>
                  <a:pt x="328" y="167"/>
                  <a:pt x="328" y="167"/>
                  <a:pt x="328" y="167"/>
                </a:cubicBezTo>
                <a:cubicBezTo>
                  <a:pt x="328" y="152"/>
                  <a:pt x="316" y="139"/>
                  <a:pt x="301" y="139"/>
                </a:cubicBezTo>
                <a:close/>
              </a:path>
            </a:pathLst>
          </a:custGeom>
          <a:solidFill>
            <a:srgbClr val="FF9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1" name="Freeform 139"/>
          <p:cNvSpPr/>
          <p:nvPr/>
        </p:nvSpPr>
        <p:spPr bwMode="auto">
          <a:xfrm>
            <a:off x="3613182" y="3929732"/>
            <a:ext cx="1005373" cy="2159688"/>
          </a:xfrm>
          <a:custGeom>
            <a:avLst/>
            <a:gdLst>
              <a:gd name="T0" fmla="*/ 194 w 194"/>
              <a:gd name="T1" fmla="*/ 157 h 416"/>
              <a:gd name="T2" fmla="*/ 193 w 194"/>
              <a:gd name="T3" fmla="*/ 157 h 416"/>
              <a:gd name="T4" fmla="*/ 193 w 194"/>
              <a:gd name="T5" fmla="*/ 113 h 416"/>
              <a:gd name="T6" fmla="*/ 165 w 194"/>
              <a:gd name="T7" fmla="*/ 85 h 416"/>
              <a:gd name="T8" fmla="*/ 137 w 194"/>
              <a:gd name="T9" fmla="*/ 113 h 416"/>
              <a:gd name="T10" fmla="*/ 137 w 194"/>
              <a:gd name="T11" fmla="*/ 157 h 416"/>
              <a:gd name="T12" fmla="*/ 124 w 194"/>
              <a:gd name="T13" fmla="*/ 159 h 416"/>
              <a:gd name="T14" fmla="*/ 124 w 194"/>
              <a:gd name="T15" fmla="*/ 28 h 416"/>
              <a:gd name="T16" fmla="*/ 97 w 194"/>
              <a:gd name="T17" fmla="*/ 0 h 416"/>
              <a:gd name="T18" fmla="*/ 69 w 194"/>
              <a:gd name="T19" fmla="*/ 28 h 416"/>
              <a:gd name="T20" fmla="*/ 69 w 194"/>
              <a:gd name="T21" fmla="*/ 225 h 416"/>
              <a:gd name="T22" fmla="*/ 69 w 194"/>
              <a:gd name="T23" fmla="*/ 228 h 416"/>
              <a:gd name="T24" fmla="*/ 69 w 194"/>
              <a:gd name="T25" fmla="*/ 297 h 416"/>
              <a:gd name="T26" fmla="*/ 56 w 194"/>
              <a:gd name="T27" fmla="*/ 284 h 416"/>
              <a:gd name="T28" fmla="*/ 56 w 194"/>
              <a:gd name="T29" fmla="*/ 229 h 416"/>
              <a:gd name="T30" fmla="*/ 15 w 194"/>
              <a:gd name="T31" fmla="*/ 189 h 416"/>
              <a:gd name="T32" fmla="*/ 2 w 194"/>
              <a:gd name="T33" fmla="*/ 189 h 416"/>
              <a:gd name="T34" fmla="*/ 0 w 194"/>
              <a:gd name="T35" fmla="*/ 189 h 416"/>
              <a:gd name="T36" fmla="*/ 0 w 194"/>
              <a:gd name="T37" fmla="*/ 240 h 416"/>
              <a:gd name="T38" fmla="*/ 0 w 194"/>
              <a:gd name="T39" fmla="*/ 240 h 416"/>
              <a:gd name="T40" fmla="*/ 0 w 194"/>
              <a:gd name="T41" fmla="*/ 307 h 416"/>
              <a:gd name="T42" fmla="*/ 91 w 194"/>
              <a:gd name="T43" fmla="*/ 399 h 416"/>
              <a:gd name="T44" fmla="*/ 91 w 194"/>
              <a:gd name="T45" fmla="*/ 397 h 416"/>
              <a:gd name="T46" fmla="*/ 140 w 194"/>
              <a:gd name="T47" fmla="*/ 416 h 416"/>
              <a:gd name="T48" fmla="*/ 194 w 194"/>
              <a:gd name="T49" fmla="*/ 416 h 416"/>
              <a:gd name="T50" fmla="*/ 194 w 194"/>
              <a:gd name="T51" fmla="*/ 157 h 4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94" h="416">
                <a:moveTo>
                  <a:pt x="194" y="157"/>
                </a:moveTo>
                <a:cubicBezTo>
                  <a:pt x="193" y="157"/>
                  <a:pt x="193" y="157"/>
                  <a:pt x="193" y="157"/>
                </a:cubicBezTo>
                <a:cubicBezTo>
                  <a:pt x="193" y="113"/>
                  <a:pt x="193" y="113"/>
                  <a:pt x="193" y="113"/>
                </a:cubicBezTo>
                <a:cubicBezTo>
                  <a:pt x="193" y="98"/>
                  <a:pt x="180" y="85"/>
                  <a:pt x="165" y="85"/>
                </a:cubicBezTo>
                <a:cubicBezTo>
                  <a:pt x="150" y="85"/>
                  <a:pt x="137" y="98"/>
                  <a:pt x="137" y="113"/>
                </a:cubicBezTo>
                <a:cubicBezTo>
                  <a:pt x="137" y="157"/>
                  <a:pt x="137" y="157"/>
                  <a:pt x="137" y="157"/>
                </a:cubicBezTo>
                <a:cubicBezTo>
                  <a:pt x="133" y="157"/>
                  <a:pt x="128" y="158"/>
                  <a:pt x="124" y="159"/>
                </a:cubicBezTo>
                <a:cubicBezTo>
                  <a:pt x="124" y="28"/>
                  <a:pt x="124" y="28"/>
                  <a:pt x="124" y="28"/>
                </a:cubicBezTo>
                <a:cubicBezTo>
                  <a:pt x="124" y="13"/>
                  <a:pt x="112" y="0"/>
                  <a:pt x="97" y="0"/>
                </a:cubicBezTo>
                <a:cubicBezTo>
                  <a:pt x="81" y="0"/>
                  <a:pt x="69" y="13"/>
                  <a:pt x="69" y="28"/>
                </a:cubicBezTo>
                <a:cubicBezTo>
                  <a:pt x="69" y="225"/>
                  <a:pt x="69" y="225"/>
                  <a:pt x="69" y="225"/>
                </a:cubicBezTo>
                <a:cubicBezTo>
                  <a:pt x="69" y="226"/>
                  <a:pt x="69" y="227"/>
                  <a:pt x="69" y="228"/>
                </a:cubicBezTo>
                <a:cubicBezTo>
                  <a:pt x="69" y="297"/>
                  <a:pt x="69" y="297"/>
                  <a:pt x="69" y="297"/>
                </a:cubicBezTo>
                <a:cubicBezTo>
                  <a:pt x="56" y="284"/>
                  <a:pt x="56" y="284"/>
                  <a:pt x="56" y="284"/>
                </a:cubicBezTo>
                <a:cubicBezTo>
                  <a:pt x="56" y="229"/>
                  <a:pt x="56" y="229"/>
                  <a:pt x="56" y="229"/>
                </a:cubicBezTo>
                <a:cubicBezTo>
                  <a:pt x="56" y="207"/>
                  <a:pt x="38" y="189"/>
                  <a:pt x="15" y="189"/>
                </a:cubicBezTo>
                <a:cubicBezTo>
                  <a:pt x="2" y="189"/>
                  <a:pt x="2" y="189"/>
                  <a:pt x="2" y="189"/>
                </a:cubicBezTo>
                <a:cubicBezTo>
                  <a:pt x="1" y="189"/>
                  <a:pt x="1" y="189"/>
                  <a:pt x="0" y="189"/>
                </a:cubicBezTo>
                <a:cubicBezTo>
                  <a:pt x="0" y="240"/>
                  <a:pt x="0" y="240"/>
                  <a:pt x="0" y="240"/>
                </a:cubicBezTo>
                <a:cubicBezTo>
                  <a:pt x="0" y="240"/>
                  <a:pt x="0" y="240"/>
                  <a:pt x="0" y="240"/>
                </a:cubicBezTo>
                <a:cubicBezTo>
                  <a:pt x="0" y="307"/>
                  <a:pt x="0" y="307"/>
                  <a:pt x="0" y="307"/>
                </a:cubicBezTo>
                <a:cubicBezTo>
                  <a:pt x="91" y="399"/>
                  <a:pt x="91" y="399"/>
                  <a:pt x="91" y="399"/>
                </a:cubicBezTo>
                <a:cubicBezTo>
                  <a:pt x="91" y="397"/>
                  <a:pt x="91" y="397"/>
                  <a:pt x="91" y="397"/>
                </a:cubicBezTo>
                <a:cubicBezTo>
                  <a:pt x="104" y="409"/>
                  <a:pt x="121" y="416"/>
                  <a:pt x="140" y="416"/>
                </a:cubicBezTo>
                <a:cubicBezTo>
                  <a:pt x="194" y="416"/>
                  <a:pt x="194" y="416"/>
                  <a:pt x="194" y="416"/>
                </a:cubicBezTo>
                <a:lnTo>
                  <a:pt x="194" y="157"/>
                </a:lnTo>
                <a:close/>
              </a:path>
            </a:pathLst>
          </a:custGeom>
          <a:solidFill>
            <a:srgbClr val="F390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0" name="Freeform 148"/>
          <p:cNvSpPr>
            <a:spLocks noEditPoints="1"/>
          </p:cNvSpPr>
          <p:nvPr/>
        </p:nvSpPr>
        <p:spPr bwMode="auto">
          <a:xfrm>
            <a:off x="5107003" y="2674661"/>
            <a:ext cx="643964" cy="643964"/>
          </a:xfrm>
          <a:custGeom>
            <a:avLst/>
            <a:gdLst>
              <a:gd name="T0" fmla="*/ 62 w 124"/>
              <a:gd name="T1" fmla="*/ 124 h 124"/>
              <a:gd name="T2" fmla="*/ 0 w 124"/>
              <a:gd name="T3" fmla="*/ 62 h 124"/>
              <a:gd name="T4" fmla="*/ 62 w 124"/>
              <a:gd name="T5" fmla="*/ 0 h 124"/>
              <a:gd name="T6" fmla="*/ 124 w 124"/>
              <a:gd name="T7" fmla="*/ 62 h 124"/>
              <a:gd name="T8" fmla="*/ 62 w 124"/>
              <a:gd name="T9" fmla="*/ 124 h 124"/>
              <a:gd name="T10" fmla="*/ 62 w 124"/>
              <a:gd name="T11" fmla="*/ 13 h 124"/>
              <a:gd name="T12" fmla="*/ 14 w 124"/>
              <a:gd name="T13" fmla="*/ 62 h 124"/>
              <a:gd name="T14" fmla="*/ 62 w 124"/>
              <a:gd name="T15" fmla="*/ 110 h 124"/>
              <a:gd name="T16" fmla="*/ 111 w 124"/>
              <a:gd name="T17" fmla="*/ 62 h 124"/>
              <a:gd name="T18" fmla="*/ 62 w 124"/>
              <a:gd name="T19" fmla="*/ 13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4" h="124">
                <a:moveTo>
                  <a:pt x="62" y="124"/>
                </a:moveTo>
                <a:cubicBezTo>
                  <a:pt x="28" y="124"/>
                  <a:pt x="0" y="96"/>
                  <a:pt x="0" y="62"/>
                </a:cubicBezTo>
                <a:cubicBezTo>
                  <a:pt x="0" y="27"/>
                  <a:pt x="28" y="0"/>
                  <a:pt x="62" y="0"/>
                </a:cubicBezTo>
                <a:cubicBezTo>
                  <a:pt x="96" y="0"/>
                  <a:pt x="124" y="27"/>
                  <a:pt x="124" y="62"/>
                </a:cubicBezTo>
                <a:cubicBezTo>
                  <a:pt x="124" y="96"/>
                  <a:pt x="96" y="124"/>
                  <a:pt x="62" y="124"/>
                </a:cubicBezTo>
                <a:close/>
                <a:moveTo>
                  <a:pt x="62" y="13"/>
                </a:moveTo>
                <a:cubicBezTo>
                  <a:pt x="35" y="13"/>
                  <a:pt x="14" y="35"/>
                  <a:pt x="14" y="62"/>
                </a:cubicBezTo>
                <a:cubicBezTo>
                  <a:pt x="14" y="88"/>
                  <a:pt x="35" y="110"/>
                  <a:pt x="62" y="110"/>
                </a:cubicBezTo>
                <a:cubicBezTo>
                  <a:pt x="89" y="110"/>
                  <a:pt x="111" y="88"/>
                  <a:pt x="111" y="62"/>
                </a:cubicBezTo>
                <a:cubicBezTo>
                  <a:pt x="111" y="35"/>
                  <a:pt x="89" y="13"/>
                  <a:pt x="62" y="13"/>
                </a:cubicBezTo>
                <a:close/>
              </a:path>
            </a:pathLst>
          </a:custGeom>
          <a:solidFill>
            <a:srgbClr val="F390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1" name="Freeform 149"/>
          <p:cNvSpPr>
            <a:spLocks noEditPoints="1"/>
          </p:cNvSpPr>
          <p:nvPr/>
        </p:nvSpPr>
        <p:spPr bwMode="auto">
          <a:xfrm>
            <a:off x="5216521" y="2784178"/>
            <a:ext cx="424928" cy="420548"/>
          </a:xfrm>
          <a:custGeom>
            <a:avLst/>
            <a:gdLst>
              <a:gd name="T0" fmla="*/ 41 w 82"/>
              <a:gd name="T1" fmla="*/ 81 h 81"/>
              <a:gd name="T2" fmla="*/ 0 w 82"/>
              <a:gd name="T3" fmla="*/ 41 h 81"/>
              <a:gd name="T4" fmla="*/ 41 w 82"/>
              <a:gd name="T5" fmla="*/ 0 h 81"/>
              <a:gd name="T6" fmla="*/ 82 w 82"/>
              <a:gd name="T7" fmla="*/ 41 h 81"/>
              <a:gd name="T8" fmla="*/ 41 w 82"/>
              <a:gd name="T9" fmla="*/ 81 h 81"/>
              <a:gd name="T10" fmla="*/ 41 w 82"/>
              <a:gd name="T11" fmla="*/ 7 h 81"/>
              <a:gd name="T12" fmla="*/ 7 w 82"/>
              <a:gd name="T13" fmla="*/ 41 h 81"/>
              <a:gd name="T14" fmla="*/ 41 w 82"/>
              <a:gd name="T15" fmla="*/ 75 h 81"/>
              <a:gd name="T16" fmla="*/ 75 w 82"/>
              <a:gd name="T17" fmla="*/ 41 h 81"/>
              <a:gd name="T18" fmla="*/ 41 w 82"/>
              <a:gd name="T19" fmla="*/ 7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2" h="81">
                <a:moveTo>
                  <a:pt x="41" y="81"/>
                </a:moveTo>
                <a:cubicBezTo>
                  <a:pt x="19" y="81"/>
                  <a:pt x="0" y="63"/>
                  <a:pt x="0" y="41"/>
                </a:cubicBezTo>
                <a:cubicBezTo>
                  <a:pt x="0" y="18"/>
                  <a:pt x="19" y="0"/>
                  <a:pt x="41" y="0"/>
                </a:cubicBezTo>
                <a:cubicBezTo>
                  <a:pt x="64" y="0"/>
                  <a:pt x="82" y="18"/>
                  <a:pt x="82" y="41"/>
                </a:cubicBezTo>
                <a:cubicBezTo>
                  <a:pt x="82" y="63"/>
                  <a:pt x="64" y="81"/>
                  <a:pt x="41" y="81"/>
                </a:cubicBezTo>
                <a:close/>
                <a:moveTo>
                  <a:pt x="41" y="7"/>
                </a:moveTo>
                <a:cubicBezTo>
                  <a:pt x="22" y="7"/>
                  <a:pt x="7" y="22"/>
                  <a:pt x="7" y="41"/>
                </a:cubicBezTo>
                <a:cubicBezTo>
                  <a:pt x="7" y="59"/>
                  <a:pt x="22" y="75"/>
                  <a:pt x="41" y="75"/>
                </a:cubicBezTo>
                <a:cubicBezTo>
                  <a:pt x="60" y="75"/>
                  <a:pt x="75" y="59"/>
                  <a:pt x="75" y="41"/>
                </a:cubicBezTo>
                <a:cubicBezTo>
                  <a:pt x="75" y="22"/>
                  <a:pt x="60" y="7"/>
                  <a:pt x="41" y="7"/>
                </a:cubicBezTo>
                <a:close/>
              </a:path>
            </a:pathLst>
          </a:custGeom>
          <a:solidFill>
            <a:srgbClr val="F390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2" name="Freeform 150"/>
          <p:cNvSpPr>
            <a:spLocks noEditPoints="1"/>
          </p:cNvSpPr>
          <p:nvPr/>
        </p:nvSpPr>
        <p:spPr bwMode="auto">
          <a:xfrm>
            <a:off x="5334800" y="2841128"/>
            <a:ext cx="177419" cy="341695"/>
          </a:xfrm>
          <a:custGeom>
            <a:avLst/>
            <a:gdLst>
              <a:gd name="T0" fmla="*/ 17 w 34"/>
              <a:gd name="T1" fmla="*/ 0 h 66"/>
              <a:gd name="T2" fmla="*/ 15 w 34"/>
              <a:gd name="T3" fmla="*/ 2 h 66"/>
              <a:gd name="T4" fmla="*/ 15 w 34"/>
              <a:gd name="T5" fmla="*/ 6 h 66"/>
              <a:gd name="T6" fmla="*/ 5 w 34"/>
              <a:gd name="T7" fmla="*/ 10 h 66"/>
              <a:gd name="T8" fmla="*/ 1 w 34"/>
              <a:gd name="T9" fmla="*/ 19 h 66"/>
              <a:gd name="T10" fmla="*/ 3 w 34"/>
              <a:gd name="T11" fmla="*/ 26 h 66"/>
              <a:gd name="T12" fmla="*/ 8 w 34"/>
              <a:gd name="T13" fmla="*/ 30 h 66"/>
              <a:gd name="T14" fmla="*/ 15 w 34"/>
              <a:gd name="T15" fmla="*/ 33 h 66"/>
              <a:gd name="T16" fmla="*/ 15 w 34"/>
              <a:gd name="T17" fmla="*/ 48 h 66"/>
              <a:gd name="T18" fmla="*/ 11 w 34"/>
              <a:gd name="T19" fmla="*/ 46 h 66"/>
              <a:gd name="T20" fmla="*/ 9 w 34"/>
              <a:gd name="T21" fmla="*/ 43 h 66"/>
              <a:gd name="T22" fmla="*/ 8 w 34"/>
              <a:gd name="T23" fmla="*/ 39 h 66"/>
              <a:gd name="T24" fmla="*/ 6 w 34"/>
              <a:gd name="T25" fmla="*/ 37 h 66"/>
              <a:gd name="T26" fmla="*/ 4 w 34"/>
              <a:gd name="T27" fmla="*/ 37 h 66"/>
              <a:gd name="T28" fmla="*/ 1 w 34"/>
              <a:gd name="T29" fmla="*/ 38 h 66"/>
              <a:gd name="T30" fmla="*/ 0 w 34"/>
              <a:gd name="T31" fmla="*/ 41 h 66"/>
              <a:gd name="T32" fmla="*/ 1 w 34"/>
              <a:gd name="T33" fmla="*/ 45 h 66"/>
              <a:gd name="T34" fmla="*/ 3 w 34"/>
              <a:gd name="T35" fmla="*/ 49 h 66"/>
              <a:gd name="T36" fmla="*/ 8 w 34"/>
              <a:gd name="T37" fmla="*/ 53 h 66"/>
              <a:gd name="T38" fmla="*/ 15 w 34"/>
              <a:gd name="T39" fmla="*/ 54 h 66"/>
              <a:gd name="T40" fmla="*/ 15 w 34"/>
              <a:gd name="T41" fmla="*/ 63 h 66"/>
              <a:gd name="T42" fmla="*/ 15 w 34"/>
              <a:gd name="T43" fmla="*/ 65 h 66"/>
              <a:gd name="T44" fmla="*/ 17 w 34"/>
              <a:gd name="T45" fmla="*/ 66 h 66"/>
              <a:gd name="T46" fmla="*/ 18 w 34"/>
              <a:gd name="T47" fmla="*/ 65 h 66"/>
              <a:gd name="T48" fmla="*/ 19 w 34"/>
              <a:gd name="T49" fmla="*/ 62 h 66"/>
              <a:gd name="T50" fmla="*/ 19 w 34"/>
              <a:gd name="T51" fmla="*/ 54 h 66"/>
              <a:gd name="T52" fmla="*/ 27 w 34"/>
              <a:gd name="T53" fmla="*/ 52 h 66"/>
              <a:gd name="T54" fmla="*/ 32 w 34"/>
              <a:gd name="T55" fmla="*/ 47 h 66"/>
              <a:gd name="T56" fmla="*/ 34 w 34"/>
              <a:gd name="T57" fmla="*/ 40 h 66"/>
              <a:gd name="T58" fmla="*/ 33 w 34"/>
              <a:gd name="T59" fmla="*/ 34 h 66"/>
              <a:gd name="T60" fmla="*/ 29 w 34"/>
              <a:gd name="T61" fmla="*/ 30 h 66"/>
              <a:gd name="T62" fmla="*/ 25 w 34"/>
              <a:gd name="T63" fmla="*/ 27 h 66"/>
              <a:gd name="T64" fmla="*/ 19 w 34"/>
              <a:gd name="T65" fmla="*/ 25 h 66"/>
              <a:gd name="T66" fmla="*/ 19 w 34"/>
              <a:gd name="T67" fmla="*/ 12 h 66"/>
              <a:gd name="T68" fmla="*/ 24 w 34"/>
              <a:gd name="T69" fmla="*/ 17 h 66"/>
              <a:gd name="T70" fmla="*/ 28 w 34"/>
              <a:gd name="T71" fmla="*/ 21 h 66"/>
              <a:gd name="T72" fmla="*/ 31 w 34"/>
              <a:gd name="T73" fmla="*/ 20 h 66"/>
              <a:gd name="T74" fmla="*/ 32 w 34"/>
              <a:gd name="T75" fmla="*/ 17 h 66"/>
              <a:gd name="T76" fmla="*/ 31 w 34"/>
              <a:gd name="T77" fmla="*/ 14 h 66"/>
              <a:gd name="T78" fmla="*/ 29 w 34"/>
              <a:gd name="T79" fmla="*/ 10 h 66"/>
              <a:gd name="T80" fmla="*/ 25 w 34"/>
              <a:gd name="T81" fmla="*/ 7 h 66"/>
              <a:gd name="T82" fmla="*/ 19 w 34"/>
              <a:gd name="T83" fmla="*/ 6 h 66"/>
              <a:gd name="T84" fmla="*/ 19 w 34"/>
              <a:gd name="T85" fmla="*/ 2 h 66"/>
              <a:gd name="T86" fmla="*/ 17 w 34"/>
              <a:gd name="T87" fmla="*/ 0 h 66"/>
              <a:gd name="T88" fmla="*/ 15 w 34"/>
              <a:gd name="T89" fmla="*/ 24 h 66"/>
              <a:gd name="T90" fmla="*/ 10 w 34"/>
              <a:gd name="T91" fmla="*/ 22 h 66"/>
              <a:gd name="T92" fmla="*/ 9 w 34"/>
              <a:gd name="T93" fmla="*/ 18 h 66"/>
              <a:gd name="T94" fmla="*/ 11 w 34"/>
              <a:gd name="T95" fmla="*/ 14 h 66"/>
              <a:gd name="T96" fmla="*/ 15 w 34"/>
              <a:gd name="T97" fmla="*/ 12 h 66"/>
              <a:gd name="T98" fmla="*/ 15 w 34"/>
              <a:gd name="T99" fmla="*/ 24 h 66"/>
              <a:gd name="T100" fmla="*/ 19 w 34"/>
              <a:gd name="T101" fmla="*/ 48 h 66"/>
              <a:gd name="T102" fmla="*/ 19 w 34"/>
              <a:gd name="T103" fmla="*/ 34 h 66"/>
              <a:gd name="T104" fmla="*/ 24 w 34"/>
              <a:gd name="T105" fmla="*/ 36 h 66"/>
              <a:gd name="T106" fmla="*/ 26 w 34"/>
              <a:gd name="T107" fmla="*/ 41 h 66"/>
              <a:gd name="T108" fmla="*/ 24 w 34"/>
              <a:gd name="T109" fmla="*/ 45 h 66"/>
              <a:gd name="T110" fmla="*/ 19 w 34"/>
              <a:gd name="T111" fmla="*/ 48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4" h="66">
                <a:moveTo>
                  <a:pt x="17" y="0"/>
                </a:moveTo>
                <a:cubicBezTo>
                  <a:pt x="15" y="0"/>
                  <a:pt x="15" y="0"/>
                  <a:pt x="15" y="2"/>
                </a:cubicBezTo>
                <a:cubicBezTo>
                  <a:pt x="15" y="6"/>
                  <a:pt x="15" y="6"/>
                  <a:pt x="15" y="6"/>
                </a:cubicBezTo>
                <a:cubicBezTo>
                  <a:pt x="10" y="6"/>
                  <a:pt x="7" y="7"/>
                  <a:pt x="5" y="10"/>
                </a:cubicBezTo>
                <a:cubicBezTo>
                  <a:pt x="2" y="12"/>
                  <a:pt x="1" y="15"/>
                  <a:pt x="1" y="19"/>
                </a:cubicBezTo>
                <a:cubicBezTo>
                  <a:pt x="1" y="22"/>
                  <a:pt x="2" y="24"/>
                  <a:pt x="3" y="26"/>
                </a:cubicBezTo>
                <a:cubicBezTo>
                  <a:pt x="4" y="28"/>
                  <a:pt x="6" y="29"/>
                  <a:pt x="8" y="30"/>
                </a:cubicBezTo>
                <a:cubicBezTo>
                  <a:pt x="9" y="31"/>
                  <a:pt x="12" y="32"/>
                  <a:pt x="15" y="33"/>
                </a:cubicBezTo>
                <a:cubicBezTo>
                  <a:pt x="15" y="48"/>
                  <a:pt x="15" y="48"/>
                  <a:pt x="15" y="48"/>
                </a:cubicBezTo>
                <a:cubicBezTo>
                  <a:pt x="13" y="47"/>
                  <a:pt x="12" y="47"/>
                  <a:pt x="11" y="46"/>
                </a:cubicBezTo>
                <a:cubicBezTo>
                  <a:pt x="10" y="45"/>
                  <a:pt x="10" y="44"/>
                  <a:pt x="9" y="43"/>
                </a:cubicBezTo>
                <a:cubicBezTo>
                  <a:pt x="9" y="42"/>
                  <a:pt x="8" y="41"/>
                  <a:pt x="8" y="39"/>
                </a:cubicBezTo>
                <a:cubicBezTo>
                  <a:pt x="8" y="38"/>
                  <a:pt x="7" y="38"/>
                  <a:pt x="6" y="37"/>
                </a:cubicBezTo>
                <a:cubicBezTo>
                  <a:pt x="6" y="37"/>
                  <a:pt x="5" y="37"/>
                  <a:pt x="4" y="37"/>
                </a:cubicBezTo>
                <a:cubicBezTo>
                  <a:pt x="3" y="37"/>
                  <a:pt x="2" y="37"/>
                  <a:pt x="1" y="38"/>
                </a:cubicBezTo>
                <a:cubicBezTo>
                  <a:pt x="0" y="39"/>
                  <a:pt x="0" y="40"/>
                  <a:pt x="0" y="41"/>
                </a:cubicBezTo>
                <a:cubicBezTo>
                  <a:pt x="0" y="42"/>
                  <a:pt x="0" y="44"/>
                  <a:pt x="1" y="45"/>
                </a:cubicBezTo>
                <a:cubicBezTo>
                  <a:pt x="1" y="46"/>
                  <a:pt x="2" y="48"/>
                  <a:pt x="3" y="49"/>
                </a:cubicBezTo>
                <a:cubicBezTo>
                  <a:pt x="5" y="51"/>
                  <a:pt x="6" y="52"/>
                  <a:pt x="8" y="53"/>
                </a:cubicBezTo>
                <a:cubicBezTo>
                  <a:pt x="10" y="53"/>
                  <a:pt x="12" y="54"/>
                  <a:pt x="15" y="54"/>
                </a:cubicBezTo>
                <a:cubicBezTo>
                  <a:pt x="15" y="63"/>
                  <a:pt x="15" y="63"/>
                  <a:pt x="15" y="63"/>
                </a:cubicBezTo>
                <a:cubicBezTo>
                  <a:pt x="15" y="64"/>
                  <a:pt x="15" y="65"/>
                  <a:pt x="15" y="65"/>
                </a:cubicBezTo>
                <a:cubicBezTo>
                  <a:pt x="16" y="66"/>
                  <a:pt x="16" y="66"/>
                  <a:pt x="17" y="66"/>
                </a:cubicBezTo>
                <a:cubicBezTo>
                  <a:pt x="18" y="66"/>
                  <a:pt x="18" y="66"/>
                  <a:pt x="18" y="65"/>
                </a:cubicBezTo>
                <a:cubicBezTo>
                  <a:pt x="19" y="64"/>
                  <a:pt x="19" y="64"/>
                  <a:pt x="19" y="62"/>
                </a:cubicBezTo>
                <a:cubicBezTo>
                  <a:pt x="19" y="54"/>
                  <a:pt x="19" y="54"/>
                  <a:pt x="19" y="54"/>
                </a:cubicBezTo>
                <a:cubicBezTo>
                  <a:pt x="22" y="54"/>
                  <a:pt x="25" y="53"/>
                  <a:pt x="27" y="52"/>
                </a:cubicBezTo>
                <a:cubicBezTo>
                  <a:pt x="29" y="50"/>
                  <a:pt x="31" y="49"/>
                  <a:pt x="32" y="47"/>
                </a:cubicBezTo>
                <a:cubicBezTo>
                  <a:pt x="33" y="44"/>
                  <a:pt x="34" y="42"/>
                  <a:pt x="34" y="40"/>
                </a:cubicBezTo>
                <a:cubicBezTo>
                  <a:pt x="34" y="38"/>
                  <a:pt x="33" y="36"/>
                  <a:pt x="33" y="34"/>
                </a:cubicBezTo>
                <a:cubicBezTo>
                  <a:pt x="32" y="33"/>
                  <a:pt x="31" y="31"/>
                  <a:pt x="29" y="30"/>
                </a:cubicBezTo>
                <a:cubicBezTo>
                  <a:pt x="28" y="29"/>
                  <a:pt x="27" y="28"/>
                  <a:pt x="25" y="27"/>
                </a:cubicBezTo>
                <a:cubicBezTo>
                  <a:pt x="24" y="27"/>
                  <a:pt x="21" y="26"/>
                  <a:pt x="19" y="25"/>
                </a:cubicBezTo>
                <a:cubicBezTo>
                  <a:pt x="19" y="12"/>
                  <a:pt x="19" y="12"/>
                  <a:pt x="19" y="12"/>
                </a:cubicBezTo>
                <a:cubicBezTo>
                  <a:pt x="22" y="13"/>
                  <a:pt x="23" y="15"/>
                  <a:pt x="24" y="17"/>
                </a:cubicBezTo>
                <a:cubicBezTo>
                  <a:pt x="25" y="20"/>
                  <a:pt x="26" y="21"/>
                  <a:pt x="28" y="21"/>
                </a:cubicBezTo>
                <a:cubicBezTo>
                  <a:pt x="29" y="21"/>
                  <a:pt x="30" y="20"/>
                  <a:pt x="31" y="20"/>
                </a:cubicBezTo>
                <a:cubicBezTo>
                  <a:pt x="32" y="19"/>
                  <a:pt x="32" y="18"/>
                  <a:pt x="32" y="17"/>
                </a:cubicBezTo>
                <a:cubicBezTo>
                  <a:pt x="32" y="16"/>
                  <a:pt x="32" y="15"/>
                  <a:pt x="31" y="14"/>
                </a:cubicBezTo>
                <a:cubicBezTo>
                  <a:pt x="31" y="13"/>
                  <a:pt x="30" y="11"/>
                  <a:pt x="29" y="10"/>
                </a:cubicBezTo>
                <a:cubicBezTo>
                  <a:pt x="28" y="9"/>
                  <a:pt x="26" y="8"/>
                  <a:pt x="25" y="7"/>
                </a:cubicBezTo>
                <a:cubicBezTo>
                  <a:pt x="23" y="6"/>
                  <a:pt x="21" y="6"/>
                  <a:pt x="19" y="6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0"/>
                  <a:pt x="18" y="0"/>
                  <a:pt x="17" y="0"/>
                </a:cubicBezTo>
                <a:close/>
                <a:moveTo>
                  <a:pt x="15" y="24"/>
                </a:moveTo>
                <a:cubicBezTo>
                  <a:pt x="13" y="24"/>
                  <a:pt x="11" y="23"/>
                  <a:pt x="10" y="22"/>
                </a:cubicBezTo>
                <a:cubicBezTo>
                  <a:pt x="9" y="21"/>
                  <a:pt x="9" y="20"/>
                  <a:pt x="9" y="18"/>
                </a:cubicBezTo>
                <a:cubicBezTo>
                  <a:pt x="9" y="16"/>
                  <a:pt x="10" y="15"/>
                  <a:pt x="11" y="14"/>
                </a:cubicBezTo>
                <a:cubicBezTo>
                  <a:pt x="12" y="13"/>
                  <a:pt x="13" y="12"/>
                  <a:pt x="15" y="12"/>
                </a:cubicBezTo>
                <a:lnTo>
                  <a:pt x="15" y="24"/>
                </a:lnTo>
                <a:close/>
                <a:moveTo>
                  <a:pt x="19" y="48"/>
                </a:moveTo>
                <a:cubicBezTo>
                  <a:pt x="19" y="34"/>
                  <a:pt x="19" y="34"/>
                  <a:pt x="19" y="34"/>
                </a:cubicBezTo>
                <a:cubicBezTo>
                  <a:pt x="21" y="35"/>
                  <a:pt x="23" y="35"/>
                  <a:pt x="24" y="36"/>
                </a:cubicBezTo>
                <a:cubicBezTo>
                  <a:pt x="25" y="37"/>
                  <a:pt x="26" y="39"/>
                  <a:pt x="26" y="41"/>
                </a:cubicBezTo>
                <a:cubicBezTo>
                  <a:pt x="26" y="43"/>
                  <a:pt x="25" y="44"/>
                  <a:pt x="24" y="45"/>
                </a:cubicBezTo>
                <a:cubicBezTo>
                  <a:pt x="23" y="47"/>
                  <a:pt x="21" y="48"/>
                  <a:pt x="19" y="48"/>
                </a:cubicBezTo>
                <a:close/>
              </a:path>
            </a:pathLst>
          </a:custGeom>
          <a:solidFill>
            <a:srgbClr val="F390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3" name="Freeform 151"/>
          <p:cNvSpPr>
            <a:spLocks noEditPoints="1"/>
          </p:cNvSpPr>
          <p:nvPr/>
        </p:nvSpPr>
        <p:spPr bwMode="auto">
          <a:xfrm>
            <a:off x="5113575" y="3743553"/>
            <a:ext cx="455593" cy="457784"/>
          </a:xfrm>
          <a:custGeom>
            <a:avLst/>
            <a:gdLst>
              <a:gd name="T0" fmla="*/ 44 w 88"/>
              <a:gd name="T1" fmla="*/ 88 h 88"/>
              <a:gd name="T2" fmla="*/ 0 w 88"/>
              <a:gd name="T3" fmla="*/ 44 h 88"/>
              <a:gd name="T4" fmla="*/ 44 w 88"/>
              <a:gd name="T5" fmla="*/ 0 h 88"/>
              <a:gd name="T6" fmla="*/ 88 w 88"/>
              <a:gd name="T7" fmla="*/ 44 h 88"/>
              <a:gd name="T8" fmla="*/ 44 w 88"/>
              <a:gd name="T9" fmla="*/ 88 h 88"/>
              <a:gd name="T10" fmla="*/ 44 w 88"/>
              <a:gd name="T11" fmla="*/ 9 h 88"/>
              <a:gd name="T12" fmla="*/ 10 w 88"/>
              <a:gd name="T13" fmla="*/ 44 h 88"/>
              <a:gd name="T14" fmla="*/ 44 w 88"/>
              <a:gd name="T15" fmla="*/ 78 h 88"/>
              <a:gd name="T16" fmla="*/ 79 w 88"/>
              <a:gd name="T17" fmla="*/ 44 h 88"/>
              <a:gd name="T18" fmla="*/ 44 w 88"/>
              <a:gd name="T19" fmla="*/ 9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8" h="88">
                <a:moveTo>
                  <a:pt x="44" y="88"/>
                </a:moveTo>
                <a:cubicBezTo>
                  <a:pt x="20" y="88"/>
                  <a:pt x="0" y="68"/>
                  <a:pt x="0" y="44"/>
                </a:cubicBezTo>
                <a:cubicBezTo>
                  <a:pt x="0" y="20"/>
                  <a:pt x="20" y="0"/>
                  <a:pt x="44" y="0"/>
                </a:cubicBezTo>
                <a:cubicBezTo>
                  <a:pt x="69" y="0"/>
                  <a:pt x="88" y="20"/>
                  <a:pt x="88" y="44"/>
                </a:cubicBezTo>
                <a:cubicBezTo>
                  <a:pt x="88" y="68"/>
                  <a:pt x="69" y="88"/>
                  <a:pt x="44" y="88"/>
                </a:cubicBezTo>
                <a:close/>
                <a:moveTo>
                  <a:pt x="44" y="9"/>
                </a:moveTo>
                <a:cubicBezTo>
                  <a:pt x="25" y="9"/>
                  <a:pt x="10" y="25"/>
                  <a:pt x="10" y="44"/>
                </a:cubicBezTo>
                <a:cubicBezTo>
                  <a:pt x="10" y="63"/>
                  <a:pt x="25" y="78"/>
                  <a:pt x="44" y="78"/>
                </a:cubicBezTo>
                <a:cubicBezTo>
                  <a:pt x="63" y="78"/>
                  <a:pt x="79" y="63"/>
                  <a:pt x="79" y="44"/>
                </a:cubicBezTo>
                <a:cubicBezTo>
                  <a:pt x="79" y="25"/>
                  <a:pt x="63" y="9"/>
                  <a:pt x="44" y="9"/>
                </a:cubicBezTo>
                <a:close/>
              </a:path>
            </a:pathLst>
          </a:custGeom>
          <a:solidFill>
            <a:srgbClr val="F390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4" name="Freeform 152"/>
          <p:cNvSpPr>
            <a:spLocks noEditPoints="1"/>
          </p:cNvSpPr>
          <p:nvPr/>
        </p:nvSpPr>
        <p:spPr bwMode="auto">
          <a:xfrm>
            <a:off x="5190237" y="3822406"/>
            <a:ext cx="300079" cy="300079"/>
          </a:xfrm>
          <a:custGeom>
            <a:avLst/>
            <a:gdLst>
              <a:gd name="T0" fmla="*/ 29 w 58"/>
              <a:gd name="T1" fmla="*/ 58 h 58"/>
              <a:gd name="T2" fmla="*/ 0 w 58"/>
              <a:gd name="T3" fmla="*/ 29 h 58"/>
              <a:gd name="T4" fmla="*/ 29 w 58"/>
              <a:gd name="T5" fmla="*/ 0 h 58"/>
              <a:gd name="T6" fmla="*/ 58 w 58"/>
              <a:gd name="T7" fmla="*/ 29 h 58"/>
              <a:gd name="T8" fmla="*/ 29 w 58"/>
              <a:gd name="T9" fmla="*/ 58 h 58"/>
              <a:gd name="T10" fmla="*/ 29 w 58"/>
              <a:gd name="T11" fmla="*/ 5 h 58"/>
              <a:gd name="T12" fmla="*/ 5 w 58"/>
              <a:gd name="T13" fmla="*/ 29 h 58"/>
              <a:gd name="T14" fmla="*/ 29 w 58"/>
              <a:gd name="T15" fmla="*/ 53 h 58"/>
              <a:gd name="T16" fmla="*/ 54 w 58"/>
              <a:gd name="T17" fmla="*/ 29 h 58"/>
              <a:gd name="T18" fmla="*/ 29 w 58"/>
              <a:gd name="T19" fmla="*/ 5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8" h="58">
                <a:moveTo>
                  <a:pt x="29" y="58"/>
                </a:moveTo>
                <a:cubicBezTo>
                  <a:pt x="13" y="58"/>
                  <a:pt x="0" y="45"/>
                  <a:pt x="0" y="29"/>
                </a:cubicBezTo>
                <a:cubicBezTo>
                  <a:pt x="0" y="13"/>
                  <a:pt x="13" y="0"/>
                  <a:pt x="29" y="0"/>
                </a:cubicBezTo>
                <a:cubicBezTo>
                  <a:pt x="45" y="0"/>
                  <a:pt x="58" y="13"/>
                  <a:pt x="58" y="29"/>
                </a:cubicBezTo>
                <a:cubicBezTo>
                  <a:pt x="58" y="45"/>
                  <a:pt x="45" y="58"/>
                  <a:pt x="29" y="58"/>
                </a:cubicBezTo>
                <a:close/>
                <a:moveTo>
                  <a:pt x="29" y="5"/>
                </a:moveTo>
                <a:cubicBezTo>
                  <a:pt x="16" y="5"/>
                  <a:pt x="5" y="16"/>
                  <a:pt x="5" y="29"/>
                </a:cubicBezTo>
                <a:cubicBezTo>
                  <a:pt x="5" y="42"/>
                  <a:pt x="16" y="53"/>
                  <a:pt x="29" y="53"/>
                </a:cubicBezTo>
                <a:cubicBezTo>
                  <a:pt x="43" y="53"/>
                  <a:pt x="54" y="42"/>
                  <a:pt x="54" y="29"/>
                </a:cubicBezTo>
                <a:cubicBezTo>
                  <a:pt x="54" y="16"/>
                  <a:pt x="43" y="5"/>
                  <a:pt x="29" y="5"/>
                </a:cubicBezTo>
                <a:close/>
              </a:path>
            </a:pathLst>
          </a:custGeom>
          <a:solidFill>
            <a:srgbClr val="F390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5" name="Freeform 153"/>
          <p:cNvSpPr>
            <a:spLocks noEditPoints="1"/>
          </p:cNvSpPr>
          <p:nvPr/>
        </p:nvSpPr>
        <p:spPr bwMode="auto">
          <a:xfrm>
            <a:off x="5273470" y="3857451"/>
            <a:ext cx="124851" cy="249700"/>
          </a:xfrm>
          <a:custGeom>
            <a:avLst/>
            <a:gdLst>
              <a:gd name="T0" fmla="*/ 12 w 24"/>
              <a:gd name="T1" fmla="*/ 0 h 48"/>
              <a:gd name="T2" fmla="*/ 11 w 24"/>
              <a:gd name="T3" fmla="*/ 2 h 48"/>
              <a:gd name="T4" fmla="*/ 11 w 24"/>
              <a:gd name="T5" fmla="*/ 5 h 48"/>
              <a:gd name="T6" fmla="*/ 4 w 24"/>
              <a:gd name="T7" fmla="*/ 8 h 48"/>
              <a:gd name="T8" fmla="*/ 1 w 24"/>
              <a:gd name="T9" fmla="*/ 14 h 48"/>
              <a:gd name="T10" fmla="*/ 3 w 24"/>
              <a:gd name="T11" fmla="*/ 19 h 48"/>
              <a:gd name="T12" fmla="*/ 6 w 24"/>
              <a:gd name="T13" fmla="*/ 22 h 48"/>
              <a:gd name="T14" fmla="*/ 11 w 24"/>
              <a:gd name="T15" fmla="*/ 24 h 48"/>
              <a:gd name="T16" fmla="*/ 11 w 24"/>
              <a:gd name="T17" fmla="*/ 35 h 48"/>
              <a:gd name="T18" fmla="*/ 9 w 24"/>
              <a:gd name="T19" fmla="*/ 33 h 48"/>
              <a:gd name="T20" fmla="*/ 7 w 24"/>
              <a:gd name="T21" fmla="*/ 32 h 48"/>
              <a:gd name="T22" fmla="*/ 6 w 24"/>
              <a:gd name="T23" fmla="*/ 29 h 48"/>
              <a:gd name="T24" fmla="*/ 5 w 24"/>
              <a:gd name="T25" fmla="*/ 27 h 48"/>
              <a:gd name="T26" fmla="*/ 3 w 24"/>
              <a:gd name="T27" fmla="*/ 27 h 48"/>
              <a:gd name="T28" fmla="*/ 1 w 24"/>
              <a:gd name="T29" fmla="*/ 28 h 48"/>
              <a:gd name="T30" fmla="*/ 0 w 24"/>
              <a:gd name="T31" fmla="*/ 30 h 48"/>
              <a:gd name="T32" fmla="*/ 1 w 24"/>
              <a:gd name="T33" fmla="*/ 33 h 48"/>
              <a:gd name="T34" fmla="*/ 3 w 24"/>
              <a:gd name="T35" fmla="*/ 36 h 48"/>
              <a:gd name="T36" fmla="*/ 6 w 24"/>
              <a:gd name="T37" fmla="*/ 38 h 48"/>
              <a:gd name="T38" fmla="*/ 11 w 24"/>
              <a:gd name="T39" fmla="*/ 39 h 48"/>
              <a:gd name="T40" fmla="*/ 11 w 24"/>
              <a:gd name="T41" fmla="*/ 46 h 48"/>
              <a:gd name="T42" fmla="*/ 11 w 24"/>
              <a:gd name="T43" fmla="*/ 47 h 48"/>
              <a:gd name="T44" fmla="*/ 13 w 24"/>
              <a:gd name="T45" fmla="*/ 48 h 48"/>
              <a:gd name="T46" fmla="*/ 14 w 24"/>
              <a:gd name="T47" fmla="*/ 47 h 48"/>
              <a:gd name="T48" fmla="*/ 14 w 24"/>
              <a:gd name="T49" fmla="*/ 45 h 48"/>
              <a:gd name="T50" fmla="*/ 14 w 24"/>
              <a:gd name="T51" fmla="*/ 39 h 48"/>
              <a:gd name="T52" fmla="*/ 20 w 24"/>
              <a:gd name="T53" fmla="*/ 38 h 48"/>
              <a:gd name="T54" fmla="*/ 23 w 24"/>
              <a:gd name="T55" fmla="*/ 34 h 48"/>
              <a:gd name="T56" fmla="*/ 24 w 24"/>
              <a:gd name="T57" fmla="*/ 29 h 48"/>
              <a:gd name="T58" fmla="*/ 24 w 24"/>
              <a:gd name="T59" fmla="*/ 25 h 48"/>
              <a:gd name="T60" fmla="*/ 21 w 24"/>
              <a:gd name="T61" fmla="*/ 22 h 48"/>
              <a:gd name="T62" fmla="*/ 18 w 24"/>
              <a:gd name="T63" fmla="*/ 20 h 48"/>
              <a:gd name="T64" fmla="*/ 14 w 24"/>
              <a:gd name="T65" fmla="*/ 19 h 48"/>
              <a:gd name="T66" fmla="*/ 14 w 24"/>
              <a:gd name="T67" fmla="*/ 9 h 48"/>
              <a:gd name="T68" fmla="*/ 18 w 24"/>
              <a:gd name="T69" fmla="*/ 13 h 48"/>
              <a:gd name="T70" fmla="*/ 20 w 24"/>
              <a:gd name="T71" fmla="*/ 16 h 48"/>
              <a:gd name="T72" fmla="*/ 23 w 24"/>
              <a:gd name="T73" fmla="*/ 15 h 48"/>
              <a:gd name="T74" fmla="*/ 23 w 24"/>
              <a:gd name="T75" fmla="*/ 13 h 48"/>
              <a:gd name="T76" fmla="*/ 23 w 24"/>
              <a:gd name="T77" fmla="*/ 11 h 48"/>
              <a:gd name="T78" fmla="*/ 21 w 24"/>
              <a:gd name="T79" fmla="*/ 8 h 48"/>
              <a:gd name="T80" fmla="*/ 18 w 24"/>
              <a:gd name="T81" fmla="*/ 6 h 48"/>
              <a:gd name="T82" fmla="*/ 14 w 24"/>
              <a:gd name="T83" fmla="*/ 5 h 48"/>
              <a:gd name="T84" fmla="*/ 14 w 24"/>
              <a:gd name="T85" fmla="*/ 2 h 48"/>
              <a:gd name="T86" fmla="*/ 12 w 24"/>
              <a:gd name="T87" fmla="*/ 0 h 48"/>
              <a:gd name="T88" fmla="*/ 11 w 24"/>
              <a:gd name="T89" fmla="*/ 18 h 48"/>
              <a:gd name="T90" fmla="*/ 8 w 24"/>
              <a:gd name="T91" fmla="*/ 16 h 48"/>
              <a:gd name="T92" fmla="*/ 7 w 24"/>
              <a:gd name="T93" fmla="*/ 14 h 48"/>
              <a:gd name="T94" fmla="*/ 8 w 24"/>
              <a:gd name="T95" fmla="*/ 11 h 48"/>
              <a:gd name="T96" fmla="*/ 11 w 24"/>
              <a:gd name="T97" fmla="*/ 9 h 48"/>
              <a:gd name="T98" fmla="*/ 11 w 24"/>
              <a:gd name="T99" fmla="*/ 18 h 48"/>
              <a:gd name="T100" fmla="*/ 14 w 24"/>
              <a:gd name="T101" fmla="*/ 35 h 48"/>
              <a:gd name="T102" fmla="*/ 14 w 24"/>
              <a:gd name="T103" fmla="*/ 25 h 48"/>
              <a:gd name="T104" fmla="*/ 18 w 24"/>
              <a:gd name="T105" fmla="*/ 27 h 48"/>
              <a:gd name="T106" fmla="*/ 19 w 24"/>
              <a:gd name="T107" fmla="*/ 30 h 48"/>
              <a:gd name="T108" fmla="*/ 17 w 24"/>
              <a:gd name="T109" fmla="*/ 33 h 48"/>
              <a:gd name="T110" fmla="*/ 14 w 24"/>
              <a:gd name="T111" fmla="*/ 35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4" h="48">
                <a:moveTo>
                  <a:pt x="12" y="0"/>
                </a:moveTo>
                <a:cubicBezTo>
                  <a:pt x="12" y="0"/>
                  <a:pt x="11" y="1"/>
                  <a:pt x="11" y="2"/>
                </a:cubicBezTo>
                <a:cubicBezTo>
                  <a:pt x="11" y="5"/>
                  <a:pt x="11" y="5"/>
                  <a:pt x="11" y="5"/>
                </a:cubicBezTo>
                <a:cubicBezTo>
                  <a:pt x="8" y="5"/>
                  <a:pt x="5" y="6"/>
                  <a:pt x="4" y="8"/>
                </a:cubicBezTo>
                <a:cubicBezTo>
                  <a:pt x="2" y="9"/>
                  <a:pt x="1" y="12"/>
                  <a:pt x="1" y="14"/>
                </a:cubicBezTo>
                <a:cubicBezTo>
                  <a:pt x="1" y="16"/>
                  <a:pt x="2" y="18"/>
                  <a:pt x="3" y="19"/>
                </a:cubicBezTo>
                <a:cubicBezTo>
                  <a:pt x="3" y="20"/>
                  <a:pt x="5" y="21"/>
                  <a:pt x="6" y="22"/>
                </a:cubicBezTo>
                <a:cubicBezTo>
                  <a:pt x="7" y="23"/>
                  <a:pt x="9" y="23"/>
                  <a:pt x="11" y="24"/>
                </a:cubicBezTo>
                <a:cubicBezTo>
                  <a:pt x="11" y="35"/>
                  <a:pt x="11" y="35"/>
                  <a:pt x="11" y="35"/>
                </a:cubicBezTo>
                <a:cubicBezTo>
                  <a:pt x="10" y="34"/>
                  <a:pt x="9" y="34"/>
                  <a:pt x="9" y="33"/>
                </a:cubicBezTo>
                <a:cubicBezTo>
                  <a:pt x="8" y="33"/>
                  <a:pt x="7" y="32"/>
                  <a:pt x="7" y="32"/>
                </a:cubicBezTo>
                <a:cubicBezTo>
                  <a:pt x="7" y="31"/>
                  <a:pt x="7" y="30"/>
                  <a:pt x="6" y="29"/>
                </a:cubicBezTo>
                <a:cubicBezTo>
                  <a:pt x="6" y="28"/>
                  <a:pt x="6" y="28"/>
                  <a:pt x="5" y="27"/>
                </a:cubicBezTo>
                <a:cubicBezTo>
                  <a:pt x="5" y="27"/>
                  <a:pt x="4" y="27"/>
                  <a:pt x="3" y="27"/>
                </a:cubicBezTo>
                <a:cubicBezTo>
                  <a:pt x="3" y="27"/>
                  <a:pt x="2" y="27"/>
                  <a:pt x="1" y="28"/>
                </a:cubicBezTo>
                <a:cubicBezTo>
                  <a:pt x="1" y="28"/>
                  <a:pt x="0" y="29"/>
                  <a:pt x="0" y="30"/>
                </a:cubicBezTo>
                <a:cubicBezTo>
                  <a:pt x="0" y="31"/>
                  <a:pt x="1" y="32"/>
                  <a:pt x="1" y="33"/>
                </a:cubicBezTo>
                <a:cubicBezTo>
                  <a:pt x="1" y="34"/>
                  <a:pt x="2" y="35"/>
                  <a:pt x="3" y="36"/>
                </a:cubicBezTo>
                <a:cubicBezTo>
                  <a:pt x="4" y="37"/>
                  <a:pt x="5" y="37"/>
                  <a:pt x="6" y="38"/>
                </a:cubicBezTo>
                <a:cubicBezTo>
                  <a:pt x="8" y="39"/>
                  <a:pt x="9" y="39"/>
                  <a:pt x="11" y="39"/>
                </a:cubicBezTo>
                <a:cubicBezTo>
                  <a:pt x="11" y="46"/>
                  <a:pt x="11" y="46"/>
                  <a:pt x="11" y="46"/>
                </a:cubicBezTo>
                <a:cubicBezTo>
                  <a:pt x="11" y="46"/>
                  <a:pt x="11" y="47"/>
                  <a:pt x="11" y="47"/>
                </a:cubicBezTo>
                <a:cubicBezTo>
                  <a:pt x="12" y="47"/>
                  <a:pt x="12" y="48"/>
                  <a:pt x="13" y="48"/>
                </a:cubicBezTo>
                <a:cubicBezTo>
                  <a:pt x="13" y="48"/>
                  <a:pt x="13" y="47"/>
                  <a:pt x="14" y="47"/>
                </a:cubicBezTo>
                <a:cubicBezTo>
                  <a:pt x="14" y="47"/>
                  <a:pt x="14" y="46"/>
                  <a:pt x="14" y="45"/>
                </a:cubicBezTo>
                <a:cubicBezTo>
                  <a:pt x="14" y="39"/>
                  <a:pt x="14" y="39"/>
                  <a:pt x="14" y="39"/>
                </a:cubicBezTo>
                <a:cubicBezTo>
                  <a:pt x="16" y="39"/>
                  <a:pt x="18" y="39"/>
                  <a:pt x="20" y="38"/>
                </a:cubicBezTo>
                <a:cubicBezTo>
                  <a:pt x="21" y="37"/>
                  <a:pt x="22" y="35"/>
                  <a:pt x="23" y="34"/>
                </a:cubicBezTo>
                <a:cubicBezTo>
                  <a:pt x="24" y="32"/>
                  <a:pt x="24" y="31"/>
                  <a:pt x="24" y="29"/>
                </a:cubicBezTo>
                <a:cubicBezTo>
                  <a:pt x="24" y="28"/>
                  <a:pt x="24" y="26"/>
                  <a:pt x="24" y="25"/>
                </a:cubicBezTo>
                <a:cubicBezTo>
                  <a:pt x="23" y="24"/>
                  <a:pt x="22" y="23"/>
                  <a:pt x="21" y="22"/>
                </a:cubicBezTo>
                <a:cubicBezTo>
                  <a:pt x="21" y="21"/>
                  <a:pt x="20" y="21"/>
                  <a:pt x="18" y="20"/>
                </a:cubicBezTo>
                <a:cubicBezTo>
                  <a:pt x="17" y="20"/>
                  <a:pt x="16" y="19"/>
                  <a:pt x="14" y="19"/>
                </a:cubicBezTo>
                <a:cubicBezTo>
                  <a:pt x="14" y="9"/>
                  <a:pt x="14" y="9"/>
                  <a:pt x="14" y="9"/>
                </a:cubicBezTo>
                <a:cubicBezTo>
                  <a:pt x="16" y="10"/>
                  <a:pt x="17" y="11"/>
                  <a:pt x="18" y="13"/>
                </a:cubicBezTo>
                <a:cubicBezTo>
                  <a:pt x="18" y="15"/>
                  <a:pt x="19" y="16"/>
                  <a:pt x="20" y="16"/>
                </a:cubicBezTo>
                <a:cubicBezTo>
                  <a:pt x="21" y="16"/>
                  <a:pt x="22" y="15"/>
                  <a:pt x="23" y="15"/>
                </a:cubicBezTo>
                <a:cubicBezTo>
                  <a:pt x="23" y="14"/>
                  <a:pt x="23" y="14"/>
                  <a:pt x="23" y="13"/>
                </a:cubicBezTo>
                <a:cubicBezTo>
                  <a:pt x="23" y="12"/>
                  <a:pt x="23" y="11"/>
                  <a:pt x="23" y="11"/>
                </a:cubicBezTo>
                <a:cubicBezTo>
                  <a:pt x="22" y="10"/>
                  <a:pt x="22" y="9"/>
                  <a:pt x="21" y="8"/>
                </a:cubicBezTo>
                <a:cubicBezTo>
                  <a:pt x="20" y="7"/>
                  <a:pt x="19" y="6"/>
                  <a:pt x="18" y="6"/>
                </a:cubicBezTo>
                <a:cubicBezTo>
                  <a:pt x="17" y="5"/>
                  <a:pt x="16" y="5"/>
                  <a:pt x="14" y="5"/>
                </a:cubicBezTo>
                <a:cubicBezTo>
                  <a:pt x="14" y="2"/>
                  <a:pt x="14" y="2"/>
                  <a:pt x="14" y="2"/>
                </a:cubicBezTo>
                <a:cubicBezTo>
                  <a:pt x="14" y="1"/>
                  <a:pt x="13" y="0"/>
                  <a:pt x="12" y="0"/>
                </a:cubicBezTo>
                <a:close/>
                <a:moveTo>
                  <a:pt x="11" y="18"/>
                </a:moveTo>
                <a:cubicBezTo>
                  <a:pt x="10" y="18"/>
                  <a:pt x="9" y="17"/>
                  <a:pt x="8" y="16"/>
                </a:cubicBezTo>
                <a:cubicBezTo>
                  <a:pt x="7" y="16"/>
                  <a:pt x="7" y="15"/>
                  <a:pt x="7" y="14"/>
                </a:cubicBezTo>
                <a:cubicBezTo>
                  <a:pt x="7" y="12"/>
                  <a:pt x="7" y="11"/>
                  <a:pt x="8" y="11"/>
                </a:cubicBezTo>
                <a:cubicBezTo>
                  <a:pt x="9" y="10"/>
                  <a:pt x="10" y="10"/>
                  <a:pt x="11" y="9"/>
                </a:cubicBezTo>
                <a:lnTo>
                  <a:pt x="11" y="18"/>
                </a:lnTo>
                <a:close/>
                <a:moveTo>
                  <a:pt x="14" y="35"/>
                </a:moveTo>
                <a:cubicBezTo>
                  <a:pt x="14" y="25"/>
                  <a:pt x="14" y="25"/>
                  <a:pt x="14" y="25"/>
                </a:cubicBezTo>
                <a:cubicBezTo>
                  <a:pt x="16" y="25"/>
                  <a:pt x="17" y="26"/>
                  <a:pt x="18" y="27"/>
                </a:cubicBezTo>
                <a:cubicBezTo>
                  <a:pt x="18" y="27"/>
                  <a:pt x="19" y="28"/>
                  <a:pt x="19" y="30"/>
                </a:cubicBezTo>
                <a:cubicBezTo>
                  <a:pt x="19" y="31"/>
                  <a:pt x="18" y="32"/>
                  <a:pt x="17" y="33"/>
                </a:cubicBezTo>
                <a:cubicBezTo>
                  <a:pt x="17" y="34"/>
                  <a:pt x="15" y="35"/>
                  <a:pt x="14" y="35"/>
                </a:cubicBezTo>
                <a:close/>
              </a:path>
            </a:pathLst>
          </a:custGeom>
          <a:solidFill>
            <a:srgbClr val="F390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370" name="组合 369"/>
          <p:cNvGrpSpPr/>
          <p:nvPr/>
        </p:nvGrpSpPr>
        <p:grpSpPr>
          <a:xfrm>
            <a:off x="6920646" y="2524249"/>
            <a:ext cx="4152437" cy="1809503"/>
            <a:chOff x="6920646" y="2653268"/>
            <a:chExt cx="4152437" cy="1809503"/>
          </a:xfrm>
        </p:grpSpPr>
        <p:sp>
          <p:nvSpPr>
            <p:cNvPr id="363" name="文本框 362"/>
            <p:cNvSpPr txBox="1"/>
            <p:nvPr/>
          </p:nvSpPr>
          <p:spPr>
            <a:xfrm>
              <a:off x="6938618" y="3693330"/>
              <a:ext cx="4134465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4400" dirty="0">
                  <a:solidFill>
                    <a:srgbClr val="E4422C"/>
                  </a:solidFill>
                  <a:latin typeface="张海山锐谐体" panose="02000000000000000000" pitchFamily="2" charset="-122"/>
                  <a:ea typeface="张海山锐谐体" panose="02000000000000000000" pitchFamily="2" charset="-122"/>
                </a:rPr>
                <a:t>完善的经费制度</a:t>
              </a:r>
            </a:p>
          </p:txBody>
        </p:sp>
        <p:sp>
          <p:nvSpPr>
            <p:cNvPr id="366" name="文本框 365"/>
            <p:cNvSpPr txBox="1"/>
            <p:nvPr/>
          </p:nvSpPr>
          <p:spPr>
            <a:xfrm>
              <a:off x="7066858" y="2678302"/>
              <a:ext cx="3877985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7200" dirty="0">
                  <a:solidFill>
                    <a:srgbClr val="E4422C"/>
                  </a:solidFill>
                  <a:latin typeface="张海山锐谐体" panose="02000000000000000000" pitchFamily="2" charset="-122"/>
                  <a:ea typeface="张海山锐谐体" panose="02000000000000000000" pitchFamily="2" charset="-122"/>
                </a:rPr>
                <a:t>资金支持</a:t>
              </a:r>
            </a:p>
          </p:txBody>
        </p:sp>
        <p:grpSp>
          <p:nvGrpSpPr>
            <p:cNvPr id="369" name="组合 368"/>
            <p:cNvGrpSpPr/>
            <p:nvPr/>
          </p:nvGrpSpPr>
          <p:grpSpPr>
            <a:xfrm>
              <a:off x="6920646" y="2653268"/>
              <a:ext cx="4134465" cy="1800004"/>
              <a:chOff x="6996846" y="2627868"/>
              <a:chExt cx="4134465" cy="1800004"/>
            </a:xfrm>
          </p:grpSpPr>
          <p:sp>
            <p:nvSpPr>
              <p:cNvPr id="364" name="文本框 363"/>
              <p:cNvSpPr txBox="1"/>
              <p:nvPr/>
            </p:nvSpPr>
            <p:spPr>
              <a:xfrm>
                <a:off x="6996846" y="3658431"/>
                <a:ext cx="4134465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4400" dirty="0">
                    <a:solidFill>
                      <a:schemeClr val="bg1"/>
                    </a:solidFill>
                    <a:latin typeface="张海山锐谐体" panose="02000000000000000000" pitchFamily="2" charset="-122"/>
                    <a:ea typeface="张海山锐谐体" panose="02000000000000000000" pitchFamily="2" charset="-122"/>
                  </a:rPr>
                  <a:t>完善的经费制度</a:t>
                </a:r>
              </a:p>
            </p:txBody>
          </p:sp>
          <p:sp>
            <p:nvSpPr>
              <p:cNvPr id="367" name="文本框 366"/>
              <p:cNvSpPr txBox="1"/>
              <p:nvPr/>
            </p:nvSpPr>
            <p:spPr>
              <a:xfrm>
                <a:off x="7125086" y="2627868"/>
                <a:ext cx="3877985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7200" dirty="0">
                    <a:solidFill>
                      <a:schemeClr val="bg1"/>
                    </a:solidFill>
                    <a:latin typeface="张海山锐谐体" panose="02000000000000000000" pitchFamily="2" charset="-122"/>
                    <a:ea typeface="张海山锐谐体" panose="02000000000000000000" pitchFamily="2" charset="-122"/>
                  </a:rPr>
                  <a:t>资金支持</a:t>
                </a:r>
              </a:p>
            </p:txBody>
          </p:sp>
        </p:grpSp>
      </p:grpSp>
      <p:sp>
        <p:nvSpPr>
          <p:cNvPr id="361" name="文本框 360"/>
          <p:cNvSpPr txBox="1"/>
          <p:nvPr/>
        </p:nvSpPr>
        <p:spPr>
          <a:xfrm>
            <a:off x="4746913" y="6269762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张海山锐谐体" panose="02000000000000000000" pitchFamily="2" charset="-122"/>
                <a:ea typeface="张海山锐谐体" panose="02000000000000000000" pitchFamily="2" charset="-122"/>
              </a:rPr>
              <a:t>添加标题</a:t>
            </a:r>
          </a:p>
        </p:txBody>
      </p:sp>
    </p:spTree>
  </p:cSld>
  <p:clrMapOvr>
    <a:masterClrMapping/>
  </p:clrMapOvr>
  <p:transition spd="slow" advClick="0" advTm="2000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B0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81" name="组合 9280"/>
          <p:cNvGrpSpPr/>
          <p:nvPr/>
        </p:nvGrpSpPr>
        <p:grpSpPr>
          <a:xfrm>
            <a:off x="7338453" y="2724361"/>
            <a:ext cx="4535518" cy="3773890"/>
            <a:chOff x="9725223" y="2735317"/>
            <a:chExt cx="4535518" cy="3773890"/>
          </a:xfrm>
        </p:grpSpPr>
        <p:grpSp>
          <p:nvGrpSpPr>
            <p:cNvPr id="9280" name="组合 9279"/>
            <p:cNvGrpSpPr/>
            <p:nvPr/>
          </p:nvGrpSpPr>
          <p:grpSpPr>
            <a:xfrm>
              <a:off x="9725223" y="2735317"/>
              <a:ext cx="4535518" cy="3773890"/>
              <a:chOff x="7330801" y="2786321"/>
              <a:chExt cx="4535518" cy="3773890"/>
            </a:xfrm>
          </p:grpSpPr>
          <p:sp>
            <p:nvSpPr>
              <p:cNvPr id="103" name="Freeform 7"/>
              <p:cNvSpPr/>
              <p:nvPr/>
            </p:nvSpPr>
            <p:spPr bwMode="auto">
              <a:xfrm>
                <a:off x="8925216" y="6027859"/>
                <a:ext cx="1354594" cy="463830"/>
              </a:xfrm>
              <a:custGeom>
                <a:avLst/>
                <a:gdLst>
                  <a:gd name="T0" fmla="*/ 25 w 217"/>
                  <a:gd name="T1" fmla="*/ 0 h 74"/>
                  <a:gd name="T2" fmla="*/ 0 w 217"/>
                  <a:gd name="T3" fmla="*/ 74 h 74"/>
                  <a:gd name="T4" fmla="*/ 217 w 217"/>
                  <a:gd name="T5" fmla="*/ 74 h 74"/>
                  <a:gd name="T6" fmla="*/ 192 w 217"/>
                  <a:gd name="T7" fmla="*/ 0 h 74"/>
                  <a:gd name="T8" fmla="*/ 25 w 217"/>
                  <a:gd name="T9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7" h="74">
                    <a:moveTo>
                      <a:pt x="25" y="0"/>
                    </a:moveTo>
                    <a:cubicBezTo>
                      <a:pt x="17" y="25"/>
                      <a:pt x="8" y="49"/>
                      <a:pt x="0" y="74"/>
                    </a:cubicBezTo>
                    <a:cubicBezTo>
                      <a:pt x="72" y="74"/>
                      <a:pt x="144" y="74"/>
                      <a:pt x="217" y="74"/>
                    </a:cubicBezTo>
                    <a:cubicBezTo>
                      <a:pt x="208" y="49"/>
                      <a:pt x="200" y="25"/>
                      <a:pt x="192" y="0"/>
                    </a:cubicBezTo>
                    <a:cubicBezTo>
                      <a:pt x="136" y="0"/>
                      <a:pt x="80" y="0"/>
                      <a:pt x="25" y="0"/>
                    </a:cubicBezTo>
                    <a:close/>
                  </a:path>
                </a:pathLst>
              </a:custGeom>
              <a:solidFill>
                <a:srgbClr val="A6DA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4" name="Freeform 8"/>
              <p:cNvSpPr/>
              <p:nvPr/>
            </p:nvSpPr>
            <p:spPr bwMode="auto">
              <a:xfrm>
                <a:off x="8780270" y="6446888"/>
                <a:ext cx="1641852" cy="113323"/>
              </a:xfrm>
              <a:custGeom>
                <a:avLst/>
                <a:gdLst>
                  <a:gd name="T0" fmla="*/ 252 w 263"/>
                  <a:gd name="T1" fmla="*/ 0 h 18"/>
                  <a:gd name="T2" fmla="*/ 11 w 263"/>
                  <a:gd name="T3" fmla="*/ 0 h 18"/>
                  <a:gd name="T4" fmla="*/ 0 w 263"/>
                  <a:gd name="T5" fmla="*/ 13 h 18"/>
                  <a:gd name="T6" fmla="*/ 0 w 263"/>
                  <a:gd name="T7" fmla="*/ 18 h 18"/>
                  <a:gd name="T8" fmla="*/ 263 w 263"/>
                  <a:gd name="T9" fmla="*/ 18 h 18"/>
                  <a:gd name="T10" fmla="*/ 263 w 263"/>
                  <a:gd name="T11" fmla="*/ 13 h 18"/>
                  <a:gd name="T12" fmla="*/ 252 w 263"/>
                  <a:gd name="T1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3" h="18">
                    <a:moveTo>
                      <a:pt x="252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4" y="0"/>
                      <a:pt x="0" y="6"/>
                      <a:pt x="0" y="1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263" y="18"/>
                      <a:pt x="263" y="18"/>
                      <a:pt x="263" y="18"/>
                    </a:cubicBezTo>
                    <a:cubicBezTo>
                      <a:pt x="263" y="13"/>
                      <a:pt x="263" y="13"/>
                      <a:pt x="263" y="13"/>
                    </a:cubicBezTo>
                    <a:cubicBezTo>
                      <a:pt x="263" y="6"/>
                      <a:pt x="258" y="0"/>
                      <a:pt x="2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5" name="Freeform 9"/>
              <p:cNvSpPr/>
              <p:nvPr/>
            </p:nvSpPr>
            <p:spPr bwMode="auto">
              <a:xfrm>
                <a:off x="7330801" y="5640457"/>
                <a:ext cx="4535518" cy="437476"/>
              </a:xfrm>
              <a:custGeom>
                <a:avLst/>
                <a:gdLst>
                  <a:gd name="T0" fmla="*/ 0 w 726"/>
                  <a:gd name="T1" fmla="*/ 0 h 70"/>
                  <a:gd name="T2" fmla="*/ 0 w 726"/>
                  <a:gd name="T3" fmla="*/ 52 h 70"/>
                  <a:gd name="T4" fmla="*/ 18 w 726"/>
                  <a:gd name="T5" fmla="*/ 70 h 70"/>
                  <a:gd name="T6" fmla="*/ 708 w 726"/>
                  <a:gd name="T7" fmla="*/ 70 h 70"/>
                  <a:gd name="T8" fmla="*/ 726 w 726"/>
                  <a:gd name="T9" fmla="*/ 52 h 70"/>
                  <a:gd name="T10" fmla="*/ 726 w 726"/>
                  <a:gd name="T11" fmla="*/ 0 h 70"/>
                  <a:gd name="T12" fmla="*/ 0 w 726"/>
                  <a:gd name="T13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6" h="70">
                    <a:moveTo>
                      <a:pt x="0" y="0"/>
                    </a:moveTo>
                    <a:cubicBezTo>
                      <a:pt x="0" y="52"/>
                      <a:pt x="0" y="52"/>
                      <a:pt x="0" y="52"/>
                    </a:cubicBezTo>
                    <a:cubicBezTo>
                      <a:pt x="0" y="62"/>
                      <a:pt x="8" y="70"/>
                      <a:pt x="18" y="70"/>
                    </a:cubicBezTo>
                    <a:cubicBezTo>
                      <a:pt x="708" y="70"/>
                      <a:pt x="708" y="70"/>
                      <a:pt x="708" y="70"/>
                    </a:cubicBezTo>
                    <a:cubicBezTo>
                      <a:pt x="718" y="70"/>
                      <a:pt x="726" y="62"/>
                      <a:pt x="726" y="52"/>
                    </a:cubicBezTo>
                    <a:cubicBezTo>
                      <a:pt x="726" y="0"/>
                      <a:pt x="726" y="0"/>
                      <a:pt x="726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6" name="Freeform 10"/>
              <p:cNvSpPr/>
              <p:nvPr/>
            </p:nvSpPr>
            <p:spPr bwMode="auto">
              <a:xfrm>
                <a:off x="7330801" y="2786321"/>
                <a:ext cx="4535518" cy="2854136"/>
              </a:xfrm>
              <a:custGeom>
                <a:avLst/>
                <a:gdLst>
                  <a:gd name="T0" fmla="*/ 726 w 726"/>
                  <a:gd name="T1" fmla="*/ 457 h 457"/>
                  <a:gd name="T2" fmla="*/ 726 w 726"/>
                  <a:gd name="T3" fmla="*/ 18 h 457"/>
                  <a:gd name="T4" fmla="*/ 708 w 726"/>
                  <a:gd name="T5" fmla="*/ 0 h 457"/>
                  <a:gd name="T6" fmla="*/ 18 w 726"/>
                  <a:gd name="T7" fmla="*/ 0 h 457"/>
                  <a:gd name="T8" fmla="*/ 0 w 726"/>
                  <a:gd name="T9" fmla="*/ 18 h 457"/>
                  <a:gd name="T10" fmla="*/ 0 w 726"/>
                  <a:gd name="T11" fmla="*/ 457 h 457"/>
                  <a:gd name="T12" fmla="*/ 726 w 726"/>
                  <a:gd name="T13" fmla="*/ 457 h 4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6" h="457">
                    <a:moveTo>
                      <a:pt x="726" y="457"/>
                    </a:moveTo>
                    <a:cubicBezTo>
                      <a:pt x="726" y="18"/>
                      <a:pt x="726" y="18"/>
                      <a:pt x="726" y="18"/>
                    </a:cubicBezTo>
                    <a:cubicBezTo>
                      <a:pt x="726" y="8"/>
                      <a:pt x="718" y="0"/>
                      <a:pt x="708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457"/>
                      <a:pt x="0" y="457"/>
                      <a:pt x="0" y="457"/>
                    </a:cubicBezTo>
                    <a:lnTo>
                      <a:pt x="726" y="457"/>
                    </a:lnTo>
                    <a:close/>
                  </a:path>
                </a:pathLst>
              </a:custGeom>
              <a:solidFill>
                <a:srgbClr val="4817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1" name="Rectangle 11"/>
              <p:cNvSpPr>
                <a:spLocks noChangeArrowheads="1"/>
              </p:cNvSpPr>
              <p:nvPr/>
            </p:nvSpPr>
            <p:spPr bwMode="auto">
              <a:xfrm>
                <a:off x="7525820" y="2968164"/>
                <a:ext cx="4145479" cy="2479909"/>
              </a:xfrm>
              <a:prstGeom prst="rect">
                <a:avLst/>
              </a:prstGeom>
              <a:solidFill>
                <a:srgbClr val="6B3A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pic>
          <p:nvPicPr>
            <p:cNvPr id="3487" name="图片 3486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067102" y="3076758"/>
              <a:ext cx="3851757" cy="2183298"/>
            </a:xfrm>
            <a:prstGeom prst="rect">
              <a:avLst/>
            </a:prstGeom>
          </p:spPr>
        </p:pic>
      </p:grpSp>
      <p:grpSp>
        <p:nvGrpSpPr>
          <p:cNvPr id="3485" name="组合 3484"/>
          <p:cNvGrpSpPr/>
          <p:nvPr/>
        </p:nvGrpSpPr>
        <p:grpSpPr>
          <a:xfrm>
            <a:off x="361153" y="3307474"/>
            <a:ext cx="3930631" cy="3170109"/>
            <a:chOff x="801688" y="-1217613"/>
            <a:chExt cx="3919537" cy="3161161"/>
          </a:xfrm>
        </p:grpSpPr>
        <p:sp>
          <p:nvSpPr>
            <p:cNvPr id="9269" name="Freeform 3453"/>
            <p:cNvSpPr/>
            <p:nvPr/>
          </p:nvSpPr>
          <p:spPr bwMode="auto">
            <a:xfrm>
              <a:off x="801688" y="1057275"/>
              <a:ext cx="3919537" cy="446088"/>
            </a:xfrm>
            <a:custGeom>
              <a:avLst/>
              <a:gdLst>
                <a:gd name="T0" fmla="*/ 11 w 290"/>
                <a:gd name="T1" fmla="*/ 33 h 33"/>
                <a:gd name="T2" fmla="*/ 0 w 290"/>
                <a:gd name="T3" fmla="*/ 21 h 33"/>
                <a:gd name="T4" fmla="*/ 0 w 290"/>
                <a:gd name="T5" fmla="*/ 1 h 33"/>
                <a:gd name="T6" fmla="*/ 0 w 290"/>
                <a:gd name="T7" fmla="*/ 0 h 33"/>
                <a:gd name="T8" fmla="*/ 290 w 290"/>
                <a:gd name="T9" fmla="*/ 0 h 33"/>
                <a:gd name="T10" fmla="*/ 290 w 290"/>
                <a:gd name="T11" fmla="*/ 1 h 33"/>
                <a:gd name="T12" fmla="*/ 290 w 290"/>
                <a:gd name="T13" fmla="*/ 21 h 33"/>
                <a:gd name="T14" fmla="*/ 278 w 290"/>
                <a:gd name="T15" fmla="*/ 33 h 33"/>
                <a:gd name="T16" fmla="*/ 11 w 290"/>
                <a:gd name="T17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0" h="33">
                  <a:moveTo>
                    <a:pt x="11" y="33"/>
                  </a:moveTo>
                  <a:cubicBezTo>
                    <a:pt x="5" y="33"/>
                    <a:pt x="0" y="28"/>
                    <a:pt x="0" y="2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0" y="0"/>
                    <a:pt x="290" y="0"/>
                    <a:pt x="290" y="0"/>
                  </a:cubicBezTo>
                  <a:cubicBezTo>
                    <a:pt x="290" y="1"/>
                    <a:pt x="290" y="1"/>
                    <a:pt x="290" y="1"/>
                  </a:cubicBezTo>
                  <a:cubicBezTo>
                    <a:pt x="290" y="21"/>
                    <a:pt x="290" y="21"/>
                    <a:pt x="290" y="21"/>
                  </a:cubicBezTo>
                  <a:cubicBezTo>
                    <a:pt x="290" y="28"/>
                    <a:pt x="285" y="33"/>
                    <a:pt x="278" y="33"/>
                  </a:cubicBezTo>
                  <a:lnTo>
                    <a:pt x="11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70" name="Freeform 3454"/>
            <p:cNvSpPr/>
            <p:nvPr/>
          </p:nvSpPr>
          <p:spPr bwMode="auto">
            <a:xfrm>
              <a:off x="801688" y="-1217613"/>
              <a:ext cx="3919537" cy="2274888"/>
            </a:xfrm>
            <a:custGeom>
              <a:avLst/>
              <a:gdLst>
                <a:gd name="T0" fmla="*/ 278 w 290"/>
                <a:gd name="T1" fmla="*/ 0 h 168"/>
                <a:gd name="T2" fmla="*/ 11 w 290"/>
                <a:gd name="T3" fmla="*/ 0 h 168"/>
                <a:gd name="T4" fmla="*/ 0 w 290"/>
                <a:gd name="T5" fmla="*/ 11 h 168"/>
                <a:gd name="T6" fmla="*/ 0 w 290"/>
                <a:gd name="T7" fmla="*/ 168 h 168"/>
                <a:gd name="T8" fmla="*/ 290 w 290"/>
                <a:gd name="T9" fmla="*/ 168 h 168"/>
                <a:gd name="T10" fmla="*/ 290 w 290"/>
                <a:gd name="T11" fmla="*/ 11 h 168"/>
                <a:gd name="T12" fmla="*/ 278 w 290"/>
                <a:gd name="T13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0" h="168">
                  <a:moveTo>
                    <a:pt x="278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68"/>
                    <a:pt x="0" y="168"/>
                    <a:pt x="0" y="168"/>
                  </a:cubicBezTo>
                  <a:cubicBezTo>
                    <a:pt x="290" y="168"/>
                    <a:pt x="290" y="168"/>
                    <a:pt x="290" y="168"/>
                  </a:cubicBezTo>
                  <a:cubicBezTo>
                    <a:pt x="290" y="11"/>
                    <a:pt x="290" y="11"/>
                    <a:pt x="290" y="11"/>
                  </a:cubicBezTo>
                  <a:cubicBezTo>
                    <a:pt x="290" y="5"/>
                    <a:pt x="285" y="0"/>
                    <a:pt x="278" y="0"/>
                  </a:cubicBezTo>
                  <a:close/>
                </a:path>
              </a:pathLst>
            </a:custGeom>
            <a:solidFill>
              <a:srgbClr val="2635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71" name="Rectangle 3455"/>
            <p:cNvSpPr>
              <a:spLocks noChangeArrowheads="1"/>
            </p:cNvSpPr>
            <p:nvPr/>
          </p:nvSpPr>
          <p:spPr bwMode="auto">
            <a:xfrm>
              <a:off x="938213" y="-1096963"/>
              <a:ext cx="3621087" cy="2017713"/>
            </a:xfrm>
            <a:prstGeom prst="rect">
              <a:avLst/>
            </a:prstGeom>
            <a:solidFill>
              <a:srgbClr val="9BA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72" name="Freeform 3456"/>
            <p:cNvSpPr/>
            <p:nvPr/>
          </p:nvSpPr>
          <p:spPr bwMode="auto">
            <a:xfrm>
              <a:off x="2154238" y="1497460"/>
              <a:ext cx="1228725" cy="446088"/>
            </a:xfrm>
            <a:custGeom>
              <a:avLst/>
              <a:gdLst>
                <a:gd name="T0" fmla="*/ 13 w 91"/>
                <a:gd name="T1" fmla="*/ 0 h 33"/>
                <a:gd name="T2" fmla="*/ 79 w 91"/>
                <a:gd name="T3" fmla="*/ 0 h 33"/>
                <a:gd name="T4" fmla="*/ 91 w 91"/>
                <a:gd name="T5" fmla="*/ 26 h 33"/>
                <a:gd name="T6" fmla="*/ 91 w 91"/>
                <a:gd name="T7" fmla="*/ 33 h 33"/>
                <a:gd name="T8" fmla="*/ 85 w 91"/>
                <a:gd name="T9" fmla="*/ 33 h 33"/>
                <a:gd name="T10" fmla="*/ 5 w 91"/>
                <a:gd name="T11" fmla="*/ 33 h 33"/>
                <a:gd name="T12" fmla="*/ 0 w 91"/>
                <a:gd name="T13" fmla="*/ 33 h 33"/>
                <a:gd name="T14" fmla="*/ 0 w 91"/>
                <a:gd name="T15" fmla="*/ 26 h 33"/>
                <a:gd name="T16" fmla="*/ 13 w 91"/>
                <a:gd name="T1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1" h="33">
                  <a:moveTo>
                    <a:pt x="13" y="0"/>
                  </a:moveTo>
                  <a:cubicBezTo>
                    <a:pt x="79" y="0"/>
                    <a:pt x="79" y="0"/>
                    <a:pt x="79" y="0"/>
                  </a:cubicBezTo>
                  <a:cubicBezTo>
                    <a:pt x="79" y="26"/>
                    <a:pt x="91" y="26"/>
                    <a:pt x="91" y="26"/>
                  </a:cubicBezTo>
                  <a:cubicBezTo>
                    <a:pt x="91" y="33"/>
                    <a:pt x="91" y="33"/>
                    <a:pt x="91" y="33"/>
                  </a:cubicBezTo>
                  <a:cubicBezTo>
                    <a:pt x="85" y="33"/>
                    <a:pt x="85" y="33"/>
                    <a:pt x="85" y="33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13" y="25"/>
                    <a:pt x="1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73" name="Freeform 3457"/>
            <p:cNvSpPr/>
            <p:nvPr/>
          </p:nvSpPr>
          <p:spPr bwMode="auto">
            <a:xfrm>
              <a:off x="2154238" y="1497460"/>
              <a:ext cx="1228725" cy="365125"/>
            </a:xfrm>
            <a:custGeom>
              <a:avLst/>
              <a:gdLst>
                <a:gd name="T0" fmla="*/ 91 w 91"/>
                <a:gd name="T1" fmla="*/ 27 h 27"/>
                <a:gd name="T2" fmla="*/ 91 w 91"/>
                <a:gd name="T3" fmla="*/ 26 h 27"/>
                <a:gd name="T4" fmla="*/ 79 w 91"/>
                <a:gd name="T5" fmla="*/ 0 h 27"/>
                <a:gd name="T6" fmla="*/ 13 w 91"/>
                <a:gd name="T7" fmla="*/ 0 h 27"/>
                <a:gd name="T8" fmla="*/ 0 w 91"/>
                <a:gd name="T9" fmla="*/ 26 h 27"/>
                <a:gd name="T10" fmla="*/ 0 w 91"/>
                <a:gd name="T11" fmla="*/ 27 h 27"/>
                <a:gd name="T12" fmla="*/ 91 w 91"/>
                <a:gd name="T13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1" h="27">
                  <a:moveTo>
                    <a:pt x="91" y="27"/>
                  </a:moveTo>
                  <a:cubicBezTo>
                    <a:pt x="91" y="26"/>
                    <a:pt x="91" y="26"/>
                    <a:pt x="91" y="26"/>
                  </a:cubicBezTo>
                  <a:cubicBezTo>
                    <a:pt x="91" y="26"/>
                    <a:pt x="79" y="26"/>
                    <a:pt x="79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25"/>
                    <a:pt x="0" y="26"/>
                    <a:pt x="0" y="26"/>
                  </a:cubicBezTo>
                  <a:cubicBezTo>
                    <a:pt x="0" y="27"/>
                    <a:pt x="0" y="27"/>
                    <a:pt x="0" y="27"/>
                  </a:cubicBezTo>
                  <a:lnTo>
                    <a:pt x="91" y="27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74" name="Rectangle 3458"/>
            <p:cNvSpPr>
              <a:spLocks noChangeArrowheads="1"/>
            </p:cNvSpPr>
            <p:nvPr/>
          </p:nvSpPr>
          <p:spPr bwMode="auto">
            <a:xfrm>
              <a:off x="1058863" y="-1016000"/>
              <a:ext cx="2284412" cy="1855788"/>
            </a:xfrm>
            <a:prstGeom prst="rect">
              <a:avLst/>
            </a:prstGeom>
            <a:solidFill>
              <a:srgbClr val="FDFF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75" name="Freeform 3459"/>
            <p:cNvSpPr/>
            <p:nvPr/>
          </p:nvSpPr>
          <p:spPr bwMode="auto">
            <a:xfrm>
              <a:off x="1720850" y="-406400"/>
              <a:ext cx="338137" cy="352425"/>
            </a:xfrm>
            <a:custGeom>
              <a:avLst/>
              <a:gdLst>
                <a:gd name="T0" fmla="*/ 2 w 25"/>
                <a:gd name="T1" fmla="*/ 8 h 26"/>
                <a:gd name="T2" fmla="*/ 0 w 25"/>
                <a:gd name="T3" fmla="*/ 10 h 26"/>
                <a:gd name="T4" fmla="*/ 9 w 25"/>
                <a:gd name="T5" fmla="*/ 26 h 26"/>
                <a:gd name="T6" fmla="*/ 9 w 25"/>
                <a:gd name="T7" fmla="*/ 26 h 26"/>
                <a:gd name="T8" fmla="*/ 25 w 25"/>
                <a:gd name="T9" fmla="*/ 1 h 26"/>
                <a:gd name="T10" fmla="*/ 6 w 25"/>
                <a:gd name="T11" fmla="*/ 0 h 26"/>
                <a:gd name="T12" fmla="*/ 2 w 25"/>
                <a:gd name="T13" fmla="*/ 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26">
                  <a:moveTo>
                    <a:pt x="2" y="8"/>
                  </a:moveTo>
                  <a:cubicBezTo>
                    <a:pt x="1" y="9"/>
                    <a:pt x="0" y="9"/>
                    <a:pt x="0" y="10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8" y="21"/>
                    <a:pt x="24" y="12"/>
                    <a:pt x="25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3"/>
                    <a:pt x="4" y="6"/>
                    <a:pt x="2" y="8"/>
                  </a:cubicBezTo>
                  <a:close/>
                </a:path>
              </a:pathLst>
            </a:custGeom>
            <a:solidFill>
              <a:srgbClr val="52DD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76" name="Freeform 3460"/>
            <p:cNvSpPr/>
            <p:nvPr/>
          </p:nvSpPr>
          <p:spPr bwMode="auto">
            <a:xfrm>
              <a:off x="1289050" y="-311150"/>
              <a:ext cx="566737" cy="406400"/>
            </a:xfrm>
            <a:custGeom>
              <a:avLst/>
              <a:gdLst>
                <a:gd name="T0" fmla="*/ 32 w 42"/>
                <a:gd name="T1" fmla="*/ 3 h 30"/>
                <a:gd name="T2" fmla="*/ 17 w 42"/>
                <a:gd name="T3" fmla="*/ 0 h 30"/>
                <a:gd name="T4" fmla="*/ 17 w 42"/>
                <a:gd name="T5" fmla="*/ 0 h 30"/>
                <a:gd name="T6" fmla="*/ 0 w 42"/>
                <a:gd name="T7" fmla="*/ 14 h 30"/>
                <a:gd name="T8" fmla="*/ 0 w 42"/>
                <a:gd name="T9" fmla="*/ 14 h 30"/>
                <a:gd name="T10" fmla="*/ 42 w 42"/>
                <a:gd name="T11" fmla="*/ 22 h 30"/>
                <a:gd name="T12" fmla="*/ 32 w 42"/>
                <a:gd name="T13" fmla="*/ 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30">
                  <a:moveTo>
                    <a:pt x="32" y="3"/>
                  </a:moveTo>
                  <a:cubicBezTo>
                    <a:pt x="27" y="5"/>
                    <a:pt x="21" y="4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1" y="26"/>
                    <a:pt x="28" y="30"/>
                    <a:pt x="42" y="22"/>
                  </a:cubicBezTo>
                  <a:lnTo>
                    <a:pt x="32" y="3"/>
                  </a:lnTo>
                  <a:close/>
                </a:path>
              </a:pathLst>
            </a:custGeom>
            <a:solidFill>
              <a:srgbClr val="2D48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77" name="Freeform 3461"/>
            <p:cNvSpPr/>
            <p:nvPr/>
          </p:nvSpPr>
          <p:spPr bwMode="auto">
            <a:xfrm>
              <a:off x="1235075" y="-406400"/>
              <a:ext cx="284162" cy="257175"/>
            </a:xfrm>
            <a:custGeom>
              <a:avLst/>
              <a:gdLst>
                <a:gd name="T0" fmla="*/ 0 w 21"/>
                <a:gd name="T1" fmla="*/ 1 h 19"/>
                <a:gd name="T2" fmla="*/ 0 w 21"/>
                <a:gd name="T3" fmla="*/ 1 h 19"/>
                <a:gd name="T4" fmla="*/ 7 w 21"/>
                <a:gd name="T5" fmla="*/ 19 h 19"/>
                <a:gd name="T6" fmla="*/ 21 w 21"/>
                <a:gd name="T7" fmla="*/ 7 h 19"/>
                <a:gd name="T8" fmla="*/ 18 w 21"/>
                <a:gd name="T9" fmla="*/ 0 h 19"/>
                <a:gd name="T10" fmla="*/ 0 w 21"/>
                <a:gd name="T11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9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8"/>
                    <a:pt x="2" y="13"/>
                    <a:pt x="7" y="19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19" y="5"/>
                    <a:pt x="18" y="2"/>
                    <a:pt x="18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849E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78" name="Freeform 3462"/>
            <p:cNvSpPr/>
            <p:nvPr/>
          </p:nvSpPr>
          <p:spPr bwMode="auto">
            <a:xfrm>
              <a:off x="1774825" y="-595313"/>
              <a:ext cx="244475" cy="203200"/>
            </a:xfrm>
            <a:custGeom>
              <a:avLst/>
              <a:gdLst>
                <a:gd name="T0" fmla="*/ 2 w 18"/>
                <a:gd name="T1" fmla="*/ 14 h 15"/>
                <a:gd name="T2" fmla="*/ 18 w 18"/>
                <a:gd name="T3" fmla="*/ 15 h 15"/>
                <a:gd name="T4" fmla="*/ 18 w 18"/>
                <a:gd name="T5" fmla="*/ 15 h 15"/>
                <a:gd name="T6" fmla="*/ 15 w 18"/>
                <a:gd name="T7" fmla="*/ 0 h 15"/>
                <a:gd name="T8" fmla="*/ 15 w 18"/>
                <a:gd name="T9" fmla="*/ 0 h 15"/>
                <a:gd name="T10" fmla="*/ 0 w 18"/>
                <a:gd name="T11" fmla="*/ 8 h 15"/>
                <a:gd name="T12" fmla="*/ 2 w 18"/>
                <a:gd name="T13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15">
                  <a:moveTo>
                    <a:pt x="2" y="14"/>
                  </a:move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0"/>
                    <a:pt x="17" y="5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10"/>
                    <a:pt x="2" y="12"/>
                    <a:pt x="2" y="14"/>
                  </a:cubicBezTo>
                  <a:close/>
                </a:path>
              </a:pathLst>
            </a:custGeom>
            <a:solidFill>
              <a:srgbClr val="5646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79" name="Freeform 3463"/>
            <p:cNvSpPr/>
            <p:nvPr/>
          </p:nvSpPr>
          <p:spPr bwMode="auto">
            <a:xfrm>
              <a:off x="1654175" y="-879475"/>
              <a:ext cx="392112" cy="392113"/>
            </a:xfrm>
            <a:custGeom>
              <a:avLst/>
              <a:gdLst>
                <a:gd name="T0" fmla="*/ 2 w 29"/>
                <a:gd name="T1" fmla="*/ 0 h 29"/>
                <a:gd name="T2" fmla="*/ 2 w 29"/>
                <a:gd name="T3" fmla="*/ 0 h 29"/>
                <a:gd name="T4" fmla="*/ 0 w 29"/>
                <a:gd name="T5" fmla="*/ 22 h 29"/>
                <a:gd name="T6" fmla="*/ 8 w 29"/>
                <a:gd name="T7" fmla="*/ 27 h 29"/>
                <a:gd name="T8" fmla="*/ 9 w 29"/>
                <a:gd name="T9" fmla="*/ 29 h 29"/>
                <a:gd name="T10" fmla="*/ 29 w 29"/>
                <a:gd name="T11" fmla="*/ 18 h 29"/>
                <a:gd name="T12" fmla="*/ 2 w 29"/>
                <a:gd name="T13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29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3" y="23"/>
                    <a:pt x="6" y="24"/>
                    <a:pt x="8" y="27"/>
                  </a:cubicBezTo>
                  <a:cubicBezTo>
                    <a:pt x="9" y="27"/>
                    <a:pt x="9" y="28"/>
                    <a:pt x="9" y="29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4" y="8"/>
                    <a:pt x="14" y="1"/>
                    <a:pt x="2" y="0"/>
                  </a:cubicBezTo>
                  <a:close/>
                </a:path>
              </a:pathLst>
            </a:custGeom>
            <a:solidFill>
              <a:srgbClr val="6AC2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56" name="Freeform 3464"/>
            <p:cNvSpPr/>
            <p:nvPr/>
          </p:nvSpPr>
          <p:spPr bwMode="auto">
            <a:xfrm>
              <a:off x="1112838" y="-933450"/>
              <a:ext cx="568325" cy="541338"/>
            </a:xfrm>
            <a:custGeom>
              <a:avLst/>
              <a:gdLst>
                <a:gd name="T0" fmla="*/ 1 w 42"/>
                <a:gd name="T1" fmla="*/ 40 h 40"/>
                <a:gd name="T2" fmla="*/ 27 w 42"/>
                <a:gd name="T3" fmla="*/ 39 h 40"/>
                <a:gd name="T4" fmla="*/ 31 w 42"/>
                <a:gd name="T5" fmla="*/ 29 h 40"/>
                <a:gd name="T6" fmla="*/ 40 w 42"/>
                <a:gd name="T7" fmla="*/ 26 h 40"/>
                <a:gd name="T8" fmla="*/ 42 w 42"/>
                <a:gd name="T9" fmla="*/ 0 h 40"/>
                <a:gd name="T10" fmla="*/ 37 w 42"/>
                <a:gd name="T11" fmla="*/ 0 h 40"/>
                <a:gd name="T12" fmla="*/ 1 w 42"/>
                <a:gd name="T13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40">
                  <a:moveTo>
                    <a:pt x="1" y="40"/>
                  </a:moveTo>
                  <a:cubicBezTo>
                    <a:pt x="27" y="39"/>
                    <a:pt x="27" y="39"/>
                    <a:pt x="27" y="39"/>
                  </a:cubicBezTo>
                  <a:cubicBezTo>
                    <a:pt x="27" y="35"/>
                    <a:pt x="28" y="32"/>
                    <a:pt x="31" y="29"/>
                  </a:cubicBezTo>
                  <a:cubicBezTo>
                    <a:pt x="34" y="27"/>
                    <a:pt x="37" y="26"/>
                    <a:pt x="40" y="26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0" y="0"/>
                    <a:pt x="39" y="0"/>
                    <a:pt x="37" y="0"/>
                  </a:cubicBezTo>
                  <a:cubicBezTo>
                    <a:pt x="16" y="1"/>
                    <a:pt x="0" y="19"/>
                    <a:pt x="1" y="40"/>
                  </a:cubicBezTo>
                  <a:close/>
                </a:path>
              </a:pathLst>
            </a:custGeom>
            <a:solidFill>
              <a:srgbClr val="E2B1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57" name="Rectangle 3465"/>
            <p:cNvSpPr>
              <a:spLocks noChangeArrowheads="1"/>
            </p:cNvSpPr>
            <p:nvPr/>
          </p:nvSpPr>
          <p:spPr bwMode="auto">
            <a:xfrm>
              <a:off x="3451225" y="-1016000"/>
              <a:ext cx="958850" cy="1855788"/>
            </a:xfrm>
            <a:prstGeom prst="rect">
              <a:avLst/>
            </a:prstGeom>
            <a:solidFill>
              <a:srgbClr val="E2B1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58" name="Rectangle 3466"/>
            <p:cNvSpPr>
              <a:spLocks noChangeArrowheads="1"/>
            </p:cNvSpPr>
            <p:nvPr/>
          </p:nvSpPr>
          <p:spPr bwMode="auto">
            <a:xfrm>
              <a:off x="2274888" y="-879475"/>
              <a:ext cx="919162" cy="39688"/>
            </a:xfrm>
            <a:prstGeom prst="rect">
              <a:avLst/>
            </a:pr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59" name="Rectangle 3467"/>
            <p:cNvSpPr>
              <a:spLocks noChangeArrowheads="1"/>
            </p:cNvSpPr>
            <p:nvPr/>
          </p:nvSpPr>
          <p:spPr bwMode="auto">
            <a:xfrm>
              <a:off x="3478213" y="-947738"/>
              <a:ext cx="904875" cy="41275"/>
            </a:xfrm>
            <a:prstGeom prst="rect">
              <a:avLst/>
            </a:pr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60" name="Rectangle 3468"/>
            <p:cNvSpPr>
              <a:spLocks noChangeArrowheads="1"/>
            </p:cNvSpPr>
            <p:nvPr/>
          </p:nvSpPr>
          <p:spPr bwMode="auto">
            <a:xfrm>
              <a:off x="3478213" y="-771525"/>
              <a:ext cx="904875" cy="41275"/>
            </a:xfrm>
            <a:prstGeom prst="rect">
              <a:avLst/>
            </a:pr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61" name="Rectangle 3469"/>
            <p:cNvSpPr>
              <a:spLocks noChangeArrowheads="1"/>
            </p:cNvSpPr>
            <p:nvPr/>
          </p:nvSpPr>
          <p:spPr bwMode="auto">
            <a:xfrm>
              <a:off x="3478213" y="-582613"/>
              <a:ext cx="904875" cy="28575"/>
            </a:xfrm>
            <a:prstGeom prst="rect">
              <a:avLst/>
            </a:pr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62" name="Rectangle 3470"/>
            <p:cNvSpPr>
              <a:spLocks noChangeArrowheads="1"/>
            </p:cNvSpPr>
            <p:nvPr/>
          </p:nvSpPr>
          <p:spPr bwMode="auto">
            <a:xfrm>
              <a:off x="3478213" y="-406400"/>
              <a:ext cx="904875" cy="41275"/>
            </a:xfrm>
            <a:prstGeom prst="rect">
              <a:avLst/>
            </a:pr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63" name="Rectangle 3471"/>
            <p:cNvSpPr>
              <a:spLocks noChangeArrowheads="1"/>
            </p:cNvSpPr>
            <p:nvPr/>
          </p:nvSpPr>
          <p:spPr bwMode="auto">
            <a:xfrm>
              <a:off x="3478213" y="-230188"/>
              <a:ext cx="904875" cy="41275"/>
            </a:xfrm>
            <a:prstGeom prst="rect">
              <a:avLst/>
            </a:pr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64" name="Rectangle 3472"/>
            <p:cNvSpPr>
              <a:spLocks noChangeArrowheads="1"/>
            </p:cNvSpPr>
            <p:nvPr/>
          </p:nvSpPr>
          <p:spPr bwMode="auto">
            <a:xfrm>
              <a:off x="3478213" y="-39688"/>
              <a:ext cx="904875" cy="26988"/>
            </a:xfrm>
            <a:prstGeom prst="rect">
              <a:avLst/>
            </a:pr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65" name="Rectangle 3473"/>
            <p:cNvSpPr>
              <a:spLocks noChangeArrowheads="1"/>
            </p:cNvSpPr>
            <p:nvPr/>
          </p:nvSpPr>
          <p:spPr bwMode="auto">
            <a:xfrm>
              <a:off x="3478213" y="136525"/>
              <a:ext cx="904875" cy="39688"/>
            </a:xfrm>
            <a:prstGeom prst="rect">
              <a:avLst/>
            </a:pr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66" name="Rectangle 3474"/>
            <p:cNvSpPr>
              <a:spLocks noChangeArrowheads="1"/>
            </p:cNvSpPr>
            <p:nvPr/>
          </p:nvSpPr>
          <p:spPr bwMode="auto">
            <a:xfrm>
              <a:off x="2274888" y="-717550"/>
              <a:ext cx="919162" cy="26988"/>
            </a:xfrm>
            <a:prstGeom prst="rect">
              <a:avLst/>
            </a:pr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67" name="Rectangle 3475"/>
            <p:cNvSpPr>
              <a:spLocks noChangeArrowheads="1"/>
            </p:cNvSpPr>
            <p:nvPr/>
          </p:nvSpPr>
          <p:spPr bwMode="auto">
            <a:xfrm>
              <a:off x="2274888" y="-568325"/>
              <a:ext cx="919162" cy="41275"/>
            </a:xfrm>
            <a:prstGeom prst="rect">
              <a:avLst/>
            </a:pr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68" name="Rectangle 3476"/>
            <p:cNvSpPr>
              <a:spLocks noChangeArrowheads="1"/>
            </p:cNvSpPr>
            <p:nvPr/>
          </p:nvSpPr>
          <p:spPr bwMode="auto">
            <a:xfrm>
              <a:off x="2274888" y="-419100"/>
              <a:ext cx="919162" cy="39688"/>
            </a:xfrm>
            <a:prstGeom prst="rect">
              <a:avLst/>
            </a:pr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69" name="Rectangle 3477"/>
            <p:cNvSpPr>
              <a:spLocks noChangeArrowheads="1"/>
            </p:cNvSpPr>
            <p:nvPr/>
          </p:nvSpPr>
          <p:spPr bwMode="auto">
            <a:xfrm>
              <a:off x="2274888" y="-257175"/>
              <a:ext cx="919162" cy="41275"/>
            </a:xfrm>
            <a:prstGeom prst="rect">
              <a:avLst/>
            </a:pr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70" name="Rectangle 3478"/>
            <p:cNvSpPr>
              <a:spLocks noChangeArrowheads="1"/>
            </p:cNvSpPr>
            <p:nvPr/>
          </p:nvSpPr>
          <p:spPr bwMode="auto">
            <a:xfrm>
              <a:off x="2274888" y="-107950"/>
              <a:ext cx="919162" cy="41275"/>
            </a:xfrm>
            <a:prstGeom prst="rect">
              <a:avLst/>
            </a:pr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71" name="Rectangle 3479"/>
            <p:cNvSpPr>
              <a:spLocks noChangeArrowheads="1"/>
            </p:cNvSpPr>
            <p:nvPr/>
          </p:nvSpPr>
          <p:spPr bwMode="auto">
            <a:xfrm>
              <a:off x="2274888" y="53975"/>
              <a:ext cx="919162" cy="26988"/>
            </a:xfrm>
            <a:prstGeom prst="rect">
              <a:avLst/>
            </a:pr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72" name="Rectangle 3480"/>
            <p:cNvSpPr>
              <a:spLocks noChangeArrowheads="1"/>
            </p:cNvSpPr>
            <p:nvPr/>
          </p:nvSpPr>
          <p:spPr bwMode="auto">
            <a:xfrm>
              <a:off x="2274888" y="203200"/>
              <a:ext cx="919162" cy="41275"/>
            </a:xfrm>
            <a:prstGeom prst="rect">
              <a:avLst/>
            </a:pr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73" name="Rectangle 3481"/>
            <p:cNvSpPr>
              <a:spLocks noChangeArrowheads="1"/>
            </p:cNvSpPr>
            <p:nvPr/>
          </p:nvSpPr>
          <p:spPr bwMode="auto">
            <a:xfrm>
              <a:off x="2274888" y="352425"/>
              <a:ext cx="919162" cy="41275"/>
            </a:xfrm>
            <a:prstGeom prst="rect">
              <a:avLst/>
            </a:pr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76" name="Rectangle 3482"/>
            <p:cNvSpPr>
              <a:spLocks noChangeArrowheads="1"/>
            </p:cNvSpPr>
            <p:nvPr/>
          </p:nvSpPr>
          <p:spPr bwMode="auto">
            <a:xfrm>
              <a:off x="2274888" y="514350"/>
              <a:ext cx="919162" cy="41275"/>
            </a:xfrm>
            <a:prstGeom prst="rect">
              <a:avLst/>
            </a:pr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77" name="Rectangle 3483"/>
            <p:cNvSpPr>
              <a:spLocks noChangeArrowheads="1"/>
            </p:cNvSpPr>
            <p:nvPr/>
          </p:nvSpPr>
          <p:spPr bwMode="auto">
            <a:xfrm>
              <a:off x="1181100" y="244475"/>
              <a:ext cx="877887" cy="460375"/>
            </a:xfrm>
            <a:prstGeom prst="rect">
              <a:avLst/>
            </a:prstGeom>
            <a:solidFill>
              <a:srgbClr val="E2B1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78" name="Rectangle 3484"/>
            <p:cNvSpPr>
              <a:spLocks noChangeArrowheads="1"/>
            </p:cNvSpPr>
            <p:nvPr/>
          </p:nvSpPr>
          <p:spPr bwMode="auto">
            <a:xfrm>
              <a:off x="1274763" y="501650"/>
              <a:ext cx="53975" cy="122238"/>
            </a:xfrm>
            <a:prstGeom prst="rect">
              <a:avLst/>
            </a:prstGeom>
            <a:solidFill>
              <a:srgbClr val="A64A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79" name="Rectangle 3485"/>
            <p:cNvSpPr>
              <a:spLocks noChangeArrowheads="1"/>
            </p:cNvSpPr>
            <p:nvPr/>
          </p:nvSpPr>
          <p:spPr bwMode="auto">
            <a:xfrm>
              <a:off x="1370013" y="447675"/>
              <a:ext cx="53975" cy="176213"/>
            </a:xfrm>
            <a:prstGeom prst="rect">
              <a:avLst/>
            </a:prstGeom>
            <a:solidFill>
              <a:srgbClr val="A64A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80" name="Rectangle 3486"/>
            <p:cNvSpPr>
              <a:spLocks noChangeArrowheads="1"/>
            </p:cNvSpPr>
            <p:nvPr/>
          </p:nvSpPr>
          <p:spPr bwMode="auto">
            <a:xfrm>
              <a:off x="1465263" y="393700"/>
              <a:ext cx="53975" cy="230188"/>
            </a:xfrm>
            <a:prstGeom prst="rect">
              <a:avLst/>
            </a:prstGeom>
            <a:solidFill>
              <a:srgbClr val="A64A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81" name="Freeform 3487"/>
            <p:cNvSpPr/>
            <p:nvPr/>
          </p:nvSpPr>
          <p:spPr bwMode="auto">
            <a:xfrm>
              <a:off x="1274763" y="298450"/>
              <a:ext cx="257175" cy="161925"/>
            </a:xfrm>
            <a:custGeom>
              <a:avLst/>
              <a:gdLst>
                <a:gd name="T0" fmla="*/ 137 w 162"/>
                <a:gd name="T1" fmla="*/ 9 h 102"/>
                <a:gd name="T2" fmla="*/ 111 w 162"/>
                <a:gd name="T3" fmla="*/ 17 h 102"/>
                <a:gd name="T4" fmla="*/ 120 w 162"/>
                <a:gd name="T5" fmla="*/ 26 h 102"/>
                <a:gd name="T6" fmla="*/ 0 w 162"/>
                <a:gd name="T7" fmla="*/ 102 h 102"/>
                <a:gd name="T8" fmla="*/ 9 w 162"/>
                <a:gd name="T9" fmla="*/ 102 h 102"/>
                <a:gd name="T10" fmla="*/ 120 w 162"/>
                <a:gd name="T11" fmla="*/ 34 h 102"/>
                <a:gd name="T12" fmla="*/ 128 w 162"/>
                <a:gd name="T13" fmla="*/ 43 h 102"/>
                <a:gd name="T14" fmla="*/ 145 w 162"/>
                <a:gd name="T15" fmla="*/ 17 h 102"/>
                <a:gd name="T16" fmla="*/ 162 w 162"/>
                <a:gd name="T17" fmla="*/ 0 h 102"/>
                <a:gd name="T18" fmla="*/ 137 w 162"/>
                <a:gd name="T19" fmla="*/ 9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2" h="102">
                  <a:moveTo>
                    <a:pt x="137" y="9"/>
                  </a:moveTo>
                  <a:lnTo>
                    <a:pt x="111" y="17"/>
                  </a:lnTo>
                  <a:lnTo>
                    <a:pt x="120" y="26"/>
                  </a:lnTo>
                  <a:lnTo>
                    <a:pt x="0" y="102"/>
                  </a:lnTo>
                  <a:lnTo>
                    <a:pt x="9" y="102"/>
                  </a:lnTo>
                  <a:lnTo>
                    <a:pt x="120" y="34"/>
                  </a:lnTo>
                  <a:lnTo>
                    <a:pt x="128" y="43"/>
                  </a:lnTo>
                  <a:lnTo>
                    <a:pt x="145" y="17"/>
                  </a:lnTo>
                  <a:lnTo>
                    <a:pt x="162" y="0"/>
                  </a:lnTo>
                  <a:lnTo>
                    <a:pt x="137" y="9"/>
                  </a:lnTo>
                  <a:close/>
                </a:path>
              </a:pathLst>
            </a:custGeom>
            <a:solidFill>
              <a:srgbClr val="A64A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82" name="Rectangle 3488"/>
            <p:cNvSpPr>
              <a:spLocks noChangeArrowheads="1"/>
            </p:cNvSpPr>
            <p:nvPr/>
          </p:nvSpPr>
          <p:spPr bwMode="auto">
            <a:xfrm>
              <a:off x="1654175" y="339725"/>
              <a:ext cx="311150" cy="39688"/>
            </a:xfrm>
            <a:prstGeom prst="rect">
              <a:avLst/>
            </a:prstGeom>
            <a:solidFill>
              <a:srgbClr val="2D2D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83" name="Rectangle 3489"/>
            <p:cNvSpPr>
              <a:spLocks noChangeArrowheads="1"/>
            </p:cNvSpPr>
            <p:nvPr/>
          </p:nvSpPr>
          <p:spPr bwMode="auto">
            <a:xfrm>
              <a:off x="1654175" y="447675"/>
              <a:ext cx="311150" cy="39688"/>
            </a:xfrm>
            <a:prstGeom prst="rect">
              <a:avLst/>
            </a:prstGeom>
            <a:solidFill>
              <a:srgbClr val="2D2D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84" name="Rectangle 3490"/>
            <p:cNvSpPr>
              <a:spLocks noChangeArrowheads="1"/>
            </p:cNvSpPr>
            <p:nvPr/>
          </p:nvSpPr>
          <p:spPr bwMode="auto">
            <a:xfrm>
              <a:off x="1654175" y="569913"/>
              <a:ext cx="311150" cy="39688"/>
            </a:xfrm>
            <a:prstGeom prst="rect">
              <a:avLst/>
            </a:prstGeom>
            <a:solidFill>
              <a:srgbClr val="2D2D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98" name="矩形 97"/>
          <p:cNvSpPr/>
          <p:nvPr/>
        </p:nvSpPr>
        <p:spPr>
          <a:xfrm>
            <a:off x="0" y="6502985"/>
            <a:ext cx="12192000" cy="355015"/>
          </a:xfrm>
          <a:prstGeom prst="rect">
            <a:avLst/>
          </a:prstGeom>
          <a:solidFill>
            <a:srgbClr val="197E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Freeform 7"/>
          <p:cNvSpPr/>
          <p:nvPr/>
        </p:nvSpPr>
        <p:spPr bwMode="auto">
          <a:xfrm>
            <a:off x="5326590" y="5894759"/>
            <a:ext cx="1547854" cy="530004"/>
          </a:xfrm>
          <a:custGeom>
            <a:avLst/>
            <a:gdLst>
              <a:gd name="T0" fmla="*/ 25 w 217"/>
              <a:gd name="T1" fmla="*/ 0 h 74"/>
              <a:gd name="T2" fmla="*/ 0 w 217"/>
              <a:gd name="T3" fmla="*/ 74 h 74"/>
              <a:gd name="T4" fmla="*/ 217 w 217"/>
              <a:gd name="T5" fmla="*/ 74 h 74"/>
              <a:gd name="T6" fmla="*/ 192 w 217"/>
              <a:gd name="T7" fmla="*/ 0 h 74"/>
              <a:gd name="T8" fmla="*/ 25 w 217"/>
              <a:gd name="T9" fmla="*/ 0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7" h="74">
                <a:moveTo>
                  <a:pt x="25" y="0"/>
                </a:moveTo>
                <a:cubicBezTo>
                  <a:pt x="17" y="25"/>
                  <a:pt x="8" y="49"/>
                  <a:pt x="0" y="74"/>
                </a:cubicBezTo>
                <a:cubicBezTo>
                  <a:pt x="72" y="74"/>
                  <a:pt x="144" y="74"/>
                  <a:pt x="217" y="74"/>
                </a:cubicBezTo>
                <a:cubicBezTo>
                  <a:pt x="208" y="49"/>
                  <a:pt x="200" y="25"/>
                  <a:pt x="192" y="0"/>
                </a:cubicBezTo>
                <a:cubicBezTo>
                  <a:pt x="136" y="0"/>
                  <a:pt x="80" y="0"/>
                  <a:pt x="25" y="0"/>
                </a:cubicBezTo>
                <a:close/>
              </a:path>
            </a:pathLst>
          </a:custGeom>
          <a:solidFill>
            <a:srgbClr val="A6DAE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Freeform 8"/>
          <p:cNvSpPr/>
          <p:nvPr/>
        </p:nvSpPr>
        <p:spPr bwMode="auto">
          <a:xfrm>
            <a:off x="5160964" y="6373570"/>
            <a:ext cx="1876095" cy="129491"/>
          </a:xfrm>
          <a:custGeom>
            <a:avLst/>
            <a:gdLst>
              <a:gd name="T0" fmla="*/ 252 w 263"/>
              <a:gd name="T1" fmla="*/ 0 h 18"/>
              <a:gd name="T2" fmla="*/ 11 w 263"/>
              <a:gd name="T3" fmla="*/ 0 h 18"/>
              <a:gd name="T4" fmla="*/ 0 w 263"/>
              <a:gd name="T5" fmla="*/ 13 h 18"/>
              <a:gd name="T6" fmla="*/ 0 w 263"/>
              <a:gd name="T7" fmla="*/ 18 h 18"/>
              <a:gd name="T8" fmla="*/ 263 w 263"/>
              <a:gd name="T9" fmla="*/ 18 h 18"/>
              <a:gd name="T10" fmla="*/ 263 w 263"/>
              <a:gd name="T11" fmla="*/ 13 h 18"/>
              <a:gd name="T12" fmla="*/ 252 w 263"/>
              <a:gd name="T13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63" h="18">
                <a:moveTo>
                  <a:pt x="252" y="0"/>
                </a:moveTo>
                <a:cubicBezTo>
                  <a:pt x="11" y="0"/>
                  <a:pt x="11" y="0"/>
                  <a:pt x="11" y="0"/>
                </a:cubicBezTo>
                <a:cubicBezTo>
                  <a:pt x="4" y="0"/>
                  <a:pt x="0" y="6"/>
                  <a:pt x="0" y="13"/>
                </a:cubicBezTo>
                <a:cubicBezTo>
                  <a:pt x="0" y="18"/>
                  <a:pt x="0" y="18"/>
                  <a:pt x="0" y="18"/>
                </a:cubicBezTo>
                <a:cubicBezTo>
                  <a:pt x="263" y="18"/>
                  <a:pt x="263" y="18"/>
                  <a:pt x="263" y="18"/>
                </a:cubicBezTo>
                <a:cubicBezTo>
                  <a:pt x="263" y="13"/>
                  <a:pt x="263" y="13"/>
                  <a:pt x="263" y="13"/>
                </a:cubicBezTo>
                <a:cubicBezTo>
                  <a:pt x="263" y="6"/>
                  <a:pt x="258" y="0"/>
                  <a:pt x="25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Freeform 10"/>
          <p:cNvSpPr/>
          <p:nvPr/>
        </p:nvSpPr>
        <p:spPr bwMode="auto">
          <a:xfrm>
            <a:off x="3504700" y="2190750"/>
            <a:ext cx="5182600" cy="3261335"/>
          </a:xfrm>
          <a:custGeom>
            <a:avLst/>
            <a:gdLst>
              <a:gd name="T0" fmla="*/ 726 w 726"/>
              <a:gd name="T1" fmla="*/ 457 h 457"/>
              <a:gd name="T2" fmla="*/ 726 w 726"/>
              <a:gd name="T3" fmla="*/ 18 h 457"/>
              <a:gd name="T4" fmla="*/ 708 w 726"/>
              <a:gd name="T5" fmla="*/ 0 h 457"/>
              <a:gd name="T6" fmla="*/ 18 w 726"/>
              <a:gd name="T7" fmla="*/ 0 h 457"/>
              <a:gd name="T8" fmla="*/ 0 w 726"/>
              <a:gd name="T9" fmla="*/ 18 h 457"/>
              <a:gd name="T10" fmla="*/ 0 w 726"/>
              <a:gd name="T11" fmla="*/ 457 h 457"/>
              <a:gd name="T12" fmla="*/ 726 w 726"/>
              <a:gd name="T13" fmla="*/ 457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26" h="457">
                <a:moveTo>
                  <a:pt x="726" y="457"/>
                </a:moveTo>
                <a:cubicBezTo>
                  <a:pt x="726" y="18"/>
                  <a:pt x="726" y="18"/>
                  <a:pt x="726" y="18"/>
                </a:cubicBezTo>
                <a:cubicBezTo>
                  <a:pt x="726" y="8"/>
                  <a:pt x="718" y="0"/>
                  <a:pt x="708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8" y="0"/>
                  <a:pt x="0" y="8"/>
                  <a:pt x="0" y="18"/>
                </a:cubicBezTo>
                <a:cubicBezTo>
                  <a:pt x="0" y="457"/>
                  <a:pt x="0" y="457"/>
                  <a:pt x="0" y="457"/>
                </a:cubicBezTo>
                <a:lnTo>
                  <a:pt x="726" y="457"/>
                </a:lnTo>
                <a:close/>
              </a:path>
            </a:pathLst>
          </a:custGeom>
          <a:solidFill>
            <a:srgbClr val="4817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3727543" y="2398537"/>
            <a:ext cx="4736914" cy="2833718"/>
          </a:xfrm>
          <a:prstGeom prst="rect">
            <a:avLst/>
          </a:prstGeom>
          <a:solidFill>
            <a:srgbClr val="E66F6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3486" name="组合 3485"/>
          <p:cNvGrpSpPr/>
          <p:nvPr/>
        </p:nvGrpSpPr>
        <p:grpSpPr>
          <a:xfrm>
            <a:off x="4924846" y="2548380"/>
            <a:ext cx="2342308" cy="870316"/>
            <a:chOff x="4386237" y="3162487"/>
            <a:chExt cx="2342308" cy="870316"/>
          </a:xfrm>
        </p:grpSpPr>
        <p:sp>
          <p:nvSpPr>
            <p:cNvPr id="3475" name="文本框 3474"/>
            <p:cNvSpPr txBox="1"/>
            <p:nvPr/>
          </p:nvSpPr>
          <p:spPr>
            <a:xfrm>
              <a:off x="4386237" y="3201806"/>
              <a:ext cx="234230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>
                  <a:solidFill>
                    <a:srgbClr val="DA2A2A"/>
                  </a:solidFill>
                  <a:latin typeface="张海山锐谐体" panose="02000000000000000000" pitchFamily="2" charset="-122"/>
                  <a:ea typeface="张海山锐谐体" panose="02000000000000000000" pitchFamily="2" charset="-122"/>
                </a:rPr>
                <a:t>工商系中小企业</a:t>
              </a:r>
              <a:endParaRPr lang="en-US" altLang="zh-CN" sz="2400" dirty="0">
                <a:solidFill>
                  <a:srgbClr val="DA2A2A"/>
                </a:solidFill>
                <a:latin typeface="张海山锐谐体" panose="02000000000000000000" pitchFamily="2" charset="-122"/>
                <a:ea typeface="张海山锐谐体" panose="02000000000000000000" pitchFamily="2" charset="-122"/>
              </a:endParaRPr>
            </a:p>
            <a:p>
              <a:r>
                <a:rPr lang="zh-CN" altLang="en-US" sz="2400" dirty="0">
                  <a:solidFill>
                    <a:srgbClr val="DA2A2A"/>
                  </a:solidFill>
                  <a:latin typeface="张海山锐谐体" panose="02000000000000000000" pitchFamily="2" charset="-122"/>
                  <a:ea typeface="张海山锐谐体" panose="02000000000000000000" pitchFamily="2" charset="-122"/>
                </a:rPr>
                <a:t>添加标题</a:t>
              </a:r>
            </a:p>
          </p:txBody>
        </p:sp>
        <p:sp>
          <p:nvSpPr>
            <p:cNvPr id="9265" name="文本框 9264"/>
            <p:cNvSpPr txBox="1"/>
            <p:nvPr/>
          </p:nvSpPr>
          <p:spPr>
            <a:xfrm>
              <a:off x="4386237" y="3162487"/>
              <a:ext cx="234230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latin typeface="张海山锐谐体" panose="02000000000000000000" pitchFamily="2" charset="-122"/>
                  <a:ea typeface="张海山锐谐体" panose="02000000000000000000" pitchFamily="2" charset="-122"/>
                </a:rPr>
                <a:t>工商系中小企业</a:t>
              </a:r>
              <a:endParaRPr lang="en-US" altLang="zh-CN" sz="2400" dirty="0">
                <a:solidFill>
                  <a:schemeClr val="bg1"/>
                </a:solidFill>
                <a:latin typeface="张海山锐谐体" panose="02000000000000000000" pitchFamily="2" charset="-122"/>
                <a:ea typeface="张海山锐谐体" panose="02000000000000000000" pitchFamily="2" charset="-122"/>
              </a:endParaRPr>
            </a:p>
            <a:p>
              <a:r>
                <a:rPr lang="zh-CN" altLang="en-US" sz="2400" dirty="0">
                  <a:solidFill>
                    <a:schemeClr val="bg1"/>
                  </a:solidFill>
                  <a:latin typeface="张海山锐谐体" panose="02000000000000000000" pitchFamily="2" charset="-122"/>
                  <a:ea typeface="张海山锐谐体" panose="02000000000000000000" pitchFamily="2" charset="-122"/>
                </a:rPr>
                <a:t>添加标题</a:t>
              </a:r>
            </a:p>
          </p:txBody>
        </p:sp>
      </p:grpSp>
      <p:sp>
        <p:nvSpPr>
          <p:cNvPr id="9284" name="AutoShape 3492"/>
          <p:cNvSpPr>
            <a:spLocks noChangeAspect="1" noChangeArrowheads="1" noTextEdit="1"/>
          </p:cNvSpPr>
          <p:nvPr/>
        </p:nvSpPr>
        <p:spPr bwMode="auto">
          <a:xfrm>
            <a:off x="13085763" y="569913"/>
            <a:ext cx="1227137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9339" name="组合 9338"/>
          <p:cNvGrpSpPr/>
          <p:nvPr/>
        </p:nvGrpSpPr>
        <p:grpSpPr>
          <a:xfrm>
            <a:off x="5155145" y="3485794"/>
            <a:ext cx="1881711" cy="2146892"/>
            <a:chOff x="5186363" y="3252787"/>
            <a:chExt cx="2477036" cy="2826113"/>
          </a:xfrm>
        </p:grpSpPr>
        <p:sp>
          <p:nvSpPr>
            <p:cNvPr id="9305" name="Freeform 3507"/>
            <p:cNvSpPr/>
            <p:nvPr/>
          </p:nvSpPr>
          <p:spPr bwMode="auto">
            <a:xfrm>
              <a:off x="5583262" y="4285682"/>
              <a:ext cx="325171" cy="521229"/>
            </a:xfrm>
            <a:custGeom>
              <a:avLst/>
              <a:gdLst>
                <a:gd name="T0" fmla="*/ 54 w 57"/>
                <a:gd name="T1" fmla="*/ 23 h 92"/>
                <a:gd name="T2" fmla="*/ 44 w 57"/>
                <a:gd name="T3" fmla="*/ 3 h 92"/>
                <a:gd name="T4" fmla="*/ 44 w 57"/>
                <a:gd name="T5" fmla="*/ 3 h 92"/>
                <a:gd name="T6" fmla="*/ 24 w 57"/>
                <a:gd name="T7" fmla="*/ 12 h 92"/>
                <a:gd name="T8" fmla="*/ 3 w 57"/>
                <a:gd name="T9" fmla="*/ 69 h 92"/>
                <a:gd name="T10" fmla="*/ 12 w 57"/>
                <a:gd name="T11" fmla="*/ 89 h 92"/>
                <a:gd name="T12" fmla="*/ 12 w 57"/>
                <a:gd name="T13" fmla="*/ 89 h 92"/>
                <a:gd name="T14" fmla="*/ 33 w 57"/>
                <a:gd name="T15" fmla="*/ 80 h 92"/>
                <a:gd name="T16" fmla="*/ 54 w 57"/>
                <a:gd name="T17" fmla="*/ 23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92">
                  <a:moveTo>
                    <a:pt x="54" y="23"/>
                  </a:moveTo>
                  <a:cubicBezTo>
                    <a:pt x="57" y="15"/>
                    <a:pt x="53" y="6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36" y="0"/>
                    <a:pt x="27" y="4"/>
                    <a:pt x="24" y="12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0" y="77"/>
                    <a:pt x="4" y="86"/>
                    <a:pt x="12" y="89"/>
                  </a:cubicBezTo>
                  <a:cubicBezTo>
                    <a:pt x="12" y="89"/>
                    <a:pt x="12" y="89"/>
                    <a:pt x="12" y="89"/>
                  </a:cubicBezTo>
                  <a:cubicBezTo>
                    <a:pt x="21" y="92"/>
                    <a:pt x="30" y="88"/>
                    <a:pt x="33" y="80"/>
                  </a:cubicBezTo>
                  <a:lnTo>
                    <a:pt x="54" y="23"/>
                  </a:lnTo>
                  <a:close/>
                </a:path>
              </a:pathLst>
            </a:custGeom>
            <a:solidFill>
              <a:srgbClr val="DDCC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06" name="Rectangle 3508"/>
            <p:cNvSpPr>
              <a:spLocks noChangeArrowheads="1"/>
            </p:cNvSpPr>
            <p:nvPr/>
          </p:nvSpPr>
          <p:spPr bwMode="auto">
            <a:xfrm>
              <a:off x="5755411" y="3307778"/>
              <a:ext cx="1458486" cy="1812348"/>
            </a:xfrm>
            <a:prstGeom prst="rect">
              <a:avLst/>
            </a:prstGeom>
            <a:solidFill>
              <a:srgbClr val="58B7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07" name="Rectangle 3509"/>
            <p:cNvSpPr>
              <a:spLocks noChangeArrowheads="1"/>
            </p:cNvSpPr>
            <p:nvPr/>
          </p:nvSpPr>
          <p:spPr bwMode="auto">
            <a:xfrm>
              <a:off x="5913215" y="3427326"/>
              <a:ext cx="1142879" cy="1532604"/>
            </a:xfrm>
            <a:prstGeom prst="rect">
              <a:avLst/>
            </a:prstGeom>
            <a:solidFill>
              <a:srgbClr val="F7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08" name="Rectangle 3510"/>
            <p:cNvSpPr>
              <a:spLocks noChangeArrowheads="1"/>
            </p:cNvSpPr>
            <p:nvPr/>
          </p:nvSpPr>
          <p:spPr bwMode="auto">
            <a:xfrm>
              <a:off x="6231213" y="3699896"/>
              <a:ext cx="511665" cy="62165"/>
            </a:xfrm>
            <a:prstGeom prst="rect">
              <a:avLst/>
            </a:prstGeom>
            <a:solidFill>
              <a:srgbClr val="3359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09" name="Rectangle 3511"/>
            <p:cNvSpPr>
              <a:spLocks noChangeArrowheads="1"/>
            </p:cNvSpPr>
            <p:nvPr/>
          </p:nvSpPr>
          <p:spPr bwMode="auto">
            <a:xfrm>
              <a:off x="6073410" y="3996375"/>
              <a:ext cx="822490" cy="62165"/>
            </a:xfrm>
            <a:prstGeom prst="rect">
              <a:avLst/>
            </a:prstGeom>
            <a:solidFill>
              <a:srgbClr val="3359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10" name="Rectangle 3512"/>
            <p:cNvSpPr>
              <a:spLocks noChangeArrowheads="1"/>
            </p:cNvSpPr>
            <p:nvPr/>
          </p:nvSpPr>
          <p:spPr bwMode="auto">
            <a:xfrm>
              <a:off x="6073410" y="4194825"/>
              <a:ext cx="822490" cy="57383"/>
            </a:xfrm>
            <a:prstGeom prst="rect">
              <a:avLst/>
            </a:prstGeom>
            <a:solidFill>
              <a:srgbClr val="3359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11" name="Rectangle 3513"/>
            <p:cNvSpPr>
              <a:spLocks noChangeArrowheads="1"/>
            </p:cNvSpPr>
            <p:nvPr/>
          </p:nvSpPr>
          <p:spPr bwMode="auto">
            <a:xfrm>
              <a:off x="6073410" y="4393274"/>
              <a:ext cx="822490" cy="57383"/>
            </a:xfrm>
            <a:prstGeom prst="rect">
              <a:avLst/>
            </a:prstGeom>
            <a:solidFill>
              <a:srgbClr val="3359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12" name="Rectangle 3514"/>
            <p:cNvSpPr>
              <a:spLocks noChangeArrowheads="1"/>
            </p:cNvSpPr>
            <p:nvPr/>
          </p:nvSpPr>
          <p:spPr bwMode="auto">
            <a:xfrm>
              <a:off x="6073410" y="4586943"/>
              <a:ext cx="822490" cy="62165"/>
            </a:xfrm>
            <a:prstGeom prst="rect">
              <a:avLst/>
            </a:prstGeom>
            <a:solidFill>
              <a:srgbClr val="3359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13" name="Rectangle 3515"/>
            <p:cNvSpPr>
              <a:spLocks noChangeArrowheads="1"/>
            </p:cNvSpPr>
            <p:nvPr/>
          </p:nvSpPr>
          <p:spPr bwMode="auto">
            <a:xfrm>
              <a:off x="7015448" y="3427326"/>
              <a:ext cx="40647" cy="15326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14" name="Rectangle 3516"/>
            <p:cNvSpPr>
              <a:spLocks noChangeArrowheads="1"/>
            </p:cNvSpPr>
            <p:nvPr/>
          </p:nvSpPr>
          <p:spPr bwMode="auto">
            <a:xfrm>
              <a:off x="5913215" y="3427326"/>
              <a:ext cx="1142879" cy="4064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15" name="Rectangle 3517"/>
            <p:cNvSpPr>
              <a:spLocks noChangeArrowheads="1"/>
            </p:cNvSpPr>
            <p:nvPr/>
          </p:nvSpPr>
          <p:spPr bwMode="auto">
            <a:xfrm>
              <a:off x="5913215" y="3444064"/>
              <a:ext cx="40647" cy="151586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16" name="Freeform 3518"/>
            <p:cNvSpPr/>
            <p:nvPr/>
          </p:nvSpPr>
          <p:spPr bwMode="auto">
            <a:xfrm>
              <a:off x="6169048" y="3252787"/>
              <a:ext cx="631213" cy="231922"/>
            </a:xfrm>
            <a:custGeom>
              <a:avLst/>
              <a:gdLst>
                <a:gd name="T0" fmla="*/ 133 w 264"/>
                <a:gd name="T1" fmla="*/ 0 h 97"/>
                <a:gd name="T2" fmla="*/ 0 w 264"/>
                <a:gd name="T3" fmla="*/ 0 h 97"/>
                <a:gd name="T4" fmla="*/ 0 w 264"/>
                <a:gd name="T5" fmla="*/ 97 h 97"/>
                <a:gd name="T6" fmla="*/ 133 w 264"/>
                <a:gd name="T7" fmla="*/ 97 h 97"/>
                <a:gd name="T8" fmla="*/ 264 w 264"/>
                <a:gd name="T9" fmla="*/ 97 h 97"/>
                <a:gd name="T10" fmla="*/ 264 w 264"/>
                <a:gd name="T11" fmla="*/ 0 h 97"/>
                <a:gd name="T12" fmla="*/ 133 w 264"/>
                <a:gd name="T1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4" h="97">
                  <a:moveTo>
                    <a:pt x="133" y="0"/>
                  </a:moveTo>
                  <a:lnTo>
                    <a:pt x="0" y="0"/>
                  </a:lnTo>
                  <a:lnTo>
                    <a:pt x="0" y="97"/>
                  </a:lnTo>
                  <a:lnTo>
                    <a:pt x="133" y="97"/>
                  </a:lnTo>
                  <a:lnTo>
                    <a:pt x="264" y="97"/>
                  </a:lnTo>
                  <a:lnTo>
                    <a:pt x="264" y="0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0B5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17" name="Rectangle 3519"/>
            <p:cNvSpPr>
              <a:spLocks noChangeArrowheads="1"/>
            </p:cNvSpPr>
            <p:nvPr/>
          </p:nvSpPr>
          <p:spPr bwMode="auto">
            <a:xfrm>
              <a:off x="6169048" y="3444064"/>
              <a:ext cx="631213" cy="40646"/>
            </a:xfrm>
            <a:prstGeom prst="rect">
              <a:avLst/>
            </a:prstGeom>
            <a:solidFill>
              <a:srgbClr val="D894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18" name="Freeform 3520"/>
            <p:cNvSpPr/>
            <p:nvPr/>
          </p:nvSpPr>
          <p:spPr bwMode="auto">
            <a:xfrm>
              <a:off x="5219836" y="5046007"/>
              <a:ext cx="609696" cy="772279"/>
            </a:xfrm>
            <a:custGeom>
              <a:avLst/>
              <a:gdLst>
                <a:gd name="T0" fmla="*/ 107 w 107"/>
                <a:gd name="T1" fmla="*/ 28 h 136"/>
                <a:gd name="T2" fmla="*/ 37 w 107"/>
                <a:gd name="T3" fmla="*/ 0 h 136"/>
                <a:gd name="T4" fmla="*/ 0 w 107"/>
                <a:gd name="T5" fmla="*/ 93 h 136"/>
                <a:gd name="T6" fmla="*/ 18 w 107"/>
                <a:gd name="T7" fmla="*/ 118 h 136"/>
                <a:gd name="T8" fmla="*/ 65 w 107"/>
                <a:gd name="T9" fmla="*/ 136 h 136"/>
                <a:gd name="T10" fmla="*/ 107 w 107"/>
                <a:gd name="T1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7" h="136">
                  <a:moveTo>
                    <a:pt x="107" y="28"/>
                  </a:moveTo>
                  <a:cubicBezTo>
                    <a:pt x="37" y="0"/>
                    <a:pt x="37" y="0"/>
                    <a:pt x="37" y="0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5" y="101"/>
                    <a:pt x="11" y="110"/>
                    <a:pt x="18" y="118"/>
                  </a:cubicBezTo>
                  <a:cubicBezTo>
                    <a:pt x="65" y="136"/>
                    <a:pt x="65" y="136"/>
                    <a:pt x="65" y="136"/>
                  </a:cubicBezTo>
                  <a:lnTo>
                    <a:pt x="107" y="28"/>
                  </a:lnTo>
                  <a:close/>
                </a:path>
              </a:pathLst>
            </a:custGeom>
            <a:solidFill>
              <a:srgbClr val="DDCC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19" name="Freeform 3521"/>
            <p:cNvSpPr/>
            <p:nvPr/>
          </p:nvSpPr>
          <p:spPr bwMode="auto">
            <a:xfrm>
              <a:off x="5243746" y="5306621"/>
              <a:ext cx="545139" cy="329952"/>
            </a:xfrm>
            <a:custGeom>
              <a:avLst/>
              <a:gdLst>
                <a:gd name="T0" fmla="*/ 94 w 96"/>
                <a:gd name="T1" fmla="*/ 42 h 58"/>
                <a:gd name="T2" fmla="*/ 87 w 96"/>
                <a:gd name="T3" fmla="*/ 58 h 58"/>
                <a:gd name="T4" fmla="*/ 0 w 96"/>
                <a:gd name="T5" fmla="*/ 21 h 58"/>
                <a:gd name="T6" fmla="*/ 6 w 96"/>
                <a:gd name="T7" fmla="*/ 6 h 58"/>
                <a:gd name="T8" fmla="*/ 13 w 96"/>
                <a:gd name="T9" fmla="*/ 1 h 58"/>
                <a:gd name="T10" fmla="*/ 92 w 96"/>
                <a:gd name="T11" fmla="*/ 34 h 58"/>
                <a:gd name="T12" fmla="*/ 94 w 96"/>
                <a:gd name="T13" fmla="*/ 4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58">
                  <a:moveTo>
                    <a:pt x="94" y="42"/>
                  </a:moveTo>
                  <a:cubicBezTo>
                    <a:pt x="91" y="49"/>
                    <a:pt x="87" y="58"/>
                    <a:pt x="87" y="58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5" y="10"/>
                    <a:pt x="6" y="6"/>
                  </a:cubicBezTo>
                  <a:cubicBezTo>
                    <a:pt x="8" y="3"/>
                    <a:pt x="9" y="0"/>
                    <a:pt x="13" y="1"/>
                  </a:cubicBezTo>
                  <a:cubicBezTo>
                    <a:pt x="17" y="3"/>
                    <a:pt x="89" y="33"/>
                    <a:pt x="92" y="34"/>
                  </a:cubicBezTo>
                  <a:cubicBezTo>
                    <a:pt x="95" y="36"/>
                    <a:pt x="96" y="36"/>
                    <a:pt x="94" y="4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20" name="Freeform 3522"/>
            <p:cNvSpPr/>
            <p:nvPr/>
          </p:nvSpPr>
          <p:spPr bwMode="auto">
            <a:xfrm>
              <a:off x="5289175" y="4364583"/>
              <a:ext cx="817708" cy="1056804"/>
            </a:xfrm>
            <a:custGeom>
              <a:avLst/>
              <a:gdLst>
                <a:gd name="T0" fmla="*/ 133 w 144"/>
                <a:gd name="T1" fmla="*/ 66 h 186"/>
                <a:gd name="T2" fmla="*/ 112 w 144"/>
                <a:gd name="T3" fmla="*/ 74 h 186"/>
                <a:gd name="T4" fmla="*/ 96 w 144"/>
                <a:gd name="T5" fmla="*/ 109 h 186"/>
                <a:gd name="T6" fmla="*/ 81 w 144"/>
                <a:gd name="T7" fmla="*/ 58 h 186"/>
                <a:gd name="T8" fmla="*/ 59 w 144"/>
                <a:gd name="T9" fmla="*/ 49 h 186"/>
                <a:gd name="T10" fmla="*/ 69 w 144"/>
                <a:gd name="T11" fmla="*/ 21 h 186"/>
                <a:gd name="T12" fmla="*/ 63 w 144"/>
                <a:gd name="T13" fmla="*/ 2 h 186"/>
                <a:gd name="T14" fmla="*/ 46 w 144"/>
                <a:gd name="T15" fmla="*/ 12 h 186"/>
                <a:gd name="T16" fmla="*/ 12 w 144"/>
                <a:gd name="T17" fmla="*/ 104 h 186"/>
                <a:gd name="T18" fmla="*/ 44 w 144"/>
                <a:gd name="T19" fmla="*/ 178 h 186"/>
                <a:gd name="T20" fmla="*/ 98 w 144"/>
                <a:gd name="T21" fmla="*/ 178 h 186"/>
                <a:gd name="T22" fmla="*/ 105 w 144"/>
                <a:gd name="T23" fmla="*/ 167 h 186"/>
                <a:gd name="T24" fmla="*/ 140 w 144"/>
                <a:gd name="T25" fmla="*/ 88 h 186"/>
                <a:gd name="T26" fmla="*/ 133 w 144"/>
                <a:gd name="T27" fmla="*/ 66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4" h="186">
                  <a:moveTo>
                    <a:pt x="133" y="66"/>
                  </a:moveTo>
                  <a:cubicBezTo>
                    <a:pt x="125" y="62"/>
                    <a:pt x="115" y="65"/>
                    <a:pt x="112" y="74"/>
                  </a:cubicBezTo>
                  <a:cubicBezTo>
                    <a:pt x="96" y="109"/>
                    <a:pt x="96" y="109"/>
                    <a:pt x="96" y="109"/>
                  </a:cubicBezTo>
                  <a:cubicBezTo>
                    <a:pt x="89" y="82"/>
                    <a:pt x="81" y="58"/>
                    <a:pt x="81" y="58"/>
                  </a:cubicBezTo>
                  <a:cubicBezTo>
                    <a:pt x="59" y="49"/>
                    <a:pt x="59" y="49"/>
                    <a:pt x="59" y="49"/>
                  </a:cubicBezTo>
                  <a:cubicBezTo>
                    <a:pt x="69" y="21"/>
                    <a:pt x="69" y="21"/>
                    <a:pt x="69" y="21"/>
                  </a:cubicBezTo>
                  <a:cubicBezTo>
                    <a:pt x="72" y="13"/>
                    <a:pt x="70" y="5"/>
                    <a:pt x="63" y="2"/>
                  </a:cubicBezTo>
                  <a:cubicBezTo>
                    <a:pt x="57" y="0"/>
                    <a:pt x="49" y="4"/>
                    <a:pt x="46" y="12"/>
                  </a:cubicBezTo>
                  <a:cubicBezTo>
                    <a:pt x="12" y="104"/>
                    <a:pt x="12" y="104"/>
                    <a:pt x="12" y="104"/>
                  </a:cubicBezTo>
                  <a:cubicBezTo>
                    <a:pt x="0" y="133"/>
                    <a:pt x="12" y="165"/>
                    <a:pt x="44" y="178"/>
                  </a:cubicBezTo>
                  <a:cubicBezTo>
                    <a:pt x="62" y="186"/>
                    <a:pt x="82" y="186"/>
                    <a:pt x="98" y="178"/>
                  </a:cubicBezTo>
                  <a:cubicBezTo>
                    <a:pt x="100" y="177"/>
                    <a:pt x="105" y="168"/>
                    <a:pt x="105" y="167"/>
                  </a:cubicBezTo>
                  <a:cubicBezTo>
                    <a:pt x="140" y="88"/>
                    <a:pt x="140" y="88"/>
                    <a:pt x="140" y="88"/>
                  </a:cubicBezTo>
                  <a:cubicBezTo>
                    <a:pt x="144" y="80"/>
                    <a:pt x="141" y="69"/>
                    <a:pt x="133" y="66"/>
                  </a:cubicBezTo>
                  <a:close/>
                </a:path>
              </a:pathLst>
            </a:custGeom>
            <a:solidFill>
              <a:srgbClr val="DDCC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21" name="Oval 3523"/>
            <p:cNvSpPr>
              <a:spLocks noChangeArrowheads="1"/>
            </p:cNvSpPr>
            <p:nvPr/>
          </p:nvSpPr>
          <p:spPr bwMode="auto">
            <a:xfrm>
              <a:off x="5652601" y="5505071"/>
              <a:ext cx="74121" cy="69337"/>
            </a:xfrm>
            <a:prstGeom prst="ellipse">
              <a:avLst/>
            </a:prstGeom>
            <a:solidFill>
              <a:srgbClr val="3721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22" name="Freeform 3524"/>
            <p:cNvSpPr/>
            <p:nvPr/>
          </p:nvSpPr>
          <p:spPr bwMode="auto">
            <a:xfrm>
              <a:off x="7015448" y="4773437"/>
              <a:ext cx="511665" cy="676641"/>
            </a:xfrm>
            <a:custGeom>
              <a:avLst/>
              <a:gdLst>
                <a:gd name="T0" fmla="*/ 87 w 90"/>
                <a:gd name="T1" fmla="*/ 73 h 119"/>
                <a:gd name="T2" fmla="*/ 82 w 90"/>
                <a:gd name="T3" fmla="*/ 27 h 119"/>
                <a:gd name="T4" fmla="*/ 80 w 90"/>
                <a:gd name="T5" fmla="*/ 8 h 119"/>
                <a:gd name="T6" fmla="*/ 72 w 90"/>
                <a:gd name="T7" fmla="*/ 1 h 119"/>
                <a:gd name="T8" fmla="*/ 65 w 90"/>
                <a:gd name="T9" fmla="*/ 11 h 119"/>
                <a:gd name="T10" fmla="*/ 68 w 90"/>
                <a:gd name="T11" fmla="*/ 28 h 119"/>
                <a:gd name="T12" fmla="*/ 19 w 90"/>
                <a:gd name="T13" fmla="*/ 34 h 119"/>
                <a:gd name="T14" fmla="*/ 19 w 90"/>
                <a:gd name="T15" fmla="*/ 34 h 119"/>
                <a:gd name="T16" fmla="*/ 0 w 90"/>
                <a:gd name="T17" fmla="*/ 37 h 119"/>
                <a:gd name="T18" fmla="*/ 6 w 90"/>
                <a:gd name="T19" fmla="*/ 83 h 119"/>
                <a:gd name="T20" fmla="*/ 53 w 90"/>
                <a:gd name="T21" fmla="*/ 116 h 119"/>
                <a:gd name="T22" fmla="*/ 87 w 90"/>
                <a:gd name="T23" fmla="*/ 73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0" h="119">
                  <a:moveTo>
                    <a:pt x="87" y="73"/>
                  </a:moveTo>
                  <a:cubicBezTo>
                    <a:pt x="82" y="27"/>
                    <a:pt x="82" y="27"/>
                    <a:pt x="82" y="27"/>
                  </a:cubicBezTo>
                  <a:cubicBezTo>
                    <a:pt x="80" y="8"/>
                    <a:pt x="80" y="8"/>
                    <a:pt x="80" y="8"/>
                  </a:cubicBezTo>
                  <a:cubicBezTo>
                    <a:pt x="80" y="4"/>
                    <a:pt x="76" y="0"/>
                    <a:pt x="72" y="1"/>
                  </a:cubicBezTo>
                  <a:cubicBezTo>
                    <a:pt x="67" y="2"/>
                    <a:pt x="65" y="6"/>
                    <a:pt x="65" y="11"/>
                  </a:cubicBezTo>
                  <a:cubicBezTo>
                    <a:pt x="68" y="28"/>
                    <a:pt x="68" y="28"/>
                    <a:pt x="68" y="28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6" y="83"/>
                    <a:pt x="6" y="83"/>
                    <a:pt x="6" y="83"/>
                  </a:cubicBezTo>
                  <a:cubicBezTo>
                    <a:pt x="9" y="104"/>
                    <a:pt x="30" y="119"/>
                    <a:pt x="53" y="116"/>
                  </a:cubicBezTo>
                  <a:cubicBezTo>
                    <a:pt x="77" y="113"/>
                    <a:pt x="90" y="94"/>
                    <a:pt x="87" y="73"/>
                  </a:cubicBezTo>
                  <a:close/>
                </a:path>
              </a:pathLst>
            </a:custGeom>
            <a:solidFill>
              <a:srgbClr val="DDCC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23" name="Freeform 3525"/>
            <p:cNvSpPr/>
            <p:nvPr/>
          </p:nvSpPr>
          <p:spPr bwMode="auto">
            <a:xfrm>
              <a:off x="7044140" y="4331109"/>
              <a:ext cx="375381" cy="674251"/>
            </a:xfrm>
            <a:custGeom>
              <a:avLst/>
              <a:gdLst>
                <a:gd name="T0" fmla="*/ 30 w 66"/>
                <a:gd name="T1" fmla="*/ 13 h 119"/>
                <a:gd name="T2" fmla="*/ 10 w 66"/>
                <a:gd name="T3" fmla="*/ 3 h 119"/>
                <a:gd name="T4" fmla="*/ 10 w 66"/>
                <a:gd name="T5" fmla="*/ 3 h 119"/>
                <a:gd name="T6" fmla="*/ 4 w 66"/>
                <a:gd name="T7" fmla="*/ 24 h 119"/>
                <a:gd name="T8" fmla="*/ 37 w 66"/>
                <a:gd name="T9" fmla="*/ 106 h 119"/>
                <a:gd name="T10" fmla="*/ 56 w 66"/>
                <a:gd name="T11" fmla="*/ 116 h 119"/>
                <a:gd name="T12" fmla="*/ 56 w 66"/>
                <a:gd name="T13" fmla="*/ 116 h 119"/>
                <a:gd name="T14" fmla="*/ 63 w 66"/>
                <a:gd name="T15" fmla="*/ 95 h 119"/>
                <a:gd name="T16" fmla="*/ 30 w 66"/>
                <a:gd name="T17" fmla="*/ 13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" h="119">
                  <a:moveTo>
                    <a:pt x="30" y="13"/>
                  </a:moveTo>
                  <a:cubicBezTo>
                    <a:pt x="26" y="5"/>
                    <a:pt x="18" y="0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3" y="6"/>
                    <a:pt x="0" y="15"/>
                    <a:pt x="4" y="24"/>
                  </a:cubicBezTo>
                  <a:cubicBezTo>
                    <a:pt x="37" y="106"/>
                    <a:pt x="37" y="106"/>
                    <a:pt x="37" y="106"/>
                  </a:cubicBezTo>
                  <a:cubicBezTo>
                    <a:pt x="41" y="114"/>
                    <a:pt x="49" y="119"/>
                    <a:pt x="56" y="116"/>
                  </a:cubicBezTo>
                  <a:cubicBezTo>
                    <a:pt x="56" y="116"/>
                    <a:pt x="56" y="116"/>
                    <a:pt x="56" y="116"/>
                  </a:cubicBezTo>
                  <a:cubicBezTo>
                    <a:pt x="63" y="113"/>
                    <a:pt x="66" y="104"/>
                    <a:pt x="63" y="95"/>
                  </a:cubicBezTo>
                  <a:lnTo>
                    <a:pt x="30" y="13"/>
                  </a:lnTo>
                  <a:close/>
                </a:path>
              </a:pathLst>
            </a:custGeom>
            <a:solidFill>
              <a:srgbClr val="DDCC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24" name="Freeform 3526"/>
            <p:cNvSpPr/>
            <p:nvPr/>
          </p:nvSpPr>
          <p:spPr bwMode="auto">
            <a:xfrm>
              <a:off x="6912636" y="4206779"/>
              <a:ext cx="301261" cy="294087"/>
            </a:xfrm>
            <a:custGeom>
              <a:avLst/>
              <a:gdLst>
                <a:gd name="T0" fmla="*/ 22 w 53"/>
                <a:gd name="T1" fmla="*/ 5 h 52"/>
                <a:gd name="T2" fmla="*/ 5 w 53"/>
                <a:gd name="T3" fmla="*/ 6 h 52"/>
                <a:gd name="T4" fmla="*/ 5 w 53"/>
                <a:gd name="T5" fmla="*/ 6 h 52"/>
                <a:gd name="T6" fmla="*/ 5 w 53"/>
                <a:gd name="T7" fmla="*/ 23 h 52"/>
                <a:gd name="T8" fmla="*/ 32 w 53"/>
                <a:gd name="T9" fmla="*/ 48 h 52"/>
                <a:gd name="T10" fmla="*/ 48 w 53"/>
                <a:gd name="T11" fmla="*/ 46 h 52"/>
                <a:gd name="T12" fmla="*/ 48 w 53"/>
                <a:gd name="T13" fmla="*/ 46 h 52"/>
                <a:gd name="T14" fmla="*/ 49 w 53"/>
                <a:gd name="T15" fmla="*/ 29 h 52"/>
                <a:gd name="T16" fmla="*/ 22 w 53"/>
                <a:gd name="T17" fmla="*/ 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52">
                  <a:moveTo>
                    <a:pt x="22" y="5"/>
                  </a:moveTo>
                  <a:cubicBezTo>
                    <a:pt x="18" y="0"/>
                    <a:pt x="10" y="1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1" y="12"/>
                    <a:pt x="0" y="19"/>
                    <a:pt x="5" y="23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6" y="52"/>
                    <a:pt x="44" y="51"/>
                    <a:pt x="48" y="46"/>
                  </a:cubicBezTo>
                  <a:cubicBezTo>
                    <a:pt x="48" y="46"/>
                    <a:pt x="48" y="46"/>
                    <a:pt x="48" y="46"/>
                  </a:cubicBezTo>
                  <a:cubicBezTo>
                    <a:pt x="53" y="41"/>
                    <a:pt x="53" y="33"/>
                    <a:pt x="49" y="29"/>
                  </a:cubicBezTo>
                  <a:lnTo>
                    <a:pt x="22" y="5"/>
                  </a:lnTo>
                  <a:close/>
                </a:path>
              </a:pathLst>
            </a:custGeom>
            <a:solidFill>
              <a:srgbClr val="DDCC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25" name="Freeform 3527"/>
            <p:cNvSpPr/>
            <p:nvPr/>
          </p:nvSpPr>
          <p:spPr bwMode="auto">
            <a:xfrm>
              <a:off x="7242589" y="4426748"/>
              <a:ext cx="239096" cy="392117"/>
            </a:xfrm>
            <a:custGeom>
              <a:avLst/>
              <a:gdLst>
                <a:gd name="T0" fmla="*/ 20 w 42"/>
                <a:gd name="T1" fmla="*/ 7 h 69"/>
                <a:gd name="T2" fmla="*/ 7 w 42"/>
                <a:gd name="T3" fmla="*/ 2 h 69"/>
                <a:gd name="T4" fmla="*/ 7 w 42"/>
                <a:gd name="T5" fmla="*/ 2 h 69"/>
                <a:gd name="T6" fmla="*/ 2 w 42"/>
                <a:gd name="T7" fmla="*/ 15 h 69"/>
                <a:gd name="T8" fmla="*/ 21 w 42"/>
                <a:gd name="T9" fmla="*/ 62 h 69"/>
                <a:gd name="T10" fmla="*/ 34 w 42"/>
                <a:gd name="T11" fmla="*/ 67 h 69"/>
                <a:gd name="T12" fmla="*/ 34 w 42"/>
                <a:gd name="T13" fmla="*/ 67 h 69"/>
                <a:gd name="T14" fmla="*/ 40 w 42"/>
                <a:gd name="T15" fmla="*/ 54 h 69"/>
                <a:gd name="T16" fmla="*/ 20 w 42"/>
                <a:gd name="T17" fmla="*/ 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69">
                  <a:moveTo>
                    <a:pt x="20" y="7"/>
                  </a:moveTo>
                  <a:cubicBezTo>
                    <a:pt x="18" y="2"/>
                    <a:pt x="12" y="0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2" y="4"/>
                    <a:pt x="0" y="10"/>
                    <a:pt x="2" y="15"/>
                  </a:cubicBezTo>
                  <a:cubicBezTo>
                    <a:pt x="21" y="62"/>
                    <a:pt x="21" y="62"/>
                    <a:pt x="21" y="62"/>
                  </a:cubicBezTo>
                  <a:cubicBezTo>
                    <a:pt x="24" y="67"/>
                    <a:pt x="29" y="69"/>
                    <a:pt x="34" y="67"/>
                  </a:cubicBezTo>
                  <a:cubicBezTo>
                    <a:pt x="34" y="67"/>
                    <a:pt x="34" y="67"/>
                    <a:pt x="34" y="67"/>
                  </a:cubicBezTo>
                  <a:cubicBezTo>
                    <a:pt x="39" y="65"/>
                    <a:pt x="42" y="59"/>
                    <a:pt x="40" y="54"/>
                  </a:cubicBezTo>
                  <a:lnTo>
                    <a:pt x="20" y="7"/>
                  </a:lnTo>
                  <a:close/>
                </a:path>
              </a:pathLst>
            </a:custGeom>
            <a:solidFill>
              <a:srgbClr val="DDCC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26" name="Freeform 3528"/>
            <p:cNvSpPr/>
            <p:nvPr/>
          </p:nvSpPr>
          <p:spPr bwMode="auto">
            <a:xfrm>
              <a:off x="7366918" y="4462613"/>
              <a:ext cx="160195" cy="361034"/>
            </a:xfrm>
            <a:custGeom>
              <a:avLst/>
              <a:gdLst>
                <a:gd name="T0" fmla="*/ 20 w 28"/>
                <a:gd name="T1" fmla="*/ 5 h 64"/>
                <a:gd name="T2" fmla="*/ 8 w 28"/>
                <a:gd name="T3" fmla="*/ 2 h 64"/>
                <a:gd name="T4" fmla="*/ 8 w 28"/>
                <a:gd name="T5" fmla="*/ 2 h 64"/>
                <a:gd name="T6" fmla="*/ 2 w 28"/>
                <a:gd name="T7" fmla="*/ 13 h 64"/>
                <a:gd name="T8" fmla="*/ 17 w 28"/>
                <a:gd name="T9" fmla="*/ 49 h 64"/>
                <a:gd name="T10" fmla="*/ 7 w 28"/>
                <a:gd name="T11" fmla="*/ 62 h 64"/>
                <a:gd name="T12" fmla="*/ 12 w 28"/>
                <a:gd name="T13" fmla="*/ 61 h 64"/>
                <a:gd name="T14" fmla="*/ 27 w 28"/>
                <a:gd name="T15" fmla="*/ 50 h 64"/>
                <a:gd name="T16" fmla="*/ 20 w 28"/>
                <a:gd name="T17" fmla="*/ 5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64">
                  <a:moveTo>
                    <a:pt x="20" y="5"/>
                  </a:moveTo>
                  <a:cubicBezTo>
                    <a:pt x="19" y="1"/>
                    <a:pt x="13" y="0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3" y="4"/>
                    <a:pt x="0" y="9"/>
                    <a:pt x="2" y="13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9" y="53"/>
                    <a:pt x="1" y="64"/>
                    <a:pt x="7" y="62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17" y="59"/>
                    <a:pt x="28" y="54"/>
                    <a:pt x="27" y="50"/>
                  </a:cubicBezTo>
                  <a:lnTo>
                    <a:pt x="20" y="5"/>
                  </a:lnTo>
                  <a:close/>
                </a:path>
              </a:pathLst>
            </a:custGeom>
            <a:solidFill>
              <a:srgbClr val="DDCC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27" name="Freeform 3529"/>
            <p:cNvSpPr/>
            <p:nvPr/>
          </p:nvSpPr>
          <p:spPr bwMode="auto">
            <a:xfrm>
              <a:off x="6805044" y="4574987"/>
              <a:ext cx="188887" cy="384944"/>
            </a:xfrm>
            <a:custGeom>
              <a:avLst/>
              <a:gdLst>
                <a:gd name="T0" fmla="*/ 27 w 33"/>
                <a:gd name="T1" fmla="*/ 11 h 68"/>
                <a:gd name="T2" fmla="*/ 12 w 33"/>
                <a:gd name="T3" fmla="*/ 1 h 68"/>
                <a:gd name="T4" fmla="*/ 12 w 33"/>
                <a:gd name="T5" fmla="*/ 1 h 68"/>
                <a:gd name="T6" fmla="*/ 1 w 33"/>
                <a:gd name="T7" fmla="*/ 21 h 68"/>
                <a:gd name="T8" fmla="*/ 6 w 33"/>
                <a:gd name="T9" fmla="*/ 56 h 68"/>
                <a:gd name="T10" fmla="*/ 20 w 33"/>
                <a:gd name="T11" fmla="*/ 67 h 68"/>
                <a:gd name="T12" fmla="*/ 20 w 33"/>
                <a:gd name="T13" fmla="*/ 59 h 68"/>
                <a:gd name="T14" fmla="*/ 32 w 33"/>
                <a:gd name="T15" fmla="*/ 45 h 68"/>
                <a:gd name="T16" fmla="*/ 27 w 33"/>
                <a:gd name="T17" fmla="*/ 1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68">
                  <a:moveTo>
                    <a:pt x="27" y="11"/>
                  </a:moveTo>
                  <a:cubicBezTo>
                    <a:pt x="27" y="4"/>
                    <a:pt x="20" y="0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5" y="2"/>
                    <a:pt x="0" y="14"/>
                    <a:pt x="1" y="21"/>
                  </a:cubicBezTo>
                  <a:cubicBezTo>
                    <a:pt x="6" y="56"/>
                    <a:pt x="6" y="56"/>
                    <a:pt x="6" y="56"/>
                  </a:cubicBezTo>
                  <a:cubicBezTo>
                    <a:pt x="7" y="63"/>
                    <a:pt x="13" y="68"/>
                    <a:pt x="20" y="67"/>
                  </a:cubicBezTo>
                  <a:cubicBezTo>
                    <a:pt x="20" y="59"/>
                    <a:pt x="20" y="59"/>
                    <a:pt x="20" y="59"/>
                  </a:cubicBezTo>
                  <a:cubicBezTo>
                    <a:pt x="27" y="58"/>
                    <a:pt x="33" y="51"/>
                    <a:pt x="32" y="45"/>
                  </a:cubicBezTo>
                  <a:lnTo>
                    <a:pt x="27" y="11"/>
                  </a:lnTo>
                  <a:close/>
                </a:path>
              </a:pathLst>
            </a:custGeom>
            <a:solidFill>
              <a:srgbClr val="DDCC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28" name="Freeform 3530"/>
            <p:cNvSpPr/>
            <p:nvPr/>
          </p:nvSpPr>
          <p:spPr bwMode="auto">
            <a:xfrm>
              <a:off x="6838517" y="4512822"/>
              <a:ext cx="681424" cy="817708"/>
            </a:xfrm>
            <a:custGeom>
              <a:avLst/>
              <a:gdLst>
                <a:gd name="T0" fmla="*/ 56 w 120"/>
                <a:gd name="T1" fmla="*/ 17 h 144"/>
                <a:gd name="T2" fmla="*/ 21 w 120"/>
                <a:gd name="T3" fmla="*/ 37 h 144"/>
                <a:gd name="T4" fmla="*/ 1 w 120"/>
                <a:gd name="T5" fmla="*/ 55 h 144"/>
                <a:gd name="T6" fmla="*/ 0 w 120"/>
                <a:gd name="T7" fmla="*/ 70 h 144"/>
                <a:gd name="T8" fmla="*/ 38 w 120"/>
                <a:gd name="T9" fmla="*/ 137 h 144"/>
                <a:gd name="T10" fmla="*/ 49 w 120"/>
                <a:gd name="T11" fmla="*/ 142 h 144"/>
                <a:gd name="T12" fmla="*/ 110 w 120"/>
                <a:gd name="T13" fmla="*/ 130 h 144"/>
                <a:gd name="T14" fmla="*/ 118 w 120"/>
                <a:gd name="T15" fmla="*/ 120 h 144"/>
                <a:gd name="T16" fmla="*/ 120 w 120"/>
                <a:gd name="T17" fmla="*/ 42 h 144"/>
                <a:gd name="T18" fmla="*/ 92 w 120"/>
                <a:gd name="T19" fmla="*/ 19 h 144"/>
                <a:gd name="T20" fmla="*/ 56 w 120"/>
                <a:gd name="T21" fmla="*/ 17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0" h="144">
                  <a:moveTo>
                    <a:pt x="56" y="17"/>
                  </a:moveTo>
                  <a:cubicBezTo>
                    <a:pt x="56" y="17"/>
                    <a:pt x="38" y="74"/>
                    <a:pt x="21" y="37"/>
                  </a:cubicBezTo>
                  <a:cubicBezTo>
                    <a:pt x="5" y="0"/>
                    <a:pt x="1" y="55"/>
                    <a:pt x="1" y="55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33" y="130"/>
                    <a:pt x="38" y="137"/>
                  </a:cubicBezTo>
                  <a:cubicBezTo>
                    <a:pt x="42" y="144"/>
                    <a:pt x="49" y="142"/>
                    <a:pt x="49" y="142"/>
                  </a:cubicBezTo>
                  <a:cubicBezTo>
                    <a:pt x="110" y="130"/>
                    <a:pt x="110" y="130"/>
                    <a:pt x="110" y="130"/>
                  </a:cubicBezTo>
                  <a:cubicBezTo>
                    <a:pt x="110" y="130"/>
                    <a:pt x="117" y="130"/>
                    <a:pt x="118" y="120"/>
                  </a:cubicBezTo>
                  <a:cubicBezTo>
                    <a:pt x="119" y="110"/>
                    <a:pt x="120" y="42"/>
                    <a:pt x="120" y="42"/>
                  </a:cubicBezTo>
                  <a:cubicBezTo>
                    <a:pt x="92" y="19"/>
                    <a:pt x="92" y="19"/>
                    <a:pt x="92" y="19"/>
                  </a:cubicBezTo>
                  <a:lnTo>
                    <a:pt x="56" y="17"/>
                  </a:lnTo>
                  <a:close/>
                </a:path>
              </a:pathLst>
            </a:custGeom>
            <a:solidFill>
              <a:srgbClr val="DDCC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29" name="Freeform 3531"/>
            <p:cNvSpPr/>
            <p:nvPr/>
          </p:nvSpPr>
          <p:spPr bwMode="auto">
            <a:xfrm>
              <a:off x="7077613" y="5136863"/>
              <a:ext cx="506884" cy="561875"/>
            </a:xfrm>
            <a:custGeom>
              <a:avLst/>
              <a:gdLst>
                <a:gd name="T0" fmla="*/ 164 w 212"/>
                <a:gd name="T1" fmla="*/ 0 h 235"/>
                <a:gd name="T2" fmla="*/ 0 w 212"/>
                <a:gd name="T3" fmla="*/ 40 h 235"/>
                <a:gd name="T4" fmla="*/ 48 w 212"/>
                <a:gd name="T5" fmla="*/ 235 h 235"/>
                <a:gd name="T6" fmla="*/ 212 w 212"/>
                <a:gd name="T7" fmla="*/ 197 h 235"/>
                <a:gd name="T8" fmla="*/ 164 w 212"/>
                <a:gd name="T9" fmla="*/ 0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2" h="235">
                  <a:moveTo>
                    <a:pt x="164" y="0"/>
                  </a:moveTo>
                  <a:lnTo>
                    <a:pt x="0" y="40"/>
                  </a:lnTo>
                  <a:lnTo>
                    <a:pt x="48" y="235"/>
                  </a:lnTo>
                  <a:lnTo>
                    <a:pt x="212" y="197"/>
                  </a:lnTo>
                  <a:lnTo>
                    <a:pt x="164" y="0"/>
                  </a:lnTo>
                  <a:close/>
                </a:path>
              </a:pathLst>
            </a:custGeom>
            <a:solidFill>
              <a:srgbClr val="DDCC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30" name="Freeform 3532"/>
            <p:cNvSpPr/>
            <p:nvPr/>
          </p:nvSpPr>
          <p:spPr bwMode="auto">
            <a:xfrm>
              <a:off x="7106305" y="5380741"/>
              <a:ext cx="487756" cy="210404"/>
            </a:xfrm>
            <a:custGeom>
              <a:avLst/>
              <a:gdLst>
                <a:gd name="T0" fmla="*/ 84 w 86"/>
                <a:gd name="T1" fmla="*/ 6 h 37"/>
                <a:gd name="T2" fmla="*/ 86 w 86"/>
                <a:gd name="T3" fmla="*/ 21 h 37"/>
                <a:gd name="T4" fmla="*/ 4 w 86"/>
                <a:gd name="T5" fmla="*/ 37 h 37"/>
                <a:gd name="T6" fmla="*/ 2 w 86"/>
                <a:gd name="T7" fmla="*/ 23 h 37"/>
                <a:gd name="T8" fmla="*/ 4 w 86"/>
                <a:gd name="T9" fmla="*/ 16 h 37"/>
                <a:gd name="T10" fmla="*/ 78 w 86"/>
                <a:gd name="T11" fmla="*/ 1 h 37"/>
                <a:gd name="T12" fmla="*/ 84 w 86"/>
                <a:gd name="T13" fmla="*/ 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37">
                  <a:moveTo>
                    <a:pt x="84" y="6"/>
                  </a:moveTo>
                  <a:cubicBezTo>
                    <a:pt x="85" y="12"/>
                    <a:pt x="86" y="21"/>
                    <a:pt x="86" y="21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7"/>
                    <a:pt x="2" y="26"/>
                    <a:pt x="2" y="23"/>
                  </a:cubicBezTo>
                  <a:cubicBezTo>
                    <a:pt x="1" y="19"/>
                    <a:pt x="0" y="16"/>
                    <a:pt x="4" y="16"/>
                  </a:cubicBezTo>
                  <a:cubicBezTo>
                    <a:pt x="7" y="15"/>
                    <a:pt x="75" y="2"/>
                    <a:pt x="78" y="1"/>
                  </a:cubicBezTo>
                  <a:cubicBezTo>
                    <a:pt x="81" y="1"/>
                    <a:pt x="82" y="0"/>
                    <a:pt x="84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31" name="Freeform 3533"/>
            <p:cNvSpPr/>
            <p:nvPr/>
          </p:nvSpPr>
          <p:spPr bwMode="auto">
            <a:xfrm>
              <a:off x="7163688" y="5483552"/>
              <a:ext cx="66947" cy="66947"/>
            </a:xfrm>
            <a:custGeom>
              <a:avLst/>
              <a:gdLst>
                <a:gd name="T0" fmla="*/ 11 w 12"/>
                <a:gd name="T1" fmla="*/ 7 h 12"/>
                <a:gd name="T2" fmla="*/ 7 w 12"/>
                <a:gd name="T3" fmla="*/ 1 h 12"/>
                <a:gd name="T4" fmla="*/ 1 w 12"/>
                <a:gd name="T5" fmla="*/ 4 h 12"/>
                <a:gd name="T6" fmla="*/ 5 w 12"/>
                <a:gd name="T7" fmla="*/ 11 h 12"/>
                <a:gd name="T8" fmla="*/ 11 w 12"/>
                <a:gd name="T9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1" y="7"/>
                  </a:moveTo>
                  <a:cubicBezTo>
                    <a:pt x="12" y="4"/>
                    <a:pt x="10" y="1"/>
                    <a:pt x="7" y="1"/>
                  </a:cubicBezTo>
                  <a:cubicBezTo>
                    <a:pt x="4" y="0"/>
                    <a:pt x="2" y="2"/>
                    <a:pt x="1" y="4"/>
                  </a:cubicBezTo>
                  <a:cubicBezTo>
                    <a:pt x="0" y="7"/>
                    <a:pt x="2" y="10"/>
                    <a:pt x="5" y="11"/>
                  </a:cubicBezTo>
                  <a:cubicBezTo>
                    <a:pt x="7" y="12"/>
                    <a:pt x="10" y="10"/>
                    <a:pt x="11" y="7"/>
                  </a:cubicBezTo>
                  <a:close/>
                </a:path>
              </a:pathLst>
            </a:custGeom>
            <a:solidFill>
              <a:srgbClr val="3721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32" name="Freeform 3534"/>
            <p:cNvSpPr/>
            <p:nvPr/>
          </p:nvSpPr>
          <p:spPr bwMode="auto">
            <a:xfrm>
              <a:off x="6812216" y="4335891"/>
              <a:ext cx="657515" cy="306043"/>
            </a:xfrm>
            <a:custGeom>
              <a:avLst/>
              <a:gdLst>
                <a:gd name="T0" fmla="*/ 106 w 116"/>
                <a:gd name="T1" fmla="*/ 31 h 54"/>
                <a:gd name="T2" fmla="*/ 19 w 116"/>
                <a:gd name="T3" fmla="*/ 0 h 54"/>
                <a:gd name="T4" fmla="*/ 2 w 116"/>
                <a:gd name="T5" fmla="*/ 1 h 54"/>
                <a:gd name="T6" fmla="*/ 0 w 116"/>
                <a:gd name="T7" fmla="*/ 9 h 54"/>
                <a:gd name="T8" fmla="*/ 12 w 116"/>
                <a:gd name="T9" fmla="*/ 21 h 54"/>
                <a:gd name="T10" fmla="*/ 99 w 116"/>
                <a:gd name="T11" fmla="*/ 52 h 54"/>
                <a:gd name="T12" fmla="*/ 114 w 116"/>
                <a:gd name="T13" fmla="*/ 45 h 54"/>
                <a:gd name="T14" fmla="*/ 106 w 116"/>
                <a:gd name="T15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" h="54">
                  <a:moveTo>
                    <a:pt x="106" y="31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105" y="54"/>
                    <a:pt x="112" y="51"/>
                    <a:pt x="114" y="45"/>
                  </a:cubicBezTo>
                  <a:cubicBezTo>
                    <a:pt x="116" y="40"/>
                    <a:pt x="113" y="33"/>
                    <a:pt x="106" y="31"/>
                  </a:cubicBezTo>
                  <a:close/>
                </a:path>
              </a:pathLst>
            </a:custGeom>
            <a:solidFill>
              <a:srgbClr val="4652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33" name="Freeform 3535"/>
            <p:cNvSpPr/>
            <p:nvPr/>
          </p:nvSpPr>
          <p:spPr bwMode="auto">
            <a:xfrm>
              <a:off x="6759615" y="4343065"/>
              <a:ext cx="62165" cy="45427"/>
            </a:xfrm>
            <a:custGeom>
              <a:avLst/>
              <a:gdLst>
                <a:gd name="T0" fmla="*/ 22 w 26"/>
                <a:gd name="T1" fmla="*/ 19 h 19"/>
                <a:gd name="T2" fmla="*/ 26 w 26"/>
                <a:gd name="T3" fmla="*/ 0 h 19"/>
                <a:gd name="T4" fmla="*/ 0 w 26"/>
                <a:gd name="T5" fmla="*/ 2 h 19"/>
                <a:gd name="T6" fmla="*/ 22 w 26"/>
                <a:gd name="T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19">
                  <a:moveTo>
                    <a:pt x="22" y="19"/>
                  </a:moveTo>
                  <a:lnTo>
                    <a:pt x="26" y="0"/>
                  </a:lnTo>
                  <a:lnTo>
                    <a:pt x="0" y="2"/>
                  </a:lnTo>
                  <a:lnTo>
                    <a:pt x="22" y="19"/>
                  </a:lnTo>
                  <a:close/>
                </a:path>
              </a:pathLst>
            </a:custGeom>
            <a:solidFill>
              <a:srgbClr val="3721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34" name="Freeform 3536"/>
            <p:cNvSpPr/>
            <p:nvPr/>
          </p:nvSpPr>
          <p:spPr bwMode="auto">
            <a:xfrm>
              <a:off x="7350182" y="4524778"/>
              <a:ext cx="102812" cy="100420"/>
            </a:xfrm>
            <a:custGeom>
              <a:avLst/>
              <a:gdLst>
                <a:gd name="T0" fmla="*/ 17 w 18"/>
                <a:gd name="T1" fmla="*/ 7 h 18"/>
                <a:gd name="T2" fmla="*/ 7 w 18"/>
                <a:gd name="T3" fmla="*/ 1 h 18"/>
                <a:gd name="T4" fmla="*/ 2 w 18"/>
                <a:gd name="T5" fmla="*/ 11 h 18"/>
                <a:gd name="T6" fmla="*/ 12 w 18"/>
                <a:gd name="T7" fmla="*/ 17 h 18"/>
                <a:gd name="T8" fmla="*/ 17 w 18"/>
                <a:gd name="T9" fmla="*/ 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8">
                  <a:moveTo>
                    <a:pt x="17" y="7"/>
                  </a:moveTo>
                  <a:cubicBezTo>
                    <a:pt x="16" y="3"/>
                    <a:pt x="11" y="0"/>
                    <a:pt x="7" y="1"/>
                  </a:cubicBezTo>
                  <a:cubicBezTo>
                    <a:pt x="3" y="3"/>
                    <a:pt x="0" y="7"/>
                    <a:pt x="2" y="11"/>
                  </a:cubicBezTo>
                  <a:cubicBezTo>
                    <a:pt x="3" y="15"/>
                    <a:pt x="7" y="18"/>
                    <a:pt x="12" y="17"/>
                  </a:cubicBezTo>
                  <a:cubicBezTo>
                    <a:pt x="16" y="15"/>
                    <a:pt x="18" y="11"/>
                    <a:pt x="17" y="7"/>
                  </a:cubicBezTo>
                  <a:close/>
                </a:path>
              </a:pathLst>
            </a:custGeom>
            <a:solidFill>
              <a:srgbClr val="B5A3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35" name="Freeform 3537"/>
            <p:cNvSpPr/>
            <p:nvPr/>
          </p:nvSpPr>
          <p:spPr bwMode="auto">
            <a:xfrm>
              <a:off x="6805044" y="4421966"/>
              <a:ext cx="169759" cy="334734"/>
            </a:xfrm>
            <a:custGeom>
              <a:avLst/>
              <a:gdLst>
                <a:gd name="T0" fmla="*/ 29 w 30"/>
                <a:gd name="T1" fmla="*/ 14 h 59"/>
                <a:gd name="T2" fmla="*/ 18 w 30"/>
                <a:gd name="T3" fmla="*/ 0 h 59"/>
                <a:gd name="T4" fmla="*/ 18 w 30"/>
                <a:gd name="T5" fmla="*/ 0 h 59"/>
                <a:gd name="T6" fmla="*/ 4 w 30"/>
                <a:gd name="T7" fmla="*/ 12 h 59"/>
                <a:gd name="T8" fmla="*/ 1 w 30"/>
                <a:gd name="T9" fmla="*/ 45 h 59"/>
                <a:gd name="T10" fmla="*/ 12 w 30"/>
                <a:gd name="T11" fmla="*/ 59 h 59"/>
                <a:gd name="T12" fmla="*/ 12 w 30"/>
                <a:gd name="T13" fmla="*/ 59 h 59"/>
                <a:gd name="T14" fmla="*/ 26 w 30"/>
                <a:gd name="T15" fmla="*/ 47 h 59"/>
                <a:gd name="T16" fmla="*/ 29 w 30"/>
                <a:gd name="T17" fmla="*/ 1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59">
                  <a:moveTo>
                    <a:pt x="29" y="14"/>
                  </a:moveTo>
                  <a:cubicBezTo>
                    <a:pt x="30" y="7"/>
                    <a:pt x="25" y="1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1" y="0"/>
                    <a:pt x="4" y="5"/>
                    <a:pt x="4" y="12"/>
                  </a:cubicBezTo>
                  <a:cubicBezTo>
                    <a:pt x="1" y="45"/>
                    <a:pt x="1" y="45"/>
                    <a:pt x="1" y="45"/>
                  </a:cubicBezTo>
                  <a:cubicBezTo>
                    <a:pt x="0" y="52"/>
                    <a:pt x="5" y="58"/>
                    <a:pt x="12" y="59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9" y="59"/>
                    <a:pt x="26" y="54"/>
                    <a:pt x="26" y="47"/>
                  </a:cubicBezTo>
                  <a:lnTo>
                    <a:pt x="29" y="14"/>
                  </a:lnTo>
                  <a:close/>
                </a:path>
              </a:pathLst>
            </a:custGeom>
            <a:solidFill>
              <a:srgbClr val="DDCC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36" name="Freeform 3538"/>
            <p:cNvSpPr/>
            <p:nvPr/>
          </p:nvSpPr>
          <p:spPr bwMode="auto">
            <a:xfrm>
              <a:off x="7101523" y="5478770"/>
              <a:ext cx="561876" cy="600130"/>
            </a:xfrm>
            <a:custGeom>
              <a:avLst/>
              <a:gdLst>
                <a:gd name="T0" fmla="*/ 99 w 99"/>
                <a:gd name="T1" fmla="*/ 37 h 106"/>
                <a:gd name="T2" fmla="*/ 90 w 99"/>
                <a:gd name="T3" fmla="*/ 0 h 106"/>
                <a:gd name="T4" fmla="*/ 0 w 99"/>
                <a:gd name="T5" fmla="*/ 18 h 106"/>
                <a:gd name="T6" fmla="*/ 20 w 99"/>
                <a:gd name="T7" fmla="*/ 106 h 106"/>
                <a:gd name="T8" fmla="*/ 99 w 99"/>
                <a:gd name="T9" fmla="*/ 3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106">
                  <a:moveTo>
                    <a:pt x="99" y="37"/>
                  </a:moveTo>
                  <a:cubicBezTo>
                    <a:pt x="90" y="0"/>
                    <a:pt x="90" y="0"/>
                    <a:pt x="90" y="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20" y="106"/>
                    <a:pt x="20" y="106"/>
                    <a:pt x="20" y="106"/>
                  </a:cubicBezTo>
                  <a:cubicBezTo>
                    <a:pt x="51" y="89"/>
                    <a:pt x="77" y="65"/>
                    <a:pt x="99" y="37"/>
                  </a:cubicBezTo>
                  <a:close/>
                </a:path>
              </a:pathLst>
            </a:custGeom>
            <a:solidFill>
              <a:srgbClr val="3359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37" name="Freeform 3539"/>
            <p:cNvSpPr/>
            <p:nvPr/>
          </p:nvSpPr>
          <p:spPr bwMode="auto">
            <a:xfrm>
              <a:off x="5186363" y="5409433"/>
              <a:ext cx="590568" cy="595348"/>
            </a:xfrm>
            <a:custGeom>
              <a:avLst/>
              <a:gdLst>
                <a:gd name="T0" fmla="*/ 7 w 104"/>
                <a:gd name="T1" fmla="*/ 0 h 105"/>
                <a:gd name="T2" fmla="*/ 0 w 104"/>
                <a:gd name="T3" fmla="*/ 18 h 105"/>
                <a:gd name="T4" fmla="*/ 78 w 104"/>
                <a:gd name="T5" fmla="*/ 105 h 105"/>
                <a:gd name="T6" fmla="*/ 104 w 104"/>
                <a:gd name="T7" fmla="*/ 38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4" h="105">
                  <a:moveTo>
                    <a:pt x="7" y="0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19" y="53"/>
                    <a:pt x="46" y="82"/>
                    <a:pt x="78" y="105"/>
                  </a:cubicBezTo>
                  <a:cubicBezTo>
                    <a:pt x="104" y="38"/>
                    <a:pt x="104" y="38"/>
                    <a:pt x="104" y="38"/>
                  </a:cubicBezTo>
                </a:path>
              </a:pathLst>
            </a:custGeom>
            <a:solidFill>
              <a:srgbClr val="3359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9340" name="圆角矩形 9339"/>
          <p:cNvSpPr/>
          <p:nvPr/>
        </p:nvSpPr>
        <p:spPr>
          <a:xfrm>
            <a:off x="4314825" y="5233988"/>
            <a:ext cx="3576638" cy="221924"/>
          </a:xfrm>
          <a:prstGeom prst="roundRect">
            <a:avLst/>
          </a:prstGeom>
          <a:solidFill>
            <a:srgbClr val="4817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Freeform 9"/>
          <p:cNvSpPr/>
          <p:nvPr/>
        </p:nvSpPr>
        <p:spPr bwMode="auto">
          <a:xfrm>
            <a:off x="3504700" y="5452085"/>
            <a:ext cx="5182600" cy="499891"/>
          </a:xfrm>
          <a:custGeom>
            <a:avLst/>
            <a:gdLst>
              <a:gd name="T0" fmla="*/ 0 w 726"/>
              <a:gd name="T1" fmla="*/ 0 h 70"/>
              <a:gd name="T2" fmla="*/ 0 w 726"/>
              <a:gd name="T3" fmla="*/ 52 h 70"/>
              <a:gd name="T4" fmla="*/ 18 w 726"/>
              <a:gd name="T5" fmla="*/ 70 h 70"/>
              <a:gd name="T6" fmla="*/ 708 w 726"/>
              <a:gd name="T7" fmla="*/ 70 h 70"/>
              <a:gd name="T8" fmla="*/ 726 w 726"/>
              <a:gd name="T9" fmla="*/ 52 h 70"/>
              <a:gd name="T10" fmla="*/ 726 w 726"/>
              <a:gd name="T11" fmla="*/ 0 h 70"/>
              <a:gd name="T12" fmla="*/ 0 w 726"/>
              <a:gd name="T13" fmla="*/ 0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26" h="70">
                <a:moveTo>
                  <a:pt x="0" y="0"/>
                </a:moveTo>
                <a:cubicBezTo>
                  <a:pt x="0" y="52"/>
                  <a:pt x="0" y="52"/>
                  <a:pt x="0" y="52"/>
                </a:cubicBezTo>
                <a:cubicBezTo>
                  <a:pt x="0" y="62"/>
                  <a:pt x="8" y="70"/>
                  <a:pt x="18" y="70"/>
                </a:cubicBezTo>
                <a:cubicBezTo>
                  <a:pt x="708" y="70"/>
                  <a:pt x="708" y="70"/>
                  <a:pt x="708" y="70"/>
                </a:cubicBezTo>
                <a:cubicBezTo>
                  <a:pt x="718" y="70"/>
                  <a:pt x="726" y="62"/>
                  <a:pt x="726" y="52"/>
                </a:cubicBezTo>
                <a:cubicBezTo>
                  <a:pt x="726" y="0"/>
                  <a:pt x="726" y="0"/>
                  <a:pt x="726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82" name="文本框 3581"/>
          <p:cNvSpPr txBox="1"/>
          <p:nvPr/>
        </p:nvSpPr>
        <p:spPr>
          <a:xfrm>
            <a:off x="4037754" y="1240250"/>
            <a:ext cx="413446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dirty="0">
                <a:solidFill>
                  <a:srgbClr val="1397A5"/>
                </a:solidFill>
                <a:latin typeface="张海山锐谐体" panose="02000000000000000000" pitchFamily="2" charset="-122"/>
                <a:ea typeface="张海山锐谐体" panose="02000000000000000000" pitchFamily="2" charset="-122"/>
              </a:rPr>
              <a:t>独立的专属网站</a:t>
            </a:r>
          </a:p>
        </p:txBody>
      </p:sp>
      <p:sp>
        <p:nvSpPr>
          <p:cNvPr id="3583" name="文本框 3582"/>
          <p:cNvSpPr txBox="1"/>
          <p:nvPr/>
        </p:nvSpPr>
        <p:spPr>
          <a:xfrm>
            <a:off x="4165994" y="225222"/>
            <a:ext cx="38779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7200" dirty="0">
                <a:solidFill>
                  <a:srgbClr val="1397A5"/>
                </a:solidFill>
                <a:latin typeface="张海山锐谐体" panose="02000000000000000000" pitchFamily="2" charset="-122"/>
                <a:ea typeface="张海山锐谐体" panose="02000000000000000000" pitchFamily="2" charset="-122"/>
              </a:rPr>
              <a:t>独立网站</a:t>
            </a:r>
          </a:p>
        </p:txBody>
      </p:sp>
      <p:sp>
        <p:nvSpPr>
          <p:cNvPr id="3585" name="文本框 3584"/>
          <p:cNvSpPr txBox="1"/>
          <p:nvPr/>
        </p:nvSpPr>
        <p:spPr>
          <a:xfrm>
            <a:off x="4019782" y="1225988"/>
            <a:ext cx="413446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dirty="0">
                <a:solidFill>
                  <a:schemeClr val="bg1"/>
                </a:solidFill>
                <a:latin typeface="张海山锐谐体" panose="02000000000000000000" pitchFamily="2" charset="-122"/>
                <a:ea typeface="张海山锐谐体" panose="02000000000000000000" pitchFamily="2" charset="-122"/>
              </a:rPr>
              <a:t>独立的专属网站</a:t>
            </a:r>
          </a:p>
        </p:txBody>
      </p:sp>
      <p:sp>
        <p:nvSpPr>
          <p:cNvPr id="3586" name="文本框 3585"/>
          <p:cNvSpPr txBox="1"/>
          <p:nvPr/>
        </p:nvSpPr>
        <p:spPr>
          <a:xfrm>
            <a:off x="4148022" y="195425"/>
            <a:ext cx="38779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7200" dirty="0">
                <a:solidFill>
                  <a:schemeClr val="bg1"/>
                </a:solidFill>
                <a:latin typeface="张海山锐谐体" panose="02000000000000000000" pitchFamily="2" charset="-122"/>
                <a:ea typeface="张海山锐谐体" panose="02000000000000000000" pitchFamily="2" charset="-122"/>
              </a:rPr>
              <a:t>独立网站</a:t>
            </a:r>
          </a:p>
        </p:txBody>
      </p:sp>
    </p:spTree>
  </p:cSld>
  <p:clrMapOvr>
    <a:masterClrMapping/>
  </p:clrMapOvr>
  <p:transition spd="slow" advClick="0" advTm="2000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0"/>
            <a:ext cx="12192000" cy="6857999"/>
          </a:xfrm>
          <a:prstGeom prst="rect">
            <a:avLst/>
          </a:prstGeom>
          <a:solidFill>
            <a:srgbClr val="8BCD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69856"/>
            <a:ext cx="10820400" cy="571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" name="组合 15"/>
          <p:cNvGrpSpPr/>
          <p:nvPr/>
        </p:nvGrpSpPr>
        <p:grpSpPr>
          <a:xfrm>
            <a:off x="3760926" y="584143"/>
            <a:ext cx="4698722" cy="1782880"/>
            <a:chOff x="3899039" y="722255"/>
            <a:chExt cx="4698722" cy="1782880"/>
          </a:xfrm>
        </p:grpSpPr>
        <p:sp>
          <p:nvSpPr>
            <p:cNvPr id="14" name="文本框 13"/>
            <p:cNvSpPr txBox="1"/>
            <p:nvPr/>
          </p:nvSpPr>
          <p:spPr>
            <a:xfrm>
              <a:off x="4309408" y="722255"/>
              <a:ext cx="3877985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7200" dirty="0">
                  <a:solidFill>
                    <a:srgbClr val="47AEB3"/>
                  </a:solidFill>
                  <a:latin typeface="张海山锐谐体" panose="02000000000000000000" pitchFamily="2" charset="-122"/>
                  <a:ea typeface="张海山锐谐体" panose="02000000000000000000" pitchFamily="2" charset="-122"/>
                </a:rPr>
                <a:t>专属培训</a:t>
              </a: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3899039" y="1735694"/>
              <a:ext cx="469872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4400" dirty="0">
                  <a:solidFill>
                    <a:srgbClr val="47AEB3"/>
                  </a:solidFill>
                  <a:latin typeface="张海山锐谐体" panose="02000000000000000000" pitchFamily="2" charset="-122"/>
                  <a:ea typeface="张海山锐谐体" panose="02000000000000000000" pitchFamily="2" charset="-122"/>
                </a:rPr>
                <a:t>培训经费为你报销</a:t>
              </a:r>
            </a:p>
          </p:txBody>
        </p:sp>
      </p:grp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789" y="2922590"/>
            <a:ext cx="5934635" cy="3935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文本框 7"/>
          <p:cNvSpPr txBox="1"/>
          <p:nvPr/>
        </p:nvSpPr>
        <p:spPr>
          <a:xfrm>
            <a:off x="4157008" y="569855"/>
            <a:ext cx="38779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7200" dirty="0">
                <a:solidFill>
                  <a:schemeClr val="bg1"/>
                </a:solidFill>
                <a:latin typeface="张海山锐谐体" panose="02000000000000000000" pitchFamily="2" charset="-122"/>
                <a:ea typeface="张海山锐谐体" panose="02000000000000000000" pitchFamily="2" charset="-122"/>
              </a:rPr>
              <a:t>专属培训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3746639" y="1583294"/>
            <a:ext cx="46987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dirty="0">
                <a:solidFill>
                  <a:schemeClr val="bg1"/>
                </a:solidFill>
                <a:latin typeface="张海山锐谐体" panose="02000000000000000000" pitchFamily="2" charset="-122"/>
                <a:ea typeface="张海山锐谐体" panose="02000000000000000000" pitchFamily="2" charset="-122"/>
              </a:rPr>
              <a:t>培训经费为你报销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9301980" y="106224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张海山锐谐体" panose="02000000000000000000" pitchFamily="2" charset="-122"/>
                <a:ea typeface="张海山锐谐体" panose="02000000000000000000" pitchFamily="2" charset="-122"/>
              </a:rPr>
              <a:t>添加标题</a:t>
            </a:r>
          </a:p>
        </p:txBody>
      </p:sp>
    </p:spTree>
  </p:cSld>
  <p:clrMapOvr>
    <a:masterClrMapping/>
  </p:clrMapOvr>
  <p:transition spd="slow" advClick="0" advTm="2000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BCD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829485"/>
            <a:ext cx="5910792" cy="5199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组合 9"/>
          <p:cNvGrpSpPr/>
          <p:nvPr/>
        </p:nvGrpSpPr>
        <p:grpSpPr>
          <a:xfrm>
            <a:off x="6903296" y="2547197"/>
            <a:ext cx="4730472" cy="1763606"/>
            <a:chOff x="6932324" y="2349622"/>
            <a:chExt cx="4730472" cy="1763606"/>
          </a:xfrm>
        </p:grpSpPr>
        <p:grpSp>
          <p:nvGrpSpPr>
            <p:cNvPr id="9" name="组合 8"/>
            <p:cNvGrpSpPr/>
            <p:nvPr/>
          </p:nvGrpSpPr>
          <p:grpSpPr>
            <a:xfrm>
              <a:off x="6964074" y="2380525"/>
              <a:ext cx="4698722" cy="1732703"/>
              <a:chOff x="6917810" y="4096840"/>
              <a:chExt cx="4698722" cy="1732703"/>
            </a:xfrm>
          </p:grpSpPr>
          <p:sp>
            <p:nvSpPr>
              <p:cNvPr id="7" name="文本框 6"/>
              <p:cNvSpPr txBox="1"/>
              <p:nvPr/>
            </p:nvSpPr>
            <p:spPr>
              <a:xfrm>
                <a:off x="7738547" y="4096840"/>
                <a:ext cx="3877985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7200" dirty="0">
                    <a:solidFill>
                      <a:srgbClr val="45A8AD"/>
                    </a:solidFill>
                    <a:latin typeface="张海山锐谐体" panose="02000000000000000000" pitchFamily="2" charset="-122"/>
                    <a:ea typeface="张海山锐谐体" panose="02000000000000000000" pitchFamily="2" charset="-122"/>
                  </a:rPr>
                  <a:t>校企合作</a:t>
                </a:r>
              </a:p>
            </p:txBody>
          </p:sp>
          <p:sp>
            <p:nvSpPr>
              <p:cNvPr id="8" name="文本框 7"/>
              <p:cNvSpPr txBox="1"/>
              <p:nvPr/>
            </p:nvSpPr>
            <p:spPr>
              <a:xfrm>
                <a:off x="6917810" y="5060102"/>
                <a:ext cx="4698722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4400" dirty="0">
                    <a:solidFill>
                      <a:srgbClr val="45A8AD"/>
                    </a:solidFill>
                    <a:latin typeface="张海山锐谐体" panose="02000000000000000000" pitchFamily="2" charset="-122"/>
                    <a:ea typeface="张海山锐谐体" panose="02000000000000000000" pitchFamily="2" charset="-122"/>
                  </a:rPr>
                  <a:t>各类企业带你学习</a:t>
                </a:r>
              </a:p>
            </p:txBody>
          </p:sp>
        </p:grpSp>
        <p:sp>
          <p:nvSpPr>
            <p:cNvPr id="5" name="文本框 4"/>
            <p:cNvSpPr txBox="1"/>
            <p:nvPr/>
          </p:nvSpPr>
          <p:spPr>
            <a:xfrm>
              <a:off x="7753061" y="2349622"/>
              <a:ext cx="3877985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7200" dirty="0">
                  <a:solidFill>
                    <a:schemeClr val="bg1"/>
                  </a:solidFill>
                  <a:latin typeface="张海山锐谐体" panose="02000000000000000000" pitchFamily="2" charset="-122"/>
                  <a:ea typeface="张海山锐谐体" panose="02000000000000000000" pitchFamily="2" charset="-122"/>
                </a:rPr>
                <a:t>校企合作</a:t>
              </a: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6932324" y="3312884"/>
              <a:ext cx="469872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4400" dirty="0">
                  <a:solidFill>
                    <a:schemeClr val="bg1"/>
                  </a:solidFill>
                  <a:latin typeface="张海山锐谐体" panose="02000000000000000000" pitchFamily="2" charset="-122"/>
                  <a:ea typeface="张海山锐谐体" panose="02000000000000000000" pitchFamily="2" charset="-122"/>
                </a:rPr>
                <a:t>各类企业带你学习</a:t>
              </a: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4746913" y="6230535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张海山锐谐体" panose="02000000000000000000" pitchFamily="2" charset="-122"/>
                <a:ea typeface="张海山锐谐体" panose="02000000000000000000" pitchFamily="2" charset="-122"/>
              </a:rPr>
              <a:t>添加标题</a:t>
            </a:r>
          </a:p>
        </p:txBody>
      </p:sp>
    </p:spTree>
  </p:cSld>
  <p:clrMapOvr>
    <a:masterClrMapping/>
  </p:clrMapOvr>
  <p:transition spd="slow" advClick="0" advTm="2000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BCD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772561" y="2644170"/>
            <a:ext cx="264687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9600" dirty="0">
                <a:solidFill>
                  <a:schemeClr val="bg1"/>
                </a:solidFill>
                <a:latin typeface="张海山锐谐体" panose="02000000000000000000" pitchFamily="2" charset="-122"/>
                <a:ea typeface="张海山锐谐体" panose="02000000000000000000" pitchFamily="2" charset="-122"/>
              </a:rPr>
              <a:t>当然</a:t>
            </a:r>
          </a:p>
        </p:txBody>
      </p:sp>
      <p:sp>
        <p:nvSpPr>
          <p:cNvPr id="2" name="矩形 1"/>
          <p:cNvSpPr/>
          <p:nvPr/>
        </p:nvSpPr>
        <p:spPr>
          <a:xfrm>
            <a:off x="-12700" y="2889250"/>
            <a:ext cx="101600" cy="9289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2090400" y="2889250"/>
            <a:ext cx="101600" cy="9289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4746913" y="6230535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张海山锐谐体" panose="02000000000000000000" pitchFamily="2" charset="-122"/>
                <a:ea typeface="张海山锐谐体" panose="02000000000000000000" pitchFamily="2" charset="-122"/>
              </a:rPr>
              <a:t>添加标题</a:t>
            </a:r>
          </a:p>
        </p:txBody>
      </p:sp>
    </p:spTree>
  </p:cSld>
  <p:clrMapOvr>
    <a:masterClrMapping/>
  </p:clrMapOvr>
  <p:transition spd="slow" advClick="0" advTm="2000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6F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11" name="组合 11810"/>
          <p:cNvGrpSpPr/>
          <p:nvPr/>
        </p:nvGrpSpPr>
        <p:grpSpPr>
          <a:xfrm>
            <a:off x="356821" y="2372273"/>
            <a:ext cx="4512673" cy="1988624"/>
            <a:chOff x="356821" y="2372273"/>
            <a:chExt cx="4512673" cy="1988624"/>
          </a:xfrm>
        </p:grpSpPr>
        <p:grpSp>
          <p:nvGrpSpPr>
            <p:cNvPr id="12959" name="组合 12958"/>
            <p:cNvGrpSpPr/>
            <p:nvPr/>
          </p:nvGrpSpPr>
          <p:grpSpPr>
            <a:xfrm>
              <a:off x="375956" y="2448817"/>
              <a:ext cx="4493538" cy="1912080"/>
              <a:chOff x="490256" y="4372867"/>
              <a:chExt cx="4493538" cy="1912080"/>
            </a:xfrm>
          </p:grpSpPr>
          <p:sp>
            <p:nvSpPr>
              <p:cNvPr id="11809" name="文本框 11808"/>
              <p:cNvSpPr txBox="1"/>
              <p:nvPr/>
            </p:nvSpPr>
            <p:spPr>
              <a:xfrm>
                <a:off x="490256" y="4372867"/>
                <a:ext cx="3877985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7200" dirty="0">
                    <a:solidFill>
                      <a:srgbClr val="DA2A2A"/>
                    </a:solidFill>
                    <a:latin typeface="张海山锐谐体" panose="02000000000000000000" pitchFamily="2" charset="-122"/>
                    <a:ea typeface="张海山锐谐体" panose="02000000000000000000" pitchFamily="2" charset="-122"/>
                  </a:rPr>
                  <a:t>不是海盗</a:t>
                </a:r>
              </a:p>
            </p:txBody>
          </p:sp>
          <p:sp>
            <p:nvSpPr>
              <p:cNvPr id="11810" name="文本框 11809"/>
              <p:cNvSpPr txBox="1"/>
              <p:nvPr/>
            </p:nvSpPr>
            <p:spPr>
              <a:xfrm>
                <a:off x="490256" y="5453950"/>
                <a:ext cx="4493538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4800" dirty="0">
                    <a:solidFill>
                      <a:srgbClr val="DA2A2A"/>
                    </a:solidFill>
                    <a:latin typeface="张海山锐谐体" panose="02000000000000000000" pitchFamily="2" charset="-122"/>
                    <a:ea typeface="张海山锐谐体" panose="02000000000000000000" pitchFamily="2" charset="-122"/>
                  </a:rPr>
                  <a:t>我们不需要水手</a:t>
                </a:r>
              </a:p>
            </p:txBody>
          </p:sp>
        </p:grpSp>
        <p:sp>
          <p:nvSpPr>
            <p:cNvPr id="12954" name="文本框 12953"/>
            <p:cNvSpPr txBox="1"/>
            <p:nvPr/>
          </p:nvSpPr>
          <p:spPr>
            <a:xfrm>
              <a:off x="356821" y="2372273"/>
              <a:ext cx="3877985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7200" dirty="0">
                  <a:solidFill>
                    <a:schemeClr val="bg1"/>
                  </a:solidFill>
                  <a:latin typeface="张海山锐谐体" panose="02000000000000000000" pitchFamily="2" charset="-122"/>
                  <a:ea typeface="张海山锐谐体" panose="02000000000000000000" pitchFamily="2" charset="-122"/>
                </a:rPr>
                <a:t>不是海盗</a:t>
              </a:r>
            </a:p>
          </p:txBody>
        </p:sp>
        <p:sp>
          <p:nvSpPr>
            <p:cNvPr id="11808" name="文本框 11807"/>
            <p:cNvSpPr txBox="1"/>
            <p:nvPr/>
          </p:nvSpPr>
          <p:spPr>
            <a:xfrm>
              <a:off x="356821" y="3453356"/>
              <a:ext cx="449353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4800" dirty="0">
                  <a:solidFill>
                    <a:schemeClr val="bg1"/>
                  </a:solidFill>
                  <a:latin typeface="张海山锐谐体" panose="02000000000000000000" pitchFamily="2" charset="-122"/>
                  <a:ea typeface="张海山锐谐体" panose="02000000000000000000" pitchFamily="2" charset="-122"/>
                </a:rPr>
                <a:t>我们不需要水手</a:t>
              </a:r>
            </a:p>
          </p:txBody>
        </p:sp>
      </p:grpSp>
      <p:grpSp>
        <p:nvGrpSpPr>
          <p:cNvPr id="12958" name="组合 12957"/>
          <p:cNvGrpSpPr/>
          <p:nvPr/>
        </p:nvGrpSpPr>
        <p:grpSpPr>
          <a:xfrm>
            <a:off x="5926666" y="452358"/>
            <a:ext cx="5941485" cy="6095550"/>
            <a:chOff x="5926666" y="452358"/>
            <a:chExt cx="5941485" cy="6095550"/>
          </a:xfrm>
        </p:grpSpPr>
        <p:grpSp>
          <p:nvGrpSpPr>
            <p:cNvPr id="12953" name="组合 12952"/>
            <p:cNvGrpSpPr/>
            <p:nvPr/>
          </p:nvGrpSpPr>
          <p:grpSpPr>
            <a:xfrm>
              <a:off x="5926666" y="452358"/>
              <a:ext cx="5941485" cy="6095550"/>
              <a:chOff x="6545793" y="1344613"/>
              <a:chExt cx="5203825" cy="5338762"/>
            </a:xfrm>
          </p:grpSpPr>
          <p:grpSp>
            <p:nvGrpSpPr>
              <p:cNvPr id="12952" name="组合 12951"/>
              <p:cNvGrpSpPr/>
              <p:nvPr/>
            </p:nvGrpSpPr>
            <p:grpSpPr>
              <a:xfrm>
                <a:off x="6545793" y="1687513"/>
                <a:ext cx="5203825" cy="4995862"/>
                <a:chOff x="822326" y="1316489"/>
                <a:chExt cx="5203825" cy="4995862"/>
              </a:xfrm>
            </p:grpSpPr>
            <p:sp>
              <p:nvSpPr>
                <p:cNvPr id="11792" name="Freeform 4594"/>
                <p:cNvSpPr/>
                <p:nvPr/>
              </p:nvSpPr>
              <p:spPr bwMode="auto">
                <a:xfrm>
                  <a:off x="822326" y="4518476"/>
                  <a:ext cx="5203825" cy="1793875"/>
                </a:xfrm>
                <a:custGeom>
                  <a:avLst/>
                  <a:gdLst>
                    <a:gd name="T0" fmla="*/ 652 w 2832"/>
                    <a:gd name="T1" fmla="*/ 152 h 976"/>
                    <a:gd name="T2" fmla="*/ 412 w 2832"/>
                    <a:gd name="T3" fmla="*/ 160 h 976"/>
                    <a:gd name="T4" fmla="*/ 304 w 2832"/>
                    <a:gd name="T5" fmla="*/ 232 h 976"/>
                    <a:gd name="T6" fmla="*/ 260 w 2832"/>
                    <a:gd name="T7" fmla="*/ 348 h 976"/>
                    <a:gd name="T8" fmla="*/ 68 w 2832"/>
                    <a:gd name="T9" fmla="*/ 488 h 976"/>
                    <a:gd name="T10" fmla="*/ 216 w 2832"/>
                    <a:gd name="T11" fmla="*/ 560 h 976"/>
                    <a:gd name="T12" fmla="*/ 288 w 2832"/>
                    <a:gd name="T13" fmla="*/ 716 h 976"/>
                    <a:gd name="T14" fmla="*/ 776 w 2832"/>
                    <a:gd name="T15" fmla="*/ 720 h 976"/>
                    <a:gd name="T16" fmla="*/ 1212 w 2832"/>
                    <a:gd name="T17" fmla="*/ 828 h 976"/>
                    <a:gd name="T18" fmla="*/ 1660 w 2832"/>
                    <a:gd name="T19" fmla="*/ 924 h 976"/>
                    <a:gd name="T20" fmla="*/ 2220 w 2832"/>
                    <a:gd name="T21" fmla="*/ 744 h 976"/>
                    <a:gd name="T22" fmla="*/ 2708 w 2832"/>
                    <a:gd name="T23" fmla="*/ 668 h 976"/>
                    <a:gd name="T24" fmla="*/ 2780 w 2832"/>
                    <a:gd name="T25" fmla="*/ 324 h 976"/>
                    <a:gd name="T26" fmla="*/ 2576 w 2832"/>
                    <a:gd name="T27" fmla="*/ 148 h 976"/>
                    <a:gd name="T28" fmla="*/ 2480 w 2832"/>
                    <a:gd name="T29" fmla="*/ 252 h 976"/>
                    <a:gd name="T30" fmla="*/ 2424 w 2832"/>
                    <a:gd name="T31" fmla="*/ 104 h 976"/>
                    <a:gd name="T32" fmla="*/ 2164 w 2832"/>
                    <a:gd name="T33" fmla="*/ 32 h 976"/>
                    <a:gd name="T34" fmla="*/ 1640 w 2832"/>
                    <a:gd name="T35" fmla="*/ 108 h 976"/>
                    <a:gd name="T36" fmla="*/ 680 w 2832"/>
                    <a:gd name="T37" fmla="*/ 156 h 976"/>
                    <a:gd name="T38" fmla="*/ 652 w 2832"/>
                    <a:gd name="T39" fmla="*/ 152 h 9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2832" h="976">
                      <a:moveTo>
                        <a:pt x="652" y="152"/>
                      </a:moveTo>
                      <a:cubicBezTo>
                        <a:pt x="572" y="164"/>
                        <a:pt x="492" y="140"/>
                        <a:pt x="412" y="160"/>
                      </a:cubicBezTo>
                      <a:cubicBezTo>
                        <a:pt x="368" y="168"/>
                        <a:pt x="320" y="188"/>
                        <a:pt x="304" y="232"/>
                      </a:cubicBezTo>
                      <a:cubicBezTo>
                        <a:pt x="280" y="296"/>
                        <a:pt x="340" y="320"/>
                        <a:pt x="260" y="348"/>
                      </a:cubicBezTo>
                      <a:cubicBezTo>
                        <a:pt x="196" y="368"/>
                        <a:pt x="0" y="360"/>
                        <a:pt x="68" y="488"/>
                      </a:cubicBezTo>
                      <a:cubicBezTo>
                        <a:pt x="100" y="548"/>
                        <a:pt x="176" y="516"/>
                        <a:pt x="216" y="560"/>
                      </a:cubicBezTo>
                      <a:cubicBezTo>
                        <a:pt x="268" y="612"/>
                        <a:pt x="208" y="668"/>
                        <a:pt x="288" y="716"/>
                      </a:cubicBezTo>
                      <a:cubicBezTo>
                        <a:pt x="436" y="812"/>
                        <a:pt x="616" y="732"/>
                        <a:pt x="776" y="720"/>
                      </a:cubicBezTo>
                      <a:cubicBezTo>
                        <a:pt x="944" y="708"/>
                        <a:pt x="1072" y="740"/>
                        <a:pt x="1212" y="828"/>
                      </a:cubicBezTo>
                      <a:cubicBezTo>
                        <a:pt x="1360" y="924"/>
                        <a:pt x="1488" y="976"/>
                        <a:pt x="1660" y="924"/>
                      </a:cubicBezTo>
                      <a:cubicBezTo>
                        <a:pt x="1852" y="872"/>
                        <a:pt x="2024" y="764"/>
                        <a:pt x="2220" y="744"/>
                      </a:cubicBezTo>
                      <a:cubicBezTo>
                        <a:pt x="2376" y="728"/>
                        <a:pt x="2576" y="776"/>
                        <a:pt x="2708" y="668"/>
                      </a:cubicBezTo>
                      <a:cubicBezTo>
                        <a:pt x="2812" y="588"/>
                        <a:pt x="2832" y="436"/>
                        <a:pt x="2780" y="324"/>
                      </a:cubicBezTo>
                      <a:cubicBezTo>
                        <a:pt x="2748" y="260"/>
                        <a:pt x="2656" y="140"/>
                        <a:pt x="2576" y="148"/>
                      </a:cubicBezTo>
                      <a:cubicBezTo>
                        <a:pt x="2512" y="152"/>
                        <a:pt x="2540" y="252"/>
                        <a:pt x="2480" y="252"/>
                      </a:cubicBezTo>
                      <a:cubicBezTo>
                        <a:pt x="2416" y="252"/>
                        <a:pt x="2440" y="140"/>
                        <a:pt x="2424" y="104"/>
                      </a:cubicBezTo>
                      <a:cubicBezTo>
                        <a:pt x="2372" y="0"/>
                        <a:pt x="2252" y="8"/>
                        <a:pt x="2164" y="32"/>
                      </a:cubicBezTo>
                      <a:cubicBezTo>
                        <a:pt x="1996" y="80"/>
                        <a:pt x="1816" y="72"/>
                        <a:pt x="1640" y="108"/>
                      </a:cubicBezTo>
                      <a:cubicBezTo>
                        <a:pt x="1328" y="176"/>
                        <a:pt x="996" y="276"/>
                        <a:pt x="680" y="156"/>
                      </a:cubicBezTo>
                      <a:lnTo>
                        <a:pt x="652" y="152"/>
                      </a:lnTo>
                      <a:close/>
                    </a:path>
                  </a:pathLst>
                </a:custGeom>
                <a:solidFill>
                  <a:srgbClr val="75C6D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793" name="Freeform 4595"/>
                <p:cNvSpPr/>
                <p:nvPr/>
              </p:nvSpPr>
              <p:spPr bwMode="auto">
                <a:xfrm>
                  <a:off x="1604964" y="5032826"/>
                  <a:ext cx="377825" cy="79375"/>
                </a:xfrm>
                <a:custGeom>
                  <a:avLst/>
                  <a:gdLst>
                    <a:gd name="T0" fmla="*/ 0 w 206"/>
                    <a:gd name="T1" fmla="*/ 28 h 43"/>
                    <a:gd name="T2" fmla="*/ 6 w 206"/>
                    <a:gd name="T3" fmla="*/ 24 h 43"/>
                    <a:gd name="T4" fmla="*/ 12 w 206"/>
                    <a:gd name="T5" fmla="*/ 19 h 43"/>
                    <a:gd name="T6" fmla="*/ 24 w 206"/>
                    <a:gd name="T7" fmla="*/ 10 h 43"/>
                    <a:gd name="T8" fmla="*/ 38 w 206"/>
                    <a:gd name="T9" fmla="*/ 3 h 43"/>
                    <a:gd name="T10" fmla="*/ 42 w 206"/>
                    <a:gd name="T11" fmla="*/ 2 h 43"/>
                    <a:gd name="T12" fmla="*/ 46 w 206"/>
                    <a:gd name="T13" fmla="*/ 1 h 43"/>
                    <a:gd name="T14" fmla="*/ 54 w 206"/>
                    <a:gd name="T15" fmla="*/ 0 h 43"/>
                    <a:gd name="T16" fmla="*/ 63 w 206"/>
                    <a:gd name="T17" fmla="*/ 1 h 43"/>
                    <a:gd name="T18" fmla="*/ 71 w 206"/>
                    <a:gd name="T19" fmla="*/ 6 h 43"/>
                    <a:gd name="T20" fmla="*/ 81 w 206"/>
                    <a:gd name="T21" fmla="*/ 17 h 43"/>
                    <a:gd name="T22" fmla="*/ 91 w 206"/>
                    <a:gd name="T23" fmla="*/ 25 h 43"/>
                    <a:gd name="T24" fmla="*/ 103 w 206"/>
                    <a:gd name="T25" fmla="*/ 31 h 43"/>
                    <a:gd name="T26" fmla="*/ 114 w 206"/>
                    <a:gd name="T27" fmla="*/ 30 h 43"/>
                    <a:gd name="T28" fmla="*/ 124 w 206"/>
                    <a:gd name="T29" fmla="*/ 22 h 43"/>
                    <a:gd name="T30" fmla="*/ 138 w 206"/>
                    <a:gd name="T31" fmla="*/ 13 h 43"/>
                    <a:gd name="T32" fmla="*/ 146 w 206"/>
                    <a:gd name="T33" fmla="*/ 11 h 43"/>
                    <a:gd name="T34" fmla="*/ 150 w 206"/>
                    <a:gd name="T35" fmla="*/ 10 h 43"/>
                    <a:gd name="T36" fmla="*/ 152 w 206"/>
                    <a:gd name="T37" fmla="*/ 9 h 43"/>
                    <a:gd name="T38" fmla="*/ 153 w 206"/>
                    <a:gd name="T39" fmla="*/ 9 h 43"/>
                    <a:gd name="T40" fmla="*/ 153 w 206"/>
                    <a:gd name="T41" fmla="*/ 9 h 43"/>
                    <a:gd name="T42" fmla="*/ 154 w 206"/>
                    <a:gd name="T43" fmla="*/ 9 h 43"/>
                    <a:gd name="T44" fmla="*/ 154 w 206"/>
                    <a:gd name="T45" fmla="*/ 9 h 43"/>
                    <a:gd name="T46" fmla="*/ 170 w 206"/>
                    <a:gd name="T47" fmla="*/ 14 h 43"/>
                    <a:gd name="T48" fmla="*/ 182 w 206"/>
                    <a:gd name="T49" fmla="*/ 24 h 43"/>
                    <a:gd name="T50" fmla="*/ 194 w 206"/>
                    <a:gd name="T51" fmla="*/ 33 h 43"/>
                    <a:gd name="T52" fmla="*/ 200 w 206"/>
                    <a:gd name="T53" fmla="*/ 34 h 43"/>
                    <a:gd name="T54" fmla="*/ 206 w 206"/>
                    <a:gd name="T55" fmla="*/ 30 h 43"/>
                    <a:gd name="T56" fmla="*/ 201 w 206"/>
                    <a:gd name="T57" fmla="*/ 35 h 43"/>
                    <a:gd name="T58" fmla="*/ 192 w 206"/>
                    <a:gd name="T59" fmla="*/ 36 h 43"/>
                    <a:gd name="T60" fmla="*/ 179 w 206"/>
                    <a:gd name="T61" fmla="*/ 28 h 43"/>
                    <a:gd name="T62" fmla="*/ 155 w 206"/>
                    <a:gd name="T63" fmla="*/ 19 h 43"/>
                    <a:gd name="T64" fmla="*/ 153 w 206"/>
                    <a:gd name="T65" fmla="*/ 19 h 43"/>
                    <a:gd name="T66" fmla="*/ 152 w 206"/>
                    <a:gd name="T67" fmla="*/ 19 h 43"/>
                    <a:gd name="T68" fmla="*/ 149 w 206"/>
                    <a:gd name="T69" fmla="*/ 20 h 43"/>
                    <a:gd name="T70" fmla="*/ 143 w 206"/>
                    <a:gd name="T71" fmla="*/ 23 h 43"/>
                    <a:gd name="T72" fmla="*/ 132 w 206"/>
                    <a:gd name="T73" fmla="*/ 31 h 43"/>
                    <a:gd name="T74" fmla="*/ 119 w 206"/>
                    <a:gd name="T75" fmla="*/ 41 h 43"/>
                    <a:gd name="T76" fmla="*/ 109 w 206"/>
                    <a:gd name="T77" fmla="*/ 43 h 43"/>
                    <a:gd name="T78" fmla="*/ 100 w 206"/>
                    <a:gd name="T79" fmla="*/ 42 h 43"/>
                    <a:gd name="T80" fmla="*/ 85 w 206"/>
                    <a:gd name="T81" fmla="*/ 35 h 43"/>
                    <a:gd name="T82" fmla="*/ 73 w 206"/>
                    <a:gd name="T83" fmla="*/ 25 h 43"/>
                    <a:gd name="T84" fmla="*/ 63 w 206"/>
                    <a:gd name="T85" fmla="*/ 13 h 43"/>
                    <a:gd name="T86" fmla="*/ 59 w 206"/>
                    <a:gd name="T87" fmla="*/ 10 h 43"/>
                    <a:gd name="T88" fmla="*/ 54 w 206"/>
                    <a:gd name="T89" fmla="*/ 9 h 43"/>
                    <a:gd name="T90" fmla="*/ 47 w 206"/>
                    <a:gd name="T91" fmla="*/ 10 h 43"/>
                    <a:gd name="T92" fmla="*/ 43 w 206"/>
                    <a:gd name="T93" fmla="*/ 10 h 43"/>
                    <a:gd name="T94" fmla="*/ 40 w 206"/>
                    <a:gd name="T95" fmla="*/ 11 h 43"/>
                    <a:gd name="T96" fmla="*/ 27 w 206"/>
                    <a:gd name="T97" fmla="*/ 16 h 43"/>
                    <a:gd name="T98" fmla="*/ 14 w 206"/>
                    <a:gd name="T99" fmla="*/ 22 h 43"/>
                    <a:gd name="T100" fmla="*/ 0 w 206"/>
                    <a:gd name="T101" fmla="*/ 28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206" h="43">
                      <a:moveTo>
                        <a:pt x="0" y="28"/>
                      </a:moveTo>
                      <a:cubicBezTo>
                        <a:pt x="2" y="27"/>
                        <a:pt x="4" y="25"/>
                        <a:pt x="6" y="24"/>
                      </a:cubicBezTo>
                      <a:cubicBezTo>
                        <a:pt x="12" y="19"/>
                        <a:pt x="12" y="19"/>
                        <a:pt x="12" y="19"/>
                      </a:cubicBezTo>
                      <a:cubicBezTo>
                        <a:pt x="16" y="16"/>
                        <a:pt x="20" y="13"/>
                        <a:pt x="24" y="10"/>
                      </a:cubicBezTo>
                      <a:cubicBezTo>
                        <a:pt x="28" y="8"/>
                        <a:pt x="33" y="5"/>
                        <a:pt x="38" y="3"/>
                      </a:cubicBezTo>
                      <a:cubicBezTo>
                        <a:pt x="39" y="3"/>
                        <a:pt x="40" y="2"/>
                        <a:pt x="42" y="2"/>
                      </a:cubicBezTo>
                      <a:cubicBezTo>
                        <a:pt x="43" y="2"/>
                        <a:pt x="44" y="1"/>
                        <a:pt x="46" y="1"/>
                      </a:cubicBezTo>
                      <a:cubicBezTo>
                        <a:pt x="48" y="0"/>
                        <a:pt x="51" y="0"/>
                        <a:pt x="54" y="0"/>
                      </a:cubicBezTo>
                      <a:cubicBezTo>
                        <a:pt x="56" y="0"/>
                        <a:pt x="59" y="0"/>
                        <a:pt x="63" y="1"/>
                      </a:cubicBezTo>
                      <a:cubicBezTo>
                        <a:pt x="66" y="2"/>
                        <a:pt x="69" y="4"/>
                        <a:pt x="71" y="6"/>
                      </a:cubicBezTo>
                      <a:cubicBezTo>
                        <a:pt x="75" y="10"/>
                        <a:pt x="78" y="14"/>
                        <a:pt x="81" y="17"/>
                      </a:cubicBezTo>
                      <a:cubicBezTo>
                        <a:pt x="84" y="20"/>
                        <a:pt x="88" y="23"/>
                        <a:pt x="91" y="25"/>
                      </a:cubicBezTo>
                      <a:cubicBezTo>
                        <a:pt x="95" y="28"/>
                        <a:pt x="99" y="30"/>
                        <a:pt x="103" y="31"/>
                      </a:cubicBezTo>
                      <a:cubicBezTo>
                        <a:pt x="107" y="32"/>
                        <a:pt x="110" y="32"/>
                        <a:pt x="114" y="30"/>
                      </a:cubicBezTo>
                      <a:cubicBezTo>
                        <a:pt x="117" y="28"/>
                        <a:pt x="120" y="25"/>
                        <a:pt x="124" y="22"/>
                      </a:cubicBezTo>
                      <a:cubicBezTo>
                        <a:pt x="128" y="19"/>
                        <a:pt x="133" y="16"/>
                        <a:pt x="138" y="13"/>
                      </a:cubicBezTo>
                      <a:cubicBezTo>
                        <a:pt x="140" y="12"/>
                        <a:pt x="143" y="11"/>
                        <a:pt x="146" y="11"/>
                      </a:cubicBezTo>
                      <a:cubicBezTo>
                        <a:pt x="147" y="10"/>
                        <a:pt x="148" y="10"/>
                        <a:pt x="150" y="10"/>
                      </a:cubicBezTo>
                      <a:cubicBezTo>
                        <a:pt x="152" y="9"/>
                        <a:pt x="152" y="9"/>
                        <a:pt x="152" y="9"/>
                      </a:cubicBezTo>
                      <a:cubicBezTo>
                        <a:pt x="153" y="9"/>
                        <a:pt x="153" y="9"/>
                        <a:pt x="153" y="9"/>
                      </a:cubicBezTo>
                      <a:cubicBezTo>
                        <a:pt x="153" y="9"/>
                        <a:pt x="153" y="9"/>
                        <a:pt x="153" y="9"/>
                      </a:cubicBezTo>
                      <a:cubicBezTo>
                        <a:pt x="154" y="9"/>
                        <a:pt x="154" y="9"/>
                        <a:pt x="154" y="9"/>
                      </a:cubicBezTo>
                      <a:cubicBezTo>
                        <a:pt x="154" y="9"/>
                        <a:pt x="154" y="9"/>
                        <a:pt x="154" y="9"/>
                      </a:cubicBezTo>
                      <a:cubicBezTo>
                        <a:pt x="160" y="9"/>
                        <a:pt x="166" y="11"/>
                        <a:pt x="170" y="14"/>
                      </a:cubicBezTo>
                      <a:cubicBezTo>
                        <a:pt x="175" y="17"/>
                        <a:pt x="179" y="21"/>
                        <a:pt x="182" y="24"/>
                      </a:cubicBezTo>
                      <a:cubicBezTo>
                        <a:pt x="186" y="27"/>
                        <a:pt x="190" y="31"/>
                        <a:pt x="194" y="33"/>
                      </a:cubicBezTo>
                      <a:cubicBezTo>
                        <a:pt x="196" y="34"/>
                        <a:pt x="198" y="34"/>
                        <a:pt x="200" y="34"/>
                      </a:cubicBezTo>
                      <a:cubicBezTo>
                        <a:pt x="202" y="33"/>
                        <a:pt x="204" y="32"/>
                        <a:pt x="206" y="30"/>
                      </a:cubicBezTo>
                      <a:cubicBezTo>
                        <a:pt x="205" y="32"/>
                        <a:pt x="203" y="34"/>
                        <a:pt x="201" y="35"/>
                      </a:cubicBezTo>
                      <a:cubicBezTo>
                        <a:pt x="198" y="37"/>
                        <a:pt x="195" y="36"/>
                        <a:pt x="192" y="36"/>
                      </a:cubicBezTo>
                      <a:cubicBezTo>
                        <a:pt x="187" y="34"/>
                        <a:pt x="183" y="31"/>
                        <a:pt x="179" y="28"/>
                      </a:cubicBezTo>
                      <a:cubicBezTo>
                        <a:pt x="171" y="23"/>
                        <a:pt x="162" y="18"/>
                        <a:pt x="155" y="19"/>
                      </a:cubicBezTo>
                      <a:cubicBezTo>
                        <a:pt x="153" y="19"/>
                        <a:pt x="153" y="19"/>
                        <a:pt x="153" y="19"/>
                      </a:cubicBezTo>
                      <a:cubicBezTo>
                        <a:pt x="152" y="19"/>
                        <a:pt x="152" y="19"/>
                        <a:pt x="152" y="19"/>
                      </a:cubicBezTo>
                      <a:cubicBezTo>
                        <a:pt x="151" y="20"/>
                        <a:pt x="150" y="20"/>
                        <a:pt x="149" y="20"/>
                      </a:cubicBezTo>
                      <a:cubicBezTo>
                        <a:pt x="146" y="21"/>
                        <a:pt x="144" y="22"/>
                        <a:pt x="143" y="23"/>
                      </a:cubicBezTo>
                      <a:cubicBezTo>
                        <a:pt x="139" y="25"/>
                        <a:pt x="135" y="28"/>
                        <a:pt x="132" y="31"/>
                      </a:cubicBezTo>
                      <a:cubicBezTo>
                        <a:pt x="128" y="34"/>
                        <a:pt x="124" y="38"/>
                        <a:pt x="119" y="41"/>
                      </a:cubicBezTo>
                      <a:cubicBezTo>
                        <a:pt x="116" y="42"/>
                        <a:pt x="113" y="43"/>
                        <a:pt x="109" y="43"/>
                      </a:cubicBezTo>
                      <a:cubicBezTo>
                        <a:pt x="106" y="43"/>
                        <a:pt x="103" y="43"/>
                        <a:pt x="100" y="42"/>
                      </a:cubicBezTo>
                      <a:cubicBezTo>
                        <a:pt x="94" y="41"/>
                        <a:pt x="90" y="38"/>
                        <a:pt x="85" y="35"/>
                      </a:cubicBezTo>
                      <a:cubicBezTo>
                        <a:pt x="81" y="32"/>
                        <a:pt x="76" y="29"/>
                        <a:pt x="73" y="25"/>
                      </a:cubicBezTo>
                      <a:cubicBezTo>
                        <a:pt x="69" y="21"/>
                        <a:pt x="66" y="16"/>
                        <a:pt x="63" y="13"/>
                      </a:cubicBezTo>
                      <a:cubicBezTo>
                        <a:pt x="62" y="12"/>
                        <a:pt x="61" y="11"/>
                        <a:pt x="59" y="10"/>
                      </a:cubicBezTo>
                      <a:cubicBezTo>
                        <a:pt x="58" y="10"/>
                        <a:pt x="56" y="9"/>
                        <a:pt x="54" y="9"/>
                      </a:cubicBezTo>
                      <a:cubicBezTo>
                        <a:pt x="52" y="9"/>
                        <a:pt x="49" y="9"/>
                        <a:pt x="47" y="10"/>
                      </a:cubicBezTo>
                      <a:cubicBezTo>
                        <a:pt x="46" y="10"/>
                        <a:pt x="45" y="10"/>
                        <a:pt x="43" y="10"/>
                      </a:cubicBezTo>
                      <a:cubicBezTo>
                        <a:pt x="43" y="10"/>
                        <a:pt x="41" y="10"/>
                        <a:pt x="40" y="11"/>
                      </a:cubicBezTo>
                      <a:cubicBezTo>
                        <a:pt x="36" y="12"/>
                        <a:pt x="31" y="14"/>
                        <a:pt x="27" y="16"/>
                      </a:cubicBezTo>
                      <a:cubicBezTo>
                        <a:pt x="22" y="17"/>
                        <a:pt x="18" y="20"/>
                        <a:pt x="14" y="22"/>
                      </a:cubicBezTo>
                      <a:cubicBezTo>
                        <a:pt x="9" y="24"/>
                        <a:pt x="5" y="27"/>
                        <a:pt x="0" y="28"/>
                      </a:cubicBezTo>
                      <a:close/>
                    </a:path>
                  </a:pathLst>
                </a:custGeom>
                <a:solidFill>
                  <a:srgbClr val="D9EAF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794" name="Freeform 4596"/>
                <p:cNvSpPr/>
                <p:nvPr/>
              </p:nvSpPr>
              <p:spPr bwMode="auto">
                <a:xfrm>
                  <a:off x="1284289" y="5304289"/>
                  <a:ext cx="371475" cy="76200"/>
                </a:xfrm>
                <a:custGeom>
                  <a:avLst/>
                  <a:gdLst>
                    <a:gd name="T0" fmla="*/ 0 w 202"/>
                    <a:gd name="T1" fmla="*/ 35 h 42"/>
                    <a:gd name="T2" fmla="*/ 35 w 202"/>
                    <a:gd name="T3" fmla="*/ 5 h 42"/>
                    <a:gd name="T4" fmla="*/ 59 w 202"/>
                    <a:gd name="T5" fmla="*/ 0 h 42"/>
                    <a:gd name="T6" fmla="*/ 83 w 202"/>
                    <a:gd name="T7" fmla="*/ 8 h 42"/>
                    <a:gd name="T8" fmla="*/ 101 w 202"/>
                    <a:gd name="T9" fmla="*/ 22 h 42"/>
                    <a:gd name="T10" fmla="*/ 109 w 202"/>
                    <a:gd name="T11" fmla="*/ 27 h 42"/>
                    <a:gd name="T12" fmla="*/ 119 w 202"/>
                    <a:gd name="T13" fmla="*/ 30 h 42"/>
                    <a:gd name="T14" fmla="*/ 127 w 202"/>
                    <a:gd name="T15" fmla="*/ 30 h 42"/>
                    <a:gd name="T16" fmla="*/ 132 w 202"/>
                    <a:gd name="T17" fmla="*/ 24 h 42"/>
                    <a:gd name="T18" fmla="*/ 141 w 202"/>
                    <a:gd name="T19" fmla="*/ 14 h 42"/>
                    <a:gd name="T20" fmla="*/ 153 w 202"/>
                    <a:gd name="T21" fmla="*/ 9 h 42"/>
                    <a:gd name="T22" fmla="*/ 152 w 202"/>
                    <a:gd name="T23" fmla="*/ 9 h 42"/>
                    <a:gd name="T24" fmla="*/ 167 w 202"/>
                    <a:gd name="T25" fmla="*/ 8 h 42"/>
                    <a:gd name="T26" fmla="*/ 180 w 202"/>
                    <a:gd name="T27" fmla="*/ 14 h 42"/>
                    <a:gd name="T28" fmla="*/ 190 w 202"/>
                    <a:gd name="T29" fmla="*/ 21 h 42"/>
                    <a:gd name="T30" fmla="*/ 202 w 202"/>
                    <a:gd name="T31" fmla="*/ 25 h 42"/>
                    <a:gd name="T32" fmla="*/ 189 w 202"/>
                    <a:gd name="T33" fmla="*/ 24 h 42"/>
                    <a:gd name="T34" fmla="*/ 177 w 202"/>
                    <a:gd name="T35" fmla="*/ 19 h 42"/>
                    <a:gd name="T36" fmla="*/ 166 w 202"/>
                    <a:gd name="T37" fmla="*/ 15 h 42"/>
                    <a:gd name="T38" fmla="*/ 156 w 202"/>
                    <a:gd name="T39" fmla="*/ 17 h 42"/>
                    <a:gd name="T40" fmla="*/ 156 w 202"/>
                    <a:gd name="T41" fmla="*/ 17 h 42"/>
                    <a:gd name="T42" fmla="*/ 155 w 202"/>
                    <a:gd name="T43" fmla="*/ 17 h 42"/>
                    <a:gd name="T44" fmla="*/ 147 w 202"/>
                    <a:gd name="T45" fmla="*/ 22 h 42"/>
                    <a:gd name="T46" fmla="*/ 141 w 202"/>
                    <a:gd name="T47" fmla="*/ 30 h 42"/>
                    <a:gd name="T48" fmla="*/ 138 w 202"/>
                    <a:gd name="T49" fmla="*/ 35 h 42"/>
                    <a:gd name="T50" fmla="*/ 132 w 202"/>
                    <a:gd name="T51" fmla="*/ 40 h 42"/>
                    <a:gd name="T52" fmla="*/ 124 w 202"/>
                    <a:gd name="T53" fmla="*/ 42 h 42"/>
                    <a:gd name="T54" fmla="*/ 117 w 202"/>
                    <a:gd name="T55" fmla="*/ 42 h 42"/>
                    <a:gd name="T56" fmla="*/ 105 w 202"/>
                    <a:gd name="T57" fmla="*/ 38 h 42"/>
                    <a:gd name="T58" fmla="*/ 94 w 202"/>
                    <a:gd name="T59" fmla="*/ 32 h 42"/>
                    <a:gd name="T60" fmla="*/ 76 w 202"/>
                    <a:gd name="T61" fmla="*/ 17 h 42"/>
                    <a:gd name="T62" fmla="*/ 58 w 202"/>
                    <a:gd name="T63" fmla="*/ 10 h 42"/>
                    <a:gd name="T64" fmla="*/ 38 w 202"/>
                    <a:gd name="T65" fmla="*/ 13 h 42"/>
                    <a:gd name="T66" fmla="*/ 0 w 202"/>
                    <a:gd name="T67" fmla="*/ 35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202" h="42">
                      <a:moveTo>
                        <a:pt x="0" y="35"/>
                      </a:moveTo>
                      <a:cubicBezTo>
                        <a:pt x="9" y="22"/>
                        <a:pt x="21" y="12"/>
                        <a:pt x="35" y="5"/>
                      </a:cubicBezTo>
                      <a:cubicBezTo>
                        <a:pt x="42" y="2"/>
                        <a:pt x="51" y="0"/>
                        <a:pt x="59" y="0"/>
                      </a:cubicBezTo>
                      <a:cubicBezTo>
                        <a:pt x="68" y="0"/>
                        <a:pt x="76" y="3"/>
                        <a:pt x="83" y="8"/>
                      </a:cubicBezTo>
                      <a:cubicBezTo>
                        <a:pt x="90" y="13"/>
                        <a:pt x="95" y="18"/>
                        <a:pt x="101" y="22"/>
                      </a:cubicBezTo>
                      <a:cubicBezTo>
                        <a:pt x="103" y="24"/>
                        <a:pt x="106" y="26"/>
                        <a:pt x="109" y="27"/>
                      </a:cubicBezTo>
                      <a:cubicBezTo>
                        <a:pt x="113" y="28"/>
                        <a:pt x="116" y="29"/>
                        <a:pt x="119" y="30"/>
                      </a:cubicBezTo>
                      <a:cubicBezTo>
                        <a:pt x="122" y="31"/>
                        <a:pt x="125" y="31"/>
                        <a:pt x="127" y="30"/>
                      </a:cubicBezTo>
                      <a:cubicBezTo>
                        <a:pt x="128" y="29"/>
                        <a:pt x="130" y="27"/>
                        <a:pt x="132" y="24"/>
                      </a:cubicBezTo>
                      <a:cubicBezTo>
                        <a:pt x="134" y="21"/>
                        <a:pt x="137" y="17"/>
                        <a:pt x="141" y="14"/>
                      </a:cubicBezTo>
                      <a:cubicBezTo>
                        <a:pt x="145" y="12"/>
                        <a:pt x="149" y="10"/>
                        <a:pt x="153" y="9"/>
                      </a:cubicBezTo>
                      <a:cubicBezTo>
                        <a:pt x="152" y="9"/>
                        <a:pt x="152" y="9"/>
                        <a:pt x="152" y="9"/>
                      </a:cubicBezTo>
                      <a:cubicBezTo>
                        <a:pt x="157" y="7"/>
                        <a:pt x="162" y="7"/>
                        <a:pt x="167" y="8"/>
                      </a:cubicBezTo>
                      <a:cubicBezTo>
                        <a:pt x="172" y="9"/>
                        <a:pt x="176" y="12"/>
                        <a:pt x="180" y="14"/>
                      </a:cubicBezTo>
                      <a:cubicBezTo>
                        <a:pt x="183" y="17"/>
                        <a:pt x="187" y="19"/>
                        <a:pt x="190" y="21"/>
                      </a:cubicBezTo>
                      <a:cubicBezTo>
                        <a:pt x="194" y="23"/>
                        <a:pt x="198" y="25"/>
                        <a:pt x="202" y="25"/>
                      </a:cubicBezTo>
                      <a:cubicBezTo>
                        <a:pt x="198" y="26"/>
                        <a:pt x="193" y="26"/>
                        <a:pt x="189" y="24"/>
                      </a:cubicBezTo>
                      <a:cubicBezTo>
                        <a:pt x="185" y="23"/>
                        <a:pt x="181" y="21"/>
                        <a:pt x="177" y="19"/>
                      </a:cubicBezTo>
                      <a:cubicBezTo>
                        <a:pt x="173" y="17"/>
                        <a:pt x="170" y="15"/>
                        <a:pt x="166" y="15"/>
                      </a:cubicBezTo>
                      <a:cubicBezTo>
                        <a:pt x="162" y="15"/>
                        <a:pt x="159" y="16"/>
                        <a:pt x="156" y="17"/>
                      </a:cubicBezTo>
                      <a:cubicBezTo>
                        <a:pt x="156" y="17"/>
                        <a:pt x="156" y="17"/>
                        <a:pt x="156" y="17"/>
                      </a:cubicBezTo>
                      <a:cubicBezTo>
                        <a:pt x="155" y="17"/>
                        <a:pt x="155" y="17"/>
                        <a:pt x="155" y="17"/>
                      </a:cubicBezTo>
                      <a:cubicBezTo>
                        <a:pt x="152" y="18"/>
                        <a:pt x="149" y="20"/>
                        <a:pt x="147" y="22"/>
                      </a:cubicBezTo>
                      <a:cubicBezTo>
                        <a:pt x="145" y="24"/>
                        <a:pt x="143" y="26"/>
                        <a:pt x="141" y="30"/>
                      </a:cubicBezTo>
                      <a:cubicBezTo>
                        <a:pt x="140" y="31"/>
                        <a:pt x="139" y="33"/>
                        <a:pt x="138" y="35"/>
                      </a:cubicBezTo>
                      <a:cubicBezTo>
                        <a:pt x="136" y="37"/>
                        <a:pt x="134" y="39"/>
                        <a:pt x="132" y="40"/>
                      </a:cubicBezTo>
                      <a:cubicBezTo>
                        <a:pt x="129" y="41"/>
                        <a:pt x="126" y="42"/>
                        <a:pt x="124" y="42"/>
                      </a:cubicBezTo>
                      <a:cubicBezTo>
                        <a:pt x="121" y="42"/>
                        <a:pt x="119" y="42"/>
                        <a:pt x="117" y="42"/>
                      </a:cubicBezTo>
                      <a:cubicBezTo>
                        <a:pt x="113" y="41"/>
                        <a:pt x="109" y="40"/>
                        <a:pt x="105" y="38"/>
                      </a:cubicBezTo>
                      <a:cubicBezTo>
                        <a:pt x="101" y="37"/>
                        <a:pt x="97" y="35"/>
                        <a:pt x="94" y="32"/>
                      </a:cubicBezTo>
                      <a:cubicBezTo>
                        <a:pt x="87" y="27"/>
                        <a:pt x="82" y="22"/>
                        <a:pt x="76" y="17"/>
                      </a:cubicBezTo>
                      <a:cubicBezTo>
                        <a:pt x="71" y="13"/>
                        <a:pt x="65" y="11"/>
                        <a:pt x="58" y="10"/>
                      </a:cubicBezTo>
                      <a:cubicBezTo>
                        <a:pt x="52" y="9"/>
                        <a:pt x="45" y="10"/>
                        <a:pt x="38" y="13"/>
                      </a:cubicBezTo>
                      <a:cubicBezTo>
                        <a:pt x="24" y="17"/>
                        <a:pt x="11" y="25"/>
                        <a:pt x="0" y="35"/>
                      </a:cubicBezTo>
                      <a:close/>
                    </a:path>
                  </a:pathLst>
                </a:custGeom>
                <a:solidFill>
                  <a:srgbClr val="D9EAF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795" name="Freeform 4597"/>
                <p:cNvSpPr/>
                <p:nvPr/>
              </p:nvSpPr>
              <p:spPr bwMode="auto">
                <a:xfrm>
                  <a:off x="2424114" y="5361439"/>
                  <a:ext cx="279400" cy="84137"/>
                </a:xfrm>
                <a:custGeom>
                  <a:avLst/>
                  <a:gdLst>
                    <a:gd name="T0" fmla="*/ 0 w 152"/>
                    <a:gd name="T1" fmla="*/ 18 h 46"/>
                    <a:gd name="T2" fmla="*/ 17 w 152"/>
                    <a:gd name="T3" fmla="*/ 6 h 46"/>
                    <a:gd name="T4" fmla="*/ 40 w 152"/>
                    <a:gd name="T5" fmla="*/ 2 h 46"/>
                    <a:gd name="T6" fmla="*/ 60 w 152"/>
                    <a:gd name="T7" fmla="*/ 13 h 46"/>
                    <a:gd name="T8" fmla="*/ 75 w 152"/>
                    <a:gd name="T9" fmla="*/ 25 h 46"/>
                    <a:gd name="T10" fmla="*/ 84 w 152"/>
                    <a:gd name="T11" fmla="*/ 30 h 46"/>
                    <a:gd name="T12" fmla="*/ 85 w 152"/>
                    <a:gd name="T13" fmla="*/ 31 h 46"/>
                    <a:gd name="T14" fmla="*/ 85 w 152"/>
                    <a:gd name="T15" fmla="*/ 31 h 46"/>
                    <a:gd name="T16" fmla="*/ 84 w 152"/>
                    <a:gd name="T17" fmla="*/ 31 h 46"/>
                    <a:gd name="T18" fmla="*/ 84 w 152"/>
                    <a:gd name="T19" fmla="*/ 31 h 46"/>
                    <a:gd name="T20" fmla="*/ 84 w 152"/>
                    <a:gd name="T21" fmla="*/ 31 h 46"/>
                    <a:gd name="T22" fmla="*/ 85 w 152"/>
                    <a:gd name="T23" fmla="*/ 31 h 46"/>
                    <a:gd name="T24" fmla="*/ 85 w 152"/>
                    <a:gd name="T25" fmla="*/ 31 h 46"/>
                    <a:gd name="T26" fmla="*/ 87 w 152"/>
                    <a:gd name="T27" fmla="*/ 32 h 46"/>
                    <a:gd name="T28" fmla="*/ 92 w 152"/>
                    <a:gd name="T29" fmla="*/ 33 h 46"/>
                    <a:gd name="T30" fmla="*/ 111 w 152"/>
                    <a:gd name="T31" fmla="*/ 34 h 46"/>
                    <a:gd name="T32" fmla="*/ 131 w 152"/>
                    <a:gd name="T33" fmla="*/ 34 h 46"/>
                    <a:gd name="T34" fmla="*/ 152 w 152"/>
                    <a:gd name="T35" fmla="*/ 38 h 46"/>
                    <a:gd name="T36" fmla="*/ 111 w 152"/>
                    <a:gd name="T37" fmla="*/ 44 h 46"/>
                    <a:gd name="T38" fmla="*/ 89 w 152"/>
                    <a:gd name="T39" fmla="*/ 44 h 46"/>
                    <a:gd name="T40" fmla="*/ 84 w 152"/>
                    <a:gd name="T41" fmla="*/ 43 h 46"/>
                    <a:gd name="T42" fmla="*/ 81 w 152"/>
                    <a:gd name="T43" fmla="*/ 42 h 46"/>
                    <a:gd name="T44" fmla="*/ 80 w 152"/>
                    <a:gd name="T45" fmla="*/ 42 h 46"/>
                    <a:gd name="T46" fmla="*/ 80 w 152"/>
                    <a:gd name="T47" fmla="*/ 42 h 46"/>
                    <a:gd name="T48" fmla="*/ 79 w 152"/>
                    <a:gd name="T49" fmla="*/ 41 h 46"/>
                    <a:gd name="T50" fmla="*/ 78 w 152"/>
                    <a:gd name="T51" fmla="*/ 41 h 46"/>
                    <a:gd name="T52" fmla="*/ 69 w 152"/>
                    <a:gd name="T53" fmla="*/ 35 h 46"/>
                    <a:gd name="T54" fmla="*/ 37 w 152"/>
                    <a:gd name="T55" fmla="*/ 11 h 46"/>
                    <a:gd name="T56" fmla="*/ 19 w 152"/>
                    <a:gd name="T57" fmla="*/ 11 h 46"/>
                    <a:gd name="T58" fmla="*/ 0 w 152"/>
                    <a:gd name="T59" fmla="*/ 18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152" h="46">
                      <a:moveTo>
                        <a:pt x="0" y="18"/>
                      </a:moveTo>
                      <a:cubicBezTo>
                        <a:pt x="5" y="13"/>
                        <a:pt x="11" y="9"/>
                        <a:pt x="17" y="6"/>
                      </a:cubicBezTo>
                      <a:cubicBezTo>
                        <a:pt x="24" y="2"/>
                        <a:pt x="31" y="0"/>
                        <a:pt x="40" y="2"/>
                      </a:cubicBezTo>
                      <a:cubicBezTo>
                        <a:pt x="48" y="3"/>
                        <a:pt x="54" y="8"/>
                        <a:pt x="60" y="13"/>
                      </a:cubicBezTo>
                      <a:cubicBezTo>
                        <a:pt x="65" y="17"/>
                        <a:pt x="70" y="21"/>
                        <a:pt x="75" y="25"/>
                      </a:cubicBezTo>
                      <a:cubicBezTo>
                        <a:pt x="78" y="27"/>
                        <a:pt x="81" y="29"/>
                        <a:pt x="84" y="30"/>
                      </a:cubicBezTo>
                      <a:cubicBezTo>
                        <a:pt x="85" y="31"/>
                        <a:pt x="85" y="31"/>
                        <a:pt x="85" y="31"/>
                      </a:cubicBezTo>
                      <a:cubicBezTo>
                        <a:pt x="85" y="31"/>
                        <a:pt x="85" y="31"/>
                        <a:pt x="85" y="31"/>
                      </a:cubicBezTo>
                      <a:cubicBezTo>
                        <a:pt x="84" y="31"/>
                        <a:pt x="85" y="31"/>
                        <a:pt x="84" y="31"/>
                      </a:cubicBezTo>
                      <a:cubicBezTo>
                        <a:pt x="84" y="31"/>
                        <a:pt x="84" y="31"/>
                        <a:pt x="84" y="31"/>
                      </a:cubicBezTo>
                      <a:cubicBezTo>
                        <a:pt x="84" y="31"/>
                        <a:pt x="84" y="31"/>
                        <a:pt x="84" y="31"/>
                      </a:cubicBezTo>
                      <a:cubicBezTo>
                        <a:pt x="85" y="31"/>
                        <a:pt x="85" y="31"/>
                        <a:pt x="85" y="31"/>
                      </a:cubicBezTo>
                      <a:cubicBezTo>
                        <a:pt x="85" y="31"/>
                        <a:pt x="85" y="31"/>
                        <a:pt x="85" y="31"/>
                      </a:cubicBezTo>
                      <a:cubicBezTo>
                        <a:pt x="86" y="31"/>
                        <a:pt x="87" y="32"/>
                        <a:pt x="87" y="32"/>
                      </a:cubicBezTo>
                      <a:cubicBezTo>
                        <a:pt x="89" y="32"/>
                        <a:pt x="90" y="33"/>
                        <a:pt x="92" y="33"/>
                      </a:cubicBezTo>
                      <a:cubicBezTo>
                        <a:pt x="97" y="35"/>
                        <a:pt x="104" y="35"/>
                        <a:pt x="111" y="34"/>
                      </a:cubicBezTo>
                      <a:cubicBezTo>
                        <a:pt x="117" y="34"/>
                        <a:pt x="124" y="34"/>
                        <a:pt x="131" y="34"/>
                      </a:cubicBezTo>
                      <a:cubicBezTo>
                        <a:pt x="138" y="34"/>
                        <a:pt x="146" y="35"/>
                        <a:pt x="152" y="38"/>
                      </a:cubicBezTo>
                      <a:cubicBezTo>
                        <a:pt x="138" y="37"/>
                        <a:pt x="125" y="41"/>
                        <a:pt x="111" y="44"/>
                      </a:cubicBezTo>
                      <a:cubicBezTo>
                        <a:pt x="105" y="45"/>
                        <a:pt x="97" y="46"/>
                        <a:pt x="89" y="44"/>
                      </a:cubicBezTo>
                      <a:cubicBezTo>
                        <a:pt x="87" y="44"/>
                        <a:pt x="86" y="44"/>
                        <a:pt x="84" y="43"/>
                      </a:cubicBezTo>
                      <a:cubicBezTo>
                        <a:pt x="83" y="43"/>
                        <a:pt x="82" y="42"/>
                        <a:pt x="81" y="42"/>
                      </a:cubicBezTo>
                      <a:cubicBezTo>
                        <a:pt x="80" y="42"/>
                        <a:pt x="80" y="42"/>
                        <a:pt x="80" y="42"/>
                      </a:cubicBezTo>
                      <a:cubicBezTo>
                        <a:pt x="80" y="42"/>
                        <a:pt x="80" y="42"/>
                        <a:pt x="80" y="42"/>
                      </a:cubicBezTo>
                      <a:cubicBezTo>
                        <a:pt x="79" y="41"/>
                        <a:pt x="79" y="41"/>
                        <a:pt x="79" y="41"/>
                      </a:cubicBezTo>
                      <a:cubicBezTo>
                        <a:pt x="78" y="41"/>
                        <a:pt x="78" y="41"/>
                        <a:pt x="78" y="41"/>
                      </a:cubicBezTo>
                      <a:cubicBezTo>
                        <a:pt x="75" y="39"/>
                        <a:pt x="72" y="37"/>
                        <a:pt x="69" y="35"/>
                      </a:cubicBezTo>
                      <a:cubicBezTo>
                        <a:pt x="56" y="27"/>
                        <a:pt x="48" y="15"/>
                        <a:pt x="37" y="11"/>
                      </a:cubicBezTo>
                      <a:cubicBezTo>
                        <a:pt x="32" y="9"/>
                        <a:pt x="26" y="9"/>
                        <a:pt x="19" y="11"/>
                      </a:cubicBezTo>
                      <a:cubicBezTo>
                        <a:pt x="13" y="13"/>
                        <a:pt x="6" y="15"/>
                        <a:pt x="0" y="18"/>
                      </a:cubicBezTo>
                      <a:close/>
                    </a:path>
                  </a:pathLst>
                </a:custGeom>
                <a:solidFill>
                  <a:srgbClr val="D9EAF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796" name="Freeform 4598"/>
                <p:cNvSpPr/>
                <p:nvPr/>
              </p:nvSpPr>
              <p:spPr bwMode="auto">
                <a:xfrm>
                  <a:off x="3784602" y="5858326"/>
                  <a:ext cx="304800" cy="73025"/>
                </a:xfrm>
                <a:custGeom>
                  <a:avLst/>
                  <a:gdLst>
                    <a:gd name="T0" fmla="*/ 0 w 166"/>
                    <a:gd name="T1" fmla="*/ 25 h 40"/>
                    <a:gd name="T2" fmla="*/ 14 w 166"/>
                    <a:gd name="T3" fmla="*/ 8 h 40"/>
                    <a:gd name="T4" fmla="*/ 25 w 166"/>
                    <a:gd name="T5" fmla="*/ 4 h 40"/>
                    <a:gd name="T6" fmla="*/ 37 w 166"/>
                    <a:gd name="T7" fmla="*/ 5 h 40"/>
                    <a:gd name="T8" fmla="*/ 58 w 166"/>
                    <a:gd name="T9" fmla="*/ 15 h 40"/>
                    <a:gd name="T10" fmla="*/ 67 w 166"/>
                    <a:gd name="T11" fmla="*/ 20 h 40"/>
                    <a:gd name="T12" fmla="*/ 76 w 166"/>
                    <a:gd name="T13" fmla="*/ 23 h 40"/>
                    <a:gd name="T14" fmla="*/ 76 w 166"/>
                    <a:gd name="T15" fmla="*/ 23 h 40"/>
                    <a:gd name="T16" fmla="*/ 76 w 166"/>
                    <a:gd name="T17" fmla="*/ 24 h 40"/>
                    <a:gd name="T18" fmla="*/ 88 w 166"/>
                    <a:gd name="T19" fmla="*/ 27 h 40"/>
                    <a:gd name="T20" fmla="*/ 92 w 166"/>
                    <a:gd name="T21" fmla="*/ 27 h 40"/>
                    <a:gd name="T22" fmla="*/ 95 w 166"/>
                    <a:gd name="T23" fmla="*/ 26 h 40"/>
                    <a:gd name="T24" fmla="*/ 103 w 166"/>
                    <a:gd name="T25" fmla="*/ 15 h 40"/>
                    <a:gd name="T26" fmla="*/ 114 w 166"/>
                    <a:gd name="T27" fmla="*/ 5 h 40"/>
                    <a:gd name="T28" fmla="*/ 115 w 166"/>
                    <a:gd name="T29" fmla="*/ 5 h 40"/>
                    <a:gd name="T30" fmla="*/ 116 w 166"/>
                    <a:gd name="T31" fmla="*/ 5 h 40"/>
                    <a:gd name="T32" fmla="*/ 116 w 166"/>
                    <a:gd name="T33" fmla="*/ 5 h 40"/>
                    <a:gd name="T34" fmla="*/ 116 w 166"/>
                    <a:gd name="T35" fmla="*/ 4 h 40"/>
                    <a:gd name="T36" fmla="*/ 118 w 166"/>
                    <a:gd name="T37" fmla="*/ 4 h 40"/>
                    <a:gd name="T38" fmla="*/ 122 w 166"/>
                    <a:gd name="T39" fmla="*/ 2 h 40"/>
                    <a:gd name="T40" fmla="*/ 129 w 166"/>
                    <a:gd name="T41" fmla="*/ 1 h 40"/>
                    <a:gd name="T42" fmla="*/ 144 w 166"/>
                    <a:gd name="T43" fmla="*/ 5 h 40"/>
                    <a:gd name="T44" fmla="*/ 155 w 166"/>
                    <a:gd name="T45" fmla="*/ 13 h 40"/>
                    <a:gd name="T46" fmla="*/ 166 w 166"/>
                    <a:gd name="T47" fmla="*/ 21 h 40"/>
                    <a:gd name="T48" fmla="*/ 153 w 166"/>
                    <a:gd name="T49" fmla="*/ 16 h 40"/>
                    <a:gd name="T50" fmla="*/ 141 w 166"/>
                    <a:gd name="T51" fmla="*/ 10 h 40"/>
                    <a:gd name="T52" fmla="*/ 130 w 166"/>
                    <a:gd name="T53" fmla="*/ 9 h 40"/>
                    <a:gd name="T54" fmla="*/ 120 w 166"/>
                    <a:gd name="T55" fmla="*/ 14 h 40"/>
                    <a:gd name="T56" fmla="*/ 111 w 166"/>
                    <a:gd name="T57" fmla="*/ 22 h 40"/>
                    <a:gd name="T58" fmla="*/ 104 w 166"/>
                    <a:gd name="T59" fmla="*/ 33 h 40"/>
                    <a:gd name="T60" fmla="*/ 95 w 166"/>
                    <a:gd name="T61" fmla="*/ 39 h 40"/>
                    <a:gd name="T62" fmla="*/ 86 w 166"/>
                    <a:gd name="T63" fmla="*/ 39 h 40"/>
                    <a:gd name="T64" fmla="*/ 72 w 166"/>
                    <a:gd name="T65" fmla="*/ 34 h 40"/>
                    <a:gd name="T66" fmla="*/ 72 w 166"/>
                    <a:gd name="T67" fmla="*/ 35 h 40"/>
                    <a:gd name="T68" fmla="*/ 52 w 166"/>
                    <a:gd name="T69" fmla="*/ 24 h 40"/>
                    <a:gd name="T70" fmla="*/ 34 w 166"/>
                    <a:gd name="T71" fmla="*/ 13 h 40"/>
                    <a:gd name="T72" fmla="*/ 25 w 166"/>
                    <a:gd name="T73" fmla="*/ 11 h 40"/>
                    <a:gd name="T74" fmla="*/ 16 w 166"/>
                    <a:gd name="T75" fmla="*/ 12 h 40"/>
                    <a:gd name="T76" fmla="*/ 0 w 166"/>
                    <a:gd name="T77" fmla="*/ 25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66" h="40">
                      <a:moveTo>
                        <a:pt x="0" y="25"/>
                      </a:moveTo>
                      <a:cubicBezTo>
                        <a:pt x="3" y="18"/>
                        <a:pt x="7" y="12"/>
                        <a:pt x="14" y="8"/>
                      </a:cubicBezTo>
                      <a:cubicBezTo>
                        <a:pt x="17" y="5"/>
                        <a:pt x="21" y="4"/>
                        <a:pt x="25" y="4"/>
                      </a:cubicBezTo>
                      <a:cubicBezTo>
                        <a:pt x="29" y="3"/>
                        <a:pt x="34" y="4"/>
                        <a:pt x="37" y="5"/>
                      </a:cubicBezTo>
                      <a:cubicBezTo>
                        <a:pt x="45" y="7"/>
                        <a:pt x="51" y="11"/>
                        <a:pt x="58" y="15"/>
                      </a:cubicBezTo>
                      <a:cubicBezTo>
                        <a:pt x="61" y="16"/>
                        <a:pt x="64" y="18"/>
                        <a:pt x="67" y="20"/>
                      </a:cubicBezTo>
                      <a:cubicBezTo>
                        <a:pt x="70" y="21"/>
                        <a:pt x="73" y="22"/>
                        <a:pt x="76" y="23"/>
                      </a:cubicBezTo>
                      <a:cubicBezTo>
                        <a:pt x="76" y="23"/>
                        <a:pt x="76" y="23"/>
                        <a:pt x="76" y="23"/>
                      </a:cubicBezTo>
                      <a:cubicBezTo>
                        <a:pt x="76" y="24"/>
                        <a:pt x="76" y="24"/>
                        <a:pt x="76" y="24"/>
                      </a:cubicBezTo>
                      <a:cubicBezTo>
                        <a:pt x="80" y="25"/>
                        <a:pt x="84" y="27"/>
                        <a:pt x="88" y="27"/>
                      </a:cubicBezTo>
                      <a:cubicBezTo>
                        <a:pt x="90" y="28"/>
                        <a:pt x="91" y="28"/>
                        <a:pt x="92" y="27"/>
                      </a:cubicBezTo>
                      <a:cubicBezTo>
                        <a:pt x="93" y="27"/>
                        <a:pt x="94" y="27"/>
                        <a:pt x="95" y="26"/>
                      </a:cubicBezTo>
                      <a:cubicBezTo>
                        <a:pt x="97" y="23"/>
                        <a:pt x="99" y="19"/>
                        <a:pt x="103" y="15"/>
                      </a:cubicBezTo>
                      <a:cubicBezTo>
                        <a:pt x="106" y="11"/>
                        <a:pt x="110" y="8"/>
                        <a:pt x="114" y="5"/>
                      </a:cubicBezTo>
                      <a:cubicBezTo>
                        <a:pt x="115" y="5"/>
                        <a:pt x="115" y="5"/>
                        <a:pt x="115" y="5"/>
                      </a:cubicBezTo>
                      <a:cubicBezTo>
                        <a:pt x="116" y="5"/>
                        <a:pt x="116" y="5"/>
                        <a:pt x="116" y="5"/>
                      </a:cubicBezTo>
                      <a:cubicBezTo>
                        <a:pt x="116" y="5"/>
                        <a:pt x="116" y="5"/>
                        <a:pt x="116" y="5"/>
                      </a:cubicBezTo>
                      <a:cubicBezTo>
                        <a:pt x="116" y="4"/>
                        <a:pt x="116" y="4"/>
                        <a:pt x="116" y="4"/>
                      </a:cubicBezTo>
                      <a:cubicBezTo>
                        <a:pt x="118" y="4"/>
                        <a:pt x="118" y="4"/>
                        <a:pt x="118" y="4"/>
                      </a:cubicBezTo>
                      <a:cubicBezTo>
                        <a:pt x="119" y="3"/>
                        <a:pt x="120" y="3"/>
                        <a:pt x="122" y="2"/>
                      </a:cubicBezTo>
                      <a:cubicBezTo>
                        <a:pt x="124" y="2"/>
                        <a:pt x="126" y="1"/>
                        <a:pt x="129" y="1"/>
                      </a:cubicBezTo>
                      <a:cubicBezTo>
                        <a:pt x="134" y="0"/>
                        <a:pt x="140" y="2"/>
                        <a:pt x="144" y="5"/>
                      </a:cubicBezTo>
                      <a:cubicBezTo>
                        <a:pt x="148" y="7"/>
                        <a:pt x="151" y="11"/>
                        <a:pt x="155" y="13"/>
                      </a:cubicBezTo>
                      <a:cubicBezTo>
                        <a:pt x="158" y="16"/>
                        <a:pt x="162" y="19"/>
                        <a:pt x="166" y="21"/>
                      </a:cubicBezTo>
                      <a:cubicBezTo>
                        <a:pt x="162" y="20"/>
                        <a:pt x="157" y="19"/>
                        <a:pt x="153" y="16"/>
                      </a:cubicBezTo>
                      <a:cubicBezTo>
                        <a:pt x="149" y="14"/>
                        <a:pt x="145" y="12"/>
                        <a:pt x="141" y="10"/>
                      </a:cubicBezTo>
                      <a:cubicBezTo>
                        <a:pt x="137" y="8"/>
                        <a:pt x="134" y="8"/>
                        <a:pt x="130" y="9"/>
                      </a:cubicBezTo>
                      <a:cubicBezTo>
                        <a:pt x="127" y="10"/>
                        <a:pt x="123" y="12"/>
                        <a:pt x="120" y="14"/>
                      </a:cubicBezTo>
                      <a:cubicBezTo>
                        <a:pt x="116" y="16"/>
                        <a:pt x="114" y="19"/>
                        <a:pt x="111" y="22"/>
                      </a:cubicBezTo>
                      <a:cubicBezTo>
                        <a:pt x="109" y="25"/>
                        <a:pt x="107" y="29"/>
                        <a:pt x="104" y="33"/>
                      </a:cubicBezTo>
                      <a:cubicBezTo>
                        <a:pt x="102" y="36"/>
                        <a:pt x="99" y="38"/>
                        <a:pt x="95" y="39"/>
                      </a:cubicBezTo>
                      <a:cubicBezTo>
                        <a:pt x="92" y="40"/>
                        <a:pt x="89" y="40"/>
                        <a:pt x="86" y="39"/>
                      </a:cubicBezTo>
                      <a:cubicBezTo>
                        <a:pt x="80" y="38"/>
                        <a:pt x="76" y="36"/>
                        <a:pt x="72" y="34"/>
                      </a:cubicBezTo>
                      <a:cubicBezTo>
                        <a:pt x="72" y="35"/>
                        <a:pt x="72" y="35"/>
                        <a:pt x="72" y="35"/>
                      </a:cubicBezTo>
                      <a:cubicBezTo>
                        <a:pt x="64" y="32"/>
                        <a:pt x="58" y="28"/>
                        <a:pt x="52" y="24"/>
                      </a:cubicBezTo>
                      <a:cubicBezTo>
                        <a:pt x="46" y="20"/>
                        <a:pt x="40" y="16"/>
                        <a:pt x="34" y="13"/>
                      </a:cubicBezTo>
                      <a:cubicBezTo>
                        <a:pt x="31" y="12"/>
                        <a:pt x="28" y="11"/>
                        <a:pt x="25" y="11"/>
                      </a:cubicBezTo>
                      <a:cubicBezTo>
                        <a:pt x="22" y="11"/>
                        <a:pt x="19" y="11"/>
                        <a:pt x="16" y="12"/>
                      </a:cubicBezTo>
                      <a:cubicBezTo>
                        <a:pt x="10" y="15"/>
                        <a:pt x="5" y="20"/>
                        <a:pt x="0" y="25"/>
                      </a:cubicBezTo>
                      <a:close/>
                    </a:path>
                  </a:pathLst>
                </a:custGeom>
                <a:solidFill>
                  <a:srgbClr val="D9EAF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797" name="Freeform 4599"/>
                <p:cNvSpPr/>
                <p:nvPr/>
              </p:nvSpPr>
              <p:spPr bwMode="auto">
                <a:xfrm>
                  <a:off x="4891089" y="4902651"/>
                  <a:ext cx="230188" cy="50800"/>
                </a:xfrm>
                <a:custGeom>
                  <a:avLst/>
                  <a:gdLst>
                    <a:gd name="T0" fmla="*/ 0 w 126"/>
                    <a:gd name="T1" fmla="*/ 13 h 27"/>
                    <a:gd name="T2" fmla="*/ 10 w 126"/>
                    <a:gd name="T3" fmla="*/ 5 h 27"/>
                    <a:gd name="T4" fmla="*/ 23 w 126"/>
                    <a:gd name="T5" fmla="*/ 0 h 27"/>
                    <a:gd name="T6" fmla="*/ 36 w 126"/>
                    <a:gd name="T7" fmla="*/ 4 h 27"/>
                    <a:gd name="T8" fmla="*/ 47 w 126"/>
                    <a:gd name="T9" fmla="*/ 11 h 27"/>
                    <a:gd name="T10" fmla="*/ 56 w 126"/>
                    <a:gd name="T11" fmla="*/ 15 h 27"/>
                    <a:gd name="T12" fmla="*/ 61 w 126"/>
                    <a:gd name="T13" fmla="*/ 15 h 27"/>
                    <a:gd name="T14" fmla="*/ 65 w 126"/>
                    <a:gd name="T15" fmla="*/ 15 h 27"/>
                    <a:gd name="T16" fmla="*/ 69 w 126"/>
                    <a:gd name="T17" fmla="*/ 13 h 27"/>
                    <a:gd name="T18" fmla="*/ 74 w 126"/>
                    <a:gd name="T19" fmla="*/ 9 h 27"/>
                    <a:gd name="T20" fmla="*/ 80 w 126"/>
                    <a:gd name="T21" fmla="*/ 6 h 27"/>
                    <a:gd name="T22" fmla="*/ 87 w 126"/>
                    <a:gd name="T23" fmla="*/ 4 h 27"/>
                    <a:gd name="T24" fmla="*/ 88 w 126"/>
                    <a:gd name="T25" fmla="*/ 4 h 27"/>
                    <a:gd name="T26" fmla="*/ 88 w 126"/>
                    <a:gd name="T27" fmla="*/ 4 h 27"/>
                    <a:gd name="T28" fmla="*/ 108 w 126"/>
                    <a:gd name="T29" fmla="*/ 8 h 27"/>
                    <a:gd name="T30" fmla="*/ 117 w 126"/>
                    <a:gd name="T31" fmla="*/ 11 h 27"/>
                    <a:gd name="T32" fmla="*/ 126 w 126"/>
                    <a:gd name="T33" fmla="*/ 15 h 27"/>
                    <a:gd name="T34" fmla="*/ 116 w 126"/>
                    <a:gd name="T35" fmla="*/ 15 h 27"/>
                    <a:gd name="T36" fmla="*/ 107 w 126"/>
                    <a:gd name="T37" fmla="*/ 14 h 27"/>
                    <a:gd name="T38" fmla="*/ 88 w 126"/>
                    <a:gd name="T39" fmla="*/ 14 h 27"/>
                    <a:gd name="T40" fmla="*/ 89 w 126"/>
                    <a:gd name="T41" fmla="*/ 14 h 27"/>
                    <a:gd name="T42" fmla="*/ 80 w 126"/>
                    <a:gd name="T43" fmla="*/ 18 h 27"/>
                    <a:gd name="T44" fmla="*/ 76 w 126"/>
                    <a:gd name="T45" fmla="*/ 22 h 27"/>
                    <a:gd name="T46" fmla="*/ 69 w 126"/>
                    <a:gd name="T47" fmla="*/ 26 h 27"/>
                    <a:gd name="T48" fmla="*/ 61 w 126"/>
                    <a:gd name="T49" fmla="*/ 27 h 27"/>
                    <a:gd name="T50" fmla="*/ 53 w 126"/>
                    <a:gd name="T51" fmla="*/ 26 h 27"/>
                    <a:gd name="T52" fmla="*/ 41 w 126"/>
                    <a:gd name="T53" fmla="*/ 20 h 27"/>
                    <a:gd name="T54" fmla="*/ 31 w 126"/>
                    <a:gd name="T55" fmla="*/ 12 h 27"/>
                    <a:gd name="T56" fmla="*/ 22 w 126"/>
                    <a:gd name="T57" fmla="*/ 8 h 27"/>
                    <a:gd name="T58" fmla="*/ 12 w 126"/>
                    <a:gd name="T59" fmla="*/ 9 h 27"/>
                    <a:gd name="T60" fmla="*/ 0 w 126"/>
                    <a:gd name="T61" fmla="*/ 13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126" h="27">
                      <a:moveTo>
                        <a:pt x="0" y="13"/>
                      </a:moveTo>
                      <a:cubicBezTo>
                        <a:pt x="3" y="10"/>
                        <a:pt x="6" y="7"/>
                        <a:pt x="10" y="5"/>
                      </a:cubicBezTo>
                      <a:cubicBezTo>
                        <a:pt x="13" y="3"/>
                        <a:pt x="18" y="1"/>
                        <a:pt x="23" y="0"/>
                      </a:cubicBezTo>
                      <a:cubicBezTo>
                        <a:pt x="28" y="0"/>
                        <a:pt x="33" y="2"/>
                        <a:pt x="36" y="4"/>
                      </a:cubicBezTo>
                      <a:cubicBezTo>
                        <a:pt x="40" y="7"/>
                        <a:pt x="43" y="9"/>
                        <a:pt x="47" y="11"/>
                      </a:cubicBezTo>
                      <a:cubicBezTo>
                        <a:pt x="50" y="13"/>
                        <a:pt x="53" y="14"/>
                        <a:pt x="56" y="15"/>
                      </a:cubicBezTo>
                      <a:cubicBezTo>
                        <a:pt x="58" y="15"/>
                        <a:pt x="60" y="15"/>
                        <a:pt x="61" y="15"/>
                      </a:cubicBezTo>
                      <a:cubicBezTo>
                        <a:pt x="62" y="15"/>
                        <a:pt x="64" y="15"/>
                        <a:pt x="65" y="15"/>
                      </a:cubicBezTo>
                      <a:cubicBezTo>
                        <a:pt x="66" y="14"/>
                        <a:pt x="67" y="14"/>
                        <a:pt x="69" y="13"/>
                      </a:cubicBezTo>
                      <a:cubicBezTo>
                        <a:pt x="70" y="12"/>
                        <a:pt x="72" y="11"/>
                        <a:pt x="74" y="9"/>
                      </a:cubicBezTo>
                      <a:cubicBezTo>
                        <a:pt x="75" y="8"/>
                        <a:pt x="78" y="7"/>
                        <a:pt x="80" y="6"/>
                      </a:cubicBezTo>
                      <a:cubicBezTo>
                        <a:pt x="82" y="5"/>
                        <a:pt x="85" y="4"/>
                        <a:pt x="87" y="4"/>
                      </a:cubicBezTo>
                      <a:cubicBezTo>
                        <a:pt x="88" y="4"/>
                        <a:pt x="88" y="4"/>
                        <a:pt x="88" y="4"/>
                      </a:cubicBezTo>
                      <a:cubicBezTo>
                        <a:pt x="88" y="4"/>
                        <a:pt x="88" y="4"/>
                        <a:pt x="88" y="4"/>
                      </a:cubicBezTo>
                      <a:cubicBezTo>
                        <a:pt x="95" y="4"/>
                        <a:pt x="101" y="6"/>
                        <a:pt x="108" y="8"/>
                      </a:cubicBezTo>
                      <a:cubicBezTo>
                        <a:pt x="111" y="9"/>
                        <a:pt x="114" y="10"/>
                        <a:pt x="117" y="11"/>
                      </a:cubicBezTo>
                      <a:cubicBezTo>
                        <a:pt x="126" y="15"/>
                        <a:pt x="126" y="15"/>
                        <a:pt x="126" y="15"/>
                      </a:cubicBezTo>
                      <a:cubicBezTo>
                        <a:pt x="123" y="15"/>
                        <a:pt x="119" y="15"/>
                        <a:pt x="116" y="15"/>
                      </a:cubicBezTo>
                      <a:cubicBezTo>
                        <a:pt x="107" y="14"/>
                        <a:pt x="107" y="14"/>
                        <a:pt x="107" y="14"/>
                      </a:cubicBezTo>
                      <a:cubicBezTo>
                        <a:pt x="100" y="14"/>
                        <a:pt x="94" y="14"/>
                        <a:pt x="88" y="14"/>
                      </a:cubicBezTo>
                      <a:cubicBezTo>
                        <a:pt x="89" y="14"/>
                        <a:pt x="89" y="14"/>
                        <a:pt x="89" y="14"/>
                      </a:cubicBezTo>
                      <a:cubicBezTo>
                        <a:pt x="85" y="15"/>
                        <a:pt x="83" y="16"/>
                        <a:pt x="80" y="18"/>
                      </a:cubicBezTo>
                      <a:cubicBezTo>
                        <a:pt x="79" y="20"/>
                        <a:pt x="78" y="21"/>
                        <a:pt x="76" y="22"/>
                      </a:cubicBezTo>
                      <a:cubicBezTo>
                        <a:pt x="74" y="24"/>
                        <a:pt x="71" y="25"/>
                        <a:pt x="69" y="26"/>
                      </a:cubicBezTo>
                      <a:cubicBezTo>
                        <a:pt x="66" y="27"/>
                        <a:pt x="63" y="27"/>
                        <a:pt x="61" y="27"/>
                      </a:cubicBezTo>
                      <a:cubicBezTo>
                        <a:pt x="58" y="27"/>
                        <a:pt x="56" y="27"/>
                        <a:pt x="53" y="26"/>
                      </a:cubicBezTo>
                      <a:cubicBezTo>
                        <a:pt x="49" y="25"/>
                        <a:pt x="44" y="23"/>
                        <a:pt x="41" y="20"/>
                      </a:cubicBezTo>
                      <a:cubicBezTo>
                        <a:pt x="37" y="18"/>
                        <a:pt x="34" y="15"/>
                        <a:pt x="31" y="12"/>
                      </a:cubicBezTo>
                      <a:cubicBezTo>
                        <a:pt x="28" y="10"/>
                        <a:pt x="26" y="9"/>
                        <a:pt x="22" y="8"/>
                      </a:cubicBezTo>
                      <a:cubicBezTo>
                        <a:pt x="19" y="8"/>
                        <a:pt x="15" y="8"/>
                        <a:pt x="12" y="9"/>
                      </a:cubicBezTo>
                      <a:cubicBezTo>
                        <a:pt x="8" y="10"/>
                        <a:pt x="4" y="12"/>
                        <a:pt x="0" y="13"/>
                      </a:cubicBezTo>
                      <a:close/>
                    </a:path>
                  </a:pathLst>
                </a:custGeom>
                <a:solidFill>
                  <a:srgbClr val="D9EAF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798" name="Freeform 4600"/>
                <p:cNvSpPr/>
                <p:nvPr/>
              </p:nvSpPr>
              <p:spPr bwMode="auto">
                <a:xfrm>
                  <a:off x="4911727" y="5151889"/>
                  <a:ext cx="276225" cy="307975"/>
                </a:xfrm>
                <a:custGeom>
                  <a:avLst/>
                  <a:gdLst>
                    <a:gd name="T0" fmla="*/ 8 w 150"/>
                    <a:gd name="T1" fmla="*/ 152 h 168"/>
                    <a:gd name="T2" fmla="*/ 20 w 150"/>
                    <a:gd name="T3" fmla="*/ 44 h 168"/>
                    <a:gd name="T4" fmla="*/ 134 w 150"/>
                    <a:gd name="T5" fmla="*/ 0 h 168"/>
                    <a:gd name="T6" fmla="*/ 150 w 150"/>
                    <a:gd name="T7" fmla="*/ 140 h 168"/>
                    <a:gd name="T8" fmla="*/ 6 w 150"/>
                    <a:gd name="T9" fmla="*/ 152 h 168"/>
                    <a:gd name="T10" fmla="*/ 8 w 150"/>
                    <a:gd name="T11" fmla="*/ 152 h 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50" h="168">
                      <a:moveTo>
                        <a:pt x="8" y="152"/>
                      </a:moveTo>
                      <a:cubicBezTo>
                        <a:pt x="8" y="114"/>
                        <a:pt x="0" y="78"/>
                        <a:pt x="20" y="44"/>
                      </a:cubicBezTo>
                      <a:cubicBezTo>
                        <a:pt x="44" y="4"/>
                        <a:pt x="92" y="0"/>
                        <a:pt x="134" y="0"/>
                      </a:cubicBezTo>
                      <a:cubicBezTo>
                        <a:pt x="96" y="44"/>
                        <a:pt x="110" y="104"/>
                        <a:pt x="150" y="140"/>
                      </a:cubicBezTo>
                      <a:cubicBezTo>
                        <a:pt x="118" y="152"/>
                        <a:pt x="34" y="168"/>
                        <a:pt x="6" y="152"/>
                      </a:cubicBezTo>
                      <a:lnTo>
                        <a:pt x="8" y="152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799" name="Freeform 4601"/>
                <p:cNvSpPr/>
                <p:nvPr/>
              </p:nvSpPr>
              <p:spPr bwMode="auto">
                <a:xfrm>
                  <a:off x="4883152" y="5393189"/>
                  <a:ext cx="371475" cy="92075"/>
                </a:xfrm>
                <a:custGeom>
                  <a:avLst/>
                  <a:gdLst>
                    <a:gd name="T0" fmla="*/ 0 w 202"/>
                    <a:gd name="T1" fmla="*/ 50 h 50"/>
                    <a:gd name="T2" fmla="*/ 7 w 202"/>
                    <a:gd name="T3" fmla="*/ 33 h 50"/>
                    <a:gd name="T4" fmla="*/ 23 w 202"/>
                    <a:gd name="T5" fmla="*/ 21 h 50"/>
                    <a:gd name="T6" fmla="*/ 42 w 202"/>
                    <a:gd name="T7" fmla="*/ 20 h 50"/>
                    <a:gd name="T8" fmla="*/ 60 w 202"/>
                    <a:gd name="T9" fmla="*/ 23 h 50"/>
                    <a:gd name="T10" fmla="*/ 74 w 202"/>
                    <a:gd name="T11" fmla="*/ 24 h 50"/>
                    <a:gd name="T12" fmla="*/ 83 w 202"/>
                    <a:gd name="T13" fmla="*/ 22 h 50"/>
                    <a:gd name="T14" fmla="*/ 87 w 202"/>
                    <a:gd name="T15" fmla="*/ 18 h 50"/>
                    <a:gd name="T16" fmla="*/ 93 w 202"/>
                    <a:gd name="T17" fmla="*/ 11 h 50"/>
                    <a:gd name="T18" fmla="*/ 102 w 202"/>
                    <a:gd name="T19" fmla="*/ 4 h 50"/>
                    <a:gd name="T20" fmla="*/ 115 w 202"/>
                    <a:gd name="T21" fmla="*/ 0 h 50"/>
                    <a:gd name="T22" fmla="*/ 116 w 202"/>
                    <a:gd name="T23" fmla="*/ 0 h 50"/>
                    <a:gd name="T24" fmla="*/ 116 w 202"/>
                    <a:gd name="T25" fmla="*/ 0 h 50"/>
                    <a:gd name="T26" fmla="*/ 129 w 202"/>
                    <a:gd name="T27" fmla="*/ 3 h 50"/>
                    <a:gd name="T28" fmla="*/ 138 w 202"/>
                    <a:gd name="T29" fmla="*/ 9 h 50"/>
                    <a:gd name="T30" fmla="*/ 144 w 202"/>
                    <a:gd name="T31" fmla="*/ 14 h 50"/>
                    <a:gd name="T32" fmla="*/ 146 w 202"/>
                    <a:gd name="T33" fmla="*/ 16 h 50"/>
                    <a:gd name="T34" fmla="*/ 145 w 202"/>
                    <a:gd name="T35" fmla="*/ 16 h 50"/>
                    <a:gd name="T36" fmla="*/ 157 w 202"/>
                    <a:gd name="T37" fmla="*/ 14 h 50"/>
                    <a:gd name="T38" fmla="*/ 163 w 202"/>
                    <a:gd name="T39" fmla="*/ 10 h 50"/>
                    <a:gd name="T40" fmla="*/ 172 w 202"/>
                    <a:gd name="T41" fmla="*/ 6 h 50"/>
                    <a:gd name="T42" fmla="*/ 183 w 202"/>
                    <a:gd name="T43" fmla="*/ 5 h 50"/>
                    <a:gd name="T44" fmla="*/ 192 w 202"/>
                    <a:gd name="T45" fmla="*/ 10 h 50"/>
                    <a:gd name="T46" fmla="*/ 202 w 202"/>
                    <a:gd name="T47" fmla="*/ 24 h 50"/>
                    <a:gd name="T48" fmla="*/ 188 w 202"/>
                    <a:gd name="T49" fmla="*/ 17 h 50"/>
                    <a:gd name="T50" fmla="*/ 182 w 202"/>
                    <a:gd name="T51" fmla="*/ 16 h 50"/>
                    <a:gd name="T52" fmla="*/ 177 w 202"/>
                    <a:gd name="T53" fmla="*/ 18 h 50"/>
                    <a:gd name="T54" fmla="*/ 165 w 202"/>
                    <a:gd name="T55" fmla="*/ 28 h 50"/>
                    <a:gd name="T56" fmla="*/ 147 w 202"/>
                    <a:gd name="T57" fmla="*/ 36 h 50"/>
                    <a:gd name="T58" fmla="*/ 147 w 202"/>
                    <a:gd name="T59" fmla="*/ 36 h 50"/>
                    <a:gd name="T60" fmla="*/ 146 w 202"/>
                    <a:gd name="T61" fmla="*/ 36 h 50"/>
                    <a:gd name="T62" fmla="*/ 132 w 202"/>
                    <a:gd name="T63" fmla="*/ 32 h 50"/>
                    <a:gd name="T64" fmla="*/ 125 w 202"/>
                    <a:gd name="T65" fmla="*/ 27 h 50"/>
                    <a:gd name="T66" fmla="*/ 120 w 202"/>
                    <a:gd name="T67" fmla="*/ 24 h 50"/>
                    <a:gd name="T68" fmla="*/ 116 w 202"/>
                    <a:gd name="T69" fmla="*/ 23 h 50"/>
                    <a:gd name="T70" fmla="*/ 117 w 202"/>
                    <a:gd name="T71" fmla="*/ 23 h 50"/>
                    <a:gd name="T72" fmla="*/ 110 w 202"/>
                    <a:gd name="T73" fmla="*/ 28 h 50"/>
                    <a:gd name="T74" fmla="*/ 105 w 202"/>
                    <a:gd name="T75" fmla="*/ 34 h 50"/>
                    <a:gd name="T76" fmla="*/ 96 w 202"/>
                    <a:gd name="T77" fmla="*/ 42 h 50"/>
                    <a:gd name="T78" fmla="*/ 93 w 202"/>
                    <a:gd name="T79" fmla="*/ 43 h 50"/>
                    <a:gd name="T80" fmla="*/ 91 w 202"/>
                    <a:gd name="T81" fmla="*/ 44 h 50"/>
                    <a:gd name="T82" fmla="*/ 90 w 202"/>
                    <a:gd name="T83" fmla="*/ 45 h 50"/>
                    <a:gd name="T84" fmla="*/ 89 w 202"/>
                    <a:gd name="T85" fmla="*/ 45 h 50"/>
                    <a:gd name="T86" fmla="*/ 89 w 202"/>
                    <a:gd name="T87" fmla="*/ 45 h 50"/>
                    <a:gd name="T88" fmla="*/ 88 w 202"/>
                    <a:gd name="T89" fmla="*/ 45 h 50"/>
                    <a:gd name="T90" fmla="*/ 87 w 202"/>
                    <a:gd name="T91" fmla="*/ 45 h 50"/>
                    <a:gd name="T92" fmla="*/ 84 w 202"/>
                    <a:gd name="T93" fmla="*/ 46 h 50"/>
                    <a:gd name="T94" fmla="*/ 73 w 202"/>
                    <a:gd name="T95" fmla="*/ 46 h 50"/>
                    <a:gd name="T96" fmla="*/ 54 w 202"/>
                    <a:gd name="T97" fmla="*/ 42 h 50"/>
                    <a:gd name="T98" fmla="*/ 25 w 202"/>
                    <a:gd name="T99" fmla="*/ 34 h 50"/>
                    <a:gd name="T100" fmla="*/ 12 w 202"/>
                    <a:gd name="T101" fmla="*/ 38 h 50"/>
                    <a:gd name="T102" fmla="*/ 0 w 202"/>
                    <a:gd name="T103" fmla="*/ 50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202" h="50">
                      <a:moveTo>
                        <a:pt x="0" y="50"/>
                      </a:moveTo>
                      <a:cubicBezTo>
                        <a:pt x="1" y="44"/>
                        <a:pt x="3" y="38"/>
                        <a:pt x="7" y="33"/>
                      </a:cubicBezTo>
                      <a:cubicBezTo>
                        <a:pt x="10" y="28"/>
                        <a:pt x="16" y="23"/>
                        <a:pt x="23" y="21"/>
                      </a:cubicBezTo>
                      <a:cubicBezTo>
                        <a:pt x="29" y="19"/>
                        <a:pt x="36" y="19"/>
                        <a:pt x="42" y="20"/>
                      </a:cubicBezTo>
                      <a:cubicBezTo>
                        <a:pt x="49" y="20"/>
                        <a:pt x="54" y="22"/>
                        <a:pt x="60" y="23"/>
                      </a:cubicBezTo>
                      <a:cubicBezTo>
                        <a:pt x="65" y="24"/>
                        <a:pt x="70" y="24"/>
                        <a:pt x="74" y="24"/>
                      </a:cubicBezTo>
                      <a:cubicBezTo>
                        <a:pt x="78" y="24"/>
                        <a:pt x="82" y="23"/>
                        <a:pt x="83" y="22"/>
                      </a:cubicBezTo>
                      <a:cubicBezTo>
                        <a:pt x="84" y="21"/>
                        <a:pt x="85" y="20"/>
                        <a:pt x="87" y="18"/>
                      </a:cubicBezTo>
                      <a:cubicBezTo>
                        <a:pt x="89" y="16"/>
                        <a:pt x="90" y="14"/>
                        <a:pt x="93" y="11"/>
                      </a:cubicBezTo>
                      <a:cubicBezTo>
                        <a:pt x="95" y="9"/>
                        <a:pt x="98" y="6"/>
                        <a:pt x="102" y="4"/>
                      </a:cubicBezTo>
                      <a:cubicBezTo>
                        <a:pt x="106" y="2"/>
                        <a:pt x="110" y="0"/>
                        <a:pt x="115" y="0"/>
                      </a:cubicBezTo>
                      <a:cubicBezTo>
                        <a:pt x="116" y="0"/>
                        <a:pt x="116" y="0"/>
                        <a:pt x="116" y="0"/>
                      </a:cubicBezTo>
                      <a:cubicBezTo>
                        <a:pt x="116" y="0"/>
                        <a:pt x="116" y="0"/>
                        <a:pt x="116" y="0"/>
                      </a:cubicBezTo>
                      <a:cubicBezTo>
                        <a:pt x="120" y="0"/>
                        <a:pt x="125" y="1"/>
                        <a:pt x="129" y="3"/>
                      </a:cubicBezTo>
                      <a:cubicBezTo>
                        <a:pt x="133" y="5"/>
                        <a:pt x="136" y="7"/>
                        <a:pt x="138" y="9"/>
                      </a:cubicBezTo>
                      <a:cubicBezTo>
                        <a:pt x="144" y="14"/>
                        <a:pt x="144" y="14"/>
                        <a:pt x="144" y="14"/>
                      </a:cubicBezTo>
                      <a:cubicBezTo>
                        <a:pt x="145" y="15"/>
                        <a:pt x="146" y="15"/>
                        <a:pt x="146" y="16"/>
                      </a:cubicBezTo>
                      <a:cubicBezTo>
                        <a:pt x="145" y="16"/>
                        <a:pt x="145" y="16"/>
                        <a:pt x="145" y="16"/>
                      </a:cubicBezTo>
                      <a:cubicBezTo>
                        <a:pt x="149" y="16"/>
                        <a:pt x="153" y="15"/>
                        <a:pt x="157" y="14"/>
                      </a:cubicBezTo>
                      <a:cubicBezTo>
                        <a:pt x="159" y="13"/>
                        <a:pt x="161" y="12"/>
                        <a:pt x="163" y="10"/>
                      </a:cubicBezTo>
                      <a:cubicBezTo>
                        <a:pt x="166" y="9"/>
                        <a:pt x="168" y="8"/>
                        <a:pt x="172" y="6"/>
                      </a:cubicBezTo>
                      <a:cubicBezTo>
                        <a:pt x="175" y="5"/>
                        <a:pt x="179" y="4"/>
                        <a:pt x="183" y="5"/>
                      </a:cubicBezTo>
                      <a:cubicBezTo>
                        <a:pt x="187" y="6"/>
                        <a:pt x="189" y="8"/>
                        <a:pt x="192" y="10"/>
                      </a:cubicBezTo>
                      <a:cubicBezTo>
                        <a:pt x="196" y="14"/>
                        <a:pt x="199" y="19"/>
                        <a:pt x="202" y="24"/>
                      </a:cubicBezTo>
                      <a:cubicBezTo>
                        <a:pt x="197" y="21"/>
                        <a:pt x="192" y="18"/>
                        <a:pt x="188" y="17"/>
                      </a:cubicBezTo>
                      <a:cubicBezTo>
                        <a:pt x="185" y="16"/>
                        <a:pt x="183" y="15"/>
                        <a:pt x="182" y="16"/>
                      </a:cubicBezTo>
                      <a:cubicBezTo>
                        <a:pt x="180" y="16"/>
                        <a:pt x="179" y="16"/>
                        <a:pt x="177" y="18"/>
                      </a:cubicBezTo>
                      <a:cubicBezTo>
                        <a:pt x="174" y="20"/>
                        <a:pt x="171" y="24"/>
                        <a:pt x="165" y="28"/>
                      </a:cubicBezTo>
                      <a:cubicBezTo>
                        <a:pt x="160" y="32"/>
                        <a:pt x="153" y="35"/>
                        <a:pt x="147" y="36"/>
                      </a:cubicBezTo>
                      <a:cubicBezTo>
                        <a:pt x="147" y="36"/>
                        <a:pt x="147" y="36"/>
                        <a:pt x="147" y="36"/>
                      </a:cubicBezTo>
                      <a:cubicBezTo>
                        <a:pt x="146" y="36"/>
                        <a:pt x="146" y="36"/>
                        <a:pt x="146" y="36"/>
                      </a:cubicBezTo>
                      <a:cubicBezTo>
                        <a:pt x="140" y="36"/>
                        <a:pt x="135" y="34"/>
                        <a:pt x="132" y="32"/>
                      </a:cubicBezTo>
                      <a:cubicBezTo>
                        <a:pt x="129" y="30"/>
                        <a:pt x="127" y="28"/>
                        <a:pt x="125" y="27"/>
                      </a:cubicBezTo>
                      <a:cubicBezTo>
                        <a:pt x="123" y="25"/>
                        <a:pt x="121" y="24"/>
                        <a:pt x="120" y="24"/>
                      </a:cubicBezTo>
                      <a:cubicBezTo>
                        <a:pt x="118" y="23"/>
                        <a:pt x="117" y="23"/>
                        <a:pt x="116" y="23"/>
                      </a:cubicBezTo>
                      <a:cubicBezTo>
                        <a:pt x="117" y="23"/>
                        <a:pt x="117" y="23"/>
                        <a:pt x="117" y="23"/>
                      </a:cubicBezTo>
                      <a:cubicBezTo>
                        <a:pt x="115" y="24"/>
                        <a:pt x="113" y="25"/>
                        <a:pt x="110" y="28"/>
                      </a:cubicBezTo>
                      <a:cubicBezTo>
                        <a:pt x="109" y="29"/>
                        <a:pt x="107" y="31"/>
                        <a:pt x="105" y="34"/>
                      </a:cubicBezTo>
                      <a:cubicBezTo>
                        <a:pt x="103" y="36"/>
                        <a:pt x="100" y="39"/>
                        <a:pt x="96" y="42"/>
                      </a:cubicBezTo>
                      <a:cubicBezTo>
                        <a:pt x="95" y="42"/>
                        <a:pt x="94" y="43"/>
                        <a:pt x="93" y="43"/>
                      </a:cubicBezTo>
                      <a:cubicBezTo>
                        <a:pt x="91" y="44"/>
                        <a:pt x="91" y="44"/>
                        <a:pt x="91" y="44"/>
                      </a:cubicBezTo>
                      <a:cubicBezTo>
                        <a:pt x="90" y="45"/>
                        <a:pt x="90" y="45"/>
                        <a:pt x="90" y="45"/>
                      </a:cubicBezTo>
                      <a:cubicBezTo>
                        <a:pt x="89" y="45"/>
                        <a:pt x="89" y="45"/>
                        <a:pt x="89" y="45"/>
                      </a:cubicBezTo>
                      <a:cubicBezTo>
                        <a:pt x="89" y="45"/>
                        <a:pt x="89" y="45"/>
                        <a:pt x="89" y="45"/>
                      </a:cubicBezTo>
                      <a:cubicBezTo>
                        <a:pt x="88" y="45"/>
                        <a:pt x="88" y="45"/>
                        <a:pt x="88" y="45"/>
                      </a:cubicBezTo>
                      <a:cubicBezTo>
                        <a:pt x="88" y="45"/>
                        <a:pt x="87" y="45"/>
                        <a:pt x="87" y="45"/>
                      </a:cubicBezTo>
                      <a:cubicBezTo>
                        <a:pt x="86" y="46"/>
                        <a:pt x="85" y="46"/>
                        <a:pt x="84" y="46"/>
                      </a:cubicBezTo>
                      <a:cubicBezTo>
                        <a:pt x="80" y="47"/>
                        <a:pt x="77" y="47"/>
                        <a:pt x="73" y="46"/>
                      </a:cubicBezTo>
                      <a:cubicBezTo>
                        <a:pt x="66" y="46"/>
                        <a:pt x="60" y="44"/>
                        <a:pt x="54" y="42"/>
                      </a:cubicBezTo>
                      <a:cubicBezTo>
                        <a:pt x="43" y="39"/>
                        <a:pt x="34" y="34"/>
                        <a:pt x="25" y="34"/>
                      </a:cubicBezTo>
                      <a:cubicBezTo>
                        <a:pt x="21" y="34"/>
                        <a:pt x="16" y="35"/>
                        <a:pt x="12" y="38"/>
                      </a:cubicBezTo>
                      <a:cubicBezTo>
                        <a:pt x="8" y="41"/>
                        <a:pt x="4" y="45"/>
                        <a:pt x="0" y="50"/>
                      </a:cubicBezTo>
                      <a:close/>
                    </a:path>
                  </a:pathLst>
                </a:custGeom>
                <a:solidFill>
                  <a:srgbClr val="D9EAF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800" name="Freeform 4602"/>
                <p:cNvSpPr/>
                <p:nvPr/>
              </p:nvSpPr>
              <p:spPr bwMode="auto">
                <a:xfrm>
                  <a:off x="3811589" y="4435926"/>
                  <a:ext cx="214313" cy="141287"/>
                </a:xfrm>
                <a:custGeom>
                  <a:avLst/>
                  <a:gdLst>
                    <a:gd name="T0" fmla="*/ 7 w 117"/>
                    <a:gd name="T1" fmla="*/ 77 h 77"/>
                    <a:gd name="T2" fmla="*/ 0 w 117"/>
                    <a:gd name="T3" fmla="*/ 67 h 77"/>
                    <a:gd name="T4" fmla="*/ 56 w 117"/>
                    <a:gd name="T5" fmla="*/ 33 h 77"/>
                    <a:gd name="T6" fmla="*/ 111 w 117"/>
                    <a:gd name="T7" fmla="*/ 0 h 77"/>
                    <a:gd name="T8" fmla="*/ 117 w 117"/>
                    <a:gd name="T9" fmla="*/ 10 h 77"/>
                    <a:gd name="T10" fmla="*/ 62 w 117"/>
                    <a:gd name="T11" fmla="*/ 44 h 77"/>
                    <a:gd name="T12" fmla="*/ 7 w 117"/>
                    <a:gd name="T13" fmla="*/ 77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17" h="77">
                      <a:moveTo>
                        <a:pt x="7" y="77"/>
                      </a:moveTo>
                      <a:cubicBezTo>
                        <a:pt x="0" y="67"/>
                        <a:pt x="0" y="67"/>
                        <a:pt x="0" y="67"/>
                      </a:cubicBezTo>
                      <a:cubicBezTo>
                        <a:pt x="17" y="56"/>
                        <a:pt x="37" y="44"/>
                        <a:pt x="56" y="33"/>
                      </a:cubicBezTo>
                      <a:cubicBezTo>
                        <a:pt x="75" y="22"/>
                        <a:pt x="94" y="11"/>
                        <a:pt x="111" y="0"/>
                      </a:cubicBezTo>
                      <a:cubicBezTo>
                        <a:pt x="117" y="10"/>
                        <a:pt x="117" y="10"/>
                        <a:pt x="117" y="10"/>
                      </a:cubicBezTo>
                      <a:cubicBezTo>
                        <a:pt x="100" y="21"/>
                        <a:pt x="81" y="33"/>
                        <a:pt x="62" y="44"/>
                      </a:cubicBezTo>
                      <a:cubicBezTo>
                        <a:pt x="43" y="55"/>
                        <a:pt x="24" y="66"/>
                        <a:pt x="7" y="77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801" name="Freeform 4603"/>
                <p:cNvSpPr>
                  <a:spLocks noEditPoints="1"/>
                </p:cNvSpPr>
                <p:nvPr/>
              </p:nvSpPr>
              <p:spPr bwMode="auto">
                <a:xfrm>
                  <a:off x="3565527" y="4080326"/>
                  <a:ext cx="487363" cy="693737"/>
                </a:xfrm>
                <a:custGeom>
                  <a:avLst/>
                  <a:gdLst>
                    <a:gd name="T0" fmla="*/ 51 w 265"/>
                    <a:gd name="T1" fmla="*/ 378 h 378"/>
                    <a:gd name="T2" fmla="*/ 51 w 265"/>
                    <a:gd name="T3" fmla="*/ 378 h 378"/>
                    <a:gd name="T4" fmla="*/ 37 w 265"/>
                    <a:gd name="T5" fmla="*/ 378 h 378"/>
                    <a:gd name="T6" fmla="*/ 31 w 265"/>
                    <a:gd name="T7" fmla="*/ 377 h 378"/>
                    <a:gd name="T8" fmla="*/ 32 w 265"/>
                    <a:gd name="T9" fmla="*/ 371 h 378"/>
                    <a:gd name="T10" fmla="*/ 1 w 265"/>
                    <a:gd name="T11" fmla="*/ 31 h 378"/>
                    <a:gd name="T12" fmla="*/ 0 w 265"/>
                    <a:gd name="T13" fmla="*/ 25 h 378"/>
                    <a:gd name="T14" fmla="*/ 7 w 265"/>
                    <a:gd name="T15" fmla="*/ 24 h 378"/>
                    <a:gd name="T16" fmla="*/ 79 w 265"/>
                    <a:gd name="T17" fmla="*/ 15 h 378"/>
                    <a:gd name="T18" fmla="*/ 228 w 265"/>
                    <a:gd name="T19" fmla="*/ 0 h 378"/>
                    <a:gd name="T20" fmla="*/ 234 w 265"/>
                    <a:gd name="T21" fmla="*/ 0 h 378"/>
                    <a:gd name="T22" fmla="*/ 237 w 265"/>
                    <a:gd name="T23" fmla="*/ 30 h 378"/>
                    <a:gd name="T24" fmla="*/ 249 w 265"/>
                    <a:gd name="T25" fmla="*/ 165 h 378"/>
                    <a:gd name="T26" fmla="*/ 254 w 265"/>
                    <a:gd name="T27" fmla="*/ 196 h 378"/>
                    <a:gd name="T28" fmla="*/ 259 w 265"/>
                    <a:gd name="T29" fmla="*/ 313 h 378"/>
                    <a:gd name="T30" fmla="*/ 258 w 265"/>
                    <a:gd name="T31" fmla="*/ 318 h 378"/>
                    <a:gd name="T32" fmla="*/ 253 w 265"/>
                    <a:gd name="T33" fmla="*/ 318 h 378"/>
                    <a:gd name="T34" fmla="*/ 162 w 265"/>
                    <a:gd name="T35" fmla="*/ 347 h 378"/>
                    <a:gd name="T36" fmla="*/ 51 w 265"/>
                    <a:gd name="T37" fmla="*/ 378 h 378"/>
                    <a:gd name="T38" fmla="*/ 44 w 265"/>
                    <a:gd name="T39" fmla="*/ 366 h 378"/>
                    <a:gd name="T40" fmla="*/ 51 w 265"/>
                    <a:gd name="T41" fmla="*/ 366 h 378"/>
                    <a:gd name="T42" fmla="*/ 157 w 265"/>
                    <a:gd name="T43" fmla="*/ 336 h 378"/>
                    <a:gd name="T44" fmla="*/ 248 w 265"/>
                    <a:gd name="T45" fmla="*/ 307 h 378"/>
                    <a:gd name="T46" fmla="*/ 242 w 265"/>
                    <a:gd name="T47" fmla="*/ 197 h 378"/>
                    <a:gd name="T48" fmla="*/ 237 w 265"/>
                    <a:gd name="T49" fmla="*/ 166 h 378"/>
                    <a:gd name="T50" fmla="*/ 225 w 265"/>
                    <a:gd name="T51" fmla="*/ 31 h 378"/>
                    <a:gd name="T52" fmla="*/ 223 w 265"/>
                    <a:gd name="T53" fmla="*/ 12 h 378"/>
                    <a:gd name="T54" fmla="*/ 81 w 265"/>
                    <a:gd name="T55" fmla="*/ 27 h 378"/>
                    <a:gd name="T56" fmla="*/ 14 w 265"/>
                    <a:gd name="T57" fmla="*/ 35 h 378"/>
                    <a:gd name="T58" fmla="*/ 44 w 265"/>
                    <a:gd name="T59" fmla="*/ 366 h 3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265" h="378">
                      <a:moveTo>
                        <a:pt x="51" y="378"/>
                      </a:moveTo>
                      <a:cubicBezTo>
                        <a:pt x="51" y="378"/>
                        <a:pt x="51" y="378"/>
                        <a:pt x="51" y="378"/>
                      </a:cubicBezTo>
                      <a:cubicBezTo>
                        <a:pt x="46" y="378"/>
                        <a:pt x="42" y="378"/>
                        <a:pt x="37" y="378"/>
                      </a:cubicBezTo>
                      <a:cubicBezTo>
                        <a:pt x="31" y="377"/>
                        <a:pt x="31" y="377"/>
                        <a:pt x="31" y="377"/>
                      </a:cubicBezTo>
                      <a:cubicBezTo>
                        <a:pt x="32" y="371"/>
                        <a:pt x="32" y="371"/>
                        <a:pt x="32" y="371"/>
                      </a:cubicBezTo>
                      <a:cubicBezTo>
                        <a:pt x="37" y="297"/>
                        <a:pt x="13" y="99"/>
                        <a:pt x="1" y="31"/>
                      </a:cubicBezTo>
                      <a:cubicBezTo>
                        <a:pt x="0" y="25"/>
                        <a:pt x="0" y="25"/>
                        <a:pt x="0" y="25"/>
                      </a:cubicBezTo>
                      <a:cubicBezTo>
                        <a:pt x="7" y="24"/>
                        <a:pt x="7" y="24"/>
                        <a:pt x="7" y="24"/>
                      </a:cubicBezTo>
                      <a:cubicBezTo>
                        <a:pt x="31" y="21"/>
                        <a:pt x="55" y="18"/>
                        <a:pt x="79" y="15"/>
                      </a:cubicBezTo>
                      <a:cubicBezTo>
                        <a:pt x="128" y="9"/>
                        <a:pt x="179" y="2"/>
                        <a:pt x="228" y="0"/>
                      </a:cubicBezTo>
                      <a:cubicBezTo>
                        <a:pt x="234" y="0"/>
                        <a:pt x="234" y="0"/>
                        <a:pt x="234" y="0"/>
                      </a:cubicBezTo>
                      <a:cubicBezTo>
                        <a:pt x="237" y="30"/>
                        <a:pt x="237" y="30"/>
                        <a:pt x="237" y="30"/>
                      </a:cubicBezTo>
                      <a:cubicBezTo>
                        <a:pt x="249" y="165"/>
                        <a:pt x="249" y="165"/>
                        <a:pt x="249" y="165"/>
                      </a:cubicBezTo>
                      <a:cubicBezTo>
                        <a:pt x="251" y="175"/>
                        <a:pt x="252" y="185"/>
                        <a:pt x="254" y="196"/>
                      </a:cubicBezTo>
                      <a:cubicBezTo>
                        <a:pt x="259" y="237"/>
                        <a:pt x="265" y="276"/>
                        <a:pt x="259" y="313"/>
                      </a:cubicBezTo>
                      <a:cubicBezTo>
                        <a:pt x="258" y="318"/>
                        <a:pt x="258" y="318"/>
                        <a:pt x="258" y="318"/>
                      </a:cubicBezTo>
                      <a:cubicBezTo>
                        <a:pt x="253" y="318"/>
                        <a:pt x="253" y="318"/>
                        <a:pt x="253" y="318"/>
                      </a:cubicBezTo>
                      <a:cubicBezTo>
                        <a:pt x="224" y="320"/>
                        <a:pt x="194" y="333"/>
                        <a:pt x="162" y="347"/>
                      </a:cubicBezTo>
                      <a:cubicBezTo>
                        <a:pt x="125" y="362"/>
                        <a:pt x="88" y="378"/>
                        <a:pt x="51" y="378"/>
                      </a:cubicBezTo>
                      <a:close/>
                      <a:moveTo>
                        <a:pt x="44" y="366"/>
                      </a:moveTo>
                      <a:cubicBezTo>
                        <a:pt x="46" y="366"/>
                        <a:pt x="48" y="366"/>
                        <a:pt x="51" y="366"/>
                      </a:cubicBezTo>
                      <a:cubicBezTo>
                        <a:pt x="86" y="366"/>
                        <a:pt x="122" y="351"/>
                        <a:pt x="157" y="336"/>
                      </a:cubicBezTo>
                      <a:cubicBezTo>
                        <a:pt x="187" y="323"/>
                        <a:pt x="218" y="310"/>
                        <a:pt x="248" y="307"/>
                      </a:cubicBezTo>
                      <a:cubicBezTo>
                        <a:pt x="252" y="273"/>
                        <a:pt x="247" y="236"/>
                        <a:pt x="242" y="197"/>
                      </a:cubicBezTo>
                      <a:cubicBezTo>
                        <a:pt x="240" y="187"/>
                        <a:pt x="239" y="177"/>
                        <a:pt x="237" y="166"/>
                      </a:cubicBezTo>
                      <a:cubicBezTo>
                        <a:pt x="225" y="31"/>
                        <a:pt x="225" y="31"/>
                        <a:pt x="225" y="31"/>
                      </a:cubicBezTo>
                      <a:cubicBezTo>
                        <a:pt x="223" y="12"/>
                        <a:pt x="223" y="12"/>
                        <a:pt x="223" y="12"/>
                      </a:cubicBezTo>
                      <a:cubicBezTo>
                        <a:pt x="176" y="15"/>
                        <a:pt x="128" y="21"/>
                        <a:pt x="81" y="27"/>
                      </a:cubicBezTo>
                      <a:cubicBezTo>
                        <a:pt x="59" y="30"/>
                        <a:pt x="36" y="33"/>
                        <a:pt x="14" y="35"/>
                      </a:cubicBezTo>
                      <a:cubicBezTo>
                        <a:pt x="26" y="107"/>
                        <a:pt x="48" y="289"/>
                        <a:pt x="44" y="36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802" name="Freeform 4604"/>
                <p:cNvSpPr/>
                <p:nvPr/>
              </p:nvSpPr>
              <p:spPr bwMode="auto">
                <a:xfrm>
                  <a:off x="3773489" y="4108901"/>
                  <a:ext cx="63500" cy="612775"/>
                </a:xfrm>
                <a:custGeom>
                  <a:avLst/>
                  <a:gdLst>
                    <a:gd name="T0" fmla="*/ 34 w 35"/>
                    <a:gd name="T1" fmla="*/ 333 h 333"/>
                    <a:gd name="T2" fmla="*/ 22 w 35"/>
                    <a:gd name="T3" fmla="*/ 333 h 333"/>
                    <a:gd name="T4" fmla="*/ 14 w 35"/>
                    <a:gd name="T5" fmla="*/ 170 h 333"/>
                    <a:gd name="T6" fmla="*/ 14 w 35"/>
                    <a:gd name="T7" fmla="*/ 170 h 333"/>
                    <a:gd name="T8" fmla="*/ 5 w 35"/>
                    <a:gd name="T9" fmla="*/ 49 h 333"/>
                    <a:gd name="T10" fmla="*/ 0 w 35"/>
                    <a:gd name="T11" fmla="*/ 1 h 333"/>
                    <a:gd name="T12" fmla="*/ 12 w 35"/>
                    <a:gd name="T13" fmla="*/ 0 h 333"/>
                    <a:gd name="T14" fmla="*/ 17 w 35"/>
                    <a:gd name="T15" fmla="*/ 48 h 333"/>
                    <a:gd name="T16" fmla="*/ 26 w 35"/>
                    <a:gd name="T17" fmla="*/ 169 h 333"/>
                    <a:gd name="T18" fmla="*/ 34 w 35"/>
                    <a:gd name="T19" fmla="*/ 333 h 3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5" h="333">
                      <a:moveTo>
                        <a:pt x="34" y="333"/>
                      </a:moveTo>
                      <a:cubicBezTo>
                        <a:pt x="22" y="333"/>
                        <a:pt x="22" y="333"/>
                        <a:pt x="22" y="333"/>
                      </a:cubicBezTo>
                      <a:cubicBezTo>
                        <a:pt x="23" y="323"/>
                        <a:pt x="17" y="198"/>
                        <a:pt x="14" y="170"/>
                      </a:cubicBezTo>
                      <a:cubicBezTo>
                        <a:pt x="14" y="170"/>
                        <a:pt x="14" y="170"/>
                        <a:pt x="14" y="170"/>
                      </a:cubicBezTo>
                      <a:cubicBezTo>
                        <a:pt x="14" y="149"/>
                        <a:pt x="9" y="93"/>
                        <a:pt x="5" y="49"/>
                      </a:cubicBezTo>
                      <a:cubicBezTo>
                        <a:pt x="3" y="29"/>
                        <a:pt x="1" y="11"/>
                        <a:pt x="0" y="1"/>
                      </a:cubicBez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13" y="10"/>
                        <a:pt x="15" y="28"/>
                        <a:pt x="17" y="48"/>
                      </a:cubicBezTo>
                      <a:cubicBezTo>
                        <a:pt x="21" y="92"/>
                        <a:pt x="26" y="148"/>
                        <a:pt x="26" y="169"/>
                      </a:cubicBezTo>
                      <a:cubicBezTo>
                        <a:pt x="28" y="195"/>
                        <a:pt x="35" y="322"/>
                        <a:pt x="34" y="333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803" name="Freeform 4605"/>
                <p:cNvSpPr/>
                <p:nvPr/>
              </p:nvSpPr>
              <p:spPr bwMode="auto">
                <a:xfrm>
                  <a:off x="3797302" y="4291464"/>
                  <a:ext cx="209550" cy="107950"/>
                </a:xfrm>
                <a:custGeom>
                  <a:avLst/>
                  <a:gdLst>
                    <a:gd name="T0" fmla="*/ 6 w 114"/>
                    <a:gd name="T1" fmla="*/ 59 h 59"/>
                    <a:gd name="T2" fmla="*/ 0 w 114"/>
                    <a:gd name="T3" fmla="*/ 49 h 59"/>
                    <a:gd name="T4" fmla="*/ 50 w 114"/>
                    <a:gd name="T5" fmla="*/ 26 h 59"/>
                    <a:gd name="T6" fmla="*/ 108 w 114"/>
                    <a:gd name="T7" fmla="*/ 0 h 59"/>
                    <a:gd name="T8" fmla="*/ 114 w 114"/>
                    <a:gd name="T9" fmla="*/ 10 h 59"/>
                    <a:gd name="T10" fmla="*/ 54 w 114"/>
                    <a:gd name="T11" fmla="*/ 37 h 59"/>
                    <a:gd name="T12" fmla="*/ 6 w 114"/>
                    <a:gd name="T13" fmla="*/ 5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14" h="59">
                      <a:moveTo>
                        <a:pt x="6" y="59"/>
                      </a:moveTo>
                      <a:cubicBezTo>
                        <a:pt x="0" y="49"/>
                        <a:pt x="0" y="49"/>
                        <a:pt x="0" y="49"/>
                      </a:cubicBezTo>
                      <a:cubicBezTo>
                        <a:pt x="15" y="41"/>
                        <a:pt x="32" y="34"/>
                        <a:pt x="50" y="26"/>
                      </a:cubicBezTo>
                      <a:cubicBezTo>
                        <a:pt x="70" y="18"/>
                        <a:pt x="90" y="9"/>
                        <a:pt x="108" y="0"/>
                      </a:cubicBezTo>
                      <a:cubicBezTo>
                        <a:pt x="114" y="10"/>
                        <a:pt x="114" y="10"/>
                        <a:pt x="114" y="10"/>
                      </a:cubicBezTo>
                      <a:cubicBezTo>
                        <a:pt x="95" y="20"/>
                        <a:pt x="75" y="29"/>
                        <a:pt x="54" y="37"/>
                      </a:cubicBezTo>
                      <a:cubicBezTo>
                        <a:pt x="37" y="45"/>
                        <a:pt x="20" y="52"/>
                        <a:pt x="6" y="5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804" name="Freeform 4606"/>
                <p:cNvSpPr/>
                <p:nvPr/>
              </p:nvSpPr>
              <p:spPr bwMode="auto">
                <a:xfrm>
                  <a:off x="3602039" y="4354964"/>
                  <a:ext cx="217488" cy="109537"/>
                </a:xfrm>
                <a:custGeom>
                  <a:avLst/>
                  <a:gdLst>
                    <a:gd name="T0" fmla="*/ 116 w 118"/>
                    <a:gd name="T1" fmla="*/ 59 h 59"/>
                    <a:gd name="T2" fmla="*/ 0 w 118"/>
                    <a:gd name="T3" fmla="*/ 9 h 59"/>
                    <a:gd name="T4" fmla="*/ 8 w 118"/>
                    <a:gd name="T5" fmla="*/ 0 h 59"/>
                    <a:gd name="T6" fmla="*/ 118 w 118"/>
                    <a:gd name="T7" fmla="*/ 47 h 59"/>
                    <a:gd name="T8" fmla="*/ 116 w 118"/>
                    <a:gd name="T9" fmla="*/ 5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8" h="59">
                      <a:moveTo>
                        <a:pt x="116" y="59"/>
                      </a:moveTo>
                      <a:cubicBezTo>
                        <a:pt x="90" y="54"/>
                        <a:pt x="15" y="21"/>
                        <a:pt x="0" y="9"/>
                      </a:cubicBez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20" y="10"/>
                        <a:pt x="93" y="43"/>
                        <a:pt x="118" y="47"/>
                      </a:cubicBezTo>
                      <a:lnTo>
                        <a:pt x="116" y="5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805" name="Freeform 4607"/>
                <p:cNvSpPr/>
                <p:nvPr/>
              </p:nvSpPr>
              <p:spPr bwMode="auto">
                <a:xfrm>
                  <a:off x="3783014" y="4124776"/>
                  <a:ext cx="206375" cy="109537"/>
                </a:xfrm>
                <a:custGeom>
                  <a:avLst/>
                  <a:gdLst>
                    <a:gd name="T0" fmla="*/ 5 w 113"/>
                    <a:gd name="T1" fmla="*/ 60 h 60"/>
                    <a:gd name="T2" fmla="*/ 0 w 113"/>
                    <a:gd name="T3" fmla="*/ 49 h 60"/>
                    <a:gd name="T4" fmla="*/ 49 w 113"/>
                    <a:gd name="T5" fmla="*/ 27 h 60"/>
                    <a:gd name="T6" fmla="*/ 108 w 113"/>
                    <a:gd name="T7" fmla="*/ 0 h 60"/>
                    <a:gd name="T8" fmla="*/ 113 w 113"/>
                    <a:gd name="T9" fmla="*/ 11 h 60"/>
                    <a:gd name="T10" fmla="*/ 54 w 113"/>
                    <a:gd name="T11" fmla="*/ 38 h 60"/>
                    <a:gd name="T12" fmla="*/ 5 w 113"/>
                    <a:gd name="T13" fmla="*/ 6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13" h="60">
                      <a:moveTo>
                        <a:pt x="5" y="60"/>
                      </a:moveTo>
                      <a:cubicBezTo>
                        <a:pt x="0" y="49"/>
                        <a:pt x="0" y="49"/>
                        <a:pt x="0" y="49"/>
                      </a:cubicBezTo>
                      <a:cubicBezTo>
                        <a:pt x="14" y="41"/>
                        <a:pt x="31" y="34"/>
                        <a:pt x="49" y="27"/>
                      </a:cubicBezTo>
                      <a:cubicBezTo>
                        <a:pt x="69" y="18"/>
                        <a:pt x="90" y="10"/>
                        <a:pt x="108" y="0"/>
                      </a:cubicBezTo>
                      <a:cubicBezTo>
                        <a:pt x="113" y="11"/>
                        <a:pt x="113" y="11"/>
                        <a:pt x="113" y="11"/>
                      </a:cubicBezTo>
                      <a:cubicBezTo>
                        <a:pt x="95" y="21"/>
                        <a:pt x="74" y="29"/>
                        <a:pt x="54" y="38"/>
                      </a:cubicBezTo>
                      <a:cubicBezTo>
                        <a:pt x="36" y="45"/>
                        <a:pt x="19" y="52"/>
                        <a:pt x="5" y="6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806" name="Freeform 4608"/>
                <p:cNvSpPr/>
                <p:nvPr/>
              </p:nvSpPr>
              <p:spPr bwMode="auto">
                <a:xfrm>
                  <a:off x="3579814" y="4183514"/>
                  <a:ext cx="223838" cy="112712"/>
                </a:xfrm>
                <a:custGeom>
                  <a:avLst/>
                  <a:gdLst>
                    <a:gd name="T0" fmla="*/ 119 w 122"/>
                    <a:gd name="T1" fmla="*/ 62 h 62"/>
                    <a:gd name="T2" fmla="*/ 0 w 122"/>
                    <a:gd name="T3" fmla="*/ 9 h 62"/>
                    <a:gd name="T4" fmla="*/ 8 w 122"/>
                    <a:gd name="T5" fmla="*/ 0 h 62"/>
                    <a:gd name="T6" fmla="*/ 122 w 122"/>
                    <a:gd name="T7" fmla="*/ 51 h 62"/>
                    <a:gd name="T8" fmla="*/ 119 w 122"/>
                    <a:gd name="T9" fmla="*/ 62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2" h="62">
                      <a:moveTo>
                        <a:pt x="119" y="62"/>
                      </a:moveTo>
                      <a:cubicBezTo>
                        <a:pt x="93" y="57"/>
                        <a:pt x="14" y="20"/>
                        <a:pt x="0" y="9"/>
                      </a:cubicBez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20" y="10"/>
                        <a:pt x="98" y="46"/>
                        <a:pt x="122" y="51"/>
                      </a:cubicBezTo>
                      <a:lnTo>
                        <a:pt x="119" y="6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807" name="Freeform 4609"/>
                <p:cNvSpPr/>
                <p:nvPr/>
              </p:nvSpPr>
              <p:spPr bwMode="auto">
                <a:xfrm>
                  <a:off x="3624264" y="4518476"/>
                  <a:ext cx="200025" cy="111125"/>
                </a:xfrm>
                <a:custGeom>
                  <a:avLst/>
                  <a:gdLst>
                    <a:gd name="T0" fmla="*/ 104 w 109"/>
                    <a:gd name="T1" fmla="*/ 60 h 60"/>
                    <a:gd name="T2" fmla="*/ 96 w 109"/>
                    <a:gd name="T3" fmla="*/ 57 h 60"/>
                    <a:gd name="T4" fmla="*/ 0 w 109"/>
                    <a:gd name="T5" fmla="*/ 10 h 60"/>
                    <a:gd name="T6" fmla="*/ 6 w 109"/>
                    <a:gd name="T7" fmla="*/ 0 h 60"/>
                    <a:gd name="T8" fmla="*/ 101 w 109"/>
                    <a:gd name="T9" fmla="*/ 46 h 60"/>
                    <a:gd name="T10" fmla="*/ 109 w 109"/>
                    <a:gd name="T11" fmla="*/ 49 h 60"/>
                    <a:gd name="T12" fmla="*/ 104 w 109"/>
                    <a:gd name="T13" fmla="*/ 6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9" h="60">
                      <a:moveTo>
                        <a:pt x="104" y="60"/>
                      </a:moveTo>
                      <a:cubicBezTo>
                        <a:pt x="96" y="57"/>
                        <a:pt x="96" y="57"/>
                        <a:pt x="96" y="57"/>
                      </a:cubicBezTo>
                      <a:cubicBezTo>
                        <a:pt x="68" y="44"/>
                        <a:pt x="28" y="27"/>
                        <a:pt x="0" y="1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34" y="16"/>
                        <a:pt x="73" y="33"/>
                        <a:pt x="101" y="46"/>
                      </a:cubicBezTo>
                      <a:cubicBezTo>
                        <a:pt x="109" y="49"/>
                        <a:pt x="109" y="49"/>
                        <a:pt x="109" y="49"/>
                      </a:cubicBezTo>
                      <a:lnTo>
                        <a:pt x="104" y="6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768" name="Freeform 4610"/>
                <p:cNvSpPr/>
                <p:nvPr/>
              </p:nvSpPr>
              <p:spPr bwMode="auto">
                <a:xfrm>
                  <a:off x="2052639" y="4305751"/>
                  <a:ext cx="176213" cy="115887"/>
                </a:xfrm>
                <a:custGeom>
                  <a:avLst/>
                  <a:gdLst>
                    <a:gd name="T0" fmla="*/ 90 w 96"/>
                    <a:gd name="T1" fmla="*/ 63 h 63"/>
                    <a:gd name="T2" fmla="*/ 45 w 96"/>
                    <a:gd name="T3" fmla="*/ 35 h 63"/>
                    <a:gd name="T4" fmla="*/ 0 w 96"/>
                    <a:gd name="T5" fmla="*/ 8 h 63"/>
                    <a:gd name="T6" fmla="*/ 5 w 96"/>
                    <a:gd name="T7" fmla="*/ 0 h 63"/>
                    <a:gd name="T8" fmla="*/ 50 w 96"/>
                    <a:gd name="T9" fmla="*/ 27 h 63"/>
                    <a:gd name="T10" fmla="*/ 96 w 96"/>
                    <a:gd name="T11" fmla="*/ 55 h 63"/>
                    <a:gd name="T12" fmla="*/ 90 w 96"/>
                    <a:gd name="T13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6" h="63">
                      <a:moveTo>
                        <a:pt x="90" y="63"/>
                      </a:moveTo>
                      <a:cubicBezTo>
                        <a:pt x="76" y="54"/>
                        <a:pt x="60" y="44"/>
                        <a:pt x="45" y="35"/>
                      </a:cubicBezTo>
                      <a:cubicBezTo>
                        <a:pt x="30" y="26"/>
                        <a:pt x="14" y="17"/>
                        <a:pt x="0" y="8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19" y="9"/>
                        <a:pt x="35" y="18"/>
                        <a:pt x="50" y="27"/>
                      </a:cubicBezTo>
                      <a:cubicBezTo>
                        <a:pt x="65" y="36"/>
                        <a:pt x="81" y="45"/>
                        <a:pt x="96" y="55"/>
                      </a:cubicBezTo>
                      <a:lnTo>
                        <a:pt x="90" y="6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769" name="Freeform 4611"/>
                <p:cNvSpPr>
                  <a:spLocks noEditPoints="1"/>
                </p:cNvSpPr>
                <p:nvPr/>
              </p:nvSpPr>
              <p:spPr bwMode="auto">
                <a:xfrm>
                  <a:off x="2033589" y="4012064"/>
                  <a:ext cx="396875" cy="569912"/>
                </a:xfrm>
                <a:custGeom>
                  <a:avLst/>
                  <a:gdLst>
                    <a:gd name="T0" fmla="*/ 175 w 216"/>
                    <a:gd name="T1" fmla="*/ 310 h 310"/>
                    <a:gd name="T2" fmla="*/ 84 w 216"/>
                    <a:gd name="T3" fmla="*/ 285 h 310"/>
                    <a:gd name="T4" fmla="*/ 9 w 216"/>
                    <a:gd name="T5" fmla="*/ 261 h 310"/>
                    <a:gd name="T6" fmla="*/ 5 w 216"/>
                    <a:gd name="T7" fmla="*/ 261 h 310"/>
                    <a:gd name="T8" fmla="*/ 5 w 216"/>
                    <a:gd name="T9" fmla="*/ 257 h 310"/>
                    <a:gd name="T10" fmla="*/ 9 w 216"/>
                    <a:gd name="T11" fmla="*/ 161 h 310"/>
                    <a:gd name="T12" fmla="*/ 12 w 216"/>
                    <a:gd name="T13" fmla="*/ 136 h 310"/>
                    <a:gd name="T14" fmla="*/ 22 w 216"/>
                    <a:gd name="T15" fmla="*/ 26 h 310"/>
                    <a:gd name="T16" fmla="*/ 24 w 216"/>
                    <a:gd name="T17" fmla="*/ 0 h 310"/>
                    <a:gd name="T18" fmla="*/ 29 w 216"/>
                    <a:gd name="T19" fmla="*/ 1 h 310"/>
                    <a:gd name="T20" fmla="*/ 151 w 216"/>
                    <a:gd name="T21" fmla="*/ 13 h 310"/>
                    <a:gd name="T22" fmla="*/ 211 w 216"/>
                    <a:gd name="T23" fmla="*/ 20 h 310"/>
                    <a:gd name="T24" fmla="*/ 216 w 216"/>
                    <a:gd name="T25" fmla="*/ 20 h 310"/>
                    <a:gd name="T26" fmla="*/ 215 w 216"/>
                    <a:gd name="T27" fmla="*/ 26 h 310"/>
                    <a:gd name="T28" fmla="*/ 191 w 216"/>
                    <a:gd name="T29" fmla="*/ 305 h 310"/>
                    <a:gd name="T30" fmla="*/ 191 w 216"/>
                    <a:gd name="T31" fmla="*/ 309 h 310"/>
                    <a:gd name="T32" fmla="*/ 186 w 216"/>
                    <a:gd name="T33" fmla="*/ 310 h 310"/>
                    <a:gd name="T34" fmla="*/ 175 w 216"/>
                    <a:gd name="T35" fmla="*/ 310 h 310"/>
                    <a:gd name="T36" fmla="*/ 14 w 216"/>
                    <a:gd name="T37" fmla="*/ 252 h 310"/>
                    <a:gd name="T38" fmla="*/ 88 w 216"/>
                    <a:gd name="T39" fmla="*/ 276 h 310"/>
                    <a:gd name="T40" fmla="*/ 175 w 216"/>
                    <a:gd name="T41" fmla="*/ 301 h 310"/>
                    <a:gd name="T42" fmla="*/ 181 w 216"/>
                    <a:gd name="T43" fmla="*/ 300 h 310"/>
                    <a:gd name="T44" fmla="*/ 204 w 216"/>
                    <a:gd name="T45" fmla="*/ 29 h 310"/>
                    <a:gd name="T46" fmla="*/ 150 w 216"/>
                    <a:gd name="T47" fmla="*/ 23 h 310"/>
                    <a:gd name="T48" fmla="*/ 33 w 216"/>
                    <a:gd name="T49" fmla="*/ 11 h 310"/>
                    <a:gd name="T50" fmla="*/ 31 w 216"/>
                    <a:gd name="T51" fmla="*/ 27 h 310"/>
                    <a:gd name="T52" fmla="*/ 22 w 216"/>
                    <a:gd name="T53" fmla="*/ 137 h 310"/>
                    <a:gd name="T54" fmla="*/ 18 w 216"/>
                    <a:gd name="T55" fmla="*/ 162 h 310"/>
                    <a:gd name="T56" fmla="*/ 14 w 216"/>
                    <a:gd name="T57" fmla="*/ 252 h 3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216" h="310">
                      <a:moveTo>
                        <a:pt x="175" y="310"/>
                      </a:moveTo>
                      <a:cubicBezTo>
                        <a:pt x="145" y="310"/>
                        <a:pt x="114" y="297"/>
                        <a:pt x="84" y="285"/>
                      </a:cubicBezTo>
                      <a:cubicBezTo>
                        <a:pt x="58" y="274"/>
                        <a:pt x="33" y="263"/>
                        <a:pt x="9" y="261"/>
                      </a:cubicBezTo>
                      <a:cubicBezTo>
                        <a:pt x="5" y="261"/>
                        <a:pt x="5" y="261"/>
                        <a:pt x="5" y="261"/>
                      </a:cubicBezTo>
                      <a:cubicBezTo>
                        <a:pt x="5" y="257"/>
                        <a:pt x="5" y="257"/>
                        <a:pt x="5" y="257"/>
                      </a:cubicBezTo>
                      <a:cubicBezTo>
                        <a:pt x="0" y="227"/>
                        <a:pt x="4" y="195"/>
                        <a:pt x="9" y="161"/>
                      </a:cubicBezTo>
                      <a:cubicBezTo>
                        <a:pt x="10" y="153"/>
                        <a:pt x="11" y="144"/>
                        <a:pt x="12" y="136"/>
                      </a:cubicBezTo>
                      <a:cubicBezTo>
                        <a:pt x="22" y="26"/>
                        <a:pt x="22" y="26"/>
                        <a:pt x="22" y="26"/>
                      </a:cubicBez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29" y="1"/>
                        <a:pt x="29" y="1"/>
                        <a:pt x="29" y="1"/>
                      </a:cubicBezTo>
                      <a:cubicBezTo>
                        <a:pt x="69" y="2"/>
                        <a:pt x="111" y="8"/>
                        <a:pt x="151" y="13"/>
                      </a:cubicBezTo>
                      <a:cubicBezTo>
                        <a:pt x="171" y="15"/>
                        <a:pt x="191" y="18"/>
                        <a:pt x="211" y="20"/>
                      </a:cubicBezTo>
                      <a:cubicBezTo>
                        <a:pt x="216" y="20"/>
                        <a:pt x="216" y="20"/>
                        <a:pt x="216" y="20"/>
                      </a:cubicBezTo>
                      <a:cubicBezTo>
                        <a:pt x="215" y="26"/>
                        <a:pt x="215" y="26"/>
                        <a:pt x="215" y="26"/>
                      </a:cubicBezTo>
                      <a:cubicBezTo>
                        <a:pt x="206" y="81"/>
                        <a:pt x="186" y="243"/>
                        <a:pt x="191" y="305"/>
                      </a:cubicBezTo>
                      <a:cubicBezTo>
                        <a:pt x="191" y="309"/>
                        <a:pt x="191" y="309"/>
                        <a:pt x="191" y="309"/>
                      </a:cubicBezTo>
                      <a:cubicBezTo>
                        <a:pt x="186" y="310"/>
                        <a:pt x="186" y="310"/>
                        <a:pt x="186" y="310"/>
                      </a:cubicBezTo>
                      <a:cubicBezTo>
                        <a:pt x="183" y="310"/>
                        <a:pt x="179" y="310"/>
                        <a:pt x="175" y="310"/>
                      </a:cubicBezTo>
                      <a:close/>
                      <a:moveTo>
                        <a:pt x="14" y="252"/>
                      </a:moveTo>
                      <a:cubicBezTo>
                        <a:pt x="38" y="255"/>
                        <a:pt x="64" y="265"/>
                        <a:pt x="88" y="276"/>
                      </a:cubicBezTo>
                      <a:cubicBezTo>
                        <a:pt x="117" y="288"/>
                        <a:pt x="147" y="301"/>
                        <a:pt x="175" y="301"/>
                      </a:cubicBezTo>
                      <a:cubicBezTo>
                        <a:pt x="177" y="301"/>
                        <a:pt x="179" y="301"/>
                        <a:pt x="181" y="300"/>
                      </a:cubicBezTo>
                      <a:cubicBezTo>
                        <a:pt x="177" y="237"/>
                        <a:pt x="195" y="88"/>
                        <a:pt x="204" y="29"/>
                      </a:cubicBezTo>
                      <a:cubicBezTo>
                        <a:pt x="186" y="27"/>
                        <a:pt x="168" y="25"/>
                        <a:pt x="150" y="23"/>
                      </a:cubicBezTo>
                      <a:cubicBezTo>
                        <a:pt x="111" y="18"/>
                        <a:pt x="72" y="13"/>
                        <a:pt x="33" y="11"/>
                      </a:cubicBezTo>
                      <a:cubicBezTo>
                        <a:pt x="31" y="27"/>
                        <a:pt x="31" y="27"/>
                        <a:pt x="31" y="27"/>
                      </a:cubicBezTo>
                      <a:cubicBezTo>
                        <a:pt x="22" y="137"/>
                        <a:pt x="22" y="137"/>
                        <a:pt x="22" y="137"/>
                      </a:cubicBezTo>
                      <a:cubicBezTo>
                        <a:pt x="21" y="145"/>
                        <a:pt x="20" y="154"/>
                        <a:pt x="18" y="162"/>
                      </a:cubicBezTo>
                      <a:cubicBezTo>
                        <a:pt x="14" y="194"/>
                        <a:pt x="10" y="224"/>
                        <a:pt x="14" y="252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770" name="Freeform 4612"/>
                <p:cNvSpPr/>
                <p:nvPr/>
              </p:nvSpPr>
              <p:spPr bwMode="auto">
                <a:xfrm>
                  <a:off x="2203452" y="4035876"/>
                  <a:ext cx="55563" cy="500062"/>
                </a:xfrm>
                <a:custGeom>
                  <a:avLst/>
                  <a:gdLst>
                    <a:gd name="T0" fmla="*/ 1 w 30"/>
                    <a:gd name="T1" fmla="*/ 272 h 272"/>
                    <a:gd name="T2" fmla="*/ 9 w 30"/>
                    <a:gd name="T3" fmla="*/ 139 h 272"/>
                    <a:gd name="T4" fmla="*/ 17 w 30"/>
                    <a:gd name="T5" fmla="*/ 40 h 272"/>
                    <a:gd name="T6" fmla="*/ 20 w 30"/>
                    <a:gd name="T7" fmla="*/ 0 h 272"/>
                    <a:gd name="T8" fmla="*/ 30 w 30"/>
                    <a:gd name="T9" fmla="*/ 1 h 272"/>
                    <a:gd name="T10" fmla="*/ 27 w 30"/>
                    <a:gd name="T11" fmla="*/ 41 h 272"/>
                    <a:gd name="T12" fmla="*/ 19 w 30"/>
                    <a:gd name="T13" fmla="*/ 140 h 272"/>
                    <a:gd name="T14" fmla="*/ 11 w 30"/>
                    <a:gd name="T15" fmla="*/ 271 h 272"/>
                    <a:gd name="T16" fmla="*/ 1 w 30"/>
                    <a:gd name="T17" fmla="*/ 272 h 2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0" h="272">
                      <a:moveTo>
                        <a:pt x="1" y="272"/>
                      </a:moveTo>
                      <a:cubicBezTo>
                        <a:pt x="0" y="262"/>
                        <a:pt x="8" y="151"/>
                        <a:pt x="9" y="139"/>
                      </a:cubicBezTo>
                      <a:cubicBezTo>
                        <a:pt x="9" y="122"/>
                        <a:pt x="14" y="76"/>
                        <a:pt x="17" y="40"/>
                      </a:cubicBezTo>
                      <a:cubicBezTo>
                        <a:pt x="18" y="23"/>
                        <a:pt x="20" y="9"/>
                        <a:pt x="20" y="0"/>
                      </a:cubicBezTo>
                      <a:cubicBezTo>
                        <a:pt x="30" y="1"/>
                        <a:pt x="30" y="1"/>
                        <a:pt x="30" y="1"/>
                      </a:cubicBezTo>
                      <a:cubicBezTo>
                        <a:pt x="30" y="10"/>
                        <a:pt x="28" y="24"/>
                        <a:pt x="27" y="41"/>
                      </a:cubicBezTo>
                      <a:cubicBezTo>
                        <a:pt x="23" y="77"/>
                        <a:pt x="19" y="122"/>
                        <a:pt x="19" y="140"/>
                      </a:cubicBezTo>
                      <a:cubicBezTo>
                        <a:pt x="17" y="164"/>
                        <a:pt x="10" y="263"/>
                        <a:pt x="11" y="271"/>
                      </a:cubicBezTo>
                      <a:lnTo>
                        <a:pt x="1" y="27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771" name="Freeform 4613"/>
                <p:cNvSpPr/>
                <p:nvPr/>
              </p:nvSpPr>
              <p:spPr bwMode="auto">
                <a:xfrm>
                  <a:off x="2070102" y="4186689"/>
                  <a:ext cx="169863" cy="87312"/>
                </a:xfrm>
                <a:custGeom>
                  <a:avLst/>
                  <a:gdLst>
                    <a:gd name="T0" fmla="*/ 88 w 93"/>
                    <a:gd name="T1" fmla="*/ 48 h 48"/>
                    <a:gd name="T2" fmla="*/ 48 w 93"/>
                    <a:gd name="T3" fmla="*/ 30 h 48"/>
                    <a:gd name="T4" fmla="*/ 0 w 93"/>
                    <a:gd name="T5" fmla="*/ 9 h 48"/>
                    <a:gd name="T6" fmla="*/ 5 w 93"/>
                    <a:gd name="T7" fmla="*/ 0 h 48"/>
                    <a:gd name="T8" fmla="*/ 52 w 93"/>
                    <a:gd name="T9" fmla="*/ 21 h 48"/>
                    <a:gd name="T10" fmla="*/ 93 w 93"/>
                    <a:gd name="T11" fmla="*/ 40 h 48"/>
                    <a:gd name="T12" fmla="*/ 88 w 93"/>
                    <a:gd name="T13" fmla="*/ 48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3" h="48">
                      <a:moveTo>
                        <a:pt x="88" y="48"/>
                      </a:moveTo>
                      <a:cubicBezTo>
                        <a:pt x="77" y="42"/>
                        <a:pt x="63" y="37"/>
                        <a:pt x="48" y="30"/>
                      </a:cubicBezTo>
                      <a:cubicBezTo>
                        <a:pt x="32" y="24"/>
                        <a:pt x="15" y="17"/>
                        <a:pt x="0" y="9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19" y="8"/>
                        <a:pt x="36" y="15"/>
                        <a:pt x="52" y="21"/>
                      </a:cubicBezTo>
                      <a:cubicBezTo>
                        <a:pt x="67" y="28"/>
                        <a:pt x="81" y="33"/>
                        <a:pt x="93" y="40"/>
                      </a:cubicBezTo>
                      <a:lnTo>
                        <a:pt x="88" y="4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772" name="Freeform 4614"/>
                <p:cNvSpPr/>
                <p:nvPr/>
              </p:nvSpPr>
              <p:spPr bwMode="auto">
                <a:xfrm>
                  <a:off x="2222502" y="4232726"/>
                  <a:ext cx="184150" cy="95250"/>
                </a:xfrm>
                <a:custGeom>
                  <a:avLst/>
                  <a:gdLst>
                    <a:gd name="T0" fmla="*/ 2 w 100"/>
                    <a:gd name="T1" fmla="*/ 52 h 52"/>
                    <a:gd name="T2" fmla="*/ 0 w 100"/>
                    <a:gd name="T3" fmla="*/ 42 h 52"/>
                    <a:gd name="T4" fmla="*/ 93 w 100"/>
                    <a:gd name="T5" fmla="*/ 0 h 52"/>
                    <a:gd name="T6" fmla="*/ 100 w 100"/>
                    <a:gd name="T7" fmla="*/ 7 h 52"/>
                    <a:gd name="T8" fmla="*/ 2 w 100"/>
                    <a:gd name="T9" fmla="*/ 52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52">
                      <a:moveTo>
                        <a:pt x="2" y="52"/>
                      </a:moveTo>
                      <a:cubicBezTo>
                        <a:pt x="0" y="42"/>
                        <a:pt x="0" y="42"/>
                        <a:pt x="0" y="42"/>
                      </a:cubicBezTo>
                      <a:cubicBezTo>
                        <a:pt x="20" y="38"/>
                        <a:pt x="83" y="9"/>
                        <a:pt x="93" y="0"/>
                      </a:cubicBezTo>
                      <a:cubicBezTo>
                        <a:pt x="100" y="7"/>
                        <a:pt x="100" y="7"/>
                        <a:pt x="100" y="7"/>
                      </a:cubicBezTo>
                      <a:cubicBezTo>
                        <a:pt x="89" y="17"/>
                        <a:pt x="24" y="48"/>
                        <a:pt x="2" y="52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773" name="Freeform 4615"/>
                <p:cNvSpPr/>
                <p:nvPr/>
              </p:nvSpPr>
              <p:spPr bwMode="auto">
                <a:xfrm>
                  <a:off x="2082802" y="4050164"/>
                  <a:ext cx="169863" cy="88900"/>
                </a:xfrm>
                <a:custGeom>
                  <a:avLst/>
                  <a:gdLst>
                    <a:gd name="T0" fmla="*/ 88 w 93"/>
                    <a:gd name="T1" fmla="*/ 48 h 48"/>
                    <a:gd name="T2" fmla="*/ 48 w 93"/>
                    <a:gd name="T3" fmla="*/ 30 h 48"/>
                    <a:gd name="T4" fmla="*/ 0 w 93"/>
                    <a:gd name="T5" fmla="*/ 8 h 48"/>
                    <a:gd name="T6" fmla="*/ 4 w 93"/>
                    <a:gd name="T7" fmla="*/ 0 h 48"/>
                    <a:gd name="T8" fmla="*/ 52 w 93"/>
                    <a:gd name="T9" fmla="*/ 21 h 48"/>
                    <a:gd name="T10" fmla="*/ 93 w 93"/>
                    <a:gd name="T11" fmla="*/ 39 h 48"/>
                    <a:gd name="T12" fmla="*/ 88 w 93"/>
                    <a:gd name="T13" fmla="*/ 48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3" h="48">
                      <a:moveTo>
                        <a:pt x="88" y="48"/>
                      </a:moveTo>
                      <a:cubicBezTo>
                        <a:pt x="77" y="42"/>
                        <a:pt x="63" y="36"/>
                        <a:pt x="48" y="30"/>
                      </a:cubicBezTo>
                      <a:cubicBezTo>
                        <a:pt x="32" y="23"/>
                        <a:pt x="15" y="16"/>
                        <a:pt x="0" y="8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19" y="7"/>
                        <a:pt x="36" y="14"/>
                        <a:pt x="52" y="21"/>
                      </a:cubicBezTo>
                      <a:cubicBezTo>
                        <a:pt x="67" y="27"/>
                        <a:pt x="81" y="33"/>
                        <a:pt x="93" y="39"/>
                      </a:cubicBezTo>
                      <a:lnTo>
                        <a:pt x="88" y="4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774" name="Freeform 4616"/>
                <p:cNvSpPr/>
                <p:nvPr/>
              </p:nvSpPr>
              <p:spPr bwMode="auto">
                <a:xfrm>
                  <a:off x="2235202" y="4096201"/>
                  <a:ext cx="180975" cy="93662"/>
                </a:xfrm>
                <a:custGeom>
                  <a:avLst/>
                  <a:gdLst>
                    <a:gd name="T0" fmla="*/ 2 w 99"/>
                    <a:gd name="T1" fmla="*/ 51 h 51"/>
                    <a:gd name="T2" fmla="*/ 0 w 99"/>
                    <a:gd name="T3" fmla="*/ 42 h 51"/>
                    <a:gd name="T4" fmla="*/ 93 w 99"/>
                    <a:gd name="T5" fmla="*/ 0 h 51"/>
                    <a:gd name="T6" fmla="*/ 99 w 99"/>
                    <a:gd name="T7" fmla="*/ 7 h 51"/>
                    <a:gd name="T8" fmla="*/ 2 w 99"/>
                    <a:gd name="T9" fmla="*/ 51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9" h="51">
                      <a:moveTo>
                        <a:pt x="2" y="51"/>
                      </a:moveTo>
                      <a:cubicBezTo>
                        <a:pt x="0" y="42"/>
                        <a:pt x="0" y="42"/>
                        <a:pt x="0" y="42"/>
                      </a:cubicBezTo>
                      <a:cubicBezTo>
                        <a:pt x="19" y="38"/>
                        <a:pt x="83" y="8"/>
                        <a:pt x="93" y="0"/>
                      </a:cubicBezTo>
                      <a:cubicBezTo>
                        <a:pt x="99" y="7"/>
                        <a:pt x="99" y="7"/>
                        <a:pt x="99" y="7"/>
                      </a:cubicBezTo>
                      <a:cubicBezTo>
                        <a:pt x="88" y="17"/>
                        <a:pt x="23" y="47"/>
                        <a:pt x="2" y="5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775" name="Freeform 4617"/>
                <p:cNvSpPr/>
                <p:nvPr/>
              </p:nvSpPr>
              <p:spPr bwMode="auto">
                <a:xfrm>
                  <a:off x="2217739" y="4372426"/>
                  <a:ext cx="163513" cy="92075"/>
                </a:xfrm>
                <a:custGeom>
                  <a:avLst/>
                  <a:gdLst>
                    <a:gd name="T0" fmla="*/ 4 w 89"/>
                    <a:gd name="T1" fmla="*/ 50 h 50"/>
                    <a:gd name="T2" fmla="*/ 0 w 89"/>
                    <a:gd name="T3" fmla="*/ 41 h 50"/>
                    <a:gd name="T4" fmla="*/ 6 w 89"/>
                    <a:gd name="T5" fmla="*/ 38 h 50"/>
                    <a:gd name="T6" fmla="*/ 84 w 89"/>
                    <a:gd name="T7" fmla="*/ 0 h 50"/>
                    <a:gd name="T8" fmla="*/ 89 w 89"/>
                    <a:gd name="T9" fmla="*/ 9 h 50"/>
                    <a:gd name="T10" fmla="*/ 10 w 89"/>
                    <a:gd name="T11" fmla="*/ 47 h 50"/>
                    <a:gd name="T12" fmla="*/ 4 w 89"/>
                    <a:gd name="T13" fmla="*/ 50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9" h="50">
                      <a:moveTo>
                        <a:pt x="4" y="50"/>
                      </a:moveTo>
                      <a:cubicBezTo>
                        <a:pt x="0" y="41"/>
                        <a:pt x="0" y="41"/>
                        <a:pt x="0" y="41"/>
                      </a:cubicBezTo>
                      <a:cubicBezTo>
                        <a:pt x="6" y="38"/>
                        <a:pt x="6" y="38"/>
                        <a:pt x="6" y="38"/>
                      </a:cubicBezTo>
                      <a:cubicBezTo>
                        <a:pt x="30" y="28"/>
                        <a:pt x="62" y="14"/>
                        <a:pt x="84" y="0"/>
                      </a:cubicBezTo>
                      <a:cubicBezTo>
                        <a:pt x="89" y="9"/>
                        <a:pt x="89" y="9"/>
                        <a:pt x="89" y="9"/>
                      </a:cubicBezTo>
                      <a:cubicBezTo>
                        <a:pt x="66" y="22"/>
                        <a:pt x="34" y="37"/>
                        <a:pt x="10" y="47"/>
                      </a:cubicBezTo>
                      <a:lnTo>
                        <a:pt x="4" y="5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776" name="Freeform 4618"/>
                <p:cNvSpPr/>
                <p:nvPr/>
              </p:nvSpPr>
              <p:spPr bwMode="auto">
                <a:xfrm>
                  <a:off x="1387476" y="4100964"/>
                  <a:ext cx="3395663" cy="798512"/>
                </a:xfrm>
                <a:custGeom>
                  <a:avLst/>
                  <a:gdLst>
                    <a:gd name="T0" fmla="*/ 1140 w 1848"/>
                    <a:gd name="T1" fmla="*/ 362 h 435"/>
                    <a:gd name="T2" fmla="*/ 895 w 1848"/>
                    <a:gd name="T3" fmla="*/ 364 h 435"/>
                    <a:gd name="T4" fmla="*/ 709 w 1848"/>
                    <a:gd name="T5" fmla="*/ 242 h 435"/>
                    <a:gd name="T6" fmla="*/ 660 w 1848"/>
                    <a:gd name="T7" fmla="*/ 156 h 435"/>
                    <a:gd name="T8" fmla="*/ 582 w 1848"/>
                    <a:gd name="T9" fmla="*/ 137 h 435"/>
                    <a:gd name="T10" fmla="*/ 367 w 1848"/>
                    <a:gd name="T11" fmla="*/ 99 h 435"/>
                    <a:gd name="T12" fmla="*/ 95 w 1848"/>
                    <a:gd name="T13" fmla="*/ 85 h 435"/>
                    <a:gd name="T14" fmla="*/ 4 w 1848"/>
                    <a:gd name="T15" fmla="*/ 164 h 435"/>
                    <a:gd name="T16" fmla="*/ 22 w 1848"/>
                    <a:gd name="T17" fmla="*/ 231 h 435"/>
                    <a:gd name="T18" fmla="*/ 67 w 1848"/>
                    <a:gd name="T19" fmla="*/ 217 h 435"/>
                    <a:gd name="T20" fmla="*/ 117 w 1848"/>
                    <a:gd name="T21" fmla="*/ 135 h 435"/>
                    <a:gd name="T22" fmla="*/ 219 w 1848"/>
                    <a:gd name="T23" fmla="*/ 120 h 435"/>
                    <a:gd name="T24" fmla="*/ 331 w 1848"/>
                    <a:gd name="T25" fmla="*/ 141 h 435"/>
                    <a:gd name="T26" fmla="*/ 594 w 1848"/>
                    <a:gd name="T27" fmla="*/ 198 h 435"/>
                    <a:gd name="T28" fmla="*/ 620 w 1848"/>
                    <a:gd name="T29" fmla="*/ 204 h 435"/>
                    <a:gd name="T30" fmla="*/ 631 w 1848"/>
                    <a:gd name="T31" fmla="*/ 242 h 435"/>
                    <a:gd name="T32" fmla="*/ 706 w 1848"/>
                    <a:gd name="T33" fmla="*/ 340 h 435"/>
                    <a:gd name="T34" fmla="*/ 954 w 1848"/>
                    <a:gd name="T35" fmla="*/ 430 h 435"/>
                    <a:gd name="T36" fmla="*/ 1218 w 1848"/>
                    <a:gd name="T37" fmla="*/ 383 h 435"/>
                    <a:gd name="T38" fmla="*/ 1418 w 1848"/>
                    <a:gd name="T39" fmla="*/ 308 h 435"/>
                    <a:gd name="T40" fmla="*/ 1476 w 1848"/>
                    <a:gd name="T41" fmla="*/ 234 h 435"/>
                    <a:gd name="T42" fmla="*/ 1600 w 1848"/>
                    <a:gd name="T43" fmla="*/ 194 h 435"/>
                    <a:gd name="T44" fmla="*/ 1848 w 1848"/>
                    <a:gd name="T45" fmla="*/ 156 h 435"/>
                    <a:gd name="T46" fmla="*/ 1827 w 1848"/>
                    <a:gd name="T47" fmla="*/ 7 h 435"/>
                    <a:gd name="T48" fmla="*/ 1827 w 1848"/>
                    <a:gd name="T49" fmla="*/ 0 h 435"/>
                    <a:gd name="T50" fmla="*/ 1722 w 1848"/>
                    <a:gd name="T51" fmla="*/ 29 h 435"/>
                    <a:gd name="T52" fmla="*/ 1471 w 1848"/>
                    <a:gd name="T53" fmla="*/ 116 h 435"/>
                    <a:gd name="T54" fmla="*/ 1433 w 1848"/>
                    <a:gd name="T55" fmla="*/ 128 h 435"/>
                    <a:gd name="T56" fmla="*/ 1425 w 1848"/>
                    <a:gd name="T57" fmla="*/ 231 h 435"/>
                    <a:gd name="T58" fmla="*/ 1140 w 1848"/>
                    <a:gd name="T59" fmla="*/ 362 h 4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1848" h="435">
                      <a:moveTo>
                        <a:pt x="1140" y="362"/>
                      </a:moveTo>
                      <a:cubicBezTo>
                        <a:pt x="1057" y="376"/>
                        <a:pt x="976" y="383"/>
                        <a:pt x="895" y="364"/>
                      </a:cubicBezTo>
                      <a:cubicBezTo>
                        <a:pt x="821" y="346"/>
                        <a:pt x="747" y="313"/>
                        <a:pt x="709" y="242"/>
                      </a:cubicBezTo>
                      <a:cubicBezTo>
                        <a:pt x="694" y="213"/>
                        <a:pt x="660" y="156"/>
                        <a:pt x="660" y="156"/>
                      </a:cubicBezTo>
                      <a:cubicBezTo>
                        <a:pt x="660" y="156"/>
                        <a:pt x="606" y="143"/>
                        <a:pt x="582" y="137"/>
                      </a:cubicBezTo>
                      <a:cubicBezTo>
                        <a:pt x="367" y="99"/>
                        <a:pt x="367" y="99"/>
                        <a:pt x="367" y="99"/>
                      </a:cubicBezTo>
                      <a:cubicBezTo>
                        <a:pt x="209" y="64"/>
                        <a:pt x="95" y="85"/>
                        <a:pt x="95" y="85"/>
                      </a:cubicBezTo>
                      <a:cubicBezTo>
                        <a:pt x="50" y="96"/>
                        <a:pt x="13" y="118"/>
                        <a:pt x="4" y="164"/>
                      </a:cubicBezTo>
                      <a:cubicBezTo>
                        <a:pt x="0" y="186"/>
                        <a:pt x="2" y="217"/>
                        <a:pt x="22" y="231"/>
                      </a:cubicBezTo>
                      <a:cubicBezTo>
                        <a:pt x="42" y="245"/>
                        <a:pt x="58" y="235"/>
                        <a:pt x="67" y="217"/>
                      </a:cubicBezTo>
                      <a:cubicBezTo>
                        <a:pt x="82" y="186"/>
                        <a:pt x="87" y="158"/>
                        <a:pt x="117" y="135"/>
                      </a:cubicBezTo>
                      <a:cubicBezTo>
                        <a:pt x="152" y="110"/>
                        <a:pt x="178" y="120"/>
                        <a:pt x="219" y="120"/>
                      </a:cubicBezTo>
                      <a:cubicBezTo>
                        <a:pt x="260" y="121"/>
                        <a:pt x="291" y="133"/>
                        <a:pt x="331" y="141"/>
                      </a:cubicBezTo>
                      <a:cubicBezTo>
                        <a:pt x="452" y="167"/>
                        <a:pt x="544" y="180"/>
                        <a:pt x="594" y="198"/>
                      </a:cubicBezTo>
                      <a:cubicBezTo>
                        <a:pt x="620" y="204"/>
                        <a:pt x="620" y="204"/>
                        <a:pt x="620" y="204"/>
                      </a:cubicBezTo>
                      <a:cubicBezTo>
                        <a:pt x="620" y="204"/>
                        <a:pt x="625" y="227"/>
                        <a:pt x="631" y="242"/>
                      </a:cubicBezTo>
                      <a:cubicBezTo>
                        <a:pt x="649" y="280"/>
                        <a:pt x="675" y="312"/>
                        <a:pt x="706" y="340"/>
                      </a:cubicBezTo>
                      <a:cubicBezTo>
                        <a:pt x="768" y="398"/>
                        <a:pt x="790" y="421"/>
                        <a:pt x="954" y="430"/>
                      </a:cubicBezTo>
                      <a:cubicBezTo>
                        <a:pt x="1041" y="435"/>
                        <a:pt x="1137" y="406"/>
                        <a:pt x="1218" y="383"/>
                      </a:cubicBezTo>
                      <a:cubicBezTo>
                        <a:pt x="1281" y="365"/>
                        <a:pt x="1366" y="347"/>
                        <a:pt x="1418" y="308"/>
                      </a:cubicBezTo>
                      <a:cubicBezTo>
                        <a:pt x="1444" y="288"/>
                        <a:pt x="1450" y="253"/>
                        <a:pt x="1476" y="234"/>
                      </a:cubicBezTo>
                      <a:cubicBezTo>
                        <a:pt x="1510" y="209"/>
                        <a:pt x="1560" y="199"/>
                        <a:pt x="1600" y="194"/>
                      </a:cubicBezTo>
                      <a:cubicBezTo>
                        <a:pt x="1848" y="156"/>
                        <a:pt x="1848" y="156"/>
                        <a:pt x="1848" y="156"/>
                      </a:cubicBezTo>
                      <a:cubicBezTo>
                        <a:pt x="1837" y="110"/>
                        <a:pt x="1827" y="7"/>
                        <a:pt x="1827" y="7"/>
                      </a:cubicBezTo>
                      <a:cubicBezTo>
                        <a:pt x="1827" y="0"/>
                        <a:pt x="1827" y="0"/>
                        <a:pt x="1827" y="0"/>
                      </a:cubicBezTo>
                      <a:cubicBezTo>
                        <a:pt x="1827" y="0"/>
                        <a:pt x="1752" y="17"/>
                        <a:pt x="1722" y="29"/>
                      </a:cubicBezTo>
                      <a:cubicBezTo>
                        <a:pt x="1471" y="116"/>
                        <a:pt x="1471" y="116"/>
                        <a:pt x="1471" y="116"/>
                      </a:cubicBezTo>
                      <a:cubicBezTo>
                        <a:pt x="1462" y="120"/>
                        <a:pt x="1433" y="128"/>
                        <a:pt x="1433" y="128"/>
                      </a:cubicBezTo>
                      <a:cubicBezTo>
                        <a:pt x="1433" y="128"/>
                        <a:pt x="1461" y="207"/>
                        <a:pt x="1425" y="231"/>
                      </a:cubicBezTo>
                      <a:cubicBezTo>
                        <a:pt x="1425" y="231"/>
                        <a:pt x="1270" y="342"/>
                        <a:pt x="1140" y="362"/>
                      </a:cubicBezTo>
                      <a:close/>
                    </a:path>
                  </a:pathLst>
                </a:custGeom>
                <a:solidFill>
                  <a:srgbClr val="F9D7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777" name="Freeform 4619"/>
                <p:cNvSpPr/>
                <p:nvPr/>
              </p:nvSpPr>
              <p:spPr bwMode="auto">
                <a:xfrm>
                  <a:off x="1651001" y="4291464"/>
                  <a:ext cx="2936875" cy="1163637"/>
                </a:xfrm>
                <a:custGeom>
                  <a:avLst/>
                  <a:gdLst>
                    <a:gd name="T0" fmla="*/ 0 w 1598"/>
                    <a:gd name="T1" fmla="*/ 10 h 633"/>
                    <a:gd name="T2" fmla="*/ 117 w 1598"/>
                    <a:gd name="T3" fmla="*/ 19 h 633"/>
                    <a:gd name="T4" fmla="*/ 253 w 1598"/>
                    <a:gd name="T5" fmla="*/ 43 h 633"/>
                    <a:gd name="T6" fmla="*/ 487 w 1598"/>
                    <a:gd name="T7" fmla="*/ 93 h 633"/>
                    <a:gd name="T8" fmla="*/ 531 w 1598"/>
                    <a:gd name="T9" fmla="*/ 185 h 633"/>
                    <a:gd name="T10" fmla="*/ 608 w 1598"/>
                    <a:gd name="T11" fmla="*/ 266 h 633"/>
                    <a:gd name="T12" fmla="*/ 872 w 1598"/>
                    <a:gd name="T13" fmla="*/ 317 h 633"/>
                    <a:gd name="T14" fmla="*/ 972 w 1598"/>
                    <a:gd name="T15" fmla="*/ 300 h 633"/>
                    <a:gd name="T16" fmla="*/ 1077 w 1598"/>
                    <a:gd name="T17" fmla="*/ 271 h 633"/>
                    <a:gd name="T18" fmla="*/ 1286 w 1598"/>
                    <a:gd name="T19" fmla="*/ 173 h 633"/>
                    <a:gd name="T20" fmla="*/ 1319 w 1598"/>
                    <a:gd name="T21" fmla="*/ 138 h 633"/>
                    <a:gd name="T22" fmla="*/ 1343 w 1598"/>
                    <a:gd name="T23" fmla="*/ 107 h 633"/>
                    <a:gd name="T24" fmla="*/ 1405 w 1598"/>
                    <a:gd name="T25" fmla="*/ 96 h 633"/>
                    <a:gd name="T26" fmla="*/ 1576 w 1598"/>
                    <a:gd name="T27" fmla="*/ 58 h 633"/>
                    <a:gd name="T28" fmla="*/ 1585 w 1598"/>
                    <a:gd name="T29" fmla="*/ 247 h 633"/>
                    <a:gd name="T30" fmla="*/ 1589 w 1598"/>
                    <a:gd name="T31" fmla="*/ 363 h 633"/>
                    <a:gd name="T32" fmla="*/ 1594 w 1598"/>
                    <a:gd name="T33" fmla="*/ 479 h 633"/>
                    <a:gd name="T34" fmla="*/ 1584 w 1598"/>
                    <a:gd name="T35" fmla="*/ 524 h 633"/>
                    <a:gd name="T36" fmla="*/ 1535 w 1598"/>
                    <a:gd name="T37" fmla="*/ 555 h 633"/>
                    <a:gd name="T38" fmla="*/ 1411 w 1598"/>
                    <a:gd name="T39" fmla="*/ 598 h 633"/>
                    <a:gd name="T40" fmla="*/ 1290 w 1598"/>
                    <a:gd name="T41" fmla="*/ 619 h 633"/>
                    <a:gd name="T42" fmla="*/ 997 w 1598"/>
                    <a:gd name="T43" fmla="*/ 631 h 633"/>
                    <a:gd name="T44" fmla="*/ 711 w 1598"/>
                    <a:gd name="T45" fmla="*/ 613 h 633"/>
                    <a:gd name="T46" fmla="*/ 444 w 1598"/>
                    <a:gd name="T47" fmla="*/ 518 h 633"/>
                    <a:gd name="T48" fmla="*/ 326 w 1598"/>
                    <a:gd name="T49" fmla="*/ 433 h 633"/>
                    <a:gd name="T50" fmla="*/ 252 w 1598"/>
                    <a:gd name="T51" fmla="*/ 332 h 633"/>
                    <a:gd name="T52" fmla="*/ 186 w 1598"/>
                    <a:gd name="T53" fmla="*/ 217 h 633"/>
                    <a:gd name="T54" fmla="*/ 0 w 1598"/>
                    <a:gd name="T55" fmla="*/ 10 h 6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598" h="633">
                      <a:moveTo>
                        <a:pt x="0" y="10"/>
                      </a:moveTo>
                      <a:cubicBezTo>
                        <a:pt x="35" y="0"/>
                        <a:pt x="83" y="13"/>
                        <a:pt x="117" y="19"/>
                      </a:cubicBezTo>
                      <a:cubicBezTo>
                        <a:pt x="163" y="26"/>
                        <a:pt x="206" y="38"/>
                        <a:pt x="253" y="43"/>
                      </a:cubicBezTo>
                      <a:cubicBezTo>
                        <a:pt x="332" y="52"/>
                        <a:pt x="410" y="77"/>
                        <a:pt x="487" y="93"/>
                      </a:cubicBezTo>
                      <a:cubicBezTo>
                        <a:pt x="479" y="131"/>
                        <a:pt x="509" y="158"/>
                        <a:pt x="531" y="185"/>
                      </a:cubicBezTo>
                      <a:cubicBezTo>
                        <a:pt x="554" y="214"/>
                        <a:pt x="579" y="243"/>
                        <a:pt x="608" y="266"/>
                      </a:cubicBezTo>
                      <a:cubicBezTo>
                        <a:pt x="674" y="319"/>
                        <a:pt x="790" y="323"/>
                        <a:pt x="872" y="317"/>
                      </a:cubicBezTo>
                      <a:cubicBezTo>
                        <a:pt x="914" y="314"/>
                        <a:pt x="933" y="310"/>
                        <a:pt x="972" y="300"/>
                      </a:cubicBezTo>
                      <a:cubicBezTo>
                        <a:pt x="1006" y="291"/>
                        <a:pt x="1043" y="282"/>
                        <a:pt x="1077" y="271"/>
                      </a:cubicBezTo>
                      <a:cubicBezTo>
                        <a:pt x="1149" y="248"/>
                        <a:pt x="1226" y="217"/>
                        <a:pt x="1286" y="173"/>
                      </a:cubicBezTo>
                      <a:cubicBezTo>
                        <a:pt x="1300" y="163"/>
                        <a:pt x="1308" y="151"/>
                        <a:pt x="1319" y="138"/>
                      </a:cubicBezTo>
                      <a:cubicBezTo>
                        <a:pt x="1327" y="130"/>
                        <a:pt x="1343" y="107"/>
                        <a:pt x="1343" y="107"/>
                      </a:cubicBezTo>
                      <a:cubicBezTo>
                        <a:pt x="1343" y="107"/>
                        <a:pt x="1389" y="100"/>
                        <a:pt x="1405" y="96"/>
                      </a:cubicBezTo>
                      <a:cubicBezTo>
                        <a:pt x="1430" y="91"/>
                        <a:pt x="1554" y="69"/>
                        <a:pt x="1576" y="58"/>
                      </a:cubicBezTo>
                      <a:cubicBezTo>
                        <a:pt x="1581" y="121"/>
                        <a:pt x="1583" y="184"/>
                        <a:pt x="1585" y="247"/>
                      </a:cubicBezTo>
                      <a:cubicBezTo>
                        <a:pt x="1586" y="286"/>
                        <a:pt x="1588" y="324"/>
                        <a:pt x="1589" y="363"/>
                      </a:cubicBezTo>
                      <a:cubicBezTo>
                        <a:pt x="1590" y="402"/>
                        <a:pt x="1591" y="439"/>
                        <a:pt x="1594" y="479"/>
                      </a:cubicBezTo>
                      <a:cubicBezTo>
                        <a:pt x="1596" y="500"/>
                        <a:pt x="1598" y="509"/>
                        <a:pt x="1584" y="524"/>
                      </a:cubicBezTo>
                      <a:cubicBezTo>
                        <a:pt x="1570" y="537"/>
                        <a:pt x="1552" y="547"/>
                        <a:pt x="1535" y="555"/>
                      </a:cubicBezTo>
                      <a:cubicBezTo>
                        <a:pt x="1483" y="581"/>
                        <a:pt x="1458" y="586"/>
                        <a:pt x="1411" y="598"/>
                      </a:cubicBezTo>
                      <a:cubicBezTo>
                        <a:pt x="1351" y="614"/>
                        <a:pt x="1332" y="615"/>
                        <a:pt x="1290" y="619"/>
                      </a:cubicBezTo>
                      <a:cubicBezTo>
                        <a:pt x="1192" y="626"/>
                        <a:pt x="1094" y="629"/>
                        <a:pt x="997" y="631"/>
                      </a:cubicBezTo>
                      <a:cubicBezTo>
                        <a:pt x="902" y="633"/>
                        <a:pt x="804" y="624"/>
                        <a:pt x="711" y="613"/>
                      </a:cubicBezTo>
                      <a:cubicBezTo>
                        <a:pt x="616" y="601"/>
                        <a:pt x="525" y="567"/>
                        <a:pt x="444" y="518"/>
                      </a:cubicBezTo>
                      <a:cubicBezTo>
                        <a:pt x="405" y="494"/>
                        <a:pt x="359" y="467"/>
                        <a:pt x="326" y="433"/>
                      </a:cubicBezTo>
                      <a:cubicBezTo>
                        <a:pt x="298" y="405"/>
                        <a:pt x="273" y="365"/>
                        <a:pt x="252" y="332"/>
                      </a:cubicBezTo>
                      <a:cubicBezTo>
                        <a:pt x="223" y="288"/>
                        <a:pt x="223" y="279"/>
                        <a:pt x="186" y="217"/>
                      </a:cubicBezTo>
                      <a:cubicBezTo>
                        <a:pt x="186" y="217"/>
                        <a:pt x="74" y="51"/>
                        <a:pt x="0" y="10"/>
                      </a:cubicBezTo>
                      <a:close/>
                    </a:path>
                  </a:pathLst>
                </a:custGeom>
                <a:solidFill>
                  <a:srgbClr val="C69C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778" name="Freeform 4620"/>
                <p:cNvSpPr/>
                <p:nvPr/>
              </p:nvSpPr>
              <p:spPr bwMode="auto">
                <a:xfrm>
                  <a:off x="2271714" y="5061401"/>
                  <a:ext cx="2308225" cy="420687"/>
                </a:xfrm>
                <a:custGeom>
                  <a:avLst/>
                  <a:gdLst>
                    <a:gd name="T0" fmla="*/ 1253 w 1256"/>
                    <a:gd name="T1" fmla="*/ 0 h 229"/>
                    <a:gd name="T2" fmla="*/ 0 w 1256"/>
                    <a:gd name="T3" fmla="*/ 25 h 229"/>
                    <a:gd name="T4" fmla="*/ 402 w 1256"/>
                    <a:gd name="T5" fmla="*/ 197 h 229"/>
                    <a:gd name="T6" fmla="*/ 1010 w 1256"/>
                    <a:gd name="T7" fmla="*/ 193 h 229"/>
                    <a:gd name="T8" fmla="*/ 1256 w 1256"/>
                    <a:gd name="T9" fmla="*/ 97 h 229"/>
                    <a:gd name="T10" fmla="*/ 1253 w 1256"/>
                    <a:gd name="T11" fmla="*/ 0 h 2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256" h="229">
                      <a:moveTo>
                        <a:pt x="1253" y="0"/>
                      </a:moveTo>
                      <a:cubicBezTo>
                        <a:pt x="1253" y="0"/>
                        <a:pt x="475" y="193"/>
                        <a:pt x="0" y="25"/>
                      </a:cubicBezTo>
                      <a:cubicBezTo>
                        <a:pt x="0" y="25"/>
                        <a:pt x="109" y="165"/>
                        <a:pt x="402" y="197"/>
                      </a:cubicBezTo>
                      <a:cubicBezTo>
                        <a:pt x="687" y="229"/>
                        <a:pt x="975" y="201"/>
                        <a:pt x="1010" y="193"/>
                      </a:cubicBezTo>
                      <a:cubicBezTo>
                        <a:pt x="1044" y="186"/>
                        <a:pt x="1214" y="151"/>
                        <a:pt x="1256" y="97"/>
                      </a:cubicBezTo>
                      <a:lnTo>
                        <a:pt x="1253" y="0"/>
                      </a:lnTo>
                      <a:close/>
                    </a:path>
                  </a:pathLst>
                </a:custGeom>
                <a:solidFill>
                  <a:srgbClr val="8C623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779" name="Freeform 4621"/>
                <p:cNvSpPr/>
                <p:nvPr/>
              </p:nvSpPr>
              <p:spPr bwMode="auto">
                <a:xfrm>
                  <a:off x="2047877" y="3167514"/>
                  <a:ext cx="109538" cy="147637"/>
                </a:xfrm>
                <a:custGeom>
                  <a:avLst/>
                  <a:gdLst>
                    <a:gd name="T0" fmla="*/ 60 w 60"/>
                    <a:gd name="T1" fmla="*/ 1 h 81"/>
                    <a:gd name="T2" fmla="*/ 60 w 60"/>
                    <a:gd name="T3" fmla="*/ 81 h 81"/>
                    <a:gd name="T4" fmla="*/ 1 w 60"/>
                    <a:gd name="T5" fmla="*/ 81 h 81"/>
                    <a:gd name="T6" fmla="*/ 3 w 60"/>
                    <a:gd name="T7" fmla="*/ 1 h 81"/>
                    <a:gd name="T8" fmla="*/ 52 w 60"/>
                    <a:gd name="T9" fmla="*/ 2 h 81"/>
                    <a:gd name="T10" fmla="*/ 60 w 60"/>
                    <a:gd name="T11" fmla="*/ 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0" h="81">
                      <a:moveTo>
                        <a:pt x="60" y="1"/>
                      </a:moveTo>
                      <a:cubicBezTo>
                        <a:pt x="57" y="25"/>
                        <a:pt x="57" y="58"/>
                        <a:pt x="60" y="81"/>
                      </a:cubicBezTo>
                      <a:cubicBezTo>
                        <a:pt x="42" y="79"/>
                        <a:pt x="21" y="80"/>
                        <a:pt x="1" y="81"/>
                      </a:cubicBezTo>
                      <a:cubicBezTo>
                        <a:pt x="0" y="58"/>
                        <a:pt x="7" y="26"/>
                        <a:pt x="3" y="1"/>
                      </a:cubicBezTo>
                      <a:cubicBezTo>
                        <a:pt x="20" y="0"/>
                        <a:pt x="35" y="3"/>
                        <a:pt x="52" y="2"/>
                      </a:cubicBezTo>
                      <a:lnTo>
                        <a:pt x="60" y="1"/>
                      </a:lnTo>
                      <a:close/>
                    </a:path>
                  </a:pathLst>
                </a:custGeom>
                <a:solidFill>
                  <a:srgbClr val="60381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780" name="Freeform 4622"/>
                <p:cNvSpPr/>
                <p:nvPr/>
              </p:nvSpPr>
              <p:spPr bwMode="auto">
                <a:xfrm>
                  <a:off x="1952627" y="2491239"/>
                  <a:ext cx="60325" cy="134937"/>
                </a:xfrm>
                <a:custGeom>
                  <a:avLst/>
                  <a:gdLst>
                    <a:gd name="T0" fmla="*/ 31 w 33"/>
                    <a:gd name="T1" fmla="*/ 8 h 74"/>
                    <a:gd name="T2" fmla="*/ 33 w 33"/>
                    <a:gd name="T3" fmla="*/ 73 h 74"/>
                    <a:gd name="T4" fmla="*/ 0 w 33"/>
                    <a:gd name="T5" fmla="*/ 69 h 74"/>
                    <a:gd name="T6" fmla="*/ 1 w 33"/>
                    <a:gd name="T7" fmla="*/ 3 h 74"/>
                    <a:gd name="T8" fmla="*/ 31 w 33"/>
                    <a:gd name="T9" fmla="*/ 3 h 74"/>
                    <a:gd name="T10" fmla="*/ 31 w 33"/>
                    <a:gd name="T11" fmla="*/ 8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3" h="74">
                      <a:moveTo>
                        <a:pt x="31" y="8"/>
                      </a:moveTo>
                      <a:cubicBezTo>
                        <a:pt x="33" y="29"/>
                        <a:pt x="32" y="53"/>
                        <a:pt x="33" y="73"/>
                      </a:cubicBezTo>
                      <a:cubicBezTo>
                        <a:pt x="22" y="74"/>
                        <a:pt x="11" y="68"/>
                        <a:pt x="0" y="69"/>
                      </a:cubicBezTo>
                      <a:cubicBezTo>
                        <a:pt x="3" y="48"/>
                        <a:pt x="2" y="23"/>
                        <a:pt x="1" y="3"/>
                      </a:cubicBezTo>
                      <a:cubicBezTo>
                        <a:pt x="7" y="0"/>
                        <a:pt x="26" y="4"/>
                        <a:pt x="31" y="3"/>
                      </a:cubicBezTo>
                      <a:lnTo>
                        <a:pt x="31" y="8"/>
                      </a:lnTo>
                      <a:close/>
                    </a:path>
                  </a:pathLst>
                </a:custGeom>
                <a:solidFill>
                  <a:srgbClr val="60381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781" name="Freeform 4623"/>
                <p:cNvSpPr/>
                <p:nvPr/>
              </p:nvSpPr>
              <p:spPr bwMode="auto">
                <a:xfrm>
                  <a:off x="4545808" y="4388301"/>
                  <a:ext cx="209550" cy="855662"/>
                </a:xfrm>
                <a:custGeom>
                  <a:avLst/>
                  <a:gdLst>
                    <a:gd name="T0" fmla="*/ 114 w 114"/>
                    <a:gd name="T1" fmla="*/ 0 h 465"/>
                    <a:gd name="T2" fmla="*/ 0 w 114"/>
                    <a:gd name="T3" fmla="*/ 9 h 465"/>
                    <a:gd name="T4" fmla="*/ 7 w 114"/>
                    <a:gd name="T5" fmla="*/ 159 h 465"/>
                    <a:gd name="T6" fmla="*/ 9 w 114"/>
                    <a:gd name="T7" fmla="*/ 277 h 465"/>
                    <a:gd name="T8" fmla="*/ 17 w 114"/>
                    <a:gd name="T9" fmla="*/ 465 h 465"/>
                    <a:gd name="T10" fmla="*/ 75 w 114"/>
                    <a:gd name="T11" fmla="*/ 398 h 465"/>
                    <a:gd name="T12" fmla="*/ 114 w 114"/>
                    <a:gd name="T13" fmla="*/ 0 h 4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14" h="465">
                      <a:moveTo>
                        <a:pt x="114" y="0"/>
                      </a:move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0" y="9"/>
                        <a:pt x="5" y="118"/>
                        <a:pt x="7" y="159"/>
                      </a:cubicBezTo>
                      <a:cubicBezTo>
                        <a:pt x="8" y="203"/>
                        <a:pt x="8" y="237"/>
                        <a:pt x="9" y="277"/>
                      </a:cubicBezTo>
                      <a:cubicBezTo>
                        <a:pt x="13" y="367"/>
                        <a:pt x="17" y="465"/>
                        <a:pt x="17" y="465"/>
                      </a:cubicBezTo>
                      <a:cubicBezTo>
                        <a:pt x="17" y="465"/>
                        <a:pt x="57" y="426"/>
                        <a:pt x="75" y="398"/>
                      </a:cubicBezTo>
                      <a:cubicBezTo>
                        <a:pt x="113" y="339"/>
                        <a:pt x="113" y="349"/>
                        <a:pt x="114" y="0"/>
                      </a:cubicBezTo>
                      <a:close/>
                    </a:path>
                  </a:pathLst>
                </a:custGeom>
                <a:solidFill>
                  <a:srgbClr val="8C623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782" name="Freeform 4624"/>
                <p:cNvSpPr/>
                <p:nvPr/>
              </p:nvSpPr>
              <p:spPr bwMode="auto">
                <a:xfrm>
                  <a:off x="3328989" y="4127951"/>
                  <a:ext cx="60325" cy="379412"/>
                </a:xfrm>
                <a:custGeom>
                  <a:avLst/>
                  <a:gdLst>
                    <a:gd name="T0" fmla="*/ 6 w 33"/>
                    <a:gd name="T1" fmla="*/ 2 h 207"/>
                    <a:gd name="T2" fmla="*/ 7 w 33"/>
                    <a:gd name="T3" fmla="*/ 207 h 207"/>
                    <a:gd name="T4" fmla="*/ 25 w 33"/>
                    <a:gd name="T5" fmla="*/ 206 h 207"/>
                    <a:gd name="T6" fmla="*/ 33 w 33"/>
                    <a:gd name="T7" fmla="*/ 3 h 207"/>
                    <a:gd name="T8" fmla="*/ 9 w 33"/>
                    <a:gd name="T9" fmla="*/ 0 h 2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" h="207">
                      <a:moveTo>
                        <a:pt x="6" y="2"/>
                      </a:moveTo>
                      <a:cubicBezTo>
                        <a:pt x="0" y="63"/>
                        <a:pt x="0" y="147"/>
                        <a:pt x="7" y="207"/>
                      </a:cubicBezTo>
                      <a:cubicBezTo>
                        <a:pt x="14" y="206"/>
                        <a:pt x="20" y="206"/>
                        <a:pt x="25" y="206"/>
                      </a:cubicBezTo>
                      <a:cubicBezTo>
                        <a:pt x="29" y="149"/>
                        <a:pt x="31" y="59"/>
                        <a:pt x="33" y="3"/>
                      </a:cubicBezTo>
                      <a:cubicBezTo>
                        <a:pt x="27" y="1"/>
                        <a:pt x="15" y="0"/>
                        <a:pt x="9" y="0"/>
                      </a:cubicBezTo>
                    </a:path>
                  </a:pathLst>
                </a:custGeom>
                <a:solidFill>
                  <a:srgbClr val="60381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783" name="Freeform 4625"/>
                <p:cNvSpPr/>
                <p:nvPr/>
              </p:nvSpPr>
              <p:spPr bwMode="auto">
                <a:xfrm>
                  <a:off x="2674939" y="4253364"/>
                  <a:ext cx="412750" cy="153987"/>
                </a:xfrm>
                <a:custGeom>
                  <a:avLst/>
                  <a:gdLst>
                    <a:gd name="T0" fmla="*/ 225 w 225"/>
                    <a:gd name="T1" fmla="*/ 84 h 84"/>
                    <a:gd name="T2" fmla="*/ 103 w 225"/>
                    <a:gd name="T3" fmla="*/ 5 h 84"/>
                    <a:gd name="T4" fmla="*/ 26 w 225"/>
                    <a:gd name="T5" fmla="*/ 25 h 84"/>
                    <a:gd name="T6" fmla="*/ 49 w 225"/>
                    <a:gd name="T7" fmla="*/ 45 h 84"/>
                    <a:gd name="T8" fmla="*/ 59 w 225"/>
                    <a:gd name="T9" fmla="*/ 32 h 84"/>
                    <a:gd name="T10" fmla="*/ 108 w 225"/>
                    <a:gd name="T11" fmla="*/ 32 h 84"/>
                    <a:gd name="T12" fmla="*/ 216 w 225"/>
                    <a:gd name="T13" fmla="*/ 78 h 84"/>
                    <a:gd name="T14" fmla="*/ 225 w 225"/>
                    <a:gd name="T15" fmla="*/ 84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25" h="84">
                      <a:moveTo>
                        <a:pt x="225" y="84"/>
                      </a:moveTo>
                      <a:cubicBezTo>
                        <a:pt x="209" y="48"/>
                        <a:pt x="137" y="13"/>
                        <a:pt x="103" y="5"/>
                      </a:cubicBezTo>
                      <a:cubicBezTo>
                        <a:pt x="79" y="0"/>
                        <a:pt x="39" y="2"/>
                        <a:pt x="26" y="25"/>
                      </a:cubicBezTo>
                      <a:cubicBezTo>
                        <a:pt x="0" y="65"/>
                        <a:pt x="44" y="72"/>
                        <a:pt x="49" y="45"/>
                      </a:cubicBezTo>
                      <a:cubicBezTo>
                        <a:pt x="31" y="46"/>
                        <a:pt x="37" y="33"/>
                        <a:pt x="59" y="32"/>
                      </a:cubicBezTo>
                      <a:cubicBezTo>
                        <a:pt x="81" y="31"/>
                        <a:pt x="95" y="31"/>
                        <a:pt x="108" y="32"/>
                      </a:cubicBezTo>
                      <a:cubicBezTo>
                        <a:pt x="148" y="33"/>
                        <a:pt x="185" y="48"/>
                        <a:pt x="216" y="78"/>
                      </a:cubicBezTo>
                      <a:lnTo>
                        <a:pt x="225" y="84"/>
                      </a:lnTo>
                      <a:close/>
                    </a:path>
                  </a:pathLst>
                </a:custGeom>
                <a:solidFill>
                  <a:srgbClr val="F9D7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784" name="Freeform 4626"/>
                <p:cNvSpPr/>
                <p:nvPr/>
              </p:nvSpPr>
              <p:spPr bwMode="auto">
                <a:xfrm>
                  <a:off x="2776539" y="4300989"/>
                  <a:ext cx="361950" cy="212725"/>
                </a:xfrm>
                <a:custGeom>
                  <a:avLst/>
                  <a:gdLst>
                    <a:gd name="T0" fmla="*/ 197 w 197"/>
                    <a:gd name="T1" fmla="*/ 103 h 116"/>
                    <a:gd name="T2" fmla="*/ 0 w 197"/>
                    <a:gd name="T3" fmla="*/ 6 h 116"/>
                    <a:gd name="T4" fmla="*/ 15 w 197"/>
                    <a:gd name="T5" fmla="*/ 106 h 116"/>
                    <a:gd name="T6" fmla="*/ 197 w 197"/>
                    <a:gd name="T7" fmla="*/ 103 h 1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7" h="116">
                      <a:moveTo>
                        <a:pt x="197" y="103"/>
                      </a:moveTo>
                      <a:cubicBezTo>
                        <a:pt x="159" y="14"/>
                        <a:pt x="80" y="0"/>
                        <a:pt x="0" y="6"/>
                      </a:cubicBezTo>
                      <a:cubicBezTo>
                        <a:pt x="14" y="34"/>
                        <a:pt x="12" y="76"/>
                        <a:pt x="15" y="106"/>
                      </a:cubicBezTo>
                      <a:cubicBezTo>
                        <a:pt x="71" y="115"/>
                        <a:pt x="143" y="116"/>
                        <a:pt x="197" y="103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786" name="Freeform 4627"/>
                <p:cNvSpPr/>
                <p:nvPr/>
              </p:nvSpPr>
              <p:spPr bwMode="auto">
                <a:xfrm>
                  <a:off x="2787652" y="4470851"/>
                  <a:ext cx="942975" cy="331787"/>
                </a:xfrm>
                <a:custGeom>
                  <a:avLst/>
                  <a:gdLst>
                    <a:gd name="T0" fmla="*/ 513 w 513"/>
                    <a:gd name="T1" fmla="*/ 124 h 180"/>
                    <a:gd name="T2" fmla="*/ 407 w 513"/>
                    <a:gd name="T3" fmla="*/ 69 h 180"/>
                    <a:gd name="T4" fmla="*/ 401 w 513"/>
                    <a:gd name="T5" fmla="*/ 7 h 180"/>
                    <a:gd name="T6" fmla="*/ 344 w 513"/>
                    <a:gd name="T7" fmla="*/ 12 h 180"/>
                    <a:gd name="T8" fmla="*/ 58 w 513"/>
                    <a:gd name="T9" fmla="*/ 3 h 180"/>
                    <a:gd name="T10" fmla="*/ 7 w 513"/>
                    <a:gd name="T11" fmla="*/ 3 h 180"/>
                    <a:gd name="T12" fmla="*/ 0 w 513"/>
                    <a:gd name="T13" fmla="*/ 109 h 180"/>
                    <a:gd name="T14" fmla="*/ 241 w 513"/>
                    <a:gd name="T15" fmla="*/ 176 h 180"/>
                    <a:gd name="T16" fmla="*/ 355 w 513"/>
                    <a:gd name="T17" fmla="*/ 169 h 180"/>
                    <a:gd name="T18" fmla="*/ 467 w 513"/>
                    <a:gd name="T19" fmla="*/ 141 h 180"/>
                    <a:gd name="T20" fmla="*/ 513 w 513"/>
                    <a:gd name="T21" fmla="*/ 124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13" h="180">
                      <a:moveTo>
                        <a:pt x="513" y="124"/>
                      </a:moveTo>
                      <a:cubicBezTo>
                        <a:pt x="488" y="110"/>
                        <a:pt x="425" y="99"/>
                        <a:pt x="407" y="69"/>
                      </a:cubicBezTo>
                      <a:cubicBezTo>
                        <a:pt x="399" y="56"/>
                        <a:pt x="401" y="7"/>
                        <a:pt x="401" y="7"/>
                      </a:cubicBezTo>
                      <a:cubicBezTo>
                        <a:pt x="401" y="7"/>
                        <a:pt x="356" y="13"/>
                        <a:pt x="344" y="12"/>
                      </a:cubicBezTo>
                      <a:cubicBezTo>
                        <a:pt x="248" y="9"/>
                        <a:pt x="153" y="7"/>
                        <a:pt x="58" y="3"/>
                      </a:cubicBezTo>
                      <a:cubicBezTo>
                        <a:pt x="42" y="2"/>
                        <a:pt x="23" y="0"/>
                        <a:pt x="7" y="3"/>
                      </a:cubicBezTo>
                      <a:cubicBezTo>
                        <a:pt x="9" y="38"/>
                        <a:pt x="10" y="75"/>
                        <a:pt x="0" y="109"/>
                      </a:cubicBezTo>
                      <a:cubicBezTo>
                        <a:pt x="77" y="159"/>
                        <a:pt x="149" y="180"/>
                        <a:pt x="241" y="176"/>
                      </a:cubicBezTo>
                      <a:cubicBezTo>
                        <a:pt x="278" y="175"/>
                        <a:pt x="318" y="173"/>
                        <a:pt x="355" y="169"/>
                      </a:cubicBezTo>
                      <a:cubicBezTo>
                        <a:pt x="393" y="164"/>
                        <a:pt x="433" y="157"/>
                        <a:pt x="467" y="141"/>
                      </a:cubicBezTo>
                      <a:lnTo>
                        <a:pt x="513" y="124"/>
                      </a:lnTo>
                      <a:close/>
                    </a:path>
                  </a:pathLst>
                </a:custGeom>
                <a:solidFill>
                  <a:srgbClr val="C6441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787" name="Freeform 4628"/>
                <p:cNvSpPr/>
                <p:nvPr/>
              </p:nvSpPr>
              <p:spPr bwMode="auto">
                <a:xfrm>
                  <a:off x="3122614" y="4559751"/>
                  <a:ext cx="80963" cy="149225"/>
                </a:xfrm>
                <a:custGeom>
                  <a:avLst/>
                  <a:gdLst>
                    <a:gd name="T0" fmla="*/ 1 w 44"/>
                    <a:gd name="T1" fmla="*/ 0 h 81"/>
                    <a:gd name="T2" fmla="*/ 38 w 44"/>
                    <a:gd name="T3" fmla="*/ 6 h 81"/>
                    <a:gd name="T4" fmla="*/ 43 w 44"/>
                    <a:gd name="T5" fmla="*/ 78 h 81"/>
                    <a:gd name="T6" fmla="*/ 0 w 44"/>
                    <a:gd name="T7" fmla="*/ 75 h 81"/>
                    <a:gd name="T8" fmla="*/ 1 w 44"/>
                    <a:gd name="T9" fmla="*/ 0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4" h="81">
                      <a:moveTo>
                        <a:pt x="1" y="0"/>
                      </a:moveTo>
                      <a:cubicBezTo>
                        <a:pt x="16" y="3"/>
                        <a:pt x="38" y="6"/>
                        <a:pt x="38" y="6"/>
                      </a:cubicBezTo>
                      <a:cubicBezTo>
                        <a:pt x="38" y="6"/>
                        <a:pt x="44" y="81"/>
                        <a:pt x="43" y="78"/>
                      </a:cubicBezTo>
                      <a:cubicBezTo>
                        <a:pt x="30" y="80"/>
                        <a:pt x="12" y="77"/>
                        <a:pt x="0" y="75"/>
                      </a:cubicBezTo>
                      <a:cubicBezTo>
                        <a:pt x="1" y="54"/>
                        <a:pt x="3" y="21"/>
                        <a:pt x="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788" name="Freeform 4629"/>
                <p:cNvSpPr/>
                <p:nvPr/>
              </p:nvSpPr>
              <p:spPr bwMode="auto">
                <a:xfrm>
                  <a:off x="3006727" y="4540701"/>
                  <a:ext cx="88900" cy="150812"/>
                </a:xfrm>
                <a:custGeom>
                  <a:avLst/>
                  <a:gdLst>
                    <a:gd name="T0" fmla="*/ 3 w 48"/>
                    <a:gd name="T1" fmla="*/ 0 h 82"/>
                    <a:gd name="T2" fmla="*/ 39 w 48"/>
                    <a:gd name="T3" fmla="*/ 4 h 82"/>
                    <a:gd name="T4" fmla="*/ 48 w 48"/>
                    <a:gd name="T5" fmla="*/ 82 h 82"/>
                    <a:gd name="T6" fmla="*/ 5 w 48"/>
                    <a:gd name="T7" fmla="*/ 75 h 82"/>
                    <a:gd name="T8" fmla="*/ 3 w 48"/>
                    <a:gd name="T9" fmla="*/ 0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8" h="82">
                      <a:moveTo>
                        <a:pt x="3" y="0"/>
                      </a:moveTo>
                      <a:cubicBezTo>
                        <a:pt x="17" y="3"/>
                        <a:pt x="39" y="4"/>
                        <a:pt x="39" y="4"/>
                      </a:cubicBezTo>
                      <a:cubicBezTo>
                        <a:pt x="39" y="4"/>
                        <a:pt x="47" y="82"/>
                        <a:pt x="48" y="82"/>
                      </a:cubicBezTo>
                      <a:cubicBezTo>
                        <a:pt x="37" y="82"/>
                        <a:pt x="17" y="76"/>
                        <a:pt x="5" y="75"/>
                      </a:cubicBezTo>
                      <a:cubicBezTo>
                        <a:pt x="5" y="54"/>
                        <a:pt x="0" y="21"/>
                        <a:pt x="3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789" name="Freeform 4630"/>
                <p:cNvSpPr/>
                <p:nvPr/>
              </p:nvSpPr>
              <p:spPr bwMode="auto">
                <a:xfrm>
                  <a:off x="2897189" y="4534351"/>
                  <a:ext cx="85725" cy="144462"/>
                </a:xfrm>
                <a:custGeom>
                  <a:avLst/>
                  <a:gdLst>
                    <a:gd name="T0" fmla="*/ 2 w 47"/>
                    <a:gd name="T1" fmla="*/ 0 h 79"/>
                    <a:gd name="T2" fmla="*/ 39 w 47"/>
                    <a:gd name="T3" fmla="*/ 4 h 79"/>
                    <a:gd name="T4" fmla="*/ 47 w 47"/>
                    <a:gd name="T5" fmla="*/ 79 h 79"/>
                    <a:gd name="T6" fmla="*/ 4 w 47"/>
                    <a:gd name="T7" fmla="*/ 75 h 79"/>
                    <a:gd name="T8" fmla="*/ 2 w 47"/>
                    <a:gd name="T9" fmla="*/ 0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79">
                      <a:moveTo>
                        <a:pt x="2" y="0"/>
                      </a:moveTo>
                      <a:cubicBezTo>
                        <a:pt x="17" y="2"/>
                        <a:pt x="39" y="4"/>
                        <a:pt x="39" y="4"/>
                      </a:cubicBezTo>
                      <a:cubicBezTo>
                        <a:pt x="47" y="79"/>
                        <a:pt x="47" y="79"/>
                        <a:pt x="47" y="79"/>
                      </a:cubicBezTo>
                      <a:cubicBezTo>
                        <a:pt x="36" y="79"/>
                        <a:pt x="16" y="76"/>
                        <a:pt x="4" y="75"/>
                      </a:cubicBezTo>
                      <a:cubicBezTo>
                        <a:pt x="4" y="54"/>
                        <a:pt x="0" y="21"/>
                        <a:pt x="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790" name="Freeform 4631"/>
                <p:cNvSpPr/>
                <p:nvPr/>
              </p:nvSpPr>
              <p:spPr bwMode="auto">
                <a:xfrm>
                  <a:off x="4373564" y="3753301"/>
                  <a:ext cx="569913" cy="430212"/>
                </a:xfrm>
                <a:custGeom>
                  <a:avLst/>
                  <a:gdLst>
                    <a:gd name="T0" fmla="*/ 310 w 310"/>
                    <a:gd name="T1" fmla="*/ 90 h 234"/>
                    <a:gd name="T2" fmla="*/ 261 w 310"/>
                    <a:gd name="T3" fmla="*/ 0 h 234"/>
                    <a:gd name="T4" fmla="*/ 261 w 310"/>
                    <a:gd name="T5" fmla="*/ 0 h 234"/>
                    <a:gd name="T6" fmla="*/ 182 w 310"/>
                    <a:gd name="T7" fmla="*/ 26 h 234"/>
                    <a:gd name="T8" fmla="*/ 99 w 310"/>
                    <a:gd name="T9" fmla="*/ 58 h 234"/>
                    <a:gd name="T10" fmla="*/ 15 w 310"/>
                    <a:gd name="T11" fmla="*/ 103 h 234"/>
                    <a:gd name="T12" fmla="*/ 2 w 310"/>
                    <a:gd name="T13" fmla="*/ 150 h 234"/>
                    <a:gd name="T14" fmla="*/ 7 w 310"/>
                    <a:gd name="T15" fmla="*/ 191 h 234"/>
                    <a:gd name="T16" fmla="*/ 38 w 310"/>
                    <a:gd name="T17" fmla="*/ 229 h 234"/>
                    <a:gd name="T18" fmla="*/ 82 w 310"/>
                    <a:gd name="T19" fmla="*/ 224 h 234"/>
                    <a:gd name="T20" fmla="*/ 162 w 310"/>
                    <a:gd name="T21" fmla="*/ 188 h 234"/>
                    <a:gd name="T22" fmla="*/ 237 w 310"/>
                    <a:gd name="T23" fmla="*/ 141 h 234"/>
                    <a:gd name="T24" fmla="*/ 303 w 310"/>
                    <a:gd name="T25" fmla="*/ 96 h 234"/>
                    <a:gd name="T26" fmla="*/ 307 w 310"/>
                    <a:gd name="T27" fmla="*/ 91 h 234"/>
                    <a:gd name="T28" fmla="*/ 310 w 310"/>
                    <a:gd name="T29" fmla="*/ 90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310" h="234">
                      <a:moveTo>
                        <a:pt x="310" y="90"/>
                      </a:moveTo>
                      <a:cubicBezTo>
                        <a:pt x="308" y="53"/>
                        <a:pt x="291" y="19"/>
                        <a:pt x="261" y="0"/>
                      </a:cubicBezTo>
                      <a:cubicBezTo>
                        <a:pt x="261" y="0"/>
                        <a:pt x="261" y="0"/>
                        <a:pt x="261" y="0"/>
                      </a:cubicBezTo>
                      <a:cubicBezTo>
                        <a:pt x="230" y="7"/>
                        <a:pt x="208" y="18"/>
                        <a:pt x="182" y="26"/>
                      </a:cubicBezTo>
                      <a:cubicBezTo>
                        <a:pt x="151" y="36"/>
                        <a:pt x="126" y="45"/>
                        <a:pt x="99" y="58"/>
                      </a:cubicBezTo>
                      <a:cubicBezTo>
                        <a:pt x="71" y="71"/>
                        <a:pt x="35" y="78"/>
                        <a:pt x="15" y="103"/>
                      </a:cubicBezTo>
                      <a:cubicBezTo>
                        <a:pt x="0" y="123"/>
                        <a:pt x="0" y="135"/>
                        <a:pt x="2" y="150"/>
                      </a:cubicBezTo>
                      <a:cubicBezTo>
                        <a:pt x="3" y="169"/>
                        <a:pt x="1" y="179"/>
                        <a:pt x="7" y="191"/>
                      </a:cubicBezTo>
                      <a:cubicBezTo>
                        <a:pt x="13" y="205"/>
                        <a:pt x="24" y="223"/>
                        <a:pt x="38" y="229"/>
                      </a:cubicBezTo>
                      <a:cubicBezTo>
                        <a:pt x="50" y="234"/>
                        <a:pt x="69" y="227"/>
                        <a:pt x="82" y="224"/>
                      </a:cubicBezTo>
                      <a:cubicBezTo>
                        <a:pt x="110" y="216"/>
                        <a:pt x="137" y="203"/>
                        <a:pt x="162" y="188"/>
                      </a:cubicBezTo>
                      <a:cubicBezTo>
                        <a:pt x="188" y="173"/>
                        <a:pt x="211" y="157"/>
                        <a:pt x="237" y="141"/>
                      </a:cubicBezTo>
                      <a:cubicBezTo>
                        <a:pt x="262" y="126"/>
                        <a:pt x="280" y="116"/>
                        <a:pt x="303" y="96"/>
                      </a:cubicBezTo>
                      <a:cubicBezTo>
                        <a:pt x="303" y="96"/>
                        <a:pt x="307" y="91"/>
                        <a:pt x="307" y="91"/>
                      </a:cubicBezTo>
                      <a:lnTo>
                        <a:pt x="310" y="90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791" name="Freeform 4632"/>
                <p:cNvSpPr/>
                <p:nvPr/>
              </p:nvSpPr>
              <p:spPr bwMode="auto">
                <a:xfrm>
                  <a:off x="4322764" y="3997776"/>
                  <a:ext cx="141288" cy="174625"/>
                </a:xfrm>
                <a:custGeom>
                  <a:avLst/>
                  <a:gdLst>
                    <a:gd name="T0" fmla="*/ 11 w 77"/>
                    <a:gd name="T1" fmla="*/ 17 h 95"/>
                    <a:gd name="T2" fmla="*/ 13 w 77"/>
                    <a:gd name="T3" fmla="*/ 75 h 95"/>
                    <a:gd name="T4" fmla="*/ 49 w 77"/>
                    <a:gd name="T5" fmla="*/ 94 h 95"/>
                    <a:gd name="T6" fmla="*/ 69 w 77"/>
                    <a:gd name="T7" fmla="*/ 89 h 95"/>
                    <a:gd name="T8" fmla="*/ 75 w 77"/>
                    <a:gd name="T9" fmla="*/ 68 h 95"/>
                    <a:gd name="T10" fmla="*/ 56 w 77"/>
                    <a:gd name="T11" fmla="*/ 17 h 95"/>
                    <a:gd name="T12" fmla="*/ 32 w 77"/>
                    <a:gd name="T13" fmla="*/ 0 h 95"/>
                    <a:gd name="T14" fmla="*/ 11 w 77"/>
                    <a:gd name="T15" fmla="*/ 17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7" h="95">
                      <a:moveTo>
                        <a:pt x="11" y="17"/>
                      </a:moveTo>
                      <a:cubicBezTo>
                        <a:pt x="1" y="35"/>
                        <a:pt x="0" y="57"/>
                        <a:pt x="13" y="75"/>
                      </a:cubicBezTo>
                      <a:cubicBezTo>
                        <a:pt x="21" y="87"/>
                        <a:pt x="36" y="95"/>
                        <a:pt x="49" y="94"/>
                      </a:cubicBezTo>
                      <a:cubicBezTo>
                        <a:pt x="55" y="94"/>
                        <a:pt x="64" y="92"/>
                        <a:pt x="69" y="89"/>
                      </a:cubicBezTo>
                      <a:cubicBezTo>
                        <a:pt x="77" y="84"/>
                        <a:pt x="76" y="77"/>
                        <a:pt x="75" y="68"/>
                      </a:cubicBezTo>
                      <a:cubicBezTo>
                        <a:pt x="73" y="51"/>
                        <a:pt x="67" y="30"/>
                        <a:pt x="56" y="17"/>
                      </a:cubicBezTo>
                      <a:cubicBezTo>
                        <a:pt x="50" y="12"/>
                        <a:pt x="40" y="0"/>
                        <a:pt x="32" y="0"/>
                      </a:cubicBezTo>
                      <a:cubicBezTo>
                        <a:pt x="23" y="1"/>
                        <a:pt x="15" y="9"/>
                        <a:pt x="11" y="17"/>
                      </a:cubicBezTo>
                      <a:close/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792" name="Freeform 4633"/>
                <p:cNvSpPr/>
                <p:nvPr/>
              </p:nvSpPr>
              <p:spPr bwMode="auto">
                <a:xfrm>
                  <a:off x="4832352" y="3705676"/>
                  <a:ext cx="180975" cy="238125"/>
                </a:xfrm>
                <a:custGeom>
                  <a:avLst/>
                  <a:gdLst>
                    <a:gd name="T0" fmla="*/ 20 w 99"/>
                    <a:gd name="T1" fmla="*/ 0 h 130"/>
                    <a:gd name="T2" fmla="*/ 74 w 99"/>
                    <a:gd name="T3" fmla="*/ 49 h 130"/>
                    <a:gd name="T4" fmla="*/ 76 w 99"/>
                    <a:gd name="T5" fmla="*/ 123 h 130"/>
                    <a:gd name="T6" fmla="*/ 53 w 99"/>
                    <a:gd name="T7" fmla="*/ 100 h 130"/>
                    <a:gd name="T8" fmla="*/ 37 w 99"/>
                    <a:gd name="T9" fmla="*/ 56 h 130"/>
                    <a:gd name="T10" fmla="*/ 26 w 99"/>
                    <a:gd name="T11" fmla="*/ 40 h 130"/>
                    <a:gd name="T12" fmla="*/ 7 w 99"/>
                    <a:gd name="T13" fmla="*/ 29 h 130"/>
                    <a:gd name="T14" fmla="*/ 4 w 99"/>
                    <a:gd name="T15" fmla="*/ 14 h 130"/>
                    <a:gd name="T16" fmla="*/ 17 w 99"/>
                    <a:gd name="T17" fmla="*/ 0 h 130"/>
                    <a:gd name="T18" fmla="*/ 20 w 99"/>
                    <a:gd name="T19" fmla="*/ 0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99" h="130">
                      <a:moveTo>
                        <a:pt x="20" y="0"/>
                      </a:moveTo>
                      <a:cubicBezTo>
                        <a:pt x="42" y="2"/>
                        <a:pt x="67" y="31"/>
                        <a:pt x="74" y="49"/>
                      </a:cubicBezTo>
                      <a:cubicBezTo>
                        <a:pt x="82" y="66"/>
                        <a:pt x="99" y="112"/>
                        <a:pt x="76" y="123"/>
                      </a:cubicBezTo>
                      <a:cubicBezTo>
                        <a:pt x="61" y="130"/>
                        <a:pt x="56" y="112"/>
                        <a:pt x="53" y="100"/>
                      </a:cubicBezTo>
                      <a:cubicBezTo>
                        <a:pt x="50" y="85"/>
                        <a:pt x="45" y="70"/>
                        <a:pt x="37" y="56"/>
                      </a:cubicBezTo>
                      <a:cubicBezTo>
                        <a:pt x="34" y="51"/>
                        <a:pt x="31" y="45"/>
                        <a:pt x="26" y="40"/>
                      </a:cubicBezTo>
                      <a:cubicBezTo>
                        <a:pt x="20" y="33"/>
                        <a:pt x="15" y="33"/>
                        <a:pt x="7" y="29"/>
                      </a:cubicBezTo>
                      <a:cubicBezTo>
                        <a:pt x="0" y="26"/>
                        <a:pt x="0" y="22"/>
                        <a:pt x="4" y="14"/>
                      </a:cubicBezTo>
                      <a:cubicBezTo>
                        <a:pt x="7" y="8"/>
                        <a:pt x="10" y="1"/>
                        <a:pt x="17" y="0"/>
                      </a:cubicBezTo>
                      <a:cubicBezTo>
                        <a:pt x="17" y="0"/>
                        <a:pt x="20" y="0"/>
                        <a:pt x="20" y="0"/>
                      </a:cubicBezTo>
                      <a:close/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793" name="Freeform 4634"/>
                <p:cNvSpPr/>
                <p:nvPr/>
              </p:nvSpPr>
              <p:spPr bwMode="auto">
                <a:xfrm>
                  <a:off x="1293814" y="3284989"/>
                  <a:ext cx="1293813" cy="812800"/>
                </a:xfrm>
                <a:custGeom>
                  <a:avLst/>
                  <a:gdLst>
                    <a:gd name="T0" fmla="*/ 704 w 704"/>
                    <a:gd name="T1" fmla="*/ 0 h 443"/>
                    <a:gd name="T2" fmla="*/ 92 w 704"/>
                    <a:gd name="T3" fmla="*/ 2 h 443"/>
                    <a:gd name="T4" fmla="*/ 0 w 704"/>
                    <a:gd name="T5" fmla="*/ 422 h 443"/>
                    <a:gd name="T6" fmla="*/ 643 w 704"/>
                    <a:gd name="T7" fmla="*/ 443 h 443"/>
                    <a:gd name="T8" fmla="*/ 704 w 704"/>
                    <a:gd name="T9" fmla="*/ 0 h 4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04" h="443">
                      <a:moveTo>
                        <a:pt x="704" y="0"/>
                      </a:moveTo>
                      <a:cubicBezTo>
                        <a:pt x="704" y="0"/>
                        <a:pt x="246" y="30"/>
                        <a:pt x="92" y="2"/>
                      </a:cubicBezTo>
                      <a:cubicBezTo>
                        <a:pt x="0" y="422"/>
                        <a:pt x="0" y="422"/>
                        <a:pt x="0" y="422"/>
                      </a:cubicBezTo>
                      <a:cubicBezTo>
                        <a:pt x="0" y="422"/>
                        <a:pt x="598" y="370"/>
                        <a:pt x="643" y="443"/>
                      </a:cubicBezTo>
                      <a:cubicBezTo>
                        <a:pt x="643" y="443"/>
                        <a:pt x="676" y="38"/>
                        <a:pt x="704" y="0"/>
                      </a:cubicBezTo>
                      <a:close/>
                    </a:path>
                  </a:pathLst>
                </a:custGeom>
                <a:solidFill>
                  <a:srgbClr val="DD8F7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794" name="Freeform 4635"/>
                <p:cNvSpPr/>
                <p:nvPr/>
              </p:nvSpPr>
              <p:spPr bwMode="auto">
                <a:xfrm>
                  <a:off x="3470277" y="2537276"/>
                  <a:ext cx="98425" cy="180975"/>
                </a:xfrm>
                <a:custGeom>
                  <a:avLst/>
                  <a:gdLst>
                    <a:gd name="T0" fmla="*/ 45 w 54"/>
                    <a:gd name="T1" fmla="*/ 7 h 99"/>
                    <a:gd name="T2" fmla="*/ 50 w 54"/>
                    <a:gd name="T3" fmla="*/ 97 h 99"/>
                    <a:gd name="T4" fmla="*/ 5 w 54"/>
                    <a:gd name="T5" fmla="*/ 99 h 99"/>
                    <a:gd name="T6" fmla="*/ 4 w 54"/>
                    <a:gd name="T7" fmla="*/ 3 h 99"/>
                    <a:gd name="T8" fmla="*/ 45 w 54"/>
                    <a:gd name="T9" fmla="*/ 7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4" h="99">
                      <a:moveTo>
                        <a:pt x="45" y="7"/>
                      </a:moveTo>
                      <a:cubicBezTo>
                        <a:pt x="47" y="35"/>
                        <a:pt x="54" y="70"/>
                        <a:pt x="50" y="97"/>
                      </a:cubicBezTo>
                      <a:cubicBezTo>
                        <a:pt x="34" y="98"/>
                        <a:pt x="21" y="97"/>
                        <a:pt x="5" y="99"/>
                      </a:cubicBezTo>
                      <a:cubicBezTo>
                        <a:pt x="0" y="68"/>
                        <a:pt x="4" y="32"/>
                        <a:pt x="4" y="3"/>
                      </a:cubicBezTo>
                      <a:cubicBezTo>
                        <a:pt x="17" y="0"/>
                        <a:pt x="31" y="1"/>
                        <a:pt x="45" y="7"/>
                      </a:cubicBezTo>
                      <a:close/>
                    </a:path>
                  </a:pathLst>
                </a:custGeom>
                <a:solidFill>
                  <a:srgbClr val="60381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795" name="Freeform 4636"/>
                <p:cNvSpPr/>
                <p:nvPr/>
              </p:nvSpPr>
              <p:spPr bwMode="auto">
                <a:xfrm>
                  <a:off x="3505202" y="1324426"/>
                  <a:ext cx="84138" cy="747712"/>
                </a:xfrm>
                <a:custGeom>
                  <a:avLst/>
                  <a:gdLst>
                    <a:gd name="T0" fmla="*/ 0 w 46"/>
                    <a:gd name="T1" fmla="*/ 406 h 407"/>
                    <a:gd name="T2" fmla="*/ 14 w 46"/>
                    <a:gd name="T3" fmla="*/ 239 h 407"/>
                    <a:gd name="T4" fmla="*/ 14 w 46"/>
                    <a:gd name="T5" fmla="*/ 4 h 407"/>
                    <a:gd name="T6" fmla="*/ 39 w 46"/>
                    <a:gd name="T7" fmla="*/ 2 h 407"/>
                    <a:gd name="T8" fmla="*/ 40 w 46"/>
                    <a:gd name="T9" fmla="*/ 223 h 407"/>
                    <a:gd name="T10" fmla="*/ 18 w 46"/>
                    <a:gd name="T11" fmla="*/ 407 h 407"/>
                    <a:gd name="T12" fmla="*/ 0 w 46"/>
                    <a:gd name="T13" fmla="*/ 406 h 4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6" h="407">
                      <a:moveTo>
                        <a:pt x="0" y="406"/>
                      </a:moveTo>
                      <a:cubicBezTo>
                        <a:pt x="2" y="348"/>
                        <a:pt x="12" y="292"/>
                        <a:pt x="14" y="239"/>
                      </a:cubicBezTo>
                      <a:cubicBezTo>
                        <a:pt x="22" y="160"/>
                        <a:pt x="13" y="82"/>
                        <a:pt x="14" y="4"/>
                      </a:cubicBezTo>
                      <a:cubicBezTo>
                        <a:pt x="20" y="4"/>
                        <a:pt x="34" y="0"/>
                        <a:pt x="39" y="2"/>
                      </a:cubicBezTo>
                      <a:cubicBezTo>
                        <a:pt x="46" y="73"/>
                        <a:pt x="39" y="152"/>
                        <a:pt x="40" y="223"/>
                      </a:cubicBezTo>
                      <a:cubicBezTo>
                        <a:pt x="40" y="250"/>
                        <a:pt x="40" y="250"/>
                        <a:pt x="18" y="407"/>
                      </a:cubicBezTo>
                      <a:lnTo>
                        <a:pt x="0" y="406"/>
                      </a:lnTo>
                      <a:close/>
                    </a:path>
                  </a:pathLst>
                </a:custGeom>
                <a:solidFill>
                  <a:srgbClr val="60381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796" name="Freeform 4637"/>
                <p:cNvSpPr/>
                <p:nvPr/>
              </p:nvSpPr>
              <p:spPr bwMode="auto">
                <a:xfrm>
                  <a:off x="3556002" y="1316489"/>
                  <a:ext cx="688975" cy="490537"/>
                </a:xfrm>
                <a:custGeom>
                  <a:avLst/>
                  <a:gdLst>
                    <a:gd name="T0" fmla="*/ 14 w 375"/>
                    <a:gd name="T1" fmla="*/ 13 h 267"/>
                    <a:gd name="T2" fmla="*/ 51 w 375"/>
                    <a:gd name="T3" fmla="*/ 10 h 267"/>
                    <a:gd name="T4" fmla="*/ 110 w 375"/>
                    <a:gd name="T5" fmla="*/ 5 h 267"/>
                    <a:gd name="T6" fmla="*/ 261 w 375"/>
                    <a:gd name="T7" fmla="*/ 11 h 267"/>
                    <a:gd name="T8" fmla="*/ 375 w 375"/>
                    <a:gd name="T9" fmla="*/ 16 h 267"/>
                    <a:gd name="T10" fmla="*/ 353 w 375"/>
                    <a:gd name="T11" fmla="*/ 44 h 267"/>
                    <a:gd name="T12" fmla="*/ 335 w 375"/>
                    <a:gd name="T13" fmla="*/ 79 h 267"/>
                    <a:gd name="T14" fmla="*/ 309 w 375"/>
                    <a:gd name="T15" fmla="*/ 111 h 267"/>
                    <a:gd name="T16" fmla="*/ 288 w 375"/>
                    <a:gd name="T17" fmla="*/ 130 h 267"/>
                    <a:gd name="T18" fmla="*/ 297 w 375"/>
                    <a:gd name="T19" fmla="*/ 159 h 267"/>
                    <a:gd name="T20" fmla="*/ 309 w 375"/>
                    <a:gd name="T21" fmla="*/ 204 h 267"/>
                    <a:gd name="T22" fmla="*/ 315 w 375"/>
                    <a:gd name="T23" fmla="*/ 236 h 267"/>
                    <a:gd name="T24" fmla="*/ 325 w 375"/>
                    <a:gd name="T25" fmla="*/ 267 h 267"/>
                    <a:gd name="T26" fmla="*/ 293 w 375"/>
                    <a:gd name="T27" fmla="*/ 264 h 267"/>
                    <a:gd name="T28" fmla="*/ 246 w 375"/>
                    <a:gd name="T29" fmla="*/ 257 h 267"/>
                    <a:gd name="T30" fmla="*/ 161 w 375"/>
                    <a:gd name="T31" fmla="*/ 242 h 267"/>
                    <a:gd name="T32" fmla="*/ 58 w 375"/>
                    <a:gd name="T33" fmla="*/ 224 h 267"/>
                    <a:gd name="T34" fmla="*/ 8 w 375"/>
                    <a:gd name="T35" fmla="*/ 196 h 267"/>
                    <a:gd name="T36" fmla="*/ 10 w 375"/>
                    <a:gd name="T37" fmla="*/ 153 h 267"/>
                    <a:gd name="T38" fmla="*/ 6 w 375"/>
                    <a:gd name="T39" fmla="*/ 96 h 267"/>
                    <a:gd name="T40" fmla="*/ 5 w 375"/>
                    <a:gd name="T41" fmla="*/ 15 h 267"/>
                    <a:gd name="T42" fmla="*/ 5 w 375"/>
                    <a:gd name="T43" fmla="*/ 16 h 267"/>
                    <a:gd name="T44" fmla="*/ 14 w 375"/>
                    <a:gd name="T45" fmla="*/ 13 h 2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75" h="267">
                      <a:moveTo>
                        <a:pt x="14" y="13"/>
                      </a:moveTo>
                      <a:cubicBezTo>
                        <a:pt x="25" y="15"/>
                        <a:pt x="39" y="11"/>
                        <a:pt x="51" y="10"/>
                      </a:cubicBezTo>
                      <a:cubicBezTo>
                        <a:pt x="70" y="10"/>
                        <a:pt x="91" y="6"/>
                        <a:pt x="110" y="5"/>
                      </a:cubicBezTo>
                      <a:cubicBezTo>
                        <a:pt x="169" y="0"/>
                        <a:pt x="210" y="10"/>
                        <a:pt x="261" y="11"/>
                      </a:cubicBezTo>
                      <a:cubicBezTo>
                        <a:pt x="299" y="11"/>
                        <a:pt x="336" y="17"/>
                        <a:pt x="375" y="16"/>
                      </a:cubicBezTo>
                      <a:cubicBezTo>
                        <a:pt x="369" y="26"/>
                        <a:pt x="360" y="35"/>
                        <a:pt x="353" y="44"/>
                      </a:cubicBezTo>
                      <a:cubicBezTo>
                        <a:pt x="345" y="54"/>
                        <a:pt x="342" y="67"/>
                        <a:pt x="335" y="79"/>
                      </a:cubicBezTo>
                      <a:cubicBezTo>
                        <a:pt x="328" y="90"/>
                        <a:pt x="319" y="101"/>
                        <a:pt x="309" y="111"/>
                      </a:cubicBezTo>
                      <a:cubicBezTo>
                        <a:pt x="304" y="115"/>
                        <a:pt x="291" y="124"/>
                        <a:pt x="288" y="130"/>
                      </a:cubicBezTo>
                      <a:cubicBezTo>
                        <a:pt x="285" y="139"/>
                        <a:pt x="294" y="149"/>
                        <a:pt x="297" y="159"/>
                      </a:cubicBezTo>
                      <a:cubicBezTo>
                        <a:pt x="303" y="173"/>
                        <a:pt x="306" y="189"/>
                        <a:pt x="309" y="204"/>
                      </a:cubicBezTo>
                      <a:cubicBezTo>
                        <a:pt x="311" y="214"/>
                        <a:pt x="313" y="225"/>
                        <a:pt x="315" y="236"/>
                      </a:cubicBezTo>
                      <a:cubicBezTo>
                        <a:pt x="317" y="248"/>
                        <a:pt x="323" y="257"/>
                        <a:pt x="325" y="267"/>
                      </a:cubicBezTo>
                      <a:cubicBezTo>
                        <a:pt x="315" y="264"/>
                        <a:pt x="304" y="265"/>
                        <a:pt x="293" y="264"/>
                      </a:cubicBezTo>
                      <a:cubicBezTo>
                        <a:pt x="276" y="264"/>
                        <a:pt x="262" y="261"/>
                        <a:pt x="246" y="257"/>
                      </a:cubicBezTo>
                      <a:cubicBezTo>
                        <a:pt x="217" y="249"/>
                        <a:pt x="189" y="246"/>
                        <a:pt x="161" y="242"/>
                      </a:cubicBezTo>
                      <a:cubicBezTo>
                        <a:pt x="126" y="237"/>
                        <a:pt x="91" y="235"/>
                        <a:pt x="58" y="224"/>
                      </a:cubicBezTo>
                      <a:cubicBezTo>
                        <a:pt x="41" y="218"/>
                        <a:pt x="11" y="215"/>
                        <a:pt x="8" y="196"/>
                      </a:cubicBezTo>
                      <a:cubicBezTo>
                        <a:pt x="6" y="182"/>
                        <a:pt x="10" y="166"/>
                        <a:pt x="10" y="153"/>
                      </a:cubicBezTo>
                      <a:cubicBezTo>
                        <a:pt x="13" y="132"/>
                        <a:pt x="11" y="117"/>
                        <a:pt x="6" y="96"/>
                      </a:cubicBezTo>
                      <a:cubicBezTo>
                        <a:pt x="0" y="69"/>
                        <a:pt x="7" y="42"/>
                        <a:pt x="5" y="15"/>
                      </a:cubicBezTo>
                      <a:cubicBezTo>
                        <a:pt x="5" y="15"/>
                        <a:pt x="5" y="16"/>
                        <a:pt x="5" y="16"/>
                      </a:cubicBezTo>
                      <a:lnTo>
                        <a:pt x="14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797" name="Freeform 4638"/>
                <p:cNvSpPr/>
                <p:nvPr/>
              </p:nvSpPr>
              <p:spPr bwMode="auto">
                <a:xfrm>
                  <a:off x="3717927" y="1503814"/>
                  <a:ext cx="269875" cy="184150"/>
                </a:xfrm>
                <a:custGeom>
                  <a:avLst/>
                  <a:gdLst>
                    <a:gd name="T0" fmla="*/ 121 w 147"/>
                    <a:gd name="T1" fmla="*/ 71 h 100"/>
                    <a:gd name="T2" fmla="*/ 70 w 147"/>
                    <a:gd name="T3" fmla="*/ 39 h 100"/>
                    <a:gd name="T4" fmla="*/ 46 w 147"/>
                    <a:gd name="T5" fmla="*/ 23 h 100"/>
                    <a:gd name="T6" fmla="*/ 33 w 147"/>
                    <a:gd name="T7" fmla="*/ 16 h 100"/>
                    <a:gd name="T8" fmla="*/ 27 w 147"/>
                    <a:gd name="T9" fmla="*/ 13 h 100"/>
                    <a:gd name="T10" fmla="*/ 25 w 147"/>
                    <a:gd name="T11" fmla="*/ 5 h 100"/>
                    <a:gd name="T12" fmla="*/ 13 w 147"/>
                    <a:gd name="T13" fmla="*/ 3 h 100"/>
                    <a:gd name="T14" fmla="*/ 14 w 147"/>
                    <a:gd name="T15" fmla="*/ 16 h 100"/>
                    <a:gd name="T16" fmla="*/ 14 w 147"/>
                    <a:gd name="T17" fmla="*/ 28 h 100"/>
                    <a:gd name="T18" fmla="*/ 25 w 147"/>
                    <a:gd name="T19" fmla="*/ 27 h 100"/>
                    <a:gd name="T20" fmla="*/ 37 w 147"/>
                    <a:gd name="T21" fmla="*/ 34 h 100"/>
                    <a:gd name="T22" fmla="*/ 86 w 147"/>
                    <a:gd name="T23" fmla="*/ 67 h 100"/>
                    <a:gd name="T24" fmla="*/ 102 w 147"/>
                    <a:gd name="T25" fmla="*/ 76 h 100"/>
                    <a:gd name="T26" fmla="*/ 110 w 147"/>
                    <a:gd name="T27" fmla="*/ 82 h 100"/>
                    <a:gd name="T28" fmla="*/ 115 w 147"/>
                    <a:gd name="T29" fmla="*/ 90 h 100"/>
                    <a:gd name="T30" fmla="*/ 131 w 147"/>
                    <a:gd name="T31" fmla="*/ 97 h 100"/>
                    <a:gd name="T32" fmla="*/ 131 w 147"/>
                    <a:gd name="T33" fmla="*/ 82 h 100"/>
                    <a:gd name="T34" fmla="*/ 140 w 147"/>
                    <a:gd name="T35" fmla="*/ 65 h 100"/>
                    <a:gd name="T36" fmla="*/ 122 w 147"/>
                    <a:gd name="T37" fmla="*/ 70 h 100"/>
                    <a:gd name="T38" fmla="*/ 121 w 147"/>
                    <a:gd name="T39" fmla="*/ 71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47" h="100">
                      <a:moveTo>
                        <a:pt x="121" y="71"/>
                      </a:moveTo>
                      <a:cubicBezTo>
                        <a:pt x="105" y="59"/>
                        <a:pt x="86" y="50"/>
                        <a:pt x="70" y="39"/>
                      </a:cubicBezTo>
                      <a:cubicBezTo>
                        <a:pt x="62" y="34"/>
                        <a:pt x="54" y="28"/>
                        <a:pt x="46" y="23"/>
                      </a:cubicBezTo>
                      <a:cubicBezTo>
                        <a:pt x="42" y="21"/>
                        <a:pt x="37" y="19"/>
                        <a:pt x="33" y="16"/>
                      </a:cubicBezTo>
                      <a:cubicBezTo>
                        <a:pt x="32" y="15"/>
                        <a:pt x="28" y="14"/>
                        <a:pt x="27" y="13"/>
                      </a:cubicBezTo>
                      <a:cubicBezTo>
                        <a:pt x="26" y="11"/>
                        <a:pt x="27" y="7"/>
                        <a:pt x="25" y="5"/>
                      </a:cubicBezTo>
                      <a:cubicBezTo>
                        <a:pt x="22" y="1"/>
                        <a:pt x="17" y="0"/>
                        <a:pt x="13" y="3"/>
                      </a:cubicBezTo>
                      <a:cubicBezTo>
                        <a:pt x="8" y="8"/>
                        <a:pt x="11" y="11"/>
                        <a:pt x="14" y="16"/>
                      </a:cubicBezTo>
                      <a:cubicBezTo>
                        <a:pt x="0" y="17"/>
                        <a:pt x="2" y="33"/>
                        <a:pt x="14" y="28"/>
                      </a:cubicBezTo>
                      <a:cubicBezTo>
                        <a:pt x="20" y="26"/>
                        <a:pt x="20" y="24"/>
                        <a:pt x="25" y="27"/>
                      </a:cubicBezTo>
                      <a:cubicBezTo>
                        <a:pt x="29" y="29"/>
                        <a:pt x="33" y="32"/>
                        <a:pt x="37" y="34"/>
                      </a:cubicBezTo>
                      <a:cubicBezTo>
                        <a:pt x="53" y="46"/>
                        <a:pt x="68" y="58"/>
                        <a:pt x="86" y="67"/>
                      </a:cubicBezTo>
                      <a:cubicBezTo>
                        <a:pt x="92" y="70"/>
                        <a:pt x="97" y="73"/>
                        <a:pt x="102" y="76"/>
                      </a:cubicBezTo>
                      <a:cubicBezTo>
                        <a:pt x="105" y="78"/>
                        <a:pt x="107" y="80"/>
                        <a:pt x="110" y="82"/>
                      </a:cubicBezTo>
                      <a:cubicBezTo>
                        <a:pt x="115" y="84"/>
                        <a:pt x="113" y="85"/>
                        <a:pt x="115" y="90"/>
                      </a:cubicBezTo>
                      <a:cubicBezTo>
                        <a:pt x="118" y="94"/>
                        <a:pt x="125" y="100"/>
                        <a:pt x="131" y="97"/>
                      </a:cubicBezTo>
                      <a:cubicBezTo>
                        <a:pt x="139" y="94"/>
                        <a:pt x="137" y="85"/>
                        <a:pt x="131" y="82"/>
                      </a:cubicBezTo>
                      <a:cubicBezTo>
                        <a:pt x="137" y="82"/>
                        <a:pt x="147" y="71"/>
                        <a:pt x="140" y="65"/>
                      </a:cubicBezTo>
                      <a:cubicBezTo>
                        <a:pt x="132" y="59"/>
                        <a:pt x="123" y="68"/>
                        <a:pt x="122" y="70"/>
                      </a:cubicBezTo>
                      <a:lnTo>
                        <a:pt x="121" y="7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798" name="Freeform 4639"/>
                <p:cNvSpPr/>
                <p:nvPr/>
              </p:nvSpPr>
              <p:spPr bwMode="auto">
                <a:xfrm>
                  <a:off x="3702052" y="1519689"/>
                  <a:ext cx="280988" cy="139700"/>
                </a:xfrm>
                <a:custGeom>
                  <a:avLst/>
                  <a:gdLst>
                    <a:gd name="T0" fmla="*/ 28 w 153"/>
                    <a:gd name="T1" fmla="*/ 57 h 76"/>
                    <a:gd name="T2" fmla="*/ 87 w 153"/>
                    <a:gd name="T3" fmla="*/ 44 h 76"/>
                    <a:gd name="T4" fmla="*/ 115 w 153"/>
                    <a:gd name="T5" fmla="*/ 38 h 76"/>
                    <a:gd name="T6" fmla="*/ 130 w 153"/>
                    <a:gd name="T7" fmla="*/ 34 h 76"/>
                    <a:gd name="T8" fmla="*/ 136 w 153"/>
                    <a:gd name="T9" fmla="*/ 32 h 76"/>
                    <a:gd name="T10" fmla="*/ 143 w 153"/>
                    <a:gd name="T11" fmla="*/ 36 h 76"/>
                    <a:gd name="T12" fmla="*/ 153 w 153"/>
                    <a:gd name="T13" fmla="*/ 29 h 76"/>
                    <a:gd name="T14" fmla="*/ 144 w 153"/>
                    <a:gd name="T15" fmla="*/ 20 h 76"/>
                    <a:gd name="T16" fmla="*/ 134 w 153"/>
                    <a:gd name="T17" fmla="*/ 12 h 76"/>
                    <a:gd name="T18" fmla="*/ 127 w 153"/>
                    <a:gd name="T19" fmla="*/ 21 h 76"/>
                    <a:gd name="T20" fmla="*/ 114 w 153"/>
                    <a:gd name="T21" fmla="*/ 24 h 76"/>
                    <a:gd name="T22" fmla="*/ 56 w 153"/>
                    <a:gd name="T23" fmla="*/ 35 h 76"/>
                    <a:gd name="T24" fmla="*/ 38 w 153"/>
                    <a:gd name="T25" fmla="*/ 40 h 76"/>
                    <a:gd name="T26" fmla="*/ 28 w 153"/>
                    <a:gd name="T27" fmla="*/ 42 h 76"/>
                    <a:gd name="T28" fmla="*/ 19 w 153"/>
                    <a:gd name="T29" fmla="*/ 40 h 76"/>
                    <a:gd name="T30" fmla="*/ 3 w 153"/>
                    <a:gd name="T31" fmla="*/ 46 h 76"/>
                    <a:gd name="T32" fmla="*/ 14 w 153"/>
                    <a:gd name="T33" fmla="*/ 57 h 76"/>
                    <a:gd name="T34" fmla="*/ 19 w 153"/>
                    <a:gd name="T35" fmla="*/ 74 h 76"/>
                    <a:gd name="T36" fmla="*/ 29 w 153"/>
                    <a:gd name="T37" fmla="*/ 58 h 76"/>
                    <a:gd name="T38" fmla="*/ 28 w 153"/>
                    <a:gd name="T39" fmla="*/ 57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53" h="76">
                      <a:moveTo>
                        <a:pt x="28" y="57"/>
                      </a:moveTo>
                      <a:cubicBezTo>
                        <a:pt x="48" y="54"/>
                        <a:pt x="68" y="48"/>
                        <a:pt x="87" y="44"/>
                      </a:cubicBezTo>
                      <a:cubicBezTo>
                        <a:pt x="97" y="42"/>
                        <a:pt x="106" y="40"/>
                        <a:pt x="115" y="38"/>
                      </a:cubicBezTo>
                      <a:cubicBezTo>
                        <a:pt x="120" y="36"/>
                        <a:pt x="125" y="35"/>
                        <a:pt x="130" y="34"/>
                      </a:cubicBezTo>
                      <a:cubicBezTo>
                        <a:pt x="131" y="33"/>
                        <a:pt x="135" y="32"/>
                        <a:pt x="136" y="32"/>
                      </a:cubicBezTo>
                      <a:cubicBezTo>
                        <a:pt x="138" y="33"/>
                        <a:pt x="140" y="36"/>
                        <a:pt x="143" y="36"/>
                      </a:cubicBezTo>
                      <a:cubicBezTo>
                        <a:pt x="148" y="37"/>
                        <a:pt x="153" y="33"/>
                        <a:pt x="153" y="29"/>
                      </a:cubicBezTo>
                      <a:cubicBezTo>
                        <a:pt x="153" y="22"/>
                        <a:pt x="149" y="22"/>
                        <a:pt x="144" y="20"/>
                      </a:cubicBezTo>
                      <a:cubicBezTo>
                        <a:pt x="153" y="10"/>
                        <a:pt x="139" y="0"/>
                        <a:pt x="134" y="12"/>
                      </a:cubicBezTo>
                      <a:cubicBezTo>
                        <a:pt x="132" y="17"/>
                        <a:pt x="133" y="19"/>
                        <a:pt x="127" y="21"/>
                      </a:cubicBezTo>
                      <a:cubicBezTo>
                        <a:pt x="123" y="22"/>
                        <a:pt x="118" y="23"/>
                        <a:pt x="114" y="24"/>
                      </a:cubicBezTo>
                      <a:cubicBezTo>
                        <a:pt x="94" y="27"/>
                        <a:pt x="75" y="29"/>
                        <a:pt x="56" y="35"/>
                      </a:cubicBezTo>
                      <a:cubicBezTo>
                        <a:pt x="50" y="37"/>
                        <a:pt x="44" y="38"/>
                        <a:pt x="38" y="40"/>
                      </a:cubicBezTo>
                      <a:cubicBezTo>
                        <a:pt x="35" y="41"/>
                        <a:pt x="32" y="41"/>
                        <a:pt x="28" y="42"/>
                      </a:cubicBezTo>
                      <a:cubicBezTo>
                        <a:pt x="24" y="43"/>
                        <a:pt x="24" y="42"/>
                        <a:pt x="19" y="40"/>
                      </a:cubicBezTo>
                      <a:cubicBezTo>
                        <a:pt x="14" y="38"/>
                        <a:pt x="5" y="39"/>
                        <a:pt x="3" y="46"/>
                      </a:cubicBezTo>
                      <a:cubicBezTo>
                        <a:pt x="0" y="54"/>
                        <a:pt x="7" y="59"/>
                        <a:pt x="14" y="57"/>
                      </a:cubicBezTo>
                      <a:cubicBezTo>
                        <a:pt x="9" y="61"/>
                        <a:pt x="10" y="76"/>
                        <a:pt x="19" y="74"/>
                      </a:cubicBezTo>
                      <a:cubicBezTo>
                        <a:pt x="29" y="73"/>
                        <a:pt x="29" y="60"/>
                        <a:pt x="29" y="58"/>
                      </a:cubicBezTo>
                      <a:lnTo>
                        <a:pt x="28" y="5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799" name="Freeform 4640"/>
                <p:cNvSpPr/>
                <p:nvPr/>
              </p:nvSpPr>
              <p:spPr bwMode="auto">
                <a:xfrm>
                  <a:off x="2724152" y="2596014"/>
                  <a:ext cx="1697038" cy="100012"/>
                </a:xfrm>
                <a:custGeom>
                  <a:avLst/>
                  <a:gdLst>
                    <a:gd name="T0" fmla="*/ 924 w 924"/>
                    <a:gd name="T1" fmla="*/ 0 h 55"/>
                    <a:gd name="T2" fmla="*/ 0 w 924"/>
                    <a:gd name="T3" fmla="*/ 3 h 55"/>
                    <a:gd name="T4" fmla="*/ 1 w 924"/>
                    <a:gd name="T5" fmla="*/ 20 h 55"/>
                    <a:gd name="T6" fmla="*/ 9 w 924"/>
                    <a:gd name="T7" fmla="*/ 20 h 55"/>
                    <a:gd name="T8" fmla="*/ 3 w 924"/>
                    <a:gd name="T9" fmla="*/ 50 h 55"/>
                    <a:gd name="T10" fmla="*/ 32 w 924"/>
                    <a:gd name="T11" fmla="*/ 50 h 55"/>
                    <a:gd name="T12" fmla="*/ 38 w 924"/>
                    <a:gd name="T13" fmla="*/ 20 h 55"/>
                    <a:gd name="T14" fmla="*/ 882 w 924"/>
                    <a:gd name="T15" fmla="*/ 25 h 55"/>
                    <a:gd name="T16" fmla="*/ 883 w 924"/>
                    <a:gd name="T17" fmla="*/ 52 h 55"/>
                    <a:gd name="T18" fmla="*/ 906 w 924"/>
                    <a:gd name="T19" fmla="*/ 52 h 55"/>
                    <a:gd name="T20" fmla="*/ 909 w 924"/>
                    <a:gd name="T21" fmla="*/ 25 h 55"/>
                    <a:gd name="T22" fmla="*/ 917 w 924"/>
                    <a:gd name="T23" fmla="*/ 25 h 55"/>
                    <a:gd name="T24" fmla="*/ 924 w 924"/>
                    <a:gd name="T25" fmla="*/ 0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924" h="55">
                      <a:moveTo>
                        <a:pt x="924" y="0"/>
                      </a:move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1" y="20"/>
                        <a:pt x="1" y="20"/>
                        <a:pt x="1" y="20"/>
                      </a:cubicBezTo>
                      <a:cubicBezTo>
                        <a:pt x="9" y="20"/>
                        <a:pt x="9" y="20"/>
                        <a:pt x="9" y="20"/>
                      </a:cubicBezTo>
                      <a:cubicBezTo>
                        <a:pt x="5" y="27"/>
                        <a:pt x="5" y="37"/>
                        <a:pt x="3" y="50"/>
                      </a:cubicBezTo>
                      <a:cubicBezTo>
                        <a:pt x="13" y="51"/>
                        <a:pt x="22" y="51"/>
                        <a:pt x="32" y="50"/>
                      </a:cubicBezTo>
                      <a:cubicBezTo>
                        <a:pt x="34" y="41"/>
                        <a:pt x="35" y="30"/>
                        <a:pt x="38" y="20"/>
                      </a:cubicBezTo>
                      <a:cubicBezTo>
                        <a:pt x="882" y="25"/>
                        <a:pt x="882" y="25"/>
                        <a:pt x="882" y="25"/>
                      </a:cubicBezTo>
                      <a:cubicBezTo>
                        <a:pt x="882" y="34"/>
                        <a:pt x="882" y="43"/>
                        <a:pt x="883" y="52"/>
                      </a:cubicBezTo>
                      <a:cubicBezTo>
                        <a:pt x="890" y="55"/>
                        <a:pt x="900" y="54"/>
                        <a:pt x="906" y="52"/>
                      </a:cubicBezTo>
                      <a:cubicBezTo>
                        <a:pt x="909" y="45"/>
                        <a:pt x="910" y="34"/>
                        <a:pt x="909" y="25"/>
                      </a:cubicBezTo>
                      <a:cubicBezTo>
                        <a:pt x="917" y="25"/>
                        <a:pt x="917" y="25"/>
                        <a:pt x="917" y="25"/>
                      </a:cubicBezTo>
                      <a:lnTo>
                        <a:pt x="924" y="0"/>
                      </a:lnTo>
                      <a:close/>
                    </a:path>
                  </a:pathLst>
                </a:custGeom>
                <a:solidFill>
                  <a:srgbClr val="60381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800" name="Freeform 4641"/>
                <p:cNvSpPr/>
                <p:nvPr/>
              </p:nvSpPr>
              <p:spPr bwMode="auto">
                <a:xfrm>
                  <a:off x="1327151" y="3226251"/>
                  <a:ext cx="1355725" cy="77787"/>
                </a:xfrm>
                <a:custGeom>
                  <a:avLst/>
                  <a:gdLst>
                    <a:gd name="T0" fmla="*/ 738 w 738"/>
                    <a:gd name="T1" fmla="*/ 0 h 43"/>
                    <a:gd name="T2" fmla="*/ 0 w 738"/>
                    <a:gd name="T3" fmla="*/ 2 h 43"/>
                    <a:gd name="T4" fmla="*/ 1 w 738"/>
                    <a:gd name="T5" fmla="*/ 16 h 43"/>
                    <a:gd name="T6" fmla="*/ 7 w 738"/>
                    <a:gd name="T7" fmla="*/ 16 h 43"/>
                    <a:gd name="T8" fmla="*/ 3 w 738"/>
                    <a:gd name="T9" fmla="*/ 37 h 43"/>
                    <a:gd name="T10" fmla="*/ 26 w 738"/>
                    <a:gd name="T11" fmla="*/ 36 h 43"/>
                    <a:gd name="T12" fmla="*/ 30 w 738"/>
                    <a:gd name="T13" fmla="*/ 16 h 43"/>
                    <a:gd name="T14" fmla="*/ 704 w 738"/>
                    <a:gd name="T15" fmla="*/ 19 h 43"/>
                    <a:gd name="T16" fmla="*/ 705 w 738"/>
                    <a:gd name="T17" fmla="*/ 40 h 43"/>
                    <a:gd name="T18" fmla="*/ 724 w 738"/>
                    <a:gd name="T19" fmla="*/ 40 h 43"/>
                    <a:gd name="T20" fmla="*/ 725 w 738"/>
                    <a:gd name="T21" fmla="*/ 20 h 43"/>
                    <a:gd name="T22" fmla="*/ 732 w 738"/>
                    <a:gd name="T23" fmla="*/ 20 h 43"/>
                    <a:gd name="T24" fmla="*/ 738 w 738"/>
                    <a:gd name="T25" fmla="*/ 0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738" h="43">
                      <a:moveTo>
                        <a:pt x="738" y="0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16"/>
                        <a:pt x="1" y="16"/>
                        <a:pt x="1" y="16"/>
                      </a:cubicBezTo>
                      <a:cubicBezTo>
                        <a:pt x="7" y="16"/>
                        <a:pt x="7" y="16"/>
                        <a:pt x="7" y="16"/>
                      </a:cubicBezTo>
                      <a:cubicBezTo>
                        <a:pt x="5" y="21"/>
                        <a:pt x="4" y="28"/>
                        <a:pt x="3" y="37"/>
                      </a:cubicBezTo>
                      <a:cubicBezTo>
                        <a:pt x="11" y="38"/>
                        <a:pt x="18" y="37"/>
                        <a:pt x="26" y="36"/>
                      </a:cubicBezTo>
                      <a:cubicBezTo>
                        <a:pt x="28" y="30"/>
                        <a:pt x="28" y="23"/>
                        <a:pt x="30" y="16"/>
                      </a:cubicBezTo>
                      <a:cubicBezTo>
                        <a:pt x="704" y="19"/>
                        <a:pt x="704" y="19"/>
                        <a:pt x="704" y="19"/>
                      </a:cubicBezTo>
                      <a:cubicBezTo>
                        <a:pt x="704" y="26"/>
                        <a:pt x="704" y="33"/>
                        <a:pt x="705" y="40"/>
                      </a:cubicBezTo>
                      <a:cubicBezTo>
                        <a:pt x="711" y="43"/>
                        <a:pt x="718" y="42"/>
                        <a:pt x="724" y="40"/>
                      </a:cubicBezTo>
                      <a:cubicBezTo>
                        <a:pt x="726" y="34"/>
                        <a:pt x="726" y="27"/>
                        <a:pt x="725" y="20"/>
                      </a:cubicBezTo>
                      <a:cubicBezTo>
                        <a:pt x="732" y="20"/>
                        <a:pt x="732" y="20"/>
                        <a:pt x="732" y="20"/>
                      </a:cubicBezTo>
                      <a:lnTo>
                        <a:pt x="738" y="0"/>
                      </a:lnTo>
                      <a:close/>
                    </a:path>
                  </a:pathLst>
                </a:custGeom>
                <a:solidFill>
                  <a:srgbClr val="60381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801" name="Freeform 4642"/>
                <p:cNvSpPr/>
                <p:nvPr/>
              </p:nvSpPr>
              <p:spPr bwMode="auto">
                <a:xfrm>
                  <a:off x="1417639" y="2480126"/>
                  <a:ext cx="1114425" cy="147637"/>
                </a:xfrm>
                <a:custGeom>
                  <a:avLst/>
                  <a:gdLst>
                    <a:gd name="T0" fmla="*/ 607 w 607"/>
                    <a:gd name="T1" fmla="*/ 48 h 81"/>
                    <a:gd name="T2" fmla="*/ 0 w 607"/>
                    <a:gd name="T3" fmla="*/ 0 h 81"/>
                    <a:gd name="T4" fmla="*/ 0 w 607"/>
                    <a:gd name="T5" fmla="*/ 11 h 81"/>
                    <a:gd name="T6" fmla="*/ 6 w 607"/>
                    <a:gd name="T7" fmla="*/ 12 h 81"/>
                    <a:gd name="T8" fmla="*/ 0 w 607"/>
                    <a:gd name="T9" fmla="*/ 32 h 81"/>
                    <a:gd name="T10" fmla="*/ 19 w 607"/>
                    <a:gd name="T11" fmla="*/ 33 h 81"/>
                    <a:gd name="T12" fmla="*/ 25 w 607"/>
                    <a:gd name="T13" fmla="*/ 13 h 81"/>
                    <a:gd name="T14" fmla="*/ 577 w 607"/>
                    <a:gd name="T15" fmla="*/ 62 h 81"/>
                    <a:gd name="T16" fmla="*/ 576 w 607"/>
                    <a:gd name="T17" fmla="*/ 79 h 81"/>
                    <a:gd name="T18" fmla="*/ 592 w 607"/>
                    <a:gd name="T19" fmla="*/ 80 h 81"/>
                    <a:gd name="T20" fmla="*/ 594 w 607"/>
                    <a:gd name="T21" fmla="*/ 64 h 81"/>
                    <a:gd name="T22" fmla="*/ 601 w 607"/>
                    <a:gd name="T23" fmla="*/ 64 h 81"/>
                    <a:gd name="T24" fmla="*/ 607 w 607"/>
                    <a:gd name="T25" fmla="*/ 48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607" h="81">
                      <a:moveTo>
                        <a:pt x="607" y="48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6" y="12"/>
                        <a:pt x="6" y="12"/>
                        <a:pt x="6" y="12"/>
                      </a:cubicBezTo>
                      <a:cubicBezTo>
                        <a:pt x="3" y="16"/>
                        <a:pt x="2" y="23"/>
                        <a:pt x="0" y="32"/>
                      </a:cubicBezTo>
                      <a:cubicBezTo>
                        <a:pt x="6" y="33"/>
                        <a:pt x="12" y="33"/>
                        <a:pt x="19" y="33"/>
                      </a:cubicBezTo>
                      <a:cubicBezTo>
                        <a:pt x="21" y="27"/>
                        <a:pt x="22" y="20"/>
                        <a:pt x="25" y="13"/>
                      </a:cubicBezTo>
                      <a:cubicBezTo>
                        <a:pt x="577" y="62"/>
                        <a:pt x="577" y="62"/>
                        <a:pt x="577" y="62"/>
                      </a:cubicBezTo>
                      <a:cubicBezTo>
                        <a:pt x="577" y="68"/>
                        <a:pt x="576" y="73"/>
                        <a:pt x="576" y="79"/>
                      </a:cubicBezTo>
                      <a:cubicBezTo>
                        <a:pt x="581" y="81"/>
                        <a:pt x="587" y="81"/>
                        <a:pt x="592" y="80"/>
                      </a:cubicBezTo>
                      <a:cubicBezTo>
                        <a:pt x="594" y="75"/>
                        <a:pt x="595" y="69"/>
                        <a:pt x="594" y="64"/>
                      </a:cubicBezTo>
                      <a:cubicBezTo>
                        <a:pt x="601" y="64"/>
                        <a:pt x="601" y="64"/>
                        <a:pt x="601" y="64"/>
                      </a:cubicBezTo>
                      <a:lnTo>
                        <a:pt x="607" y="48"/>
                      </a:lnTo>
                      <a:close/>
                    </a:path>
                  </a:pathLst>
                </a:custGeom>
                <a:solidFill>
                  <a:srgbClr val="60381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802" name="Freeform 4643"/>
                <p:cNvSpPr/>
                <p:nvPr/>
              </p:nvSpPr>
              <p:spPr bwMode="auto">
                <a:xfrm>
                  <a:off x="1406526" y="2540451"/>
                  <a:ext cx="1166813" cy="717550"/>
                </a:xfrm>
                <a:custGeom>
                  <a:avLst/>
                  <a:gdLst>
                    <a:gd name="T0" fmla="*/ 622 w 635"/>
                    <a:gd name="T1" fmla="*/ 391 h 391"/>
                    <a:gd name="T2" fmla="*/ 512 w 635"/>
                    <a:gd name="T3" fmla="*/ 254 h 391"/>
                    <a:gd name="T4" fmla="*/ 462 w 635"/>
                    <a:gd name="T5" fmla="*/ 196 h 391"/>
                    <a:gd name="T6" fmla="*/ 312 w 635"/>
                    <a:gd name="T7" fmla="*/ 19 h 391"/>
                    <a:gd name="T8" fmla="*/ 284 w 635"/>
                    <a:gd name="T9" fmla="*/ 53 h 391"/>
                    <a:gd name="T10" fmla="*/ 266 w 635"/>
                    <a:gd name="T11" fmla="*/ 80 h 391"/>
                    <a:gd name="T12" fmla="*/ 223 w 635"/>
                    <a:gd name="T13" fmla="*/ 127 h 391"/>
                    <a:gd name="T14" fmla="*/ 183 w 635"/>
                    <a:gd name="T15" fmla="*/ 169 h 391"/>
                    <a:gd name="T16" fmla="*/ 10 w 635"/>
                    <a:gd name="T17" fmla="*/ 385 h 391"/>
                    <a:gd name="T18" fmla="*/ 0 w 635"/>
                    <a:gd name="T19" fmla="*/ 374 h 391"/>
                    <a:gd name="T20" fmla="*/ 171 w 635"/>
                    <a:gd name="T21" fmla="*/ 160 h 391"/>
                    <a:gd name="T22" fmla="*/ 171 w 635"/>
                    <a:gd name="T23" fmla="*/ 159 h 391"/>
                    <a:gd name="T24" fmla="*/ 211 w 635"/>
                    <a:gd name="T25" fmla="*/ 116 h 391"/>
                    <a:gd name="T26" fmla="*/ 254 w 635"/>
                    <a:gd name="T27" fmla="*/ 70 h 391"/>
                    <a:gd name="T28" fmla="*/ 270 w 635"/>
                    <a:gd name="T29" fmla="*/ 45 h 391"/>
                    <a:gd name="T30" fmla="*/ 310 w 635"/>
                    <a:gd name="T31" fmla="*/ 2 h 391"/>
                    <a:gd name="T32" fmla="*/ 316 w 635"/>
                    <a:gd name="T33" fmla="*/ 0 h 391"/>
                    <a:gd name="T34" fmla="*/ 319 w 635"/>
                    <a:gd name="T35" fmla="*/ 4 h 391"/>
                    <a:gd name="T36" fmla="*/ 474 w 635"/>
                    <a:gd name="T37" fmla="*/ 186 h 391"/>
                    <a:gd name="T38" fmla="*/ 524 w 635"/>
                    <a:gd name="T39" fmla="*/ 244 h 391"/>
                    <a:gd name="T40" fmla="*/ 635 w 635"/>
                    <a:gd name="T41" fmla="*/ 383 h 391"/>
                    <a:gd name="T42" fmla="*/ 622 w 635"/>
                    <a:gd name="T43" fmla="*/ 391 h 3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635" h="391">
                      <a:moveTo>
                        <a:pt x="622" y="391"/>
                      </a:moveTo>
                      <a:cubicBezTo>
                        <a:pt x="589" y="341"/>
                        <a:pt x="550" y="297"/>
                        <a:pt x="512" y="254"/>
                      </a:cubicBezTo>
                      <a:cubicBezTo>
                        <a:pt x="496" y="235"/>
                        <a:pt x="478" y="215"/>
                        <a:pt x="462" y="196"/>
                      </a:cubicBezTo>
                      <a:cubicBezTo>
                        <a:pt x="414" y="137"/>
                        <a:pt x="362" y="75"/>
                        <a:pt x="312" y="19"/>
                      </a:cubicBezTo>
                      <a:cubicBezTo>
                        <a:pt x="300" y="26"/>
                        <a:pt x="292" y="39"/>
                        <a:pt x="284" y="53"/>
                      </a:cubicBezTo>
                      <a:cubicBezTo>
                        <a:pt x="279" y="62"/>
                        <a:pt x="273" y="72"/>
                        <a:pt x="266" y="80"/>
                      </a:cubicBezTo>
                      <a:cubicBezTo>
                        <a:pt x="251" y="97"/>
                        <a:pt x="237" y="112"/>
                        <a:pt x="223" y="127"/>
                      </a:cubicBezTo>
                      <a:cubicBezTo>
                        <a:pt x="209" y="141"/>
                        <a:pt x="196" y="155"/>
                        <a:pt x="183" y="169"/>
                      </a:cubicBezTo>
                      <a:cubicBezTo>
                        <a:pt x="166" y="192"/>
                        <a:pt x="21" y="375"/>
                        <a:pt x="10" y="385"/>
                      </a:cubicBezTo>
                      <a:cubicBezTo>
                        <a:pt x="0" y="374"/>
                        <a:pt x="0" y="374"/>
                        <a:pt x="0" y="374"/>
                      </a:cubicBezTo>
                      <a:cubicBezTo>
                        <a:pt x="9" y="365"/>
                        <a:pt x="149" y="188"/>
                        <a:pt x="171" y="160"/>
                      </a:cubicBezTo>
                      <a:cubicBezTo>
                        <a:pt x="171" y="159"/>
                        <a:pt x="171" y="159"/>
                        <a:pt x="171" y="159"/>
                      </a:cubicBezTo>
                      <a:cubicBezTo>
                        <a:pt x="184" y="144"/>
                        <a:pt x="197" y="131"/>
                        <a:pt x="211" y="116"/>
                      </a:cubicBezTo>
                      <a:cubicBezTo>
                        <a:pt x="225" y="101"/>
                        <a:pt x="239" y="86"/>
                        <a:pt x="254" y="70"/>
                      </a:cubicBezTo>
                      <a:cubicBezTo>
                        <a:pt x="260" y="63"/>
                        <a:pt x="265" y="54"/>
                        <a:pt x="270" y="45"/>
                      </a:cubicBezTo>
                      <a:cubicBezTo>
                        <a:pt x="280" y="28"/>
                        <a:pt x="291" y="10"/>
                        <a:pt x="310" y="2"/>
                      </a:cubicBezTo>
                      <a:cubicBezTo>
                        <a:pt x="316" y="0"/>
                        <a:pt x="316" y="0"/>
                        <a:pt x="316" y="0"/>
                      </a:cubicBezTo>
                      <a:cubicBezTo>
                        <a:pt x="319" y="4"/>
                        <a:pt x="319" y="4"/>
                        <a:pt x="319" y="4"/>
                      </a:cubicBezTo>
                      <a:cubicBezTo>
                        <a:pt x="371" y="61"/>
                        <a:pt x="424" y="125"/>
                        <a:pt x="474" y="186"/>
                      </a:cubicBezTo>
                      <a:cubicBezTo>
                        <a:pt x="490" y="205"/>
                        <a:pt x="507" y="225"/>
                        <a:pt x="524" y="244"/>
                      </a:cubicBezTo>
                      <a:cubicBezTo>
                        <a:pt x="562" y="287"/>
                        <a:pt x="602" y="331"/>
                        <a:pt x="635" y="383"/>
                      </a:cubicBezTo>
                      <a:lnTo>
                        <a:pt x="622" y="391"/>
                      </a:lnTo>
                      <a:close/>
                    </a:path>
                  </a:pathLst>
                </a:custGeom>
                <a:solidFill>
                  <a:srgbClr val="60381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803" name="Freeform 4644"/>
                <p:cNvSpPr/>
                <p:nvPr/>
              </p:nvSpPr>
              <p:spPr bwMode="auto">
                <a:xfrm>
                  <a:off x="2852739" y="1748289"/>
                  <a:ext cx="1457325" cy="871537"/>
                </a:xfrm>
                <a:custGeom>
                  <a:avLst/>
                  <a:gdLst>
                    <a:gd name="T0" fmla="*/ 778 w 793"/>
                    <a:gd name="T1" fmla="*/ 474 h 474"/>
                    <a:gd name="T2" fmla="*/ 605 w 793"/>
                    <a:gd name="T3" fmla="*/ 276 h 474"/>
                    <a:gd name="T4" fmla="*/ 564 w 793"/>
                    <a:gd name="T5" fmla="*/ 230 h 474"/>
                    <a:gd name="T6" fmla="*/ 377 w 793"/>
                    <a:gd name="T7" fmla="*/ 29 h 474"/>
                    <a:gd name="T8" fmla="*/ 210 w 793"/>
                    <a:gd name="T9" fmla="*/ 202 h 474"/>
                    <a:gd name="T10" fmla="*/ 183 w 793"/>
                    <a:gd name="T11" fmla="*/ 238 h 474"/>
                    <a:gd name="T12" fmla="*/ 19 w 793"/>
                    <a:gd name="T13" fmla="*/ 469 h 474"/>
                    <a:gd name="T14" fmla="*/ 20 w 793"/>
                    <a:gd name="T15" fmla="*/ 468 h 474"/>
                    <a:gd name="T16" fmla="*/ 0 w 793"/>
                    <a:gd name="T17" fmla="*/ 468 h 474"/>
                    <a:gd name="T18" fmla="*/ 167 w 793"/>
                    <a:gd name="T19" fmla="*/ 226 h 474"/>
                    <a:gd name="T20" fmla="*/ 194 w 793"/>
                    <a:gd name="T21" fmla="*/ 190 h 474"/>
                    <a:gd name="T22" fmla="*/ 195 w 793"/>
                    <a:gd name="T23" fmla="*/ 189 h 474"/>
                    <a:gd name="T24" fmla="*/ 376 w 793"/>
                    <a:gd name="T25" fmla="*/ 0 h 474"/>
                    <a:gd name="T26" fmla="*/ 384 w 793"/>
                    <a:gd name="T27" fmla="*/ 7 h 474"/>
                    <a:gd name="T28" fmla="*/ 579 w 793"/>
                    <a:gd name="T29" fmla="*/ 217 h 474"/>
                    <a:gd name="T30" fmla="*/ 620 w 793"/>
                    <a:gd name="T31" fmla="*/ 262 h 474"/>
                    <a:gd name="T32" fmla="*/ 793 w 793"/>
                    <a:gd name="T33" fmla="*/ 462 h 474"/>
                    <a:gd name="T34" fmla="*/ 778 w 793"/>
                    <a:gd name="T35" fmla="*/ 474 h 4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93" h="474">
                      <a:moveTo>
                        <a:pt x="778" y="474"/>
                      </a:moveTo>
                      <a:cubicBezTo>
                        <a:pt x="729" y="411"/>
                        <a:pt x="663" y="339"/>
                        <a:pt x="605" y="276"/>
                      </a:cubicBezTo>
                      <a:cubicBezTo>
                        <a:pt x="591" y="260"/>
                        <a:pt x="577" y="245"/>
                        <a:pt x="564" y="230"/>
                      </a:cubicBezTo>
                      <a:cubicBezTo>
                        <a:pt x="504" y="163"/>
                        <a:pt x="440" y="93"/>
                        <a:pt x="377" y="29"/>
                      </a:cubicBezTo>
                      <a:cubicBezTo>
                        <a:pt x="210" y="202"/>
                        <a:pt x="210" y="202"/>
                        <a:pt x="210" y="202"/>
                      </a:cubicBezTo>
                      <a:cubicBezTo>
                        <a:pt x="204" y="209"/>
                        <a:pt x="195" y="222"/>
                        <a:pt x="183" y="238"/>
                      </a:cubicBezTo>
                      <a:cubicBezTo>
                        <a:pt x="140" y="296"/>
                        <a:pt x="24" y="450"/>
                        <a:pt x="19" y="469"/>
                      </a:cubicBezTo>
                      <a:cubicBezTo>
                        <a:pt x="20" y="469"/>
                        <a:pt x="20" y="469"/>
                        <a:pt x="20" y="468"/>
                      </a:cubicBezTo>
                      <a:cubicBezTo>
                        <a:pt x="0" y="468"/>
                        <a:pt x="0" y="468"/>
                        <a:pt x="0" y="468"/>
                      </a:cubicBezTo>
                      <a:cubicBezTo>
                        <a:pt x="0" y="456"/>
                        <a:pt x="26" y="414"/>
                        <a:pt x="167" y="226"/>
                      </a:cubicBezTo>
                      <a:cubicBezTo>
                        <a:pt x="179" y="210"/>
                        <a:pt x="189" y="197"/>
                        <a:pt x="194" y="190"/>
                      </a:cubicBezTo>
                      <a:cubicBezTo>
                        <a:pt x="195" y="189"/>
                        <a:pt x="195" y="189"/>
                        <a:pt x="195" y="189"/>
                      </a:cubicBezTo>
                      <a:cubicBezTo>
                        <a:pt x="376" y="0"/>
                        <a:pt x="376" y="0"/>
                        <a:pt x="376" y="0"/>
                      </a:cubicBezTo>
                      <a:cubicBezTo>
                        <a:pt x="384" y="7"/>
                        <a:pt x="384" y="7"/>
                        <a:pt x="384" y="7"/>
                      </a:cubicBezTo>
                      <a:cubicBezTo>
                        <a:pt x="449" y="73"/>
                        <a:pt x="516" y="147"/>
                        <a:pt x="579" y="217"/>
                      </a:cubicBezTo>
                      <a:cubicBezTo>
                        <a:pt x="592" y="231"/>
                        <a:pt x="606" y="246"/>
                        <a:pt x="620" y="262"/>
                      </a:cubicBezTo>
                      <a:cubicBezTo>
                        <a:pt x="678" y="326"/>
                        <a:pt x="744" y="398"/>
                        <a:pt x="793" y="462"/>
                      </a:cubicBezTo>
                      <a:lnTo>
                        <a:pt x="778" y="474"/>
                      </a:lnTo>
                      <a:close/>
                    </a:path>
                  </a:pathLst>
                </a:custGeom>
                <a:solidFill>
                  <a:srgbClr val="60381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804" name="Freeform 4645"/>
                <p:cNvSpPr/>
                <p:nvPr/>
              </p:nvSpPr>
              <p:spPr bwMode="auto">
                <a:xfrm>
                  <a:off x="2551114" y="2632526"/>
                  <a:ext cx="1771650" cy="1641475"/>
                </a:xfrm>
                <a:custGeom>
                  <a:avLst/>
                  <a:gdLst>
                    <a:gd name="T0" fmla="*/ 964 w 964"/>
                    <a:gd name="T1" fmla="*/ 0 h 894"/>
                    <a:gd name="T2" fmla="*/ 185 w 964"/>
                    <a:gd name="T3" fmla="*/ 6 h 894"/>
                    <a:gd name="T4" fmla="*/ 0 w 964"/>
                    <a:gd name="T5" fmla="*/ 750 h 894"/>
                    <a:gd name="T6" fmla="*/ 1 w 964"/>
                    <a:gd name="T7" fmla="*/ 760 h 894"/>
                    <a:gd name="T8" fmla="*/ 936 w 964"/>
                    <a:gd name="T9" fmla="*/ 785 h 894"/>
                    <a:gd name="T10" fmla="*/ 964 w 964"/>
                    <a:gd name="T11" fmla="*/ 0 h 8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64" h="894">
                      <a:moveTo>
                        <a:pt x="964" y="0"/>
                      </a:moveTo>
                      <a:cubicBezTo>
                        <a:pt x="964" y="0"/>
                        <a:pt x="544" y="94"/>
                        <a:pt x="185" y="6"/>
                      </a:cubicBezTo>
                      <a:cubicBezTo>
                        <a:pt x="185" y="6"/>
                        <a:pt x="8" y="664"/>
                        <a:pt x="0" y="750"/>
                      </a:cubicBezTo>
                      <a:cubicBezTo>
                        <a:pt x="1" y="760"/>
                        <a:pt x="1" y="760"/>
                        <a:pt x="1" y="760"/>
                      </a:cubicBezTo>
                      <a:cubicBezTo>
                        <a:pt x="1" y="760"/>
                        <a:pt x="831" y="894"/>
                        <a:pt x="936" y="785"/>
                      </a:cubicBezTo>
                      <a:cubicBezTo>
                        <a:pt x="936" y="785"/>
                        <a:pt x="860" y="62"/>
                        <a:pt x="964" y="0"/>
                      </a:cubicBezTo>
                      <a:close/>
                    </a:path>
                  </a:pathLst>
                </a:custGeom>
                <a:solidFill>
                  <a:srgbClr val="F9D7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805" name="Freeform 4646"/>
                <p:cNvSpPr/>
                <p:nvPr/>
              </p:nvSpPr>
              <p:spPr bwMode="auto">
                <a:xfrm>
                  <a:off x="4006852" y="4100964"/>
                  <a:ext cx="776288" cy="508000"/>
                </a:xfrm>
                <a:custGeom>
                  <a:avLst/>
                  <a:gdLst>
                    <a:gd name="T0" fmla="*/ 4 w 423"/>
                    <a:gd name="T1" fmla="*/ 277 h 277"/>
                    <a:gd name="T2" fmla="*/ 175 w 423"/>
                    <a:gd name="T3" fmla="*/ 194 h 277"/>
                    <a:gd name="T4" fmla="*/ 423 w 423"/>
                    <a:gd name="T5" fmla="*/ 156 h 277"/>
                    <a:gd name="T6" fmla="*/ 402 w 423"/>
                    <a:gd name="T7" fmla="*/ 7 h 277"/>
                    <a:gd name="T8" fmla="*/ 402 w 423"/>
                    <a:gd name="T9" fmla="*/ 0 h 277"/>
                    <a:gd name="T10" fmla="*/ 297 w 423"/>
                    <a:gd name="T11" fmla="*/ 29 h 277"/>
                    <a:gd name="T12" fmla="*/ 46 w 423"/>
                    <a:gd name="T13" fmla="*/ 116 h 277"/>
                    <a:gd name="T14" fmla="*/ 8 w 423"/>
                    <a:gd name="T15" fmla="*/ 128 h 277"/>
                    <a:gd name="T16" fmla="*/ 0 w 423"/>
                    <a:gd name="T17" fmla="*/ 231 h 277"/>
                    <a:gd name="T18" fmla="*/ 4 w 423"/>
                    <a:gd name="T19" fmla="*/ 277 h 2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23" h="277">
                      <a:moveTo>
                        <a:pt x="4" y="277"/>
                      </a:moveTo>
                      <a:cubicBezTo>
                        <a:pt x="37" y="253"/>
                        <a:pt x="135" y="199"/>
                        <a:pt x="175" y="194"/>
                      </a:cubicBezTo>
                      <a:cubicBezTo>
                        <a:pt x="423" y="156"/>
                        <a:pt x="423" y="156"/>
                        <a:pt x="423" y="156"/>
                      </a:cubicBezTo>
                      <a:cubicBezTo>
                        <a:pt x="412" y="110"/>
                        <a:pt x="402" y="7"/>
                        <a:pt x="402" y="7"/>
                      </a:cubicBezTo>
                      <a:cubicBezTo>
                        <a:pt x="402" y="0"/>
                        <a:pt x="402" y="0"/>
                        <a:pt x="402" y="0"/>
                      </a:cubicBezTo>
                      <a:cubicBezTo>
                        <a:pt x="402" y="0"/>
                        <a:pt x="327" y="17"/>
                        <a:pt x="297" y="29"/>
                      </a:cubicBezTo>
                      <a:cubicBezTo>
                        <a:pt x="46" y="116"/>
                        <a:pt x="46" y="116"/>
                        <a:pt x="46" y="116"/>
                      </a:cubicBezTo>
                      <a:cubicBezTo>
                        <a:pt x="37" y="120"/>
                        <a:pt x="8" y="128"/>
                        <a:pt x="8" y="128"/>
                      </a:cubicBezTo>
                      <a:cubicBezTo>
                        <a:pt x="8" y="128"/>
                        <a:pt x="36" y="207"/>
                        <a:pt x="0" y="231"/>
                      </a:cubicBezTo>
                      <a:lnTo>
                        <a:pt x="4" y="277"/>
                      </a:lnTo>
                      <a:close/>
                    </a:path>
                  </a:pathLst>
                </a:custGeom>
                <a:solidFill>
                  <a:srgbClr val="F9D7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806" name="Freeform 4647"/>
                <p:cNvSpPr/>
                <p:nvPr/>
              </p:nvSpPr>
              <p:spPr bwMode="auto">
                <a:xfrm>
                  <a:off x="1820864" y="2272164"/>
                  <a:ext cx="279400" cy="230187"/>
                </a:xfrm>
                <a:custGeom>
                  <a:avLst/>
                  <a:gdLst>
                    <a:gd name="T0" fmla="*/ 150 w 152"/>
                    <a:gd name="T1" fmla="*/ 0 h 125"/>
                    <a:gd name="T2" fmla="*/ 151 w 152"/>
                    <a:gd name="T3" fmla="*/ 72 h 125"/>
                    <a:gd name="T4" fmla="*/ 149 w 152"/>
                    <a:gd name="T5" fmla="*/ 99 h 125"/>
                    <a:gd name="T6" fmla="*/ 131 w 152"/>
                    <a:gd name="T7" fmla="*/ 115 h 125"/>
                    <a:gd name="T8" fmla="*/ 71 w 152"/>
                    <a:gd name="T9" fmla="*/ 125 h 125"/>
                    <a:gd name="T10" fmla="*/ 14 w 152"/>
                    <a:gd name="T11" fmla="*/ 111 h 125"/>
                    <a:gd name="T12" fmla="*/ 8 w 152"/>
                    <a:gd name="T13" fmla="*/ 84 h 125"/>
                    <a:gd name="T14" fmla="*/ 5 w 152"/>
                    <a:gd name="T15" fmla="*/ 58 h 125"/>
                    <a:gd name="T16" fmla="*/ 0 w 152"/>
                    <a:gd name="T17" fmla="*/ 10 h 125"/>
                    <a:gd name="T18" fmla="*/ 31 w 152"/>
                    <a:gd name="T19" fmla="*/ 4 h 125"/>
                    <a:gd name="T20" fmla="*/ 70 w 152"/>
                    <a:gd name="T21" fmla="*/ 3 h 125"/>
                    <a:gd name="T22" fmla="*/ 108 w 152"/>
                    <a:gd name="T23" fmla="*/ 3 h 125"/>
                    <a:gd name="T24" fmla="*/ 150 w 152"/>
                    <a:gd name="T25" fmla="*/ 0 h 1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52" h="125">
                      <a:moveTo>
                        <a:pt x="150" y="0"/>
                      </a:moveTo>
                      <a:cubicBezTo>
                        <a:pt x="152" y="25"/>
                        <a:pt x="151" y="47"/>
                        <a:pt x="151" y="72"/>
                      </a:cubicBezTo>
                      <a:cubicBezTo>
                        <a:pt x="151" y="81"/>
                        <a:pt x="151" y="91"/>
                        <a:pt x="149" y="99"/>
                      </a:cubicBezTo>
                      <a:cubicBezTo>
                        <a:pt x="146" y="110"/>
                        <a:pt x="143" y="112"/>
                        <a:pt x="131" y="115"/>
                      </a:cubicBezTo>
                      <a:cubicBezTo>
                        <a:pt x="113" y="120"/>
                        <a:pt x="90" y="125"/>
                        <a:pt x="71" y="125"/>
                      </a:cubicBezTo>
                      <a:cubicBezTo>
                        <a:pt x="57" y="125"/>
                        <a:pt x="20" y="123"/>
                        <a:pt x="14" y="111"/>
                      </a:cubicBezTo>
                      <a:cubicBezTo>
                        <a:pt x="11" y="104"/>
                        <a:pt x="10" y="92"/>
                        <a:pt x="8" y="84"/>
                      </a:cubicBezTo>
                      <a:cubicBezTo>
                        <a:pt x="6" y="76"/>
                        <a:pt x="5" y="66"/>
                        <a:pt x="5" y="58"/>
                      </a:cubicBezTo>
                      <a:cubicBezTo>
                        <a:pt x="4" y="40"/>
                        <a:pt x="2" y="30"/>
                        <a:pt x="0" y="10"/>
                      </a:cubicBezTo>
                      <a:cubicBezTo>
                        <a:pt x="10" y="8"/>
                        <a:pt x="21" y="3"/>
                        <a:pt x="31" y="4"/>
                      </a:cubicBezTo>
                      <a:cubicBezTo>
                        <a:pt x="44" y="5"/>
                        <a:pt x="57" y="4"/>
                        <a:pt x="70" y="3"/>
                      </a:cubicBezTo>
                      <a:cubicBezTo>
                        <a:pt x="82" y="3"/>
                        <a:pt x="95" y="3"/>
                        <a:pt x="108" y="3"/>
                      </a:cubicBezTo>
                      <a:cubicBezTo>
                        <a:pt x="120" y="2"/>
                        <a:pt x="132" y="4"/>
                        <a:pt x="150" y="0"/>
                      </a:cubicBezTo>
                      <a:close/>
                    </a:path>
                  </a:pathLst>
                </a:custGeom>
                <a:solidFill>
                  <a:srgbClr val="C69C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807" name="Freeform 4648"/>
                <p:cNvSpPr/>
                <p:nvPr/>
              </p:nvSpPr>
              <p:spPr bwMode="auto">
                <a:xfrm>
                  <a:off x="1946277" y="2086426"/>
                  <a:ext cx="34925" cy="163512"/>
                </a:xfrm>
                <a:custGeom>
                  <a:avLst/>
                  <a:gdLst>
                    <a:gd name="T0" fmla="*/ 19 w 19"/>
                    <a:gd name="T1" fmla="*/ 86 h 89"/>
                    <a:gd name="T2" fmla="*/ 13 w 19"/>
                    <a:gd name="T3" fmla="*/ 2 h 89"/>
                    <a:gd name="T4" fmla="*/ 13 w 19"/>
                    <a:gd name="T5" fmla="*/ 2 h 89"/>
                    <a:gd name="T6" fmla="*/ 0 w 19"/>
                    <a:gd name="T7" fmla="*/ 1 h 89"/>
                    <a:gd name="T8" fmla="*/ 7 w 19"/>
                    <a:gd name="T9" fmla="*/ 89 h 89"/>
                    <a:gd name="T10" fmla="*/ 18 w 19"/>
                    <a:gd name="T11" fmla="*/ 89 h 89"/>
                    <a:gd name="T12" fmla="*/ 19 w 19"/>
                    <a:gd name="T13" fmla="*/ 86 h 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9" h="89">
                      <a:moveTo>
                        <a:pt x="19" y="86"/>
                      </a:moveTo>
                      <a:cubicBezTo>
                        <a:pt x="17" y="57"/>
                        <a:pt x="15" y="29"/>
                        <a:pt x="13" y="2"/>
                      </a:cubicBezTo>
                      <a:cubicBezTo>
                        <a:pt x="13" y="2"/>
                        <a:pt x="13" y="2"/>
                        <a:pt x="13" y="2"/>
                      </a:cubicBezTo>
                      <a:cubicBezTo>
                        <a:pt x="9" y="1"/>
                        <a:pt x="3" y="0"/>
                        <a:pt x="0" y="1"/>
                      </a:cubicBezTo>
                      <a:cubicBezTo>
                        <a:pt x="7" y="30"/>
                        <a:pt x="2" y="61"/>
                        <a:pt x="7" y="89"/>
                      </a:cubicBezTo>
                      <a:cubicBezTo>
                        <a:pt x="10" y="89"/>
                        <a:pt x="18" y="89"/>
                        <a:pt x="18" y="89"/>
                      </a:cubicBezTo>
                      <a:lnTo>
                        <a:pt x="19" y="86"/>
                      </a:lnTo>
                      <a:close/>
                    </a:path>
                  </a:pathLst>
                </a:custGeom>
                <a:solidFill>
                  <a:srgbClr val="60381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808" name="Freeform 4649"/>
                <p:cNvSpPr/>
                <p:nvPr/>
              </p:nvSpPr>
              <p:spPr bwMode="auto">
                <a:xfrm>
                  <a:off x="1954214" y="2107064"/>
                  <a:ext cx="187325" cy="85725"/>
                </a:xfrm>
                <a:custGeom>
                  <a:avLst/>
                  <a:gdLst>
                    <a:gd name="T0" fmla="*/ 1 w 102"/>
                    <a:gd name="T1" fmla="*/ 0 h 47"/>
                    <a:gd name="T2" fmla="*/ 102 w 102"/>
                    <a:gd name="T3" fmla="*/ 16 h 47"/>
                    <a:gd name="T4" fmla="*/ 102 w 102"/>
                    <a:gd name="T5" fmla="*/ 16 h 47"/>
                    <a:gd name="T6" fmla="*/ 47 w 102"/>
                    <a:gd name="T7" fmla="*/ 36 h 47"/>
                    <a:gd name="T8" fmla="*/ 1 w 102"/>
                    <a:gd name="T9" fmla="*/ 47 h 47"/>
                    <a:gd name="T10" fmla="*/ 2 w 102"/>
                    <a:gd name="T11" fmla="*/ 8 h 47"/>
                    <a:gd name="T12" fmla="*/ 1 w 102"/>
                    <a:gd name="T13" fmla="*/ 0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2" h="47">
                      <a:moveTo>
                        <a:pt x="1" y="0"/>
                      </a:moveTo>
                      <a:cubicBezTo>
                        <a:pt x="31" y="7"/>
                        <a:pt x="72" y="14"/>
                        <a:pt x="102" y="16"/>
                      </a:cubicBezTo>
                      <a:cubicBezTo>
                        <a:pt x="102" y="16"/>
                        <a:pt x="102" y="16"/>
                        <a:pt x="102" y="16"/>
                      </a:cubicBezTo>
                      <a:cubicBezTo>
                        <a:pt x="83" y="16"/>
                        <a:pt x="64" y="29"/>
                        <a:pt x="47" y="36"/>
                      </a:cubicBezTo>
                      <a:cubicBezTo>
                        <a:pt x="31" y="42"/>
                        <a:pt x="16" y="44"/>
                        <a:pt x="1" y="47"/>
                      </a:cubicBezTo>
                      <a:cubicBezTo>
                        <a:pt x="0" y="34"/>
                        <a:pt x="2" y="21"/>
                        <a:pt x="2" y="8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C6441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809" name="Freeform 4650"/>
                <p:cNvSpPr/>
                <p:nvPr/>
              </p:nvSpPr>
              <p:spPr bwMode="auto">
                <a:xfrm>
                  <a:off x="1795464" y="2240414"/>
                  <a:ext cx="314325" cy="63500"/>
                </a:xfrm>
                <a:custGeom>
                  <a:avLst/>
                  <a:gdLst>
                    <a:gd name="T0" fmla="*/ 171 w 171"/>
                    <a:gd name="T1" fmla="*/ 11 h 34"/>
                    <a:gd name="T2" fmla="*/ 50 w 171"/>
                    <a:gd name="T3" fmla="*/ 26 h 34"/>
                    <a:gd name="T4" fmla="*/ 9 w 171"/>
                    <a:gd name="T5" fmla="*/ 27 h 34"/>
                    <a:gd name="T6" fmla="*/ 22 w 171"/>
                    <a:gd name="T7" fmla="*/ 9 h 34"/>
                    <a:gd name="T8" fmla="*/ 101 w 171"/>
                    <a:gd name="T9" fmla="*/ 3 h 34"/>
                    <a:gd name="T10" fmla="*/ 168 w 171"/>
                    <a:gd name="T11" fmla="*/ 4 h 34"/>
                    <a:gd name="T12" fmla="*/ 171 w 171"/>
                    <a:gd name="T13" fmla="*/ 11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71" h="34">
                      <a:moveTo>
                        <a:pt x="171" y="11"/>
                      </a:moveTo>
                      <a:cubicBezTo>
                        <a:pt x="165" y="34"/>
                        <a:pt x="73" y="26"/>
                        <a:pt x="50" y="26"/>
                      </a:cubicBezTo>
                      <a:cubicBezTo>
                        <a:pt x="40" y="26"/>
                        <a:pt x="15" y="33"/>
                        <a:pt x="9" y="27"/>
                      </a:cubicBezTo>
                      <a:cubicBezTo>
                        <a:pt x="0" y="16"/>
                        <a:pt x="10" y="11"/>
                        <a:pt x="22" y="9"/>
                      </a:cubicBezTo>
                      <a:cubicBezTo>
                        <a:pt x="47" y="5"/>
                        <a:pt x="75" y="5"/>
                        <a:pt x="101" y="3"/>
                      </a:cubicBezTo>
                      <a:cubicBezTo>
                        <a:pt x="122" y="1"/>
                        <a:pt x="149" y="0"/>
                        <a:pt x="168" y="4"/>
                      </a:cubicBezTo>
                      <a:cubicBezTo>
                        <a:pt x="171" y="5"/>
                        <a:pt x="171" y="11"/>
                        <a:pt x="171" y="11"/>
                      </a:cubicBezTo>
                      <a:close/>
                    </a:path>
                  </a:pathLst>
                </a:custGeom>
                <a:solidFill>
                  <a:srgbClr val="8C623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810" name="Freeform 4651"/>
                <p:cNvSpPr/>
                <p:nvPr/>
              </p:nvSpPr>
              <p:spPr bwMode="auto">
                <a:xfrm>
                  <a:off x="1863727" y="2288039"/>
                  <a:ext cx="9525" cy="109537"/>
                </a:xfrm>
                <a:custGeom>
                  <a:avLst/>
                  <a:gdLst>
                    <a:gd name="T0" fmla="*/ 2 w 5"/>
                    <a:gd name="T1" fmla="*/ 0 h 59"/>
                    <a:gd name="T2" fmla="*/ 4 w 5"/>
                    <a:gd name="T3" fmla="*/ 29 h 59"/>
                    <a:gd name="T4" fmla="*/ 4 w 5"/>
                    <a:gd name="T5" fmla="*/ 44 h 59"/>
                    <a:gd name="T6" fmla="*/ 3 w 5"/>
                    <a:gd name="T7" fmla="*/ 59 h 59"/>
                    <a:gd name="T8" fmla="*/ 3 w 5"/>
                    <a:gd name="T9" fmla="*/ 59 h 59"/>
                    <a:gd name="T10" fmla="*/ 0 w 5"/>
                    <a:gd name="T11" fmla="*/ 44 h 59"/>
                    <a:gd name="T12" fmla="*/ 1 w 5"/>
                    <a:gd name="T13" fmla="*/ 29 h 59"/>
                    <a:gd name="T14" fmla="*/ 3 w 5"/>
                    <a:gd name="T15" fmla="*/ 15 h 59"/>
                    <a:gd name="T16" fmla="*/ 1 w 5"/>
                    <a:gd name="T17" fmla="*/ 0 h 59"/>
                    <a:gd name="T18" fmla="*/ 2 w 5"/>
                    <a:gd name="T19" fmla="*/ 0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" h="59">
                      <a:moveTo>
                        <a:pt x="2" y="0"/>
                      </a:moveTo>
                      <a:cubicBezTo>
                        <a:pt x="5" y="9"/>
                        <a:pt x="5" y="20"/>
                        <a:pt x="4" y="29"/>
                      </a:cubicBezTo>
                      <a:cubicBezTo>
                        <a:pt x="4" y="34"/>
                        <a:pt x="4" y="39"/>
                        <a:pt x="4" y="44"/>
                      </a:cubicBezTo>
                      <a:cubicBezTo>
                        <a:pt x="3" y="49"/>
                        <a:pt x="3" y="54"/>
                        <a:pt x="3" y="59"/>
                      </a:cubicBezTo>
                      <a:cubicBezTo>
                        <a:pt x="3" y="59"/>
                        <a:pt x="3" y="59"/>
                        <a:pt x="3" y="59"/>
                      </a:cubicBezTo>
                      <a:cubicBezTo>
                        <a:pt x="1" y="54"/>
                        <a:pt x="0" y="49"/>
                        <a:pt x="0" y="44"/>
                      </a:cubicBezTo>
                      <a:cubicBezTo>
                        <a:pt x="0" y="39"/>
                        <a:pt x="1" y="34"/>
                        <a:pt x="1" y="29"/>
                      </a:cubicBezTo>
                      <a:cubicBezTo>
                        <a:pt x="2" y="24"/>
                        <a:pt x="2" y="19"/>
                        <a:pt x="3" y="15"/>
                      </a:cubicBezTo>
                      <a:cubicBezTo>
                        <a:pt x="3" y="10"/>
                        <a:pt x="3" y="5"/>
                        <a:pt x="1" y="0"/>
                      </a:cubicBez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8C623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811" name="Freeform 4652"/>
                <p:cNvSpPr/>
                <p:nvPr/>
              </p:nvSpPr>
              <p:spPr bwMode="auto">
                <a:xfrm>
                  <a:off x="1922464" y="2281689"/>
                  <a:ext cx="11113" cy="123825"/>
                </a:xfrm>
                <a:custGeom>
                  <a:avLst/>
                  <a:gdLst>
                    <a:gd name="T0" fmla="*/ 4 w 6"/>
                    <a:gd name="T1" fmla="*/ 0 h 68"/>
                    <a:gd name="T2" fmla="*/ 4 w 6"/>
                    <a:gd name="T3" fmla="*/ 34 h 68"/>
                    <a:gd name="T4" fmla="*/ 4 w 6"/>
                    <a:gd name="T5" fmla="*/ 51 h 68"/>
                    <a:gd name="T6" fmla="*/ 6 w 6"/>
                    <a:gd name="T7" fmla="*/ 68 h 68"/>
                    <a:gd name="T8" fmla="*/ 6 w 6"/>
                    <a:gd name="T9" fmla="*/ 68 h 68"/>
                    <a:gd name="T10" fmla="*/ 2 w 6"/>
                    <a:gd name="T11" fmla="*/ 60 h 68"/>
                    <a:gd name="T12" fmla="*/ 0 w 6"/>
                    <a:gd name="T13" fmla="*/ 51 h 68"/>
                    <a:gd name="T14" fmla="*/ 1 w 6"/>
                    <a:gd name="T15" fmla="*/ 34 h 68"/>
                    <a:gd name="T16" fmla="*/ 2 w 6"/>
                    <a:gd name="T17" fmla="*/ 17 h 68"/>
                    <a:gd name="T18" fmla="*/ 3 w 6"/>
                    <a:gd name="T19" fmla="*/ 0 h 68"/>
                    <a:gd name="T20" fmla="*/ 4 w 6"/>
                    <a:gd name="T21" fmla="*/ 0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" h="68">
                      <a:moveTo>
                        <a:pt x="4" y="0"/>
                      </a:moveTo>
                      <a:cubicBezTo>
                        <a:pt x="4" y="11"/>
                        <a:pt x="4" y="23"/>
                        <a:pt x="4" y="34"/>
                      </a:cubicBezTo>
                      <a:cubicBezTo>
                        <a:pt x="4" y="40"/>
                        <a:pt x="4" y="46"/>
                        <a:pt x="4" y="51"/>
                      </a:cubicBezTo>
                      <a:cubicBezTo>
                        <a:pt x="4" y="57"/>
                        <a:pt x="4" y="63"/>
                        <a:pt x="6" y="68"/>
                      </a:cubicBezTo>
                      <a:cubicBezTo>
                        <a:pt x="6" y="68"/>
                        <a:pt x="6" y="68"/>
                        <a:pt x="6" y="68"/>
                      </a:cubicBezTo>
                      <a:cubicBezTo>
                        <a:pt x="3" y="66"/>
                        <a:pt x="2" y="63"/>
                        <a:pt x="2" y="60"/>
                      </a:cubicBezTo>
                      <a:cubicBezTo>
                        <a:pt x="1" y="57"/>
                        <a:pt x="1" y="54"/>
                        <a:pt x="0" y="51"/>
                      </a:cubicBezTo>
                      <a:cubicBezTo>
                        <a:pt x="0" y="46"/>
                        <a:pt x="0" y="40"/>
                        <a:pt x="1" y="34"/>
                      </a:cubicBezTo>
                      <a:cubicBezTo>
                        <a:pt x="1" y="28"/>
                        <a:pt x="1" y="23"/>
                        <a:pt x="2" y="17"/>
                      </a:cubicBezTo>
                      <a:cubicBezTo>
                        <a:pt x="3" y="11"/>
                        <a:pt x="3" y="6"/>
                        <a:pt x="3" y="0"/>
                      </a:cubicBez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8C623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812" name="Freeform 4653"/>
                <p:cNvSpPr/>
                <p:nvPr/>
              </p:nvSpPr>
              <p:spPr bwMode="auto">
                <a:xfrm>
                  <a:off x="1987552" y="2284864"/>
                  <a:ext cx="6350" cy="119062"/>
                </a:xfrm>
                <a:custGeom>
                  <a:avLst/>
                  <a:gdLst>
                    <a:gd name="T0" fmla="*/ 1 w 4"/>
                    <a:gd name="T1" fmla="*/ 0 h 65"/>
                    <a:gd name="T2" fmla="*/ 4 w 4"/>
                    <a:gd name="T3" fmla="*/ 33 h 65"/>
                    <a:gd name="T4" fmla="*/ 4 w 4"/>
                    <a:gd name="T5" fmla="*/ 49 h 65"/>
                    <a:gd name="T6" fmla="*/ 2 w 4"/>
                    <a:gd name="T7" fmla="*/ 65 h 65"/>
                    <a:gd name="T8" fmla="*/ 1 w 4"/>
                    <a:gd name="T9" fmla="*/ 65 h 65"/>
                    <a:gd name="T10" fmla="*/ 0 w 4"/>
                    <a:gd name="T11" fmla="*/ 49 h 65"/>
                    <a:gd name="T12" fmla="*/ 1 w 4"/>
                    <a:gd name="T13" fmla="*/ 33 h 65"/>
                    <a:gd name="T14" fmla="*/ 0 w 4"/>
                    <a:gd name="T15" fmla="*/ 0 h 65"/>
                    <a:gd name="T16" fmla="*/ 1 w 4"/>
                    <a:gd name="T17" fmla="*/ 0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" h="65">
                      <a:moveTo>
                        <a:pt x="1" y="0"/>
                      </a:moveTo>
                      <a:cubicBezTo>
                        <a:pt x="3" y="11"/>
                        <a:pt x="4" y="22"/>
                        <a:pt x="4" y="33"/>
                      </a:cubicBezTo>
                      <a:cubicBezTo>
                        <a:pt x="4" y="38"/>
                        <a:pt x="4" y="44"/>
                        <a:pt x="4" y="49"/>
                      </a:cubicBezTo>
                      <a:cubicBezTo>
                        <a:pt x="3" y="54"/>
                        <a:pt x="3" y="60"/>
                        <a:pt x="2" y="65"/>
                      </a:cubicBezTo>
                      <a:cubicBezTo>
                        <a:pt x="1" y="65"/>
                        <a:pt x="1" y="65"/>
                        <a:pt x="1" y="65"/>
                      </a:cubicBezTo>
                      <a:cubicBezTo>
                        <a:pt x="0" y="60"/>
                        <a:pt x="0" y="54"/>
                        <a:pt x="0" y="49"/>
                      </a:cubicBezTo>
                      <a:cubicBezTo>
                        <a:pt x="0" y="43"/>
                        <a:pt x="0" y="38"/>
                        <a:pt x="1" y="33"/>
                      </a:cubicBezTo>
                      <a:cubicBezTo>
                        <a:pt x="1" y="22"/>
                        <a:pt x="2" y="11"/>
                        <a:pt x="0" y="0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8C623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813" name="Freeform 4654"/>
                <p:cNvSpPr/>
                <p:nvPr/>
              </p:nvSpPr>
              <p:spPr bwMode="auto">
                <a:xfrm>
                  <a:off x="2057402" y="2278514"/>
                  <a:ext cx="17463" cy="125412"/>
                </a:xfrm>
                <a:custGeom>
                  <a:avLst/>
                  <a:gdLst>
                    <a:gd name="T0" fmla="*/ 7 w 10"/>
                    <a:gd name="T1" fmla="*/ 0 h 68"/>
                    <a:gd name="T2" fmla="*/ 9 w 10"/>
                    <a:gd name="T3" fmla="*/ 34 h 68"/>
                    <a:gd name="T4" fmla="*/ 7 w 10"/>
                    <a:gd name="T5" fmla="*/ 51 h 68"/>
                    <a:gd name="T6" fmla="*/ 1 w 10"/>
                    <a:gd name="T7" fmla="*/ 68 h 68"/>
                    <a:gd name="T8" fmla="*/ 0 w 10"/>
                    <a:gd name="T9" fmla="*/ 68 h 68"/>
                    <a:gd name="T10" fmla="*/ 3 w 10"/>
                    <a:gd name="T11" fmla="*/ 51 h 68"/>
                    <a:gd name="T12" fmla="*/ 6 w 10"/>
                    <a:gd name="T13" fmla="*/ 34 h 68"/>
                    <a:gd name="T14" fmla="*/ 7 w 10"/>
                    <a:gd name="T15" fmla="*/ 17 h 68"/>
                    <a:gd name="T16" fmla="*/ 6 w 10"/>
                    <a:gd name="T17" fmla="*/ 0 h 68"/>
                    <a:gd name="T18" fmla="*/ 7 w 10"/>
                    <a:gd name="T19" fmla="*/ 0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0" h="68">
                      <a:moveTo>
                        <a:pt x="7" y="0"/>
                      </a:moveTo>
                      <a:cubicBezTo>
                        <a:pt x="9" y="11"/>
                        <a:pt x="10" y="23"/>
                        <a:pt x="9" y="34"/>
                      </a:cubicBezTo>
                      <a:cubicBezTo>
                        <a:pt x="9" y="40"/>
                        <a:pt x="9" y="46"/>
                        <a:pt x="7" y="51"/>
                      </a:cubicBezTo>
                      <a:cubicBezTo>
                        <a:pt x="6" y="57"/>
                        <a:pt x="4" y="63"/>
                        <a:pt x="1" y="68"/>
                      </a:cubicBezTo>
                      <a:cubicBezTo>
                        <a:pt x="0" y="68"/>
                        <a:pt x="0" y="68"/>
                        <a:pt x="0" y="68"/>
                      </a:cubicBezTo>
                      <a:cubicBezTo>
                        <a:pt x="2" y="62"/>
                        <a:pt x="3" y="56"/>
                        <a:pt x="3" y="51"/>
                      </a:cubicBezTo>
                      <a:cubicBezTo>
                        <a:pt x="4" y="45"/>
                        <a:pt x="5" y="40"/>
                        <a:pt x="6" y="34"/>
                      </a:cubicBezTo>
                      <a:cubicBezTo>
                        <a:pt x="7" y="28"/>
                        <a:pt x="7" y="23"/>
                        <a:pt x="7" y="17"/>
                      </a:cubicBezTo>
                      <a:cubicBezTo>
                        <a:pt x="7" y="11"/>
                        <a:pt x="7" y="5"/>
                        <a:pt x="6" y="0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8C623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814" name="Freeform 4655"/>
                <p:cNvSpPr/>
                <p:nvPr/>
              </p:nvSpPr>
              <p:spPr bwMode="auto">
                <a:xfrm>
                  <a:off x="2024064" y="2392814"/>
                  <a:ext cx="11113" cy="100012"/>
                </a:xfrm>
                <a:custGeom>
                  <a:avLst/>
                  <a:gdLst>
                    <a:gd name="T0" fmla="*/ 2 w 6"/>
                    <a:gd name="T1" fmla="*/ 0 h 54"/>
                    <a:gd name="T2" fmla="*/ 5 w 6"/>
                    <a:gd name="T3" fmla="*/ 27 h 54"/>
                    <a:gd name="T4" fmla="*/ 5 w 6"/>
                    <a:gd name="T5" fmla="*/ 41 h 54"/>
                    <a:gd name="T6" fmla="*/ 1 w 6"/>
                    <a:gd name="T7" fmla="*/ 54 h 54"/>
                    <a:gd name="T8" fmla="*/ 0 w 6"/>
                    <a:gd name="T9" fmla="*/ 54 h 54"/>
                    <a:gd name="T10" fmla="*/ 1 w 6"/>
                    <a:gd name="T11" fmla="*/ 40 h 54"/>
                    <a:gd name="T12" fmla="*/ 2 w 6"/>
                    <a:gd name="T13" fmla="*/ 27 h 54"/>
                    <a:gd name="T14" fmla="*/ 2 w 6"/>
                    <a:gd name="T15" fmla="*/ 0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" h="54">
                      <a:moveTo>
                        <a:pt x="2" y="0"/>
                      </a:moveTo>
                      <a:cubicBezTo>
                        <a:pt x="4" y="9"/>
                        <a:pt x="5" y="18"/>
                        <a:pt x="5" y="27"/>
                      </a:cubicBezTo>
                      <a:cubicBezTo>
                        <a:pt x="5" y="32"/>
                        <a:pt x="6" y="36"/>
                        <a:pt x="5" y="41"/>
                      </a:cubicBezTo>
                      <a:cubicBezTo>
                        <a:pt x="4" y="45"/>
                        <a:pt x="3" y="50"/>
                        <a:pt x="1" y="54"/>
                      </a:cubicBezTo>
                      <a:cubicBezTo>
                        <a:pt x="0" y="54"/>
                        <a:pt x="0" y="54"/>
                        <a:pt x="0" y="54"/>
                      </a:cubicBezTo>
                      <a:cubicBezTo>
                        <a:pt x="0" y="49"/>
                        <a:pt x="1" y="45"/>
                        <a:pt x="1" y="40"/>
                      </a:cubicBezTo>
                      <a:cubicBezTo>
                        <a:pt x="1" y="36"/>
                        <a:pt x="2" y="31"/>
                        <a:pt x="2" y="27"/>
                      </a:cubicBezTo>
                      <a:cubicBezTo>
                        <a:pt x="3" y="18"/>
                        <a:pt x="3" y="9"/>
                        <a:pt x="2" y="0"/>
                      </a:cubicBezTo>
                      <a:close/>
                    </a:path>
                  </a:pathLst>
                </a:custGeom>
                <a:solidFill>
                  <a:srgbClr val="8C623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815" name="Freeform 4656"/>
                <p:cNvSpPr/>
                <p:nvPr/>
              </p:nvSpPr>
              <p:spPr bwMode="auto">
                <a:xfrm>
                  <a:off x="1958977" y="2408689"/>
                  <a:ext cx="11113" cy="90487"/>
                </a:xfrm>
                <a:custGeom>
                  <a:avLst/>
                  <a:gdLst>
                    <a:gd name="T0" fmla="*/ 3 w 6"/>
                    <a:gd name="T1" fmla="*/ 0 h 50"/>
                    <a:gd name="T2" fmla="*/ 4 w 6"/>
                    <a:gd name="T3" fmla="*/ 25 h 50"/>
                    <a:gd name="T4" fmla="*/ 5 w 6"/>
                    <a:gd name="T5" fmla="*/ 37 h 50"/>
                    <a:gd name="T6" fmla="*/ 6 w 6"/>
                    <a:gd name="T7" fmla="*/ 50 h 50"/>
                    <a:gd name="T8" fmla="*/ 5 w 6"/>
                    <a:gd name="T9" fmla="*/ 50 h 50"/>
                    <a:gd name="T10" fmla="*/ 1 w 6"/>
                    <a:gd name="T11" fmla="*/ 38 h 50"/>
                    <a:gd name="T12" fmla="*/ 0 w 6"/>
                    <a:gd name="T13" fmla="*/ 25 h 50"/>
                    <a:gd name="T14" fmla="*/ 2 w 6"/>
                    <a:gd name="T15" fmla="*/ 0 h 50"/>
                    <a:gd name="T16" fmla="*/ 3 w 6"/>
                    <a:gd name="T17" fmla="*/ 0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" h="50">
                      <a:moveTo>
                        <a:pt x="3" y="0"/>
                      </a:moveTo>
                      <a:cubicBezTo>
                        <a:pt x="3" y="9"/>
                        <a:pt x="3" y="17"/>
                        <a:pt x="4" y="25"/>
                      </a:cubicBezTo>
                      <a:cubicBezTo>
                        <a:pt x="4" y="29"/>
                        <a:pt x="5" y="33"/>
                        <a:pt x="5" y="37"/>
                      </a:cubicBezTo>
                      <a:cubicBezTo>
                        <a:pt x="5" y="41"/>
                        <a:pt x="5" y="45"/>
                        <a:pt x="6" y="50"/>
                      </a:cubicBezTo>
                      <a:cubicBezTo>
                        <a:pt x="5" y="50"/>
                        <a:pt x="5" y="50"/>
                        <a:pt x="5" y="50"/>
                      </a:cubicBezTo>
                      <a:cubicBezTo>
                        <a:pt x="3" y="46"/>
                        <a:pt x="2" y="42"/>
                        <a:pt x="1" y="38"/>
                      </a:cubicBezTo>
                      <a:cubicBezTo>
                        <a:pt x="0" y="34"/>
                        <a:pt x="0" y="29"/>
                        <a:pt x="0" y="25"/>
                      </a:cubicBezTo>
                      <a:cubicBezTo>
                        <a:pt x="1" y="17"/>
                        <a:pt x="2" y="9"/>
                        <a:pt x="2" y="0"/>
                      </a:cubicBez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8C623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816" name="Freeform 4657"/>
                <p:cNvSpPr/>
                <p:nvPr/>
              </p:nvSpPr>
              <p:spPr bwMode="auto">
                <a:xfrm>
                  <a:off x="1898652" y="2411864"/>
                  <a:ext cx="12700" cy="82550"/>
                </a:xfrm>
                <a:custGeom>
                  <a:avLst/>
                  <a:gdLst>
                    <a:gd name="T0" fmla="*/ 1 w 7"/>
                    <a:gd name="T1" fmla="*/ 0 h 45"/>
                    <a:gd name="T2" fmla="*/ 4 w 7"/>
                    <a:gd name="T3" fmla="*/ 23 h 45"/>
                    <a:gd name="T4" fmla="*/ 6 w 7"/>
                    <a:gd name="T5" fmla="*/ 34 h 45"/>
                    <a:gd name="T6" fmla="*/ 7 w 7"/>
                    <a:gd name="T7" fmla="*/ 45 h 45"/>
                    <a:gd name="T8" fmla="*/ 6 w 7"/>
                    <a:gd name="T9" fmla="*/ 45 h 45"/>
                    <a:gd name="T10" fmla="*/ 2 w 7"/>
                    <a:gd name="T11" fmla="*/ 34 h 45"/>
                    <a:gd name="T12" fmla="*/ 1 w 7"/>
                    <a:gd name="T13" fmla="*/ 23 h 45"/>
                    <a:gd name="T14" fmla="*/ 0 w 7"/>
                    <a:gd name="T15" fmla="*/ 0 h 45"/>
                    <a:gd name="T16" fmla="*/ 1 w 7"/>
                    <a:gd name="T17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" h="45">
                      <a:moveTo>
                        <a:pt x="1" y="0"/>
                      </a:moveTo>
                      <a:cubicBezTo>
                        <a:pt x="2" y="8"/>
                        <a:pt x="3" y="15"/>
                        <a:pt x="4" y="23"/>
                      </a:cubicBezTo>
                      <a:cubicBezTo>
                        <a:pt x="4" y="26"/>
                        <a:pt x="5" y="30"/>
                        <a:pt x="6" y="34"/>
                      </a:cubicBezTo>
                      <a:cubicBezTo>
                        <a:pt x="6" y="37"/>
                        <a:pt x="7" y="41"/>
                        <a:pt x="7" y="45"/>
                      </a:cubicBezTo>
                      <a:cubicBezTo>
                        <a:pt x="6" y="45"/>
                        <a:pt x="6" y="45"/>
                        <a:pt x="6" y="45"/>
                      </a:cubicBezTo>
                      <a:cubicBezTo>
                        <a:pt x="4" y="42"/>
                        <a:pt x="3" y="38"/>
                        <a:pt x="2" y="34"/>
                      </a:cubicBezTo>
                      <a:cubicBezTo>
                        <a:pt x="1" y="31"/>
                        <a:pt x="1" y="27"/>
                        <a:pt x="1" y="23"/>
                      </a:cubicBezTo>
                      <a:cubicBezTo>
                        <a:pt x="0" y="15"/>
                        <a:pt x="0" y="8"/>
                        <a:pt x="0" y="0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8C623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817" name="Freeform 4658"/>
                <p:cNvSpPr/>
                <p:nvPr/>
              </p:nvSpPr>
              <p:spPr bwMode="auto">
                <a:xfrm>
                  <a:off x="1557339" y="2532514"/>
                  <a:ext cx="915988" cy="650875"/>
                </a:xfrm>
                <a:custGeom>
                  <a:avLst/>
                  <a:gdLst>
                    <a:gd name="T0" fmla="*/ 462 w 499"/>
                    <a:gd name="T1" fmla="*/ 53 h 354"/>
                    <a:gd name="T2" fmla="*/ 499 w 499"/>
                    <a:gd name="T3" fmla="*/ 354 h 354"/>
                    <a:gd name="T4" fmla="*/ 2 w 499"/>
                    <a:gd name="T5" fmla="*/ 342 h 354"/>
                    <a:gd name="T6" fmla="*/ 0 w 499"/>
                    <a:gd name="T7" fmla="*/ 0 h 354"/>
                    <a:gd name="T8" fmla="*/ 462 w 499"/>
                    <a:gd name="T9" fmla="*/ 53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99" h="354">
                      <a:moveTo>
                        <a:pt x="462" y="53"/>
                      </a:moveTo>
                      <a:cubicBezTo>
                        <a:pt x="499" y="354"/>
                        <a:pt x="499" y="354"/>
                        <a:pt x="499" y="354"/>
                      </a:cubicBezTo>
                      <a:cubicBezTo>
                        <a:pt x="499" y="354"/>
                        <a:pt x="87" y="342"/>
                        <a:pt x="2" y="342"/>
                      </a:cubicBezTo>
                      <a:cubicBezTo>
                        <a:pt x="2" y="342"/>
                        <a:pt x="26" y="83"/>
                        <a:pt x="0" y="0"/>
                      </a:cubicBezTo>
                      <a:cubicBezTo>
                        <a:pt x="0" y="0"/>
                        <a:pt x="208" y="66"/>
                        <a:pt x="462" y="53"/>
                      </a:cubicBezTo>
                      <a:close/>
                    </a:path>
                  </a:pathLst>
                </a:custGeom>
                <a:solidFill>
                  <a:srgbClr val="DD8F7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818" name="Freeform 4659"/>
                <p:cNvSpPr/>
                <p:nvPr/>
              </p:nvSpPr>
              <p:spPr bwMode="auto">
                <a:xfrm>
                  <a:off x="4486277" y="3997776"/>
                  <a:ext cx="233363" cy="169862"/>
                </a:xfrm>
                <a:custGeom>
                  <a:avLst/>
                  <a:gdLst>
                    <a:gd name="T0" fmla="*/ 127 w 127"/>
                    <a:gd name="T1" fmla="*/ 62 h 93"/>
                    <a:gd name="T2" fmla="*/ 78 w 127"/>
                    <a:gd name="T3" fmla="*/ 6 h 93"/>
                    <a:gd name="T4" fmla="*/ 3 w 127"/>
                    <a:gd name="T5" fmla="*/ 49 h 93"/>
                    <a:gd name="T6" fmla="*/ 12 w 127"/>
                    <a:gd name="T7" fmla="*/ 93 h 93"/>
                    <a:gd name="T8" fmla="*/ 72 w 127"/>
                    <a:gd name="T9" fmla="*/ 78 h 93"/>
                    <a:gd name="T10" fmla="*/ 120 w 127"/>
                    <a:gd name="T11" fmla="*/ 64 h 93"/>
                    <a:gd name="T12" fmla="*/ 127 w 127"/>
                    <a:gd name="T13" fmla="*/ 62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7" h="93">
                      <a:moveTo>
                        <a:pt x="127" y="62"/>
                      </a:moveTo>
                      <a:cubicBezTo>
                        <a:pt x="126" y="32"/>
                        <a:pt x="109" y="10"/>
                        <a:pt x="78" y="6"/>
                      </a:cubicBezTo>
                      <a:cubicBezTo>
                        <a:pt x="45" y="0"/>
                        <a:pt x="9" y="30"/>
                        <a:pt x="3" y="49"/>
                      </a:cubicBezTo>
                      <a:cubicBezTo>
                        <a:pt x="0" y="61"/>
                        <a:pt x="8" y="81"/>
                        <a:pt x="12" y="93"/>
                      </a:cubicBezTo>
                      <a:cubicBezTo>
                        <a:pt x="32" y="92"/>
                        <a:pt x="53" y="84"/>
                        <a:pt x="72" y="78"/>
                      </a:cubicBezTo>
                      <a:cubicBezTo>
                        <a:pt x="87" y="73"/>
                        <a:pt x="106" y="67"/>
                        <a:pt x="120" y="64"/>
                      </a:cubicBezTo>
                      <a:lnTo>
                        <a:pt x="127" y="62"/>
                      </a:lnTo>
                      <a:close/>
                    </a:path>
                  </a:pathLst>
                </a:custGeom>
                <a:solidFill>
                  <a:srgbClr val="C69C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819" name="Freeform 4660"/>
                <p:cNvSpPr/>
                <p:nvPr/>
              </p:nvSpPr>
              <p:spPr bwMode="auto">
                <a:xfrm>
                  <a:off x="4560889" y="4062864"/>
                  <a:ext cx="100013" cy="82550"/>
                </a:xfrm>
                <a:custGeom>
                  <a:avLst/>
                  <a:gdLst>
                    <a:gd name="T0" fmla="*/ 54 w 54"/>
                    <a:gd name="T1" fmla="*/ 35 h 45"/>
                    <a:gd name="T2" fmla="*/ 28 w 54"/>
                    <a:gd name="T3" fmla="*/ 2 h 45"/>
                    <a:gd name="T4" fmla="*/ 22 w 54"/>
                    <a:gd name="T5" fmla="*/ 45 h 45"/>
                    <a:gd name="T6" fmla="*/ 54 w 54"/>
                    <a:gd name="T7" fmla="*/ 35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4" h="45">
                      <a:moveTo>
                        <a:pt x="54" y="35"/>
                      </a:moveTo>
                      <a:cubicBezTo>
                        <a:pt x="49" y="22"/>
                        <a:pt x="45" y="0"/>
                        <a:pt x="28" y="2"/>
                      </a:cubicBezTo>
                      <a:cubicBezTo>
                        <a:pt x="0" y="6"/>
                        <a:pt x="19" y="33"/>
                        <a:pt x="22" y="45"/>
                      </a:cubicBezTo>
                      <a:lnTo>
                        <a:pt x="54" y="35"/>
                      </a:lnTo>
                      <a:close/>
                    </a:path>
                  </a:pathLst>
                </a:custGeom>
                <a:solidFill>
                  <a:srgbClr val="8C623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820" name="Freeform 4661"/>
                <p:cNvSpPr/>
                <p:nvPr/>
              </p:nvSpPr>
              <p:spPr bwMode="auto">
                <a:xfrm>
                  <a:off x="4060827" y="4661351"/>
                  <a:ext cx="342900" cy="287337"/>
                </a:xfrm>
                <a:custGeom>
                  <a:avLst/>
                  <a:gdLst>
                    <a:gd name="T0" fmla="*/ 110 w 186"/>
                    <a:gd name="T1" fmla="*/ 5 h 157"/>
                    <a:gd name="T2" fmla="*/ 120 w 186"/>
                    <a:gd name="T3" fmla="*/ 144 h 157"/>
                    <a:gd name="T4" fmla="*/ 17 w 186"/>
                    <a:gd name="T5" fmla="*/ 117 h 157"/>
                    <a:gd name="T6" fmla="*/ 25 w 186"/>
                    <a:gd name="T7" fmla="*/ 26 h 157"/>
                    <a:gd name="T8" fmla="*/ 110 w 186"/>
                    <a:gd name="T9" fmla="*/ 5 h 1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6" h="157">
                      <a:moveTo>
                        <a:pt x="110" y="5"/>
                      </a:moveTo>
                      <a:cubicBezTo>
                        <a:pt x="177" y="20"/>
                        <a:pt x="186" y="121"/>
                        <a:pt x="120" y="144"/>
                      </a:cubicBezTo>
                      <a:cubicBezTo>
                        <a:pt x="84" y="157"/>
                        <a:pt x="37" y="151"/>
                        <a:pt x="17" y="117"/>
                      </a:cubicBezTo>
                      <a:cubicBezTo>
                        <a:pt x="1" y="91"/>
                        <a:pt x="0" y="46"/>
                        <a:pt x="25" y="26"/>
                      </a:cubicBezTo>
                      <a:cubicBezTo>
                        <a:pt x="40" y="12"/>
                        <a:pt x="85" y="0"/>
                        <a:pt x="110" y="5"/>
                      </a:cubicBezTo>
                      <a:close/>
                    </a:path>
                  </a:pathLst>
                </a:custGeom>
                <a:solidFill>
                  <a:srgbClr val="8C623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821" name="Freeform 4662"/>
                <p:cNvSpPr/>
                <p:nvPr/>
              </p:nvSpPr>
              <p:spPr bwMode="auto">
                <a:xfrm>
                  <a:off x="3878264" y="4878839"/>
                  <a:ext cx="76200" cy="66675"/>
                </a:xfrm>
                <a:custGeom>
                  <a:avLst/>
                  <a:gdLst>
                    <a:gd name="T0" fmla="*/ 24 w 42"/>
                    <a:gd name="T1" fmla="*/ 1 h 36"/>
                    <a:gd name="T2" fmla="*/ 27 w 42"/>
                    <a:gd name="T3" fmla="*/ 33 h 36"/>
                    <a:gd name="T4" fmla="*/ 3 w 42"/>
                    <a:gd name="T5" fmla="*/ 27 h 36"/>
                    <a:gd name="T6" fmla="*/ 5 w 42"/>
                    <a:gd name="T7" fmla="*/ 8 h 36"/>
                    <a:gd name="T8" fmla="*/ 24 w 42"/>
                    <a:gd name="T9" fmla="*/ 1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6">
                      <a:moveTo>
                        <a:pt x="24" y="1"/>
                      </a:moveTo>
                      <a:cubicBezTo>
                        <a:pt x="40" y="5"/>
                        <a:pt x="42" y="28"/>
                        <a:pt x="27" y="33"/>
                      </a:cubicBezTo>
                      <a:cubicBezTo>
                        <a:pt x="19" y="36"/>
                        <a:pt x="8" y="35"/>
                        <a:pt x="3" y="27"/>
                      </a:cubicBezTo>
                      <a:cubicBezTo>
                        <a:pt x="0" y="21"/>
                        <a:pt x="2" y="13"/>
                        <a:pt x="5" y="8"/>
                      </a:cubicBezTo>
                      <a:cubicBezTo>
                        <a:pt x="9" y="2"/>
                        <a:pt x="19" y="0"/>
                        <a:pt x="24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822" name="Freeform 4663"/>
                <p:cNvSpPr/>
                <p:nvPr/>
              </p:nvSpPr>
              <p:spPr bwMode="auto">
                <a:xfrm>
                  <a:off x="3454402" y="4964564"/>
                  <a:ext cx="77788" cy="63500"/>
                </a:xfrm>
                <a:custGeom>
                  <a:avLst/>
                  <a:gdLst>
                    <a:gd name="T0" fmla="*/ 24 w 42"/>
                    <a:gd name="T1" fmla="*/ 1 h 35"/>
                    <a:gd name="T2" fmla="*/ 27 w 42"/>
                    <a:gd name="T3" fmla="*/ 32 h 35"/>
                    <a:gd name="T4" fmla="*/ 3 w 42"/>
                    <a:gd name="T5" fmla="*/ 26 h 35"/>
                    <a:gd name="T6" fmla="*/ 5 w 42"/>
                    <a:gd name="T7" fmla="*/ 7 h 35"/>
                    <a:gd name="T8" fmla="*/ 24 w 42"/>
                    <a:gd name="T9" fmla="*/ 1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5">
                      <a:moveTo>
                        <a:pt x="24" y="1"/>
                      </a:moveTo>
                      <a:cubicBezTo>
                        <a:pt x="40" y="4"/>
                        <a:pt x="42" y="27"/>
                        <a:pt x="27" y="32"/>
                      </a:cubicBezTo>
                      <a:cubicBezTo>
                        <a:pt x="19" y="35"/>
                        <a:pt x="8" y="34"/>
                        <a:pt x="3" y="26"/>
                      </a:cubicBezTo>
                      <a:cubicBezTo>
                        <a:pt x="0" y="20"/>
                        <a:pt x="2" y="12"/>
                        <a:pt x="5" y="7"/>
                      </a:cubicBezTo>
                      <a:cubicBezTo>
                        <a:pt x="9" y="2"/>
                        <a:pt x="19" y="0"/>
                        <a:pt x="24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823" name="Freeform 4664"/>
                <p:cNvSpPr/>
                <p:nvPr/>
              </p:nvSpPr>
              <p:spPr bwMode="auto">
                <a:xfrm>
                  <a:off x="3076577" y="4991551"/>
                  <a:ext cx="77788" cy="66675"/>
                </a:xfrm>
                <a:custGeom>
                  <a:avLst/>
                  <a:gdLst>
                    <a:gd name="T0" fmla="*/ 25 w 42"/>
                    <a:gd name="T1" fmla="*/ 1 h 36"/>
                    <a:gd name="T2" fmla="*/ 27 w 42"/>
                    <a:gd name="T3" fmla="*/ 33 h 36"/>
                    <a:gd name="T4" fmla="*/ 3 w 42"/>
                    <a:gd name="T5" fmla="*/ 27 h 36"/>
                    <a:gd name="T6" fmla="*/ 5 w 42"/>
                    <a:gd name="T7" fmla="*/ 8 h 36"/>
                    <a:gd name="T8" fmla="*/ 25 w 42"/>
                    <a:gd name="T9" fmla="*/ 1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6">
                      <a:moveTo>
                        <a:pt x="25" y="1"/>
                      </a:moveTo>
                      <a:cubicBezTo>
                        <a:pt x="40" y="5"/>
                        <a:pt x="42" y="28"/>
                        <a:pt x="27" y="33"/>
                      </a:cubicBezTo>
                      <a:cubicBezTo>
                        <a:pt x="19" y="36"/>
                        <a:pt x="8" y="35"/>
                        <a:pt x="3" y="27"/>
                      </a:cubicBezTo>
                      <a:cubicBezTo>
                        <a:pt x="0" y="21"/>
                        <a:pt x="2" y="13"/>
                        <a:pt x="5" y="8"/>
                      </a:cubicBezTo>
                      <a:cubicBezTo>
                        <a:pt x="9" y="2"/>
                        <a:pt x="19" y="0"/>
                        <a:pt x="2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824" name="Freeform 4665"/>
                <p:cNvSpPr/>
                <p:nvPr/>
              </p:nvSpPr>
              <p:spPr bwMode="auto">
                <a:xfrm>
                  <a:off x="2741614" y="4937576"/>
                  <a:ext cx="77788" cy="66675"/>
                </a:xfrm>
                <a:custGeom>
                  <a:avLst/>
                  <a:gdLst>
                    <a:gd name="T0" fmla="*/ 25 w 42"/>
                    <a:gd name="T1" fmla="*/ 1 h 36"/>
                    <a:gd name="T2" fmla="*/ 27 w 42"/>
                    <a:gd name="T3" fmla="*/ 33 h 36"/>
                    <a:gd name="T4" fmla="*/ 3 w 42"/>
                    <a:gd name="T5" fmla="*/ 27 h 36"/>
                    <a:gd name="T6" fmla="*/ 5 w 42"/>
                    <a:gd name="T7" fmla="*/ 8 h 36"/>
                    <a:gd name="T8" fmla="*/ 25 w 42"/>
                    <a:gd name="T9" fmla="*/ 1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6">
                      <a:moveTo>
                        <a:pt x="25" y="1"/>
                      </a:moveTo>
                      <a:cubicBezTo>
                        <a:pt x="40" y="5"/>
                        <a:pt x="42" y="28"/>
                        <a:pt x="27" y="33"/>
                      </a:cubicBezTo>
                      <a:cubicBezTo>
                        <a:pt x="19" y="36"/>
                        <a:pt x="8" y="35"/>
                        <a:pt x="3" y="27"/>
                      </a:cubicBezTo>
                      <a:cubicBezTo>
                        <a:pt x="0" y="21"/>
                        <a:pt x="2" y="13"/>
                        <a:pt x="5" y="8"/>
                      </a:cubicBezTo>
                      <a:cubicBezTo>
                        <a:pt x="9" y="2"/>
                        <a:pt x="19" y="0"/>
                        <a:pt x="2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825" name="Freeform 4666"/>
                <p:cNvSpPr/>
                <p:nvPr/>
              </p:nvSpPr>
              <p:spPr bwMode="auto">
                <a:xfrm>
                  <a:off x="4098927" y="4693101"/>
                  <a:ext cx="261938" cy="222250"/>
                </a:xfrm>
                <a:custGeom>
                  <a:avLst/>
                  <a:gdLst>
                    <a:gd name="T0" fmla="*/ 84 w 143"/>
                    <a:gd name="T1" fmla="*/ 3 h 121"/>
                    <a:gd name="T2" fmla="*/ 92 w 143"/>
                    <a:gd name="T3" fmla="*/ 111 h 121"/>
                    <a:gd name="T4" fmla="*/ 12 w 143"/>
                    <a:gd name="T5" fmla="*/ 91 h 121"/>
                    <a:gd name="T6" fmla="*/ 16 w 143"/>
                    <a:gd name="T7" fmla="*/ 21 h 121"/>
                    <a:gd name="T8" fmla="*/ 84 w 143"/>
                    <a:gd name="T9" fmla="*/ 3 h 1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3" h="121">
                      <a:moveTo>
                        <a:pt x="84" y="3"/>
                      </a:moveTo>
                      <a:cubicBezTo>
                        <a:pt x="136" y="15"/>
                        <a:pt x="143" y="93"/>
                        <a:pt x="92" y="111"/>
                      </a:cubicBezTo>
                      <a:cubicBezTo>
                        <a:pt x="64" y="121"/>
                        <a:pt x="28" y="117"/>
                        <a:pt x="12" y="91"/>
                      </a:cubicBezTo>
                      <a:cubicBezTo>
                        <a:pt x="0" y="70"/>
                        <a:pt x="1" y="37"/>
                        <a:pt x="16" y="21"/>
                      </a:cubicBezTo>
                      <a:cubicBezTo>
                        <a:pt x="27" y="9"/>
                        <a:pt x="65" y="0"/>
                        <a:pt x="84" y="3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826" name="Freeform 4667"/>
                <p:cNvSpPr>
                  <a:spLocks noEditPoints="1"/>
                </p:cNvSpPr>
                <p:nvPr/>
              </p:nvSpPr>
              <p:spPr bwMode="auto">
                <a:xfrm>
                  <a:off x="4173539" y="4807401"/>
                  <a:ext cx="246063" cy="293687"/>
                </a:xfrm>
                <a:custGeom>
                  <a:avLst/>
                  <a:gdLst>
                    <a:gd name="T0" fmla="*/ 74 w 134"/>
                    <a:gd name="T1" fmla="*/ 142 h 160"/>
                    <a:gd name="T2" fmla="*/ 81 w 134"/>
                    <a:gd name="T3" fmla="*/ 155 h 160"/>
                    <a:gd name="T4" fmla="*/ 92 w 134"/>
                    <a:gd name="T5" fmla="*/ 133 h 160"/>
                    <a:gd name="T6" fmla="*/ 97 w 134"/>
                    <a:gd name="T7" fmla="*/ 68 h 160"/>
                    <a:gd name="T8" fmla="*/ 85 w 134"/>
                    <a:gd name="T9" fmla="*/ 121 h 160"/>
                    <a:gd name="T10" fmla="*/ 63 w 134"/>
                    <a:gd name="T11" fmla="*/ 77 h 160"/>
                    <a:gd name="T12" fmla="*/ 75 w 134"/>
                    <a:gd name="T13" fmla="*/ 65 h 160"/>
                    <a:gd name="T14" fmla="*/ 56 w 134"/>
                    <a:gd name="T15" fmla="*/ 61 h 160"/>
                    <a:gd name="T16" fmla="*/ 67 w 134"/>
                    <a:gd name="T17" fmla="*/ 38 h 160"/>
                    <a:gd name="T18" fmla="*/ 12 w 134"/>
                    <a:gd name="T19" fmla="*/ 29 h 160"/>
                    <a:gd name="T20" fmla="*/ 17 w 134"/>
                    <a:gd name="T21" fmla="*/ 54 h 160"/>
                    <a:gd name="T22" fmla="*/ 46 w 134"/>
                    <a:gd name="T23" fmla="*/ 64 h 160"/>
                    <a:gd name="T24" fmla="*/ 36 w 134"/>
                    <a:gd name="T25" fmla="*/ 76 h 160"/>
                    <a:gd name="T26" fmla="*/ 52 w 134"/>
                    <a:gd name="T27" fmla="*/ 78 h 160"/>
                    <a:gd name="T28" fmla="*/ 71 w 134"/>
                    <a:gd name="T29" fmla="*/ 127 h 160"/>
                    <a:gd name="T30" fmla="*/ 22 w 134"/>
                    <a:gd name="T31" fmla="*/ 97 h 160"/>
                    <a:gd name="T32" fmla="*/ 74 w 134"/>
                    <a:gd name="T33" fmla="*/ 142 h 160"/>
                    <a:gd name="T34" fmla="*/ 44 w 134"/>
                    <a:gd name="T35" fmla="*/ 49 h 160"/>
                    <a:gd name="T36" fmla="*/ 23 w 134"/>
                    <a:gd name="T37" fmla="*/ 42 h 160"/>
                    <a:gd name="T38" fmla="*/ 36 w 134"/>
                    <a:gd name="T39" fmla="*/ 20 h 160"/>
                    <a:gd name="T40" fmla="*/ 44 w 134"/>
                    <a:gd name="T41" fmla="*/ 49 h 1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34" h="160">
                      <a:moveTo>
                        <a:pt x="74" y="142"/>
                      </a:moveTo>
                      <a:cubicBezTo>
                        <a:pt x="78" y="147"/>
                        <a:pt x="77" y="150"/>
                        <a:pt x="81" y="155"/>
                      </a:cubicBezTo>
                      <a:cubicBezTo>
                        <a:pt x="102" y="151"/>
                        <a:pt x="97" y="143"/>
                        <a:pt x="92" y="133"/>
                      </a:cubicBezTo>
                      <a:cubicBezTo>
                        <a:pt x="124" y="126"/>
                        <a:pt x="134" y="78"/>
                        <a:pt x="97" y="68"/>
                      </a:cubicBezTo>
                      <a:cubicBezTo>
                        <a:pt x="106" y="88"/>
                        <a:pt x="114" y="113"/>
                        <a:pt x="85" y="121"/>
                      </a:cubicBezTo>
                      <a:cubicBezTo>
                        <a:pt x="78" y="108"/>
                        <a:pt x="66" y="91"/>
                        <a:pt x="63" y="77"/>
                      </a:cubicBezTo>
                      <a:cubicBezTo>
                        <a:pt x="60" y="70"/>
                        <a:pt x="76" y="71"/>
                        <a:pt x="75" y="65"/>
                      </a:cubicBezTo>
                      <a:cubicBezTo>
                        <a:pt x="72" y="56"/>
                        <a:pt x="63" y="67"/>
                        <a:pt x="56" y="61"/>
                      </a:cubicBezTo>
                      <a:cubicBezTo>
                        <a:pt x="53" y="48"/>
                        <a:pt x="65" y="47"/>
                        <a:pt x="67" y="38"/>
                      </a:cubicBezTo>
                      <a:cubicBezTo>
                        <a:pt x="72" y="6"/>
                        <a:pt x="22" y="0"/>
                        <a:pt x="12" y="29"/>
                      </a:cubicBezTo>
                      <a:cubicBezTo>
                        <a:pt x="9" y="36"/>
                        <a:pt x="10" y="45"/>
                        <a:pt x="17" y="54"/>
                      </a:cubicBezTo>
                      <a:cubicBezTo>
                        <a:pt x="24" y="62"/>
                        <a:pt x="39" y="52"/>
                        <a:pt x="46" y="64"/>
                      </a:cubicBezTo>
                      <a:cubicBezTo>
                        <a:pt x="49" y="74"/>
                        <a:pt x="36" y="68"/>
                        <a:pt x="36" y="76"/>
                      </a:cubicBezTo>
                      <a:cubicBezTo>
                        <a:pt x="37" y="87"/>
                        <a:pt x="46" y="77"/>
                        <a:pt x="52" y="78"/>
                      </a:cubicBezTo>
                      <a:cubicBezTo>
                        <a:pt x="57" y="84"/>
                        <a:pt x="62" y="104"/>
                        <a:pt x="71" y="127"/>
                      </a:cubicBezTo>
                      <a:cubicBezTo>
                        <a:pt x="47" y="137"/>
                        <a:pt x="30" y="127"/>
                        <a:pt x="22" y="97"/>
                      </a:cubicBezTo>
                      <a:cubicBezTo>
                        <a:pt x="0" y="126"/>
                        <a:pt x="42" y="160"/>
                        <a:pt x="74" y="142"/>
                      </a:cubicBezTo>
                      <a:close/>
                      <a:moveTo>
                        <a:pt x="44" y="49"/>
                      </a:moveTo>
                      <a:cubicBezTo>
                        <a:pt x="38" y="52"/>
                        <a:pt x="26" y="51"/>
                        <a:pt x="23" y="42"/>
                      </a:cubicBezTo>
                      <a:cubicBezTo>
                        <a:pt x="20" y="35"/>
                        <a:pt x="22" y="22"/>
                        <a:pt x="36" y="20"/>
                      </a:cubicBezTo>
                      <a:cubicBezTo>
                        <a:pt x="53" y="16"/>
                        <a:pt x="63" y="41"/>
                        <a:pt x="44" y="49"/>
                      </a:cubicBezTo>
                      <a:close/>
                    </a:path>
                  </a:pathLst>
                </a:custGeom>
                <a:solidFill>
                  <a:srgbClr val="CCCC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827" name="Freeform 4668"/>
                <p:cNvSpPr/>
                <p:nvPr/>
              </p:nvSpPr>
              <p:spPr bwMode="auto">
                <a:xfrm>
                  <a:off x="3371852" y="2938914"/>
                  <a:ext cx="477838" cy="282575"/>
                </a:xfrm>
                <a:custGeom>
                  <a:avLst/>
                  <a:gdLst>
                    <a:gd name="T0" fmla="*/ 16 w 260"/>
                    <a:gd name="T1" fmla="*/ 66 h 154"/>
                    <a:gd name="T2" fmla="*/ 3 w 260"/>
                    <a:gd name="T3" fmla="*/ 24 h 154"/>
                    <a:gd name="T4" fmla="*/ 59 w 260"/>
                    <a:gd name="T5" fmla="*/ 2 h 154"/>
                    <a:gd name="T6" fmla="*/ 181 w 260"/>
                    <a:gd name="T7" fmla="*/ 39 h 154"/>
                    <a:gd name="T8" fmla="*/ 228 w 260"/>
                    <a:gd name="T9" fmla="*/ 34 h 154"/>
                    <a:gd name="T10" fmla="*/ 207 w 260"/>
                    <a:gd name="T11" fmla="*/ 22 h 154"/>
                    <a:gd name="T12" fmla="*/ 227 w 260"/>
                    <a:gd name="T13" fmla="*/ 9 h 154"/>
                    <a:gd name="T14" fmla="*/ 254 w 260"/>
                    <a:gd name="T15" fmla="*/ 34 h 154"/>
                    <a:gd name="T16" fmla="*/ 209 w 260"/>
                    <a:gd name="T17" fmla="*/ 56 h 154"/>
                    <a:gd name="T18" fmla="*/ 240 w 260"/>
                    <a:gd name="T19" fmla="*/ 81 h 154"/>
                    <a:gd name="T20" fmla="*/ 211 w 260"/>
                    <a:gd name="T21" fmla="*/ 99 h 154"/>
                    <a:gd name="T22" fmla="*/ 205 w 260"/>
                    <a:gd name="T23" fmla="*/ 81 h 154"/>
                    <a:gd name="T24" fmla="*/ 191 w 260"/>
                    <a:gd name="T25" fmla="*/ 101 h 154"/>
                    <a:gd name="T26" fmla="*/ 222 w 260"/>
                    <a:gd name="T27" fmla="*/ 122 h 154"/>
                    <a:gd name="T28" fmla="*/ 260 w 260"/>
                    <a:gd name="T29" fmla="*/ 110 h 154"/>
                    <a:gd name="T30" fmla="*/ 199 w 260"/>
                    <a:gd name="T31" fmla="*/ 132 h 154"/>
                    <a:gd name="T32" fmla="*/ 171 w 260"/>
                    <a:gd name="T33" fmla="*/ 110 h 154"/>
                    <a:gd name="T34" fmla="*/ 180 w 260"/>
                    <a:gd name="T35" fmla="*/ 136 h 154"/>
                    <a:gd name="T36" fmla="*/ 167 w 260"/>
                    <a:gd name="T37" fmla="*/ 135 h 154"/>
                    <a:gd name="T38" fmla="*/ 160 w 260"/>
                    <a:gd name="T39" fmla="*/ 113 h 154"/>
                    <a:gd name="T40" fmla="*/ 134 w 260"/>
                    <a:gd name="T41" fmla="*/ 107 h 154"/>
                    <a:gd name="T42" fmla="*/ 92 w 260"/>
                    <a:gd name="T43" fmla="*/ 145 h 154"/>
                    <a:gd name="T44" fmla="*/ 52 w 260"/>
                    <a:gd name="T45" fmla="*/ 115 h 154"/>
                    <a:gd name="T46" fmla="*/ 25 w 260"/>
                    <a:gd name="T47" fmla="*/ 72 h 154"/>
                    <a:gd name="T48" fmla="*/ 16 w 260"/>
                    <a:gd name="T49" fmla="*/ 66 h 1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260" h="154">
                      <a:moveTo>
                        <a:pt x="16" y="66"/>
                      </a:moveTo>
                      <a:cubicBezTo>
                        <a:pt x="2" y="62"/>
                        <a:pt x="0" y="36"/>
                        <a:pt x="3" y="24"/>
                      </a:cubicBezTo>
                      <a:cubicBezTo>
                        <a:pt x="10" y="0"/>
                        <a:pt x="38" y="2"/>
                        <a:pt x="59" y="2"/>
                      </a:cubicBezTo>
                      <a:cubicBezTo>
                        <a:pt x="103" y="4"/>
                        <a:pt x="138" y="30"/>
                        <a:pt x="181" y="39"/>
                      </a:cubicBezTo>
                      <a:cubicBezTo>
                        <a:pt x="193" y="41"/>
                        <a:pt x="222" y="50"/>
                        <a:pt x="228" y="34"/>
                      </a:cubicBezTo>
                      <a:cubicBezTo>
                        <a:pt x="233" y="21"/>
                        <a:pt x="208" y="9"/>
                        <a:pt x="207" y="22"/>
                      </a:cubicBezTo>
                      <a:cubicBezTo>
                        <a:pt x="197" y="9"/>
                        <a:pt x="219" y="7"/>
                        <a:pt x="227" y="9"/>
                      </a:cubicBezTo>
                      <a:cubicBezTo>
                        <a:pt x="240" y="12"/>
                        <a:pt x="252" y="20"/>
                        <a:pt x="254" y="34"/>
                      </a:cubicBezTo>
                      <a:cubicBezTo>
                        <a:pt x="256" y="59"/>
                        <a:pt x="227" y="63"/>
                        <a:pt x="209" y="56"/>
                      </a:cubicBezTo>
                      <a:cubicBezTo>
                        <a:pt x="220" y="60"/>
                        <a:pt x="236" y="70"/>
                        <a:pt x="240" y="81"/>
                      </a:cubicBezTo>
                      <a:cubicBezTo>
                        <a:pt x="248" y="102"/>
                        <a:pt x="224" y="100"/>
                        <a:pt x="211" y="99"/>
                      </a:cubicBezTo>
                      <a:cubicBezTo>
                        <a:pt x="227" y="102"/>
                        <a:pt x="219" y="84"/>
                        <a:pt x="205" y="81"/>
                      </a:cubicBezTo>
                      <a:cubicBezTo>
                        <a:pt x="192" y="80"/>
                        <a:pt x="188" y="88"/>
                        <a:pt x="191" y="101"/>
                      </a:cubicBezTo>
                      <a:cubicBezTo>
                        <a:pt x="194" y="114"/>
                        <a:pt x="210" y="122"/>
                        <a:pt x="222" y="122"/>
                      </a:cubicBezTo>
                      <a:cubicBezTo>
                        <a:pt x="236" y="123"/>
                        <a:pt x="247" y="113"/>
                        <a:pt x="260" y="110"/>
                      </a:cubicBezTo>
                      <a:cubicBezTo>
                        <a:pt x="260" y="147"/>
                        <a:pt x="224" y="154"/>
                        <a:pt x="199" y="132"/>
                      </a:cubicBezTo>
                      <a:cubicBezTo>
                        <a:pt x="195" y="128"/>
                        <a:pt x="174" y="93"/>
                        <a:pt x="171" y="110"/>
                      </a:cubicBezTo>
                      <a:cubicBezTo>
                        <a:pt x="170" y="119"/>
                        <a:pt x="185" y="125"/>
                        <a:pt x="180" y="136"/>
                      </a:cubicBezTo>
                      <a:cubicBezTo>
                        <a:pt x="178" y="142"/>
                        <a:pt x="169" y="142"/>
                        <a:pt x="167" y="135"/>
                      </a:cubicBezTo>
                      <a:cubicBezTo>
                        <a:pt x="181" y="135"/>
                        <a:pt x="165" y="117"/>
                        <a:pt x="160" y="113"/>
                      </a:cubicBezTo>
                      <a:cubicBezTo>
                        <a:pt x="153" y="107"/>
                        <a:pt x="143" y="103"/>
                        <a:pt x="134" y="107"/>
                      </a:cubicBezTo>
                      <a:cubicBezTo>
                        <a:pt x="114" y="113"/>
                        <a:pt x="112" y="143"/>
                        <a:pt x="92" y="145"/>
                      </a:cubicBezTo>
                      <a:cubicBezTo>
                        <a:pt x="73" y="147"/>
                        <a:pt x="61" y="129"/>
                        <a:pt x="52" y="115"/>
                      </a:cubicBezTo>
                      <a:cubicBezTo>
                        <a:pt x="43" y="100"/>
                        <a:pt x="33" y="87"/>
                        <a:pt x="25" y="72"/>
                      </a:cubicBezTo>
                      <a:lnTo>
                        <a:pt x="16" y="66"/>
                      </a:lnTo>
                      <a:close/>
                    </a:path>
                  </a:pathLst>
                </a:custGeom>
                <a:solidFill>
                  <a:srgbClr val="BBA15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828" name="Freeform 4669"/>
                <p:cNvSpPr/>
                <p:nvPr/>
              </p:nvSpPr>
              <p:spPr bwMode="auto">
                <a:xfrm>
                  <a:off x="3151189" y="3134176"/>
                  <a:ext cx="520700" cy="407987"/>
                </a:xfrm>
                <a:custGeom>
                  <a:avLst/>
                  <a:gdLst>
                    <a:gd name="T0" fmla="*/ 174 w 283"/>
                    <a:gd name="T1" fmla="*/ 25 h 222"/>
                    <a:gd name="T2" fmla="*/ 177 w 283"/>
                    <a:gd name="T3" fmla="*/ 59 h 222"/>
                    <a:gd name="T4" fmla="*/ 220 w 283"/>
                    <a:gd name="T5" fmla="*/ 74 h 222"/>
                    <a:gd name="T6" fmla="*/ 253 w 283"/>
                    <a:gd name="T7" fmla="*/ 52 h 222"/>
                    <a:gd name="T8" fmla="*/ 274 w 283"/>
                    <a:gd name="T9" fmla="*/ 14 h 222"/>
                    <a:gd name="T10" fmla="*/ 275 w 283"/>
                    <a:gd name="T11" fmla="*/ 69 h 222"/>
                    <a:gd name="T12" fmla="*/ 227 w 283"/>
                    <a:gd name="T13" fmla="*/ 104 h 222"/>
                    <a:gd name="T14" fmla="*/ 180 w 283"/>
                    <a:gd name="T15" fmla="*/ 94 h 222"/>
                    <a:gd name="T16" fmla="*/ 169 w 283"/>
                    <a:gd name="T17" fmla="*/ 206 h 222"/>
                    <a:gd name="T18" fmla="*/ 72 w 283"/>
                    <a:gd name="T19" fmla="*/ 200 h 222"/>
                    <a:gd name="T20" fmla="*/ 61 w 283"/>
                    <a:gd name="T21" fmla="*/ 196 h 222"/>
                    <a:gd name="T22" fmla="*/ 111 w 283"/>
                    <a:gd name="T23" fmla="*/ 70 h 222"/>
                    <a:gd name="T24" fmla="*/ 111 w 283"/>
                    <a:gd name="T25" fmla="*/ 70 h 222"/>
                    <a:gd name="T26" fmla="*/ 48 w 283"/>
                    <a:gd name="T27" fmla="*/ 119 h 222"/>
                    <a:gd name="T28" fmla="*/ 9 w 283"/>
                    <a:gd name="T29" fmla="*/ 175 h 222"/>
                    <a:gd name="T30" fmla="*/ 73 w 283"/>
                    <a:gd name="T31" fmla="*/ 64 h 222"/>
                    <a:gd name="T32" fmla="*/ 145 w 283"/>
                    <a:gd name="T33" fmla="*/ 14 h 222"/>
                    <a:gd name="T34" fmla="*/ 174 w 283"/>
                    <a:gd name="T35" fmla="*/ 25 h 2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83" h="222">
                      <a:moveTo>
                        <a:pt x="174" y="25"/>
                      </a:moveTo>
                      <a:cubicBezTo>
                        <a:pt x="164" y="38"/>
                        <a:pt x="165" y="48"/>
                        <a:pt x="177" y="59"/>
                      </a:cubicBezTo>
                      <a:cubicBezTo>
                        <a:pt x="186" y="67"/>
                        <a:pt x="208" y="72"/>
                        <a:pt x="220" y="74"/>
                      </a:cubicBezTo>
                      <a:cubicBezTo>
                        <a:pt x="244" y="79"/>
                        <a:pt x="246" y="73"/>
                        <a:pt x="253" y="52"/>
                      </a:cubicBezTo>
                      <a:cubicBezTo>
                        <a:pt x="256" y="43"/>
                        <a:pt x="258" y="0"/>
                        <a:pt x="274" y="14"/>
                      </a:cubicBezTo>
                      <a:cubicBezTo>
                        <a:pt x="283" y="21"/>
                        <a:pt x="277" y="60"/>
                        <a:pt x="275" y="69"/>
                      </a:cubicBezTo>
                      <a:cubicBezTo>
                        <a:pt x="268" y="93"/>
                        <a:pt x="252" y="103"/>
                        <a:pt x="227" y="104"/>
                      </a:cubicBezTo>
                      <a:cubicBezTo>
                        <a:pt x="216" y="103"/>
                        <a:pt x="188" y="90"/>
                        <a:pt x="180" y="94"/>
                      </a:cubicBezTo>
                      <a:cubicBezTo>
                        <a:pt x="158" y="107"/>
                        <a:pt x="171" y="182"/>
                        <a:pt x="169" y="206"/>
                      </a:cubicBezTo>
                      <a:cubicBezTo>
                        <a:pt x="169" y="222"/>
                        <a:pt x="88" y="209"/>
                        <a:pt x="72" y="200"/>
                      </a:cubicBezTo>
                      <a:cubicBezTo>
                        <a:pt x="61" y="196"/>
                        <a:pt x="61" y="196"/>
                        <a:pt x="61" y="196"/>
                      </a:cubicBezTo>
                      <a:cubicBezTo>
                        <a:pt x="81" y="150"/>
                        <a:pt x="93" y="107"/>
                        <a:pt x="111" y="70"/>
                      </a:cubicBezTo>
                      <a:cubicBezTo>
                        <a:pt x="111" y="70"/>
                        <a:pt x="111" y="70"/>
                        <a:pt x="111" y="70"/>
                      </a:cubicBezTo>
                      <a:cubicBezTo>
                        <a:pt x="86" y="75"/>
                        <a:pt x="64" y="100"/>
                        <a:pt x="48" y="119"/>
                      </a:cubicBezTo>
                      <a:cubicBezTo>
                        <a:pt x="37" y="132"/>
                        <a:pt x="26" y="173"/>
                        <a:pt x="9" y="175"/>
                      </a:cubicBezTo>
                      <a:cubicBezTo>
                        <a:pt x="0" y="137"/>
                        <a:pt x="45" y="84"/>
                        <a:pt x="73" y="64"/>
                      </a:cubicBezTo>
                      <a:cubicBezTo>
                        <a:pt x="104" y="44"/>
                        <a:pt x="137" y="53"/>
                        <a:pt x="145" y="14"/>
                      </a:cubicBezTo>
                      <a:lnTo>
                        <a:pt x="174" y="25"/>
                      </a:lnTo>
                      <a:close/>
                    </a:path>
                  </a:pathLst>
                </a:custGeom>
                <a:solidFill>
                  <a:srgbClr val="FDEFC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829" name="Freeform 4670"/>
                <p:cNvSpPr/>
                <p:nvPr/>
              </p:nvSpPr>
              <p:spPr bwMode="auto">
                <a:xfrm>
                  <a:off x="3394077" y="2970664"/>
                  <a:ext cx="200025" cy="252412"/>
                </a:xfrm>
                <a:custGeom>
                  <a:avLst/>
                  <a:gdLst>
                    <a:gd name="T0" fmla="*/ 21 w 109"/>
                    <a:gd name="T1" fmla="*/ 1 h 138"/>
                    <a:gd name="T2" fmla="*/ 3 w 109"/>
                    <a:gd name="T3" fmla="*/ 56 h 138"/>
                    <a:gd name="T4" fmla="*/ 15 w 109"/>
                    <a:gd name="T5" fmla="*/ 109 h 138"/>
                    <a:gd name="T6" fmla="*/ 99 w 109"/>
                    <a:gd name="T7" fmla="*/ 61 h 138"/>
                    <a:gd name="T8" fmla="*/ 104 w 109"/>
                    <a:gd name="T9" fmla="*/ 30 h 138"/>
                    <a:gd name="T10" fmla="*/ 77 w 109"/>
                    <a:gd name="T11" fmla="*/ 10 h 138"/>
                    <a:gd name="T12" fmla="*/ 24 w 109"/>
                    <a:gd name="T13" fmla="*/ 0 h 138"/>
                    <a:gd name="T14" fmla="*/ 21 w 109"/>
                    <a:gd name="T15" fmla="*/ 1 h 1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09" h="138">
                      <a:moveTo>
                        <a:pt x="21" y="1"/>
                      </a:moveTo>
                      <a:cubicBezTo>
                        <a:pt x="17" y="19"/>
                        <a:pt x="6" y="36"/>
                        <a:pt x="3" y="56"/>
                      </a:cubicBezTo>
                      <a:cubicBezTo>
                        <a:pt x="1" y="73"/>
                        <a:pt x="0" y="97"/>
                        <a:pt x="15" y="109"/>
                      </a:cubicBezTo>
                      <a:cubicBezTo>
                        <a:pt x="50" y="138"/>
                        <a:pt x="87" y="89"/>
                        <a:pt x="99" y="61"/>
                      </a:cubicBezTo>
                      <a:cubicBezTo>
                        <a:pt x="103" y="50"/>
                        <a:pt x="109" y="39"/>
                        <a:pt x="104" y="30"/>
                      </a:cubicBezTo>
                      <a:cubicBezTo>
                        <a:pt x="100" y="18"/>
                        <a:pt x="88" y="14"/>
                        <a:pt x="77" y="10"/>
                      </a:cubicBezTo>
                      <a:cubicBezTo>
                        <a:pt x="59" y="5"/>
                        <a:pt x="43" y="0"/>
                        <a:pt x="24" y="0"/>
                      </a:cubicBezTo>
                      <a:lnTo>
                        <a:pt x="21" y="1"/>
                      </a:lnTo>
                      <a:close/>
                    </a:path>
                  </a:pathLst>
                </a:custGeom>
                <a:solidFill>
                  <a:srgbClr val="FDEFC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830" name="Freeform 4671"/>
                <p:cNvSpPr/>
                <p:nvPr/>
              </p:nvSpPr>
              <p:spPr bwMode="auto">
                <a:xfrm>
                  <a:off x="3316289" y="3251651"/>
                  <a:ext cx="90488" cy="100012"/>
                </a:xfrm>
                <a:custGeom>
                  <a:avLst/>
                  <a:gdLst>
                    <a:gd name="T0" fmla="*/ 4 w 50"/>
                    <a:gd name="T1" fmla="*/ 21 h 55"/>
                    <a:gd name="T2" fmla="*/ 21 w 50"/>
                    <a:gd name="T3" fmla="*/ 54 h 55"/>
                    <a:gd name="T4" fmla="*/ 46 w 50"/>
                    <a:gd name="T5" fmla="*/ 36 h 55"/>
                    <a:gd name="T6" fmla="*/ 36 w 50"/>
                    <a:gd name="T7" fmla="*/ 21 h 55"/>
                    <a:gd name="T8" fmla="*/ 27 w 50"/>
                    <a:gd name="T9" fmla="*/ 17 h 55"/>
                    <a:gd name="T10" fmla="*/ 20 w 50"/>
                    <a:gd name="T11" fmla="*/ 13 h 55"/>
                    <a:gd name="T12" fmla="*/ 4 w 50"/>
                    <a:gd name="T13" fmla="*/ 21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0" h="55">
                      <a:moveTo>
                        <a:pt x="4" y="21"/>
                      </a:moveTo>
                      <a:cubicBezTo>
                        <a:pt x="0" y="37"/>
                        <a:pt x="2" y="52"/>
                        <a:pt x="21" y="54"/>
                      </a:cubicBezTo>
                      <a:cubicBezTo>
                        <a:pt x="33" y="55"/>
                        <a:pt x="42" y="46"/>
                        <a:pt x="46" y="36"/>
                      </a:cubicBezTo>
                      <a:cubicBezTo>
                        <a:pt x="50" y="27"/>
                        <a:pt x="47" y="8"/>
                        <a:pt x="36" y="21"/>
                      </a:cubicBezTo>
                      <a:cubicBezTo>
                        <a:pt x="39" y="13"/>
                        <a:pt x="32" y="9"/>
                        <a:pt x="27" y="17"/>
                      </a:cubicBezTo>
                      <a:cubicBezTo>
                        <a:pt x="29" y="10"/>
                        <a:pt x="24" y="6"/>
                        <a:pt x="20" y="13"/>
                      </a:cubicBezTo>
                      <a:cubicBezTo>
                        <a:pt x="15" y="0"/>
                        <a:pt x="7" y="13"/>
                        <a:pt x="4" y="21"/>
                      </a:cubicBezTo>
                      <a:close/>
                    </a:path>
                  </a:pathLst>
                </a:custGeom>
                <a:solidFill>
                  <a:srgbClr val="BBA15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831" name="Freeform 4672"/>
                <p:cNvSpPr/>
                <p:nvPr/>
              </p:nvSpPr>
              <p:spPr bwMode="auto">
                <a:xfrm>
                  <a:off x="3395664" y="3277051"/>
                  <a:ext cx="92075" cy="103187"/>
                </a:xfrm>
                <a:custGeom>
                  <a:avLst/>
                  <a:gdLst>
                    <a:gd name="T0" fmla="*/ 5 w 50"/>
                    <a:gd name="T1" fmla="*/ 22 h 56"/>
                    <a:gd name="T2" fmla="*/ 22 w 50"/>
                    <a:gd name="T3" fmla="*/ 55 h 56"/>
                    <a:gd name="T4" fmla="*/ 47 w 50"/>
                    <a:gd name="T5" fmla="*/ 37 h 56"/>
                    <a:gd name="T6" fmla="*/ 36 w 50"/>
                    <a:gd name="T7" fmla="*/ 22 h 56"/>
                    <a:gd name="T8" fmla="*/ 28 w 50"/>
                    <a:gd name="T9" fmla="*/ 18 h 56"/>
                    <a:gd name="T10" fmla="*/ 21 w 50"/>
                    <a:gd name="T11" fmla="*/ 13 h 56"/>
                    <a:gd name="T12" fmla="*/ 5 w 50"/>
                    <a:gd name="T13" fmla="*/ 22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0" h="56">
                      <a:moveTo>
                        <a:pt x="5" y="22"/>
                      </a:moveTo>
                      <a:cubicBezTo>
                        <a:pt x="0" y="38"/>
                        <a:pt x="2" y="53"/>
                        <a:pt x="22" y="55"/>
                      </a:cubicBezTo>
                      <a:cubicBezTo>
                        <a:pt x="34" y="56"/>
                        <a:pt x="43" y="47"/>
                        <a:pt x="47" y="37"/>
                      </a:cubicBezTo>
                      <a:cubicBezTo>
                        <a:pt x="50" y="28"/>
                        <a:pt x="47" y="9"/>
                        <a:pt x="36" y="22"/>
                      </a:cubicBezTo>
                      <a:cubicBezTo>
                        <a:pt x="40" y="13"/>
                        <a:pt x="32" y="10"/>
                        <a:pt x="28" y="18"/>
                      </a:cubicBezTo>
                      <a:cubicBezTo>
                        <a:pt x="30" y="11"/>
                        <a:pt x="25" y="7"/>
                        <a:pt x="21" y="13"/>
                      </a:cubicBezTo>
                      <a:cubicBezTo>
                        <a:pt x="16" y="0"/>
                        <a:pt x="8" y="14"/>
                        <a:pt x="5" y="22"/>
                      </a:cubicBezTo>
                      <a:close/>
                    </a:path>
                  </a:pathLst>
                </a:custGeom>
                <a:solidFill>
                  <a:srgbClr val="BBA15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832" name="Freeform 4673"/>
                <p:cNvSpPr/>
                <p:nvPr/>
              </p:nvSpPr>
              <p:spPr bwMode="auto">
                <a:xfrm>
                  <a:off x="3427414" y="2964314"/>
                  <a:ext cx="242888" cy="149225"/>
                </a:xfrm>
                <a:custGeom>
                  <a:avLst/>
                  <a:gdLst>
                    <a:gd name="T0" fmla="*/ 117 w 132"/>
                    <a:gd name="T1" fmla="*/ 41 h 81"/>
                    <a:gd name="T2" fmla="*/ 88 w 132"/>
                    <a:gd name="T3" fmla="*/ 42 h 81"/>
                    <a:gd name="T4" fmla="*/ 84 w 132"/>
                    <a:gd name="T5" fmla="*/ 25 h 81"/>
                    <a:gd name="T6" fmla="*/ 68 w 132"/>
                    <a:gd name="T7" fmla="*/ 12 h 81"/>
                    <a:gd name="T8" fmla="*/ 3 w 132"/>
                    <a:gd name="T9" fmla="*/ 4 h 81"/>
                    <a:gd name="T10" fmla="*/ 27 w 132"/>
                    <a:gd name="T11" fmla="*/ 53 h 81"/>
                    <a:gd name="T12" fmla="*/ 78 w 132"/>
                    <a:gd name="T13" fmla="*/ 79 h 81"/>
                    <a:gd name="T14" fmla="*/ 128 w 132"/>
                    <a:gd name="T15" fmla="*/ 53 h 81"/>
                    <a:gd name="T16" fmla="*/ 116 w 132"/>
                    <a:gd name="T17" fmla="*/ 26 h 81"/>
                    <a:gd name="T18" fmla="*/ 100 w 132"/>
                    <a:gd name="T19" fmla="*/ 35 h 81"/>
                    <a:gd name="T20" fmla="*/ 117 w 132"/>
                    <a:gd name="T21" fmla="*/ 4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32" h="81">
                      <a:moveTo>
                        <a:pt x="117" y="41"/>
                      </a:moveTo>
                      <a:cubicBezTo>
                        <a:pt x="120" y="58"/>
                        <a:pt x="94" y="53"/>
                        <a:pt x="88" y="42"/>
                      </a:cubicBezTo>
                      <a:cubicBezTo>
                        <a:pt x="86" y="36"/>
                        <a:pt x="88" y="30"/>
                        <a:pt x="84" y="25"/>
                      </a:cubicBezTo>
                      <a:cubicBezTo>
                        <a:pt x="81" y="18"/>
                        <a:pt x="73" y="16"/>
                        <a:pt x="68" y="12"/>
                      </a:cubicBezTo>
                      <a:cubicBezTo>
                        <a:pt x="46" y="0"/>
                        <a:pt x="27" y="5"/>
                        <a:pt x="3" y="4"/>
                      </a:cubicBezTo>
                      <a:cubicBezTo>
                        <a:pt x="0" y="33"/>
                        <a:pt x="15" y="40"/>
                        <a:pt x="27" y="53"/>
                      </a:cubicBezTo>
                      <a:cubicBezTo>
                        <a:pt x="44" y="71"/>
                        <a:pt x="56" y="81"/>
                        <a:pt x="78" y="79"/>
                      </a:cubicBezTo>
                      <a:cubicBezTo>
                        <a:pt x="94" y="77"/>
                        <a:pt x="122" y="69"/>
                        <a:pt x="128" y="53"/>
                      </a:cubicBezTo>
                      <a:cubicBezTo>
                        <a:pt x="132" y="42"/>
                        <a:pt x="127" y="25"/>
                        <a:pt x="116" y="26"/>
                      </a:cubicBezTo>
                      <a:cubicBezTo>
                        <a:pt x="112" y="26"/>
                        <a:pt x="100" y="35"/>
                        <a:pt x="100" y="35"/>
                      </a:cubicBezTo>
                      <a:cubicBezTo>
                        <a:pt x="100" y="35"/>
                        <a:pt x="118" y="36"/>
                        <a:pt x="117" y="41"/>
                      </a:cubicBezTo>
                      <a:close/>
                    </a:path>
                  </a:pathLst>
                </a:custGeom>
                <a:solidFill>
                  <a:srgbClr val="BBA15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833" name="Freeform 4674"/>
                <p:cNvSpPr/>
                <p:nvPr/>
              </p:nvSpPr>
              <p:spPr bwMode="auto">
                <a:xfrm>
                  <a:off x="3406777" y="2957964"/>
                  <a:ext cx="263525" cy="158750"/>
                </a:xfrm>
                <a:custGeom>
                  <a:avLst/>
                  <a:gdLst>
                    <a:gd name="T0" fmla="*/ 128 w 143"/>
                    <a:gd name="T1" fmla="*/ 46 h 87"/>
                    <a:gd name="T2" fmla="*/ 104 w 143"/>
                    <a:gd name="T3" fmla="*/ 50 h 87"/>
                    <a:gd name="T4" fmla="*/ 98 w 143"/>
                    <a:gd name="T5" fmla="*/ 34 h 87"/>
                    <a:gd name="T6" fmla="*/ 79 w 143"/>
                    <a:gd name="T7" fmla="*/ 15 h 87"/>
                    <a:gd name="T8" fmla="*/ 14 w 143"/>
                    <a:gd name="T9" fmla="*/ 7 h 87"/>
                    <a:gd name="T10" fmla="*/ 13 w 143"/>
                    <a:gd name="T11" fmla="*/ 8 h 87"/>
                    <a:gd name="T12" fmla="*/ 42 w 143"/>
                    <a:gd name="T13" fmla="*/ 62 h 87"/>
                    <a:gd name="T14" fmla="*/ 111 w 143"/>
                    <a:gd name="T15" fmla="*/ 79 h 87"/>
                    <a:gd name="T16" fmla="*/ 141 w 143"/>
                    <a:gd name="T17" fmla="*/ 43 h 87"/>
                    <a:gd name="T18" fmla="*/ 110 w 143"/>
                    <a:gd name="T19" fmla="*/ 39 h 87"/>
                    <a:gd name="T20" fmla="*/ 110 w 143"/>
                    <a:gd name="T21" fmla="*/ 40 h 87"/>
                    <a:gd name="T22" fmla="*/ 128 w 143"/>
                    <a:gd name="T23" fmla="*/ 46 h 87"/>
                    <a:gd name="T24" fmla="*/ 129 w 143"/>
                    <a:gd name="T25" fmla="*/ 45 h 87"/>
                    <a:gd name="T26" fmla="*/ 114 w 143"/>
                    <a:gd name="T27" fmla="*/ 39 h 87"/>
                    <a:gd name="T28" fmla="*/ 112 w 143"/>
                    <a:gd name="T29" fmla="*/ 39 h 87"/>
                    <a:gd name="T30" fmla="*/ 133 w 143"/>
                    <a:gd name="T31" fmla="*/ 33 h 87"/>
                    <a:gd name="T32" fmla="*/ 134 w 143"/>
                    <a:gd name="T33" fmla="*/ 63 h 87"/>
                    <a:gd name="T34" fmla="*/ 111 w 143"/>
                    <a:gd name="T35" fmla="*/ 77 h 87"/>
                    <a:gd name="T36" fmla="*/ 52 w 143"/>
                    <a:gd name="T37" fmla="*/ 69 h 87"/>
                    <a:gd name="T38" fmla="*/ 18 w 143"/>
                    <a:gd name="T39" fmla="*/ 33 h 87"/>
                    <a:gd name="T40" fmla="*/ 67 w 143"/>
                    <a:gd name="T41" fmla="*/ 12 h 87"/>
                    <a:gd name="T42" fmla="*/ 97 w 143"/>
                    <a:gd name="T43" fmla="*/ 41 h 87"/>
                    <a:gd name="T44" fmla="*/ 103 w 143"/>
                    <a:gd name="T45" fmla="*/ 52 h 87"/>
                    <a:gd name="T46" fmla="*/ 129 w 143"/>
                    <a:gd name="T47" fmla="*/ 45 h 87"/>
                    <a:gd name="T48" fmla="*/ 128 w 143"/>
                    <a:gd name="T49" fmla="*/ 46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43" h="87">
                      <a:moveTo>
                        <a:pt x="128" y="46"/>
                      </a:moveTo>
                      <a:cubicBezTo>
                        <a:pt x="128" y="64"/>
                        <a:pt x="108" y="53"/>
                        <a:pt x="104" y="50"/>
                      </a:cubicBezTo>
                      <a:cubicBezTo>
                        <a:pt x="95" y="44"/>
                        <a:pt x="101" y="40"/>
                        <a:pt x="98" y="34"/>
                      </a:cubicBezTo>
                      <a:cubicBezTo>
                        <a:pt x="94" y="23"/>
                        <a:pt x="89" y="21"/>
                        <a:pt x="79" y="15"/>
                      </a:cubicBezTo>
                      <a:cubicBezTo>
                        <a:pt x="59" y="4"/>
                        <a:pt x="36" y="8"/>
                        <a:pt x="14" y="7"/>
                      </a:cubicBezTo>
                      <a:cubicBezTo>
                        <a:pt x="14" y="7"/>
                        <a:pt x="13" y="8"/>
                        <a:pt x="13" y="8"/>
                      </a:cubicBezTo>
                      <a:cubicBezTo>
                        <a:pt x="12" y="35"/>
                        <a:pt x="25" y="45"/>
                        <a:pt x="42" y="62"/>
                      </a:cubicBezTo>
                      <a:cubicBezTo>
                        <a:pt x="63" y="84"/>
                        <a:pt x="83" y="87"/>
                        <a:pt x="111" y="79"/>
                      </a:cubicBezTo>
                      <a:cubicBezTo>
                        <a:pt x="129" y="73"/>
                        <a:pt x="143" y="62"/>
                        <a:pt x="141" y="43"/>
                      </a:cubicBezTo>
                      <a:cubicBezTo>
                        <a:pt x="138" y="21"/>
                        <a:pt x="121" y="31"/>
                        <a:pt x="110" y="39"/>
                      </a:cubicBezTo>
                      <a:cubicBezTo>
                        <a:pt x="110" y="39"/>
                        <a:pt x="110" y="40"/>
                        <a:pt x="110" y="40"/>
                      </a:cubicBezTo>
                      <a:cubicBezTo>
                        <a:pt x="115" y="40"/>
                        <a:pt x="126" y="40"/>
                        <a:pt x="128" y="46"/>
                      </a:cubicBezTo>
                      <a:cubicBezTo>
                        <a:pt x="128" y="47"/>
                        <a:pt x="129" y="46"/>
                        <a:pt x="129" y="45"/>
                      </a:cubicBezTo>
                      <a:cubicBezTo>
                        <a:pt x="127" y="39"/>
                        <a:pt x="119" y="39"/>
                        <a:pt x="114" y="39"/>
                      </a:cubicBezTo>
                      <a:cubicBezTo>
                        <a:pt x="112" y="38"/>
                        <a:pt x="111" y="38"/>
                        <a:pt x="112" y="39"/>
                      </a:cubicBezTo>
                      <a:cubicBezTo>
                        <a:pt x="118" y="35"/>
                        <a:pt x="125" y="28"/>
                        <a:pt x="133" y="33"/>
                      </a:cubicBezTo>
                      <a:cubicBezTo>
                        <a:pt x="141" y="42"/>
                        <a:pt x="141" y="52"/>
                        <a:pt x="134" y="63"/>
                      </a:cubicBezTo>
                      <a:cubicBezTo>
                        <a:pt x="129" y="70"/>
                        <a:pt x="119" y="74"/>
                        <a:pt x="111" y="77"/>
                      </a:cubicBezTo>
                      <a:cubicBezTo>
                        <a:pt x="90" y="85"/>
                        <a:pt x="70" y="84"/>
                        <a:pt x="52" y="69"/>
                      </a:cubicBezTo>
                      <a:cubicBezTo>
                        <a:pt x="40" y="60"/>
                        <a:pt x="25" y="46"/>
                        <a:pt x="18" y="33"/>
                      </a:cubicBezTo>
                      <a:cubicBezTo>
                        <a:pt x="0" y="0"/>
                        <a:pt x="49" y="7"/>
                        <a:pt x="67" y="12"/>
                      </a:cubicBezTo>
                      <a:cubicBezTo>
                        <a:pt x="81" y="15"/>
                        <a:pt x="96" y="26"/>
                        <a:pt x="97" y="41"/>
                      </a:cubicBezTo>
                      <a:cubicBezTo>
                        <a:pt x="98" y="46"/>
                        <a:pt x="99" y="48"/>
                        <a:pt x="103" y="52"/>
                      </a:cubicBezTo>
                      <a:cubicBezTo>
                        <a:pt x="112" y="61"/>
                        <a:pt x="130" y="60"/>
                        <a:pt x="129" y="45"/>
                      </a:cubicBezTo>
                      <a:cubicBezTo>
                        <a:pt x="129" y="44"/>
                        <a:pt x="127" y="45"/>
                        <a:pt x="128" y="46"/>
                      </a:cubicBezTo>
                      <a:close/>
                    </a:path>
                  </a:pathLst>
                </a:custGeom>
                <a:solidFill>
                  <a:srgbClr val="F9D7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834" name="Freeform 4675"/>
                <p:cNvSpPr/>
                <p:nvPr/>
              </p:nvSpPr>
              <p:spPr bwMode="auto">
                <a:xfrm>
                  <a:off x="3190877" y="3489776"/>
                  <a:ext cx="530225" cy="498475"/>
                </a:xfrm>
                <a:custGeom>
                  <a:avLst/>
                  <a:gdLst>
                    <a:gd name="T0" fmla="*/ 38 w 289"/>
                    <a:gd name="T1" fmla="*/ 7 h 271"/>
                    <a:gd name="T2" fmla="*/ 27 w 289"/>
                    <a:gd name="T3" fmla="*/ 212 h 271"/>
                    <a:gd name="T4" fmla="*/ 131 w 289"/>
                    <a:gd name="T5" fmla="*/ 268 h 271"/>
                    <a:gd name="T6" fmla="*/ 211 w 289"/>
                    <a:gd name="T7" fmla="*/ 204 h 271"/>
                    <a:gd name="T8" fmla="*/ 227 w 289"/>
                    <a:gd name="T9" fmla="*/ 144 h 271"/>
                    <a:gd name="T10" fmla="*/ 289 w 289"/>
                    <a:gd name="T11" fmla="*/ 113 h 271"/>
                    <a:gd name="T12" fmla="*/ 192 w 289"/>
                    <a:gd name="T13" fmla="*/ 109 h 271"/>
                    <a:gd name="T14" fmla="*/ 141 w 289"/>
                    <a:gd name="T15" fmla="*/ 201 h 271"/>
                    <a:gd name="T16" fmla="*/ 99 w 289"/>
                    <a:gd name="T17" fmla="*/ 130 h 271"/>
                    <a:gd name="T18" fmla="*/ 146 w 289"/>
                    <a:gd name="T19" fmla="*/ 28 h 271"/>
                    <a:gd name="T20" fmla="*/ 149 w 289"/>
                    <a:gd name="T21" fmla="*/ 9 h 271"/>
                    <a:gd name="T22" fmla="*/ 42 w 289"/>
                    <a:gd name="T23" fmla="*/ 0 h 271"/>
                    <a:gd name="T24" fmla="*/ 38 w 289"/>
                    <a:gd name="T25" fmla="*/ 7 h 2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89" h="271">
                      <a:moveTo>
                        <a:pt x="38" y="7"/>
                      </a:moveTo>
                      <a:cubicBezTo>
                        <a:pt x="15" y="61"/>
                        <a:pt x="0" y="157"/>
                        <a:pt x="27" y="212"/>
                      </a:cubicBezTo>
                      <a:cubicBezTo>
                        <a:pt x="45" y="251"/>
                        <a:pt x="88" y="271"/>
                        <a:pt x="131" y="268"/>
                      </a:cubicBezTo>
                      <a:cubicBezTo>
                        <a:pt x="177" y="265"/>
                        <a:pt x="200" y="248"/>
                        <a:pt x="211" y="204"/>
                      </a:cubicBezTo>
                      <a:cubicBezTo>
                        <a:pt x="217" y="183"/>
                        <a:pt x="216" y="163"/>
                        <a:pt x="227" y="144"/>
                      </a:cubicBezTo>
                      <a:cubicBezTo>
                        <a:pt x="242" y="117"/>
                        <a:pt x="262" y="117"/>
                        <a:pt x="289" y="113"/>
                      </a:cubicBezTo>
                      <a:cubicBezTo>
                        <a:pt x="274" y="81"/>
                        <a:pt x="216" y="89"/>
                        <a:pt x="192" y="109"/>
                      </a:cubicBezTo>
                      <a:cubicBezTo>
                        <a:pt x="169" y="131"/>
                        <a:pt x="169" y="189"/>
                        <a:pt x="141" y="201"/>
                      </a:cubicBezTo>
                      <a:cubicBezTo>
                        <a:pt x="99" y="221"/>
                        <a:pt x="91" y="157"/>
                        <a:pt x="99" y="130"/>
                      </a:cubicBezTo>
                      <a:cubicBezTo>
                        <a:pt x="109" y="94"/>
                        <a:pt x="140" y="68"/>
                        <a:pt x="146" y="28"/>
                      </a:cubicBezTo>
                      <a:cubicBezTo>
                        <a:pt x="148" y="24"/>
                        <a:pt x="148" y="13"/>
                        <a:pt x="149" y="9"/>
                      </a:cubicBezTo>
                      <a:cubicBezTo>
                        <a:pt x="115" y="3"/>
                        <a:pt x="69" y="11"/>
                        <a:pt x="42" y="0"/>
                      </a:cubicBezTo>
                      <a:lnTo>
                        <a:pt x="38" y="7"/>
                      </a:lnTo>
                      <a:close/>
                    </a:path>
                  </a:pathLst>
                </a:custGeom>
                <a:solidFill>
                  <a:srgbClr val="BBA15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835" name="Freeform 4676"/>
                <p:cNvSpPr/>
                <p:nvPr/>
              </p:nvSpPr>
              <p:spPr bwMode="auto">
                <a:xfrm>
                  <a:off x="3621089" y="3523114"/>
                  <a:ext cx="293688" cy="361950"/>
                </a:xfrm>
                <a:custGeom>
                  <a:avLst/>
                  <a:gdLst>
                    <a:gd name="T0" fmla="*/ 41 w 160"/>
                    <a:gd name="T1" fmla="*/ 90 h 197"/>
                    <a:gd name="T2" fmla="*/ 79 w 160"/>
                    <a:gd name="T3" fmla="*/ 15 h 197"/>
                    <a:gd name="T4" fmla="*/ 160 w 160"/>
                    <a:gd name="T5" fmla="*/ 5 h 197"/>
                    <a:gd name="T6" fmla="*/ 124 w 160"/>
                    <a:gd name="T7" fmla="*/ 72 h 197"/>
                    <a:gd name="T8" fmla="*/ 54 w 160"/>
                    <a:gd name="T9" fmla="*/ 90 h 197"/>
                    <a:gd name="T10" fmla="*/ 123 w 160"/>
                    <a:gd name="T11" fmla="*/ 133 h 197"/>
                    <a:gd name="T12" fmla="*/ 61 w 160"/>
                    <a:gd name="T13" fmla="*/ 196 h 197"/>
                    <a:gd name="T14" fmla="*/ 41 w 160"/>
                    <a:gd name="T15" fmla="*/ 90 h 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60" h="197">
                      <a:moveTo>
                        <a:pt x="41" y="90"/>
                      </a:moveTo>
                      <a:cubicBezTo>
                        <a:pt x="53" y="65"/>
                        <a:pt x="51" y="31"/>
                        <a:pt x="79" y="15"/>
                      </a:cubicBezTo>
                      <a:cubicBezTo>
                        <a:pt x="103" y="0"/>
                        <a:pt x="134" y="3"/>
                        <a:pt x="160" y="5"/>
                      </a:cubicBezTo>
                      <a:cubicBezTo>
                        <a:pt x="119" y="2"/>
                        <a:pt x="137" y="53"/>
                        <a:pt x="124" y="72"/>
                      </a:cubicBezTo>
                      <a:cubicBezTo>
                        <a:pt x="109" y="93"/>
                        <a:pt x="75" y="91"/>
                        <a:pt x="54" y="90"/>
                      </a:cubicBezTo>
                      <a:cubicBezTo>
                        <a:pt x="81" y="92"/>
                        <a:pt x="120" y="96"/>
                        <a:pt x="123" y="133"/>
                      </a:cubicBezTo>
                      <a:cubicBezTo>
                        <a:pt x="124" y="174"/>
                        <a:pt x="83" y="197"/>
                        <a:pt x="61" y="196"/>
                      </a:cubicBezTo>
                      <a:cubicBezTo>
                        <a:pt x="109" y="182"/>
                        <a:pt x="0" y="117"/>
                        <a:pt x="41" y="90"/>
                      </a:cubicBezTo>
                      <a:close/>
                    </a:path>
                  </a:pathLst>
                </a:custGeom>
                <a:solidFill>
                  <a:srgbClr val="BBA15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836" name="Freeform 4677"/>
                <p:cNvSpPr/>
                <p:nvPr/>
              </p:nvSpPr>
              <p:spPr bwMode="auto">
                <a:xfrm>
                  <a:off x="3368677" y="3478664"/>
                  <a:ext cx="6350" cy="6350"/>
                </a:xfrm>
                <a:custGeom>
                  <a:avLst/>
                  <a:gdLst>
                    <a:gd name="T0" fmla="*/ 3 w 3"/>
                    <a:gd name="T1" fmla="*/ 2 h 3"/>
                    <a:gd name="T2" fmla="*/ 1 w 3"/>
                    <a:gd name="T3" fmla="*/ 3 h 3"/>
                    <a:gd name="T4" fmla="*/ 0 w 3"/>
                    <a:gd name="T5" fmla="*/ 2 h 3"/>
                    <a:gd name="T6" fmla="*/ 2 w 3"/>
                    <a:gd name="T7" fmla="*/ 0 h 3"/>
                    <a:gd name="T8" fmla="*/ 3 w 3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3">
                      <a:moveTo>
                        <a:pt x="3" y="2"/>
                      </a:moveTo>
                      <a:cubicBezTo>
                        <a:pt x="3" y="3"/>
                        <a:pt x="2" y="3"/>
                        <a:pt x="1" y="3"/>
                      </a:cubicBezTo>
                      <a:cubicBezTo>
                        <a:pt x="1" y="3"/>
                        <a:pt x="0" y="2"/>
                        <a:pt x="0" y="2"/>
                      </a:cubicBezTo>
                      <a:cubicBezTo>
                        <a:pt x="0" y="1"/>
                        <a:pt x="1" y="0"/>
                        <a:pt x="2" y="0"/>
                      </a:cubicBezTo>
                      <a:cubicBezTo>
                        <a:pt x="2" y="0"/>
                        <a:pt x="3" y="1"/>
                        <a:pt x="3" y="2"/>
                      </a:cubicBezTo>
                      <a:close/>
                    </a:path>
                  </a:pathLst>
                </a:custGeom>
                <a:solidFill>
                  <a:srgbClr val="F9D7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837" name="Freeform 4678"/>
                <p:cNvSpPr/>
                <p:nvPr/>
              </p:nvSpPr>
              <p:spPr bwMode="auto">
                <a:xfrm>
                  <a:off x="3422652" y="3045276"/>
                  <a:ext cx="28575" cy="19050"/>
                </a:xfrm>
                <a:custGeom>
                  <a:avLst/>
                  <a:gdLst>
                    <a:gd name="T0" fmla="*/ 0 w 16"/>
                    <a:gd name="T1" fmla="*/ 0 h 10"/>
                    <a:gd name="T2" fmla="*/ 8 w 16"/>
                    <a:gd name="T3" fmla="*/ 5 h 10"/>
                    <a:gd name="T4" fmla="*/ 16 w 16"/>
                    <a:gd name="T5" fmla="*/ 9 h 10"/>
                    <a:gd name="T6" fmla="*/ 6 w 16"/>
                    <a:gd name="T7" fmla="*/ 8 h 10"/>
                    <a:gd name="T8" fmla="*/ 0 w 16"/>
                    <a:gd name="T9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10">
                      <a:moveTo>
                        <a:pt x="0" y="0"/>
                      </a:moveTo>
                      <a:cubicBezTo>
                        <a:pt x="3" y="2"/>
                        <a:pt x="5" y="4"/>
                        <a:pt x="8" y="5"/>
                      </a:cubicBezTo>
                      <a:cubicBezTo>
                        <a:pt x="10" y="7"/>
                        <a:pt x="13" y="7"/>
                        <a:pt x="16" y="9"/>
                      </a:cubicBezTo>
                      <a:cubicBezTo>
                        <a:pt x="13" y="10"/>
                        <a:pt x="10" y="10"/>
                        <a:pt x="6" y="8"/>
                      </a:cubicBezTo>
                      <a:cubicBezTo>
                        <a:pt x="3" y="6"/>
                        <a:pt x="1" y="3"/>
                        <a:pt x="0" y="0"/>
                      </a:cubicBezTo>
                      <a:close/>
                    </a:path>
                  </a:pathLst>
                </a:custGeom>
                <a:solidFill>
                  <a:srgbClr val="F9D7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838" name="Freeform 4679"/>
                <p:cNvSpPr/>
                <p:nvPr/>
              </p:nvSpPr>
              <p:spPr bwMode="auto">
                <a:xfrm>
                  <a:off x="3446464" y="3135764"/>
                  <a:ext cx="23813" cy="14287"/>
                </a:xfrm>
                <a:custGeom>
                  <a:avLst/>
                  <a:gdLst>
                    <a:gd name="T0" fmla="*/ 0 w 13"/>
                    <a:gd name="T1" fmla="*/ 0 h 8"/>
                    <a:gd name="T2" fmla="*/ 6 w 13"/>
                    <a:gd name="T3" fmla="*/ 4 h 8"/>
                    <a:gd name="T4" fmla="*/ 13 w 13"/>
                    <a:gd name="T5" fmla="*/ 6 h 8"/>
                    <a:gd name="T6" fmla="*/ 5 w 13"/>
                    <a:gd name="T7" fmla="*/ 6 h 8"/>
                    <a:gd name="T8" fmla="*/ 0 w 13"/>
                    <a:gd name="T9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8">
                      <a:moveTo>
                        <a:pt x="0" y="0"/>
                      </a:moveTo>
                      <a:cubicBezTo>
                        <a:pt x="3" y="1"/>
                        <a:pt x="4" y="3"/>
                        <a:pt x="6" y="4"/>
                      </a:cubicBezTo>
                      <a:cubicBezTo>
                        <a:pt x="8" y="5"/>
                        <a:pt x="10" y="5"/>
                        <a:pt x="13" y="6"/>
                      </a:cubicBezTo>
                      <a:cubicBezTo>
                        <a:pt x="10" y="8"/>
                        <a:pt x="7" y="8"/>
                        <a:pt x="5" y="6"/>
                      </a:cubicBezTo>
                      <a:cubicBezTo>
                        <a:pt x="2" y="5"/>
                        <a:pt x="1" y="3"/>
                        <a:pt x="0" y="0"/>
                      </a:cubicBezTo>
                      <a:close/>
                    </a:path>
                  </a:pathLst>
                </a:custGeom>
                <a:solidFill>
                  <a:srgbClr val="F9D7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839" name="Freeform 4680"/>
                <p:cNvSpPr/>
                <p:nvPr/>
              </p:nvSpPr>
              <p:spPr bwMode="auto">
                <a:xfrm>
                  <a:off x="3260727" y="3545339"/>
                  <a:ext cx="144463" cy="38100"/>
                </a:xfrm>
                <a:custGeom>
                  <a:avLst/>
                  <a:gdLst>
                    <a:gd name="T0" fmla="*/ 0 w 79"/>
                    <a:gd name="T1" fmla="*/ 0 h 21"/>
                    <a:gd name="T2" fmla="*/ 1 w 79"/>
                    <a:gd name="T3" fmla="*/ 5 h 21"/>
                    <a:gd name="T4" fmla="*/ 4 w 79"/>
                    <a:gd name="T5" fmla="*/ 9 h 21"/>
                    <a:gd name="T6" fmla="*/ 8 w 79"/>
                    <a:gd name="T7" fmla="*/ 11 h 21"/>
                    <a:gd name="T8" fmla="*/ 10 w 79"/>
                    <a:gd name="T9" fmla="*/ 9 h 21"/>
                    <a:gd name="T10" fmla="*/ 12 w 79"/>
                    <a:gd name="T11" fmla="*/ 1 h 21"/>
                    <a:gd name="T12" fmla="*/ 12 w 79"/>
                    <a:gd name="T13" fmla="*/ 9 h 21"/>
                    <a:gd name="T14" fmla="*/ 17 w 79"/>
                    <a:gd name="T15" fmla="*/ 13 h 21"/>
                    <a:gd name="T16" fmla="*/ 21 w 79"/>
                    <a:gd name="T17" fmla="*/ 8 h 21"/>
                    <a:gd name="T18" fmla="*/ 21 w 79"/>
                    <a:gd name="T19" fmla="*/ 4 h 21"/>
                    <a:gd name="T20" fmla="*/ 23 w 79"/>
                    <a:gd name="T21" fmla="*/ 7 h 21"/>
                    <a:gd name="T22" fmla="*/ 29 w 79"/>
                    <a:gd name="T23" fmla="*/ 12 h 21"/>
                    <a:gd name="T24" fmla="*/ 33 w 79"/>
                    <a:gd name="T25" fmla="*/ 8 h 21"/>
                    <a:gd name="T26" fmla="*/ 34 w 79"/>
                    <a:gd name="T27" fmla="*/ 5 h 21"/>
                    <a:gd name="T28" fmla="*/ 36 w 79"/>
                    <a:gd name="T29" fmla="*/ 7 h 21"/>
                    <a:gd name="T30" fmla="*/ 42 w 79"/>
                    <a:gd name="T31" fmla="*/ 14 h 21"/>
                    <a:gd name="T32" fmla="*/ 45 w 79"/>
                    <a:gd name="T33" fmla="*/ 14 h 21"/>
                    <a:gd name="T34" fmla="*/ 48 w 79"/>
                    <a:gd name="T35" fmla="*/ 11 h 21"/>
                    <a:gd name="T36" fmla="*/ 49 w 79"/>
                    <a:gd name="T37" fmla="*/ 10 h 21"/>
                    <a:gd name="T38" fmla="*/ 51 w 79"/>
                    <a:gd name="T39" fmla="*/ 11 h 21"/>
                    <a:gd name="T40" fmla="*/ 58 w 79"/>
                    <a:gd name="T41" fmla="*/ 17 h 21"/>
                    <a:gd name="T42" fmla="*/ 62 w 79"/>
                    <a:gd name="T43" fmla="*/ 18 h 21"/>
                    <a:gd name="T44" fmla="*/ 63 w 79"/>
                    <a:gd name="T45" fmla="*/ 14 h 21"/>
                    <a:gd name="T46" fmla="*/ 63 w 79"/>
                    <a:gd name="T47" fmla="*/ 10 h 21"/>
                    <a:gd name="T48" fmla="*/ 65 w 79"/>
                    <a:gd name="T49" fmla="*/ 14 h 21"/>
                    <a:gd name="T50" fmla="*/ 68 w 79"/>
                    <a:gd name="T51" fmla="*/ 17 h 21"/>
                    <a:gd name="T52" fmla="*/ 72 w 79"/>
                    <a:gd name="T53" fmla="*/ 19 h 21"/>
                    <a:gd name="T54" fmla="*/ 76 w 79"/>
                    <a:gd name="T55" fmla="*/ 19 h 21"/>
                    <a:gd name="T56" fmla="*/ 78 w 79"/>
                    <a:gd name="T57" fmla="*/ 15 h 21"/>
                    <a:gd name="T58" fmla="*/ 77 w 79"/>
                    <a:gd name="T59" fmla="*/ 19 h 21"/>
                    <a:gd name="T60" fmla="*/ 72 w 79"/>
                    <a:gd name="T61" fmla="*/ 20 h 21"/>
                    <a:gd name="T62" fmla="*/ 67 w 79"/>
                    <a:gd name="T63" fmla="*/ 18 h 21"/>
                    <a:gd name="T64" fmla="*/ 63 w 79"/>
                    <a:gd name="T65" fmla="*/ 15 h 21"/>
                    <a:gd name="T66" fmla="*/ 65 w 79"/>
                    <a:gd name="T67" fmla="*/ 14 h 21"/>
                    <a:gd name="T68" fmla="*/ 63 w 79"/>
                    <a:gd name="T69" fmla="*/ 20 h 21"/>
                    <a:gd name="T70" fmla="*/ 60 w 79"/>
                    <a:gd name="T71" fmla="*/ 20 h 21"/>
                    <a:gd name="T72" fmla="*/ 57 w 79"/>
                    <a:gd name="T73" fmla="*/ 20 h 21"/>
                    <a:gd name="T74" fmla="*/ 49 w 79"/>
                    <a:gd name="T75" fmla="*/ 13 h 21"/>
                    <a:gd name="T76" fmla="*/ 51 w 79"/>
                    <a:gd name="T77" fmla="*/ 13 h 21"/>
                    <a:gd name="T78" fmla="*/ 47 w 79"/>
                    <a:gd name="T79" fmla="*/ 17 h 21"/>
                    <a:gd name="T80" fmla="*/ 41 w 79"/>
                    <a:gd name="T81" fmla="*/ 17 h 21"/>
                    <a:gd name="T82" fmla="*/ 37 w 79"/>
                    <a:gd name="T83" fmla="*/ 13 h 21"/>
                    <a:gd name="T84" fmla="*/ 33 w 79"/>
                    <a:gd name="T85" fmla="*/ 9 h 21"/>
                    <a:gd name="T86" fmla="*/ 36 w 79"/>
                    <a:gd name="T87" fmla="*/ 9 h 21"/>
                    <a:gd name="T88" fmla="*/ 33 w 79"/>
                    <a:gd name="T89" fmla="*/ 13 h 21"/>
                    <a:gd name="T90" fmla="*/ 28 w 79"/>
                    <a:gd name="T91" fmla="*/ 15 h 21"/>
                    <a:gd name="T92" fmla="*/ 24 w 79"/>
                    <a:gd name="T93" fmla="*/ 12 h 21"/>
                    <a:gd name="T94" fmla="*/ 21 w 79"/>
                    <a:gd name="T95" fmla="*/ 9 h 21"/>
                    <a:gd name="T96" fmla="*/ 23 w 79"/>
                    <a:gd name="T97" fmla="*/ 8 h 21"/>
                    <a:gd name="T98" fmla="*/ 22 w 79"/>
                    <a:gd name="T99" fmla="*/ 13 h 21"/>
                    <a:gd name="T100" fmla="*/ 17 w 79"/>
                    <a:gd name="T101" fmla="*/ 15 h 21"/>
                    <a:gd name="T102" fmla="*/ 12 w 79"/>
                    <a:gd name="T103" fmla="*/ 13 h 21"/>
                    <a:gd name="T104" fmla="*/ 10 w 79"/>
                    <a:gd name="T105" fmla="*/ 9 h 21"/>
                    <a:gd name="T106" fmla="*/ 12 w 79"/>
                    <a:gd name="T107" fmla="*/ 9 h 21"/>
                    <a:gd name="T108" fmla="*/ 11 w 79"/>
                    <a:gd name="T109" fmla="*/ 12 h 21"/>
                    <a:gd name="T110" fmla="*/ 8 w 79"/>
                    <a:gd name="T111" fmla="*/ 13 h 21"/>
                    <a:gd name="T112" fmla="*/ 3 w 79"/>
                    <a:gd name="T113" fmla="*/ 10 h 21"/>
                    <a:gd name="T114" fmla="*/ 0 w 79"/>
                    <a:gd name="T115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9" h="21">
                      <a:moveTo>
                        <a:pt x="0" y="0"/>
                      </a:moveTo>
                      <a:cubicBezTo>
                        <a:pt x="0" y="2"/>
                        <a:pt x="1" y="3"/>
                        <a:pt x="1" y="5"/>
                      </a:cubicBezTo>
                      <a:cubicBezTo>
                        <a:pt x="2" y="6"/>
                        <a:pt x="3" y="8"/>
                        <a:pt x="4" y="9"/>
                      </a:cubicBezTo>
                      <a:cubicBezTo>
                        <a:pt x="5" y="10"/>
                        <a:pt x="7" y="11"/>
                        <a:pt x="8" y="11"/>
                      </a:cubicBezTo>
                      <a:cubicBezTo>
                        <a:pt x="9" y="12"/>
                        <a:pt x="10" y="10"/>
                        <a:pt x="10" y="9"/>
                      </a:cubicBezTo>
                      <a:cubicBezTo>
                        <a:pt x="12" y="1"/>
                        <a:pt x="12" y="1"/>
                        <a:pt x="12" y="1"/>
                      </a:cubicBezTo>
                      <a:cubicBezTo>
                        <a:pt x="12" y="9"/>
                        <a:pt x="12" y="9"/>
                        <a:pt x="12" y="9"/>
                      </a:cubicBezTo>
                      <a:cubicBezTo>
                        <a:pt x="12" y="11"/>
                        <a:pt x="15" y="13"/>
                        <a:pt x="17" y="13"/>
                      </a:cubicBezTo>
                      <a:cubicBezTo>
                        <a:pt x="19" y="13"/>
                        <a:pt x="20" y="10"/>
                        <a:pt x="21" y="8"/>
                      </a:cubicBezTo>
                      <a:cubicBezTo>
                        <a:pt x="21" y="4"/>
                        <a:pt x="21" y="4"/>
                        <a:pt x="21" y="4"/>
                      </a:cubicBezTo>
                      <a:cubicBezTo>
                        <a:pt x="23" y="7"/>
                        <a:pt x="23" y="7"/>
                        <a:pt x="23" y="7"/>
                      </a:cubicBezTo>
                      <a:cubicBezTo>
                        <a:pt x="24" y="9"/>
                        <a:pt x="27" y="12"/>
                        <a:pt x="29" y="12"/>
                      </a:cubicBezTo>
                      <a:cubicBezTo>
                        <a:pt x="31" y="13"/>
                        <a:pt x="32" y="11"/>
                        <a:pt x="33" y="8"/>
                      </a:cubicBezTo>
                      <a:cubicBezTo>
                        <a:pt x="34" y="5"/>
                        <a:pt x="34" y="5"/>
                        <a:pt x="34" y="5"/>
                      </a:cubicBezTo>
                      <a:cubicBezTo>
                        <a:pt x="36" y="7"/>
                        <a:pt x="36" y="7"/>
                        <a:pt x="36" y="7"/>
                      </a:cubicBezTo>
                      <a:cubicBezTo>
                        <a:pt x="38" y="10"/>
                        <a:pt x="40" y="13"/>
                        <a:pt x="42" y="14"/>
                      </a:cubicBezTo>
                      <a:cubicBezTo>
                        <a:pt x="43" y="15"/>
                        <a:pt x="44" y="15"/>
                        <a:pt x="45" y="14"/>
                      </a:cubicBezTo>
                      <a:cubicBezTo>
                        <a:pt x="47" y="14"/>
                        <a:pt x="48" y="13"/>
                        <a:pt x="48" y="11"/>
                      </a:cubicBezTo>
                      <a:cubicBezTo>
                        <a:pt x="49" y="10"/>
                        <a:pt x="49" y="10"/>
                        <a:pt x="49" y="10"/>
                      </a:cubicBezTo>
                      <a:cubicBezTo>
                        <a:pt x="51" y="11"/>
                        <a:pt x="51" y="11"/>
                        <a:pt x="51" y="11"/>
                      </a:cubicBezTo>
                      <a:cubicBezTo>
                        <a:pt x="53" y="13"/>
                        <a:pt x="55" y="16"/>
                        <a:pt x="58" y="17"/>
                      </a:cubicBezTo>
                      <a:cubicBezTo>
                        <a:pt x="60" y="18"/>
                        <a:pt x="61" y="19"/>
                        <a:pt x="62" y="18"/>
                      </a:cubicBezTo>
                      <a:cubicBezTo>
                        <a:pt x="63" y="18"/>
                        <a:pt x="63" y="16"/>
                        <a:pt x="63" y="14"/>
                      </a:cubicBezTo>
                      <a:cubicBezTo>
                        <a:pt x="63" y="10"/>
                        <a:pt x="63" y="10"/>
                        <a:pt x="63" y="10"/>
                      </a:cubicBezTo>
                      <a:cubicBezTo>
                        <a:pt x="65" y="14"/>
                        <a:pt x="65" y="14"/>
                        <a:pt x="65" y="14"/>
                      </a:cubicBezTo>
                      <a:cubicBezTo>
                        <a:pt x="65" y="15"/>
                        <a:pt x="67" y="16"/>
                        <a:pt x="68" y="17"/>
                      </a:cubicBezTo>
                      <a:cubicBezTo>
                        <a:pt x="69" y="18"/>
                        <a:pt x="70" y="18"/>
                        <a:pt x="72" y="19"/>
                      </a:cubicBezTo>
                      <a:cubicBezTo>
                        <a:pt x="73" y="19"/>
                        <a:pt x="75" y="19"/>
                        <a:pt x="76" y="19"/>
                      </a:cubicBezTo>
                      <a:cubicBezTo>
                        <a:pt x="78" y="18"/>
                        <a:pt x="78" y="16"/>
                        <a:pt x="78" y="15"/>
                      </a:cubicBezTo>
                      <a:cubicBezTo>
                        <a:pt x="79" y="16"/>
                        <a:pt x="78" y="18"/>
                        <a:pt x="77" y="19"/>
                      </a:cubicBezTo>
                      <a:cubicBezTo>
                        <a:pt x="75" y="20"/>
                        <a:pt x="73" y="20"/>
                        <a:pt x="72" y="20"/>
                      </a:cubicBezTo>
                      <a:cubicBezTo>
                        <a:pt x="70" y="20"/>
                        <a:pt x="69" y="19"/>
                        <a:pt x="67" y="18"/>
                      </a:cubicBezTo>
                      <a:cubicBezTo>
                        <a:pt x="66" y="17"/>
                        <a:pt x="64" y="16"/>
                        <a:pt x="63" y="15"/>
                      </a:cubicBezTo>
                      <a:cubicBezTo>
                        <a:pt x="65" y="14"/>
                        <a:pt x="65" y="14"/>
                        <a:pt x="65" y="14"/>
                      </a:cubicBezTo>
                      <a:cubicBezTo>
                        <a:pt x="65" y="16"/>
                        <a:pt x="65" y="18"/>
                        <a:pt x="63" y="20"/>
                      </a:cubicBezTo>
                      <a:cubicBezTo>
                        <a:pt x="62" y="21"/>
                        <a:pt x="61" y="21"/>
                        <a:pt x="60" y="20"/>
                      </a:cubicBezTo>
                      <a:cubicBezTo>
                        <a:pt x="59" y="20"/>
                        <a:pt x="58" y="20"/>
                        <a:pt x="57" y="20"/>
                      </a:cubicBezTo>
                      <a:cubicBezTo>
                        <a:pt x="54" y="18"/>
                        <a:pt x="51" y="15"/>
                        <a:pt x="49" y="13"/>
                      </a:cubicBezTo>
                      <a:cubicBezTo>
                        <a:pt x="51" y="13"/>
                        <a:pt x="51" y="13"/>
                        <a:pt x="51" y="13"/>
                      </a:cubicBezTo>
                      <a:cubicBezTo>
                        <a:pt x="50" y="14"/>
                        <a:pt x="49" y="16"/>
                        <a:pt x="47" y="17"/>
                      </a:cubicBezTo>
                      <a:cubicBezTo>
                        <a:pt x="45" y="18"/>
                        <a:pt x="42" y="18"/>
                        <a:pt x="41" y="17"/>
                      </a:cubicBezTo>
                      <a:cubicBezTo>
                        <a:pt x="39" y="16"/>
                        <a:pt x="38" y="14"/>
                        <a:pt x="37" y="13"/>
                      </a:cubicBezTo>
                      <a:cubicBezTo>
                        <a:pt x="35" y="12"/>
                        <a:pt x="34" y="11"/>
                        <a:pt x="33" y="9"/>
                      </a:cubicBezTo>
                      <a:cubicBezTo>
                        <a:pt x="36" y="9"/>
                        <a:pt x="36" y="9"/>
                        <a:pt x="36" y="9"/>
                      </a:cubicBezTo>
                      <a:cubicBezTo>
                        <a:pt x="35" y="10"/>
                        <a:pt x="35" y="12"/>
                        <a:pt x="33" y="13"/>
                      </a:cubicBezTo>
                      <a:cubicBezTo>
                        <a:pt x="32" y="15"/>
                        <a:pt x="30" y="15"/>
                        <a:pt x="28" y="15"/>
                      </a:cubicBezTo>
                      <a:cubicBezTo>
                        <a:pt x="26" y="14"/>
                        <a:pt x="25" y="13"/>
                        <a:pt x="24" y="12"/>
                      </a:cubicBezTo>
                      <a:cubicBezTo>
                        <a:pt x="23" y="11"/>
                        <a:pt x="22" y="10"/>
                        <a:pt x="21" y="9"/>
                      </a:cubicBezTo>
                      <a:cubicBezTo>
                        <a:pt x="23" y="8"/>
                        <a:pt x="23" y="8"/>
                        <a:pt x="23" y="8"/>
                      </a:cubicBezTo>
                      <a:cubicBezTo>
                        <a:pt x="23" y="10"/>
                        <a:pt x="23" y="11"/>
                        <a:pt x="22" y="13"/>
                      </a:cubicBezTo>
                      <a:cubicBezTo>
                        <a:pt x="21" y="14"/>
                        <a:pt x="19" y="15"/>
                        <a:pt x="17" y="15"/>
                      </a:cubicBezTo>
                      <a:cubicBezTo>
                        <a:pt x="15" y="15"/>
                        <a:pt x="14" y="15"/>
                        <a:pt x="12" y="13"/>
                      </a:cubicBezTo>
                      <a:cubicBezTo>
                        <a:pt x="11" y="12"/>
                        <a:pt x="10" y="11"/>
                        <a:pt x="10" y="9"/>
                      </a:cubicBezTo>
                      <a:cubicBezTo>
                        <a:pt x="12" y="9"/>
                        <a:pt x="12" y="9"/>
                        <a:pt x="12" y="9"/>
                      </a:cubicBezTo>
                      <a:cubicBezTo>
                        <a:pt x="12" y="10"/>
                        <a:pt x="11" y="11"/>
                        <a:pt x="11" y="12"/>
                      </a:cubicBezTo>
                      <a:cubicBezTo>
                        <a:pt x="10" y="13"/>
                        <a:pt x="9" y="13"/>
                        <a:pt x="8" y="13"/>
                      </a:cubicBezTo>
                      <a:cubicBezTo>
                        <a:pt x="6" y="12"/>
                        <a:pt x="4" y="11"/>
                        <a:pt x="3" y="10"/>
                      </a:cubicBezTo>
                      <a:cubicBezTo>
                        <a:pt x="1" y="7"/>
                        <a:pt x="0" y="3"/>
                        <a:pt x="0" y="0"/>
                      </a:cubicBezTo>
                      <a:close/>
                    </a:path>
                  </a:pathLst>
                </a:custGeom>
                <a:solidFill>
                  <a:srgbClr val="F9D7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840" name="Freeform 4681"/>
                <p:cNvSpPr/>
                <p:nvPr/>
              </p:nvSpPr>
              <p:spPr bwMode="auto">
                <a:xfrm>
                  <a:off x="3262314" y="3608839"/>
                  <a:ext cx="112713" cy="33337"/>
                </a:xfrm>
                <a:custGeom>
                  <a:avLst/>
                  <a:gdLst>
                    <a:gd name="T0" fmla="*/ 0 w 61"/>
                    <a:gd name="T1" fmla="*/ 0 h 18"/>
                    <a:gd name="T2" fmla="*/ 3 w 61"/>
                    <a:gd name="T3" fmla="*/ 5 h 18"/>
                    <a:gd name="T4" fmla="*/ 7 w 61"/>
                    <a:gd name="T5" fmla="*/ 9 h 18"/>
                    <a:gd name="T6" fmla="*/ 12 w 61"/>
                    <a:gd name="T7" fmla="*/ 11 h 18"/>
                    <a:gd name="T8" fmla="*/ 14 w 61"/>
                    <a:gd name="T9" fmla="*/ 7 h 18"/>
                    <a:gd name="T10" fmla="*/ 15 w 61"/>
                    <a:gd name="T11" fmla="*/ 3 h 18"/>
                    <a:gd name="T12" fmla="*/ 16 w 61"/>
                    <a:gd name="T13" fmla="*/ 7 h 18"/>
                    <a:gd name="T14" fmla="*/ 22 w 61"/>
                    <a:gd name="T15" fmla="*/ 13 h 18"/>
                    <a:gd name="T16" fmla="*/ 25 w 61"/>
                    <a:gd name="T17" fmla="*/ 13 h 18"/>
                    <a:gd name="T18" fmla="*/ 26 w 61"/>
                    <a:gd name="T19" fmla="*/ 10 h 18"/>
                    <a:gd name="T20" fmla="*/ 27 w 61"/>
                    <a:gd name="T21" fmla="*/ 5 h 18"/>
                    <a:gd name="T22" fmla="*/ 29 w 61"/>
                    <a:gd name="T23" fmla="*/ 9 h 18"/>
                    <a:gd name="T24" fmla="*/ 37 w 61"/>
                    <a:gd name="T25" fmla="*/ 15 h 18"/>
                    <a:gd name="T26" fmla="*/ 41 w 61"/>
                    <a:gd name="T27" fmla="*/ 13 h 18"/>
                    <a:gd name="T28" fmla="*/ 44 w 61"/>
                    <a:gd name="T29" fmla="*/ 8 h 18"/>
                    <a:gd name="T30" fmla="*/ 45 w 61"/>
                    <a:gd name="T31" fmla="*/ 5 h 18"/>
                    <a:gd name="T32" fmla="*/ 46 w 61"/>
                    <a:gd name="T33" fmla="*/ 8 h 18"/>
                    <a:gd name="T34" fmla="*/ 48 w 61"/>
                    <a:gd name="T35" fmla="*/ 12 h 18"/>
                    <a:gd name="T36" fmla="*/ 52 w 61"/>
                    <a:gd name="T37" fmla="*/ 14 h 18"/>
                    <a:gd name="T38" fmla="*/ 56 w 61"/>
                    <a:gd name="T39" fmla="*/ 13 h 18"/>
                    <a:gd name="T40" fmla="*/ 61 w 61"/>
                    <a:gd name="T41" fmla="*/ 10 h 18"/>
                    <a:gd name="T42" fmla="*/ 57 w 61"/>
                    <a:gd name="T43" fmla="*/ 13 h 18"/>
                    <a:gd name="T44" fmla="*/ 52 w 61"/>
                    <a:gd name="T45" fmla="*/ 16 h 18"/>
                    <a:gd name="T46" fmla="*/ 47 w 61"/>
                    <a:gd name="T47" fmla="*/ 13 h 18"/>
                    <a:gd name="T48" fmla="*/ 44 w 61"/>
                    <a:gd name="T49" fmla="*/ 9 h 18"/>
                    <a:gd name="T50" fmla="*/ 46 w 61"/>
                    <a:gd name="T51" fmla="*/ 9 h 18"/>
                    <a:gd name="T52" fmla="*/ 43 w 61"/>
                    <a:gd name="T53" fmla="*/ 14 h 18"/>
                    <a:gd name="T54" fmla="*/ 37 w 61"/>
                    <a:gd name="T55" fmla="*/ 18 h 18"/>
                    <a:gd name="T56" fmla="*/ 31 w 61"/>
                    <a:gd name="T57" fmla="*/ 16 h 18"/>
                    <a:gd name="T58" fmla="*/ 27 w 61"/>
                    <a:gd name="T59" fmla="*/ 11 h 18"/>
                    <a:gd name="T60" fmla="*/ 29 w 61"/>
                    <a:gd name="T61" fmla="*/ 10 h 18"/>
                    <a:gd name="T62" fmla="*/ 27 w 61"/>
                    <a:gd name="T63" fmla="*/ 15 h 18"/>
                    <a:gd name="T64" fmla="*/ 21 w 61"/>
                    <a:gd name="T65" fmla="*/ 16 h 18"/>
                    <a:gd name="T66" fmla="*/ 17 w 61"/>
                    <a:gd name="T67" fmla="*/ 12 h 18"/>
                    <a:gd name="T68" fmla="*/ 14 w 61"/>
                    <a:gd name="T69" fmla="*/ 8 h 18"/>
                    <a:gd name="T70" fmla="*/ 17 w 61"/>
                    <a:gd name="T71" fmla="*/ 8 h 18"/>
                    <a:gd name="T72" fmla="*/ 15 w 61"/>
                    <a:gd name="T73" fmla="*/ 11 h 18"/>
                    <a:gd name="T74" fmla="*/ 12 w 61"/>
                    <a:gd name="T75" fmla="*/ 13 h 18"/>
                    <a:gd name="T76" fmla="*/ 6 w 61"/>
                    <a:gd name="T77" fmla="*/ 10 h 18"/>
                    <a:gd name="T78" fmla="*/ 2 w 61"/>
                    <a:gd name="T79" fmla="*/ 6 h 18"/>
                    <a:gd name="T80" fmla="*/ 0 w 61"/>
                    <a:gd name="T81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61" h="18">
                      <a:moveTo>
                        <a:pt x="0" y="0"/>
                      </a:moveTo>
                      <a:cubicBezTo>
                        <a:pt x="0" y="2"/>
                        <a:pt x="2" y="4"/>
                        <a:pt x="3" y="5"/>
                      </a:cubicBezTo>
                      <a:cubicBezTo>
                        <a:pt x="4" y="7"/>
                        <a:pt x="5" y="8"/>
                        <a:pt x="7" y="9"/>
                      </a:cubicBezTo>
                      <a:cubicBezTo>
                        <a:pt x="8" y="10"/>
                        <a:pt x="10" y="11"/>
                        <a:pt x="12" y="11"/>
                      </a:cubicBezTo>
                      <a:cubicBezTo>
                        <a:pt x="13" y="10"/>
                        <a:pt x="14" y="9"/>
                        <a:pt x="14" y="7"/>
                      </a:cubicBezTo>
                      <a:cubicBezTo>
                        <a:pt x="15" y="3"/>
                        <a:pt x="15" y="3"/>
                        <a:pt x="15" y="3"/>
                      </a:cubicBezTo>
                      <a:cubicBezTo>
                        <a:pt x="16" y="7"/>
                        <a:pt x="16" y="7"/>
                        <a:pt x="16" y="7"/>
                      </a:cubicBezTo>
                      <a:cubicBezTo>
                        <a:pt x="17" y="10"/>
                        <a:pt x="20" y="12"/>
                        <a:pt x="22" y="13"/>
                      </a:cubicBezTo>
                      <a:cubicBezTo>
                        <a:pt x="23" y="13"/>
                        <a:pt x="24" y="13"/>
                        <a:pt x="25" y="13"/>
                      </a:cubicBezTo>
                      <a:cubicBezTo>
                        <a:pt x="26" y="12"/>
                        <a:pt x="26" y="11"/>
                        <a:pt x="26" y="10"/>
                      </a:cubicBezTo>
                      <a:cubicBezTo>
                        <a:pt x="27" y="5"/>
                        <a:pt x="27" y="5"/>
                        <a:pt x="27" y="5"/>
                      </a:cubicBezTo>
                      <a:cubicBezTo>
                        <a:pt x="29" y="9"/>
                        <a:pt x="29" y="9"/>
                        <a:pt x="29" y="9"/>
                      </a:cubicBezTo>
                      <a:cubicBezTo>
                        <a:pt x="31" y="12"/>
                        <a:pt x="34" y="15"/>
                        <a:pt x="37" y="15"/>
                      </a:cubicBezTo>
                      <a:cubicBezTo>
                        <a:pt x="39" y="15"/>
                        <a:pt x="40" y="14"/>
                        <a:pt x="41" y="13"/>
                      </a:cubicBezTo>
                      <a:cubicBezTo>
                        <a:pt x="42" y="11"/>
                        <a:pt x="43" y="10"/>
                        <a:pt x="44" y="8"/>
                      </a:cubicBezTo>
                      <a:cubicBezTo>
                        <a:pt x="45" y="5"/>
                        <a:pt x="45" y="5"/>
                        <a:pt x="45" y="5"/>
                      </a:cubicBezTo>
                      <a:cubicBezTo>
                        <a:pt x="46" y="8"/>
                        <a:pt x="46" y="8"/>
                        <a:pt x="46" y="8"/>
                      </a:cubicBezTo>
                      <a:cubicBezTo>
                        <a:pt x="46" y="9"/>
                        <a:pt x="47" y="11"/>
                        <a:pt x="48" y="12"/>
                      </a:cubicBezTo>
                      <a:cubicBezTo>
                        <a:pt x="49" y="13"/>
                        <a:pt x="50" y="14"/>
                        <a:pt x="52" y="14"/>
                      </a:cubicBezTo>
                      <a:cubicBezTo>
                        <a:pt x="53" y="14"/>
                        <a:pt x="55" y="13"/>
                        <a:pt x="56" y="13"/>
                      </a:cubicBezTo>
                      <a:cubicBezTo>
                        <a:pt x="58" y="12"/>
                        <a:pt x="59" y="11"/>
                        <a:pt x="61" y="10"/>
                      </a:cubicBezTo>
                      <a:cubicBezTo>
                        <a:pt x="59" y="11"/>
                        <a:pt x="58" y="12"/>
                        <a:pt x="57" y="13"/>
                      </a:cubicBezTo>
                      <a:cubicBezTo>
                        <a:pt x="55" y="14"/>
                        <a:pt x="54" y="15"/>
                        <a:pt x="52" y="16"/>
                      </a:cubicBezTo>
                      <a:cubicBezTo>
                        <a:pt x="50" y="16"/>
                        <a:pt x="48" y="15"/>
                        <a:pt x="47" y="13"/>
                      </a:cubicBezTo>
                      <a:cubicBezTo>
                        <a:pt x="45" y="12"/>
                        <a:pt x="44" y="10"/>
                        <a:pt x="44" y="9"/>
                      </a:cubicBezTo>
                      <a:cubicBezTo>
                        <a:pt x="46" y="9"/>
                        <a:pt x="46" y="9"/>
                        <a:pt x="46" y="9"/>
                      </a:cubicBezTo>
                      <a:cubicBezTo>
                        <a:pt x="45" y="11"/>
                        <a:pt x="45" y="13"/>
                        <a:pt x="43" y="14"/>
                      </a:cubicBezTo>
                      <a:cubicBezTo>
                        <a:pt x="42" y="16"/>
                        <a:pt x="40" y="18"/>
                        <a:pt x="37" y="18"/>
                      </a:cubicBezTo>
                      <a:cubicBezTo>
                        <a:pt x="35" y="18"/>
                        <a:pt x="33" y="17"/>
                        <a:pt x="31" y="16"/>
                      </a:cubicBezTo>
                      <a:cubicBezTo>
                        <a:pt x="29" y="14"/>
                        <a:pt x="28" y="13"/>
                        <a:pt x="27" y="11"/>
                      </a:cubicBezTo>
                      <a:cubicBezTo>
                        <a:pt x="29" y="10"/>
                        <a:pt x="29" y="10"/>
                        <a:pt x="29" y="10"/>
                      </a:cubicBezTo>
                      <a:cubicBezTo>
                        <a:pt x="29" y="12"/>
                        <a:pt x="29" y="14"/>
                        <a:pt x="27" y="15"/>
                      </a:cubicBezTo>
                      <a:cubicBezTo>
                        <a:pt x="25" y="17"/>
                        <a:pt x="23" y="16"/>
                        <a:pt x="21" y="16"/>
                      </a:cubicBezTo>
                      <a:cubicBezTo>
                        <a:pt x="19" y="15"/>
                        <a:pt x="18" y="14"/>
                        <a:pt x="17" y="12"/>
                      </a:cubicBezTo>
                      <a:cubicBezTo>
                        <a:pt x="16" y="11"/>
                        <a:pt x="15" y="10"/>
                        <a:pt x="14" y="8"/>
                      </a:cubicBezTo>
                      <a:cubicBezTo>
                        <a:pt x="17" y="8"/>
                        <a:pt x="17" y="8"/>
                        <a:pt x="17" y="8"/>
                      </a:cubicBezTo>
                      <a:cubicBezTo>
                        <a:pt x="16" y="9"/>
                        <a:pt x="16" y="10"/>
                        <a:pt x="15" y="11"/>
                      </a:cubicBezTo>
                      <a:cubicBezTo>
                        <a:pt x="14" y="12"/>
                        <a:pt x="13" y="13"/>
                        <a:pt x="12" y="13"/>
                      </a:cubicBezTo>
                      <a:cubicBezTo>
                        <a:pt x="9" y="13"/>
                        <a:pt x="8" y="11"/>
                        <a:pt x="6" y="10"/>
                      </a:cubicBezTo>
                      <a:cubicBezTo>
                        <a:pt x="4" y="9"/>
                        <a:pt x="3" y="7"/>
                        <a:pt x="2" y="6"/>
                      </a:cubicBezTo>
                      <a:cubicBezTo>
                        <a:pt x="1" y="4"/>
                        <a:pt x="0" y="2"/>
                        <a:pt x="0" y="0"/>
                      </a:cubicBezTo>
                      <a:close/>
                    </a:path>
                  </a:pathLst>
                </a:custGeom>
                <a:solidFill>
                  <a:srgbClr val="F9D7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841" name="Freeform 4682"/>
                <p:cNvSpPr/>
                <p:nvPr/>
              </p:nvSpPr>
              <p:spPr bwMode="auto">
                <a:xfrm>
                  <a:off x="3252789" y="3669164"/>
                  <a:ext cx="87313" cy="42862"/>
                </a:xfrm>
                <a:custGeom>
                  <a:avLst/>
                  <a:gdLst>
                    <a:gd name="T0" fmla="*/ 2 w 47"/>
                    <a:gd name="T1" fmla="*/ 5 h 24"/>
                    <a:gd name="T2" fmla="*/ 2 w 47"/>
                    <a:gd name="T3" fmla="*/ 12 h 24"/>
                    <a:gd name="T4" fmla="*/ 7 w 47"/>
                    <a:gd name="T5" fmla="*/ 16 h 24"/>
                    <a:gd name="T6" fmla="*/ 14 w 47"/>
                    <a:gd name="T7" fmla="*/ 17 h 24"/>
                    <a:gd name="T8" fmla="*/ 15 w 47"/>
                    <a:gd name="T9" fmla="*/ 12 h 24"/>
                    <a:gd name="T10" fmla="*/ 18 w 47"/>
                    <a:gd name="T11" fmla="*/ 12 h 24"/>
                    <a:gd name="T12" fmla="*/ 23 w 47"/>
                    <a:gd name="T13" fmla="*/ 20 h 24"/>
                    <a:gd name="T14" fmla="*/ 27 w 47"/>
                    <a:gd name="T15" fmla="*/ 21 h 24"/>
                    <a:gd name="T16" fmla="*/ 29 w 47"/>
                    <a:gd name="T17" fmla="*/ 17 h 24"/>
                    <a:gd name="T18" fmla="*/ 30 w 47"/>
                    <a:gd name="T19" fmla="*/ 13 h 24"/>
                    <a:gd name="T20" fmla="*/ 32 w 47"/>
                    <a:gd name="T21" fmla="*/ 17 h 24"/>
                    <a:gd name="T22" fmla="*/ 34 w 47"/>
                    <a:gd name="T23" fmla="*/ 20 h 24"/>
                    <a:gd name="T24" fmla="*/ 38 w 47"/>
                    <a:gd name="T25" fmla="*/ 20 h 24"/>
                    <a:gd name="T26" fmla="*/ 43 w 47"/>
                    <a:gd name="T27" fmla="*/ 15 h 24"/>
                    <a:gd name="T28" fmla="*/ 43 w 47"/>
                    <a:gd name="T29" fmla="*/ 14 h 24"/>
                    <a:gd name="T30" fmla="*/ 43 w 47"/>
                    <a:gd name="T31" fmla="*/ 15 h 24"/>
                    <a:gd name="T32" fmla="*/ 47 w 47"/>
                    <a:gd name="T33" fmla="*/ 17 h 24"/>
                    <a:gd name="T34" fmla="*/ 43 w 47"/>
                    <a:gd name="T35" fmla="*/ 15 h 24"/>
                    <a:gd name="T36" fmla="*/ 43 w 47"/>
                    <a:gd name="T37" fmla="*/ 15 h 24"/>
                    <a:gd name="T38" fmla="*/ 42 w 47"/>
                    <a:gd name="T39" fmla="*/ 19 h 24"/>
                    <a:gd name="T40" fmla="*/ 38 w 47"/>
                    <a:gd name="T41" fmla="*/ 22 h 24"/>
                    <a:gd name="T42" fmla="*/ 33 w 47"/>
                    <a:gd name="T43" fmla="*/ 22 h 24"/>
                    <a:gd name="T44" fmla="*/ 30 w 47"/>
                    <a:gd name="T45" fmla="*/ 18 h 24"/>
                    <a:gd name="T46" fmla="*/ 32 w 47"/>
                    <a:gd name="T47" fmla="*/ 18 h 24"/>
                    <a:gd name="T48" fmla="*/ 31 w 47"/>
                    <a:gd name="T49" fmla="*/ 21 h 24"/>
                    <a:gd name="T50" fmla="*/ 28 w 47"/>
                    <a:gd name="T51" fmla="*/ 23 h 24"/>
                    <a:gd name="T52" fmla="*/ 22 w 47"/>
                    <a:gd name="T53" fmla="*/ 22 h 24"/>
                    <a:gd name="T54" fmla="*/ 17 w 47"/>
                    <a:gd name="T55" fmla="*/ 18 h 24"/>
                    <a:gd name="T56" fmla="*/ 15 w 47"/>
                    <a:gd name="T57" fmla="*/ 12 h 24"/>
                    <a:gd name="T58" fmla="*/ 16 w 47"/>
                    <a:gd name="T59" fmla="*/ 0 h 24"/>
                    <a:gd name="T60" fmla="*/ 18 w 47"/>
                    <a:gd name="T61" fmla="*/ 12 h 24"/>
                    <a:gd name="T62" fmla="*/ 18 w 47"/>
                    <a:gd name="T63" fmla="*/ 16 h 24"/>
                    <a:gd name="T64" fmla="*/ 15 w 47"/>
                    <a:gd name="T65" fmla="*/ 19 h 24"/>
                    <a:gd name="T66" fmla="*/ 7 w 47"/>
                    <a:gd name="T67" fmla="*/ 18 h 24"/>
                    <a:gd name="T68" fmla="*/ 1 w 47"/>
                    <a:gd name="T69" fmla="*/ 13 h 24"/>
                    <a:gd name="T70" fmla="*/ 2 w 47"/>
                    <a:gd name="T71" fmla="*/ 5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47" h="24">
                      <a:moveTo>
                        <a:pt x="2" y="5"/>
                      </a:moveTo>
                      <a:cubicBezTo>
                        <a:pt x="1" y="8"/>
                        <a:pt x="1" y="10"/>
                        <a:pt x="2" y="12"/>
                      </a:cubicBezTo>
                      <a:cubicBezTo>
                        <a:pt x="3" y="14"/>
                        <a:pt x="5" y="15"/>
                        <a:pt x="7" y="16"/>
                      </a:cubicBezTo>
                      <a:cubicBezTo>
                        <a:pt x="9" y="17"/>
                        <a:pt x="12" y="17"/>
                        <a:pt x="14" y="17"/>
                      </a:cubicBezTo>
                      <a:cubicBezTo>
                        <a:pt x="15" y="16"/>
                        <a:pt x="16" y="14"/>
                        <a:pt x="15" y="12"/>
                      </a:cubicBezTo>
                      <a:cubicBezTo>
                        <a:pt x="18" y="12"/>
                        <a:pt x="18" y="12"/>
                        <a:pt x="18" y="12"/>
                      </a:cubicBezTo>
                      <a:cubicBezTo>
                        <a:pt x="18" y="15"/>
                        <a:pt x="21" y="18"/>
                        <a:pt x="23" y="20"/>
                      </a:cubicBezTo>
                      <a:cubicBezTo>
                        <a:pt x="25" y="20"/>
                        <a:pt x="26" y="21"/>
                        <a:pt x="27" y="21"/>
                      </a:cubicBezTo>
                      <a:cubicBezTo>
                        <a:pt x="29" y="20"/>
                        <a:pt x="29" y="19"/>
                        <a:pt x="29" y="17"/>
                      </a:cubicBezTo>
                      <a:cubicBezTo>
                        <a:pt x="30" y="13"/>
                        <a:pt x="30" y="13"/>
                        <a:pt x="30" y="13"/>
                      </a:cubicBezTo>
                      <a:cubicBezTo>
                        <a:pt x="32" y="17"/>
                        <a:pt x="32" y="17"/>
                        <a:pt x="32" y="17"/>
                      </a:cubicBezTo>
                      <a:cubicBezTo>
                        <a:pt x="32" y="18"/>
                        <a:pt x="33" y="19"/>
                        <a:pt x="34" y="20"/>
                      </a:cubicBezTo>
                      <a:cubicBezTo>
                        <a:pt x="35" y="20"/>
                        <a:pt x="36" y="21"/>
                        <a:pt x="38" y="20"/>
                      </a:cubicBezTo>
                      <a:cubicBezTo>
                        <a:pt x="40" y="20"/>
                        <a:pt x="42" y="18"/>
                        <a:pt x="43" y="15"/>
                      </a:cubicBezTo>
                      <a:cubicBezTo>
                        <a:pt x="43" y="14"/>
                        <a:pt x="43" y="14"/>
                        <a:pt x="43" y="14"/>
                      </a:cubicBezTo>
                      <a:cubicBezTo>
                        <a:pt x="43" y="15"/>
                        <a:pt x="43" y="15"/>
                        <a:pt x="43" y="15"/>
                      </a:cubicBezTo>
                      <a:cubicBezTo>
                        <a:pt x="44" y="16"/>
                        <a:pt x="46" y="16"/>
                        <a:pt x="47" y="17"/>
                      </a:cubicBezTo>
                      <a:cubicBezTo>
                        <a:pt x="46" y="16"/>
                        <a:pt x="44" y="17"/>
                        <a:pt x="43" y="15"/>
                      </a:cubicBezTo>
                      <a:cubicBezTo>
                        <a:pt x="43" y="15"/>
                        <a:pt x="43" y="15"/>
                        <a:pt x="43" y="15"/>
                      </a:cubicBezTo>
                      <a:cubicBezTo>
                        <a:pt x="43" y="17"/>
                        <a:pt x="43" y="18"/>
                        <a:pt x="42" y="19"/>
                      </a:cubicBezTo>
                      <a:cubicBezTo>
                        <a:pt x="41" y="21"/>
                        <a:pt x="40" y="22"/>
                        <a:pt x="38" y="22"/>
                      </a:cubicBezTo>
                      <a:cubicBezTo>
                        <a:pt x="36" y="23"/>
                        <a:pt x="35" y="22"/>
                        <a:pt x="33" y="22"/>
                      </a:cubicBezTo>
                      <a:cubicBezTo>
                        <a:pt x="32" y="21"/>
                        <a:pt x="30" y="20"/>
                        <a:pt x="30" y="18"/>
                      </a:cubicBezTo>
                      <a:cubicBezTo>
                        <a:pt x="32" y="18"/>
                        <a:pt x="32" y="18"/>
                        <a:pt x="32" y="18"/>
                      </a:cubicBezTo>
                      <a:cubicBezTo>
                        <a:pt x="32" y="19"/>
                        <a:pt x="32" y="20"/>
                        <a:pt x="31" y="21"/>
                      </a:cubicBezTo>
                      <a:cubicBezTo>
                        <a:pt x="31" y="22"/>
                        <a:pt x="30" y="23"/>
                        <a:pt x="28" y="23"/>
                      </a:cubicBezTo>
                      <a:cubicBezTo>
                        <a:pt x="26" y="24"/>
                        <a:pt x="24" y="23"/>
                        <a:pt x="22" y="22"/>
                      </a:cubicBezTo>
                      <a:cubicBezTo>
                        <a:pt x="20" y="21"/>
                        <a:pt x="18" y="20"/>
                        <a:pt x="17" y="18"/>
                      </a:cubicBezTo>
                      <a:cubicBezTo>
                        <a:pt x="16" y="16"/>
                        <a:pt x="15" y="14"/>
                        <a:pt x="15" y="12"/>
                      </a:cubicBez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18" y="12"/>
                        <a:pt x="18" y="12"/>
                        <a:pt x="18" y="12"/>
                      </a:cubicBezTo>
                      <a:cubicBezTo>
                        <a:pt x="19" y="13"/>
                        <a:pt x="19" y="15"/>
                        <a:pt x="18" y="16"/>
                      </a:cubicBezTo>
                      <a:cubicBezTo>
                        <a:pt x="17" y="18"/>
                        <a:pt x="16" y="19"/>
                        <a:pt x="15" y="19"/>
                      </a:cubicBezTo>
                      <a:cubicBezTo>
                        <a:pt x="12" y="20"/>
                        <a:pt x="9" y="19"/>
                        <a:pt x="7" y="18"/>
                      </a:cubicBezTo>
                      <a:cubicBezTo>
                        <a:pt x="4" y="17"/>
                        <a:pt x="2" y="15"/>
                        <a:pt x="1" y="13"/>
                      </a:cubicBezTo>
                      <a:cubicBezTo>
                        <a:pt x="0" y="10"/>
                        <a:pt x="0" y="7"/>
                        <a:pt x="2" y="5"/>
                      </a:cubicBezTo>
                      <a:close/>
                    </a:path>
                  </a:pathLst>
                </a:custGeom>
                <a:solidFill>
                  <a:srgbClr val="F9D7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842" name="Freeform 4683"/>
                <p:cNvSpPr/>
                <p:nvPr/>
              </p:nvSpPr>
              <p:spPr bwMode="auto">
                <a:xfrm>
                  <a:off x="3316289" y="3762826"/>
                  <a:ext cx="33338" cy="30162"/>
                </a:xfrm>
                <a:custGeom>
                  <a:avLst/>
                  <a:gdLst>
                    <a:gd name="T0" fmla="*/ 18 w 19"/>
                    <a:gd name="T1" fmla="*/ 6 h 17"/>
                    <a:gd name="T2" fmla="*/ 18 w 19"/>
                    <a:gd name="T3" fmla="*/ 9 h 17"/>
                    <a:gd name="T4" fmla="*/ 15 w 19"/>
                    <a:gd name="T5" fmla="*/ 12 h 17"/>
                    <a:gd name="T6" fmla="*/ 11 w 19"/>
                    <a:gd name="T7" fmla="*/ 12 h 17"/>
                    <a:gd name="T8" fmla="*/ 8 w 19"/>
                    <a:gd name="T9" fmla="*/ 8 h 17"/>
                    <a:gd name="T10" fmla="*/ 8 w 19"/>
                    <a:gd name="T11" fmla="*/ 0 h 17"/>
                    <a:gd name="T12" fmla="*/ 11 w 19"/>
                    <a:gd name="T13" fmla="*/ 8 h 17"/>
                    <a:gd name="T14" fmla="*/ 11 w 19"/>
                    <a:gd name="T15" fmla="*/ 13 h 17"/>
                    <a:gd name="T16" fmla="*/ 7 w 19"/>
                    <a:gd name="T17" fmla="*/ 16 h 17"/>
                    <a:gd name="T18" fmla="*/ 3 w 19"/>
                    <a:gd name="T19" fmla="*/ 16 h 17"/>
                    <a:gd name="T20" fmla="*/ 0 w 19"/>
                    <a:gd name="T21" fmla="*/ 12 h 17"/>
                    <a:gd name="T22" fmla="*/ 3 w 19"/>
                    <a:gd name="T23" fmla="*/ 14 h 17"/>
                    <a:gd name="T24" fmla="*/ 7 w 19"/>
                    <a:gd name="T25" fmla="*/ 14 h 17"/>
                    <a:gd name="T26" fmla="*/ 9 w 19"/>
                    <a:gd name="T27" fmla="*/ 12 h 17"/>
                    <a:gd name="T28" fmla="*/ 8 w 19"/>
                    <a:gd name="T29" fmla="*/ 9 h 17"/>
                    <a:gd name="T30" fmla="*/ 11 w 19"/>
                    <a:gd name="T31" fmla="*/ 8 h 17"/>
                    <a:gd name="T32" fmla="*/ 12 w 19"/>
                    <a:gd name="T33" fmla="*/ 9 h 17"/>
                    <a:gd name="T34" fmla="*/ 15 w 19"/>
                    <a:gd name="T35" fmla="*/ 10 h 17"/>
                    <a:gd name="T36" fmla="*/ 17 w 19"/>
                    <a:gd name="T37" fmla="*/ 9 h 17"/>
                    <a:gd name="T38" fmla="*/ 18 w 19"/>
                    <a:gd name="T39" fmla="*/ 6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9" h="17">
                      <a:moveTo>
                        <a:pt x="18" y="6"/>
                      </a:moveTo>
                      <a:cubicBezTo>
                        <a:pt x="19" y="7"/>
                        <a:pt x="19" y="8"/>
                        <a:pt x="18" y="9"/>
                      </a:cubicBezTo>
                      <a:cubicBezTo>
                        <a:pt x="17" y="10"/>
                        <a:pt x="16" y="11"/>
                        <a:pt x="15" y="12"/>
                      </a:cubicBezTo>
                      <a:cubicBezTo>
                        <a:pt x="14" y="12"/>
                        <a:pt x="13" y="12"/>
                        <a:pt x="11" y="12"/>
                      </a:cubicBezTo>
                      <a:cubicBezTo>
                        <a:pt x="10" y="11"/>
                        <a:pt x="8" y="10"/>
                        <a:pt x="8" y="8"/>
                      </a:cubicBez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11" y="8"/>
                        <a:pt x="11" y="8"/>
                        <a:pt x="11" y="8"/>
                      </a:cubicBezTo>
                      <a:cubicBezTo>
                        <a:pt x="12" y="9"/>
                        <a:pt x="12" y="11"/>
                        <a:pt x="11" y="13"/>
                      </a:cubicBezTo>
                      <a:cubicBezTo>
                        <a:pt x="11" y="15"/>
                        <a:pt x="9" y="16"/>
                        <a:pt x="7" y="16"/>
                      </a:cubicBezTo>
                      <a:cubicBezTo>
                        <a:pt x="6" y="17"/>
                        <a:pt x="4" y="17"/>
                        <a:pt x="3" y="16"/>
                      </a:cubicBezTo>
                      <a:cubicBezTo>
                        <a:pt x="1" y="15"/>
                        <a:pt x="0" y="14"/>
                        <a:pt x="0" y="12"/>
                      </a:cubicBezTo>
                      <a:cubicBezTo>
                        <a:pt x="1" y="13"/>
                        <a:pt x="2" y="14"/>
                        <a:pt x="3" y="14"/>
                      </a:cubicBezTo>
                      <a:cubicBezTo>
                        <a:pt x="4" y="15"/>
                        <a:pt x="6" y="14"/>
                        <a:pt x="7" y="14"/>
                      </a:cubicBezTo>
                      <a:cubicBezTo>
                        <a:pt x="8" y="13"/>
                        <a:pt x="8" y="13"/>
                        <a:pt x="9" y="12"/>
                      </a:cubicBezTo>
                      <a:cubicBezTo>
                        <a:pt x="9" y="11"/>
                        <a:pt x="9" y="10"/>
                        <a:pt x="8" y="9"/>
                      </a:cubicBezTo>
                      <a:cubicBezTo>
                        <a:pt x="11" y="8"/>
                        <a:pt x="11" y="8"/>
                        <a:pt x="11" y="8"/>
                      </a:cubicBezTo>
                      <a:cubicBezTo>
                        <a:pt x="11" y="8"/>
                        <a:pt x="11" y="9"/>
                        <a:pt x="12" y="9"/>
                      </a:cubicBezTo>
                      <a:cubicBezTo>
                        <a:pt x="13" y="9"/>
                        <a:pt x="14" y="10"/>
                        <a:pt x="15" y="10"/>
                      </a:cubicBezTo>
                      <a:cubicBezTo>
                        <a:pt x="15" y="9"/>
                        <a:pt x="16" y="9"/>
                        <a:pt x="17" y="9"/>
                      </a:cubicBezTo>
                      <a:cubicBezTo>
                        <a:pt x="18" y="8"/>
                        <a:pt x="18" y="7"/>
                        <a:pt x="18" y="6"/>
                      </a:cubicBezTo>
                      <a:close/>
                    </a:path>
                  </a:pathLst>
                </a:custGeom>
                <a:solidFill>
                  <a:srgbClr val="F9D7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843" name="Freeform 4684"/>
                <p:cNvSpPr/>
                <p:nvPr/>
              </p:nvSpPr>
              <p:spPr bwMode="auto">
                <a:xfrm>
                  <a:off x="3267077" y="3875539"/>
                  <a:ext cx="46038" cy="26987"/>
                </a:xfrm>
                <a:custGeom>
                  <a:avLst/>
                  <a:gdLst>
                    <a:gd name="T0" fmla="*/ 0 w 25"/>
                    <a:gd name="T1" fmla="*/ 9 h 14"/>
                    <a:gd name="T2" fmla="*/ 5 w 25"/>
                    <a:gd name="T3" fmla="*/ 10 h 14"/>
                    <a:gd name="T4" fmla="*/ 9 w 25"/>
                    <a:gd name="T5" fmla="*/ 11 h 14"/>
                    <a:gd name="T6" fmla="*/ 13 w 25"/>
                    <a:gd name="T7" fmla="*/ 10 h 14"/>
                    <a:gd name="T8" fmla="*/ 13 w 25"/>
                    <a:gd name="T9" fmla="*/ 7 h 14"/>
                    <a:gd name="T10" fmla="*/ 16 w 25"/>
                    <a:gd name="T11" fmla="*/ 6 h 14"/>
                    <a:gd name="T12" fmla="*/ 18 w 25"/>
                    <a:gd name="T13" fmla="*/ 10 h 14"/>
                    <a:gd name="T14" fmla="*/ 22 w 25"/>
                    <a:gd name="T15" fmla="*/ 8 h 14"/>
                    <a:gd name="T16" fmla="*/ 22 w 25"/>
                    <a:gd name="T17" fmla="*/ 8 h 14"/>
                    <a:gd name="T18" fmla="*/ 22 w 25"/>
                    <a:gd name="T19" fmla="*/ 8 h 14"/>
                    <a:gd name="T20" fmla="*/ 23 w 25"/>
                    <a:gd name="T21" fmla="*/ 7 h 14"/>
                    <a:gd name="T22" fmla="*/ 24 w 25"/>
                    <a:gd name="T23" fmla="*/ 5 h 14"/>
                    <a:gd name="T24" fmla="*/ 24 w 25"/>
                    <a:gd name="T25" fmla="*/ 0 h 14"/>
                    <a:gd name="T26" fmla="*/ 25 w 25"/>
                    <a:gd name="T27" fmla="*/ 5 h 14"/>
                    <a:gd name="T28" fmla="*/ 25 w 25"/>
                    <a:gd name="T29" fmla="*/ 7 h 14"/>
                    <a:gd name="T30" fmla="*/ 24 w 25"/>
                    <a:gd name="T31" fmla="*/ 10 h 14"/>
                    <a:gd name="T32" fmla="*/ 24 w 25"/>
                    <a:gd name="T33" fmla="*/ 10 h 14"/>
                    <a:gd name="T34" fmla="*/ 18 w 25"/>
                    <a:gd name="T35" fmla="*/ 12 h 14"/>
                    <a:gd name="T36" fmla="*/ 14 w 25"/>
                    <a:gd name="T37" fmla="*/ 10 h 14"/>
                    <a:gd name="T38" fmla="*/ 13 w 25"/>
                    <a:gd name="T39" fmla="*/ 7 h 14"/>
                    <a:gd name="T40" fmla="*/ 16 w 25"/>
                    <a:gd name="T41" fmla="*/ 6 h 14"/>
                    <a:gd name="T42" fmla="*/ 15 w 25"/>
                    <a:gd name="T43" fmla="*/ 12 h 14"/>
                    <a:gd name="T44" fmla="*/ 12 w 25"/>
                    <a:gd name="T45" fmla="*/ 14 h 14"/>
                    <a:gd name="T46" fmla="*/ 9 w 25"/>
                    <a:gd name="T47" fmla="*/ 13 h 14"/>
                    <a:gd name="T48" fmla="*/ 0 w 25"/>
                    <a:gd name="T49" fmla="*/ 9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25" h="14">
                      <a:moveTo>
                        <a:pt x="0" y="9"/>
                      </a:moveTo>
                      <a:cubicBezTo>
                        <a:pt x="1" y="8"/>
                        <a:pt x="3" y="9"/>
                        <a:pt x="5" y="10"/>
                      </a:cubicBezTo>
                      <a:cubicBezTo>
                        <a:pt x="6" y="10"/>
                        <a:pt x="8" y="11"/>
                        <a:pt x="9" y="11"/>
                      </a:cubicBezTo>
                      <a:cubicBezTo>
                        <a:pt x="11" y="11"/>
                        <a:pt x="13" y="11"/>
                        <a:pt x="13" y="10"/>
                      </a:cubicBezTo>
                      <a:cubicBezTo>
                        <a:pt x="13" y="10"/>
                        <a:pt x="14" y="8"/>
                        <a:pt x="13" y="7"/>
                      </a:cubicBezTo>
                      <a:cubicBezTo>
                        <a:pt x="16" y="6"/>
                        <a:pt x="16" y="6"/>
                        <a:pt x="16" y="6"/>
                      </a:cubicBezTo>
                      <a:cubicBezTo>
                        <a:pt x="17" y="8"/>
                        <a:pt x="17" y="9"/>
                        <a:pt x="18" y="10"/>
                      </a:cubicBezTo>
                      <a:cubicBezTo>
                        <a:pt x="19" y="10"/>
                        <a:pt x="21" y="9"/>
                        <a:pt x="22" y="8"/>
                      </a:cubicBezTo>
                      <a:cubicBezTo>
                        <a:pt x="22" y="8"/>
                        <a:pt x="22" y="8"/>
                        <a:pt x="22" y="8"/>
                      </a:cubicBezTo>
                      <a:cubicBezTo>
                        <a:pt x="22" y="8"/>
                        <a:pt x="22" y="8"/>
                        <a:pt x="22" y="8"/>
                      </a:cubicBezTo>
                      <a:cubicBezTo>
                        <a:pt x="22" y="8"/>
                        <a:pt x="23" y="7"/>
                        <a:pt x="23" y="7"/>
                      </a:cubicBezTo>
                      <a:cubicBezTo>
                        <a:pt x="23" y="6"/>
                        <a:pt x="23" y="5"/>
                        <a:pt x="24" y="5"/>
                      </a:cubicBezTo>
                      <a:cubicBezTo>
                        <a:pt x="24" y="3"/>
                        <a:pt x="24" y="1"/>
                        <a:pt x="24" y="0"/>
                      </a:cubicBezTo>
                      <a:cubicBezTo>
                        <a:pt x="25" y="1"/>
                        <a:pt x="25" y="3"/>
                        <a:pt x="25" y="5"/>
                      </a:cubicBezTo>
                      <a:cubicBezTo>
                        <a:pt x="25" y="5"/>
                        <a:pt x="25" y="6"/>
                        <a:pt x="25" y="7"/>
                      </a:cubicBezTo>
                      <a:cubicBezTo>
                        <a:pt x="25" y="8"/>
                        <a:pt x="25" y="9"/>
                        <a:pt x="24" y="10"/>
                      </a:cubicBezTo>
                      <a:cubicBezTo>
                        <a:pt x="24" y="10"/>
                        <a:pt x="24" y="10"/>
                        <a:pt x="24" y="10"/>
                      </a:cubicBezTo>
                      <a:cubicBezTo>
                        <a:pt x="22" y="11"/>
                        <a:pt x="20" y="13"/>
                        <a:pt x="18" y="12"/>
                      </a:cubicBezTo>
                      <a:cubicBezTo>
                        <a:pt x="16" y="12"/>
                        <a:pt x="15" y="11"/>
                        <a:pt x="14" y="10"/>
                      </a:cubicBezTo>
                      <a:cubicBezTo>
                        <a:pt x="14" y="9"/>
                        <a:pt x="14" y="8"/>
                        <a:pt x="13" y="7"/>
                      </a:cubicBezTo>
                      <a:cubicBezTo>
                        <a:pt x="16" y="6"/>
                        <a:pt x="16" y="6"/>
                        <a:pt x="16" y="6"/>
                      </a:cubicBezTo>
                      <a:cubicBezTo>
                        <a:pt x="17" y="8"/>
                        <a:pt x="17" y="10"/>
                        <a:pt x="15" y="12"/>
                      </a:cubicBezTo>
                      <a:cubicBezTo>
                        <a:pt x="14" y="13"/>
                        <a:pt x="13" y="14"/>
                        <a:pt x="12" y="14"/>
                      </a:cubicBezTo>
                      <a:cubicBezTo>
                        <a:pt x="11" y="14"/>
                        <a:pt x="10" y="13"/>
                        <a:pt x="9" y="13"/>
                      </a:cubicBezTo>
                      <a:cubicBezTo>
                        <a:pt x="5" y="12"/>
                        <a:pt x="3" y="10"/>
                        <a:pt x="0" y="9"/>
                      </a:cubicBezTo>
                      <a:close/>
                    </a:path>
                  </a:pathLst>
                </a:custGeom>
                <a:solidFill>
                  <a:srgbClr val="F9D7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844" name="Freeform 4685"/>
                <p:cNvSpPr/>
                <p:nvPr/>
              </p:nvSpPr>
              <p:spPr bwMode="auto">
                <a:xfrm>
                  <a:off x="3505202" y="3881889"/>
                  <a:ext cx="23813" cy="41275"/>
                </a:xfrm>
                <a:custGeom>
                  <a:avLst/>
                  <a:gdLst>
                    <a:gd name="T0" fmla="*/ 0 w 13"/>
                    <a:gd name="T1" fmla="*/ 1 h 23"/>
                    <a:gd name="T2" fmla="*/ 7 w 13"/>
                    <a:gd name="T3" fmla="*/ 1 h 23"/>
                    <a:gd name="T4" fmla="*/ 9 w 13"/>
                    <a:gd name="T5" fmla="*/ 4 h 23"/>
                    <a:gd name="T6" fmla="*/ 7 w 13"/>
                    <a:gd name="T7" fmla="*/ 8 h 23"/>
                    <a:gd name="T8" fmla="*/ 7 w 13"/>
                    <a:gd name="T9" fmla="*/ 6 h 23"/>
                    <a:gd name="T10" fmla="*/ 11 w 13"/>
                    <a:gd name="T11" fmla="*/ 7 h 23"/>
                    <a:gd name="T12" fmla="*/ 13 w 13"/>
                    <a:gd name="T13" fmla="*/ 9 h 23"/>
                    <a:gd name="T14" fmla="*/ 12 w 13"/>
                    <a:gd name="T15" fmla="*/ 12 h 23"/>
                    <a:gd name="T16" fmla="*/ 9 w 13"/>
                    <a:gd name="T17" fmla="*/ 15 h 23"/>
                    <a:gd name="T18" fmla="*/ 5 w 13"/>
                    <a:gd name="T19" fmla="*/ 17 h 23"/>
                    <a:gd name="T20" fmla="*/ 6 w 13"/>
                    <a:gd name="T21" fmla="*/ 15 h 23"/>
                    <a:gd name="T22" fmla="*/ 7 w 13"/>
                    <a:gd name="T23" fmla="*/ 18 h 23"/>
                    <a:gd name="T24" fmla="*/ 8 w 13"/>
                    <a:gd name="T25" fmla="*/ 20 h 23"/>
                    <a:gd name="T26" fmla="*/ 9 w 13"/>
                    <a:gd name="T27" fmla="*/ 21 h 23"/>
                    <a:gd name="T28" fmla="*/ 8 w 13"/>
                    <a:gd name="T29" fmla="*/ 22 h 23"/>
                    <a:gd name="T30" fmla="*/ 4 w 13"/>
                    <a:gd name="T31" fmla="*/ 23 h 23"/>
                    <a:gd name="T32" fmla="*/ 1 w 13"/>
                    <a:gd name="T33" fmla="*/ 22 h 23"/>
                    <a:gd name="T34" fmla="*/ 4 w 13"/>
                    <a:gd name="T35" fmla="*/ 22 h 23"/>
                    <a:gd name="T36" fmla="*/ 7 w 13"/>
                    <a:gd name="T37" fmla="*/ 20 h 23"/>
                    <a:gd name="T38" fmla="*/ 7 w 13"/>
                    <a:gd name="T39" fmla="*/ 21 h 23"/>
                    <a:gd name="T40" fmla="*/ 5 w 13"/>
                    <a:gd name="T41" fmla="*/ 19 h 23"/>
                    <a:gd name="T42" fmla="*/ 4 w 13"/>
                    <a:gd name="T43" fmla="*/ 17 h 23"/>
                    <a:gd name="T44" fmla="*/ 2 w 13"/>
                    <a:gd name="T45" fmla="*/ 15 h 23"/>
                    <a:gd name="T46" fmla="*/ 5 w 13"/>
                    <a:gd name="T47" fmla="*/ 14 h 23"/>
                    <a:gd name="T48" fmla="*/ 8 w 13"/>
                    <a:gd name="T49" fmla="*/ 13 h 23"/>
                    <a:gd name="T50" fmla="*/ 10 w 13"/>
                    <a:gd name="T51" fmla="*/ 11 h 23"/>
                    <a:gd name="T52" fmla="*/ 9 w 13"/>
                    <a:gd name="T53" fmla="*/ 9 h 23"/>
                    <a:gd name="T54" fmla="*/ 6 w 13"/>
                    <a:gd name="T55" fmla="*/ 8 h 23"/>
                    <a:gd name="T56" fmla="*/ 4 w 13"/>
                    <a:gd name="T57" fmla="*/ 8 h 23"/>
                    <a:gd name="T58" fmla="*/ 5 w 13"/>
                    <a:gd name="T59" fmla="*/ 6 h 23"/>
                    <a:gd name="T60" fmla="*/ 6 w 13"/>
                    <a:gd name="T61" fmla="*/ 2 h 23"/>
                    <a:gd name="T62" fmla="*/ 0 w 13"/>
                    <a:gd name="T63" fmla="*/ 1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3" h="23">
                      <a:moveTo>
                        <a:pt x="0" y="1"/>
                      </a:moveTo>
                      <a:cubicBezTo>
                        <a:pt x="2" y="0"/>
                        <a:pt x="4" y="0"/>
                        <a:pt x="7" y="1"/>
                      </a:cubicBezTo>
                      <a:cubicBezTo>
                        <a:pt x="8" y="1"/>
                        <a:pt x="9" y="3"/>
                        <a:pt x="9" y="4"/>
                      </a:cubicBezTo>
                      <a:cubicBezTo>
                        <a:pt x="9" y="6"/>
                        <a:pt x="8" y="7"/>
                        <a:pt x="7" y="8"/>
                      </a:cubicBezTo>
                      <a:cubicBezTo>
                        <a:pt x="7" y="6"/>
                        <a:pt x="7" y="6"/>
                        <a:pt x="7" y="6"/>
                      </a:cubicBezTo>
                      <a:cubicBezTo>
                        <a:pt x="8" y="6"/>
                        <a:pt x="9" y="6"/>
                        <a:pt x="11" y="7"/>
                      </a:cubicBezTo>
                      <a:cubicBezTo>
                        <a:pt x="12" y="7"/>
                        <a:pt x="12" y="8"/>
                        <a:pt x="13" y="9"/>
                      </a:cubicBezTo>
                      <a:cubicBezTo>
                        <a:pt x="13" y="10"/>
                        <a:pt x="13" y="11"/>
                        <a:pt x="12" y="12"/>
                      </a:cubicBezTo>
                      <a:cubicBezTo>
                        <a:pt x="12" y="14"/>
                        <a:pt x="11" y="15"/>
                        <a:pt x="9" y="15"/>
                      </a:cubicBezTo>
                      <a:cubicBezTo>
                        <a:pt x="8" y="16"/>
                        <a:pt x="7" y="17"/>
                        <a:pt x="5" y="17"/>
                      </a:cubicBezTo>
                      <a:cubicBezTo>
                        <a:pt x="6" y="15"/>
                        <a:pt x="6" y="15"/>
                        <a:pt x="6" y="15"/>
                      </a:cubicBezTo>
                      <a:cubicBezTo>
                        <a:pt x="7" y="16"/>
                        <a:pt x="7" y="17"/>
                        <a:pt x="7" y="18"/>
                      </a:cubicBezTo>
                      <a:cubicBezTo>
                        <a:pt x="8" y="19"/>
                        <a:pt x="8" y="20"/>
                        <a:pt x="8" y="20"/>
                      </a:cubicBezTo>
                      <a:cubicBezTo>
                        <a:pt x="9" y="21"/>
                        <a:pt x="9" y="21"/>
                        <a:pt x="9" y="21"/>
                      </a:cubicBezTo>
                      <a:cubicBezTo>
                        <a:pt x="8" y="22"/>
                        <a:pt x="8" y="22"/>
                        <a:pt x="8" y="22"/>
                      </a:cubicBezTo>
                      <a:cubicBezTo>
                        <a:pt x="7" y="22"/>
                        <a:pt x="6" y="22"/>
                        <a:pt x="4" y="23"/>
                      </a:cubicBezTo>
                      <a:cubicBezTo>
                        <a:pt x="3" y="23"/>
                        <a:pt x="2" y="23"/>
                        <a:pt x="1" y="22"/>
                      </a:cubicBezTo>
                      <a:cubicBezTo>
                        <a:pt x="2" y="22"/>
                        <a:pt x="3" y="22"/>
                        <a:pt x="4" y="22"/>
                      </a:cubicBezTo>
                      <a:cubicBezTo>
                        <a:pt x="5" y="21"/>
                        <a:pt x="6" y="21"/>
                        <a:pt x="7" y="20"/>
                      </a:cubicBezTo>
                      <a:cubicBezTo>
                        <a:pt x="7" y="21"/>
                        <a:pt x="7" y="21"/>
                        <a:pt x="7" y="21"/>
                      </a:cubicBezTo>
                      <a:cubicBezTo>
                        <a:pt x="6" y="20"/>
                        <a:pt x="6" y="19"/>
                        <a:pt x="5" y="19"/>
                      </a:cubicBezTo>
                      <a:cubicBezTo>
                        <a:pt x="5" y="18"/>
                        <a:pt x="4" y="17"/>
                        <a:pt x="4" y="17"/>
                      </a:cubicBezTo>
                      <a:cubicBezTo>
                        <a:pt x="2" y="15"/>
                        <a:pt x="2" y="15"/>
                        <a:pt x="2" y="15"/>
                      </a:cubicBezTo>
                      <a:cubicBezTo>
                        <a:pt x="5" y="14"/>
                        <a:pt x="5" y="14"/>
                        <a:pt x="5" y="14"/>
                      </a:cubicBezTo>
                      <a:cubicBezTo>
                        <a:pt x="6" y="14"/>
                        <a:pt x="7" y="14"/>
                        <a:pt x="8" y="13"/>
                      </a:cubicBezTo>
                      <a:cubicBezTo>
                        <a:pt x="9" y="12"/>
                        <a:pt x="9" y="12"/>
                        <a:pt x="10" y="11"/>
                      </a:cubicBezTo>
                      <a:cubicBezTo>
                        <a:pt x="10" y="10"/>
                        <a:pt x="10" y="10"/>
                        <a:pt x="9" y="9"/>
                      </a:cubicBezTo>
                      <a:cubicBezTo>
                        <a:pt x="8" y="9"/>
                        <a:pt x="7" y="9"/>
                        <a:pt x="6" y="8"/>
                      </a:cubicBezTo>
                      <a:cubicBezTo>
                        <a:pt x="4" y="8"/>
                        <a:pt x="4" y="8"/>
                        <a:pt x="4" y="8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7" y="5"/>
                        <a:pt x="7" y="3"/>
                        <a:pt x="6" y="2"/>
                      </a:cubicBezTo>
                      <a:cubicBezTo>
                        <a:pt x="4" y="1"/>
                        <a:pt x="2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F9D7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845" name="Freeform 4686"/>
                <p:cNvSpPr/>
                <p:nvPr/>
              </p:nvSpPr>
              <p:spPr bwMode="auto">
                <a:xfrm>
                  <a:off x="1293814" y="3284989"/>
                  <a:ext cx="1293813" cy="812800"/>
                </a:xfrm>
                <a:custGeom>
                  <a:avLst/>
                  <a:gdLst>
                    <a:gd name="T0" fmla="*/ 0 w 704"/>
                    <a:gd name="T1" fmla="*/ 422 h 443"/>
                    <a:gd name="T2" fmla="*/ 643 w 704"/>
                    <a:gd name="T3" fmla="*/ 443 h 443"/>
                    <a:gd name="T4" fmla="*/ 704 w 704"/>
                    <a:gd name="T5" fmla="*/ 0 h 443"/>
                    <a:gd name="T6" fmla="*/ 344 w 704"/>
                    <a:gd name="T7" fmla="*/ 177 h 443"/>
                    <a:gd name="T8" fmla="*/ 0 w 704"/>
                    <a:gd name="T9" fmla="*/ 422 h 4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04" h="443">
                      <a:moveTo>
                        <a:pt x="0" y="422"/>
                      </a:moveTo>
                      <a:cubicBezTo>
                        <a:pt x="0" y="422"/>
                        <a:pt x="598" y="370"/>
                        <a:pt x="643" y="443"/>
                      </a:cubicBezTo>
                      <a:cubicBezTo>
                        <a:pt x="643" y="443"/>
                        <a:pt x="676" y="38"/>
                        <a:pt x="704" y="0"/>
                      </a:cubicBezTo>
                      <a:cubicBezTo>
                        <a:pt x="704" y="0"/>
                        <a:pt x="432" y="125"/>
                        <a:pt x="344" y="177"/>
                      </a:cubicBezTo>
                      <a:cubicBezTo>
                        <a:pt x="256" y="230"/>
                        <a:pt x="0" y="422"/>
                        <a:pt x="0" y="422"/>
                      </a:cubicBezTo>
                      <a:close/>
                    </a:path>
                  </a:pathLst>
                </a:custGeom>
                <a:solidFill>
                  <a:srgbClr val="F3AF9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846" name="Line 4687"/>
                <p:cNvSpPr>
                  <a:spLocks noChangeShapeType="1"/>
                </p:cNvSpPr>
                <p:nvPr/>
              </p:nvSpPr>
              <p:spPr bwMode="auto">
                <a:xfrm>
                  <a:off x="3825877" y="2234064"/>
                  <a:ext cx="0" cy="0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847" name="Line 4688"/>
                <p:cNvSpPr>
                  <a:spLocks noChangeShapeType="1"/>
                </p:cNvSpPr>
                <p:nvPr/>
              </p:nvSpPr>
              <p:spPr bwMode="auto">
                <a:xfrm>
                  <a:off x="3825877" y="2234064"/>
                  <a:ext cx="0" cy="0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848" name="Freeform 4689"/>
                <p:cNvSpPr/>
                <p:nvPr/>
              </p:nvSpPr>
              <p:spPr bwMode="auto">
                <a:xfrm>
                  <a:off x="3200402" y="2003876"/>
                  <a:ext cx="646113" cy="584200"/>
                </a:xfrm>
                <a:custGeom>
                  <a:avLst/>
                  <a:gdLst>
                    <a:gd name="T0" fmla="*/ 352 w 352"/>
                    <a:gd name="T1" fmla="*/ 23 h 318"/>
                    <a:gd name="T2" fmla="*/ 0 w 352"/>
                    <a:gd name="T3" fmla="*/ 0 h 318"/>
                    <a:gd name="T4" fmla="*/ 20 w 352"/>
                    <a:gd name="T5" fmla="*/ 258 h 318"/>
                    <a:gd name="T6" fmla="*/ 348 w 352"/>
                    <a:gd name="T7" fmla="*/ 294 h 318"/>
                    <a:gd name="T8" fmla="*/ 342 w 352"/>
                    <a:gd name="T9" fmla="*/ 196 h 318"/>
                    <a:gd name="T10" fmla="*/ 310 w 352"/>
                    <a:gd name="T11" fmla="*/ 205 h 318"/>
                    <a:gd name="T12" fmla="*/ 310 w 352"/>
                    <a:gd name="T13" fmla="*/ 196 h 318"/>
                    <a:gd name="T14" fmla="*/ 291 w 352"/>
                    <a:gd name="T15" fmla="*/ 197 h 318"/>
                    <a:gd name="T16" fmla="*/ 290 w 352"/>
                    <a:gd name="T17" fmla="*/ 188 h 318"/>
                    <a:gd name="T18" fmla="*/ 271 w 352"/>
                    <a:gd name="T19" fmla="*/ 188 h 318"/>
                    <a:gd name="T20" fmla="*/ 274 w 352"/>
                    <a:gd name="T21" fmla="*/ 182 h 318"/>
                    <a:gd name="T22" fmla="*/ 247 w 352"/>
                    <a:gd name="T23" fmla="*/ 182 h 318"/>
                    <a:gd name="T24" fmla="*/ 298 w 352"/>
                    <a:gd name="T25" fmla="*/ 161 h 318"/>
                    <a:gd name="T26" fmla="*/ 275 w 352"/>
                    <a:gd name="T27" fmla="*/ 156 h 318"/>
                    <a:gd name="T28" fmla="*/ 301 w 352"/>
                    <a:gd name="T29" fmla="*/ 145 h 318"/>
                    <a:gd name="T30" fmla="*/ 274 w 352"/>
                    <a:gd name="T31" fmla="*/ 137 h 318"/>
                    <a:gd name="T32" fmla="*/ 339 w 352"/>
                    <a:gd name="T33" fmla="*/ 125 h 318"/>
                    <a:gd name="T34" fmla="*/ 352 w 352"/>
                    <a:gd name="T35" fmla="*/ 23 h 3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352" h="318">
                      <a:moveTo>
                        <a:pt x="352" y="23"/>
                      </a:moveTo>
                      <a:cubicBezTo>
                        <a:pt x="352" y="23"/>
                        <a:pt x="154" y="67"/>
                        <a:pt x="0" y="0"/>
                      </a:cubicBezTo>
                      <a:cubicBezTo>
                        <a:pt x="20" y="258"/>
                        <a:pt x="20" y="258"/>
                        <a:pt x="20" y="258"/>
                      </a:cubicBezTo>
                      <a:cubicBezTo>
                        <a:pt x="20" y="258"/>
                        <a:pt x="112" y="318"/>
                        <a:pt x="348" y="294"/>
                      </a:cubicBezTo>
                      <a:cubicBezTo>
                        <a:pt x="348" y="294"/>
                        <a:pt x="344" y="249"/>
                        <a:pt x="342" y="196"/>
                      </a:cubicBezTo>
                      <a:cubicBezTo>
                        <a:pt x="342" y="196"/>
                        <a:pt x="334" y="205"/>
                        <a:pt x="310" y="205"/>
                      </a:cubicBezTo>
                      <a:cubicBezTo>
                        <a:pt x="310" y="202"/>
                        <a:pt x="310" y="198"/>
                        <a:pt x="310" y="196"/>
                      </a:cubicBezTo>
                      <a:cubicBezTo>
                        <a:pt x="303" y="198"/>
                        <a:pt x="297" y="197"/>
                        <a:pt x="291" y="197"/>
                      </a:cubicBezTo>
                      <a:cubicBezTo>
                        <a:pt x="291" y="194"/>
                        <a:pt x="290" y="190"/>
                        <a:pt x="290" y="188"/>
                      </a:cubicBezTo>
                      <a:cubicBezTo>
                        <a:pt x="285" y="189"/>
                        <a:pt x="277" y="188"/>
                        <a:pt x="271" y="188"/>
                      </a:cubicBezTo>
                      <a:cubicBezTo>
                        <a:pt x="271" y="186"/>
                        <a:pt x="273" y="185"/>
                        <a:pt x="274" y="182"/>
                      </a:cubicBezTo>
                      <a:cubicBezTo>
                        <a:pt x="266" y="182"/>
                        <a:pt x="257" y="182"/>
                        <a:pt x="247" y="182"/>
                      </a:cubicBezTo>
                      <a:cubicBezTo>
                        <a:pt x="263" y="174"/>
                        <a:pt x="282" y="169"/>
                        <a:pt x="298" y="161"/>
                      </a:cubicBezTo>
                      <a:cubicBezTo>
                        <a:pt x="290" y="160"/>
                        <a:pt x="282" y="158"/>
                        <a:pt x="275" y="156"/>
                      </a:cubicBezTo>
                      <a:cubicBezTo>
                        <a:pt x="283" y="152"/>
                        <a:pt x="291" y="146"/>
                        <a:pt x="301" y="145"/>
                      </a:cubicBezTo>
                      <a:cubicBezTo>
                        <a:pt x="293" y="141"/>
                        <a:pt x="283" y="138"/>
                        <a:pt x="274" y="137"/>
                      </a:cubicBezTo>
                      <a:cubicBezTo>
                        <a:pt x="294" y="133"/>
                        <a:pt x="322" y="129"/>
                        <a:pt x="339" y="125"/>
                      </a:cubicBezTo>
                      <a:cubicBezTo>
                        <a:pt x="339" y="74"/>
                        <a:pt x="342" y="30"/>
                        <a:pt x="352" y="23"/>
                      </a:cubicBezTo>
                      <a:close/>
                    </a:path>
                  </a:pathLst>
                </a:custGeom>
                <a:solidFill>
                  <a:srgbClr val="F9D7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849" name="Freeform 4690"/>
                <p:cNvSpPr/>
                <p:nvPr/>
              </p:nvSpPr>
              <p:spPr bwMode="auto">
                <a:xfrm>
                  <a:off x="1560514" y="2630939"/>
                  <a:ext cx="912813" cy="552450"/>
                </a:xfrm>
                <a:custGeom>
                  <a:avLst/>
                  <a:gdLst>
                    <a:gd name="T0" fmla="*/ 460 w 497"/>
                    <a:gd name="T1" fmla="*/ 0 h 301"/>
                    <a:gd name="T2" fmla="*/ 497 w 497"/>
                    <a:gd name="T3" fmla="*/ 301 h 301"/>
                    <a:gd name="T4" fmla="*/ 0 w 497"/>
                    <a:gd name="T5" fmla="*/ 289 h 301"/>
                    <a:gd name="T6" fmla="*/ 460 w 497"/>
                    <a:gd name="T7" fmla="*/ 0 h 3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97" h="301">
                      <a:moveTo>
                        <a:pt x="460" y="0"/>
                      </a:moveTo>
                      <a:cubicBezTo>
                        <a:pt x="497" y="301"/>
                        <a:pt x="497" y="301"/>
                        <a:pt x="497" y="301"/>
                      </a:cubicBezTo>
                      <a:cubicBezTo>
                        <a:pt x="497" y="301"/>
                        <a:pt x="85" y="289"/>
                        <a:pt x="0" y="289"/>
                      </a:cubicBezTo>
                      <a:cubicBezTo>
                        <a:pt x="0" y="289"/>
                        <a:pt x="210" y="100"/>
                        <a:pt x="460" y="0"/>
                      </a:cubicBezTo>
                      <a:close/>
                    </a:path>
                  </a:pathLst>
                </a:custGeom>
                <a:solidFill>
                  <a:srgbClr val="F3AF9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850" name="Freeform 4691"/>
                <p:cNvSpPr/>
                <p:nvPr/>
              </p:nvSpPr>
              <p:spPr bwMode="auto">
                <a:xfrm>
                  <a:off x="2192339" y="4521651"/>
                  <a:ext cx="322263" cy="373062"/>
                </a:xfrm>
                <a:custGeom>
                  <a:avLst/>
                  <a:gdLst>
                    <a:gd name="T0" fmla="*/ 155 w 175"/>
                    <a:gd name="T1" fmla="*/ 40 h 203"/>
                    <a:gd name="T2" fmla="*/ 79 w 175"/>
                    <a:gd name="T3" fmla="*/ 1 h 203"/>
                    <a:gd name="T4" fmla="*/ 14 w 175"/>
                    <a:gd name="T5" fmla="*/ 143 h 203"/>
                    <a:gd name="T6" fmla="*/ 16 w 175"/>
                    <a:gd name="T7" fmla="*/ 186 h 203"/>
                    <a:gd name="T8" fmla="*/ 96 w 175"/>
                    <a:gd name="T9" fmla="*/ 193 h 203"/>
                    <a:gd name="T10" fmla="*/ 171 w 175"/>
                    <a:gd name="T11" fmla="*/ 203 h 203"/>
                    <a:gd name="T12" fmla="*/ 174 w 175"/>
                    <a:gd name="T13" fmla="*/ 152 h 203"/>
                    <a:gd name="T14" fmla="*/ 155 w 175"/>
                    <a:gd name="T15" fmla="*/ 40 h 2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75" h="203">
                      <a:moveTo>
                        <a:pt x="155" y="40"/>
                      </a:moveTo>
                      <a:cubicBezTo>
                        <a:pt x="137" y="11"/>
                        <a:pt x="111" y="0"/>
                        <a:pt x="79" y="1"/>
                      </a:cubicBezTo>
                      <a:cubicBezTo>
                        <a:pt x="0" y="2"/>
                        <a:pt x="12" y="87"/>
                        <a:pt x="14" y="143"/>
                      </a:cubicBezTo>
                      <a:cubicBezTo>
                        <a:pt x="14" y="157"/>
                        <a:pt x="13" y="173"/>
                        <a:pt x="16" y="186"/>
                      </a:cubicBezTo>
                      <a:cubicBezTo>
                        <a:pt x="41" y="184"/>
                        <a:pt x="70" y="193"/>
                        <a:pt x="96" y="193"/>
                      </a:cubicBezTo>
                      <a:cubicBezTo>
                        <a:pt x="114" y="194"/>
                        <a:pt x="171" y="203"/>
                        <a:pt x="171" y="203"/>
                      </a:cubicBezTo>
                      <a:cubicBezTo>
                        <a:pt x="171" y="203"/>
                        <a:pt x="173" y="172"/>
                        <a:pt x="174" y="152"/>
                      </a:cubicBezTo>
                      <a:cubicBezTo>
                        <a:pt x="174" y="114"/>
                        <a:pt x="175" y="74"/>
                        <a:pt x="155" y="40"/>
                      </a:cubicBezTo>
                      <a:close/>
                    </a:path>
                  </a:pathLst>
                </a:custGeom>
                <a:solidFill>
                  <a:srgbClr val="DFE3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851" name="Freeform 4692"/>
                <p:cNvSpPr/>
                <p:nvPr/>
              </p:nvSpPr>
              <p:spPr bwMode="auto">
                <a:xfrm>
                  <a:off x="2192339" y="4851851"/>
                  <a:ext cx="350838" cy="107950"/>
                </a:xfrm>
                <a:custGeom>
                  <a:avLst/>
                  <a:gdLst>
                    <a:gd name="T0" fmla="*/ 1 w 191"/>
                    <a:gd name="T1" fmla="*/ 0 h 59"/>
                    <a:gd name="T2" fmla="*/ 102 w 191"/>
                    <a:gd name="T3" fmla="*/ 9 h 59"/>
                    <a:gd name="T4" fmla="*/ 143 w 191"/>
                    <a:gd name="T5" fmla="*/ 14 h 59"/>
                    <a:gd name="T6" fmla="*/ 191 w 191"/>
                    <a:gd name="T7" fmla="*/ 16 h 59"/>
                    <a:gd name="T8" fmla="*/ 191 w 191"/>
                    <a:gd name="T9" fmla="*/ 59 h 59"/>
                    <a:gd name="T10" fmla="*/ 154 w 191"/>
                    <a:gd name="T11" fmla="*/ 56 h 59"/>
                    <a:gd name="T12" fmla="*/ 77 w 191"/>
                    <a:gd name="T13" fmla="*/ 48 h 59"/>
                    <a:gd name="T14" fmla="*/ 2 w 191"/>
                    <a:gd name="T15" fmla="*/ 39 h 59"/>
                    <a:gd name="T16" fmla="*/ 0 w 191"/>
                    <a:gd name="T17" fmla="*/ 23 h 59"/>
                    <a:gd name="T18" fmla="*/ 1 w 191"/>
                    <a:gd name="T19" fmla="*/ 0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1" h="59">
                      <a:moveTo>
                        <a:pt x="1" y="0"/>
                      </a:moveTo>
                      <a:cubicBezTo>
                        <a:pt x="25" y="2"/>
                        <a:pt x="73" y="5"/>
                        <a:pt x="102" y="9"/>
                      </a:cubicBezTo>
                      <a:cubicBezTo>
                        <a:pt x="116" y="10"/>
                        <a:pt x="129" y="12"/>
                        <a:pt x="143" y="14"/>
                      </a:cubicBezTo>
                      <a:cubicBezTo>
                        <a:pt x="151" y="15"/>
                        <a:pt x="150" y="15"/>
                        <a:pt x="191" y="16"/>
                      </a:cubicBezTo>
                      <a:cubicBezTo>
                        <a:pt x="191" y="59"/>
                        <a:pt x="191" y="59"/>
                        <a:pt x="191" y="59"/>
                      </a:cubicBezTo>
                      <a:cubicBezTo>
                        <a:pt x="191" y="59"/>
                        <a:pt x="164" y="57"/>
                        <a:pt x="154" y="56"/>
                      </a:cubicBezTo>
                      <a:cubicBezTo>
                        <a:pt x="129" y="53"/>
                        <a:pt x="103" y="51"/>
                        <a:pt x="77" y="48"/>
                      </a:cubicBezTo>
                      <a:cubicBezTo>
                        <a:pt x="56" y="46"/>
                        <a:pt x="2" y="39"/>
                        <a:pt x="2" y="39"/>
                      </a:cubicBezTo>
                      <a:cubicBezTo>
                        <a:pt x="2" y="39"/>
                        <a:pt x="1" y="36"/>
                        <a:pt x="0" y="23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8C623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852" name="Freeform 4693"/>
                <p:cNvSpPr/>
                <p:nvPr/>
              </p:nvSpPr>
              <p:spPr bwMode="auto">
                <a:xfrm>
                  <a:off x="2354264" y="4521651"/>
                  <a:ext cx="22225" cy="355600"/>
                </a:xfrm>
                <a:custGeom>
                  <a:avLst/>
                  <a:gdLst>
                    <a:gd name="T0" fmla="*/ 4 w 12"/>
                    <a:gd name="T1" fmla="*/ 194 h 194"/>
                    <a:gd name="T2" fmla="*/ 1 w 12"/>
                    <a:gd name="T3" fmla="*/ 80 h 194"/>
                    <a:gd name="T4" fmla="*/ 1 w 12"/>
                    <a:gd name="T5" fmla="*/ 67 h 194"/>
                    <a:gd name="T6" fmla="*/ 0 w 12"/>
                    <a:gd name="T7" fmla="*/ 0 h 194"/>
                    <a:gd name="T8" fmla="*/ 5 w 12"/>
                    <a:gd name="T9" fmla="*/ 1 h 194"/>
                    <a:gd name="T10" fmla="*/ 8 w 12"/>
                    <a:gd name="T11" fmla="*/ 1 h 194"/>
                    <a:gd name="T12" fmla="*/ 9 w 12"/>
                    <a:gd name="T13" fmla="*/ 67 h 194"/>
                    <a:gd name="T14" fmla="*/ 9 w 12"/>
                    <a:gd name="T15" fmla="*/ 80 h 194"/>
                    <a:gd name="T16" fmla="*/ 12 w 12"/>
                    <a:gd name="T17" fmla="*/ 193 h 194"/>
                    <a:gd name="T18" fmla="*/ 4 w 12"/>
                    <a:gd name="T19" fmla="*/ 194 h 1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194">
                      <a:moveTo>
                        <a:pt x="4" y="194"/>
                      </a:moveTo>
                      <a:cubicBezTo>
                        <a:pt x="1" y="160"/>
                        <a:pt x="1" y="116"/>
                        <a:pt x="1" y="80"/>
                      </a:cubicBezTo>
                      <a:cubicBezTo>
                        <a:pt x="1" y="67"/>
                        <a:pt x="1" y="67"/>
                        <a:pt x="1" y="67"/>
                      </a:cubicBezTo>
                      <a:cubicBezTo>
                        <a:pt x="0" y="48"/>
                        <a:pt x="0" y="13"/>
                        <a:pt x="0" y="0"/>
                      </a:cubicBezTo>
                      <a:cubicBezTo>
                        <a:pt x="0" y="0"/>
                        <a:pt x="2" y="1"/>
                        <a:pt x="5" y="1"/>
                      </a:cubicBezTo>
                      <a:cubicBezTo>
                        <a:pt x="7" y="1"/>
                        <a:pt x="8" y="1"/>
                        <a:pt x="8" y="1"/>
                      </a:cubicBezTo>
                      <a:cubicBezTo>
                        <a:pt x="8" y="14"/>
                        <a:pt x="8" y="48"/>
                        <a:pt x="9" y="67"/>
                      </a:cubicBezTo>
                      <a:cubicBezTo>
                        <a:pt x="9" y="80"/>
                        <a:pt x="9" y="80"/>
                        <a:pt x="9" y="80"/>
                      </a:cubicBezTo>
                      <a:cubicBezTo>
                        <a:pt x="9" y="116"/>
                        <a:pt x="9" y="160"/>
                        <a:pt x="12" y="193"/>
                      </a:cubicBezTo>
                      <a:lnTo>
                        <a:pt x="4" y="194"/>
                      </a:lnTo>
                      <a:close/>
                    </a:path>
                  </a:pathLst>
                </a:custGeom>
                <a:solidFill>
                  <a:srgbClr val="8C623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853" name="Freeform 4694"/>
                <p:cNvSpPr/>
                <p:nvPr/>
              </p:nvSpPr>
              <p:spPr bwMode="auto">
                <a:xfrm>
                  <a:off x="2216152" y="4640714"/>
                  <a:ext cx="290513" cy="39687"/>
                </a:xfrm>
                <a:custGeom>
                  <a:avLst/>
                  <a:gdLst>
                    <a:gd name="T0" fmla="*/ 137 w 158"/>
                    <a:gd name="T1" fmla="*/ 22 h 22"/>
                    <a:gd name="T2" fmla="*/ 26 w 158"/>
                    <a:gd name="T3" fmla="*/ 11 h 22"/>
                    <a:gd name="T4" fmla="*/ 0 w 158"/>
                    <a:gd name="T5" fmla="*/ 7 h 22"/>
                    <a:gd name="T6" fmla="*/ 0 w 158"/>
                    <a:gd name="T7" fmla="*/ 0 h 22"/>
                    <a:gd name="T8" fmla="*/ 27 w 158"/>
                    <a:gd name="T9" fmla="*/ 3 h 22"/>
                    <a:gd name="T10" fmla="*/ 156 w 158"/>
                    <a:gd name="T11" fmla="*/ 14 h 22"/>
                    <a:gd name="T12" fmla="*/ 158 w 158"/>
                    <a:gd name="T13" fmla="*/ 22 h 22"/>
                    <a:gd name="T14" fmla="*/ 137 w 158"/>
                    <a:gd name="T15" fmla="*/ 22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58" h="22">
                      <a:moveTo>
                        <a:pt x="137" y="22"/>
                      </a:moveTo>
                      <a:cubicBezTo>
                        <a:pt x="101" y="22"/>
                        <a:pt x="61" y="16"/>
                        <a:pt x="26" y="11"/>
                      </a:cubicBezTo>
                      <a:cubicBezTo>
                        <a:pt x="16" y="10"/>
                        <a:pt x="8" y="8"/>
                        <a:pt x="0" y="7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9" y="1"/>
                        <a:pt x="17" y="2"/>
                        <a:pt x="27" y="3"/>
                      </a:cubicBezTo>
                      <a:cubicBezTo>
                        <a:pt x="69" y="10"/>
                        <a:pt x="116" y="17"/>
                        <a:pt x="156" y="14"/>
                      </a:cubicBezTo>
                      <a:cubicBezTo>
                        <a:pt x="158" y="22"/>
                        <a:pt x="158" y="22"/>
                        <a:pt x="158" y="22"/>
                      </a:cubicBezTo>
                      <a:cubicBezTo>
                        <a:pt x="151" y="22"/>
                        <a:pt x="144" y="22"/>
                        <a:pt x="137" y="22"/>
                      </a:cubicBezTo>
                      <a:close/>
                    </a:path>
                  </a:pathLst>
                </a:custGeom>
                <a:solidFill>
                  <a:srgbClr val="8C623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854" name="Freeform 4695"/>
                <p:cNvSpPr/>
                <p:nvPr/>
              </p:nvSpPr>
              <p:spPr bwMode="auto">
                <a:xfrm>
                  <a:off x="2216152" y="4756601"/>
                  <a:ext cx="296863" cy="34925"/>
                </a:xfrm>
                <a:custGeom>
                  <a:avLst/>
                  <a:gdLst>
                    <a:gd name="T0" fmla="*/ 161 w 161"/>
                    <a:gd name="T1" fmla="*/ 19 h 19"/>
                    <a:gd name="T2" fmla="*/ 157 w 161"/>
                    <a:gd name="T3" fmla="*/ 19 h 19"/>
                    <a:gd name="T4" fmla="*/ 35 w 161"/>
                    <a:gd name="T5" fmla="*/ 13 h 19"/>
                    <a:gd name="T6" fmla="*/ 21 w 161"/>
                    <a:gd name="T7" fmla="*/ 11 h 19"/>
                    <a:gd name="T8" fmla="*/ 0 w 161"/>
                    <a:gd name="T9" fmla="*/ 9 h 19"/>
                    <a:gd name="T10" fmla="*/ 0 w 161"/>
                    <a:gd name="T11" fmla="*/ 0 h 19"/>
                    <a:gd name="T12" fmla="*/ 22 w 161"/>
                    <a:gd name="T13" fmla="*/ 3 h 19"/>
                    <a:gd name="T14" fmla="*/ 36 w 161"/>
                    <a:gd name="T15" fmla="*/ 5 h 19"/>
                    <a:gd name="T16" fmla="*/ 157 w 161"/>
                    <a:gd name="T17" fmla="*/ 11 h 19"/>
                    <a:gd name="T18" fmla="*/ 161 w 161"/>
                    <a:gd name="T19" fmla="*/ 11 h 19"/>
                    <a:gd name="T20" fmla="*/ 161 w 161"/>
                    <a:gd name="T21" fmla="*/ 19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61" h="19">
                      <a:moveTo>
                        <a:pt x="161" y="19"/>
                      </a:moveTo>
                      <a:cubicBezTo>
                        <a:pt x="157" y="19"/>
                        <a:pt x="157" y="19"/>
                        <a:pt x="157" y="19"/>
                      </a:cubicBezTo>
                      <a:cubicBezTo>
                        <a:pt x="116" y="18"/>
                        <a:pt x="74" y="18"/>
                        <a:pt x="35" y="13"/>
                      </a:cubicBezTo>
                      <a:cubicBezTo>
                        <a:pt x="30" y="12"/>
                        <a:pt x="26" y="12"/>
                        <a:pt x="21" y="11"/>
                      </a:cubicBezTo>
                      <a:cubicBezTo>
                        <a:pt x="14" y="10"/>
                        <a:pt x="11" y="10"/>
                        <a:pt x="0" y="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0" y="1"/>
                        <a:pt x="15" y="2"/>
                        <a:pt x="22" y="3"/>
                      </a:cubicBezTo>
                      <a:cubicBezTo>
                        <a:pt x="27" y="4"/>
                        <a:pt x="31" y="4"/>
                        <a:pt x="36" y="5"/>
                      </a:cubicBezTo>
                      <a:cubicBezTo>
                        <a:pt x="75" y="10"/>
                        <a:pt x="117" y="10"/>
                        <a:pt x="157" y="11"/>
                      </a:cubicBezTo>
                      <a:cubicBezTo>
                        <a:pt x="161" y="11"/>
                        <a:pt x="161" y="11"/>
                        <a:pt x="161" y="11"/>
                      </a:cubicBezTo>
                      <a:lnTo>
                        <a:pt x="161" y="19"/>
                      </a:lnTo>
                      <a:close/>
                    </a:path>
                  </a:pathLst>
                </a:custGeom>
                <a:solidFill>
                  <a:srgbClr val="8C623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855" name="Freeform 4696"/>
                <p:cNvSpPr/>
                <p:nvPr/>
              </p:nvSpPr>
              <p:spPr bwMode="auto">
                <a:xfrm>
                  <a:off x="4040189" y="4342264"/>
                  <a:ext cx="1588" cy="1587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0 h 1"/>
                    <a:gd name="T4" fmla="*/ 1 w 1"/>
                    <a:gd name="T5" fmla="*/ 0 h 1"/>
                    <a:gd name="T6" fmla="*/ 0 w 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1"/>
                      </a:cubicBezTo>
                    </a:path>
                  </a:pathLst>
                </a:custGeom>
                <a:solidFill>
                  <a:srgbClr val="F9AE6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856" name="Freeform 4697"/>
                <p:cNvSpPr/>
                <p:nvPr/>
              </p:nvSpPr>
              <p:spPr bwMode="auto">
                <a:xfrm>
                  <a:off x="4032252" y="4329564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F9AE6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857" name="Freeform 4698"/>
                <p:cNvSpPr/>
                <p:nvPr/>
              </p:nvSpPr>
              <p:spPr bwMode="auto">
                <a:xfrm>
                  <a:off x="3802064" y="3673926"/>
                  <a:ext cx="19050" cy="9525"/>
                </a:xfrm>
                <a:custGeom>
                  <a:avLst/>
                  <a:gdLst>
                    <a:gd name="T0" fmla="*/ 10 w 10"/>
                    <a:gd name="T1" fmla="*/ 5 h 5"/>
                    <a:gd name="T2" fmla="*/ 0 w 10"/>
                    <a:gd name="T3" fmla="*/ 1 h 5"/>
                    <a:gd name="T4" fmla="*/ 10 w 10"/>
                    <a:gd name="T5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0" h="5">
                      <a:moveTo>
                        <a:pt x="10" y="5"/>
                      </a:moveTo>
                      <a:cubicBezTo>
                        <a:pt x="7" y="3"/>
                        <a:pt x="3" y="0"/>
                        <a:pt x="0" y="1"/>
                      </a:cubicBezTo>
                      <a:cubicBezTo>
                        <a:pt x="2" y="4"/>
                        <a:pt x="8" y="5"/>
                        <a:pt x="10" y="5"/>
                      </a:cubicBezTo>
                    </a:path>
                  </a:pathLst>
                </a:custGeom>
                <a:solidFill>
                  <a:srgbClr val="F9AE6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858" name="Freeform 4699"/>
                <p:cNvSpPr/>
                <p:nvPr/>
              </p:nvSpPr>
              <p:spPr bwMode="auto">
                <a:xfrm>
                  <a:off x="4110039" y="3675514"/>
                  <a:ext cx="6350" cy="6350"/>
                </a:xfrm>
                <a:custGeom>
                  <a:avLst/>
                  <a:gdLst>
                    <a:gd name="T0" fmla="*/ 4 w 4"/>
                    <a:gd name="T1" fmla="*/ 0 h 3"/>
                    <a:gd name="T2" fmla="*/ 0 w 4"/>
                    <a:gd name="T3" fmla="*/ 2 h 3"/>
                    <a:gd name="T4" fmla="*/ 4 w 4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3">
                      <a:moveTo>
                        <a:pt x="4" y="0"/>
                      </a:moveTo>
                      <a:cubicBezTo>
                        <a:pt x="2" y="0"/>
                        <a:pt x="1" y="1"/>
                        <a:pt x="0" y="2"/>
                      </a:cubicBezTo>
                      <a:cubicBezTo>
                        <a:pt x="1" y="3"/>
                        <a:pt x="4" y="2"/>
                        <a:pt x="4" y="0"/>
                      </a:cubicBezTo>
                    </a:path>
                  </a:pathLst>
                </a:custGeom>
                <a:solidFill>
                  <a:srgbClr val="F9AE6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859" name="Freeform 4700"/>
                <p:cNvSpPr/>
                <p:nvPr/>
              </p:nvSpPr>
              <p:spPr bwMode="auto">
                <a:xfrm>
                  <a:off x="3567114" y="3686626"/>
                  <a:ext cx="6350" cy="7937"/>
                </a:xfrm>
                <a:custGeom>
                  <a:avLst/>
                  <a:gdLst>
                    <a:gd name="T0" fmla="*/ 1 w 3"/>
                    <a:gd name="T1" fmla="*/ 0 h 4"/>
                    <a:gd name="T2" fmla="*/ 1 w 3"/>
                    <a:gd name="T3" fmla="*/ 4 h 4"/>
                    <a:gd name="T4" fmla="*/ 3 w 3"/>
                    <a:gd name="T5" fmla="*/ 4 h 4"/>
                    <a:gd name="T6" fmla="*/ 1 w 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4">
                      <a:moveTo>
                        <a:pt x="1" y="0"/>
                      </a:moveTo>
                      <a:cubicBezTo>
                        <a:pt x="1" y="1"/>
                        <a:pt x="0" y="2"/>
                        <a:pt x="1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3"/>
                        <a:pt x="3" y="0"/>
                        <a:pt x="1" y="0"/>
                      </a:cubicBezTo>
                    </a:path>
                  </a:pathLst>
                </a:custGeom>
                <a:solidFill>
                  <a:srgbClr val="F9AE6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860" name="Freeform 4701"/>
                <p:cNvSpPr/>
                <p:nvPr/>
              </p:nvSpPr>
              <p:spPr bwMode="auto">
                <a:xfrm>
                  <a:off x="3960814" y="3681864"/>
                  <a:ext cx="6350" cy="4762"/>
                </a:xfrm>
                <a:custGeom>
                  <a:avLst/>
                  <a:gdLst>
                    <a:gd name="T0" fmla="*/ 4 w 4"/>
                    <a:gd name="T1" fmla="*/ 3 h 3"/>
                    <a:gd name="T2" fmla="*/ 4 w 4"/>
                    <a:gd name="T3" fmla="*/ 0 h 3"/>
                    <a:gd name="T4" fmla="*/ 1 w 4"/>
                    <a:gd name="T5" fmla="*/ 1 h 3"/>
                    <a:gd name="T6" fmla="*/ 4 w 4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3">
                      <a:moveTo>
                        <a:pt x="4" y="3"/>
                      </a:move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3" y="0"/>
                        <a:pt x="2" y="1"/>
                        <a:pt x="1" y="1"/>
                      </a:cubicBezTo>
                      <a:cubicBezTo>
                        <a:pt x="0" y="3"/>
                        <a:pt x="3" y="2"/>
                        <a:pt x="4" y="3"/>
                      </a:cubicBezTo>
                    </a:path>
                  </a:pathLst>
                </a:custGeom>
                <a:solidFill>
                  <a:srgbClr val="F9AE6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861" name="Freeform 4702"/>
                <p:cNvSpPr/>
                <p:nvPr/>
              </p:nvSpPr>
              <p:spPr bwMode="auto">
                <a:xfrm>
                  <a:off x="4249739" y="3678689"/>
                  <a:ext cx="4763" cy="4762"/>
                </a:xfrm>
                <a:custGeom>
                  <a:avLst/>
                  <a:gdLst>
                    <a:gd name="T0" fmla="*/ 3 w 3"/>
                    <a:gd name="T1" fmla="*/ 2 h 2"/>
                    <a:gd name="T2" fmla="*/ 0 w 3"/>
                    <a:gd name="T3" fmla="*/ 0 h 2"/>
                    <a:gd name="T4" fmla="*/ 3 w 3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2">
                      <a:moveTo>
                        <a:pt x="3" y="2"/>
                      </a:moveTo>
                      <a:cubicBezTo>
                        <a:pt x="3" y="0"/>
                        <a:pt x="2" y="0"/>
                        <a:pt x="0" y="0"/>
                      </a:cubicBezTo>
                      <a:cubicBezTo>
                        <a:pt x="0" y="2"/>
                        <a:pt x="1" y="2"/>
                        <a:pt x="3" y="2"/>
                      </a:cubicBezTo>
                    </a:path>
                  </a:pathLst>
                </a:custGeom>
                <a:solidFill>
                  <a:srgbClr val="F9AE6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862" name="Freeform 4703"/>
                <p:cNvSpPr/>
                <p:nvPr/>
              </p:nvSpPr>
              <p:spPr bwMode="auto">
                <a:xfrm>
                  <a:off x="3708402" y="3688214"/>
                  <a:ext cx="9525" cy="7937"/>
                </a:xfrm>
                <a:custGeom>
                  <a:avLst/>
                  <a:gdLst>
                    <a:gd name="T0" fmla="*/ 3 w 5"/>
                    <a:gd name="T1" fmla="*/ 4 h 4"/>
                    <a:gd name="T2" fmla="*/ 0 w 5"/>
                    <a:gd name="T3" fmla="*/ 0 h 4"/>
                    <a:gd name="T4" fmla="*/ 3 w 5"/>
                    <a:gd name="T5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" h="4">
                      <a:moveTo>
                        <a:pt x="3" y="4"/>
                      </a:moveTo>
                      <a:cubicBezTo>
                        <a:pt x="5" y="2"/>
                        <a:pt x="2" y="0"/>
                        <a:pt x="0" y="0"/>
                      </a:cubicBezTo>
                      <a:cubicBezTo>
                        <a:pt x="0" y="2"/>
                        <a:pt x="2" y="3"/>
                        <a:pt x="3" y="4"/>
                      </a:cubicBezTo>
                    </a:path>
                  </a:pathLst>
                </a:custGeom>
                <a:solidFill>
                  <a:srgbClr val="F9AE6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863" name="Freeform 4704"/>
                <p:cNvSpPr/>
                <p:nvPr/>
              </p:nvSpPr>
              <p:spPr bwMode="auto">
                <a:xfrm>
                  <a:off x="3948114" y="3685039"/>
                  <a:ext cx="11113" cy="14287"/>
                </a:xfrm>
                <a:custGeom>
                  <a:avLst/>
                  <a:gdLst>
                    <a:gd name="T0" fmla="*/ 4 w 6"/>
                    <a:gd name="T1" fmla="*/ 5 h 8"/>
                    <a:gd name="T2" fmla="*/ 5 w 6"/>
                    <a:gd name="T3" fmla="*/ 4 h 8"/>
                    <a:gd name="T4" fmla="*/ 1 w 6"/>
                    <a:gd name="T5" fmla="*/ 2 h 8"/>
                    <a:gd name="T6" fmla="*/ 3 w 6"/>
                    <a:gd name="T7" fmla="*/ 2 h 8"/>
                    <a:gd name="T8" fmla="*/ 4 w 6"/>
                    <a:gd name="T9" fmla="*/ 5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8">
                      <a:moveTo>
                        <a:pt x="4" y="5"/>
                      </a:moveTo>
                      <a:cubicBezTo>
                        <a:pt x="2" y="4"/>
                        <a:pt x="4" y="3"/>
                        <a:pt x="5" y="4"/>
                      </a:cubicBezTo>
                      <a:cubicBezTo>
                        <a:pt x="6" y="2"/>
                        <a:pt x="2" y="0"/>
                        <a:pt x="1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0" y="3"/>
                        <a:pt x="2" y="8"/>
                        <a:pt x="4" y="5"/>
                      </a:cubicBezTo>
                    </a:path>
                  </a:pathLst>
                </a:custGeom>
                <a:solidFill>
                  <a:srgbClr val="F9AE6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864" name="Freeform 4705"/>
                <p:cNvSpPr/>
                <p:nvPr/>
              </p:nvSpPr>
              <p:spPr bwMode="auto">
                <a:xfrm>
                  <a:off x="3463927" y="3696151"/>
                  <a:ext cx="11113" cy="4762"/>
                </a:xfrm>
                <a:custGeom>
                  <a:avLst/>
                  <a:gdLst>
                    <a:gd name="T0" fmla="*/ 5 w 6"/>
                    <a:gd name="T1" fmla="*/ 0 h 3"/>
                    <a:gd name="T2" fmla="*/ 1 w 6"/>
                    <a:gd name="T3" fmla="*/ 0 h 3"/>
                    <a:gd name="T4" fmla="*/ 5 w 6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3">
                      <a:moveTo>
                        <a:pt x="5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3"/>
                        <a:pt x="6" y="3"/>
                        <a:pt x="5" y="0"/>
                      </a:cubicBezTo>
                    </a:path>
                  </a:pathLst>
                </a:custGeom>
                <a:solidFill>
                  <a:srgbClr val="F9AE6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865" name="Freeform 4706"/>
                <p:cNvSpPr/>
                <p:nvPr/>
              </p:nvSpPr>
              <p:spPr bwMode="auto">
                <a:xfrm>
                  <a:off x="3860802" y="3688214"/>
                  <a:ext cx="9525" cy="12700"/>
                </a:xfrm>
                <a:custGeom>
                  <a:avLst/>
                  <a:gdLst>
                    <a:gd name="T0" fmla="*/ 0 w 5"/>
                    <a:gd name="T1" fmla="*/ 2 h 7"/>
                    <a:gd name="T2" fmla="*/ 0 w 5"/>
                    <a:gd name="T3" fmla="*/ 2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5" h="7">
                      <a:moveTo>
                        <a:pt x="0" y="2"/>
                      </a:moveTo>
                      <a:cubicBezTo>
                        <a:pt x="4" y="7"/>
                        <a:pt x="5" y="0"/>
                        <a:pt x="0" y="2"/>
                      </a:cubicBezTo>
                    </a:path>
                  </a:pathLst>
                </a:custGeom>
                <a:solidFill>
                  <a:srgbClr val="F9AE6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866" name="Freeform 4707"/>
                <p:cNvSpPr/>
                <p:nvPr/>
              </p:nvSpPr>
              <p:spPr bwMode="auto">
                <a:xfrm>
                  <a:off x="4127502" y="3697739"/>
                  <a:ext cx="7938" cy="7937"/>
                </a:xfrm>
                <a:custGeom>
                  <a:avLst/>
                  <a:gdLst>
                    <a:gd name="T0" fmla="*/ 3 w 4"/>
                    <a:gd name="T1" fmla="*/ 3 h 4"/>
                    <a:gd name="T2" fmla="*/ 1 w 4"/>
                    <a:gd name="T3" fmla="*/ 0 h 4"/>
                    <a:gd name="T4" fmla="*/ 0 w 4"/>
                    <a:gd name="T5" fmla="*/ 2 h 4"/>
                    <a:gd name="T6" fmla="*/ 3 w 4"/>
                    <a:gd name="T7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4">
                      <a:moveTo>
                        <a:pt x="3" y="3"/>
                      </a:moveTo>
                      <a:cubicBezTo>
                        <a:pt x="4" y="2"/>
                        <a:pt x="3" y="0"/>
                        <a:pt x="1" y="0"/>
                      </a:cubicBezTo>
                      <a:cubicBezTo>
                        <a:pt x="1" y="1"/>
                        <a:pt x="0" y="1"/>
                        <a:pt x="0" y="2"/>
                      </a:cubicBezTo>
                      <a:cubicBezTo>
                        <a:pt x="2" y="1"/>
                        <a:pt x="1" y="4"/>
                        <a:pt x="3" y="3"/>
                      </a:cubicBezTo>
                    </a:path>
                  </a:pathLst>
                </a:custGeom>
                <a:solidFill>
                  <a:srgbClr val="F9AE6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867" name="Freeform 4708"/>
                <p:cNvSpPr/>
                <p:nvPr/>
              </p:nvSpPr>
              <p:spPr bwMode="auto">
                <a:xfrm>
                  <a:off x="3449639" y="3708851"/>
                  <a:ext cx="9525" cy="7937"/>
                </a:xfrm>
                <a:custGeom>
                  <a:avLst/>
                  <a:gdLst>
                    <a:gd name="T0" fmla="*/ 1 w 5"/>
                    <a:gd name="T1" fmla="*/ 2 h 4"/>
                    <a:gd name="T2" fmla="*/ 5 w 5"/>
                    <a:gd name="T3" fmla="*/ 3 h 4"/>
                    <a:gd name="T4" fmla="*/ 5 w 5"/>
                    <a:gd name="T5" fmla="*/ 2 h 4"/>
                    <a:gd name="T6" fmla="*/ 4 w 5"/>
                    <a:gd name="T7" fmla="*/ 1 h 4"/>
                    <a:gd name="T8" fmla="*/ 1 w 5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4">
                      <a:moveTo>
                        <a:pt x="1" y="2"/>
                      </a:moveTo>
                      <a:cubicBezTo>
                        <a:pt x="3" y="2"/>
                        <a:pt x="3" y="4"/>
                        <a:pt x="5" y="3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4" y="2"/>
                        <a:pt x="4" y="1"/>
                        <a:pt x="4" y="1"/>
                      </a:cubicBezTo>
                      <a:cubicBezTo>
                        <a:pt x="4" y="3"/>
                        <a:pt x="0" y="0"/>
                        <a:pt x="1" y="2"/>
                      </a:cubicBezTo>
                    </a:path>
                  </a:pathLst>
                </a:custGeom>
                <a:solidFill>
                  <a:srgbClr val="F9AE6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868" name="Freeform 4709"/>
                <p:cNvSpPr/>
                <p:nvPr/>
              </p:nvSpPr>
              <p:spPr bwMode="auto">
                <a:xfrm>
                  <a:off x="3521077" y="3708851"/>
                  <a:ext cx="6350" cy="4762"/>
                </a:xfrm>
                <a:custGeom>
                  <a:avLst/>
                  <a:gdLst>
                    <a:gd name="T0" fmla="*/ 0 w 3"/>
                    <a:gd name="T1" fmla="*/ 2 h 3"/>
                    <a:gd name="T2" fmla="*/ 3 w 3"/>
                    <a:gd name="T3" fmla="*/ 0 h 3"/>
                    <a:gd name="T4" fmla="*/ 0 w 3"/>
                    <a:gd name="T5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3">
                      <a:moveTo>
                        <a:pt x="0" y="2"/>
                      </a:moveTo>
                      <a:cubicBezTo>
                        <a:pt x="2" y="2"/>
                        <a:pt x="3" y="3"/>
                        <a:pt x="3" y="0"/>
                      </a:cubicBezTo>
                      <a:cubicBezTo>
                        <a:pt x="2" y="0"/>
                        <a:pt x="0" y="0"/>
                        <a:pt x="0" y="2"/>
                      </a:cubicBezTo>
                    </a:path>
                  </a:pathLst>
                </a:custGeom>
                <a:solidFill>
                  <a:srgbClr val="F9AE6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869" name="Freeform 4710"/>
                <p:cNvSpPr/>
                <p:nvPr/>
              </p:nvSpPr>
              <p:spPr bwMode="auto">
                <a:xfrm>
                  <a:off x="4103689" y="3705676"/>
                  <a:ext cx="14288" cy="6350"/>
                </a:xfrm>
                <a:custGeom>
                  <a:avLst/>
                  <a:gdLst>
                    <a:gd name="T0" fmla="*/ 8 w 8"/>
                    <a:gd name="T1" fmla="*/ 0 h 4"/>
                    <a:gd name="T2" fmla="*/ 0 w 8"/>
                    <a:gd name="T3" fmla="*/ 2 h 4"/>
                    <a:gd name="T4" fmla="*/ 8 w 8"/>
                    <a:gd name="T5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8" h="4">
                      <a:moveTo>
                        <a:pt x="8" y="0"/>
                      </a:moveTo>
                      <a:cubicBezTo>
                        <a:pt x="5" y="2"/>
                        <a:pt x="2" y="0"/>
                        <a:pt x="0" y="2"/>
                      </a:cubicBezTo>
                      <a:cubicBezTo>
                        <a:pt x="4" y="2"/>
                        <a:pt x="7" y="4"/>
                        <a:pt x="8" y="0"/>
                      </a:cubicBezTo>
                    </a:path>
                  </a:pathLst>
                </a:custGeom>
                <a:solidFill>
                  <a:srgbClr val="F9AE6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870" name="Freeform 4711"/>
                <p:cNvSpPr/>
                <p:nvPr/>
              </p:nvSpPr>
              <p:spPr bwMode="auto">
                <a:xfrm>
                  <a:off x="4181477" y="3712026"/>
                  <a:ext cx="4763" cy="4762"/>
                </a:xfrm>
                <a:custGeom>
                  <a:avLst/>
                  <a:gdLst>
                    <a:gd name="T0" fmla="*/ 3 w 3"/>
                    <a:gd name="T1" fmla="*/ 0 h 2"/>
                    <a:gd name="T2" fmla="*/ 0 w 3"/>
                    <a:gd name="T3" fmla="*/ 0 h 2"/>
                    <a:gd name="T4" fmla="*/ 1 w 3"/>
                    <a:gd name="T5" fmla="*/ 2 h 2"/>
                    <a:gd name="T6" fmla="*/ 3 w 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2">
                      <a:moveTo>
                        <a:pt x="3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2" y="2"/>
                        <a:pt x="3" y="2"/>
                        <a:pt x="3" y="0"/>
                      </a:cubicBezTo>
                    </a:path>
                  </a:pathLst>
                </a:custGeom>
                <a:solidFill>
                  <a:srgbClr val="F9AE6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871" name="Freeform 4712"/>
                <p:cNvSpPr/>
                <p:nvPr/>
              </p:nvSpPr>
              <p:spPr bwMode="auto">
                <a:xfrm>
                  <a:off x="4146552" y="3713614"/>
                  <a:ext cx="4763" cy="6350"/>
                </a:xfrm>
                <a:custGeom>
                  <a:avLst/>
                  <a:gdLst>
                    <a:gd name="T0" fmla="*/ 3 w 3"/>
                    <a:gd name="T1" fmla="*/ 1 h 3"/>
                    <a:gd name="T2" fmla="*/ 1 w 3"/>
                    <a:gd name="T3" fmla="*/ 0 h 3"/>
                    <a:gd name="T4" fmla="*/ 0 w 3"/>
                    <a:gd name="T5" fmla="*/ 3 h 3"/>
                    <a:gd name="T6" fmla="*/ 3 w 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3">
                      <a:moveTo>
                        <a:pt x="3" y="1"/>
                      </a:moveTo>
                      <a:cubicBezTo>
                        <a:pt x="2" y="1"/>
                        <a:pt x="2" y="0"/>
                        <a:pt x="1" y="0"/>
                      </a:cubicBezTo>
                      <a:cubicBezTo>
                        <a:pt x="1" y="1"/>
                        <a:pt x="0" y="1"/>
                        <a:pt x="0" y="3"/>
                      </a:cubicBezTo>
                      <a:cubicBezTo>
                        <a:pt x="2" y="3"/>
                        <a:pt x="3" y="2"/>
                        <a:pt x="3" y="1"/>
                      </a:cubicBezTo>
                    </a:path>
                  </a:pathLst>
                </a:custGeom>
                <a:solidFill>
                  <a:srgbClr val="F9AE6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872" name="Freeform 4713"/>
                <p:cNvSpPr/>
                <p:nvPr/>
              </p:nvSpPr>
              <p:spPr bwMode="auto">
                <a:xfrm>
                  <a:off x="4227514" y="3712026"/>
                  <a:ext cx="7938" cy="7937"/>
                </a:xfrm>
                <a:custGeom>
                  <a:avLst/>
                  <a:gdLst>
                    <a:gd name="T0" fmla="*/ 3 w 5"/>
                    <a:gd name="T1" fmla="*/ 0 h 4"/>
                    <a:gd name="T2" fmla="*/ 0 w 5"/>
                    <a:gd name="T3" fmla="*/ 2 h 4"/>
                    <a:gd name="T4" fmla="*/ 3 w 5"/>
                    <a:gd name="T5" fmla="*/ 4 h 4"/>
                    <a:gd name="T6" fmla="*/ 3 w 5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4">
                      <a:moveTo>
                        <a:pt x="3" y="0"/>
                      </a:moveTo>
                      <a:cubicBezTo>
                        <a:pt x="3" y="2"/>
                        <a:pt x="1" y="1"/>
                        <a:pt x="0" y="2"/>
                      </a:cubicBezTo>
                      <a:cubicBezTo>
                        <a:pt x="2" y="2"/>
                        <a:pt x="1" y="4"/>
                        <a:pt x="3" y="4"/>
                      </a:cubicBezTo>
                      <a:cubicBezTo>
                        <a:pt x="4" y="3"/>
                        <a:pt x="5" y="0"/>
                        <a:pt x="3" y="0"/>
                      </a:cubicBezTo>
                    </a:path>
                  </a:pathLst>
                </a:custGeom>
                <a:solidFill>
                  <a:srgbClr val="F9AE6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873" name="Freeform 4714"/>
                <p:cNvSpPr/>
                <p:nvPr/>
              </p:nvSpPr>
              <p:spPr bwMode="auto">
                <a:xfrm>
                  <a:off x="3990977" y="3716789"/>
                  <a:ext cx="7938" cy="7937"/>
                </a:xfrm>
                <a:custGeom>
                  <a:avLst/>
                  <a:gdLst>
                    <a:gd name="T0" fmla="*/ 4 w 4"/>
                    <a:gd name="T1" fmla="*/ 1 h 5"/>
                    <a:gd name="T2" fmla="*/ 0 w 4"/>
                    <a:gd name="T3" fmla="*/ 1 h 5"/>
                    <a:gd name="T4" fmla="*/ 1 w 4"/>
                    <a:gd name="T5" fmla="*/ 5 h 5"/>
                    <a:gd name="T6" fmla="*/ 4 w 4"/>
                    <a:gd name="T7" fmla="*/ 1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5">
                      <a:moveTo>
                        <a:pt x="4" y="1"/>
                      </a:moveTo>
                      <a:cubicBezTo>
                        <a:pt x="3" y="1"/>
                        <a:pt x="2" y="0"/>
                        <a:pt x="0" y="1"/>
                      </a:cubicBezTo>
                      <a:cubicBezTo>
                        <a:pt x="0" y="2"/>
                        <a:pt x="0" y="4"/>
                        <a:pt x="1" y="5"/>
                      </a:cubicBezTo>
                      <a:cubicBezTo>
                        <a:pt x="2" y="2"/>
                        <a:pt x="3" y="4"/>
                        <a:pt x="4" y="1"/>
                      </a:cubicBezTo>
                    </a:path>
                  </a:pathLst>
                </a:custGeom>
                <a:solidFill>
                  <a:srgbClr val="F9AE6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874" name="Freeform 4715"/>
                <p:cNvSpPr/>
                <p:nvPr/>
              </p:nvSpPr>
              <p:spPr bwMode="auto">
                <a:xfrm>
                  <a:off x="4243389" y="3716789"/>
                  <a:ext cx="9525" cy="4762"/>
                </a:xfrm>
                <a:custGeom>
                  <a:avLst/>
                  <a:gdLst>
                    <a:gd name="T0" fmla="*/ 0 w 5"/>
                    <a:gd name="T1" fmla="*/ 2 h 3"/>
                    <a:gd name="T2" fmla="*/ 5 w 5"/>
                    <a:gd name="T3" fmla="*/ 1 h 3"/>
                    <a:gd name="T4" fmla="*/ 0 w 5"/>
                    <a:gd name="T5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" h="3">
                      <a:moveTo>
                        <a:pt x="0" y="2"/>
                      </a:moveTo>
                      <a:cubicBezTo>
                        <a:pt x="2" y="3"/>
                        <a:pt x="4" y="3"/>
                        <a:pt x="5" y="1"/>
                      </a:cubicBezTo>
                      <a:cubicBezTo>
                        <a:pt x="2" y="1"/>
                        <a:pt x="1" y="0"/>
                        <a:pt x="0" y="2"/>
                      </a:cubicBezTo>
                    </a:path>
                  </a:pathLst>
                </a:custGeom>
                <a:solidFill>
                  <a:srgbClr val="F9AE6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875" name="Freeform 4716"/>
                <p:cNvSpPr/>
                <p:nvPr/>
              </p:nvSpPr>
              <p:spPr bwMode="auto">
                <a:xfrm>
                  <a:off x="3663952" y="3724726"/>
                  <a:ext cx="9525" cy="6350"/>
                </a:xfrm>
                <a:custGeom>
                  <a:avLst/>
                  <a:gdLst>
                    <a:gd name="T0" fmla="*/ 4 w 5"/>
                    <a:gd name="T1" fmla="*/ 1 h 3"/>
                    <a:gd name="T2" fmla="*/ 1 w 5"/>
                    <a:gd name="T3" fmla="*/ 0 h 3"/>
                    <a:gd name="T4" fmla="*/ 4 w 5"/>
                    <a:gd name="T5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" h="3">
                      <a:moveTo>
                        <a:pt x="4" y="1"/>
                      </a:moveTo>
                      <a:cubicBezTo>
                        <a:pt x="4" y="0"/>
                        <a:pt x="2" y="0"/>
                        <a:pt x="1" y="0"/>
                      </a:cubicBezTo>
                      <a:cubicBezTo>
                        <a:pt x="0" y="3"/>
                        <a:pt x="5" y="3"/>
                        <a:pt x="4" y="1"/>
                      </a:cubicBezTo>
                    </a:path>
                  </a:pathLst>
                </a:custGeom>
                <a:solidFill>
                  <a:srgbClr val="F9AE6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876" name="Freeform 4717"/>
                <p:cNvSpPr/>
                <p:nvPr/>
              </p:nvSpPr>
              <p:spPr bwMode="auto">
                <a:xfrm>
                  <a:off x="3756027" y="3727901"/>
                  <a:ext cx="7938" cy="4762"/>
                </a:xfrm>
                <a:custGeom>
                  <a:avLst/>
                  <a:gdLst>
                    <a:gd name="T0" fmla="*/ 3 w 4"/>
                    <a:gd name="T1" fmla="*/ 0 h 3"/>
                    <a:gd name="T2" fmla="*/ 0 w 4"/>
                    <a:gd name="T3" fmla="*/ 3 h 3"/>
                    <a:gd name="T4" fmla="*/ 3 w 4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3">
                      <a:moveTo>
                        <a:pt x="3" y="0"/>
                      </a:moveTo>
                      <a:cubicBezTo>
                        <a:pt x="1" y="0"/>
                        <a:pt x="0" y="1"/>
                        <a:pt x="0" y="3"/>
                      </a:cubicBezTo>
                      <a:cubicBezTo>
                        <a:pt x="2" y="3"/>
                        <a:pt x="4" y="3"/>
                        <a:pt x="3" y="0"/>
                      </a:cubicBezTo>
                    </a:path>
                  </a:pathLst>
                </a:custGeom>
                <a:solidFill>
                  <a:srgbClr val="F9AE6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877" name="Freeform 4718"/>
                <p:cNvSpPr/>
                <p:nvPr/>
              </p:nvSpPr>
              <p:spPr bwMode="auto">
                <a:xfrm>
                  <a:off x="4160839" y="3723139"/>
                  <a:ext cx="7938" cy="7937"/>
                </a:xfrm>
                <a:custGeom>
                  <a:avLst/>
                  <a:gdLst>
                    <a:gd name="T0" fmla="*/ 3 w 4"/>
                    <a:gd name="T1" fmla="*/ 4 h 4"/>
                    <a:gd name="T2" fmla="*/ 4 w 4"/>
                    <a:gd name="T3" fmla="*/ 2 h 4"/>
                    <a:gd name="T4" fmla="*/ 2 w 4"/>
                    <a:gd name="T5" fmla="*/ 0 h 4"/>
                    <a:gd name="T6" fmla="*/ 3 w 4"/>
                    <a:gd name="T7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4">
                      <a:moveTo>
                        <a:pt x="3" y="4"/>
                      </a:moveTo>
                      <a:cubicBezTo>
                        <a:pt x="3" y="3"/>
                        <a:pt x="3" y="3"/>
                        <a:pt x="4" y="2"/>
                      </a:cubicBezTo>
                      <a:cubicBezTo>
                        <a:pt x="4" y="1"/>
                        <a:pt x="3" y="0"/>
                        <a:pt x="2" y="0"/>
                      </a:cubicBezTo>
                      <a:cubicBezTo>
                        <a:pt x="2" y="1"/>
                        <a:pt x="0" y="3"/>
                        <a:pt x="3" y="4"/>
                      </a:cubicBezTo>
                    </a:path>
                  </a:pathLst>
                </a:custGeom>
                <a:solidFill>
                  <a:srgbClr val="F9AE6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878" name="Freeform 4719"/>
                <p:cNvSpPr/>
                <p:nvPr/>
              </p:nvSpPr>
              <p:spPr bwMode="auto">
                <a:xfrm>
                  <a:off x="3592514" y="3731076"/>
                  <a:ext cx="9525" cy="6350"/>
                </a:xfrm>
                <a:custGeom>
                  <a:avLst/>
                  <a:gdLst>
                    <a:gd name="T0" fmla="*/ 2 w 5"/>
                    <a:gd name="T1" fmla="*/ 3 h 4"/>
                    <a:gd name="T2" fmla="*/ 5 w 5"/>
                    <a:gd name="T3" fmla="*/ 1 h 4"/>
                    <a:gd name="T4" fmla="*/ 2 w 5"/>
                    <a:gd name="T5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" h="4">
                      <a:moveTo>
                        <a:pt x="2" y="3"/>
                      </a:moveTo>
                      <a:cubicBezTo>
                        <a:pt x="2" y="2"/>
                        <a:pt x="5" y="4"/>
                        <a:pt x="5" y="1"/>
                      </a:cubicBezTo>
                      <a:cubicBezTo>
                        <a:pt x="3" y="0"/>
                        <a:pt x="0" y="2"/>
                        <a:pt x="2" y="3"/>
                      </a:cubicBezTo>
                    </a:path>
                  </a:pathLst>
                </a:custGeom>
                <a:solidFill>
                  <a:srgbClr val="F9AE6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879" name="Freeform 4720"/>
                <p:cNvSpPr/>
                <p:nvPr/>
              </p:nvSpPr>
              <p:spPr bwMode="auto">
                <a:xfrm>
                  <a:off x="4210052" y="3724726"/>
                  <a:ext cx="15875" cy="17462"/>
                </a:xfrm>
                <a:custGeom>
                  <a:avLst/>
                  <a:gdLst>
                    <a:gd name="T0" fmla="*/ 1 w 8"/>
                    <a:gd name="T1" fmla="*/ 0 h 9"/>
                    <a:gd name="T2" fmla="*/ 3 w 8"/>
                    <a:gd name="T3" fmla="*/ 4 h 9"/>
                    <a:gd name="T4" fmla="*/ 5 w 8"/>
                    <a:gd name="T5" fmla="*/ 4 h 9"/>
                    <a:gd name="T6" fmla="*/ 3 w 8"/>
                    <a:gd name="T7" fmla="*/ 5 h 9"/>
                    <a:gd name="T8" fmla="*/ 5 w 8"/>
                    <a:gd name="T9" fmla="*/ 9 h 9"/>
                    <a:gd name="T10" fmla="*/ 7 w 8"/>
                    <a:gd name="T11" fmla="*/ 8 h 9"/>
                    <a:gd name="T12" fmla="*/ 7 w 8"/>
                    <a:gd name="T13" fmla="*/ 3 h 9"/>
                    <a:gd name="T14" fmla="*/ 1 w 8"/>
                    <a:gd name="T15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8" h="9">
                      <a:moveTo>
                        <a:pt x="1" y="0"/>
                      </a:moveTo>
                      <a:cubicBezTo>
                        <a:pt x="0" y="3"/>
                        <a:pt x="2" y="3"/>
                        <a:pt x="3" y="4"/>
                      </a:cubicBezTo>
                      <a:cubicBezTo>
                        <a:pt x="3" y="4"/>
                        <a:pt x="4" y="3"/>
                        <a:pt x="5" y="4"/>
                      </a:cubicBezTo>
                      <a:cubicBezTo>
                        <a:pt x="4" y="4"/>
                        <a:pt x="4" y="4"/>
                        <a:pt x="3" y="5"/>
                      </a:cubicBezTo>
                      <a:cubicBezTo>
                        <a:pt x="8" y="5"/>
                        <a:pt x="2" y="8"/>
                        <a:pt x="5" y="9"/>
                      </a:cubicBezTo>
                      <a:cubicBezTo>
                        <a:pt x="6" y="8"/>
                        <a:pt x="6" y="8"/>
                        <a:pt x="7" y="8"/>
                      </a:cubicBezTo>
                      <a:cubicBezTo>
                        <a:pt x="6" y="5"/>
                        <a:pt x="6" y="6"/>
                        <a:pt x="7" y="3"/>
                      </a:cubicBezTo>
                      <a:cubicBezTo>
                        <a:pt x="4" y="3"/>
                        <a:pt x="3" y="0"/>
                        <a:pt x="1" y="0"/>
                      </a:cubicBezTo>
                    </a:path>
                  </a:pathLst>
                </a:custGeom>
                <a:solidFill>
                  <a:srgbClr val="F9AE6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880" name="Freeform 4721"/>
                <p:cNvSpPr/>
                <p:nvPr/>
              </p:nvSpPr>
              <p:spPr bwMode="auto">
                <a:xfrm>
                  <a:off x="4089402" y="3729489"/>
                  <a:ext cx="14288" cy="12700"/>
                </a:xfrm>
                <a:custGeom>
                  <a:avLst/>
                  <a:gdLst>
                    <a:gd name="T0" fmla="*/ 6 w 8"/>
                    <a:gd name="T1" fmla="*/ 7 h 7"/>
                    <a:gd name="T2" fmla="*/ 8 w 8"/>
                    <a:gd name="T3" fmla="*/ 2 h 7"/>
                    <a:gd name="T4" fmla="*/ 0 w 8"/>
                    <a:gd name="T5" fmla="*/ 2 h 7"/>
                    <a:gd name="T6" fmla="*/ 6 w 8"/>
                    <a:gd name="T7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7">
                      <a:moveTo>
                        <a:pt x="6" y="7"/>
                      </a:moveTo>
                      <a:cubicBezTo>
                        <a:pt x="8" y="6"/>
                        <a:pt x="8" y="3"/>
                        <a:pt x="8" y="2"/>
                      </a:cubicBezTo>
                      <a:cubicBezTo>
                        <a:pt x="6" y="0"/>
                        <a:pt x="2" y="0"/>
                        <a:pt x="0" y="2"/>
                      </a:cubicBezTo>
                      <a:cubicBezTo>
                        <a:pt x="0" y="5"/>
                        <a:pt x="5" y="5"/>
                        <a:pt x="6" y="7"/>
                      </a:cubicBezTo>
                    </a:path>
                  </a:pathLst>
                </a:custGeom>
                <a:solidFill>
                  <a:srgbClr val="F9AE6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881" name="Freeform 4722"/>
                <p:cNvSpPr/>
                <p:nvPr/>
              </p:nvSpPr>
              <p:spPr bwMode="auto">
                <a:xfrm>
                  <a:off x="3819527" y="3734251"/>
                  <a:ext cx="7938" cy="11112"/>
                </a:xfrm>
                <a:custGeom>
                  <a:avLst/>
                  <a:gdLst>
                    <a:gd name="T0" fmla="*/ 0 w 5"/>
                    <a:gd name="T1" fmla="*/ 2 h 6"/>
                    <a:gd name="T2" fmla="*/ 4 w 5"/>
                    <a:gd name="T3" fmla="*/ 6 h 6"/>
                    <a:gd name="T4" fmla="*/ 2 w 5"/>
                    <a:gd name="T5" fmla="*/ 0 h 6"/>
                    <a:gd name="T6" fmla="*/ 0 w 5"/>
                    <a:gd name="T7" fmla="*/ 2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6">
                      <a:moveTo>
                        <a:pt x="0" y="2"/>
                      </a:moveTo>
                      <a:cubicBezTo>
                        <a:pt x="0" y="5"/>
                        <a:pt x="3" y="4"/>
                        <a:pt x="4" y="6"/>
                      </a:cubicBezTo>
                      <a:cubicBezTo>
                        <a:pt x="4" y="3"/>
                        <a:pt x="5" y="0"/>
                        <a:pt x="2" y="0"/>
                      </a:cubicBezTo>
                      <a:cubicBezTo>
                        <a:pt x="4" y="3"/>
                        <a:pt x="2" y="4"/>
                        <a:pt x="0" y="2"/>
                      </a:cubicBezTo>
                    </a:path>
                  </a:pathLst>
                </a:custGeom>
                <a:solidFill>
                  <a:srgbClr val="F9AE6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882" name="Freeform 4723"/>
                <p:cNvSpPr/>
                <p:nvPr/>
              </p:nvSpPr>
              <p:spPr bwMode="auto">
                <a:xfrm>
                  <a:off x="3411539" y="3743776"/>
                  <a:ext cx="6350" cy="3175"/>
                </a:xfrm>
                <a:custGeom>
                  <a:avLst/>
                  <a:gdLst>
                    <a:gd name="T0" fmla="*/ 3 w 4"/>
                    <a:gd name="T1" fmla="*/ 0 h 2"/>
                    <a:gd name="T2" fmla="*/ 1 w 4"/>
                    <a:gd name="T3" fmla="*/ 2 h 2"/>
                    <a:gd name="T4" fmla="*/ 4 w 4"/>
                    <a:gd name="T5" fmla="*/ 2 h 2"/>
                    <a:gd name="T6" fmla="*/ 3 w 4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2">
                      <a:moveTo>
                        <a:pt x="3" y="0"/>
                      </a:moveTo>
                      <a:cubicBezTo>
                        <a:pt x="3" y="1"/>
                        <a:pt x="0" y="0"/>
                        <a:pt x="1" y="2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4" y="1"/>
                        <a:pt x="4" y="0"/>
                        <a:pt x="3" y="0"/>
                      </a:cubicBezTo>
                    </a:path>
                  </a:pathLst>
                </a:custGeom>
                <a:solidFill>
                  <a:srgbClr val="F9AE6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883" name="Freeform 4724"/>
                <p:cNvSpPr/>
                <p:nvPr/>
              </p:nvSpPr>
              <p:spPr bwMode="auto">
                <a:xfrm>
                  <a:off x="4192589" y="3734251"/>
                  <a:ext cx="7938" cy="9525"/>
                </a:xfrm>
                <a:custGeom>
                  <a:avLst/>
                  <a:gdLst>
                    <a:gd name="T0" fmla="*/ 0 w 5"/>
                    <a:gd name="T1" fmla="*/ 0 h 5"/>
                    <a:gd name="T2" fmla="*/ 0 w 5"/>
                    <a:gd name="T3" fmla="*/ 4 h 5"/>
                    <a:gd name="T4" fmla="*/ 5 w 5"/>
                    <a:gd name="T5" fmla="*/ 4 h 5"/>
                    <a:gd name="T6" fmla="*/ 0 w 5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5">
                      <a:moveTo>
                        <a:pt x="0" y="0"/>
                      </a:move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2" y="5"/>
                        <a:pt x="3" y="5"/>
                        <a:pt x="5" y="4"/>
                      </a:cubicBezTo>
                      <a:cubicBezTo>
                        <a:pt x="4" y="2"/>
                        <a:pt x="2" y="1"/>
                        <a:pt x="0" y="0"/>
                      </a:cubicBezTo>
                    </a:path>
                  </a:pathLst>
                </a:custGeom>
                <a:solidFill>
                  <a:srgbClr val="F9AE6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884" name="Freeform 4725"/>
                <p:cNvSpPr/>
                <p:nvPr/>
              </p:nvSpPr>
              <p:spPr bwMode="auto">
                <a:xfrm>
                  <a:off x="3448052" y="3745364"/>
                  <a:ext cx="6350" cy="7937"/>
                </a:xfrm>
                <a:custGeom>
                  <a:avLst/>
                  <a:gdLst>
                    <a:gd name="T0" fmla="*/ 2 w 4"/>
                    <a:gd name="T1" fmla="*/ 4 h 4"/>
                    <a:gd name="T2" fmla="*/ 2 w 4"/>
                    <a:gd name="T3" fmla="*/ 0 h 4"/>
                    <a:gd name="T4" fmla="*/ 2 w 4"/>
                    <a:gd name="T5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4">
                      <a:moveTo>
                        <a:pt x="2" y="4"/>
                      </a:moveTo>
                      <a:cubicBezTo>
                        <a:pt x="3" y="4"/>
                        <a:pt x="4" y="1"/>
                        <a:pt x="2" y="0"/>
                      </a:cubicBezTo>
                      <a:cubicBezTo>
                        <a:pt x="1" y="2"/>
                        <a:pt x="0" y="3"/>
                        <a:pt x="2" y="4"/>
                      </a:cubicBezTo>
                    </a:path>
                  </a:pathLst>
                </a:custGeom>
                <a:solidFill>
                  <a:srgbClr val="F9AE6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885" name="Freeform 4726"/>
                <p:cNvSpPr/>
                <p:nvPr/>
              </p:nvSpPr>
              <p:spPr bwMode="auto">
                <a:xfrm>
                  <a:off x="4210052" y="3734251"/>
                  <a:ext cx="6350" cy="7937"/>
                </a:xfrm>
                <a:custGeom>
                  <a:avLst/>
                  <a:gdLst>
                    <a:gd name="T0" fmla="*/ 3 w 3"/>
                    <a:gd name="T1" fmla="*/ 4 h 4"/>
                    <a:gd name="T2" fmla="*/ 0 w 3"/>
                    <a:gd name="T3" fmla="*/ 1 h 4"/>
                    <a:gd name="T4" fmla="*/ 3 w 3"/>
                    <a:gd name="T5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4">
                      <a:moveTo>
                        <a:pt x="3" y="4"/>
                      </a:moveTo>
                      <a:cubicBezTo>
                        <a:pt x="2" y="2"/>
                        <a:pt x="2" y="0"/>
                        <a:pt x="0" y="1"/>
                      </a:cubicBezTo>
                      <a:cubicBezTo>
                        <a:pt x="0" y="3"/>
                        <a:pt x="1" y="4"/>
                        <a:pt x="3" y="4"/>
                      </a:cubicBezTo>
                    </a:path>
                  </a:pathLst>
                </a:custGeom>
                <a:solidFill>
                  <a:srgbClr val="F9AE6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886" name="Freeform 4727"/>
                <p:cNvSpPr/>
                <p:nvPr/>
              </p:nvSpPr>
              <p:spPr bwMode="auto">
                <a:xfrm>
                  <a:off x="3792539" y="3743776"/>
                  <a:ext cx="6350" cy="7937"/>
                </a:xfrm>
                <a:custGeom>
                  <a:avLst/>
                  <a:gdLst>
                    <a:gd name="T0" fmla="*/ 3 w 3"/>
                    <a:gd name="T1" fmla="*/ 1 h 4"/>
                    <a:gd name="T2" fmla="*/ 0 w 3"/>
                    <a:gd name="T3" fmla="*/ 3 h 4"/>
                    <a:gd name="T4" fmla="*/ 3 w 3"/>
                    <a:gd name="T5" fmla="*/ 1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4">
                      <a:moveTo>
                        <a:pt x="3" y="1"/>
                      </a:moveTo>
                      <a:cubicBezTo>
                        <a:pt x="1" y="0"/>
                        <a:pt x="0" y="2"/>
                        <a:pt x="0" y="3"/>
                      </a:cubicBezTo>
                      <a:cubicBezTo>
                        <a:pt x="1" y="4"/>
                        <a:pt x="2" y="2"/>
                        <a:pt x="3" y="1"/>
                      </a:cubicBezTo>
                    </a:path>
                  </a:pathLst>
                </a:custGeom>
                <a:solidFill>
                  <a:srgbClr val="F9AE6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887" name="Freeform 4728"/>
                <p:cNvSpPr/>
                <p:nvPr/>
              </p:nvSpPr>
              <p:spPr bwMode="auto">
                <a:xfrm>
                  <a:off x="3422652" y="3751714"/>
                  <a:ext cx="6350" cy="7937"/>
                </a:xfrm>
                <a:custGeom>
                  <a:avLst/>
                  <a:gdLst>
                    <a:gd name="T0" fmla="*/ 2 w 4"/>
                    <a:gd name="T1" fmla="*/ 5 h 5"/>
                    <a:gd name="T2" fmla="*/ 2 w 4"/>
                    <a:gd name="T3" fmla="*/ 0 h 5"/>
                    <a:gd name="T4" fmla="*/ 2 w 4"/>
                    <a:gd name="T5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5">
                      <a:moveTo>
                        <a:pt x="2" y="5"/>
                      </a:moveTo>
                      <a:cubicBezTo>
                        <a:pt x="2" y="3"/>
                        <a:pt x="4" y="1"/>
                        <a:pt x="2" y="0"/>
                      </a:cubicBezTo>
                      <a:cubicBezTo>
                        <a:pt x="0" y="2"/>
                        <a:pt x="0" y="5"/>
                        <a:pt x="2" y="5"/>
                      </a:cubicBezTo>
                    </a:path>
                  </a:pathLst>
                </a:custGeom>
                <a:solidFill>
                  <a:srgbClr val="F9AE6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888" name="Freeform 4729"/>
                <p:cNvSpPr/>
                <p:nvPr/>
              </p:nvSpPr>
              <p:spPr bwMode="auto">
                <a:xfrm>
                  <a:off x="4156077" y="3742189"/>
                  <a:ext cx="3175" cy="6350"/>
                </a:xfrm>
                <a:custGeom>
                  <a:avLst/>
                  <a:gdLst>
                    <a:gd name="T0" fmla="*/ 0 w 2"/>
                    <a:gd name="T1" fmla="*/ 3 h 4"/>
                    <a:gd name="T2" fmla="*/ 2 w 2"/>
                    <a:gd name="T3" fmla="*/ 0 h 4"/>
                    <a:gd name="T4" fmla="*/ 0 w 2"/>
                    <a:gd name="T5" fmla="*/ 0 h 4"/>
                    <a:gd name="T6" fmla="*/ 0 w 2"/>
                    <a:gd name="T7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4">
                      <a:moveTo>
                        <a:pt x="0" y="3"/>
                      </a:moveTo>
                      <a:cubicBezTo>
                        <a:pt x="2" y="4"/>
                        <a:pt x="2" y="2"/>
                        <a:pt x="2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F9AE6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889" name="Freeform 4730"/>
                <p:cNvSpPr/>
                <p:nvPr/>
              </p:nvSpPr>
              <p:spPr bwMode="auto">
                <a:xfrm>
                  <a:off x="3768727" y="3746951"/>
                  <a:ext cx="6350" cy="7937"/>
                </a:xfrm>
                <a:custGeom>
                  <a:avLst/>
                  <a:gdLst>
                    <a:gd name="T0" fmla="*/ 2 w 3"/>
                    <a:gd name="T1" fmla="*/ 4 h 4"/>
                    <a:gd name="T2" fmla="*/ 0 w 3"/>
                    <a:gd name="T3" fmla="*/ 1 h 4"/>
                    <a:gd name="T4" fmla="*/ 2 w 3"/>
                    <a:gd name="T5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4">
                      <a:moveTo>
                        <a:pt x="2" y="4"/>
                      </a:moveTo>
                      <a:cubicBezTo>
                        <a:pt x="3" y="2"/>
                        <a:pt x="2" y="0"/>
                        <a:pt x="0" y="1"/>
                      </a:cubicBezTo>
                      <a:cubicBezTo>
                        <a:pt x="0" y="2"/>
                        <a:pt x="0" y="3"/>
                        <a:pt x="2" y="4"/>
                      </a:cubicBezTo>
                    </a:path>
                  </a:pathLst>
                </a:custGeom>
                <a:solidFill>
                  <a:srgbClr val="F9AE6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890" name="Freeform 4731"/>
                <p:cNvSpPr/>
                <p:nvPr/>
              </p:nvSpPr>
              <p:spPr bwMode="auto">
                <a:xfrm>
                  <a:off x="3476627" y="3754889"/>
                  <a:ext cx="11113" cy="7937"/>
                </a:xfrm>
                <a:custGeom>
                  <a:avLst/>
                  <a:gdLst>
                    <a:gd name="T0" fmla="*/ 0 w 6"/>
                    <a:gd name="T1" fmla="*/ 2 h 4"/>
                    <a:gd name="T2" fmla="*/ 6 w 6"/>
                    <a:gd name="T3" fmla="*/ 2 h 4"/>
                    <a:gd name="T4" fmla="*/ 0 w 6"/>
                    <a:gd name="T5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4">
                      <a:moveTo>
                        <a:pt x="0" y="2"/>
                      </a:moveTo>
                      <a:cubicBezTo>
                        <a:pt x="2" y="2"/>
                        <a:pt x="4" y="4"/>
                        <a:pt x="6" y="2"/>
                      </a:cubicBezTo>
                      <a:cubicBezTo>
                        <a:pt x="4" y="2"/>
                        <a:pt x="1" y="0"/>
                        <a:pt x="0" y="2"/>
                      </a:cubicBezTo>
                    </a:path>
                  </a:pathLst>
                </a:custGeom>
                <a:solidFill>
                  <a:srgbClr val="F9AE6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891" name="Freeform 4732"/>
                <p:cNvSpPr/>
                <p:nvPr/>
              </p:nvSpPr>
              <p:spPr bwMode="auto">
                <a:xfrm>
                  <a:off x="3778252" y="3756476"/>
                  <a:ext cx="7938" cy="6350"/>
                </a:xfrm>
                <a:custGeom>
                  <a:avLst/>
                  <a:gdLst>
                    <a:gd name="T0" fmla="*/ 2 w 4"/>
                    <a:gd name="T1" fmla="*/ 0 h 3"/>
                    <a:gd name="T2" fmla="*/ 2 w 4"/>
                    <a:gd name="T3" fmla="*/ 3 h 3"/>
                    <a:gd name="T4" fmla="*/ 2 w 4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3">
                      <a:moveTo>
                        <a:pt x="2" y="0"/>
                      </a:moveTo>
                      <a:cubicBezTo>
                        <a:pt x="2" y="1"/>
                        <a:pt x="0" y="3"/>
                        <a:pt x="2" y="3"/>
                      </a:cubicBezTo>
                      <a:cubicBezTo>
                        <a:pt x="3" y="3"/>
                        <a:pt x="4" y="0"/>
                        <a:pt x="2" y="0"/>
                      </a:cubicBezTo>
                    </a:path>
                  </a:pathLst>
                </a:custGeom>
                <a:solidFill>
                  <a:srgbClr val="F9AE6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892" name="Freeform 4733"/>
                <p:cNvSpPr/>
                <p:nvPr/>
              </p:nvSpPr>
              <p:spPr bwMode="auto">
                <a:xfrm>
                  <a:off x="4000502" y="3753301"/>
                  <a:ext cx="9525" cy="12700"/>
                </a:xfrm>
                <a:custGeom>
                  <a:avLst/>
                  <a:gdLst>
                    <a:gd name="T0" fmla="*/ 5 w 5"/>
                    <a:gd name="T1" fmla="*/ 3 h 7"/>
                    <a:gd name="T2" fmla="*/ 0 w 5"/>
                    <a:gd name="T3" fmla="*/ 1 h 7"/>
                    <a:gd name="T4" fmla="*/ 5 w 5"/>
                    <a:gd name="T5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" h="7">
                      <a:moveTo>
                        <a:pt x="5" y="3"/>
                      </a:moveTo>
                      <a:cubicBezTo>
                        <a:pt x="1" y="4"/>
                        <a:pt x="3" y="0"/>
                        <a:pt x="0" y="1"/>
                      </a:cubicBezTo>
                      <a:cubicBezTo>
                        <a:pt x="0" y="3"/>
                        <a:pt x="3" y="7"/>
                        <a:pt x="5" y="3"/>
                      </a:cubicBezTo>
                    </a:path>
                  </a:pathLst>
                </a:custGeom>
                <a:solidFill>
                  <a:srgbClr val="F9AE6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893" name="Freeform 4734"/>
                <p:cNvSpPr/>
                <p:nvPr/>
              </p:nvSpPr>
              <p:spPr bwMode="auto">
                <a:xfrm>
                  <a:off x="4222752" y="3746951"/>
                  <a:ext cx="11113" cy="11112"/>
                </a:xfrm>
                <a:custGeom>
                  <a:avLst/>
                  <a:gdLst>
                    <a:gd name="T0" fmla="*/ 4 w 6"/>
                    <a:gd name="T1" fmla="*/ 6 h 6"/>
                    <a:gd name="T2" fmla="*/ 0 w 6"/>
                    <a:gd name="T3" fmla="*/ 5 h 6"/>
                    <a:gd name="T4" fmla="*/ 4 w 6"/>
                    <a:gd name="T5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6">
                      <a:moveTo>
                        <a:pt x="4" y="6"/>
                      </a:moveTo>
                      <a:cubicBezTo>
                        <a:pt x="6" y="4"/>
                        <a:pt x="0" y="0"/>
                        <a:pt x="0" y="5"/>
                      </a:cubicBezTo>
                      <a:cubicBezTo>
                        <a:pt x="3" y="3"/>
                        <a:pt x="2" y="6"/>
                        <a:pt x="4" y="6"/>
                      </a:cubicBezTo>
                    </a:path>
                  </a:pathLst>
                </a:custGeom>
                <a:solidFill>
                  <a:srgbClr val="F9AE6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894" name="Freeform 4735"/>
                <p:cNvSpPr/>
                <p:nvPr/>
              </p:nvSpPr>
              <p:spPr bwMode="auto">
                <a:xfrm>
                  <a:off x="4235452" y="3748539"/>
                  <a:ext cx="7938" cy="7937"/>
                </a:xfrm>
                <a:custGeom>
                  <a:avLst/>
                  <a:gdLst>
                    <a:gd name="T0" fmla="*/ 0 w 4"/>
                    <a:gd name="T1" fmla="*/ 2 h 4"/>
                    <a:gd name="T2" fmla="*/ 4 w 4"/>
                    <a:gd name="T3" fmla="*/ 4 h 4"/>
                    <a:gd name="T4" fmla="*/ 4 w 4"/>
                    <a:gd name="T5" fmla="*/ 1 h 4"/>
                    <a:gd name="T6" fmla="*/ 0 w 4"/>
                    <a:gd name="T7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4">
                      <a:moveTo>
                        <a:pt x="0" y="2"/>
                      </a:moveTo>
                      <a:cubicBezTo>
                        <a:pt x="0" y="4"/>
                        <a:pt x="2" y="3"/>
                        <a:pt x="4" y="4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2" y="2"/>
                        <a:pt x="2" y="0"/>
                        <a:pt x="0" y="2"/>
                      </a:cubicBezTo>
                    </a:path>
                  </a:pathLst>
                </a:custGeom>
                <a:solidFill>
                  <a:srgbClr val="F9AE6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895" name="Freeform 4736"/>
                <p:cNvSpPr/>
                <p:nvPr/>
              </p:nvSpPr>
              <p:spPr bwMode="auto">
                <a:xfrm>
                  <a:off x="3865564" y="3762826"/>
                  <a:ext cx="6350" cy="4762"/>
                </a:xfrm>
                <a:custGeom>
                  <a:avLst/>
                  <a:gdLst>
                    <a:gd name="T0" fmla="*/ 0 w 4"/>
                    <a:gd name="T1" fmla="*/ 1 h 3"/>
                    <a:gd name="T2" fmla="*/ 4 w 4"/>
                    <a:gd name="T3" fmla="*/ 1 h 3"/>
                    <a:gd name="T4" fmla="*/ 0 w 4"/>
                    <a:gd name="T5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3">
                      <a:moveTo>
                        <a:pt x="0" y="1"/>
                      </a:moveTo>
                      <a:cubicBezTo>
                        <a:pt x="1" y="2"/>
                        <a:pt x="4" y="3"/>
                        <a:pt x="4" y="1"/>
                      </a:cubicBezTo>
                      <a:cubicBezTo>
                        <a:pt x="3" y="0"/>
                        <a:pt x="1" y="0"/>
                        <a:pt x="0" y="1"/>
                      </a:cubicBezTo>
                    </a:path>
                  </a:pathLst>
                </a:custGeom>
                <a:solidFill>
                  <a:srgbClr val="F9AE6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896" name="Freeform 4737"/>
                <p:cNvSpPr/>
                <p:nvPr/>
              </p:nvSpPr>
              <p:spPr bwMode="auto">
                <a:xfrm>
                  <a:off x="4217989" y="3758064"/>
                  <a:ext cx="7938" cy="6350"/>
                </a:xfrm>
                <a:custGeom>
                  <a:avLst/>
                  <a:gdLst>
                    <a:gd name="T0" fmla="*/ 4 w 4"/>
                    <a:gd name="T1" fmla="*/ 0 h 3"/>
                    <a:gd name="T2" fmla="*/ 0 w 4"/>
                    <a:gd name="T3" fmla="*/ 0 h 3"/>
                    <a:gd name="T4" fmla="*/ 4 w 4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3">
                      <a:moveTo>
                        <a:pt x="4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3"/>
                        <a:pt x="4" y="3"/>
                        <a:pt x="4" y="0"/>
                      </a:cubicBezTo>
                    </a:path>
                  </a:pathLst>
                </a:custGeom>
                <a:solidFill>
                  <a:srgbClr val="F9AE6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897" name="Freeform 4738"/>
                <p:cNvSpPr/>
                <p:nvPr/>
              </p:nvSpPr>
              <p:spPr bwMode="auto">
                <a:xfrm>
                  <a:off x="4032252" y="3764414"/>
                  <a:ext cx="9525" cy="11112"/>
                </a:xfrm>
                <a:custGeom>
                  <a:avLst/>
                  <a:gdLst>
                    <a:gd name="T0" fmla="*/ 5 w 5"/>
                    <a:gd name="T1" fmla="*/ 1 h 6"/>
                    <a:gd name="T2" fmla="*/ 3 w 5"/>
                    <a:gd name="T3" fmla="*/ 0 h 6"/>
                    <a:gd name="T4" fmla="*/ 0 w 5"/>
                    <a:gd name="T5" fmla="*/ 6 h 6"/>
                    <a:gd name="T6" fmla="*/ 5 w 5"/>
                    <a:gd name="T7" fmla="*/ 1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6">
                      <a:moveTo>
                        <a:pt x="5" y="1"/>
                      </a:moveTo>
                      <a:cubicBezTo>
                        <a:pt x="5" y="0"/>
                        <a:pt x="4" y="0"/>
                        <a:pt x="3" y="0"/>
                      </a:cubicBezTo>
                      <a:cubicBezTo>
                        <a:pt x="2" y="2"/>
                        <a:pt x="1" y="3"/>
                        <a:pt x="0" y="6"/>
                      </a:cubicBezTo>
                      <a:cubicBezTo>
                        <a:pt x="3" y="5"/>
                        <a:pt x="3" y="2"/>
                        <a:pt x="5" y="1"/>
                      </a:cubicBezTo>
                    </a:path>
                  </a:pathLst>
                </a:custGeom>
                <a:solidFill>
                  <a:srgbClr val="F9AE6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898" name="Freeform 4739"/>
                <p:cNvSpPr/>
                <p:nvPr/>
              </p:nvSpPr>
              <p:spPr bwMode="auto">
                <a:xfrm>
                  <a:off x="4216402" y="3766001"/>
                  <a:ext cx="12700" cy="9525"/>
                </a:xfrm>
                <a:custGeom>
                  <a:avLst/>
                  <a:gdLst>
                    <a:gd name="T0" fmla="*/ 5 w 7"/>
                    <a:gd name="T1" fmla="*/ 0 h 5"/>
                    <a:gd name="T2" fmla="*/ 3 w 7"/>
                    <a:gd name="T3" fmla="*/ 2 h 5"/>
                    <a:gd name="T4" fmla="*/ 5 w 7"/>
                    <a:gd name="T5" fmla="*/ 4 h 5"/>
                    <a:gd name="T6" fmla="*/ 5 w 7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" h="5">
                      <a:moveTo>
                        <a:pt x="5" y="0"/>
                      </a:moveTo>
                      <a:cubicBezTo>
                        <a:pt x="4" y="1"/>
                        <a:pt x="0" y="1"/>
                        <a:pt x="3" y="2"/>
                      </a:cubicBezTo>
                      <a:cubicBezTo>
                        <a:pt x="4" y="0"/>
                        <a:pt x="4" y="5"/>
                        <a:pt x="5" y="4"/>
                      </a:cubicBezTo>
                      <a:cubicBezTo>
                        <a:pt x="5" y="2"/>
                        <a:pt x="7" y="2"/>
                        <a:pt x="5" y="0"/>
                      </a:cubicBezTo>
                    </a:path>
                  </a:pathLst>
                </a:custGeom>
                <a:solidFill>
                  <a:srgbClr val="F9AE6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899" name="Freeform 4740"/>
                <p:cNvSpPr/>
                <p:nvPr/>
              </p:nvSpPr>
              <p:spPr bwMode="auto">
                <a:xfrm>
                  <a:off x="3929064" y="3775526"/>
                  <a:ext cx="6350" cy="3175"/>
                </a:xfrm>
                <a:custGeom>
                  <a:avLst/>
                  <a:gdLst>
                    <a:gd name="T0" fmla="*/ 3 w 3"/>
                    <a:gd name="T1" fmla="*/ 0 h 2"/>
                    <a:gd name="T2" fmla="*/ 0 w 3"/>
                    <a:gd name="T3" fmla="*/ 0 h 2"/>
                    <a:gd name="T4" fmla="*/ 0 w 3"/>
                    <a:gd name="T5" fmla="*/ 2 h 2"/>
                    <a:gd name="T6" fmla="*/ 2 w 3"/>
                    <a:gd name="T7" fmla="*/ 2 h 2"/>
                    <a:gd name="T8" fmla="*/ 3 w 3"/>
                    <a:gd name="T9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2">
                      <a:moveTo>
                        <a:pt x="3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1"/>
                        <a:pt x="3" y="0"/>
                        <a:pt x="3" y="0"/>
                      </a:cubicBezTo>
                    </a:path>
                  </a:pathLst>
                </a:custGeom>
                <a:solidFill>
                  <a:srgbClr val="F9AE6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900" name="Freeform 4741"/>
                <p:cNvSpPr/>
                <p:nvPr/>
              </p:nvSpPr>
              <p:spPr bwMode="auto">
                <a:xfrm>
                  <a:off x="3873502" y="3775526"/>
                  <a:ext cx="9525" cy="6350"/>
                </a:xfrm>
                <a:custGeom>
                  <a:avLst/>
                  <a:gdLst>
                    <a:gd name="T0" fmla="*/ 0 w 5"/>
                    <a:gd name="T1" fmla="*/ 1 h 4"/>
                    <a:gd name="T2" fmla="*/ 3 w 5"/>
                    <a:gd name="T3" fmla="*/ 4 h 4"/>
                    <a:gd name="T4" fmla="*/ 0 w 5"/>
                    <a:gd name="T5" fmla="*/ 1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" h="4">
                      <a:moveTo>
                        <a:pt x="0" y="1"/>
                      </a:moveTo>
                      <a:cubicBezTo>
                        <a:pt x="0" y="3"/>
                        <a:pt x="1" y="4"/>
                        <a:pt x="3" y="4"/>
                      </a:cubicBezTo>
                      <a:cubicBezTo>
                        <a:pt x="5" y="2"/>
                        <a:pt x="3" y="0"/>
                        <a:pt x="0" y="1"/>
                      </a:cubicBezTo>
                    </a:path>
                  </a:pathLst>
                </a:custGeom>
                <a:solidFill>
                  <a:srgbClr val="F9AE6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901" name="Freeform 4742"/>
                <p:cNvSpPr/>
                <p:nvPr/>
              </p:nvSpPr>
              <p:spPr bwMode="auto">
                <a:xfrm>
                  <a:off x="3384552" y="3786639"/>
                  <a:ext cx="7938" cy="4762"/>
                </a:xfrm>
                <a:custGeom>
                  <a:avLst/>
                  <a:gdLst>
                    <a:gd name="T0" fmla="*/ 0 w 4"/>
                    <a:gd name="T1" fmla="*/ 2 h 3"/>
                    <a:gd name="T2" fmla="*/ 3 w 4"/>
                    <a:gd name="T3" fmla="*/ 3 h 3"/>
                    <a:gd name="T4" fmla="*/ 3 w 4"/>
                    <a:gd name="T5" fmla="*/ 0 h 3"/>
                    <a:gd name="T6" fmla="*/ 0 w 4"/>
                    <a:gd name="T7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3">
                      <a:moveTo>
                        <a:pt x="0" y="2"/>
                      </a:moveTo>
                      <a:cubicBezTo>
                        <a:pt x="1" y="2"/>
                        <a:pt x="2" y="3"/>
                        <a:pt x="3" y="3"/>
                      </a:cubicBezTo>
                      <a:cubicBezTo>
                        <a:pt x="3" y="2"/>
                        <a:pt x="4" y="2"/>
                        <a:pt x="3" y="0"/>
                      </a:cubicBezTo>
                      <a:cubicBezTo>
                        <a:pt x="2" y="0"/>
                        <a:pt x="1" y="0"/>
                        <a:pt x="0" y="2"/>
                      </a:cubicBezTo>
                    </a:path>
                  </a:pathLst>
                </a:custGeom>
                <a:solidFill>
                  <a:srgbClr val="F9AE6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902" name="Freeform 4743"/>
                <p:cNvSpPr/>
                <p:nvPr/>
              </p:nvSpPr>
              <p:spPr bwMode="auto">
                <a:xfrm>
                  <a:off x="3648077" y="3781876"/>
                  <a:ext cx="6350" cy="6350"/>
                </a:xfrm>
                <a:custGeom>
                  <a:avLst/>
                  <a:gdLst>
                    <a:gd name="T0" fmla="*/ 1 w 3"/>
                    <a:gd name="T1" fmla="*/ 3 h 3"/>
                    <a:gd name="T2" fmla="*/ 2 w 3"/>
                    <a:gd name="T3" fmla="*/ 3 h 3"/>
                    <a:gd name="T4" fmla="*/ 3 w 3"/>
                    <a:gd name="T5" fmla="*/ 2 h 3"/>
                    <a:gd name="T6" fmla="*/ 3 w 3"/>
                    <a:gd name="T7" fmla="*/ 1 h 3"/>
                    <a:gd name="T8" fmla="*/ 2 w 3"/>
                    <a:gd name="T9" fmla="*/ 0 h 3"/>
                    <a:gd name="T10" fmla="*/ 1 w 3"/>
                    <a:gd name="T11" fmla="*/ 0 h 3"/>
                    <a:gd name="T12" fmla="*/ 0 w 3"/>
                    <a:gd name="T13" fmla="*/ 1 h 3"/>
                    <a:gd name="T14" fmla="*/ 0 w 3"/>
                    <a:gd name="T15" fmla="*/ 2 h 3"/>
                    <a:gd name="T16" fmla="*/ 1 w 3"/>
                    <a:gd name="T1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" h="3">
                      <a:moveTo>
                        <a:pt x="1" y="3"/>
                      </a:move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2" y="2"/>
                        <a:pt x="3" y="2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2" y="1"/>
                        <a:pt x="2" y="1"/>
                        <a:pt x="2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1"/>
                        <a:pt x="1" y="1"/>
                        <a:pt x="0" y="1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2"/>
                        <a:pt x="1" y="3"/>
                        <a:pt x="1" y="3"/>
                      </a:cubicBezTo>
                    </a:path>
                  </a:pathLst>
                </a:custGeom>
                <a:solidFill>
                  <a:srgbClr val="F9AE6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903" name="Freeform 4744"/>
                <p:cNvSpPr/>
                <p:nvPr/>
              </p:nvSpPr>
              <p:spPr bwMode="auto">
                <a:xfrm>
                  <a:off x="3762377" y="3778701"/>
                  <a:ext cx="6350" cy="11112"/>
                </a:xfrm>
                <a:custGeom>
                  <a:avLst/>
                  <a:gdLst>
                    <a:gd name="T0" fmla="*/ 0 w 4"/>
                    <a:gd name="T1" fmla="*/ 3 h 6"/>
                    <a:gd name="T2" fmla="*/ 4 w 4"/>
                    <a:gd name="T3" fmla="*/ 4 h 6"/>
                    <a:gd name="T4" fmla="*/ 0 w 4"/>
                    <a:gd name="T5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6">
                      <a:moveTo>
                        <a:pt x="0" y="3"/>
                      </a:moveTo>
                      <a:cubicBezTo>
                        <a:pt x="2" y="2"/>
                        <a:pt x="3" y="6"/>
                        <a:pt x="4" y="4"/>
                      </a:cubicBezTo>
                      <a:cubicBezTo>
                        <a:pt x="3" y="3"/>
                        <a:pt x="1" y="0"/>
                        <a:pt x="0" y="3"/>
                      </a:cubicBezTo>
                    </a:path>
                  </a:pathLst>
                </a:custGeom>
                <a:solidFill>
                  <a:srgbClr val="F9AE6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904" name="Freeform 4745"/>
                <p:cNvSpPr/>
                <p:nvPr/>
              </p:nvSpPr>
              <p:spPr bwMode="auto">
                <a:xfrm>
                  <a:off x="3841752" y="3783464"/>
                  <a:ext cx="6350" cy="4762"/>
                </a:xfrm>
                <a:custGeom>
                  <a:avLst/>
                  <a:gdLst>
                    <a:gd name="T0" fmla="*/ 4 w 4"/>
                    <a:gd name="T1" fmla="*/ 1 h 2"/>
                    <a:gd name="T2" fmla="*/ 0 w 4"/>
                    <a:gd name="T3" fmla="*/ 1 h 2"/>
                    <a:gd name="T4" fmla="*/ 4 w 4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2">
                      <a:moveTo>
                        <a:pt x="4" y="1"/>
                      </a:moveTo>
                      <a:cubicBezTo>
                        <a:pt x="3" y="0"/>
                        <a:pt x="0" y="0"/>
                        <a:pt x="0" y="1"/>
                      </a:cubicBezTo>
                      <a:cubicBezTo>
                        <a:pt x="1" y="2"/>
                        <a:pt x="4" y="2"/>
                        <a:pt x="4" y="1"/>
                      </a:cubicBezTo>
                    </a:path>
                  </a:pathLst>
                </a:custGeom>
                <a:solidFill>
                  <a:srgbClr val="F9AE6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905" name="Freeform 4746"/>
                <p:cNvSpPr/>
                <p:nvPr/>
              </p:nvSpPr>
              <p:spPr bwMode="auto">
                <a:xfrm>
                  <a:off x="3556002" y="3789814"/>
                  <a:ext cx="7938" cy="4762"/>
                </a:xfrm>
                <a:custGeom>
                  <a:avLst/>
                  <a:gdLst>
                    <a:gd name="T0" fmla="*/ 4 w 4"/>
                    <a:gd name="T1" fmla="*/ 3 h 3"/>
                    <a:gd name="T2" fmla="*/ 4 w 4"/>
                    <a:gd name="T3" fmla="*/ 0 h 3"/>
                    <a:gd name="T4" fmla="*/ 1 w 4"/>
                    <a:gd name="T5" fmla="*/ 1 h 3"/>
                    <a:gd name="T6" fmla="*/ 4 w 4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3">
                      <a:moveTo>
                        <a:pt x="4" y="3"/>
                      </a:move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3" y="0"/>
                        <a:pt x="2" y="1"/>
                        <a:pt x="1" y="1"/>
                      </a:cubicBezTo>
                      <a:cubicBezTo>
                        <a:pt x="0" y="3"/>
                        <a:pt x="3" y="2"/>
                        <a:pt x="4" y="3"/>
                      </a:cubicBezTo>
                    </a:path>
                  </a:pathLst>
                </a:custGeom>
                <a:solidFill>
                  <a:srgbClr val="F9AE6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906" name="Freeform 4747"/>
                <p:cNvSpPr/>
                <p:nvPr/>
              </p:nvSpPr>
              <p:spPr bwMode="auto">
                <a:xfrm>
                  <a:off x="3565527" y="3794576"/>
                  <a:ext cx="4763" cy="7937"/>
                </a:xfrm>
                <a:custGeom>
                  <a:avLst/>
                  <a:gdLst>
                    <a:gd name="T0" fmla="*/ 3 w 3"/>
                    <a:gd name="T1" fmla="*/ 3 h 4"/>
                    <a:gd name="T2" fmla="*/ 2 w 3"/>
                    <a:gd name="T3" fmla="*/ 0 h 4"/>
                    <a:gd name="T4" fmla="*/ 0 w 3"/>
                    <a:gd name="T5" fmla="*/ 4 h 4"/>
                    <a:gd name="T6" fmla="*/ 3 w 3"/>
                    <a:gd name="T7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4">
                      <a:moveTo>
                        <a:pt x="3" y="3"/>
                      </a:moveTo>
                      <a:cubicBezTo>
                        <a:pt x="3" y="2"/>
                        <a:pt x="3" y="1"/>
                        <a:pt x="2" y="0"/>
                      </a:cubicBezTo>
                      <a:cubicBezTo>
                        <a:pt x="1" y="2"/>
                        <a:pt x="0" y="1"/>
                        <a:pt x="0" y="4"/>
                      </a:cubicBezTo>
                      <a:cubicBezTo>
                        <a:pt x="1" y="4"/>
                        <a:pt x="2" y="3"/>
                        <a:pt x="3" y="3"/>
                      </a:cubicBezTo>
                    </a:path>
                  </a:pathLst>
                </a:custGeom>
                <a:solidFill>
                  <a:srgbClr val="F9AE6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907" name="Freeform 4748"/>
                <p:cNvSpPr/>
                <p:nvPr/>
              </p:nvSpPr>
              <p:spPr bwMode="auto">
                <a:xfrm>
                  <a:off x="3449639" y="3800926"/>
                  <a:ext cx="7938" cy="9525"/>
                </a:xfrm>
                <a:custGeom>
                  <a:avLst/>
                  <a:gdLst>
                    <a:gd name="T0" fmla="*/ 3 w 4"/>
                    <a:gd name="T1" fmla="*/ 0 h 5"/>
                    <a:gd name="T2" fmla="*/ 0 w 4"/>
                    <a:gd name="T3" fmla="*/ 5 h 5"/>
                    <a:gd name="T4" fmla="*/ 3 w 4"/>
                    <a:gd name="T5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5">
                      <a:moveTo>
                        <a:pt x="3" y="0"/>
                      </a:moveTo>
                      <a:cubicBezTo>
                        <a:pt x="2" y="2"/>
                        <a:pt x="0" y="2"/>
                        <a:pt x="0" y="5"/>
                      </a:cubicBezTo>
                      <a:cubicBezTo>
                        <a:pt x="3" y="5"/>
                        <a:pt x="4" y="1"/>
                        <a:pt x="3" y="0"/>
                      </a:cubicBezTo>
                    </a:path>
                  </a:pathLst>
                </a:custGeom>
                <a:solidFill>
                  <a:srgbClr val="F9AE6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908" name="Freeform 4749"/>
                <p:cNvSpPr/>
                <p:nvPr/>
              </p:nvSpPr>
              <p:spPr bwMode="auto">
                <a:xfrm>
                  <a:off x="4002089" y="3794576"/>
                  <a:ext cx="7938" cy="6350"/>
                </a:xfrm>
                <a:custGeom>
                  <a:avLst/>
                  <a:gdLst>
                    <a:gd name="T0" fmla="*/ 0 w 4"/>
                    <a:gd name="T1" fmla="*/ 1 h 3"/>
                    <a:gd name="T2" fmla="*/ 3 w 4"/>
                    <a:gd name="T3" fmla="*/ 3 h 3"/>
                    <a:gd name="T4" fmla="*/ 0 w 4"/>
                    <a:gd name="T5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3">
                      <a:moveTo>
                        <a:pt x="0" y="1"/>
                      </a:moveTo>
                      <a:cubicBezTo>
                        <a:pt x="1" y="1"/>
                        <a:pt x="1" y="3"/>
                        <a:pt x="3" y="3"/>
                      </a:cubicBezTo>
                      <a:cubicBezTo>
                        <a:pt x="4" y="0"/>
                        <a:pt x="0" y="0"/>
                        <a:pt x="0" y="1"/>
                      </a:cubicBezTo>
                    </a:path>
                  </a:pathLst>
                </a:custGeom>
                <a:solidFill>
                  <a:srgbClr val="F9AE6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909" name="Freeform 4750"/>
                <p:cNvSpPr/>
                <p:nvPr/>
              </p:nvSpPr>
              <p:spPr bwMode="auto">
                <a:xfrm>
                  <a:off x="3355977" y="3804101"/>
                  <a:ext cx="4763" cy="9525"/>
                </a:xfrm>
                <a:custGeom>
                  <a:avLst/>
                  <a:gdLst>
                    <a:gd name="T0" fmla="*/ 1 w 3"/>
                    <a:gd name="T1" fmla="*/ 1 h 5"/>
                    <a:gd name="T2" fmla="*/ 0 w 3"/>
                    <a:gd name="T3" fmla="*/ 4 h 5"/>
                    <a:gd name="T4" fmla="*/ 1 w 3"/>
                    <a:gd name="T5" fmla="*/ 1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5">
                      <a:moveTo>
                        <a:pt x="1" y="1"/>
                      </a:moveTo>
                      <a:cubicBezTo>
                        <a:pt x="1" y="2"/>
                        <a:pt x="0" y="2"/>
                        <a:pt x="0" y="4"/>
                      </a:cubicBezTo>
                      <a:cubicBezTo>
                        <a:pt x="3" y="5"/>
                        <a:pt x="3" y="0"/>
                        <a:pt x="1" y="1"/>
                      </a:cubicBezTo>
                    </a:path>
                  </a:pathLst>
                </a:custGeom>
                <a:solidFill>
                  <a:srgbClr val="F9AE6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910" name="Freeform 4751"/>
                <p:cNvSpPr/>
                <p:nvPr/>
              </p:nvSpPr>
              <p:spPr bwMode="auto">
                <a:xfrm>
                  <a:off x="3803652" y="3799339"/>
                  <a:ext cx="9525" cy="7937"/>
                </a:xfrm>
                <a:custGeom>
                  <a:avLst/>
                  <a:gdLst>
                    <a:gd name="T0" fmla="*/ 0 w 5"/>
                    <a:gd name="T1" fmla="*/ 1 h 5"/>
                    <a:gd name="T2" fmla="*/ 4 w 5"/>
                    <a:gd name="T3" fmla="*/ 5 h 5"/>
                    <a:gd name="T4" fmla="*/ 5 w 5"/>
                    <a:gd name="T5" fmla="*/ 2 h 5"/>
                    <a:gd name="T6" fmla="*/ 0 w 5"/>
                    <a:gd name="T7" fmla="*/ 1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5">
                      <a:moveTo>
                        <a:pt x="0" y="1"/>
                      </a:moveTo>
                      <a:cubicBezTo>
                        <a:pt x="1" y="2"/>
                        <a:pt x="2" y="5"/>
                        <a:pt x="4" y="5"/>
                      </a:cubicBezTo>
                      <a:cubicBezTo>
                        <a:pt x="4" y="4"/>
                        <a:pt x="5" y="3"/>
                        <a:pt x="5" y="2"/>
                      </a:cubicBezTo>
                      <a:cubicBezTo>
                        <a:pt x="2" y="4"/>
                        <a:pt x="4" y="0"/>
                        <a:pt x="0" y="1"/>
                      </a:cubicBezTo>
                    </a:path>
                  </a:pathLst>
                </a:custGeom>
                <a:solidFill>
                  <a:srgbClr val="F9AE6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911" name="Freeform 4752"/>
                <p:cNvSpPr/>
                <p:nvPr/>
              </p:nvSpPr>
              <p:spPr bwMode="auto">
                <a:xfrm>
                  <a:off x="3919539" y="3799339"/>
                  <a:ext cx="7938" cy="7937"/>
                </a:xfrm>
                <a:custGeom>
                  <a:avLst/>
                  <a:gdLst>
                    <a:gd name="T0" fmla="*/ 4 w 4"/>
                    <a:gd name="T1" fmla="*/ 5 h 5"/>
                    <a:gd name="T2" fmla="*/ 0 w 4"/>
                    <a:gd name="T3" fmla="*/ 0 h 5"/>
                    <a:gd name="T4" fmla="*/ 4 w 4"/>
                    <a:gd name="T5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5">
                      <a:moveTo>
                        <a:pt x="4" y="5"/>
                      </a:moveTo>
                      <a:cubicBezTo>
                        <a:pt x="4" y="1"/>
                        <a:pt x="2" y="1"/>
                        <a:pt x="0" y="0"/>
                      </a:cubicBezTo>
                      <a:cubicBezTo>
                        <a:pt x="0" y="3"/>
                        <a:pt x="2" y="4"/>
                        <a:pt x="4" y="5"/>
                      </a:cubicBezTo>
                    </a:path>
                  </a:pathLst>
                </a:custGeom>
                <a:solidFill>
                  <a:srgbClr val="F9AE6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912" name="Freeform 4753"/>
                <p:cNvSpPr/>
                <p:nvPr/>
              </p:nvSpPr>
              <p:spPr bwMode="auto">
                <a:xfrm>
                  <a:off x="3997327" y="3799339"/>
                  <a:ext cx="7938" cy="4762"/>
                </a:xfrm>
                <a:custGeom>
                  <a:avLst/>
                  <a:gdLst>
                    <a:gd name="T0" fmla="*/ 1 w 4"/>
                    <a:gd name="T1" fmla="*/ 3 h 3"/>
                    <a:gd name="T2" fmla="*/ 3 w 4"/>
                    <a:gd name="T3" fmla="*/ 0 h 3"/>
                    <a:gd name="T4" fmla="*/ 1 w 4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3">
                      <a:moveTo>
                        <a:pt x="1" y="3"/>
                      </a:moveTo>
                      <a:cubicBezTo>
                        <a:pt x="3" y="3"/>
                        <a:pt x="4" y="2"/>
                        <a:pt x="3" y="0"/>
                      </a:cubicBezTo>
                      <a:cubicBezTo>
                        <a:pt x="1" y="0"/>
                        <a:pt x="0" y="1"/>
                        <a:pt x="1" y="3"/>
                      </a:cubicBezTo>
                    </a:path>
                  </a:pathLst>
                </a:custGeom>
                <a:solidFill>
                  <a:srgbClr val="F9AE6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913" name="Freeform 4754"/>
                <p:cNvSpPr/>
                <p:nvPr/>
              </p:nvSpPr>
              <p:spPr bwMode="auto">
                <a:xfrm>
                  <a:off x="4106864" y="3799339"/>
                  <a:ext cx="7938" cy="6350"/>
                </a:xfrm>
                <a:custGeom>
                  <a:avLst/>
                  <a:gdLst>
                    <a:gd name="T0" fmla="*/ 2 w 4"/>
                    <a:gd name="T1" fmla="*/ 0 h 4"/>
                    <a:gd name="T2" fmla="*/ 0 w 4"/>
                    <a:gd name="T3" fmla="*/ 2 h 4"/>
                    <a:gd name="T4" fmla="*/ 0 w 4"/>
                    <a:gd name="T5" fmla="*/ 4 h 4"/>
                    <a:gd name="T6" fmla="*/ 4 w 4"/>
                    <a:gd name="T7" fmla="*/ 2 h 4"/>
                    <a:gd name="T8" fmla="*/ 2 w 4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4">
                      <a:moveTo>
                        <a:pt x="2" y="0"/>
                      </a:moveTo>
                      <a:cubicBezTo>
                        <a:pt x="2" y="2"/>
                        <a:pt x="1" y="2"/>
                        <a:pt x="0" y="2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2" y="3"/>
                        <a:pt x="3" y="2"/>
                        <a:pt x="4" y="2"/>
                      </a:cubicBezTo>
                      <a:cubicBezTo>
                        <a:pt x="3" y="2"/>
                        <a:pt x="4" y="0"/>
                        <a:pt x="2" y="0"/>
                      </a:cubicBezTo>
                    </a:path>
                  </a:pathLst>
                </a:custGeom>
                <a:solidFill>
                  <a:srgbClr val="F9AE6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914" name="Freeform 4755"/>
                <p:cNvSpPr/>
                <p:nvPr/>
              </p:nvSpPr>
              <p:spPr bwMode="auto">
                <a:xfrm>
                  <a:off x="3738564" y="3807276"/>
                  <a:ext cx="4763" cy="6350"/>
                </a:xfrm>
                <a:custGeom>
                  <a:avLst/>
                  <a:gdLst>
                    <a:gd name="T0" fmla="*/ 3 w 3"/>
                    <a:gd name="T1" fmla="*/ 0 h 3"/>
                    <a:gd name="T2" fmla="*/ 0 w 3"/>
                    <a:gd name="T3" fmla="*/ 0 h 3"/>
                    <a:gd name="T4" fmla="*/ 0 w 3"/>
                    <a:gd name="T5" fmla="*/ 3 h 3"/>
                    <a:gd name="T6" fmla="*/ 3 w 3"/>
                    <a:gd name="T7" fmla="*/ 3 h 3"/>
                    <a:gd name="T8" fmla="*/ 3 w 3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3">
                      <a:moveTo>
                        <a:pt x="3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3"/>
                      </a:cubicBezTo>
                      <a:cubicBezTo>
                        <a:pt x="3" y="3"/>
                        <a:pt x="3" y="3"/>
                        <a:pt x="3" y="3"/>
                      </a:cubicBez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9AE6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915" name="Freeform 4756"/>
                <p:cNvSpPr/>
                <p:nvPr/>
              </p:nvSpPr>
              <p:spPr bwMode="auto">
                <a:xfrm>
                  <a:off x="4173539" y="3800926"/>
                  <a:ext cx="7938" cy="6350"/>
                </a:xfrm>
                <a:custGeom>
                  <a:avLst/>
                  <a:gdLst>
                    <a:gd name="T0" fmla="*/ 4 w 4"/>
                    <a:gd name="T1" fmla="*/ 4 h 4"/>
                    <a:gd name="T2" fmla="*/ 4 w 4"/>
                    <a:gd name="T3" fmla="*/ 1 h 4"/>
                    <a:gd name="T4" fmla="*/ 0 w 4"/>
                    <a:gd name="T5" fmla="*/ 1 h 4"/>
                    <a:gd name="T6" fmla="*/ 0 w 4"/>
                    <a:gd name="T7" fmla="*/ 3 h 4"/>
                    <a:gd name="T8" fmla="*/ 4 w 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4">
                      <a:moveTo>
                        <a:pt x="4" y="4"/>
                      </a:move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2" y="1"/>
                        <a:pt x="2" y="0"/>
                        <a:pt x="0" y="1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2" y="3"/>
                        <a:pt x="2" y="4"/>
                        <a:pt x="4" y="4"/>
                      </a:cubicBezTo>
                    </a:path>
                  </a:pathLst>
                </a:custGeom>
                <a:solidFill>
                  <a:srgbClr val="F9AE6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916" name="Freeform 4757"/>
                <p:cNvSpPr/>
                <p:nvPr/>
              </p:nvSpPr>
              <p:spPr bwMode="auto">
                <a:xfrm>
                  <a:off x="4252914" y="3804101"/>
                  <a:ext cx="7938" cy="7937"/>
                </a:xfrm>
                <a:custGeom>
                  <a:avLst/>
                  <a:gdLst>
                    <a:gd name="T0" fmla="*/ 4 w 4"/>
                    <a:gd name="T1" fmla="*/ 3 h 4"/>
                    <a:gd name="T2" fmla="*/ 0 w 4"/>
                    <a:gd name="T3" fmla="*/ 2 h 4"/>
                    <a:gd name="T4" fmla="*/ 4 w 4"/>
                    <a:gd name="T5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4">
                      <a:moveTo>
                        <a:pt x="4" y="3"/>
                      </a:moveTo>
                      <a:cubicBezTo>
                        <a:pt x="4" y="0"/>
                        <a:pt x="1" y="1"/>
                        <a:pt x="0" y="2"/>
                      </a:cubicBezTo>
                      <a:cubicBezTo>
                        <a:pt x="0" y="4"/>
                        <a:pt x="3" y="4"/>
                        <a:pt x="4" y="3"/>
                      </a:cubicBezTo>
                    </a:path>
                  </a:pathLst>
                </a:custGeom>
                <a:solidFill>
                  <a:srgbClr val="F9AE6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917" name="Freeform 4758"/>
                <p:cNvSpPr/>
                <p:nvPr/>
              </p:nvSpPr>
              <p:spPr bwMode="auto">
                <a:xfrm>
                  <a:off x="3389314" y="3818389"/>
                  <a:ext cx="4763" cy="9525"/>
                </a:xfrm>
                <a:custGeom>
                  <a:avLst/>
                  <a:gdLst>
                    <a:gd name="T0" fmla="*/ 0 w 3"/>
                    <a:gd name="T1" fmla="*/ 4 h 5"/>
                    <a:gd name="T2" fmla="*/ 1 w 3"/>
                    <a:gd name="T3" fmla="*/ 1 h 5"/>
                    <a:gd name="T4" fmla="*/ 0 w 3"/>
                    <a:gd name="T5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5">
                      <a:moveTo>
                        <a:pt x="0" y="4"/>
                      </a:moveTo>
                      <a:cubicBezTo>
                        <a:pt x="2" y="5"/>
                        <a:pt x="3" y="0"/>
                        <a:pt x="1" y="1"/>
                      </a:cubicBezTo>
                      <a:cubicBezTo>
                        <a:pt x="0" y="2"/>
                        <a:pt x="0" y="3"/>
                        <a:pt x="0" y="4"/>
                      </a:cubicBezTo>
                    </a:path>
                  </a:pathLst>
                </a:custGeom>
                <a:solidFill>
                  <a:srgbClr val="F9AE6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918" name="Freeform 4759"/>
                <p:cNvSpPr/>
                <p:nvPr/>
              </p:nvSpPr>
              <p:spPr bwMode="auto">
                <a:xfrm>
                  <a:off x="3624264" y="3818389"/>
                  <a:ext cx="9525" cy="6350"/>
                </a:xfrm>
                <a:custGeom>
                  <a:avLst/>
                  <a:gdLst>
                    <a:gd name="T0" fmla="*/ 5 w 5"/>
                    <a:gd name="T1" fmla="*/ 2 h 3"/>
                    <a:gd name="T2" fmla="*/ 1 w 5"/>
                    <a:gd name="T3" fmla="*/ 1 h 3"/>
                    <a:gd name="T4" fmla="*/ 5 w 5"/>
                    <a:gd name="T5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" h="3">
                      <a:moveTo>
                        <a:pt x="5" y="2"/>
                      </a:moveTo>
                      <a:cubicBezTo>
                        <a:pt x="5" y="0"/>
                        <a:pt x="2" y="0"/>
                        <a:pt x="1" y="1"/>
                      </a:cubicBezTo>
                      <a:cubicBezTo>
                        <a:pt x="0" y="3"/>
                        <a:pt x="4" y="2"/>
                        <a:pt x="5" y="2"/>
                      </a:cubicBezTo>
                    </a:path>
                  </a:pathLst>
                </a:custGeom>
                <a:solidFill>
                  <a:srgbClr val="F9AE6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919" name="Freeform 4760"/>
                <p:cNvSpPr/>
                <p:nvPr/>
              </p:nvSpPr>
              <p:spPr bwMode="auto">
                <a:xfrm>
                  <a:off x="3914777" y="3818389"/>
                  <a:ext cx="9525" cy="6350"/>
                </a:xfrm>
                <a:custGeom>
                  <a:avLst/>
                  <a:gdLst>
                    <a:gd name="T0" fmla="*/ 2 w 5"/>
                    <a:gd name="T1" fmla="*/ 3 h 3"/>
                    <a:gd name="T2" fmla="*/ 2 w 5"/>
                    <a:gd name="T3" fmla="*/ 0 h 3"/>
                    <a:gd name="T4" fmla="*/ 2 w 5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" h="3">
                      <a:moveTo>
                        <a:pt x="2" y="3"/>
                      </a:moveTo>
                      <a:cubicBezTo>
                        <a:pt x="2" y="3"/>
                        <a:pt x="5" y="0"/>
                        <a:pt x="2" y="0"/>
                      </a:cubicBezTo>
                      <a:cubicBezTo>
                        <a:pt x="2" y="1"/>
                        <a:pt x="0" y="3"/>
                        <a:pt x="2" y="3"/>
                      </a:cubicBezTo>
                    </a:path>
                  </a:pathLst>
                </a:custGeom>
                <a:solidFill>
                  <a:srgbClr val="F9AE6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920" name="Freeform 4761"/>
                <p:cNvSpPr/>
                <p:nvPr/>
              </p:nvSpPr>
              <p:spPr bwMode="auto">
                <a:xfrm>
                  <a:off x="3405189" y="3832676"/>
                  <a:ext cx="7938" cy="3175"/>
                </a:xfrm>
                <a:custGeom>
                  <a:avLst/>
                  <a:gdLst>
                    <a:gd name="T0" fmla="*/ 4 w 4"/>
                    <a:gd name="T1" fmla="*/ 0 h 2"/>
                    <a:gd name="T2" fmla="*/ 0 w 4"/>
                    <a:gd name="T3" fmla="*/ 1 h 2"/>
                    <a:gd name="T4" fmla="*/ 4 w 4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2">
                      <a:moveTo>
                        <a:pt x="4" y="0"/>
                      </a:moveTo>
                      <a:cubicBezTo>
                        <a:pt x="3" y="0"/>
                        <a:pt x="0" y="0"/>
                        <a:pt x="0" y="1"/>
                      </a:cubicBezTo>
                      <a:cubicBezTo>
                        <a:pt x="1" y="2"/>
                        <a:pt x="4" y="2"/>
                        <a:pt x="4" y="0"/>
                      </a:cubicBezTo>
                    </a:path>
                  </a:pathLst>
                </a:custGeom>
                <a:solidFill>
                  <a:srgbClr val="F9AE6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921" name="Freeform 4762"/>
                <p:cNvSpPr/>
                <p:nvPr/>
              </p:nvSpPr>
              <p:spPr bwMode="auto">
                <a:xfrm>
                  <a:off x="3670302" y="3827914"/>
                  <a:ext cx="7938" cy="9525"/>
                </a:xfrm>
                <a:custGeom>
                  <a:avLst/>
                  <a:gdLst>
                    <a:gd name="T0" fmla="*/ 0 w 4"/>
                    <a:gd name="T1" fmla="*/ 2 h 5"/>
                    <a:gd name="T2" fmla="*/ 4 w 4"/>
                    <a:gd name="T3" fmla="*/ 1 h 5"/>
                    <a:gd name="T4" fmla="*/ 0 w 4"/>
                    <a:gd name="T5" fmla="*/ 2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5">
                      <a:moveTo>
                        <a:pt x="0" y="2"/>
                      </a:moveTo>
                      <a:cubicBezTo>
                        <a:pt x="0" y="3"/>
                        <a:pt x="4" y="5"/>
                        <a:pt x="4" y="1"/>
                      </a:cubicBezTo>
                      <a:cubicBezTo>
                        <a:pt x="2" y="1"/>
                        <a:pt x="0" y="0"/>
                        <a:pt x="0" y="2"/>
                      </a:cubicBezTo>
                    </a:path>
                  </a:pathLst>
                </a:custGeom>
                <a:solidFill>
                  <a:srgbClr val="F9AE6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922" name="Freeform 4763"/>
                <p:cNvSpPr/>
                <p:nvPr/>
              </p:nvSpPr>
              <p:spPr bwMode="auto">
                <a:xfrm>
                  <a:off x="3860802" y="3824739"/>
                  <a:ext cx="9525" cy="9525"/>
                </a:xfrm>
                <a:custGeom>
                  <a:avLst/>
                  <a:gdLst>
                    <a:gd name="T0" fmla="*/ 1 w 5"/>
                    <a:gd name="T1" fmla="*/ 5 h 5"/>
                    <a:gd name="T2" fmla="*/ 4 w 5"/>
                    <a:gd name="T3" fmla="*/ 4 h 5"/>
                    <a:gd name="T4" fmla="*/ 0 w 5"/>
                    <a:gd name="T5" fmla="*/ 2 h 5"/>
                    <a:gd name="T6" fmla="*/ 1 w 5"/>
                    <a:gd name="T7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5">
                      <a:moveTo>
                        <a:pt x="1" y="5"/>
                      </a:moveTo>
                      <a:cubicBezTo>
                        <a:pt x="3" y="5"/>
                        <a:pt x="3" y="4"/>
                        <a:pt x="4" y="4"/>
                      </a:cubicBezTo>
                      <a:cubicBezTo>
                        <a:pt x="5" y="2"/>
                        <a:pt x="1" y="0"/>
                        <a:pt x="0" y="2"/>
                      </a:cubicBezTo>
                      <a:cubicBezTo>
                        <a:pt x="1" y="2"/>
                        <a:pt x="1" y="4"/>
                        <a:pt x="1" y="5"/>
                      </a:cubicBezTo>
                    </a:path>
                  </a:pathLst>
                </a:custGeom>
                <a:solidFill>
                  <a:srgbClr val="F9AE6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923" name="Freeform 4764"/>
                <p:cNvSpPr/>
                <p:nvPr/>
              </p:nvSpPr>
              <p:spPr bwMode="auto">
                <a:xfrm>
                  <a:off x="4146552" y="3824739"/>
                  <a:ext cx="14288" cy="7937"/>
                </a:xfrm>
                <a:custGeom>
                  <a:avLst/>
                  <a:gdLst>
                    <a:gd name="T0" fmla="*/ 2 w 8"/>
                    <a:gd name="T1" fmla="*/ 4 h 4"/>
                    <a:gd name="T2" fmla="*/ 8 w 8"/>
                    <a:gd name="T3" fmla="*/ 1 h 4"/>
                    <a:gd name="T4" fmla="*/ 2 w 8"/>
                    <a:gd name="T5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8" h="4">
                      <a:moveTo>
                        <a:pt x="2" y="4"/>
                      </a:moveTo>
                      <a:cubicBezTo>
                        <a:pt x="4" y="3"/>
                        <a:pt x="6" y="2"/>
                        <a:pt x="8" y="1"/>
                      </a:cubicBezTo>
                      <a:cubicBezTo>
                        <a:pt x="7" y="0"/>
                        <a:pt x="0" y="2"/>
                        <a:pt x="2" y="4"/>
                      </a:cubicBezTo>
                    </a:path>
                  </a:pathLst>
                </a:custGeom>
                <a:solidFill>
                  <a:srgbClr val="F9AE6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924" name="Freeform 4765"/>
                <p:cNvSpPr/>
                <p:nvPr/>
              </p:nvSpPr>
              <p:spPr bwMode="auto">
                <a:xfrm>
                  <a:off x="3843339" y="3829501"/>
                  <a:ext cx="6350" cy="7937"/>
                </a:xfrm>
                <a:custGeom>
                  <a:avLst/>
                  <a:gdLst>
                    <a:gd name="T0" fmla="*/ 0 w 4"/>
                    <a:gd name="T1" fmla="*/ 3 h 4"/>
                    <a:gd name="T2" fmla="*/ 4 w 4"/>
                    <a:gd name="T3" fmla="*/ 3 h 4"/>
                    <a:gd name="T4" fmla="*/ 0 w 4"/>
                    <a:gd name="T5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4">
                      <a:moveTo>
                        <a:pt x="0" y="3"/>
                      </a:moveTo>
                      <a:cubicBezTo>
                        <a:pt x="0" y="3"/>
                        <a:pt x="4" y="4"/>
                        <a:pt x="4" y="3"/>
                      </a:cubicBezTo>
                      <a:cubicBezTo>
                        <a:pt x="2" y="3"/>
                        <a:pt x="0" y="0"/>
                        <a:pt x="0" y="3"/>
                      </a:cubicBezTo>
                    </a:path>
                  </a:pathLst>
                </a:custGeom>
                <a:solidFill>
                  <a:srgbClr val="F9AE6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925" name="Freeform 4766"/>
                <p:cNvSpPr/>
                <p:nvPr/>
              </p:nvSpPr>
              <p:spPr bwMode="auto">
                <a:xfrm>
                  <a:off x="4021139" y="3829501"/>
                  <a:ext cx="7938" cy="7937"/>
                </a:xfrm>
                <a:custGeom>
                  <a:avLst/>
                  <a:gdLst>
                    <a:gd name="T0" fmla="*/ 4 w 4"/>
                    <a:gd name="T1" fmla="*/ 2 h 4"/>
                    <a:gd name="T2" fmla="*/ 0 w 4"/>
                    <a:gd name="T3" fmla="*/ 1 h 4"/>
                    <a:gd name="T4" fmla="*/ 4 w 4"/>
                    <a:gd name="T5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4">
                      <a:moveTo>
                        <a:pt x="4" y="2"/>
                      </a:moveTo>
                      <a:cubicBezTo>
                        <a:pt x="3" y="2"/>
                        <a:pt x="3" y="0"/>
                        <a:pt x="0" y="1"/>
                      </a:cubicBezTo>
                      <a:cubicBezTo>
                        <a:pt x="0" y="2"/>
                        <a:pt x="3" y="4"/>
                        <a:pt x="4" y="2"/>
                      </a:cubicBezTo>
                    </a:path>
                  </a:pathLst>
                </a:custGeom>
                <a:solidFill>
                  <a:srgbClr val="F9AE6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926" name="Freeform 4767"/>
                <p:cNvSpPr/>
                <p:nvPr/>
              </p:nvSpPr>
              <p:spPr bwMode="auto">
                <a:xfrm>
                  <a:off x="3870327" y="3837439"/>
                  <a:ext cx="7938" cy="7937"/>
                </a:xfrm>
                <a:custGeom>
                  <a:avLst/>
                  <a:gdLst>
                    <a:gd name="T0" fmla="*/ 1 w 4"/>
                    <a:gd name="T1" fmla="*/ 0 h 4"/>
                    <a:gd name="T2" fmla="*/ 0 w 4"/>
                    <a:gd name="T3" fmla="*/ 3 h 4"/>
                    <a:gd name="T4" fmla="*/ 4 w 4"/>
                    <a:gd name="T5" fmla="*/ 4 h 4"/>
                    <a:gd name="T6" fmla="*/ 1 w 4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4">
                      <a:moveTo>
                        <a:pt x="1" y="0"/>
                      </a:moveTo>
                      <a:cubicBezTo>
                        <a:pt x="1" y="1"/>
                        <a:pt x="0" y="1"/>
                        <a:pt x="0" y="3"/>
                      </a:cubicBezTo>
                      <a:cubicBezTo>
                        <a:pt x="1" y="3"/>
                        <a:pt x="2" y="4"/>
                        <a:pt x="4" y="4"/>
                      </a:cubicBezTo>
                      <a:cubicBezTo>
                        <a:pt x="3" y="2"/>
                        <a:pt x="3" y="0"/>
                        <a:pt x="1" y="0"/>
                      </a:cubicBezTo>
                    </a:path>
                  </a:pathLst>
                </a:custGeom>
                <a:solidFill>
                  <a:srgbClr val="F9AE6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927" name="Freeform 4768"/>
                <p:cNvSpPr/>
                <p:nvPr/>
              </p:nvSpPr>
              <p:spPr bwMode="auto">
                <a:xfrm>
                  <a:off x="3803652" y="3842201"/>
                  <a:ext cx="6350" cy="7937"/>
                </a:xfrm>
                <a:custGeom>
                  <a:avLst/>
                  <a:gdLst>
                    <a:gd name="T0" fmla="*/ 3 w 3"/>
                    <a:gd name="T1" fmla="*/ 3 h 4"/>
                    <a:gd name="T2" fmla="*/ 0 w 3"/>
                    <a:gd name="T3" fmla="*/ 3 h 4"/>
                    <a:gd name="T4" fmla="*/ 3 w 3"/>
                    <a:gd name="T5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4">
                      <a:moveTo>
                        <a:pt x="3" y="3"/>
                      </a:moveTo>
                      <a:cubicBezTo>
                        <a:pt x="3" y="0"/>
                        <a:pt x="0" y="0"/>
                        <a:pt x="0" y="3"/>
                      </a:cubicBezTo>
                      <a:cubicBezTo>
                        <a:pt x="1" y="4"/>
                        <a:pt x="1" y="3"/>
                        <a:pt x="3" y="3"/>
                      </a:cubicBezTo>
                    </a:path>
                  </a:pathLst>
                </a:custGeom>
                <a:solidFill>
                  <a:srgbClr val="F9AE6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928" name="Freeform 4769"/>
                <p:cNvSpPr/>
                <p:nvPr/>
              </p:nvSpPr>
              <p:spPr bwMode="auto">
                <a:xfrm>
                  <a:off x="3854452" y="3842201"/>
                  <a:ext cx="7938" cy="6350"/>
                </a:xfrm>
                <a:custGeom>
                  <a:avLst/>
                  <a:gdLst>
                    <a:gd name="T0" fmla="*/ 5 w 5"/>
                    <a:gd name="T1" fmla="*/ 0 h 3"/>
                    <a:gd name="T2" fmla="*/ 0 w 5"/>
                    <a:gd name="T3" fmla="*/ 1 h 3"/>
                    <a:gd name="T4" fmla="*/ 5 w 5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" h="3">
                      <a:moveTo>
                        <a:pt x="5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3"/>
                        <a:pt x="5" y="3"/>
                        <a:pt x="5" y="0"/>
                      </a:cubicBezTo>
                    </a:path>
                  </a:pathLst>
                </a:custGeom>
                <a:solidFill>
                  <a:srgbClr val="F9AE6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929" name="Freeform 4770"/>
                <p:cNvSpPr/>
                <p:nvPr/>
              </p:nvSpPr>
              <p:spPr bwMode="auto">
                <a:xfrm>
                  <a:off x="3802064" y="3850139"/>
                  <a:ext cx="9525" cy="7937"/>
                </a:xfrm>
                <a:custGeom>
                  <a:avLst/>
                  <a:gdLst>
                    <a:gd name="T0" fmla="*/ 0 w 5"/>
                    <a:gd name="T1" fmla="*/ 1 h 4"/>
                    <a:gd name="T2" fmla="*/ 1 w 5"/>
                    <a:gd name="T3" fmla="*/ 4 h 4"/>
                    <a:gd name="T4" fmla="*/ 5 w 5"/>
                    <a:gd name="T5" fmla="*/ 2 h 4"/>
                    <a:gd name="T6" fmla="*/ 4 w 5"/>
                    <a:gd name="T7" fmla="*/ 0 h 4"/>
                    <a:gd name="T8" fmla="*/ 0 w 5"/>
                    <a:gd name="T9" fmla="*/ 1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4">
                      <a:moveTo>
                        <a:pt x="0" y="1"/>
                      </a:moveTo>
                      <a:cubicBezTo>
                        <a:pt x="0" y="3"/>
                        <a:pt x="0" y="4"/>
                        <a:pt x="1" y="4"/>
                      </a:cubicBezTo>
                      <a:cubicBezTo>
                        <a:pt x="1" y="2"/>
                        <a:pt x="4" y="4"/>
                        <a:pt x="5" y="2"/>
                      </a:cubicBezTo>
                      <a:cubicBezTo>
                        <a:pt x="4" y="1"/>
                        <a:pt x="5" y="0"/>
                        <a:pt x="4" y="0"/>
                      </a:cubicBezTo>
                      <a:cubicBezTo>
                        <a:pt x="2" y="1"/>
                        <a:pt x="2" y="1"/>
                        <a:pt x="0" y="1"/>
                      </a:cubicBezTo>
                    </a:path>
                  </a:pathLst>
                </a:custGeom>
                <a:solidFill>
                  <a:srgbClr val="F9AE6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930" name="Freeform 4771"/>
                <p:cNvSpPr/>
                <p:nvPr/>
              </p:nvSpPr>
              <p:spPr bwMode="auto">
                <a:xfrm>
                  <a:off x="3952877" y="3848551"/>
                  <a:ext cx="6350" cy="4762"/>
                </a:xfrm>
                <a:custGeom>
                  <a:avLst/>
                  <a:gdLst>
                    <a:gd name="T0" fmla="*/ 0 w 3"/>
                    <a:gd name="T1" fmla="*/ 0 h 3"/>
                    <a:gd name="T2" fmla="*/ 2 w 3"/>
                    <a:gd name="T3" fmla="*/ 2 h 3"/>
                    <a:gd name="T4" fmla="*/ 0 w 3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3">
                      <a:moveTo>
                        <a:pt x="0" y="0"/>
                      </a:moveTo>
                      <a:cubicBezTo>
                        <a:pt x="0" y="1"/>
                        <a:pt x="0" y="3"/>
                        <a:pt x="2" y="2"/>
                      </a:cubicBezTo>
                      <a:cubicBezTo>
                        <a:pt x="3" y="1"/>
                        <a:pt x="2" y="0"/>
                        <a:pt x="0" y="0"/>
                      </a:cubicBezTo>
                    </a:path>
                  </a:pathLst>
                </a:custGeom>
                <a:solidFill>
                  <a:srgbClr val="F9AE6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931" name="Freeform 4772"/>
                <p:cNvSpPr/>
                <p:nvPr/>
              </p:nvSpPr>
              <p:spPr bwMode="auto">
                <a:xfrm>
                  <a:off x="3854452" y="3850139"/>
                  <a:ext cx="3175" cy="7937"/>
                </a:xfrm>
                <a:custGeom>
                  <a:avLst/>
                  <a:gdLst>
                    <a:gd name="T0" fmla="*/ 2 w 2"/>
                    <a:gd name="T1" fmla="*/ 4 h 4"/>
                    <a:gd name="T2" fmla="*/ 0 w 2"/>
                    <a:gd name="T3" fmla="*/ 1 h 4"/>
                    <a:gd name="T4" fmla="*/ 2 w 2"/>
                    <a:gd name="T5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4">
                      <a:moveTo>
                        <a:pt x="2" y="4"/>
                      </a:moveTo>
                      <a:cubicBezTo>
                        <a:pt x="2" y="2"/>
                        <a:pt x="2" y="0"/>
                        <a:pt x="0" y="1"/>
                      </a:cubicBezTo>
                      <a:cubicBezTo>
                        <a:pt x="0" y="2"/>
                        <a:pt x="0" y="4"/>
                        <a:pt x="2" y="4"/>
                      </a:cubicBezTo>
                    </a:path>
                  </a:pathLst>
                </a:custGeom>
                <a:solidFill>
                  <a:srgbClr val="F9AE6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932" name="Freeform 4773"/>
                <p:cNvSpPr/>
                <p:nvPr/>
              </p:nvSpPr>
              <p:spPr bwMode="auto">
                <a:xfrm>
                  <a:off x="4114802" y="3853314"/>
                  <a:ext cx="6350" cy="7937"/>
                </a:xfrm>
                <a:custGeom>
                  <a:avLst/>
                  <a:gdLst>
                    <a:gd name="T0" fmla="*/ 3 w 3"/>
                    <a:gd name="T1" fmla="*/ 2 h 4"/>
                    <a:gd name="T2" fmla="*/ 0 w 3"/>
                    <a:gd name="T3" fmla="*/ 2 h 4"/>
                    <a:gd name="T4" fmla="*/ 0 w 3"/>
                    <a:gd name="T5" fmla="*/ 3 h 4"/>
                    <a:gd name="T6" fmla="*/ 3 w 3"/>
                    <a:gd name="T7" fmla="*/ 3 h 4"/>
                    <a:gd name="T8" fmla="*/ 3 w 3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4">
                      <a:moveTo>
                        <a:pt x="3" y="2"/>
                      </a:moveTo>
                      <a:cubicBezTo>
                        <a:pt x="2" y="0"/>
                        <a:pt x="2" y="2"/>
                        <a:pt x="0" y="2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2" y="3"/>
                        <a:pt x="2" y="4"/>
                        <a:pt x="3" y="3"/>
                      </a:cubicBez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F9AE6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933" name="Freeform 4774"/>
                <p:cNvSpPr/>
                <p:nvPr/>
              </p:nvSpPr>
              <p:spPr bwMode="auto">
                <a:xfrm>
                  <a:off x="3897314" y="3859664"/>
                  <a:ext cx="14288" cy="17462"/>
                </a:xfrm>
                <a:custGeom>
                  <a:avLst/>
                  <a:gdLst>
                    <a:gd name="T0" fmla="*/ 0 w 7"/>
                    <a:gd name="T1" fmla="*/ 3 h 10"/>
                    <a:gd name="T2" fmla="*/ 1 w 7"/>
                    <a:gd name="T3" fmla="*/ 6 h 10"/>
                    <a:gd name="T4" fmla="*/ 3 w 7"/>
                    <a:gd name="T5" fmla="*/ 1 h 10"/>
                    <a:gd name="T6" fmla="*/ 0 w 7"/>
                    <a:gd name="T7" fmla="*/ 3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" h="10">
                      <a:moveTo>
                        <a:pt x="0" y="3"/>
                      </a:moveTo>
                      <a:cubicBezTo>
                        <a:pt x="5" y="3"/>
                        <a:pt x="0" y="4"/>
                        <a:pt x="1" y="6"/>
                      </a:cubicBezTo>
                      <a:cubicBezTo>
                        <a:pt x="4" y="10"/>
                        <a:pt x="7" y="0"/>
                        <a:pt x="3" y="1"/>
                      </a:cubicBezTo>
                      <a:cubicBezTo>
                        <a:pt x="2" y="2"/>
                        <a:pt x="0" y="1"/>
                        <a:pt x="0" y="3"/>
                      </a:cubicBezTo>
                    </a:path>
                  </a:pathLst>
                </a:custGeom>
                <a:solidFill>
                  <a:srgbClr val="F9AE6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934" name="Freeform 4775"/>
                <p:cNvSpPr/>
                <p:nvPr/>
              </p:nvSpPr>
              <p:spPr bwMode="auto">
                <a:xfrm>
                  <a:off x="3355977" y="3872364"/>
                  <a:ext cx="14288" cy="9525"/>
                </a:xfrm>
                <a:custGeom>
                  <a:avLst/>
                  <a:gdLst>
                    <a:gd name="T0" fmla="*/ 3 w 8"/>
                    <a:gd name="T1" fmla="*/ 5 h 5"/>
                    <a:gd name="T2" fmla="*/ 8 w 8"/>
                    <a:gd name="T3" fmla="*/ 0 h 5"/>
                    <a:gd name="T4" fmla="*/ 0 w 8"/>
                    <a:gd name="T5" fmla="*/ 2 h 5"/>
                    <a:gd name="T6" fmla="*/ 3 w 8"/>
                    <a:gd name="T7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5">
                      <a:moveTo>
                        <a:pt x="3" y="5"/>
                      </a:moveTo>
                      <a:cubicBezTo>
                        <a:pt x="5" y="4"/>
                        <a:pt x="7" y="2"/>
                        <a:pt x="8" y="0"/>
                      </a:cubicBezTo>
                      <a:cubicBezTo>
                        <a:pt x="5" y="0"/>
                        <a:pt x="2" y="0"/>
                        <a:pt x="0" y="2"/>
                      </a:cubicBezTo>
                      <a:cubicBezTo>
                        <a:pt x="4" y="2"/>
                        <a:pt x="4" y="3"/>
                        <a:pt x="3" y="5"/>
                      </a:cubicBezTo>
                    </a:path>
                  </a:pathLst>
                </a:custGeom>
                <a:solidFill>
                  <a:srgbClr val="F9AE6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935" name="Freeform 4776"/>
                <p:cNvSpPr/>
                <p:nvPr/>
              </p:nvSpPr>
              <p:spPr bwMode="auto">
                <a:xfrm>
                  <a:off x="3487739" y="3870776"/>
                  <a:ext cx="9525" cy="4762"/>
                </a:xfrm>
                <a:custGeom>
                  <a:avLst/>
                  <a:gdLst>
                    <a:gd name="T0" fmla="*/ 0 w 5"/>
                    <a:gd name="T1" fmla="*/ 2 h 3"/>
                    <a:gd name="T2" fmla="*/ 5 w 5"/>
                    <a:gd name="T3" fmla="*/ 1 h 3"/>
                    <a:gd name="T4" fmla="*/ 0 w 5"/>
                    <a:gd name="T5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" h="3">
                      <a:moveTo>
                        <a:pt x="0" y="2"/>
                      </a:moveTo>
                      <a:cubicBezTo>
                        <a:pt x="1" y="3"/>
                        <a:pt x="3" y="3"/>
                        <a:pt x="5" y="1"/>
                      </a:cubicBezTo>
                      <a:cubicBezTo>
                        <a:pt x="3" y="1"/>
                        <a:pt x="0" y="0"/>
                        <a:pt x="0" y="2"/>
                      </a:cubicBezTo>
                    </a:path>
                  </a:pathLst>
                </a:custGeom>
                <a:solidFill>
                  <a:srgbClr val="F9AE6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936" name="Freeform 4777"/>
                <p:cNvSpPr/>
                <p:nvPr/>
              </p:nvSpPr>
              <p:spPr bwMode="auto">
                <a:xfrm>
                  <a:off x="4021139" y="3864426"/>
                  <a:ext cx="7938" cy="7937"/>
                </a:xfrm>
                <a:custGeom>
                  <a:avLst/>
                  <a:gdLst>
                    <a:gd name="T0" fmla="*/ 3 w 4"/>
                    <a:gd name="T1" fmla="*/ 0 h 4"/>
                    <a:gd name="T2" fmla="*/ 1 w 4"/>
                    <a:gd name="T3" fmla="*/ 0 h 4"/>
                    <a:gd name="T4" fmla="*/ 1 w 4"/>
                    <a:gd name="T5" fmla="*/ 4 h 4"/>
                    <a:gd name="T6" fmla="*/ 3 w 4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4">
                      <a:moveTo>
                        <a:pt x="3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1"/>
                        <a:pt x="0" y="3"/>
                        <a:pt x="1" y="4"/>
                      </a:cubicBezTo>
                      <a:cubicBezTo>
                        <a:pt x="4" y="4"/>
                        <a:pt x="4" y="2"/>
                        <a:pt x="3" y="0"/>
                      </a:cubicBezTo>
                    </a:path>
                  </a:pathLst>
                </a:custGeom>
                <a:solidFill>
                  <a:srgbClr val="F9AE6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937" name="Freeform 4778"/>
                <p:cNvSpPr/>
                <p:nvPr/>
              </p:nvSpPr>
              <p:spPr bwMode="auto">
                <a:xfrm>
                  <a:off x="3889377" y="3872364"/>
                  <a:ext cx="4763" cy="7937"/>
                </a:xfrm>
                <a:custGeom>
                  <a:avLst/>
                  <a:gdLst>
                    <a:gd name="T0" fmla="*/ 1 w 3"/>
                    <a:gd name="T1" fmla="*/ 0 h 4"/>
                    <a:gd name="T2" fmla="*/ 3 w 3"/>
                    <a:gd name="T3" fmla="*/ 2 h 4"/>
                    <a:gd name="T4" fmla="*/ 1 w 3"/>
                    <a:gd name="T5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4">
                      <a:moveTo>
                        <a:pt x="1" y="0"/>
                      </a:moveTo>
                      <a:cubicBezTo>
                        <a:pt x="0" y="2"/>
                        <a:pt x="3" y="4"/>
                        <a:pt x="3" y="2"/>
                      </a:cubicBezTo>
                      <a:cubicBezTo>
                        <a:pt x="2" y="2"/>
                        <a:pt x="3" y="0"/>
                        <a:pt x="1" y="0"/>
                      </a:cubicBezTo>
                    </a:path>
                  </a:pathLst>
                </a:custGeom>
                <a:solidFill>
                  <a:srgbClr val="F9AE6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938" name="Freeform 4779"/>
                <p:cNvSpPr/>
                <p:nvPr/>
              </p:nvSpPr>
              <p:spPr bwMode="auto">
                <a:xfrm>
                  <a:off x="4006852" y="3870776"/>
                  <a:ext cx="6350" cy="4762"/>
                </a:xfrm>
                <a:custGeom>
                  <a:avLst/>
                  <a:gdLst>
                    <a:gd name="T0" fmla="*/ 0 w 4"/>
                    <a:gd name="T1" fmla="*/ 2 h 3"/>
                    <a:gd name="T2" fmla="*/ 4 w 4"/>
                    <a:gd name="T3" fmla="*/ 0 h 3"/>
                    <a:gd name="T4" fmla="*/ 0 w 4"/>
                    <a:gd name="T5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3">
                      <a:moveTo>
                        <a:pt x="0" y="2"/>
                      </a:moveTo>
                      <a:cubicBezTo>
                        <a:pt x="1" y="3"/>
                        <a:pt x="4" y="3"/>
                        <a:pt x="4" y="0"/>
                      </a:cubicBezTo>
                      <a:cubicBezTo>
                        <a:pt x="2" y="0"/>
                        <a:pt x="0" y="0"/>
                        <a:pt x="0" y="2"/>
                      </a:cubicBezTo>
                    </a:path>
                  </a:pathLst>
                </a:custGeom>
                <a:solidFill>
                  <a:srgbClr val="F9AE6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939" name="Freeform 4780"/>
                <p:cNvSpPr/>
                <p:nvPr/>
              </p:nvSpPr>
              <p:spPr bwMode="auto">
                <a:xfrm>
                  <a:off x="3463927" y="3881889"/>
                  <a:ext cx="9525" cy="6350"/>
                </a:xfrm>
                <a:custGeom>
                  <a:avLst/>
                  <a:gdLst>
                    <a:gd name="T0" fmla="*/ 0 w 5"/>
                    <a:gd name="T1" fmla="*/ 3 h 4"/>
                    <a:gd name="T2" fmla="*/ 4 w 5"/>
                    <a:gd name="T3" fmla="*/ 0 h 4"/>
                    <a:gd name="T4" fmla="*/ 2 w 5"/>
                    <a:gd name="T5" fmla="*/ 0 h 4"/>
                    <a:gd name="T6" fmla="*/ 0 w 5"/>
                    <a:gd name="T7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4">
                      <a:moveTo>
                        <a:pt x="0" y="3"/>
                      </a:moveTo>
                      <a:cubicBezTo>
                        <a:pt x="2" y="4"/>
                        <a:pt x="5" y="3"/>
                        <a:pt x="4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3" y="2"/>
                        <a:pt x="2" y="2"/>
                        <a:pt x="0" y="3"/>
                      </a:cubicBezTo>
                    </a:path>
                  </a:pathLst>
                </a:custGeom>
                <a:solidFill>
                  <a:srgbClr val="F9AE6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940" name="Freeform 4781"/>
                <p:cNvSpPr/>
                <p:nvPr/>
              </p:nvSpPr>
              <p:spPr bwMode="auto">
                <a:xfrm>
                  <a:off x="3870327" y="3873951"/>
                  <a:ext cx="7938" cy="7937"/>
                </a:xfrm>
                <a:custGeom>
                  <a:avLst/>
                  <a:gdLst>
                    <a:gd name="T0" fmla="*/ 0 w 4"/>
                    <a:gd name="T1" fmla="*/ 2 h 4"/>
                    <a:gd name="T2" fmla="*/ 4 w 4"/>
                    <a:gd name="T3" fmla="*/ 1 h 4"/>
                    <a:gd name="T4" fmla="*/ 0 w 4"/>
                    <a:gd name="T5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4">
                      <a:moveTo>
                        <a:pt x="0" y="2"/>
                      </a:moveTo>
                      <a:cubicBezTo>
                        <a:pt x="1" y="3"/>
                        <a:pt x="4" y="4"/>
                        <a:pt x="4" y="1"/>
                      </a:cubicBezTo>
                      <a:cubicBezTo>
                        <a:pt x="3" y="0"/>
                        <a:pt x="0" y="1"/>
                        <a:pt x="0" y="2"/>
                      </a:cubicBezTo>
                    </a:path>
                  </a:pathLst>
                </a:custGeom>
                <a:solidFill>
                  <a:srgbClr val="F9AE6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941" name="Freeform 4782"/>
                <p:cNvSpPr/>
                <p:nvPr/>
              </p:nvSpPr>
              <p:spPr bwMode="auto">
                <a:xfrm>
                  <a:off x="3714752" y="3880301"/>
                  <a:ext cx="4763" cy="4762"/>
                </a:xfrm>
                <a:custGeom>
                  <a:avLst/>
                  <a:gdLst>
                    <a:gd name="T0" fmla="*/ 3 w 3"/>
                    <a:gd name="T1" fmla="*/ 3 h 3"/>
                    <a:gd name="T2" fmla="*/ 1 w 3"/>
                    <a:gd name="T3" fmla="*/ 0 h 3"/>
                    <a:gd name="T4" fmla="*/ 3 w 3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3">
                      <a:moveTo>
                        <a:pt x="3" y="3"/>
                      </a:moveTo>
                      <a:cubicBezTo>
                        <a:pt x="3" y="1"/>
                        <a:pt x="3" y="0"/>
                        <a:pt x="1" y="0"/>
                      </a:cubicBezTo>
                      <a:cubicBezTo>
                        <a:pt x="0" y="1"/>
                        <a:pt x="1" y="3"/>
                        <a:pt x="3" y="3"/>
                      </a:cubicBezTo>
                    </a:path>
                  </a:pathLst>
                </a:custGeom>
                <a:solidFill>
                  <a:srgbClr val="F9AE6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942" name="Freeform 4783"/>
                <p:cNvSpPr/>
                <p:nvPr/>
              </p:nvSpPr>
              <p:spPr bwMode="auto">
                <a:xfrm>
                  <a:off x="3998914" y="3873951"/>
                  <a:ext cx="6350" cy="9525"/>
                </a:xfrm>
                <a:custGeom>
                  <a:avLst/>
                  <a:gdLst>
                    <a:gd name="T0" fmla="*/ 1 w 3"/>
                    <a:gd name="T1" fmla="*/ 1 h 5"/>
                    <a:gd name="T2" fmla="*/ 2 w 3"/>
                    <a:gd name="T3" fmla="*/ 5 h 5"/>
                    <a:gd name="T4" fmla="*/ 1 w 3"/>
                    <a:gd name="T5" fmla="*/ 1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5">
                      <a:moveTo>
                        <a:pt x="1" y="1"/>
                      </a:moveTo>
                      <a:cubicBezTo>
                        <a:pt x="0" y="2"/>
                        <a:pt x="0" y="4"/>
                        <a:pt x="2" y="5"/>
                      </a:cubicBezTo>
                      <a:cubicBezTo>
                        <a:pt x="2" y="4"/>
                        <a:pt x="3" y="0"/>
                        <a:pt x="1" y="1"/>
                      </a:cubicBezTo>
                    </a:path>
                  </a:pathLst>
                </a:custGeom>
                <a:solidFill>
                  <a:srgbClr val="F9AE6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943" name="Freeform 4784"/>
                <p:cNvSpPr/>
                <p:nvPr/>
              </p:nvSpPr>
              <p:spPr bwMode="auto">
                <a:xfrm>
                  <a:off x="3784602" y="3880301"/>
                  <a:ext cx="4763" cy="7937"/>
                </a:xfrm>
                <a:custGeom>
                  <a:avLst/>
                  <a:gdLst>
                    <a:gd name="T0" fmla="*/ 1 w 3"/>
                    <a:gd name="T1" fmla="*/ 0 h 5"/>
                    <a:gd name="T2" fmla="*/ 0 w 3"/>
                    <a:gd name="T3" fmla="*/ 3 h 5"/>
                    <a:gd name="T4" fmla="*/ 1 w 3"/>
                    <a:gd name="T5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5">
                      <a:moveTo>
                        <a:pt x="1" y="0"/>
                      </a:moveTo>
                      <a:cubicBezTo>
                        <a:pt x="1" y="2"/>
                        <a:pt x="0" y="2"/>
                        <a:pt x="0" y="3"/>
                      </a:cubicBezTo>
                      <a:cubicBezTo>
                        <a:pt x="3" y="5"/>
                        <a:pt x="3" y="0"/>
                        <a:pt x="1" y="0"/>
                      </a:cubicBezTo>
                    </a:path>
                  </a:pathLst>
                </a:custGeom>
                <a:solidFill>
                  <a:srgbClr val="F9AE6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944" name="Freeform 4785"/>
                <p:cNvSpPr/>
                <p:nvPr/>
              </p:nvSpPr>
              <p:spPr bwMode="auto">
                <a:xfrm>
                  <a:off x="3771902" y="3881889"/>
                  <a:ext cx="4763" cy="6350"/>
                </a:xfrm>
                <a:custGeom>
                  <a:avLst/>
                  <a:gdLst>
                    <a:gd name="T0" fmla="*/ 0 w 3"/>
                    <a:gd name="T1" fmla="*/ 1 h 4"/>
                    <a:gd name="T2" fmla="*/ 2 w 3"/>
                    <a:gd name="T3" fmla="*/ 4 h 4"/>
                    <a:gd name="T4" fmla="*/ 0 w 3"/>
                    <a:gd name="T5" fmla="*/ 1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4">
                      <a:moveTo>
                        <a:pt x="0" y="1"/>
                      </a:moveTo>
                      <a:cubicBezTo>
                        <a:pt x="0" y="2"/>
                        <a:pt x="1" y="3"/>
                        <a:pt x="2" y="4"/>
                      </a:cubicBezTo>
                      <a:cubicBezTo>
                        <a:pt x="3" y="1"/>
                        <a:pt x="1" y="0"/>
                        <a:pt x="0" y="1"/>
                      </a:cubicBezTo>
                    </a:path>
                  </a:pathLst>
                </a:custGeom>
                <a:solidFill>
                  <a:srgbClr val="F9AE6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945" name="Freeform 4786"/>
                <p:cNvSpPr/>
                <p:nvPr/>
              </p:nvSpPr>
              <p:spPr bwMode="auto">
                <a:xfrm>
                  <a:off x="4064002" y="3883476"/>
                  <a:ext cx="4763" cy="4762"/>
                </a:xfrm>
                <a:custGeom>
                  <a:avLst/>
                  <a:gdLst>
                    <a:gd name="T0" fmla="*/ 3 w 3"/>
                    <a:gd name="T1" fmla="*/ 2 h 3"/>
                    <a:gd name="T2" fmla="*/ 0 w 3"/>
                    <a:gd name="T3" fmla="*/ 0 h 3"/>
                    <a:gd name="T4" fmla="*/ 0 w 3"/>
                    <a:gd name="T5" fmla="*/ 3 h 3"/>
                    <a:gd name="T6" fmla="*/ 3 w 3"/>
                    <a:gd name="T7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3">
                      <a:moveTo>
                        <a:pt x="3" y="2"/>
                      </a:moveTo>
                      <a:cubicBezTo>
                        <a:pt x="1" y="2"/>
                        <a:pt x="1" y="1"/>
                        <a:pt x="0" y="0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1" y="3"/>
                        <a:pt x="2" y="3"/>
                        <a:pt x="3" y="2"/>
                      </a:cubicBezTo>
                    </a:path>
                  </a:pathLst>
                </a:custGeom>
                <a:solidFill>
                  <a:srgbClr val="F9AE6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946" name="Freeform 4787"/>
                <p:cNvSpPr/>
                <p:nvPr/>
              </p:nvSpPr>
              <p:spPr bwMode="auto">
                <a:xfrm>
                  <a:off x="3605214" y="3893001"/>
                  <a:ext cx="6350" cy="6350"/>
                </a:xfrm>
                <a:custGeom>
                  <a:avLst/>
                  <a:gdLst>
                    <a:gd name="T0" fmla="*/ 2 w 3"/>
                    <a:gd name="T1" fmla="*/ 4 h 4"/>
                    <a:gd name="T2" fmla="*/ 3 w 3"/>
                    <a:gd name="T3" fmla="*/ 3 h 4"/>
                    <a:gd name="T4" fmla="*/ 1 w 3"/>
                    <a:gd name="T5" fmla="*/ 0 h 4"/>
                    <a:gd name="T6" fmla="*/ 2 w 3"/>
                    <a:gd name="T7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4">
                      <a:moveTo>
                        <a:pt x="2" y="4"/>
                      </a:moveTo>
                      <a:cubicBezTo>
                        <a:pt x="2" y="3"/>
                        <a:pt x="2" y="3"/>
                        <a:pt x="3" y="3"/>
                      </a:cubicBezTo>
                      <a:cubicBezTo>
                        <a:pt x="3" y="1"/>
                        <a:pt x="3" y="0"/>
                        <a:pt x="1" y="0"/>
                      </a:cubicBezTo>
                      <a:cubicBezTo>
                        <a:pt x="1" y="1"/>
                        <a:pt x="0" y="4"/>
                        <a:pt x="2" y="4"/>
                      </a:cubicBezTo>
                    </a:path>
                  </a:pathLst>
                </a:custGeom>
                <a:solidFill>
                  <a:srgbClr val="F9AE6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947" name="Freeform 4788"/>
                <p:cNvSpPr/>
                <p:nvPr/>
              </p:nvSpPr>
              <p:spPr bwMode="auto">
                <a:xfrm>
                  <a:off x="3616327" y="3896176"/>
                  <a:ext cx="12700" cy="11112"/>
                </a:xfrm>
                <a:custGeom>
                  <a:avLst/>
                  <a:gdLst>
                    <a:gd name="T0" fmla="*/ 0 w 7"/>
                    <a:gd name="T1" fmla="*/ 3 h 6"/>
                    <a:gd name="T2" fmla="*/ 7 w 7"/>
                    <a:gd name="T3" fmla="*/ 2 h 6"/>
                    <a:gd name="T4" fmla="*/ 0 w 7"/>
                    <a:gd name="T5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" h="6">
                      <a:moveTo>
                        <a:pt x="0" y="3"/>
                      </a:moveTo>
                      <a:cubicBezTo>
                        <a:pt x="3" y="1"/>
                        <a:pt x="6" y="6"/>
                        <a:pt x="7" y="2"/>
                      </a:cubicBezTo>
                      <a:cubicBezTo>
                        <a:pt x="4" y="2"/>
                        <a:pt x="1" y="0"/>
                        <a:pt x="0" y="3"/>
                      </a:cubicBezTo>
                    </a:path>
                  </a:pathLst>
                </a:custGeom>
                <a:solidFill>
                  <a:srgbClr val="F9AE6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948" name="Freeform 4789"/>
                <p:cNvSpPr/>
                <p:nvPr/>
              </p:nvSpPr>
              <p:spPr bwMode="auto">
                <a:xfrm>
                  <a:off x="3556002" y="3905701"/>
                  <a:ext cx="9525" cy="4762"/>
                </a:xfrm>
                <a:custGeom>
                  <a:avLst/>
                  <a:gdLst>
                    <a:gd name="T0" fmla="*/ 4 w 5"/>
                    <a:gd name="T1" fmla="*/ 3 h 3"/>
                    <a:gd name="T2" fmla="*/ 3 w 5"/>
                    <a:gd name="T3" fmla="*/ 0 h 3"/>
                    <a:gd name="T4" fmla="*/ 2 w 5"/>
                    <a:gd name="T5" fmla="*/ 1 h 3"/>
                    <a:gd name="T6" fmla="*/ 0 w 5"/>
                    <a:gd name="T7" fmla="*/ 1 h 3"/>
                    <a:gd name="T8" fmla="*/ 4 w 5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3">
                      <a:moveTo>
                        <a:pt x="4" y="3"/>
                      </a:moveTo>
                      <a:cubicBezTo>
                        <a:pt x="5" y="2"/>
                        <a:pt x="4" y="0"/>
                        <a:pt x="3" y="0"/>
                      </a:cubicBezTo>
                      <a:cubicBezTo>
                        <a:pt x="3" y="1"/>
                        <a:pt x="2" y="1"/>
                        <a:pt x="2" y="1"/>
                      </a:cubicBezTo>
                      <a:cubicBezTo>
                        <a:pt x="1" y="1"/>
                        <a:pt x="1" y="1"/>
                        <a:pt x="0" y="1"/>
                      </a:cubicBezTo>
                      <a:cubicBezTo>
                        <a:pt x="0" y="3"/>
                        <a:pt x="3" y="2"/>
                        <a:pt x="4" y="3"/>
                      </a:cubicBezTo>
                    </a:path>
                  </a:pathLst>
                </a:custGeom>
                <a:solidFill>
                  <a:srgbClr val="F9AE6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949" name="Freeform 4790"/>
                <p:cNvSpPr/>
                <p:nvPr/>
              </p:nvSpPr>
              <p:spPr bwMode="auto">
                <a:xfrm>
                  <a:off x="4194177" y="3897764"/>
                  <a:ext cx="4763" cy="7937"/>
                </a:xfrm>
                <a:custGeom>
                  <a:avLst/>
                  <a:gdLst>
                    <a:gd name="T0" fmla="*/ 0 w 3"/>
                    <a:gd name="T1" fmla="*/ 3 h 4"/>
                    <a:gd name="T2" fmla="*/ 2 w 3"/>
                    <a:gd name="T3" fmla="*/ 1 h 4"/>
                    <a:gd name="T4" fmla="*/ 0 w 3"/>
                    <a:gd name="T5" fmla="*/ 0 h 4"/>
                    <a:gd name="T6" fmla="*/ 0 w 3"/>
                    <a:gd name="T7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4">
                      <a:moveTo>
                        <a:pt x="0" y="3"/>
                      </a:moveTo>
                      <a:cubicBezTo>
                        <a:pt x="2" y="4"/>
                        <a:pt x="3" y="2"/>
                        <a:pt x="2" y="1"/>
                      </a:cubicBezTo>
                      <a:cubicBezTo>
                        <a:pt x="2" y="0"/>
                        <a:pt x="1" y="0"/>
                        <a:pt x="0" y="0"/>
                      </a:cubicBezTo>
                      <a:cubicBezTo>
                        <a:pt x="0" y="2"/>
                        <a:pt x="0" y="2"/>
                        <a:pt x="0" y="3"/>
                      </a:cubicBezTo>
                    </a:path>
                  </a:pathLst>
                </a:custGeom>
                <a:solidFill>
                  <a:srgbClr val="F9AE6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950" name="Freeform 4791"/>
                <p:cNvSpPr/>
                <p:nvPr/>
              </p:nvSpPr>
              <p:spPr bwMode="auto">
                <a:xfrm>
                  <a:off x="4129089" y="3899351"/>
                  <a:ext cx="15875" cy="11112"/>
                </a:xfrm>
                <a:custGeom>
                  <a:avLst/>
                  <a:gdLst>
                    <a:gd name="T0" fmla="*/ 2 w 8"/>
                    <a:gd name="T1" fmla="*/ 6 h 6"/>
                    <a:gd name="T2" fmla="*/ 5 w 8"/>
                    <a:gd name="T3" fmla="*/ 3 h 6"/>
                    <a:gd name="T4" fmla="*/ 5 w 8"/>
                    <a:gd name="T5" fmla="*/ 1 h 6"/>
                    <a:gd name="T6" fmla="*/ 2 w 8"/>
                    <a:gd name="T7" fmla="*/ 1 h 6"/>
                    <a:gd name="T8" fmla="*/ 2 w 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" h="6">
                      <a:moveTo>
                        <a:pt x="2" y="6"/>
                      </a:moveTo>
                      <a:cubicBezTo>
                        <a:pt x="4" y="6"/>
                        <a:pt x="4" y="4"/>
                        <a:pt x="5" y="3"/>
                      </a:cubicBezTo>
                      <a:cubicBezTo>
                        <a:pt x="0" y="3"/>
                        <a:pt x="8" y="2"/>
                        <a:pt x="5" y="1"/>
                      </a:cubicBezTo>
                      <a:cubicBezTo>
                        <a:pt x="4" y="3"/>
                        <a:pt x="3" y="0"/>
                        <a:pt x="2" y="1"/>
                      </a:cubicBezTo>
                      <a:cubicBezTo>
                        <a:pt x="3" y="3"/>
                        <a:pt x="1" y="4"/>
                        <a:pt x="2" y="6"/>
                      </a:cubicBezTo>
                    </a:path>
                  </a:pathLst>
                </a:custGeom>
                <a:solidFill>
                  <a:srgbClr val="F9AE6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951" name="Freeform 4792"/>
                <p:cNvSpPr/>
                <p:nvPr/>
              </p:nvSpPr>
              <p:spPr bwMode="auto">
                <a:xfrm>
                  <a:off x="3444877" y="3915226"/>
                  <a:ext cx="6350" cy="6350"/>
                </a:xfrm>
                <a:custGeom>
                  <a:avLst/>
                  <a:gdLst>
                    <a:gd name="T0" fmla="*/ 4 w 4"/>
                    <a:gd name="T1" fmla="*/ 2 h 4"/>
                    <a:gd name="T2" fmla="*/ 1 w 4"/>
                    <a:gd name="T3" fmla="*/ 1 h 4"/>
                    <a:gd name="T4" fmla="*/ 4 w 4"/>
                    <a:gd name="T5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4">
                      <a:moveTo>
                        <a:pt x="4" y="2"/>
                      </a:moveTo>
                      <a:cubicBezTo>
                        <a:pt x="3" y="2"/>
                        <a:pt x="2" y="0"/>
                        <a:pt x="1" y="1"/>
                      </a:cubicBezTo>
                      <a:cubicBezTo>
                        <a:pt x="0" y="3"/>
                        <a:pt x="4" y="4"/>
                        <a:pt x="4" y="2"/>
                      </a:cubicBezTo>
                    </a:path>
                  </a:pathLst>
                </a:custGeom>
                <a:solidFill>
                  <a:srgbClr val="F9AE6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  <p:sp>
            <p:nvSpPr>
              <p:cNvPr id="8983" name="Freeform 7799"/>
              <p:cNvSpPr/>
              <p:nvPr/>
            </p:nvSpPr>
            <p:spPr bwMode="auto">
              <a:xfrm>
                <a:off x="7935914" y="1384300"/>
                <a:ext cx="623888" cy="506412"/>
              </a:xfrm>
              <a:custGeom>
                <a:avLst/>
                <a:gdLst>
                  <a:gd name="T0" fmla="*/ 4 w 340"/>
                  <a:gd name="T1" fmla="*/ 228 h 276"/>
                  <a:gd name="T2" fmla="*/ 144 w 340"/>
                  <a:gd name="T3" fmla="*/ 188 h 276"/>
                  <a:gd name="T4" fmla="*/ 248 w 340"/>
                  <a:gd name="T5" fmla="*/ 208 h 276"/>
                  <a:gd name="T6" fmla="*/ 340 w 340"/>
                  <a:gd name="T7" fmla="*/ 252 h 276"/>
                  <a:gd name="T8" fmla="*/ 0 w 340"/>
                  <a:gd name="T9" fmla="*/ 260 h 276"/>
                  <a:gd name="T10" fmla="*/ 4 w 340"/>
                  <a:gd name="T11" fmla="*/ 228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0" h="276">
                    <a:moveTo>
                      <a:pt x="4" y="228"/>
                    </a:moveTo>
                    <a:cubicBezTo>
                      <a:pt x="0" y="61"/>
                      <a:pt x="120" y="0"/>
                      <a:pt x="144" y="188"/>
                    </a:cubicBezTo>
                    <a:cubicBezTo>
                      <a:pt x="176" y="112"/>
                      <a:pt x="240" y="132"/>
                      <a:pt x="248" y="208"/>
                    </a:cubicBezTo>
                    <a:cubicBezTo>
                      <a:pt x="288" y="160"/>
                      <a:pt x="328" y="212"/>
                      <a:pt x="340" y="252"/>
                    </a:cubicBezTo>
                    <a:cubicBezTo>
                      <a:pt x="232" y="264"/>
                      <a:pt x="108" y="276"/>
                      <a:pt x="0" y="260"/>
                    </a:cubicBezTo>
                    <a:lnTo>
                      <a:pt x="4" y="228"/>
                    </a:lnTo>
                    <a:close/>
                  </a:path>
                </a:pathLst>
              </a:custGeom>
              <a:solidFill>
                <a:srgbClr val="87A1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984" name="Freeform 7800"/>
              <p:cNvSpPr/>
              <p:nvPr/>
            </p:nvSpPr>
            <p:spPr bwMode="auto">
              <a:xfrm>
                <a:off x="7296151" y="1604963"/>
                <a:ext cx="1014413" cy="500062"/>
              </a:xfrm>
              <a:custGeom>
                <a:avLst/>
                <a:gdLst>
                  <a:gd name="T0" fmla="*/ 8 w 552"/>
                  <a:gd name="T1" fmla="*/ 264 h 272"/>
                  <a:gd name="T2" fmla="*/ 408 w 552"/>
                  <a:gd name="T3" fmla="*/ 268 h 272"/>
                  <a:gd name="T4" fmla="*/ 488 w 552"/>
                  <a:gd name="T5" fmla="*/ 120 h 272"/>
                  <a:gd name="T6" fmla="*/ 384 w 552"/>
                  <a:gd name="T7" fmla="*/ 168 h 272"/>
                  <a:gd name="T8" fmla="*/ 308 w 552"/>
                  <a:gd name="T9" fmla="*/ 28 h 272"/>
                  <a:gd name="T10" fmla="*/ 256 w 552"/>
                  <a:gd name="T11" fmla="*/ 160 h 272"/>
                  <a:gd name="T12" fmla="*/ 116 w 552"/>
                  <a:gd name="T13" fmla="*/ 84 h 272"/>
                  <a:gd name="T14" fmla="*/ 152 w 552"/>
                  <a:gd name="T15" fmla="*/ 148 h 272"/>
                  <a:gd name="T16" fmla="*/ 88 w 552"/>
                  <a:gd name="T17" fmla="*/ 180 h 272"/>
                  <a:gd name="T18" fmla="*/ 0 w 552"/>
                  <a:gd name="T19" fmla="*/ 264 h 272"/>
                  <a:gd name="T20" fmla="*/ 8 w 552"/>
                  <a:gd name="T21" fmla="*/ 264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52" h="272">
                    <a:moveTo>
                      <a:pt x="8" y="264"/>
                    </a:moveTo>
                    <a:cubicBezTo>
                      <a:pt x="132" y="272"/>
                      <a:pt x="282" y="265"/>
                      <a:pt x="408" y="268"/>
                    </a:cubicBezTo>
                    <a:cubicBezTo>
                      <a:pt x="534" y="270"/>
                      <a:pt x="552" y="196"/>
                      <a:pt x="488" y="120"/>
                    </a:cubicBezTo>
                    <a:cubicBezTo>
                      <a:pt x="440" y="64"/>
                      <a:pt x="312" y="112"/>
                      <a:pt x="384" y="168"/>
                    </a:cubicBezTo>
                    <a:cubicBezTo>
                      <a:pt x="324" y="128"/>
                      <a:pt x="412" y="36"/>
                      <a:pt x="308" y="28"/>
                    </a:cubicBezTo>
                    <a:cubicBezTo>
                      <a:pt x="236" y="24"/>
                      <a:pt x="192" y="120"/>
                      <a:pt x="256" y="160"/>
                    </a:cubicBezTo>
                    <a:cubicBezTo>
                      <a:pt x="216" y="140"/>
                      <a:pt x="204" y="0"/>
                      <a:pt x="116" y="84"/>
                    </a:cubicBezTo>
                    <a:cubicBezTo>
                      <a:pt x="20" y="176"/>
                      <a:pt x="208" y="208"/>
                      <a:pt x="152" y="148"/>
                    </a:cubicBezTo>
                    <a:cubicBezTo>
                      <a:pt x="200" y="212"/>
                      <a:pt x="108" y="176"/>
                      <a:pt x="88" y="180"/>
                    </a:cubicBezTo>
                    <a:cubicBezTo>
                      <a:pt x="48" y="188"/>
                      <a:pt x="8" y="224"/>
                      <a:pt x="0" y="264"/>
                    </a:cubicBezTo>
                    <a:lnTo>
                      <a:pt x="8" y="264"/>
                    </a:lnTo>
                    <a:close/>
                  </a:path>
                </a:pathLst>
              </a:custGeom>
              <a:solidFill>
                <a:srgbClr val="F0F7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985" name="Freeform 7801"/>
              <p:cNvSpPr/>
              <p:nvPr/>
            </p:nvSpPr>
            <p:spPr bwMode="auto">
              <a:xfrm>
                <a:off x="10106026" y="2132013"/>
                <a:ext cx="787400" cy="395287"/>
              </a:xfrm>
              <a:custGeom>
                <a:avLst/>
                <a:gdLst>
                  <a:gd name="T0" fmla="*/ 53 w 429"/>
                  <a:gd name="T1" fmla="*/ 215 h 215"/>
                  <a:gd name="T2" fmla="*/ 240 w 429"/>
                  <a:gd name="T3" fmla="*/ 205 h 215"/>
                  <a:gd name="T4" fmla="*/ 377 w 429"/>
                  <a:gd name="T5" fmla="*/ 205 h 215"/>
                  <a:gd name="T6" fmla="*/ 383 w 429"/>
                  <a:gd name="T7" fmla="*/ 96 h 215"/>
                  <a:gd name="T8" fmla="*/ 308 w 429"/>
                  <a:gd name="T9" fmla="*/ 90 h 215"/>
                  <a:gd name="T10" fmla="*/ 324 w 429"/>
                  <a:gd name="T11" fmla="*/ 131 h 215"/>
                  <a:gd name="T12" fmla="*/ 249 w 429"/>
                  <a:gd name="T13" fmla="*/ 43 h 215"/>
                  <a:gd name="T14" fmla="*/ 218 w 429"/>
                  <a:gd name="T15" fmla="*/ 109 h 215"/>
                  <a:gd name="T16" fmla="*/ 68 w 429"/>
                  <a:gd name="T17" fmla="*/ 65 h 215"/>
                  <a:gd name="T18" fmla="*/ 84 w 429"/>
                  <a:gd name="T19" fmla="*/ 149 h 215"/>
                  <a:gd name="T20" fmla="*/ 118 w 429"/>
                  <a:gd name="T21" fmla="*/ 118 h 215"/>
                  <a:gd name="T22" fmla="*/ 137 w 429"/>
                  <a:gd name="T23" fmla="*/ 146 h 215"/>
                  <a:gd name="T24" fmla="*/ 3 w 429"/>
                  <a:gd name="T25" fmla="*/ 215 h 215"/>
                  <a:gd name="T26" fmla="*/ 46 w 429"/>
                  <a:gd name="T27" fmla="*/ 215 h 215"/>
                  <a:gd name="T28" fmla="*/ 53 w 429"/>
                  <a:gd name="T29" fmla="*/ 215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29" h="215">
                    <a:moveTo>
                      <a:pt x="53" y="215"/>
                    </a:moveTo>
                    <a:cubicBezTo>
                      <a:pt x="115" y="212"/>
                      <a:pt x="177" y="208"/>
                      <a:pt x="240" y="205"/>
                    </a:cubicBezTo>
                    <a:cubicBezTo>
                      <a:pt x="280" y="205"/>
                      <a:pt x="336" y="215"/>
                      <a:pt x="377" y="205"/>
                    </a:cubicBezTo>
                    <a:cubicBezTo>
                      <a:pt x="429" y="193"/>
                      <a:pt x="429" y="127"/>
                      <a:pt x="383" y="96"/>
                    </a:cubicBezTo>
                    <a:cubicBezTo>
                      <a:pt x="364" y="84"/>
                      <a:pt x="327" y="71"/>
                      <a:pt x="308" y="90"/>
                    </a:cubicBezTo>
                    <a:cubicBezTo>
                      <a:pt x="283" y="109"/>
                      <a:pt x="302" y="143"/>
                      <a:pt x="324" y="131"/>
                    </a:cubicBezTo>
                    <a:cubicBezTo>
                      <a:pt x="258" y="159"/>
                      <a:pt x="296" y="59"/>
                      <a:pt x="249" y="43"/>
                    </a:cubicBezTo>
                    <a:cubicBezTo>
                      <a:pt x="171" y="19"/>
                      <a:pt x="168" y="146"/>
                      <a:pt x="218" y="109"/>
                    </a:cubicBezTo>
                    <a:cubicBezTo>
                      <a:pt x="184" y="143"/>
                      <a:pt x="137" y="0"/>
                      <a:pt x="68" y="65"/>
                    </a:cubicBezTo>
                    <a:cubicBezTo>
                      <a:pt x="34" y="93"/>
                      <a:pt x="50" y="137"/>
                      <a:pt x="84" y="149"/>
                    </a:cubicBezTo>
                    <a:cubicBezTo>
                      <a:pt x="115" y="159"/>
                      <a:pt x="165" y="134"/>
                      <a:pt x="118" y="118"/>
                    </a:cubicBezTo>
                    <a:cubicBezTo>
                      <a:pt x="137" y="124"/>
                      <a:pt x="131" y="131"/>
                      <a:pt x="137" y="146"/>
                    </a:cubicBezTo>
                    <a:cubicBezTo>
                      <a:pt x="75" y="177"/>
                      <a:pt x="0" y="109"/>
                      <a:pt x="3" y="215"/>
                    </a:cubicBezTo>
                    <a:cubicBezTo>
                      <a:pt x="31" y="215"/>
                      <a:pt x="18" y="215"/>
                      <a:pt x="46" y="215"/>
                    </a:cubicBezTo>
                    <a:lnTo>
                      <a:pt x="53" y="215"/>
                    </a:lnTo>
                    <a:close/>
                  </a:path>
                </a:pathLst>
              </a:custGeom>
              <a:solidFill>
                <a:srgbClr val="F0F7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986" name="Freeform 7802"/>
              <p:cNvSpPr/>
              <p:nvPr/>
            </p:nvSpPr>
            <p:spPr bwMode="auto">
              <a:xfrm>
                <a:off x="10472739" y="1508125"/>
                <a:ext cx="619125" cy="522287"/>
              </a:xfrm>
              <a:custGeom>
                <a:avLst/>
                <a:gdLst>
                  <a:gd name="T0" fmla="*/ 199 w 337"/>
                  <a:gd name="T1" fmla="*/ 9 h 285"/>
                  <a:gd name="T2" fmla="*/ 217 w 337"/>
                  <a:gd name="T3" fmla="*/ 261 h 285"/>
                  <a:gd name="T4" fmla="*/ 30 w 337"/>
                  <a:gd name="T5" fmla="*/ 213 h 285"/>
                  <a:gd name="T6" fmla="*/ 44 w 337"/>
                  <a:gd name="T7" fmla="*/ 47 h 285"/>
                  <a:gd name="T8" fmla="*/ 199 w 337"/>
                  <a:gd name="T9" fmla="*/ 9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7" h="285">
                    <a:moveTo>
                      <a:pt x="199" y="9"/>
                    </a:moveTo>
                    <a:cubicBezTo>
                      <a:pt x="321" y="36"/>
                      <a:pt x="337" y="219"/>
                      <a:pt x="217" y="261"/>
                    </a:cubicBezTo>
                    <a:cubicBezTo>
                      <a:pt x="152" y="285"/>
                      <a:pt x="68" y="275"/>
                      <a:pt x="30" y="213"/>
                    </a:cubicBezTo>
                    <a:cubicBezTo>
                      <a:pt x="2" y="165"/>
                      <a:pt x="0" y="83"/>
                      <a:pt x="44" y="47"/>
                    </a:cubicBezTo>
                    <a:cubicBezTo>
                      <a:pt x="73" y="22"/>
                      <a:pt x="154" y="0"/>
                      <a:pt x="199" y="9"/>
                    </a:cubicBezTo>
                    <a:close/>
                  </a:path>
                </a:pathLst>
              </a:custGeom>
              <a:solidFill>
                <a:srgbClr val="F9C7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987" name="Freeform 7803"/>
              <p:cNvSpPr/>
              <p:nvPr/>
            </p:nvSpPr>
            <p:spPr bwMode="auto">
              <a:xfrm>
                <a:off x="10656889" y="1344613"/>
                <a:ext cx="138113" cy="204787"/>
              </a:xfrm>
              <a:custGeom>
                <a:avLst/>
                <a:gdLst>
                  <a:gd name="T0" fmla="*/ 25 w 75"/>
                  <a:gd name="T1" fmla="*/ 13 h 112"/>
                  <a:gd name="T2" fmla="*/ 49 w 75"/>
                  <a:gd name="T3" fmla="*/ 88 h 112"/>
                  <a:gd name="T4" fmla="*/ 29 w 75"/>
                  <a:gd name="T5" fmla="*/ 0 h 112"/>
                  <a:gd name="T6" fmla="*/ 25 w 75"/>
                  <a:gd name="T7" fmla="*/ 13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5" h="112">
                    <a:moveTo>
                      <a:pt x="25" y="13"/>
                    </a:moveTo>
                    <a:cubicBezTo>
                      <a:pt x="15" y="31"/>
                      <a:pt x="0" y="112"/>
                      <a:pt x="49" y="88"/>
                    </a:cubicBezTo>
                    <a:cubicBezTo>
                      <a:pt x="75" y="75"/>
                      <a:pt x="41" y="11"/>
                      <a:pt x="29" y="0"/>
                    </a:cubicBezTo>
                    <a:lnTo>
                      <a:pt x="25" y="13"/>
                    </a:lnTo>
                    <a:close/>
                  </a:path>
                </a:pathLst>
              </a:custGeom>
              <a:solidFill>
                <a:srgbClr val="F9C7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988" name="Freeform 7804"/>
              <p:cNvSpPr/>
              <p:nvPr/>
            </p:nvSpPr>
            <p:spPr bwMode="auto">
              <a:xfrm>
                <a:off x="10864851" y="1435100"/>
                <a:ext cx="111125" cy="115887"/>
              </a:xfrm>
              <a:custGeom>
                <a:avLst/>
                <a:gdLst>
                  <a:gd name="T0" fmla="*/ 51 w 61"/>
                  <a:gd name="T1" fmla="*/ 7 h 63"/>
                  <a:gd name="T2" fmla="*/ 39 w 61"/>
                  <a:gd name="T3" fmla="*/ 62 h 63"/>
                  <a:gd name="T4" fmla="*/ 58 w 61"/>
                  <a:gd name="T5" fmla="*/ 0 h 63"/>
                  <a:gd name="T6" fmla="*/ 51 w 61"/>
                  <a:gd name="T7" fmla="*/ 7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1" h="63">
                    <a:moveTo>
                      <a:pt x="51" y="7"/>
                    </a:moveTo>
                    <a:cubicBezTo>
                      <a:pt x="38" y="14"/>
                      <a:pt x="0" y="59"/>
                      <a:pt x="39" y="62"/>
                    </a:cubicBezTo>
                    <a:cubicBezTo>
                      <a:pt x="60" y="63"/>
                      <a:pt x="61" y="11"/>
                      <a:pt x="58" y="0"/>
                    </a:cubicBezTo>
                    <a:lnTo>
                      <a:pt x="51" y="7"/>
                    </a:lnTo>
                    <a:close/>
                  </a:path>
                </a:pathLst>
              </a:custGeom>
              <a:solidFill>
                <a:srgbClr val="F9C7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989" name="Freeform 7805"/>
              <p:cNvSpPr/>
              <p:nvPr/>
            </p:nvSpPr>
            <p:spPr bwMode="auto">
              <a:xfrm>
                <a:off x="10555289" y="2000250"/>
                <a:ext cx="112713" cy="115887"/>
              </a:xfrm>
              <a:custGeom>
                <a:avLst/>
                <a:gdLst>
                  <a:gd name="T0" fmla="*/ 11 w 61"/>
                  <a:gd name="T1" fmla="*/ 56 h 63"/>
                  <a:gd name="T2" fmla="*/ 22 w 61"/>
                  <a:gd name="T3" fmla="*/ 1 h 63"/>
                  <a:gd name="T4" fmla="*/ 3 w 61"/>
                  <a:gd name="T5" fmla="*/ 63 h 63"/>
                  <a:gd name="T6" fmla="*/ 11 w 61"/>
                  <a:gd name="T7" fmla="*/ 56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1" h="63">
                    <a:moveTo>
                      <a:pt x="11" y="56"/>
                    </a:moveTo>
                    <a:cubicBezTo>
                      <a:pt x="23" y="49"/>
                      <a:pt x="61" y="4"/>
                      <a:pt x="22" y="1"/>
                    </a:cubicBezTo>
                    <a:cubicBezTo>
                      <a:pt x="2" y="0"/>
                      <a:pt x="0" y="52"/>
                      <a:pt x="3" y="63"/>
                    </a:cubicBezTo>
                    <a:lnTo>
                      <a:pt x="11" y="56"/>
                    </a:lnTo>
                    <a:close/>
                  </a:path>
                </a:pathLst>
              </a:custGeom>
              <a:solidFill>
                <a:srgbClr val="F9C7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990" name="Freeform 7806"/>
              <p:cNvSpPr/>
              <p:nvPr/>
            </p:nvSpPr>
            <p:spPr bwMode="auto">
              <a:xfrm>
                <a:off x="10410826" y="1563688"/>
                <a:ext cx="115888" cy="114300"/>
              </a:xfrm>
              <a:custGeom>
                <a:avLst/>
                <a:gdLst>
                  <a:gd name="T0" fmla="*/ 7 w 63"/>
                  <a:gd name="T1" fmla="*/ 11 h 62"/>
                  <a:gd name="T2" fmla="*/ 62 w 63"/>
                  <a:gd name="T3" fmla="*/ 22 h 62"/>
                  <a:gd name="T4" fmla="*/ 0 w 63"/>
                  <a:gd name="T5" fmla="*/ 3 h 62"/>
                  <a:gd name="T6" fmla="*/ 7 w 63"/>
                  <a:gd name="T7" fmla="*/ 11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62">
                    <a:moveTo>
                      <a:pt x="7" y="11"/>
                    </a:moveTo>
                    <a:cubicBezTo>
                      <a:pt x="14" y="23"/>
                      <a:pt x="59" y="62"/>
                      <a:pt x="62" y="22"/>
                    </a:cubicBezTo>
                    <a:cubicBezTo>
                      <a:pt x="63" y="2"/>
                      <a:pt x="11" y="0"/>
                      <a:pt x="0" y="3"/>
                    </a:cubicBezTo>
                    <a:lnTo>
                      <a:pt x="7" y="11"/>
                    </a:lnTo>
                    <a:close/>
                  </a:path>
                </a:pathLst>
              </a:custGeom>
              <a:solidFill>
                <a:srgbClr val="F9C7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991" name="Freeform 7807"/>
              <p:cNvSpPr/>
              <p:nvPr/>
            </p:nvSpPr>
            <p:spPr bwMode="auto">
              <a:xfrm>
                <a:off x="11004551" y="1838325"/>
                <a:ext cx="114300" cy="114300"/>
              </a:xfrm>
              <a:custGeom>
                <a:avLst/>
                <a:gdLst>
                  <a:gd name="T0" fmla="*/ 56 w 62"/>
                  <a:gd name="T1" fmla="*/ 51 h 62"/>
                  <a:gd name="T2" fmla="*/ 1 w 62"/>
                  <a:gd name="T3" fmla="*/ 39 h 62"/>
                  <a:gd name="T4" fmla="*/ 62 w 62"/>
                  <a:gd name="T5" fmla="*/ 59 h 62"/>
                  <a:gd name="T6" fmla="*/ 56 w 62"/>
                  <a:gd name="T7" fmla="*/ 51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2" h="62">
                    <a:moveTo>
                      <a:pt x="56" y="51"/>
                    </a:moveTo>
                    <a:cubicBezTo>
                      <a:pt x="48" y="39"/>
                      <a:pt x="4" y="0"/>
                      <a:pt x="1" y="39"/>
                    </a:cubicBezTo>
                    <a:cubicBezTo>
                      <a:pt x="0" y="60"/>
                      <a:pt x="52" y="62"/>
                      <a:pt x="62" y="59"/>
                    </a:cubicBezTo>
                    <a:lnTo>
                      <a:pt x="56" y="51"/>
                    </a:lnTo>
                    <a:close/>
                  </a:path>
                </a:pathLst>
              </a:custGeom>
              <a:solidFill>
                <a:srgbClr val="F9C7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grpSp>
            <p:nvGrpSpPr>
              <p:cNvPr id="8387" name="Group 8009"/>
              <p:cNvGrpSpPr/>
              <p:nvPr/>
            </p:nvGrpSpPr>
            <p:grpSpPr bwMode="auto">
              <a:xfrm>
                <a:off x="7323138" y="1622425"/>
                <a:ext cx="3868738" cy="620712"/>
                <a:chOff x="4613" y="1022"/>
                <a:chExt cx="2437" cy="391"/>
              </a:xfrm>
            </p:grpSpPr>
            <p:sp>
              <p:nvSpPr>
                <p:cNvPr id="8592" name="Freeform 7809"/>
                <p:cNvSpPr/>
                <p:nvPr/>
              </p:nvSpPr>
              <p:spPr bwMode="auto">
                <a:xfrm>
                  <a:off x="6793" y="1241"/>
                  <a:ext cx="80" cy="133"/>
                </a:xfrm>
                <a:custGeom>
                  <a:avLst/>
                  <a:gdLst>
                    <a:gd name="T0" fmla="*/ 65 w 69"/>
                    <a:gd name="T1" fmla="*/ 101 h 115"/>
                    <a:gd name="T2" fmla="*/ 21 w 69"/>
                    <a:gd name="T3" fmla="*/ 36 h 115"/>
                    <a:gd name="T4" fmla="*/ 64 w 69"/>
                    <a:gd name="T5" fmla="*/ 115 h 115"/>
                    <a:gd name="T6" fmla="*/ 65 w 69"/>
                    <a:gd name="T7" fmla="*/ 101 h 1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9" h="115">
                      <a:moveTo>
                        <a:pt x="65" y="101"/>
                      </a:moveTo>
                      <a:cubicBezTo>
                        <a:pt x="69" y="82"/>
                        <a:pt x="62" y="0"/>
                        <a:pt x="21" y="36"/>
                      </a:cubicBezTo>
                      <a:cubicBezTo>
                        <a:pt x="0" y="55"/>
                        <a:pt x="50" y="108"/>
                        <a:pt x="64" y="115"/>
                      </a:cubicBezTo>
                      <a:lnTo>
                        <a:pt x="65" y="101"/>
                      </a:lnTo>
                      <a:close/>
                    </a:path>
                  </a:pathLst>
                </a:custGeom>
                <a:solidFill>
                  <a:srgbClr val="F9C7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593" name="Freeform 7810"/>
                <p:cNvSpPr/>
                <p:nvPr/>
              </p:nvSpPr>
              <p:spPr bwMode="auto">
                <a:xfrm>
                  <a:off x="6921" y="1022"/>
                  <a:ext cx="129" cy="88"/>
                </a:xfrm>
                <a:custGeom>
                  <a:avLst/>
                  <a:gdLst>
                    <a:gd name="T0" fmla="*/ 98 w 111"/>
                    <a:gd name="T1" fmla="*/ 25 h 76"/>
                    <a:gd name="T2" fmla="*/ 24 w 111"/>
                    <a:gd name="T3" fmla="*/ 50 h 76"/>
                    <a:gd name="T4" fmla="*/ 111 w 111"/>
                    <a:gd name="T5" fmla="*/ 30 h 76"/>
                    <a:gd name="T6" fmla="*/ 98 w 111"/>
                    <a:gd name="T7" fmla="*/ 25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1" h="76">
                      <a:moveTo>
                        <a:pt x="98" y="25"/>
                      </a:moveTo>
                      <a:cubicBezTo>
                        <a:pt x="80" y="16"/>
                        <a:pt x="0" y="0"/>
                        <a:pt x="24" y="50"/>
                      </a:cubicBezTo>
                      <a:cubicBezTo>
                        <a:pt x="37" y="76"/>
                        <a:pt x="101" y="41"/>
                        <a:pt x="111" y="30"/>
                      </a:cubicBezTo>
                      <a:lnTo>
                        <a:pt x="98" y="25"/>
                      </a:lnTo>
                      <a:close/>
                    </a:path>
                  </a:pathLst>
                </a:custGeom>
                <a:solidFill>
                  <a:srgbClr val="F9C7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594" name="Freeform 7811"/>
                <p:cNvSpPr/>
                <p:nvPr/>
              </p:nvSpPr>
              <p:spPr bwMode="auto">
                <a:xfrm>
                  <a:off x="6507" y="1128"/>
                  <a:ext cx="134" cy="81"/>
                </a:xfrm>
                <a:custGeom>
                  <a:avLst/>
                  <a:gdLst>
                    <a:gd name="T0" fmla="*/ 14 w 116"/>
                    <a:gd name="T1" fmla="*/ 65 h 70"/>
                    <a:gd name="T2" fmla="*/ 79 w 116"/>
                    <a:gd name="T3" fmla="*/ 22 h 70"/>
                    <a:gd name="T4" fmla="*/ 0 w 116"/>
                    <a:gd name="T5" fmla="*/ 64 h 70"/>
                    <a:gd name="T6" fmla="*/ 14 w 116"/>
                    <a:gd name="T7" fmla="*/ 65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6" h="70">
                      <a:moveTo>
                        <a:pt x="14" y="65"/>
                      </a:moveTo>
                      <a:cubicBezTo>
                        <a:pt x="34" y="70"/>
                        <a:pt x="116" y="63"/>
                        <a:pt x="79" y="22"/>
                      </a:cubicBezTo>
                      <a:cubicBezTo>
                        <a:pt x="60" y="0"/>
                        <a:pt x="7" y="51"/>
                        <a:pt x="0" y="64"/>
                      </a:cubicBezTo>
                      <a:lnTo>
                        <a:pt x="14" y="65"/>
                      </a:lnTo>
                      <a:close/>
                    </a:path>
                  </a:pathLst>
                </a:custGeom>
                <a:solidFill>
                  <a:srgbClr val="F9C7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595" name="Freeform 7812"/>
                <p:cNvSpPr/>
                <p:nvPr/>
              </p:nvSpPr>
              <p:spPr bwMode="auto">
                <a:xfrm>
                  <a:off x="4719" y="1163"/>
                  <a:ext cx="8" cy="4"/>
                </a:xfrm>
                <a:custGeom>
                  <a:avLst/>
                  <a:gdLst>
                    <a:gd name="T0" fmla="*/ 7 w 7"/>
                    <a:gd name="T1" fmla="*/ 4 h 4"/>
                    <a:gd name="T2" fmla="*/ 6 w 7"/>
                    <a:gd name="T3" fmla="*/ 0 h 4"/>
                    <a:gd name="T4" fmla="*/ 0 w 7"/>
                    <a:gd name="T5" fmla="*/ 0 h 4"/>
                    <a:gd name="T6" fmla="*/ 7 w 7"/>
                    <a:gd name="T7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" h="4">
                      <a:moveTo>
                        <a:pt x="7" y="4"/>
                      </a:moveTo>
                      <a:cubicBezTo>
                        <a:pt x="7" y="2"/>
                        <a:pt x="7" y="0"/>
                        <a:pt x="6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" y="1"/>
                        <a:pt x="3" y="3"/>
                        <a:pt x="7" y="4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596" name="Freeform 7813"/>
                <p:cNvSpPr/>
                <p:nvPr/>
              </p:nvSpPr>
              <p:spPr bwMode="auto">
                <a:xfrm>
                  <a:off x="5048" y="1163"/>
                  <a:ext cx="6" cy="1"/>
                </a:xfrm>
                <a:custGeom>
                  <a:avLst/>
                  <a:gdLst>
                    <a:gd name="T0" fmla="*/ 5 w 5"/>
                    <a:gd name="T1" fmla="*/ 0 h 1"/>
                    <a:gd name="T2" fmla="*/ 0 w 5"/>
                    <a:gd name="T3" fmla="*/ 0 h 1"/>
                    <a:gd name="T4" fmla="*/ 0 w 5"/>
                    <a:gd name="T5" fmla="*/ 0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1"/>
                        <a:pt x="4" y="1"/>
                        <a:pt x="5" y="0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597" name="Freeform 7814"/>
                <p:cNvSpPr/>
                <p:nvPr/>
              </p:nvSpPr>
              <p:spPr bwMode="auto">
                <a:xfrm>
                  <a:off x="4729" y="1168"/>
                  <a:ext cx="6" cy="3"/>
                </a:xfrm>
                <a:custGeom>
                  <a:avLst/>
                  <a:gdLst>
                    <a:gd name="T0" fmla="*/ 5 w 5"/>
                    <a:gd name="T1" fmla="*/ 1 h 2"/>
                    <a:gd name="T2" fmla="*/ 0 w 5"/>
                    <a:gd name="T3" fmla="*/ 1 h 2"/>
                    <a:gd name="T4" fmla="*/ 5 w 5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" h="2">
                      <a:moveTo>
                        <a:pt x="5" y="1"/>
                      </a:moveTo>
                      <a:cubicBezTo>
                        <a:pt x="4" y="0"/>
                        <a:pt x="1" y="0"/>
                        <a:pt x="0" y="1"/>
                      </a:cubicBezTo>
                      <a:cubicBezTo>
                        <a:pt x="2" y="2"/>
                        <a:pt x="4" y="2"/>
                        <a:pt x="5" y="1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598" name="Freeform 7815"/>
                <p:cNvSpPr/>
                <p:nvPr/>
              </p:nvSpPr>
              <p:spPr bwMode="auto">
                <a:xfrm>
                  <a:off x="4776" y="1171"/>
                  <a:ext cx="6" cy="5"/>
                </a:xfrm>
                <a:custGeom>
                  <a:avLst/>
                  <a:gdLst>
                    <a:gd name="T0" fmla="*/ 5 w 5"/>
                    <a:gd name="T1" fmla="*/ 5 h 5"/>
                    <a:gd name="T2" fmla="*/ 0 w 5"/>
                    <a:gd name="T3" fmla="*/ 2 h 5"/>
                    <a:gd name="T4" fmla="*/ 5 w 5"/>
                    <a:gd name="T5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" h="5">
                      <a:moveTo>
                        <a:pt x="5" y="5"/>
                      </a:moveTo>
                      <a:cubicBezTo>
                        <a:pt x="5" y="3"/>
                        <a:pt x="2" y="0"/>
                        <a:pt x="0" y="2"/>
                      </a:cubicBezTo>
                      <a:cubicBezTo>
                        <a:pt x="4" y="2"/>
                        <a:pt x="1" y="5"/>
                        <a:pt x="5" y="5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599" name="Freeform 7816"/>
                <p:cNvSpPr/>
                <p:nvPr/>
              </p:nvSpPr>
              <p:spPr bwMode="auto">
                <a:xfrm>
                  <a:off x="4668" y="1179"/>
                  <a:ext cx="5" cy="4"/>
                </a:xfrm>
                <a:custGeom>
                  <a:avLst/>
                  <a:gdLst>
                    <a:gd name="T0" fmla="*/ 3 w 5"/>
                    <a:gd name="T1" fmla="*/ 4 h 4"/>
                    <a:gd name="T2" fmla="*/ 0 w 5"/>
                    <a:gd name="T3" fmla="*/ 1 h 4"/>
                    <a:gd name="T4" fmla="*/ 3 w 5"/>
                    <a:gd name="T5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" h="4">
                      <a:moveTo>
                        <a:pt x="3" y="4"/>
                      </a:moveTo>
                      <a:cubicBezTo>
                        <a:pt x="5" y="2"/>
                        <a:pt x="2" y="0"/>
                        <a:pt x="0" y="1"/>
                      </a:cubicBezTo>
                      <a:cubicBezTo>
                        <a:pt x="0" y="3"/>
                        <a:pt x="2" y="3"/>
                        <a:pt x="3" y="4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600" name="Freeform 7817"/>
                <p:cNvSpPr/>
                <p:nvPr/>
              </p:nvSpPr>
              <p:spPr bwMode="auto">
                <a:xfrm>
                  <a:off x="4757" y="1180"/>
                  <a:ext cx="8" cy="3"/>
                </a:xfrm>
                <a:custGeom>
                  <a:avLst/>
                  <a:gdLst>
                    <a:gd name="T0" fmla="*/ 7 w 7"/>
                    <a:gd name="T1" fmla="*/ 1 h 3"/>
                    <a:gd name="T2" fmla="*/ 1 w 7"/>
                    <a:gd name="T3" fmla="*/ 2 h 3"/>
                    <a:gd name="T4" fmla="*/ 7 w 7"/>
                    <a:gd name="T5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" h="3">
                      <a:moveTo>
                        <a:pt x="7" y="1"/>
                      </a:moveTo>
                      <a:cubicBezTo>
                        <a:pt x="7" y="1"/>
                        <a:pt x="0" y="0"/>
                        <a:pt x="1" y="2"/>
                      </a:cubicBezTo>
                      <a:cubicBezTo>
                        <a:pt x="2" y="3"/>
                        <a:pt x="7" y="3"/>
                        <a:pt x="7" y="1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601" name="Freeform 7818"/>
                <p:cNvSpPr/>
                <p:nvPr/>
              </p:nvSpPr>
              <p:spPr bwMode="auto">
                <a:xfrm>
                  <a:off x="4811" y="1185"/>
                  <a:ext cx="7" cy="3"/>
                </a:xfrm>
                <a:custGeom>
                  <a:avLst/>
                  <a:gdLst>
                    <a:gd name="T0" fmla="*/ 5 w 6"/>
                    <a:gd name="T1" fmla="*/ 0 h 3"/>
                    <a:gd name="T2" fmla="*/ 0 w 6"/>
                    <a:gd name="T3" fmla="*/ 3 h 3"/>
                    <a:gd name="T4" fmla="*/ 5 w 6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3">
                      <a:moveTo>
                        <a:pt x="5" y="0"/>
                      </a:moveTo>
                      <a:cubicBezTo>
                        <a:pt x="2" y="0"/>
                        <a:pt x="0" y="1"/>
                        <a:pt x="0" y="3"/>
                      </a:cubicBezTo>
                      <a:cubicBezTo>
                        <a:pt x="3" y="3"/>
                        <a:pt x="6" y="3"/>
                        <a:pt x="5" y="0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602" name="Freeform 7819"/>
                <p:cNvSpPr/>
                <p:nvPr/>
              </p:nvSpPr>
              <p:spPr bwMode="auto">
                <a:xfrm>
                  <a:off x="4800" y="1186"/>
                  <a:ext cx="7" cy="4"/>
                </a:xfrm>
                <a:custGeom>
                  <a:avLst/>
                  <a:gdLst>
                    <a:gd name="T0" fmla="*/ 1 w 6"/>
                    <a:gd name="T1" fmla="*/ 1 h 4"/>
                    <a:gd name="T2" fmla="*/ 6 w 6"/>
                    <a:gd name="T3" fmla="*/ 1 h 4"/>
                    <a:gd name="T4" fmla="*/ 1 w 6"/>
                    <a:gd name="T5" fmla="*/ 1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4">
                      <a:moveTo>
                        <a:pt x="1" y="1"/>
                      </a:moveTo>
                      <a:cubicBezTo>
                        <a:pt x="0" y="4"/>
                        <a:pt x="5" y="2"/>
                        <a:pt x="6" y="1"/>
                      </a:cubicBezTo>
                      <a:cubicBezTo>
                        <a:pt x="4" y="1"/>
                        <a:pt x="2" y="0"/>
                        <a:pt x="1" y="1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603" name="Freeform 7820"/>
                <p:cNvSpPr/>
                <p:nvPr/>
              </p:nvSpPr>
              <p:spPr bwMode="auto">
                <a:xfrm>
                  <a:off x="4805" y="1189"/>
                  <a:ext cx="6" cy="5"/>
                </a:xfrm>
                <a:custGeom>
                  <a:avLst/>
                  <a:gdLst>
                    <a:gd name="T0" fmla="*/ 1 w 5"/>
                    <a:gd name="T1" fmla="*/ 3 h 4"/>
                    <a:gd name="T2" fmla="*/ 2 w 5"/>
                    <a:gd name="T3" fmla="*/ 0 h 4"/>
                    <a:gd name="T4" fmla="*/ 1 w 5"/>
                    <a:gd name="T5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" h="4">
                      <a:moveTo>
                        <a:pt x="1" y="3"/>
                      </a:moveTo>
                      <a:cubicBezTo>
                        <a:pt x="3" y="4"/>
                        <a:pt x="5" y="0"/>
                        <a:pt x="2" y="0"/>
                      </a:cubicBezTo>
                      <a:cubicBezTo>
                        <a:pt x="2" y="2"/>
                        <a:pt x="0" y="2"/>
                        <a:pt x="1" y="3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604" name="Freeform 7821"/>
                <p:cNvSpPr/>
                <p:nvPr/>
              </p:nvSpPr>
              <p:spPr bwMode="auto">
                <a:xfrm>
                  <a:off x="4870" y="1189"/>
                  <a:ext cx="9" cy="4"/>
                </a:xfrm>
                <a:custGeom>
                  <a:avLst/>
                  <a:gdLst>
                    <a:gd name="T0" fmla="*/ 8 w 8"/>
                    <a:gd name="T1" fmla="*/ 1 h 3"/>
                    <a:gd name="T2" fmla="*/ 2 w 8"/>
                    <a:gd name="T3" fmla="*/ 2 h 3"/>
                    <a:gd name="T4" fmla="*/ 8 w 8"/>
                    <a:gd name="T5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8" h="3">
                      <a:moveTo>
                        <a:pt x="8" y="1"/>
                      </a:moveTo>
                      <a:cubicBezTo>
                        <a:pt x="7" y="0"/>
                        <a:pt x="0" y="1"/>
                        <a:pt x="2" y="2"/>
                      </a:cubicBezTo>
                      <a:cubicBezTo>
                        <a:pt x="3" y="1"/>
                        <a:pt x="7" y="3"/>
                        <a:pt x="8" y="1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605" name="Freeform 7822"/>
                <p:cNvSpPr/>
                <p:nvPr/>
              </p:nvSpPr>
              <p:spPr bwMode="auto">
                <a:xfrm>
                  <a:off x="4971" y="1193"/>
                  <a:ext cx="6" cy="3"/>
                </a:xfrm>
                <a:custGeom>
                  <a:avLst/>
                  <a:gdLst>
                    <a:gd name="T0" fmla="*/ 2 w 5"/>
                    <a:gd name="T1" fmla="*/ 3 h 3"/>
                    <a:gd name="T2" fmla="*/ 4 w 5"/>
                    <a:gd name="T3" fmla="*/ 2 h 3"/>
                    <a:gd name="T4" fmla="*/ 3 w 5"/>
                    <a:gd name="T5" fmla="*/ 0 h 3"/>
                    <a:gd name="T6" fmla="*/ 0 w 5"/>
                    <a:gd name="T7" fmla="*/ 0 h 3"/>
                    <a:gd name="T8" fmla="*/ 2 w 5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3">
                      <a:moveTo>
                        <a:pt x="2" y="3"/>
                      </a:moveTo>
                      <a:cubicBezTo>
                        <a:pt x="2" y="2"/>
                        <a:pt x="3" y="2"/>
                        <a:pt x="4" y="2"/>
                      </a:cubicBezTo>
                      <a:cubicBezTo>
                        <a:pt x="5" y="1"/>
                        <a:pt x="3" y="1"/>
                        <a:pt x="3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2" y="3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606" name="Freeform 7823"/>
                <p:cNvSpPr/>
                <p:nvPr/>
              </p:nvSpPr>
              <p:spPr bwMode="auto">
                <a:xfrm>
                  <a:off x="4951" y="1194"/>
                  <a:ext cx="5" cy="2"/>
                </a:xfrm>
                <a:custGeom>
                  <a:avLst/>
                  <a:gdLst>
                    <a:gd name="T0" fmla="*/ 4 w 4"/>
                    <a:gd name="T1" fmla="*/ 0 h 2"/>
                    <a:gd name="T2" fmla="*/ 0 w 4"/>
                    <a:gd name="T3" fmla="*/ 1 h 2"/>
                    <a:gd name="T4" fmla="*/ 4 w 4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2">
                      <a:moveTo>
                        <a:pt x="4" y="0"/>
                      </a:moveTo>
                      <a:cubicBezTo>
                        <a:pt x="1" y="0"/>
                        <a:pt x="0" y="0"/>
                        <a:pt x="0" y="1"/>
                      </a:cubicBezTo>
                      <a:cubicBezTo>
                        <a:pt x="2" y="2"/>
                        <a:pt x="4" y="1"/>
                        <a:pt x="4" y="0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607" name="Freeform 7824"/>
                <p:cNvSpPr/>
                <p:nvPr/>
              </p:nvSpPr>
              <p:spPr bwMode="auto">
                <a:xfrm>
                  <a:off x="5118" y="1194"/>
                  <a:ext cx="8" cy="10"/>
                </a:xfrm>
                <a:custGeom>
                  <a:avLst/>
                  <a:gdLst>
                    <a:gd name="T0" fmla="*/ 3 w 7"/>
                    <a:gd name="T1" fmla="*/ 4 h 9"/>
                    <a:gd name="T2" fmla="*/ 1 w 7"/>
                    <a:gd name="T3" fmla="*/ 9 h 9"/>
                    <a:gd name="T4" fmla="*/ 7 w 7"/>
                    <a:gd name="T5" fmla="*/ 7 h 9"/>
                    <a:gd name="T6" fmla="*/ 5 w 7"/>
                    <a:gd name="T7" fmla="*/ 5 h 9"/>
                    <a:gd name="T8" fmla="*/ 2 w 7"/>
                    <a:gd name="T9" fmla="*/ 0 h 9"/>
                    <a:gd name="T10" fmla="*/ 1 w 7"/>
                    <a:gd name="T11" fmla="*/ 4 h 9"/>
                    <a:gd name="T12" fmla="*/ 3 w 7"/>
                    <a:gd name="T13" fmla="*/ 4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" h="9">
                      <a:moveTo>
                        <a:pt x="3" y="4"/>
                      </a:moveTo>
                      <a:cubicBezTo>
                        <a:pt x="1" y="5"/>
                        <a:pt x="0" y="7"/>
                        <a:pt x="1" y="9"/>
                      </a:cubicBezTo>
                      <a:cubicBezTo>
                        <a:pt x="4" y="9"/>
                        <a:pt x="6" y="8"/>
                        <a:pt x="7" y="7"/>
                      </a:cubicBezTo>
                      <a:cubicBezTo>
                        <a:pt x="7" y="6"/>
                        <a:pt x="5" y="6"/>
                        <a:pt x="5" y="5"/>
                      </a:cubicBezTo>
                      <a:cubicBezTo>
                        <a:pt x="7" y="3"/>
                        <a:pt x="4" y="2"/>
                        <a:pt x="2" y="0"/>
                      </a:cubicBezTo>
                      <a:cubicBezTo>
                        <a:pt x="1" y="1"/>
                        <a:pt x="2" y="2"/>
                        <a:pt x="1" y="4"/>
                      </a:cubicBezTo>
                      <a:cubicBezTo>
                        <a:pt x="2" y="3"/>
                        <a:pt x="3" y="4"/>
                        <a:pt x="3" y="4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608" name="Freeform 7825"/>
                <p:cNvSpPr/>
                <p:nvPr/>
              </p:nvSpPr>
              <p:spPr bwMode="auto">
                <a:xfrm>
                  <a:off x="4930" y="1189"/>
                  <a:ext cx="7" cy="8"/>
                </a:xfrm>
                <a:custGeom>
                  <a:avLst/>
                  <a:gdLst>
                    <a:gd name="T0" fmla="*/ 1 w 6"/>
                    <a:gd name="T1" fmla="*/ 5 h 7"/>
                    <a:gd name="T2" fmla="*/ 6 w 6"/>
                    <a:gd name="T3" fmla="*/ 5 h 7"/>
                    <a:gd name="T4" fmla="*/ 2 w 6"/>
                    <a:gd name="T5" fmla="*/ 5 h 7"/>
                    <a:gd name="T6" fmla="*/ 5 w 6"/>
                    <a:gd name="T7" fmla="*/ 3 h 7"/>
                    <a:gd name="T8" fmla="*/ 1 w 6"/>
                    <a:gd name="T9" fmla="*/ 5 h 7"/>
                    <a:gd name="T10" fmla="*/ 2 w 6"/>
                    <a:gd name="T11" fmla="*/ 5 h 7"/>
                    <a:gd name="T12" fmla="*/ 1 w 6"/>
                    <a:gd name="T13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" h="7">
                      <a:moveTo>
                        <a:pt x="1" y="5"/>
                      </a:moveTo>
                      <a:cubicBezTo>
                        <a:pt x="3" y="6"/>
                        <a:pt x="5" y="7"/>
                        <a:pt x="6" y="5"/>
                      </a:cubicBezTo>
                      <a:cubicBezTo>
                        <a:pt x="5" y="5"/>
                        <a:pt x="4" y="5"/>
                        <a:pt x="2" y="5"/>
                      </a:cubicBezTo>
                      <a:cubicBezTo>
                        <a:pt x="4" y="4"/>
                        <a:pt x="3" y="2"/>
                        <a:pt x="5" y="3"/>
                      </a:cubicBezTo>
                      <a:cubicBezTo>
                        <a:pt x="4" y="0"/>
                        <a:pt x="0" y="3"/>
                        <a:pt x="1" y="5"/>
                      </a:cubicBezTo>
                      <a:cubicBezTo>
                        <a:pt x="1" y="5"/>
                        <a:pt x="2" y="5"/>
                        <a:pt x="2" y="5"/>
                      </a:cubicBezTo>
                      <a:cubicBezTo>
                        <a:pt x="2" y="5"/>
                        <a:pt x="1" y="5"/>
                        <a:pt x="1" y="5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609" name="Freeform 7826"/>
                <p:cNvSpPr/>
                <p:nvPr/>
              </p:nvSpPr>
              <p:spPr bwMode="auto">
                <a:xfrm>
                  <a:off x="4716" y="1195"/>
                  <a:ext cx="7" cy="5"/>
                </a:xfrm>
                <a:custGeom>
                  <a:avLst/>
                  <a:gdLst>
                    <a:gd name="T0" fmla="*/ 4 w 6"/>
                    <a:gd name="T1" fmla="*/ 0 h 4"/>
                    <a:gd name="T2" fmla="*/ 1 w 6"/>
                    <a:gd name="T3" fmla="*/ 3 h 4"/>
                    <a:gd name="T4" fmla="*/ 4 w 6"/>
                    <a:gd name="T5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4">
                      <a:moveTo>
                        <a:pt x="4" y="0"/>
                      </a:moveTo>
                      <a:cubicBezTo>
                        <a:pt x="3" y="2"/>
                        <a:pt x="0" y="1"/>
                        <a:pt x="1" y="3"/>
                      </a:cubicBezTo>
                      <a:cubicBezTo>
                        <a:pt x="3" y="4"/>
                        <a:pt x="6" y="1"/>
                        <a:pt x="4" y="0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610" name="Freeform 7827"/>
                <p:cNvSpPr/>
                <p:nvPr/>
              </p:nvSpPr>
              <p:spPr bwMode="auto">
                <a:xfrm>
                  <a:off x="4745" y="1195"/>
                  <a:ext cx="7" cy="3"/>
                </a:xfrm>
                <a:custGeom>
                  <a:avLst/>
                  <a:gdLst>
                    <a:gd name="T0" fmla="*/ 6 w 6"/>
                    <a:gd name="T1" fmla="*/ 0 h 3"/>
                    <a:gd name="T2" fmla="*/ 0 w 6"/>
                    <a:gd name="T3" fmla="*/ 3 h 3"/>
                    <a:gd name="T4" fmla="*/ 6 w 6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3">
                      <a:moveTo>
                        <a:pt x="6" y="0"/>
                      </a:moveTo>
                      <a:cubicBezTo>
                        <a:pt x="3" y="1"/>
                        <a:pt x="0" y="1"/>
                        <a:pt x="0" y="3"/>
                      </a:cubicBezTo>
                      <a:cubicBezTo>
                        <a:pt x="4" y="3"/>
                        <a:pt x="4" y="1"/>
                        <a:pt x="6" y="0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611" name="Freeform 7828"/>
                <p:cNvSpPr/>
                <p:nvPr/>
              </p:nvSpPr>
              <p:spPr bwMode="auto">
                <a:xfrm>
                  <a:off x="4753" y="1196"/>
                  <a:ext cx="10" cy="4"/>
                </a:xfrm>
                <a:custGeom>
                  <a:avLst/>
                  <a:gdLst>
                    <a:gd name="T0" fmla="*/ 7 w 8"/>
                    <a:gd name="T1" fmla="*/ 0 h 3"/>
                    <a:gd name="T2" fmla="*/ 0 w 8"/>
                    <a:gd name="T3" fmla="*/ 2 h 3"/>
                    <a:gd name="T4" fmla="*/ 7 w 8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8" h="3">
                      <a:moveTo>
                        <a:pt x="7" y="0"/>
                      </a:moveTo>
                      <a:cubicBezTo>
                        <a:pt x="4" y="0"/>
                        <a:pt x="1" y="0"/>
                        <a:pt x="0" y="2"/>
                      </a:cubicBezTo>
                      <a:cubicBezTo>
                        <a:pt x="2" y="3"/>
                        <a:pt x="8" y="3"/>
                        <a:pt x="7" y="0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612" name="Freeform 7829"/>
                <p:cNvSpPr/>
                <p:nvPr/>
              </p:nvSpPr>
              <p:spPr bwMode="auto">
                <a:xfrm>
                  <a:off x="4845" y="1197"/>
                  <a:ext cx="8" cy="4"/>
                </a:xfrm>
                <a:custGeom>
                  <a:avLst/>
                  <a:gdLst>
                    <a:gd name="T0" fmla="*/ 7 w 7"/>
                    <a:gd name="T1" fmla="*/ 1 h 3"/>
                    <a:gd name="T2" fmla="*/ 1 w 7"/>
                    <a:gd name="T3" fmla="*/ 1 h 3"/>
                    <a:gd name="T4" fmla="*/ 7 w 7"/>
                    <a:gd name="T5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" h="3">
                      <a:moveTo>
                        <a:pt x="7" y="1"/>
                      </a:moveTo>
                      <a:cubicBezTo>
                        <a:pt x="6" y="0"/>
                        <a:pt x="3" y="1"/>
                        <a:pt x="1" y="1"/>
                      </a:cubicBezTo>
                      <a:cubicBezTo>
                        <a:pt x="0" y="3"/>
                        <a:pt x="7" y="2"/>
                        <a:pt x="7" y="1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613" name="Freeform 7830"/>
                <p:cNvSpPr/>
                <p:nvPr/>
              </p:nvSpPr>
              <p:spPr bwMode="auto">
                <a:xfrm>
                  <a:off x="4834" y="1197"/>
                  <a:ext cx="10" cy="5"/>
                </a:xfrm>
                <a:custGeom>
                  <a:avLst/>
                  <a:gdLst>
                    <a:gd name="T0" fmla="*/ 8 w 8"/>
                    <a:gd name="T1" fmla="*/ 2 h 4"/>
                    <a:gd name="T2" fmla="*/ 0 w 8"/>
                    <a:gd name="T3" fmla="*/ 2 h 4"/>
                    <a:gd name="T4" fmla="*/ 8 w 8"/>
                    <a:gd name="T5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8" h="4">
                      <a:moveTo>
                        <a:pt x="8" y="2"/>
                      </a:moveTo>
                      <a:cubicBezTo>
                        <a:pt x="6" y="2"/>
                        <a:pt x="2" y="0"/>
                        <a:pt x="0" y="2"/>
                      </a:cubicBezTo>
                      <a:cubicBezTo>
                        <a:pt x="1" y="3"/>
                        <a:pt x="6" y="4"/>
                        <a:pt x="8" y="2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614" name="Freeform 7831"/>
                <p:cNvSpPr/>
                <p:nvPr/>
              </p:nvSpPr>
              <p:spPr bwMode="auto">
                <a:xfrm>
                  <a:off x="4697" y="1203"/>
                  <a:ext cx="5" cy="2"/>
                </a:xfrm>
                <a:custGeom>
                  <a:avLst/>
                  <a:gdLst>
                    <a:gd name="T0" fmla="*/ 5 w 5"/>
                    <a:gd name="T1" fmla="*/ 1 h 2"/>
                    <a:gd name="T2" fmla="*/ 0 w 5"/>
                    <a:gd name="T3" fmla="*/ 2 h 2"/>
                    <a:gd name="T4" fmla="*/ 5 w 5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" h="2">
                      <a:moveTo>
                        <a:pt x="5" y="1"/>
                      </a:moveTo>
                      <a:cubicBezTo>
                        <a:pt x="3" y="0"/>
                        <a:pt x="1" y="0"/>
                        <a:pt x="0" y="2"/>
                      </a:cubicBezTo>
                      <a:cubicBezTo>
                        <a:pt x="2" y="2"/>
                        <a:pt x="4" y="2"/>
                        <a:pt x="5" y="1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615" name="Freeform 7832"/>
                <p:cNvSpPr/>
                <p:nvPr/>
              </p:nvSpPr>
              <p:spPr bwMode="auto">
                <a:xfrm>
                  <a:off x="4635" y="1203"/>
                  <a:ext cx="7" cy="5"/>
                </a:xfrm>
                <a:custGeom>
                  <a:avLst/>
                  <a:gdLst>
                    <a:gd name="T0" fmla="*/ 6 w 6"/>
                    <a:gd name="T1" fmla="*/ 4 h 4"/>
                    <a:gd name="T2" fmla="*/ 0 w 6"/>
                    <a:gd name="T3" fmla="*/ 2 h 4"/>
                    <a:gd name="T4" fmla="*/ 6 w 6"/>
                    <a:gd name="T5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4">
                      <a:moveTo>
                        <a:pt x="6" y="4"/>
                      </a:moveTo>
                      <a:cubicBezTo>
                        <a:pt x="5" y="3"/>
                        <a:pt x="3" y="0"/>
                        <a:pt x="0" y="2"/>
                      </a:cubicBezTo>
                      <a:cubicBezTo>
                        <a:pt x="0" y="4"/>
                        <a:pt x="3" y="4"/>
                        <a:pt x="6" y="4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616" name="Freeform 7833"/>
                <p:cNvSpPr/>
                <p:nvPr/>
              </p:nvSpPr>
              <p:spPr bwMode="auto">
                <a:xfrm>
                  <a:off x="4705" y="1205"/>
                  <a:ext cx="5" cy="3"/>
                </a:xfrm>
                <a:custGeom>
                  <a:avLst/>
                  <a:gdLst>
                    <a:gd name="T0" fmla="*/ 5 w 5"/>
                    <a:gd name="T1" fmla="*/ 2 h 2"/>
                    <a:gd name="T2" fmla="*/ 4 w 5"/>
                    <a:gd name="T3" fmla="*/ 0 h 2"/>
                    <a:gd name="T4" fmla="*/ 1 w 5"/>
                    <a:gd name="T5" fmla="*/ 2 h 2"/>
                    <a:gd name="T6" fmla="*/ 5 w 5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1"/>
                        <a:pt x="5" y="0"/>
                        <a:pt x="4" y="0"/>
                      </a:cubicBezTo>
                      <a:cubicBezTo>
                        <a:pt x="4" y="1"/>
                        <a:pt x="0" y="0"/>
                        <a:pt x="1" y="2"/>
                      </a:cubicBezTo>
                      <a:cubicBezTo>
                        <a:pt x="3" y="2"/>
                        <a:pt x="3" y="1"/>
                        <a:pt x="5" y="2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617" name="Freeform 7834"/>
                <p:cNvSpPr/>
                <p:nvPr/>
              </p:nvSpPr>
              <p:spPr bwMode="auto">
                <a:xfrm>
                  <a:off x="4622" y="1205"/>
                  <a:ext cx="11" cy="5"/>
                </a:xfrm>
                <a:custGeom>
                  <a:avLst/>
                  <a:gdLst>
                    <a:gd name="T0" fmla="*/ 6 w 9"/>
                    <a:gd name="T1" fmla="*/ 0 h 4"/>
                    <a:gd name="T2" fmla="*/ 0 w 9"/>
                    <a:gd name="T3" fmla="*/ 3 h 4"/>
                    <a:gd name="T4" fmla="*/ 6 w 9"/>
                    <a:gd name="T5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9" h="4">
                      <a:moveTo>
                        <a:pt x="6" y="0"/>
                      </a:moveTo>
                      <a:cubicBezTo>
                        <a:pt x="5" y="3"/>
                        <a:pt x="1" y="0"/>
                        <a:pt x="0" y="3"/>
                      </a:cubicBezTo>
                      <a:cubicBezTo>
                        <a:pt x="2" y="4"/>
                        <a:pt x="9" y="2"/>
                        <a:pt x="6" y="0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618" name="Freeform 7835"/>
                <p:cNvSpPr/>
                <p:nvPr/>
              </p:nvSpPr>
              <p:spPr bwMode="auto">
                <a:xfrm>
                  <a:off x="4734" y="1207"/>
                  <a:ext cx="4" cy="2"/>
                </a:xfrm>
                <a:custGeom>
                  <a:avLst/>
                  <a:gdLst>
                    <a:gd name="T0" fmla="*/ 0 w 4"/>
                    <a:gd name="T1" fmla="*/ 2 h 2"/>
                    <a:gd name="T2" fmla="*/ 4 w 4"/>
                    <a:gd name="T3" fmla="*/ 2 h 2"/>
                    <a:gd name="T4" fmla="*/ 4 w 4"/>
                    <a:gd name="T5" fmla="*/ 0 h 2"/>
                    <a:gd name="T6" fmla="*/ 0 w 4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2">
                      <a:moveTo>
                        <a:pt x="0" y="2"/>
                      </a:move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1" y="0"/>
                        <a:pt x="0" y="1"/>
                        <a:pt x="0" y="2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619" name="Freeform 7836"/>
                <p:cNvSpPr/>
                <p:nvPr/>
              </p:nvSpPr>
              <p:spPr bwMode="auto">
                <a:xfrm>
                  <a:off x="4845" y="1203"/>
                  <a:ext cx="12" cy="9"/>
                </a:xfrm>
                <a:custGeom>
                  <a:avLst/>
                  <a:gdLst>
                    <a:gd name="T0" fmla="*/ 11 w 11"/>
                    <a:gd name="T1" fmla="*/ 8 h 8"/>
                    <a:gd name="T2" fmla="*/ 0 w 11"/>
                    <a:gd name="T3" fmla="*/ 6 h 8"/>
                    <a:gd name="T4" fmla="*/ 11 w 11"/>
                    <a:gd name="T5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1" h="8">
                      <a:moveTo>
                        <a:pt x="11" y="8"/>
                      </a:moveTo>
                      <a:cubicBezTo>
                        <a:pt x="10" y="5"/>
                        <a:pt x="2" y="0"/>
                        <a:pt x="0" y="6"/>
                      </a:cubicBezTo>
                      <a:cubicBezTo>
                        <a:pt x="5" y="7"/>
                        <a:pt x="6" y="8"/>
                        <a:pt x="11" y="8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620" name="Freeform 7837"/>
                <p:cNvSpPr/>
                <p:nvPr/>
              </p:nvSpPr>
              <p:spPr bwMode="auto">
                <a:xfrm>
                  <a:off x="4772" y="1208"/>
                  <a:ext cx="7" cy="3"/>
                </a:xfrm>
                <a:custGeom>
                  <a:avLst/>
                  <a:gdLst>
                    <a:gd name="T0" fmla="*/ 5 w 6"/>
                    <a:gd name="T1" fmla="*/ 1 h 3"/>
                    <a:gd name="T2" fmla="*/ 0 w 6"/>
                    <a:gd name="T3" fmla="*/ 1 h 3"/>
                    <a:gd name="T4" fmla="*/ 5 w 6"/>
                    <a:gd name="T5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3">
                      <a:moveTo>
                        <a:pt x="5" y="1"/>
                      </a:moveTo>
                      <a:cubicBezTo>
                        <a:pt x="5" y="0"/>
                        <a:pt x="0" y="0"/>
                        <a:pt x="0" y="1"/>
                      </a:cubicBezTo>
                      <a:cubicBezTo>
                        <a:pt x="2" y="0"/>
                        <a:pt x="6" y="3"/>
                        <a:pt x="5" y="1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621" name="Freeform 7838"/>
                <p:cNvSpPr/>
                <p:nvPr/>
              </p:nvSpPr>
              <p:spPr bwMode="auto">
                <a:xfrm>
                  <a:off x="5084" y="1209"/>
                  <a:ext cx="7" cy="3"/>
                </a:xfrm>
                <a:custGeom>
                  <a:avLst/>
                  <a:gdLst>
                    <a:gd name="T0" fmla="*/ 5 w 6"/>
                    <a:gd name="T1" fmla="*/ 0 h 3"/>
                    <a:gd name="T2" fmla="*/ 1 w 6"/>
                    <a:gd name="T3" fmla="*/ 1 h 3"/>
                    <a:gd name="T4" fmla="*/ 5 w 6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3">
                      <a:moveTo>
                        <a:pt x="5" y="0"/>
                      </a:moveTo>
                      <a:cubicBezTo>
                        <a:pt x="2" y="0"/>
                        <a:pt x="3" y="1"/>
                        <a:pt x="1" y="1"/>
                      </a:cubicBezTo>
                      <a:cubicBezTo>
                        <a:pt x="0" y="3"/>
                        <a:pt x="6" y="2"/>
                        <a:pt x="5" y="0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622" name="Freeform 7839"/>
                <p:cNvSpPr/>
                <p:nvPr/>
              </p:nvSpPr>
              <p:spPr bwMode="auto">
                <a:xfrm>
                  <a:off x="4813" y="1209"/>
                  <a:ext cx="11" cy="3"/>
                </a:xfrm>
                <a:custGeom>
                  <a:avLst/>
                  <a:gdLst>
                    <a:gd name="T0" fmla="*/ 0 w 9"/>
                    <a:gd name="T1" fmla="*/ 1 h 3"/>
                    <a:gd name="T2" fmla="*/ 7 w 9"/>
                    <a:gd name="T3" fmla="*/ 3 h 3"/>
                    <a:gd name="T4" fmla="*/ 0 w 9"/>
                    <a:gd name="T5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9" h="3">
                      <a:moveTo>
                        <a:pt x="0" y="1"/>
                      </a:moveTo>
                      <a:cubicBezTo>
                        <a:pt x="0" y="3"/>
                        <a:pt x="5" y="2"/>
                        <a:pt x="7" y="3"/>
                      </a:cubicBezTo>
                      <a:cubicBezTo>
                        <a:pt x="9" y="0"/>
                        <a:pt x="3" y="1"/>
                        <a:pt x="0" y="1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623" name="Freeform 7840"/>
                <p:cNvSpPr/>
                <p:nvPr/>
              </p:nvSpPr>
              <p:spPr bwMode="auto">
                <a:xfrm>
                  <a:off x="4661" y="1211"/>
                  <a:ext cx="5" cy="4"/>
                </a:xfrm>
                <a:custGeom>
                  <a:avLst/>
                  <a:gdLst>
                    <a:gd name="T0" fmla="*/ 3 w 5"/>
                    <a:gd name="T1" fmla="*/ 3 h 3"/>
                    <a:gd name="T2" fmla="*/ 5 w 5"/>
                    <a:gd name="T3" fmla="*/ 2 h 3"/>
                    <a:gd name="T4" fmla="*/ 3 w 5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" h="3">
                      <a:moveTo>
                        <a:pt x="3" y="3"/>
                      </a:moveTo>
                      <a:cubicBezTo>
                        <a:pt x="3" y="2"/>
                        <a:pt x="5" y="3"/>
                        <a:pt x="5" y="2"/>
                      </a:cubicBezTo>
                      <a:cubicBezTo>
                        <a:pt x="4" y="0"/>
                        <a:pt x="0" y="2"/>
                        <a:pt x="3" y="3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624" name="Freeform 7841"/>
                <p:cNvSpPr/>
                <p:nvPr/>
              </p:nvSpPr>
              <p:spPr bwMode="auto">
                <a:xfrm>
                  <a:off x="4871" y="1212"/>
                  <a:ext cx="6" cy="4"/>
                </a:xfrm>
                <a:custGeom>
                  <a:avLst/>
                  <a:gdLst>
                    <a:gd name="T0" fmla="*/ 1 w 5"/>
                    <a:gd name="T1" fmla="*/ 1 h 3"/>
                    <a:gd name="T2" fmla="*/ 5 w 5"/>
                    <a:gd name="T3" fmla="*/ 1 h 3"/>
                    <a:gd name="T4" fmla="*/ 1 w 5"/>
                    <a:gd name="T5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" h="3">
                      <a:moveTo>
                        <a:pt x="1" y="1"/>
                      </a:moveTo>
                      <a:cubicBezTo>
                        <a:pt x="0" y="3"/>
                        <a:pt x="5" y="3"/>
                        <a:pt x="5" y="1"/>
                      </a:cubicBezTo>
                      <a:cubicBezTo>
                        <a:pt x="4" y="1"/>
                        <a:pt x="3" y="0"/>
                        <a:pt x="1" y="1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625" name="Freeform 7842"/>
                <p:cNvSpPr/>
                <p:nvPr/>
              </p:nvSpPr>
              <p:spPr bwMode="auto">
                <a:xfrm>
                  <a:off x="5199" y="1218"/>
                  <a:ext cx="14" cy="5"/>
                </a:xfrm>
                <a:custGeom>
                  <a:avLst/>
                  <a:gdLst>
                    <a:gd name="T0" fmla="*/ 8 w 12"/>
                    <a:gd name="T1" fmla="*/ 0 h 4"/>
                    <a:gd name="T2" fmla="*/ 0 w 12"/>
                    <a:gd name="T3" fmla="*/ 2 h 4"/>
                    <a:gd name="T4" fmla="*/ 8 w 12"/>
                    <a:gd name="T5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2" h="4">
                      <a:moveTo>
                        <a:pt x="8" y="0"/>
                      </a:moveTo>
                      <a:cubicBezTo>
                        <a:pt x="6" y="1"/>
                        <a:pt x="1" y="0"/>
                        <a:pt x="0" y="2"/>
                      </a:cubicBezTo>
                      <a:cubicBezTo>
                        <a:pt x="3" y="4"/>
                        <a:pt x="12" y="3"/>
                        <a:pt x="8" y="0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626" name="Freeform 7843"/>
                <p:cNvSpPr/>
                <p:nvPr/>
              </p:nvSpPr>
              <p:spPr bwMode="auto">
                <a:xfrm>
                  <a:off x="4794" y="1219"/>
                  <a:ext cx="7" cy="3"/>
                </a:xfrm>
                <a:custGeom>
                  <a:avLst/>
                  <a:gdLst>
                    <a:gd name="T0" fmla="*/ 6 w 6"/>
                    <a:gd name="T1" fmla="*/ 2 h 2"/>
                    <a:gd name="T2" fmla="*/ 0 w 6"/>
                    <a:gd name="T3" fmla="*/ 1 h 2"/>
                    <a:gd name="T4" fmla="*/ 6 w 6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2">
                      <a:moveTo>
                        <a:pt x="6" y="2"/>
                      </a:moveTo>
                      <a:cubicBezTo>
                        <a:pt x="6" y="0"/>
                        <a:pt x="1" y="0"/>
                        <a:pt x="0" y="1"/>
                      </a:cubicBezTo>
                      <a:cubicBezTo>
                        <a:pt x="2" y="1"/>
                        <a:pt x="5" y="1"/>
                        <a:pt x="6" y="2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627" name="Freeform 7844"/>
                <p:cNvSpPr/>
                <p:nvPr/>
              </p:nvSpPr>
              <p:spPr bwMode="auto">
                <a:xfrm>
                  <a:off x="5048" y="1220"/>
                  <a:ext cx="6" cy="5"/>
                </a:xfrm>
                <a:custGeom>
                  <a:avLst/>
                  <a:gdLst>
                    <a:gd name="T0" fmla="*/ 0 w 5"/>
                    <a:gd name="T1" fmla="*/ 1 h 4"/>
                    <a:gd name="T2" fmla="*/ 5 w 5"/>
                    <a:gd name="T3" fmla="*/ 4 h 4"/>
                    <a:gd name="T4" fmla="*/ 4 w 5"/>
                    <a:gd name="T5" fmla="*/ 0 h 4"/>
                    <a:gd name="T6" fmla="*/ 0 w 5"/>
                    <a:gd name="T7" fmla="*/ 1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4">
                      <a:moveTo>
                        <a:pt x="0" y="1"/>
                      </a:moveTo>
                      <a:cubicBezTo>
                        <a:pt x="1" y="3"/>
                        <a:pt x="3" y="3"/>
                        <a:pt x="5" y="4"/>
                      </a:cubicBezTo>
                      <a:cubicBezTo>
                        <a:pt x="5" y="2"/>
                        <a:pt x="2" y="2"/>
                        <a:pt x="4" y="0"/>
                      </a:cubicBezTo>
                      <a:cubicBezTo>
                        <a:pt x="2" y="0"/>
                        <a:pt x="1" y="1"/>
                        <a:pt x="0" y="1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628" name="Freeform 7845"/>
                <p:cNvSpPr/>
                <p:nvPr/>
              </p:nvSpPr>
              <p:spPr bwMode="auto">
                <a:xfrm>
                  <a:off x="4721" y="1223"/>
                  <a:ext cx="8" cy="3"/>
                </a:xfrm>
                <a:custGeom>
                  <a:avLst/>
                  <a:gdLst>
                    <a:gd name="T0" fmla="*/ 0 w 7"/>
                    <a:gd name="T1" fmla="*/ 2 h 3"/>
                    <a:gd name="T2" fmla="*/ 6 w 7"/>
                    <a:gd name="T3" fmla="*/ 2 h 3"/>
                    <a:gd name="T4" fmla="*/ 0 w 7"/>
                    <a:gd name="T5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" h="3">
                      <a:moveTo>
                        <a:pt x="0" y="2"/>
                      </a:moveTo>
                      <a:cubicBezTo>
                        <a:pt x="3" y="1"/>
                        <a:pt x="4" y="3"/>
                        <a:pt x="6" y="2"/>
                      </a:cubicBezTo>
                      <a:cubicBezTo>
                        <a:pt x="7" y="0"/>
                        <a:pt x="2" y="1"/>
                        <a:pt x="0" y="2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629" name="Freeform 7846"/>
                <p:cNvSpPr/>
                <p:nvPr/>
              </p:nvSpPr>
              <p:spPr bwMode="auto">
                <a:xfrm>
                  <a:off x="4920" y="1224"/>
                  <a:ext cx="6" cy="6"/>
                </a:xfrm>
                <a:custGeom>
                  <a:avLst/>
                  <a:gdLst>
                    <a:gd name="T0" fmla="*/ 5 w 5"/>
                    <a:gd name="T1" fmla="*/ 2 h 5"/>
                    <a:gd name="T2" fmla="*/ 2 w 5"/>
                    <a:gd name="T3" fmla="*/ 0 h 5"/>
                    <a:gd name="T4" fmla="*/ 0 w 5"/>
                    <a:gd name="T5" fmla="*/ 1 h 5"/>
                    <a:gd name="T6" fmla="*/ 5 w 5"/>
                    <a:gd name="T7" fmla="*/ 2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5">
                      <a:moveTo>
                        <a:pt x="5" y="2"/>
                      </a:moveTo>
                      <a:cubicBezTo>
                        <a:pt x="4" y="2"/>
                        <a:pt x="4" y="0"/>
                        <a:pt x="2" y="0"/>
                      </a:cubicBezTo>
                      <a:cubicBezTo>
                        <a:pt x="2" y="0"/>
                        <a:pt x="1" y="1"/>
                        <a:pt x="0" y="1"/>
                      </a:cubicBezTo>
                      <a:cubicBezTo>
                        <a:pt x="3" y="1"/>
                        <a:pt x="3" y="5"/>
                        <a:pt x="5" y="2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630" name="Freeform 7847"/>
                <p:cNvSpPr/>
                <p:nvPr/>
              </p:nvSpPr>
              <p:spPr bwMode="auto">
                <a:xfrm>
                  <a:off x="4947" y="1224"/>
                  <a:ext cx="5" cy="4"/>
                </a:xfrm>
                <a:custGeom>
                  <a:avLst/>
                  <a:gdLst>
                    <a:gd name="T0" fmla="*/ 5 w 5"/>
                    <a:gd name="T1" fmla="*/ 1 h 4"/>
                    <a:gd name="T2" fmla="*/ 0 w 5"/>
                    <a:gd name="T3" fmla="*/ 1 h 4"/>
                    <a:gd name="T4" fmla="*/ 5 w 5"/>
                    <a:gd name="T5" fmla="*/ 1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" h="4">
                      <a:moveTo>
                        <a:pt x="5" y="1"/>
                      </a:moveTo>
                      <a:cubicBezTo>
                        <a:pt x="4" y="1"/>
                        <a:pt x="0" y="0"/>
                        <a:pt x="0" y="1"/>
                      </a:cubicBezTo>
                      <a:cubicBezTo>
                        <a:pt x="2" y="2"/>
                        <a:pt x="5" y="4"/>
                        <a:pt x="5" y="1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631" name="Freeform 7848"/>
                <p:cNvSpPr/>
                <p:nvPr/>
              </p:nvSpPr>
              <p:spPr bwMode="auto">
                <a:xfrm>
                  <a:off x="4951" y="1230"/>
                  <a:ext cx="9" cy="3"/>
                </a:xfrm>
                <a:custGeom>
                  <a:avLst/>
                  <a:gdLst>
                    <a:gd name="T0" fmla="*/ 0 w 8"/>
                    <a:gd name="T1" fmla="*/ 0 h 3"/>
                    <a:gd name="T2" fmla="*/ 8 w 8"/>
                    <a:gd name="T3" fmla="*/ 1 h 3"/>
                    <a:gd name="T4" fmla="*/ 0 w 8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8" h="3">
                      <a:moveTo>
                        <a:pt x="0" y="0"/>
                      </a:moveTo>
                      <a:cubicBezTo>
                        <a:pt x="1" y="2"/>
                        <a:pt x="6" y="3"/>
                        <a:pt x="8" y="1"/>
                      </a:cubicBezTo>
                      <a:cubicBezTo>
                        <a:pt x="4" y="2"/>
                        <a:pt x="4" y="0"/>
                        <a:pt x="0" y="0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632" name="Freeform 7849"/>
                <p:cNvSpPr/>
                <p:nvPr/>
              </p:nvSpPr>
              <p:spPr bwMode="auto">
                <a:xfrm>
                  <a:off x="4745" y="1230"/>
                  <a:ext cx="7" cy="3"/>
                </a:xfrm>
                <a:custGeom>
                  <a:avLst/>
                  <a:gdLst>
                    <a:gd name="T0" fmla="*/ 0 w 6"/>
                    <a:gd name="T1" fmla="*/ 3 h 3"/>
                    <a:gd name="T2" fmla="*/ 6 w 6"/>
                    <a:gd name="T3" fmla="*/ 1 h 3"/>
                    <a:gd name="T4" fmla="*/ 0 w 6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3">
                      <a:moveTo>
                        <a:pt x="0" y="3"/>
                      </a:moveTo>
                      <a:cubicBezTo>
                        <a:pt x="3" y="2"/>
                        <a:pt x="4" y="2"/>
                        <a:pt x="6" y="1"/>
                      </a:cubicBezTo>
                      <a:cubicBezTo>
                        <a:pt x="4" y="1"/>
                        <a:pt x="0" y="0"/>
                        <a:pt x="0" y="3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633" name="Freeform 7850"/>
                <p:cNvSpPr/>
                <p:nvPr/>
              </p:nvSpPr>
              <p:spPr bwMode="auto">
                <a:xfrm>
                  <a:off x="5014" y="1231"/>
                  <a:ext cx="6" cy="3"/>
                </a:xfrm>
                <a:custGeom>
                  <a:avLst/>
                  <a:gdLst>
                    <a:gd name="T0" fmla="*/ 4 w 5"/>
                    <a:gd name="T1" fmla="*/ 0 h 3"/>
                    <a:gd name="T2" fmla="*/ 1 w 5"/>
                    <a:gd name="T3" fmla="*/ 0 h 3"/>
                    <a:gd name="T4" fmla="*/ 4 w 5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" h="3">
                      <a:moveTo>
                        <a:pt x="4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3"/>
                        <a:pt x="5" y="2"/>
                        <a:pt x="4" y="0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634" name="Freeform 7851"/>
                <p:cNvSpPr/>
                <p:nvPr/>
              </p:nvSpPr>
              <p:spPr bwMode="auto">
                <a:xfrm>
                  <a:off x="4721" y="1235"/>
                  <a:ext cx="7" cy="3"/>
                </a:xfrm>
                <a:custGeom>
                  <a:avLst/>
                  <a:gdLst>
                    <a:gd name="T0" fmla="*/ 6 w 6"/>
                    <a:gd name="T1" fmla="*/ 1 h 2"/>
                    <a:gd name="T2" fmla="*/ 0 w 6"/>
                    <a:gd name="T3" fmla="*/ 1 h 2"/>
                    <a:gd name="T4" fmla="*/ 6 w 6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2">
                      <a:moveTo>
                        <a:pt x="6" y="1"/>
                      </a:moveTo>
                      <a:cubicBezTo>
                        <a:pt x="3" y="1"/>
                        <a:pt x="2" y="0"/>
                        <a:pt x="0" y="1"/>
                      </a:cubicBezTo>
                      <a:cubicBezTo>
                        <a:pt x="0" y="2"/>
                        <a:pt x="5" y="2"/>
                        <a:pt x="6" y="1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635" name="Freeform 7852"/>
                <p:cNvSpPr/>
                <p:nvPr/>
              </p:nvSpPr>
              <p:spPr bwMode="auto">
                <a:xfrm>
                  <a:off x="4947" y="1238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1 h 3"/>
                    <a:gd name="T4" fmla="*/ 0 w 3"/>
                    <a:gd name="T5" fmla="*/ 2 h 3"/>
                    <a:gd name="T6" fmla="*/ 3 w 3"/>
                    <a:gd name="T7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3">
                      <a:moveTo>
                        <a:pt x="3" y="2"/>
                      </a:move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1" y="2"/>
                        <a:pt x="2" y="3"/>
                        <a:pt x="3" y="2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636" name="Freeform 7853"/>
                <p:cNvSpPr/>
                <p:nvPr/>
              </p:nvSpPr>
              <p:spPr bwMode="auto">
                <a:xfrm>
                  <a:off x="4838" y="1240"/>
                  <a:ext cx="8" cy="5"/>
                </a:xfrm>
                <a:custGeom>
                  <a:avLst/>
                  <a:gdLst>
                    <a:gd name="T0" fmla="*/ 0 w 7"/>
                    <a:gd name="T1" fmla="*/ 4 h 4"/>
                    <a:gd name="T2" fmla="*/ 6 w 7"/>
                    <a:gd name="T3" fmla="*/ 3 h 4"/>
                    <a:gd name="T4" fmla="*/ 6 w 7"/>
                    <a:gd name="T5" fmla="*/ 1 h 4"/>
                    <a:gd name="T6" fmla="*/ 0 w 7"/>
                    <a:gd name="T7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" h="4">
                      <a:moveTo>
                        <a:pt x="0" y="4"/>
                      </a:moveTo>
                      <a:cubicBezTo>
                        <a:pt x="2" y="3"/>
                        <a:pt x="6" y="4"/>
                        <a:pt x="6" y="3"/>
                      </a:cubicBezTo>
                      <a:cubicBezTo>
                        <a:pt x="5" y="3"/>
                        <a:pt x="7" y="2"/>
                        <a:pt x="6" y="1"/>
                      </a:cubicBezTo>
                      <a:cubicBezTo>
                        <a:pt x="4" y="0"/>
                        <a:pt x="0" y="1"/>
                        <a:pt x="0" y="4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637" name="Freeform 7854"/>
                <p:cNvSpPr/>
                <p:nvPr/>
              </p:nvSpPr>
              <p:spPr bwMode="auto">
                <a:xfrm>
                  <a:off x="4709" y="1240"/>
                  <a:ext cx="8" cy="6"/>
                </a:xfrm>
                <a:custGeom>
                  <a:avLst/>
                  <a:gdLst>
                    <a:gd name="T0" fmla="*/ 5 w 7"/>
                    <a:gd name="T1" fmla="*/ 5 h 5"/>
                    <a:gd name="T2" fmla="*/ 4 w 7"/>
                    <a:gd name="T3" fmla="*/ 2 h 5"/>
                    <a:gd name="T4" fmla="*/ 5 w 7"/>
                    <a:gd name="T5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" h="5">
                      <a:moveTo>
                        <a:pt x="5" y="5"/>
                      </a:moveTo>
                      <a:cubicBezTo>
                        <a:pt x="7" y="5"/>
                        <a:pt x="5" y="0"/>
                        <a:pt x="4" y="2"/>
                      </a:cubicBezTo>
                      <a:cubicBezTo>
                        <a:pt x="6" y="2"/>
                        <a:pt x="0" y="5"/>
                        <a:pt x="5" y="5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638" name="Freeform 7855"/>
                <p:cNvSpPr/>
                <p:nvPr/>
              </p:nvSpPr>
              <p:spPr bwMode="auto">
                <a:xfrm>
                  <a:off x="4624" y="1242"/>
                  <a:ext cx="10" cy="7"/>
                </a:xfrm>
                <a:custGeom>
                  <a:avLst/>
                  <a:gdLst>
                    <a:gd name="T0" fmla="*/ 5 w 9"/>
                    <a:gd name="T1" fmla="*/ 2 h 6"/>
                    <a:gd name="T2" fmla="*/ 5 w 9"/>
                    <a:gd name="T3" fmla="*/ 1 h 6"/>
                    <a:gd name="T4" fmla="*/ 4 w 9"/>
                    <a:gd name="T5" fmla="*/ 0 h 6"/>
                    <a:gd name="T6" fmla="*/ 1 w 9"/>
                    <a:gd name="T7" fmla="*/ 2 h 6"/>
                    <a:gd name="T8" fmla="*/ 1 w 9"/>
                    <a:gd name="T9" fmla="*/ 2 h 6"/>
                    <a:gd name="T10" fmla="*/ 0 w 9"/>
                    <a:gd name="T11" fmla="*/ 5 h 6"/>
                    <a:gd name="T12" fmla="*/ 2 w 9"/>
                    <a:gd name="T13" fmla="*/ 3 h 6"/>
                    <a:gd name="T14" fmla="*/ 6 w 9"/>
                    <a:gd name="T15" fmla="*/ 5 h 6"/>
                    <a:gd name="T16" fmla="*/ 6 w 9"/>
                    <a:gd name="T17" fmla="*/ 5 h 6"/>
                    <a:gd name="T18" fmla="*/ 7 w 9"/>
                    <a:gd name="T19" fmla="*/ 5 h 6"/>
                    <a:gd name="T20" fmla="*/ 9 w 9"/>
                    <a:gd name="T21" fmla="*/ 6 h 6"/>
                    <a:gd name="T22" fmla="*/ 8 w 9"/>
                    <a:gd name="T23" fmla="*/ 5 h 6"/>
                    <a:gd name="T24" fmla="*/ 9 w 9"/>
                    <a:gd name="T25" fmla="*/ 3 h 6"/>
                    <a:gd name="T26" fmla="*/ 7 w 9"/>
                    <a:gd name="T27" fmla="*/ 3 h 6"/>
                    <a:gd name="T28" fmla="*/ 7 w 9"/>
                    <a:gd name="T29" fmla="*/ 3 h 6"/>
                    <a:gd name="T30" fmla="*/ 3 w 9"/>
                    <a:gd name="T31" fmla="*/ 2 h 6"/>
                    <a:gd name="T32" fmla="*/ 5 w 9"/>
                    <a:gd name="T33" fmla="*/ 2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9" h="6">
                      <a:moveTo>
                        <a:pt x="5" y="2"/>
                      </a:move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4" y="1"/>
                        <a:pt x="4" y="0"/>
                        <a:pt x="4" y="0"/>
                      </a:cubicBezTo>
                      <a:cubicBezTo>
                        <a:pt x="3" y="1"/>
                        <a:pt x="1" y="0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3"/>
                        <a:pt x="0" y="4"/>
                        <a:pt x="0" y="5"/>
                      </a:cubicBezTo>
                      <a:cubicBezTo>
                        <a:pt x="2" y="6"/>
                        <a:pt x="1" y="3"/>
                        <a:pt x="2" y="3"/>
                      </a:cubicBezTo>
                      <a:cubicBezTo>
                        <a:pt x="4" y="3"/>
                        <a:pt x="5" y="4"/>
                        <a:pt x="6" y="5"/>
                      </a:cubicBezTo>
                      <a:cubicBezTo>
                        <a:pt x="6" y="5"/>
                        <a:pt x="6" y="5"/>
                        <a:pt x="6" y="5"/>
                      </a:cubicBezTo>
                      <a:cubicBezTo>
                        <a:pt x="6" y="5"/>
                        <a:pt x="6" y="5"/>
                        <a:pt x="7" y="5"/>
                      </a:cubicBezTo>
                      <a:cubicBezTo>
                        <a:pt x="7" y="5"/>
                        <a:pt x="8" y="6"/>
                        <a:pt x="9" y="6"/>
                      </a:cubicBezTo>
                      <a:cubicBezTo>
                        <a:pt x="9" y="5"/>
                        <a:pt x="8" y="5"/>
                        <a:pt x="8" y="5"/>
                      </a:cubicBezTo>
                      <a:cubicBezTo>
                        <a:pt x="9" y="4"/>
                        <a:pt x="9" y="4"/>
                        <a:pt x="9" y="3"/>
                      </a:cubicBezTo>
                      <a:cubicBezTo>
                        <a:pt x="8" y="3"/>
                        <a:pt x="8" y="3"/>
                        <a:pt x="7" y="3"/>
                      </a:cubicBezTo>
                      <a:cubicBezTo>
                        <a:pt x="7" y="3"/>
                        <a:pt x="7" y="3"/>
                        <a:pt x="7" y="3"/>
                      </a:cubicBezTo>
                      <a:cubicBezTo>
                        <a:pt x="5" y="3"/>
                        <a:pt x="5" y="2"/>
                        <a:pt x="3" y="2"/>
                      </a:cubicBezTo>
                      <a:lnTo>
                        <a:pt x="5" y="2"/>
                      </a:lnTo>
                      <a:close/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639" name="Freeform 7856"/>
                <p:cNvSpPr/>
                <p:nvPr/>
              </p:nvSpPr>
              <p:spPr bwMode="auto">
                <a:xfrm>
                  <a:off x="4793" y="1246"/>
                  <a:ext cx="5" cy="3"/>
                </a:xfrm>
                <a:custGeom>
                  <a:avLst/>
                  <a:gdLst>
                    <a:gd name="T0" fmla="*/ 0 w 5"/>
                    <a:gd name="T1" fmla="*/ 2 h 3"/>
                    <a:gd name="T2" fmla="*/ 4 w 5"/>
                    <a:gd name="T3" fmla="*/ 3 h 3"/>
                    <a:gd name="T4" fmla="*/ 0 w 5"/>
                    <a:gd name="T5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" h="3">
                      <a:moveTo>
                        <a:pt x="0" y="2"/>
                      </a:moveTo>
                      <a:cubicBezTo>
                        <a:pt x="2" y="2"/>
                        <a:pt x="2" y="3"/>
                        <a:pt x="4" y="3"/>
                      </a:cubicBezTo>
                      <a:cubicBezTo>
                        <a:pt x="5" y="1"/>
                        <a:pt x="0" y="0"/>
                        <a:pt x="0" y="2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640" name="Freeform 7857"/>
                <p:cNvSpPr/>
                <p:nvPr/>
              </p:nvSpPr>
              <p:spPr bwMode="auto">
                <a:xfrm>
                  <a:off x="4936" y="1248"/>
                  <a:ext cx="6" cy="4"/>
                </a:xfrm>
                <a:custGeom>
                  <a:avLst/>
                  <a:gdLst>
                    <a:gd name="T0" fmla="*/ 1 w 5"/>
                    <a:gd name="T1" fmla="*/ 1 h 3"/>
                    <a:gd name="T2" fmla="*/ 5 w 5"/>
                    <a:gd name="T3" fmla="*/ 2 h 3"/>
                    <a:gd name="T4" fmla="*/ 1 w 5"/>
                    <a:gd name="T5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" h="3">
                      <a:moveTo>
                        <a:pt x="1" y="1"/>
                      </a:moveTo>
                      <a:cubicBezTo>
                        <a:pt x="0" y="3"/>
                        <a:pt x="3" y="2"/>
                        <a:pt x="5" y="2"/>
                      </a:cubicBezTo>
                      <a:cubicBezTo>
                        <a:pt x="5" y="0"/>
                        <a:pt x="2" y="0"/>
                        <a:pt x="1" y="1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641" name="Freeform 7858"/>
                <p:cNvSpPr/>
                <p:nvPr/>
              </p:nvSpPr>
              <p:spPr bwMode="auto">
                <a:xfrm>
                  <a:off x="4985" y="1250"/>
                  <a:ext cx="11" cy="6"/>
                </a:xfrm>
                <a:custGeom>
                  <a:avLst/>
                  <a:gdLst>
                    <a:gd name="T0" fmla="*/ 9 w 10"/>
                    <a:gd name="T1" fmla="*/ 3 h 5"/>
                    <a:gd name="T2" fmla="*/ 3 w 10"/>
                    <a:gd name="T3" fmla="*/ 0 h 5"/>
                    <a:gd name="T4" fmla="*/ 0 w 10"/>
                    <a:gd name="T5" fmla="*/ 2 h 5"/>
                    <a:gd name="T6" fmla="*/ 9 w 10"/>
                    <a:gd name="T7" fmla="*/ 3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5">
                      <a:moveTo>
                        <a:pt x="9" y="3"/>
                      </a:moveTo>
                      <a:cubicBezTo>
                        <a:pt x="10" y="0"/>
                        <a:pt x="7" y="0"/>
                        <a:pt x="3" y="0"/>
                      </a:cubicBezTo>
                      <a:cubicBezTo>
                        <a:pt x="4" y="2"/>
                        <a:pt x="0" y="1"/>
                        <a:pt x="0" y="2"/>
                      </a:cubicBezTo>
                      <a:cubicBezTo>
                        <a:pt x="3" y="5"/>
                        <a:pt x="6" y="3"/>
                        <a:pt x="9" y="3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642" name="Freeform 7859"/>
                <p:cNvSpPr/>
                <p:nvPr/>
              </p:nvSpPr>
              <p:spPr bwMode="auto">
                <a:xfrm>
                  <a:off x="4657" y="1252"/>
                  <a:ext cx="14" cy="3"/>
                </a:xfrm>
                <a:custGeom>
                  <a:avLst/>
                  <a:gdLst>
                    <a:gd name="T0" fmla="*/ 12 w 12"/>
                    <a:gd name="T1" fmla="*/ 1 h 3"/>
                    <a:gd name="T2" fmla="*/ 3 w 12"/>
                    <a:gd name="T3" fmla="*/ 3 h 3"/>
                    <a:gd name="T4" fmla="*/ 12 w 12"/>
                    <a:gd name="T5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2" h="3">
                      <a:moveTo>
                        <a:pt x="12" y="1"/>
                      </a:moveTo>
                      <a:cubicBezTo>
                        <a:pt x="9" y="0"/>
                        <a:pt x="0" y="0"/>
                        <a:pt x="3" y="3"/>
                      </a:cubicBezTo>
                      <a:cubicBezTo>
                        <a:pt x="5" y="0"/>
                        <a:pt x="10" y="2"/>
                        <a:pt x="12" y="1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643" name="Freeform 7860"/>
                <p:cNvSpPr/>
                <p:nvPr/>
              </p:nvSpPr>
              <p:spPr bwMode="auto">
                <a:xfrm>
                  <a:off x="4631" y="1253"/>
                  <a:ext cx="7" cy="4"/>
                </a:xfrm>
                <a:custGeom>
                  <a:avLst/>
                  <a:gdLst>
                    <a:gd name="T0" fmla="*/ 2 w 6"/>
                    <a:gd name="T1" fmla="*/ 2 h 4"/>
                    <a:gd name="T2" fmla="*/ 3 w 6"/>
                    <a:gd name="T3" fmla="*/ 4 h 4"/>
                    <a:gd name="T4" fmla="*/ 2 w 6"/>
                    <a:gd name="T5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4">
                      <a:moveTo>
                        <a:pt x="2" y="2"/>
                      </a:moveTo>
                      <a:cubicBezTo>
                        <a:pt x="4" y="2"/>
                        <a:pt x="0" y="4"/>
                        <a:pt x="3" y="4"/>
                      </a:cubicBezTo>
                      <a:cubicBezTo>
                        <a:pt x="6" y="3"/>
                        <a:pt x="3" y="0"/>
                        <a:pt x="2" y="2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644" name="Freeform 7861"/>
                <p:cNvSpPr/>
                <p:nvPr/>
              </p:nvSpPr>
              <p:spPr bwMode="auto">
                <a:xfrm>
                  <a:off x="4835" y="1259"/>
                  <a:ext cx="9" cy="7"/>
                </a:xfrm>
                <a:custGeom>
                  <a:avLst/>
                  <a:gdLst>
                    <a:gd name="T0" fmla="*/ 0 w 7"/>
                    <a:gd name="T1" fmla="*/ 5 h 6"/>
                    <a:gd name="T2" fmla="*/ 7 w 7"/>
                    <a:gd name="T3" fmla="*/ 5 h 6"/>
                    <a:gd name="T4" fmla="*/ 4 w 7"/>
                    <a:gd name="T5" fmla="*/ 0 h 6"/>
                    <a:gd name="T6" fmla="*/ 0 w 7"/>
                    <a:gd name="T7" fmla="*/ 1 h 6"/>
                    <a:gd name="T8" fmla="*/ 0 w 7"/>
                    <a:gd name="T9" fmla="*/ 5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6">
                      <a:moveTo>
                        <a:pt x="0" y="5"/>
                      </a:moveTo>
                      <a:cubicBezTo>
                        <a:pt x="2" y="6"/>
                        <a:pt x="3" y="5"/>
                        <a:pt x="7" y="5"/>
                      </a:cubicBezTo>
                      <a:cubicBezTo>
                        <a:pt x="6" y="2"/>
                        <a:pt x="4" y="3"/>
                        <a:pt x="4" y="0"/>
                      </a:cubicBezTo>
                      <a:cubicBezTo>
                        <a:pt x="2" y="0"/>
                        <a:pt x="0" y="0"/>
                        <a:pt x="0" y="1"/>
                      </a:cubicBezTo>
                      <a:cubicBezTo>
                        <a:pt x="3" y="1"/>
                        <a:pt x="2" y="5"/>
                        <a:pt x="0" y="5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645" name="Freeform 7862"/>
                <p:cNvSpPr/>
                <p:nvPr/>
              </p:nvSpPr>
              <p:spPr bwMode="auto">
                <a:xfrm>
                  <a:off x="4628" y="1260"/>
                  <a:ext cx="6" cy="2"/>
                </a:xfrm>
                <a:custGeom>
                  <a:avLst/>
                  <a:gdLst>
                    <a:gd name="T0" fmla="*/ 5 w 5"/>
                    <a:gd name="T1" fmla="*/ 0 h 2"/>
                    <a:gd name="T2" fmla="*/ 0 w 5"/>
                    <a:gd name="T3" fmla="*/ 0 h 2"/>
                    <a:gd name="T4" fmla="*/ 5 w 5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" h="2">
                      <a:moveTo>
                        <a:pt x="5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"/>
                        <a:pt x="5" y="1"/>
                        <a:pt x="5" y="0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646" name="Freeform 7863"/>
                <p:cNvSpPr/>
                <p:nvPr/>
              </p:nvSpPr>
              <p:spPr bwMode="auto">
                <a:xfrm>
                  <a:off x="4694" y="1259"/>
                  <a:ext cx="6" cy="3"/>
                </a:xfrm>
                <a:custGeom>
                  <a:avLst/>
                  <a:gdLst>
                    <a:gd name="T0" fmla="*/ 4 w 5"/>
                    <a:gd name="T1" fmla="*/ 3 h 3"/>
                    <a:gd name="T2" fmla="*/ 0 w 5"/>
                    <a:gd name="T3" fmla="*/ 1 h 3"/>
                    <a:gd name="T4" fmla="*/ 4 w 5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" h="3">
                      <a:moveTo>
                        <a:pt x="4" y="3"/>
                      </a:moveTo>
                      <a:cubicBezTo>
                        <a:pt x="5" y="0"/>
                        <a:pt x="2" y="1"/>
                        <a:pt x="0" y="1"/>
                      </a:cubicBezTo>
                      <a:cubicBezTo>
                        <a:pt x="0" y="3"/>
                        <a:pt x="2" y="3"/>
                        <a:pt x="4" y="3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647" name="Freeform 7864"/>
                <p:cNvSpPr/>
                <p:nvPr/>
              </p:nvSpPr>
              <p:spPr bwMode="auto">
                <a:xfrm>
                  <a:off x="4845" y="1263"/>
                  <a:ext cx="5" cy="6"/>
                </a:xfrm>
                <a:custGeom>
                  <a:avLst/>
                  <a:gdLst>
                    <a:gd name="T0" fmla="*/ 5 w 5"/>
                    <a:gd name="T1" fmla="*/ 5 h 5"/>
                    <a:gd name="T2" fmla="*/ 0 w 5"/>
                    <a:gd name="T3" fmla="*/ 0 h 5"/>
                    <a:gd name="T4" fmla="*/ 5 w 5"/>
                    <a:gd name="T5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" h="5">
                      <a:moveTo>
                        <a:pt x="5" y="5"/>
                      </a:moveTo>
                      <a:cubicBezTo>
                        <a:pt x="5" y="3"/>
                        <a:pt x="3" y="1"/>
                        <a:pt x="0" y="0"/>
                      </a:cubicBezTo>
                      <a:cubicBezTo>
                        <a:pt x="1" y="3"/>
                        <a:pt x="3" y="4"/>
                        <a:pt x="5" y="5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648" name="Freeform 7865"/>
                <p:cNvSpPr/>
                <p:nvPr/>
              </p:nvSpPr>
              <p:spPr bwMode="auto">
                <a:xfrm>
                  <a:off x="5155" y="1266"/>
                  <a:ext cx="5" cy="4"/>
                </a:xfrm>
                <a:custGeom>
                  <a:avLst/>
                  <a:gdLst>
                    <a:gd name="T0" fmla="*/ 2 w 4"/>
                    <a:gd name="T1" fmla="*/ 0 h 4"/>
                    <a:gd name="T2" fmla="*/ 0 w 4"/>
                    <a:gd name="T3" fmla="*/ 3 h 4"/>
                    <a:gd name="T4" fmla="*/ 2 w 4"/>
                    <a:gd name="T5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4">
                      <a:moveTo>
                        <a:pt x="2" y="0"/>
                      </a:moveTo>
                      <a:cubicBezTo>
                        <a:pt x="3" y="2"/>
                        <a:pt x="0" y="1"/>
                        <a:pt x="0" y="3"/>
                      </a:cubicBezTo>
                      <a:cubicBezTo>
                        <a:pt x="4" y="4"/>
                        <a:pt x="4" y="1"/>
                        <a:pt x="2" y="0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649" name="Freeform 7866"/>
                <p:cNvSpPr/>
                <p:nvPr/>
              </p:nvSpPr>
              <p:spPr bwMode="auto">
                <a:xfrm>
                  <a:off x="5142" y="1267"/>
                  <a:ext cx="9" cy="3"/>
                </a:xfrm>
                <a:custGeom>
                  <a:avLst/>
                  <a:gdLst>
                    <a:gd name="T0" fmla="*/ 7 w 8"/>
                    <a:gd name="T1" fmla="*/ 3 h 3"/>
                    <a:gd name="T2" fmla="*/ 0 w 8"/>
                    <a:gd name="T3" fmla="*/ 2 h 3"/>
                    <a:gd name="T4" fmla="*/ 7 w 8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8" h="3">
                      <a:moveTo>
                        <a:pt x="7" y="3"/>
                      </a:moveTo>
                      <a:cubicBezTo>
                        <a:pt x="8" y="0"/>
                        <a:pt x="0" y="0"/>
                        <a:pt x="0" y="2"/>
                      </a:cubicBezTo>
                      <a:cubicBezTo>
                        <a:pt x="3" y="3"/>
                        <a:pt x="4" y="1"/>
                        <a:pt x="7" y="3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650" name="Freeform 7867"/>
                <p:cNvSpPr/>
                <p:nvPr/>
              </p:nvSpPr>
              <p:spPr bwMode="auto">
                <a:xfrm>
                  <a:off x="4661" y="1268"/>
                  <a:ext cx="23" cy="13"/>
                </a:xfrm>
                <a:custGeom>
                  <a:avLst/>
                  <a:gdLst>
                    <a:gd name="T0" fmla="*/ 1 w 20"/>
                    <a:gd name="T1" fmla="*/ 8 h 11"/>
                    <a:gd name="T2" fmla="*/ 14 w 20"/>
                    <a:gd name="T3" fmla="*/ 10 h 11"/>
                    <a:gd name="T4" fmla="*/ 11 w 20"/>
                    <a:gd name="T5" fmla="*/ 11 h 11"/>
                    <a:gd name="T6" fmla="*/ 20 w 20"/>
                    <a:gd name="T7" fmla="*/ 10 h 11"/>
                    <a:gd name="T8" fmla="*/ 20 w 20"/>
                    <a:gd name="T9" fmla="*/ 4 h 11"/>
                    <a:gd name="T10" fmla="*/ 0 w 20"/>
                    <a:gd name="T11" fmla="*/ 6 h 11"/>
                    <a:gd name="T12" fmla="*/ 1 w 20"/>
                    <a:gd name="T13" fmla="*/ 8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0" h="11">
                      <a:moveTo>
                        <a:pt x="1" y="8"/>
                      </a:moveTo>
                      <a:cubicBezTo>
                        <a:pt x="7" y="8"/>
                        <a:pt x="10" y="7"/>
                        <a:pt x="14" y="10"/>
                      </a:cubicBezTo>
                      <a:cubicBezTo>
                        <a:pt x="12" y="10"/>
                        <a:pt x="12" y="10"/>
                        <a:pt x="11" y="11"/>
                      </a:cubicBezTo>
                      <a:cubicBezTo>
                        <a:pt x="14" y="10"/>
                        <a:pt x="19" y="11"/>
                        <a:pt x="20" y="10"/>
                      </a:cubicBezTo>
                      <a:cubicBezTo>
                        <a:pt x="20" y="8"/>
                        <a:pt x="18" y="6"/>
                        <a:pt x="20" y="4"/>
                      </a:cubicBezTo>
                      <a:cubicBezTo>
                        <a:pt x="15" y="0"/>
                        <a:pt x="7" y="4"/>
                        <a:pt x="0" y="6"/>
                      </a:cubicBezTo>
                      <a:cubicBezTo>
                        <a:pt x="2" y="6"/>
                        <a:pt x="2" y="7"/>
                        <a:pt x="1" y="8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651" name="Freeform 7868"/>
                <p:cNvSpPr/>
                <p:nvPr/>
              </p:nvSpPr>
              <p:spPr bwMode="auto">
                <a:xfrm>
                  <a:off x="4827" y="1271"/>
                  <a:ext cx="7" cy="4"/>
                </a:xfrm>
                <a:custGeom>
                  <a:avLst/>
                  <a:gdLst>
                    <a:gd name="T0" fmla="*/ 6 w 6"/>
                    <a:gd name="T1" fmla="*/ 3 h 3"/>
                    <a:gd name="T2" fmla="*/ 6 w 6"/>
                    <a:gd name="T3" fmla="*/ 0 h 3"/>
                    <a:gd name="T4" fmla="*/ 0 w 6"/>
                    <a:gd name="T5" fmla="*/ 2 h 3"/>
                    <a:gd name="T6" fmla="*/ 6 w 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3">
                      <a:moveTo>
                        <a:pt x="6" y="3"/>
                      </a:move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3" y="0"/>
                        <a:pt x="0" y="0"/>
                        <a:pt x="0" y="2"/>
                      </a:cubicBezTo>
                      <a:cubicBezTo>
                        <a:pt x="3" y="3"/>
                        <a:pt x="4" y="2"/>
                        <a:pt x="6" y="3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652" name="Freeform 7869"/>
                <p:cNvSpPr/>
                <p:nvPr/>
              </p:nvSpPr>
              <p:spPr bwMode="auto">
                <a:xfrm>
                  <a:off x="4800" y="1271"/>
                  <a:ext cx="9" cy="5"/>
                </a:xfrm>
                <a:custGeom>
                  <a:avLst/>
                  <a:gdLst>
                    <a:gd name="T0" fmla="*/ 7 w 8"/>
                    <a:gd name="T1" fmla="*/ 4 h 4"/>
                    <a:gd name="T2" fmla="*/ 2 w 8"/>
                    <a:gd name="T3" fmla="*/ 4 h 4"/>
                    <a:gd name="T4" fmla="*/ 7 w 8"/>
                    <a:gd name="T5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8" h="4">
                      <a:moveTo>
                        <a:pt x="7" y="4"/>
                      </a:moveTo>
                      <a:cubicBezTo>
                        <a:pt x="8" y="0"/>
                        <a:pt x="0" y="3"/>
                        <a:pt x="2" y="4"/>
                      </a:cubicBezTo>
                      <a:cubicBezTo>
                        <a:pt x="3" y="2"/>
                        <a:pt x="5" y="4"/>
                        <a:pt x="7" y="4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653" name="Freeform 7870"/>
                <p:cNvSpPr/>
                <p:nvPr/>
              </p:nvSpPr>
              <p:spPr bwMode="auto">
                <a:xfrm>
                  <a:off x="4681" y="1281"/>
                  <a:ext cx="6" cy="4"/>
                </a:xfrm>
                <a:custGeom>
                  <a:avLst/>
                  <a:gdLst>
                    <a:gd name="T0" fmla="*/ 2 w 5"/>
                    <a:gd name="T1" fmla="*/ 4 h 4"/>
                    <a:gd name="T2" fmla="*/ 2 w 5"/>
                    <a:gd name="T3" fmla="*/ 0 h 4"/>
                    <a:gd name="T4" fmla="*/ 2 w 5"/>
                    <a:gd name="T5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" h="4">
                      <a:moveTo>
                        <a:pt x="2" y="4"/>
                      </a:moveTo>
                      <a:cubicBezTo>
                        <a:pt x="3" y="3"/>
                        <a:pt x="5" y="1"/>
                        <a:pt x="2" y="0"/>
                      </a:cubicBezTo>
                      <a:cubicBezTo>
                        <a:pt x="1" y="1"/>
                        <a:pt x="0" y="3"/>
                        <a:pt x="2" y="4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654" name="Freeform 7871"/>
                <p:cNvSpPr/>
                <p:nvPr/>
              </p:nvSpPr>
              <p:spPr bwMode="auto">
                <a:xfrm>
                  <a:off x="4981" y="1283"/>
                  <a:ext cx="5" cy="2"/>
                </a:xfrm>
                <a:custGeom>
                  <a:avLst/>
                  <a:gdLst>
                    <a:gd name="T0" fmla="*/ 3 w 4"/>
                    <a:gd name="T1" fmla="*/ 2 h 2"/>
                    <a:gd name="T2" fmla="*/ 1 w 4"/>
                    <a:gd name="T3" fmla="*/ 0 h 2"/>
                    <a:gd name="T4" fmla="*/ 3 w 4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2">
                      <a:moveTo>
                        <a:pt x="3" y="2"/>
                      </a:moveTo>
                      <a:cubicBezTo>
                        <a:pt x="4" y="1"/>
                        <a:pt x="3" y="0"/>
                        <a:pt x="1" y="0"/>
                      </a:cubicBezTo>
                      <a:cubicBezTo>
                        <a:pt x="0" y="1"/>
                        <a:pt x="0" y="2"/>
                        <a:pt x="3" y="2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655" name="Freeform 7872"/>
                <p:cNvSpPr/>
                <p:nvPr/>
              </p:nvSpPr>
              <p:spPr bwMode="auto">
                <a:xfrm>
                  <a:off x="4634" y="1288"/>
                  <a:ext cx="4" cy="3"/>
                </a:xfrm>
                <a:custGeom>
                  <a:avLst/>
                  <a:gdLst>
                    <a:gd name="T0" fmla="*/ 0 w 3"/>
                    <a:gd name="T1" fmla="*/ 3 h 3"/>
                    <a:gd name="T2" fmla="*/ 3 w 3"/>
                    <a:gd name="T3" fmla="*/ 0 h 3"/>
                    <a:gd name="T4" fmla="*/ 0 w 3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3">
                      <a:moveTo>
                        <a:pt x="0" y="3"/>
                      </a:moveTo>
                      <a:cubicBezTo>
                        <a:pt x="3" y="3"/>
                        <a:pt x="3" y="2"/>
                        <a:pt x="3" y="0"/>
                      </a:cubicBezTo>
                      <a:cubicBezTo>
                        <a:pt x="1" y="0"/>
                        <a:pt x="0" y="1"/>
                        <a:pt x="0" y="3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656" name="Freeform 7873"/>
                <p:cNvSpPr/>
                <p:nvPr/>
              </p:nvSpPr>
              <p:spPr bwMode="auto">
                <a:xfrm>
                  <a:off x="4807" y="1288"/>
                  <a:ext cx="4" cy="3"/>
                </a:xfrm>
                <a:custGeom>
                  <a:avLst/>
                  <a:gdLst>
                    <a:gd name="T0" fmla="*/ 0 w 4"/>
                    <a:gd name="T1" fmla="*/ 2 h 3"/>
                    <a:gd name="T2" fmla="*/ 1 w 4"/>
                    <a:gd name="T3" fmla="*/ 3 h 3"/>
                    <a:gd name="T4" fmla="*/ 4 w 4"/>
                    <a:gd name="T5" fmla="*/ 2 h 3"/>
                    <a:gd name="T6" fmla="*/ 0 w 4"/>
                    <a:gd name="T7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3">
                      <a:moveTo>
                        <a:pt x="0" y="2"/>
                      </a:moveTo>
                      <a:cubicBezTo>
                        <a:pt x="0" y="2"/>
                        <a:pt x="1" y="2"/>
                        <a:pt x="1" y="3"/>
                      </a:cubicBezTo>
                      <a:cubicBezTo>
                        <a:pt x="2" y="3"/>
                        <a:pt x="4" y="3"/>
                        <a:pt x="4" y="2"/>
                      </a:cubicBezTo>
                      <a:cubicBezTo>
                        <a:pt x="2" y="2"/>
                        <a:pt x="0" y="0"/>
                        <a:pt x="0" y="2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657" name="Freeform 7874"/>
                <p:cNvSpPr/>
                <p:nvPr/>
              </p:nvSpPr>
              <p:spPr bwMode="auto">
                <a:xfrm>
                  <a:off x="5084" y="1293"/>
                  <a:ext cx="40" cy="26"/>
                </a:xfrm>
                <a:custGeom>
                  <a:avLst/>
                  <a:gdLst>
                    <a:gd name="T0" fmla="*/ 0 w 34"/>
                    <a:gd name="T1" fmla="*/ 9 h 22"/>
                    <a:gd name="T2" fmla="*/ 34 w 34"/>
                    <a:gd name="T3" fmla="*/ 17 h 22"/>
                    <a:gd name="T4" fmla="*/ 31 w 34"/>
                    <a:gd name="T5" fmla="*/ 10 h 22"/>
                    <a:gd name="T6" fmla="*/ 18 w 34"/>
                    <a:gd name="T7" fmla="*/ 2 h 22"/>
                    <a:gd name="T8" fmla="*/ 6 w 34"/>
                    <a:gd name="T9" fmla="*/ 4 h 22"/>
                    <a:gd name="T10" fmla="*/ 0 w 34"/>
                    <a:gd name="T11" fmla="*/ 9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4" h="22">
                      <a:moveTo>
                        <a:pt x="0" y="9"/>
                      </a:moveTo>
                      <a:cubicBezTo>
                        <a:pt x="13" y="9"/>
                        <a:pt x="21" y="22"/>
                        <a:pt x="34" y="17"/>
                      </a:cubicBezTo>
                      <a:cubicBezTo>
                        <a:pt x="33" y="15"/>
                        <a:pt x="31" y="13"/>
                        <a:pt x="31" y="10"/>
                      </a:cubicBezTo>
                      <a:cubicBezTo>
                        <a:pt x="24" y="9"/>
                        <a:pt x="23" y="4"/>
                        <a:pt x="18" y="2"/>
                      </a:cubicBezTo>
                      <a:cubicBezTo>
                        <a:pt x="12" y="0"/>
                        <a:pt x="12" y="5"/>
                        <a:pt x="6" y="4"/>
                      </a:cubicBezTo>
                      <a:cubicBezTo>
                        <a:pt x="6" y="7"/>
                        <a:pt x="1" y="7"/>
                        <a:pt x="0" y="9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658" name="Freeform 7875"/>
                <p:cNvSpPr/>
                <p:nvPr/>
              </p:nvSpPr>
              <p:spPr bwMode="auto">
                <a:xfrm>
                  <a:off x="4916" y="1297"/>
                  <a:ext cx="3" cy="3"/>
                </a:xfrm>
                <a:custGeom>
                  <a:avLst/>
                  <a:gdLst>
                    <a:gd name="T0" fmla="*/ 2 w 2"/>
                    <a:gd name="T1" fmla="*/ 3 h 3"/>
                    <a:gd name="T2" fmla="*/ 2 w 2"/>
                    <a:gd name="T3" fmla="*/ 0 h 3"/>
                    <a:gd name="T4" fmla="*/ 0 w 2"/>
                    <a:gd name="T5" fmla="*/ 0 h 3"/>
                    <a:gd name="T6" fmla="*/ 2 w 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3">
                      <a:moveTo>
                        <a:pt x="2" y="3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"/>
                        <a:pt x="0" y="3"/>
                        <a:pt x="2" y="3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659" name="Freeform 7876"/>
                <p:cNvSpPr/>
                <p:nvPr/>
              </p:nvSpPr>
              <p:spPr bwMode="auto">
                <a:xfrm>
                  <a:off x="4684" y="1300"/>
                  <a:ext cx="6" cy="5"/>
                </a:xfrm>
                <a:custGeom>
                  <a:avLst/>
                  <a:gdLst>
                    <a:gd name="T0" fmla="*/ 5 w 5"/>
                    <a:gd name="T1" fmla="*/ 2 h 4"/>
                    <a:gd name="T2" fmla="*/ 1 w 5"/>
                    <a:gd name="T3" fmla="*/ 1 h 4"/>
                    <a:gd name="T4" fmla="*/ 0 w 5"/>
                    <a:gd name="T5" fmla="*/ 3 h 4"/>
                    <a:gd name="T6" fmla="*/ 5 w 5"/>
                    <a:gd name="T7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4">
                      <a:moveTo>
                        <a:pt x="5" y="2"/>
                      </a:moveTo>
                      <a:cubicBezTo>
                        <a:pt x="3" y="2"/>
                        <a:pt x="4" y="0"/>
                        <a:pt x="1" y="1"/>
                      </a:cubicBezTo>
                      <a:cubicBezTo>
                        <a:pt x="1" y="2"/>
                        <a:pt x="0" y="2"/>
                        <a:pt x="0" y="3"/>
                      </a:cubicBezTo>
                      <a:cubicBezTo>
                        <a:pt x="2" y="3"/>
                        <a:pt x="5" y="4"/>
                        <a:pt x="5" y="2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660" name="Freeform 7877"/>
                <p:cNvSpPr/>
                <p:nvPr/>
              </p:nvSpPr>
              <p:spPr bwMode="auto">
                <a:xfrm>
                  <a:off x="5026" y="1300"/>
                  <a:ext cx="11" cy="7"/>
                </a:xfrm>
                <a:custGeom>
                  <a:avLst/>
                  <a:gdLst>
                    <a:gd name="T0" fmla="*/ 3 w 9"/>
                    <a:gd name="T1" fmla="*/ 5 h 6"/>
                    <a:gd name="T2" fmla="*/ 7 w 9"/>
                    <a:gd name="T3" fmla="*/ 6 h 6"/>
                    <a:gd name="T4" fmla="*/ 4 w 9"/>
                    <a:gd name="T5" fmla="*/ 2 h 6"/>
                    <a:gd name="T6" fmla="*/ 3 w 9"/>
                    <a:gd name="T7" fmla="*/ 0 h 6"/>
                    <a:gd name="T8" fmla="*/ 2 w 9"/>
                    <a:gd name="T9" fmla="*/ 3 h 6"/>
                    <a:gd name="T10" fmla="*/ 3 w 9"/>
                    <a:gd name="T11" fmla="*/ 5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" h="6">
                      <a:moveTo>
                        <a:pt x="3" y="5"/>
                      </a:moveTo>
                      <a:cubicBezTo>
                        <a:pt x="5" y="2"/>
                        <a:pt x="6" y="6"/>
                        <a:pt x="7" y="6"/>
                      </a:cubicBezTo>
                      <a:cubicBezTo>
                        <a:pt x="9" y="5"/>
                        <a:pt x="7" y="3"/>
                        <a:pt x="4" y="2"/>
                      </a:cubicBezTo>
                      <a:cubicBezTo>
                        <a:pt x="4" y="2"/>
                        <a:pt x="3" y="0"/>
                        <a:pt x="3" y="0"/>
                      </a:cubicBezTo>
                      <a:cubicBezTo>
                        <a:pt x="0" y="0"/>
                        <a:pt x="1" y="2"/>
                        <a:pt x="2" y="3"/>
                      </a:cubicBezTo>
                      <a:cubicBezTo>
                        <a:pt x="2" y="3"/>
                        <a:pt x="1" y="5"/>
                        <a:pt x="3" y="5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661" name="Freeform 7878"/>
                <p:cNvSpPr/>
                <p:nvPr/>
              </p:nvSpPr>
              <p:spPr bwMode="auto">
                <a:xfrm>
                  <a:off x="4654" y="1307"/>
                  <a:ext cx="5" cy="3"/>
                </a:xfrm>
                <a:custGeom>
                  <a:avLst/>
                  <a:gdLst>
                    <a:gd name="T0" fmla="*/ 5 w 5"/>
                    <a:gd name="T1" fmla="*/ 1 h 2"/>
                    <a:gd name="T2" fmla="*/ 4 w 5"/>
                    <a:gd name="T3" fmla="*/ 0 h 2"/>
                    <a:gd name="T4" fmla="*/ 1 w 5"/>
                    <a:gd name="T5" fmla="*/ 0 h 2"/>
                    <a:gd name="T6" fmla="*/ 5 w 5"/>
                    <a:gd name="T7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2">
                      <a:moveTo>
                        <a:pt x="5" y="1"/>
                      </a:moveTo>
                      <a:cubicBezTo>
                        <a:pt x="5" y="1"/>
                        <a:pt x="4" y="0"/>
                        <a:pt x="4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2"/>
                        <a:pt x="4" y="2"/>
                        <a:pt x="5" y="1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662" name="Freeform 7879"/>
                <p:cNvSpPr/>
                <p:nvPr/>
              </p:nvSpPr>
              <p:spPr bwMode="auto">
                <a:xfrm>
                  <a:off x="4903" y="1310"/>
                  <a:ext cx="4" cy="5"/>
                </a:xfrm>
                <a:custGeom>
                  <a:avLst/>
                  <a:gdLst>
                    <a:gd name="T0" fmla="*/ 4 w 4"/>
                    <a:gd name="T1" fmla="*/ 0 h 5"/>
                    <a:gd name="T2" fmla="*/ 0 w 4"/>
                    <a:gd name="T3" fmla="*/ 4 h 5"/>
                    <a:gd name="T4" fmla="*/ 3 w 4"/>
                    <a:gd name="T5" fmla="*/ 5 h 5"/>
                    <a:gd name="T6" fmla="*/ 4 w 4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5">
                      <a:moveTo>
                        <a:pt x="4" y="0"/>
                      </a:moveTo>
                      <a:cubicBezTo>
                        <a:pt x="1" y="0"/>
                        <a:pt x="0" y="1"/>
                        <a:pt x="0" y="4"/>
                      </a:cubicBezTo>
                      <a:cubicBezTo>
                        <a:pt x="1" y="4"/>
                        <a:pt x="2" y="4"/>
                        <a:pt x="3" y="5"/>
                      </a:cubicBezTo>
                      <a:cubicBezTo>
                        <a:pt x="4" y="3"/>
                        <a:pt x="3" y="1"/>
                        <a:pt x="4" y="0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663" name="Freeform 7880"/>
                <p:cNvSpPr/>
                <p:nvPr/>
              </p:nvSpPr>
              <p:spPr bwMode="auto">
                <a:xfrm>
                  <a:off x="4965" y="1312"/>
                  <a:ext cx="6" cy="3"/>
                </a:xfrm>
                <a:custGeom>
                  <a:avLst/>
                  <a:gdLst>
                    <a:gd name="T0" fmla="*/ 1 w 5"/>
                    <a:gd name="T1" fmla="*/ 3 h 3"/>
                    <a:gd name="T2" fmla="*/ 4 w 5"/>
                    <a:gd name="T3" fmla="*/ 2 h 3"/>
                    <a:gd name="T4" fmla="*/ 3 w 5"/>
                    <a:gd name="T5" fmla="*/ 0 h 3"/>
                    <a:gd name="T6" fmla="*/ 1 w 5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3">
                      <a:moveTo>
                        <a:pt x="1" y="3"/>
                      </a:moveTo>
                      <a:cubicBezTo>
                        <a:pt x="2" y="2"/>
                        <a:pt x="4" y="3"/>
                        <a:pt x="4" y="2"/>
                      </a:cubicBezTo>
                      <a:cubicBezTo>
                        <a:pt x="2" y="2"/>
                        <a:pt x="5" y="0"/>
                        <a:pt x="3" y="0"/>
                      </a:cubicBezTo>
                      <a:cubicBezTo>
                        <a:pt x="3" y="1"/>
                        <a:pt x="0" y="1"/>
                        <a:pt x="1" y="3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664" name="Freeform 7881"/>
                <p:cNvSpPr/>
                <p:nvPr/>
              </p:nvSpPr>
              <p:spPr bwMode="auto">
                <a:xfrm>
                  <a:off x="4991" y="1314"/>
                  <a:ext cx="7" cy="4"/>
                </a:xfrm>
                <a:custGeom>
                  <a:avLst/>
                  <a:gdLst>
                    <a:gd name="T0" fmla="*/ 3 w 6"/>
                    <a:gd name="T1" fmla="*/ 0 h 3"/>
                    <a:gd name="T2" fmla="*/ 3 w 6"/>
                    <a:gd name="T3" fmla="*/ 3 h 3"/>
                    <a:gd name="T4" fmla="*/ 3 w 6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3">
                      <a:moveTo>
                        <a:pt x="3" y="0"/>
                      </a:moveTo>
                      <a:cubicBezTo>
                        <a:pt x="3" y="1"/>
                        <a:pt x="0" y="3"/>
                        <a:pt x="3" y="3"/>
                      </a:cubicBezTo>
                      <a:cubicBezTo>
                        <a:pt x="4" y="3"/>
                        <a:pt x="6" y="0"/>
                        <a:pt x="3" y="0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665" name="Freeform 7882"/>
                <p:cNvSpPr/>
                <p:nvPr/>
              </p:nvSpPr>
              <p:spPr bwMode="auto">
                <a:xfrm>
                  <a:off x="5194" y="1315"/>
                  <a:ext cx="7" cy="4"/>
                </a:xfrm>
                <a:custGeom>
                  <a:avLst/>
                  <a:gdLst>
                    <a:gd name="T0" fmla="*/ 5 w 6"/>
                    <a:gd name="T1" fmla="*/ 3 h 3"/>
                    <a:gd name="T2" fmla="*/ 0 w 6"/>
                    <a:gd name="T3" fmla="*/ 2 h 3"/>
                    <a:gd name="T4" fmla="*/ 5 w 6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3">
                      <a:moveTo>
                        <a:pt x="5" y="3"/>
                      </a:moveTo>
                      <a:cubicBezTo>
                        <a:pt x="6" y="1"/>
                        <a:pt x="0" y="0"/>
                        <a:pt x="0" y="2"/>
                      </a:cubicBezTo>
                      <a:cubicBezTo>
                        <a:pt x="1" y="2"/>
                        <a:pt x="2" y="3"/>
                        <a:pt x="5" y="3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666" name="Freeform 7883"/>
                <p:cNvSpPr/>
                <p:nvPr/>
              </p:nvSpPr>
              <p:spPr bwMode="auto">
                <a:xfrm>
                  <a:off x="5060" y="1316"/>
                  <a:ext cx="7" cy="3"/>
                </a:xfrm>
                <a:custGeom>
                  <a:avLst/>
                  <a:gdLst>
                    <a:gd name="T0" fmla="*/ 6 w 6"/>
                    <a:gd name="T1" fmla="*/ 1 h 2"/>
                    <a:gd name="T2" fmla="*/ 1 w 6"/>
                    <a:gd name="T3" fmla="*/ 1 h 2"/>
                    <a:gd name="T4" fmla="*/ 6 w 6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2">
                      <a:moveTo>
                        <a:pt x="6" y="1"/>
                      </a:moveTo>
                      <a:cubicBezTo>
                        <a:pt x="4" y="1"/>
                        <a:pt x="3" y="0"/>
                        <a:pt x="1" y="1"/>
                      </a:cubicBezTo>
                      <a:cubicBezTo>
                        <a:pt x="0" y="2"/>
                        <a:pt x="6" y="2"/>
                        <a:pt x="6" y="1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667" name="Freeform 7884"/>
                <p:cNvSpPr/>
                <p:nvPr/>
              </p:nvSpPr>
              <p:spPr bwMode="auto">
                <a:xfrm>
                  <a:off x="4948" y="1321"/>
                  <a:ext cx="4" cy="4"/>
                </a:xfrm>
                <a:custGeom>
                  <a:avLst/>
                  <a:gdLst>
                    <a:gd name="T0" fmla="*/ 3 w 4"/>
                    <a:gd name="T1" fmla="*/ 0 h 3"/>
                    <a:gd name="T2" fmla="*/ 0 w 4"/>
                    <a:gd name="T3" fmla="*/ 2 h 3"/>
                    <a:gd name="T4" fmla="*/ 4 w 4"/>
                    <a:gd name="T5" fmla="*/ 2 h 3"/>
                    <a:gd name="T6" fmla="*/ 3 w 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3">
                      <a:moveTo>
                        <a:pt x="3" y="0"/>
                      </a:moveTo>
                      <a:cubicBezTo>
                        <a:pt x="3" y="2"/>
                        <a:pt x="0" y="1"/>
                        <a:pt x="0" y="2"/>
                      </a:cubicBezTo>
                      <a:cubicBezTo>
                        <a:pt x="2" y="3"/>
                        <a:pt x="3" y="2"/>
                        <a:pt x="4" y="2"/>
                      </a:cubicBezTo>
                      <a:cubicBezTo>
                        <a:pt x="4" y="1"/>
                        <a:pt x="4" y="0"/>
                        <a:pt x="3" y="0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668" name="Freeform 7885"/>
                <p:cNvSpPr/>
                <p:nvPr/>
              </p:nvSpPr>
              <p:spPr bwMode="auto">
                <a:xfrm>
                  <a:off x="4709" y="1323"/>
                  <a:ext cx="7" cy="3"/>
                </a:xfrm>
                <a:custGeom>
                  <a:avLst/>
                  <a:gdLst>
                    <a:gd name="T0" fmla="*/ 6 w 6"/>
                    <a:gd name="T1" fmla="*/ 0 h 2"/>
                    <a:gd name="T2" fmla="*/ 1 w 6"/>
                    <a:gd name="T3" fmla="*/ 0 h 2"/>
                    <a:gd name="T4" fmla="*/ 6 w 6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2">
                      <a:moveTo>
                        <a:pt x="6" y="0"/>
                      </a:moveTo>
                      <a:cubicBezTo>
                        <a:pt x="5" y="0"/>
                        <a:pt x="3" y="0"/>
                        <a:pt x="1" y="0"/>
                      </a:cubicBezTo>
                      <a:cubicBezTo>
                        <a:pt x="0" y="2"/>
                        <a:pt x="6" y="2"/>
                        <a:pt x="6" y="0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669" name="Freeform 7886"/>
                <p:cNvSpPr/>
                <p:nvPr/>
              </p:nvSpPr>
              <p:spPr bwMode="auto">
                <a:xfrm>
                  <a:off x="5038" y="1325"/>
                  <a:ext cx="6" cy="4"/>
                </a:xfrm>
                <a:custGeom>
                  <a:avLst/>
                  <a:gdLst>
                    <a:gd name="T0" fmla="*/ 1 w 5"/>
                    <a:gd name="T1" fmla="*/ 1 h 4"/>
                    <a:gd name="T2" fmla="*/ 5 w 5"/>
                    <a:gd name="T3" fmla="*/ 1 h 4"/>
                    <a:gd name="T4" fmla="*/ 1 w 5"/>
                    <a:gd name="T5" fmla="*/ 1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" h="4">
                      <a:moveTo>
                        <a:pt x="1" y="1"/>
                      </a:moveTo>
                      <a:cubicBezTo>
                        <a:pt x="0" y="4"/>
                        <a:pt x="5" y="4"/>
                        <a:pt x="5" y="1"/>
                      </a:cubicBezTo>
                      <a:cubicBezTo>
                        <a:pt x="4" y="1"/>
                        <a:pt x="3" y="0"/>
                        <a:pt x="1" y="1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670" name="Freeform 7887"/>
                <p:cNvSpPr/>
                <p:nvPr/>
              </p:nvSpPr>
              <p:spPr bwMode="auto">
                <a:xfrm>
                  <a:off x="5000" y="1327"/>
                  <a:ext cx="9" cy="2"/>
                </a:xfrm>
                <a:custGeom>
                  <a:avLst/>
                  <a:gdLst>
                    <a:gd name="T0" fmla="*/ 8 w 8"/>
                    <a:gd name="T1" fmla="*/ 1 h 2"/>
                    <a:gd name="T2" fmla="*/ 0 w 8"/>
                    <a:gd name="T3" fmla="*/ 2 h 2"/>
                    <a:gd name="T4" fmla="*/ 8 w 8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8" h="2">
                      <a:moveTo>
                        <a:pt x="8" y="1"/>
                      </a:moveTo>
                      <a:cubicBezTo>
                        <a:pt x="6" y="0"/>
                        <a:pt x="0" y="0"/>
                        <a:pt x="0" y="2"/>
                      </a:cubicBezTo>
                      <a:cubicBezTo>
                        <a:pt x="3" y="1"/>
                        <a:pt x="5" y="2"/>
                        <a:pt x="8" y="1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671" name="Freeform 7888"/>
                <p:cNvSpPr/>
                <p:nvPr/>
              </p:nvSpPr>
              <p:spPr bwMode="auto">
                <a:xfrm>
                  <a:off x="4613" y="1328"/>
                  <a:ext cx="13" cy="5"/>
                </a:xfrm>
                <a:custGeom>
                  <a:avLst/>
                  <a:gdLst>
                    <a:gd name="T0" fmla="*/ 3 w 11"/>
                    <a:gd name="T1" fmla="*/ 4 h 4"/>
                    <a:gd name="T2" fmla="*/ 7 w 11"/>
                    <a:gd name="T3" fmla="*/ 0 h 4"/>
                    <a:gd name="T4" fmla="*/ 3 w 11"/>
                    <a:gd name="T5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1" h="4">
                      <a:moveTo>
                        <a:pt x="3" y="4"/>
                      </a:moveTo>
                      <a:cubicBezTo>
                        <a:pt x="4" y="3"/>
                        <a:pt x="11" y="2"/>
                        <a:pt x="7" y="0"/>
                      </a:cubicBezTo>
                      <a:cubicBezTo>
                        <a:pt x="8" y="3"/>
                        <a:pt x="0" y="2"/>
                        <a:pt x="3" y="4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672" name="Freeform 7889"/>
                <p:cNvSpPr/>
                <p:nvPr/>
              </p:nvSpPr>
              <p:spPr bwMode="auto">
                <a:xfrm>
                  <a:off x="4882" y="1328"/>
                  <a:ext cx="10" cy="4"/>
                </a:xfrm>
                <a:custGeom>
                  <a:avLst/>
                  <a:gdLst>
                    <a:gd name="T0" fmla="*/ 7 w 9"/>
                    <a:gd name="T1" fmla="*/ 3 h 3"/>
                    <a:gd name="T2" fmla="*/ 0 w 9"/>
                    <a:gd name="T3" fmla="*/ 1 h 3"/>
                    <a:gd name="T4" fmla="*/ 7 w 9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9" h="3">
                      <a:moveTo>
                        <a:pt x="7" y="3"/>
                      </a:moveTo>
                      <a:cubicBezTo>
                        <a:pt x="9" y="0"/>
                        <a:pt x="2" y="0"/>
                        <a:pt x="0" y="1"/>
                      </a:cubicBezTo>
                      <a:cubicBezTo>
                        <a:pt x="0" y="3"/>
                        <a:pt x="6" y="3"/>
                        <a:pt x="7" y="3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673" name="Freeform 7890"/>
                <p:cNvSpPr/>
                <p:nvPr/>
              </p:nvSpPr>
              <p:spPr bwMode="auto">
                <a:xfrm>
                  <a:off x="5058" y="1333"/>
                  <a:ext cx="4" cy="2"/>
                </a:xfrm>
                <a:custGeom>
                  <a:avLst/>
                  <a:gdLst>
                    <a:gd name="T0" fmla="*/ 4 w 4"/>
                    <a:gd name="T1" fmla="*/ 2 h 2"/>
                    <a:gd name="T2" fmla="*/ 2 w 4"/>
                    <a:gd name="T3" fmla="*/ 0 h 2"/>
                    <a:gd name="T4" fmla="*/ 4 w 4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2">
                      <a:moveTo>
                        <a:pt x="4" y="2"/>
                      </a:moveTo>
                      <a:cubicBezTo>
                        <a:pt x="4" y="1"/>
                        <a:pt x="4" y="0"/>
                        <a:pt x="2" y="0"/>
                      </a:cubicBezTo>
                      <a:cubicBezTo>
                        <a:pt x="0" y="1"/>
                        <a:pt x="1" y="2"/>
                        <a:pt x="4" y="2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674" name="Freeform 7891"/>
                <p:cNvSpPr/>
                <p:nvPr/>
              </p:nvSpPr>
              <p:spPr bwMode="auto">
                <a:xfrm>
                  <a:off x="4727" y="1338"/>
                  <a:ext cx="7" cy="4"/>
                </a:xfrm>
                <a:custGeom>
                  <a:avLst/>
                  <a:gdLst>
                    <a:gd name="T0" fmla="*/ 0 w 6"/>
                    <a:gd name="T1" fmla="*/ 3 h 3"/>
                    <a:gd name="T2" fmla="*/ 6 w 6"/>
                    <a:gd name="T3" fmla="*/ 0 h 3"/>
                    <a:gd name="T4" fmla="*/ 3 w 6"/>
                    <a:gd name="T5" fmla="*/ 0 h 3"/>
                    <a:gd name="T6" fmla="*/ 0 w 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3">
                      <a:moveTo>
                        <a:pt x="0" y="3"/>
                      </a:moveTo>
                      <a:cubicBezTo>
                        <a:pt x="4" y="3"/>
                        <a:pt x="5" y="2"/>
                        <a:pt x="6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4" y="2"/>
                        <a:pt x="1" y="2"/>
                        <a:pt x="0" y="3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675" name="Freeform 7892"/>
                <p:cNvSpPr/>
                <p:nvPr/>
              </p:nvSpPr>
              <p:spPr bwMode="auto">
                <a:xfrm>
                  <a:off x="5032" y="1340"/>
                  <a:ext cx="5" cy="3"/>
                </a:xfrm>
                <a:custGeom>
                  <a:avLst/>
                  <a:gdLst>
                    <a:gd name="T0" fmla="*/ 0 w 4"/>
                    <a:gd name="T1" fmla="*/ 0 h 3"/>
                    <a:gd name="T2" fmla="*/ 2 w 4"/>
                    <a:gd name="T3" fmla="*/ 3 h 3"/>
                    <a:gd name="T4" fmla="*/ 0 w 4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3">
                      <a:moveTo>
                        <a:pt x="0" y="0"/>
                      </a:moveTo>
                      <a:cubicBezTo>
                        <a:pt x="0" y="1"/>
                        <a:pt x="0" y="3"/>
                        <a:pt x="2" y="3"/>
                      </a:cubicBezTo>
                      <a:cubicBezTo>
                        <a:pt x="4" y="2"/>
                        <a:pt x="2" y="0"/>
                        <a:pt x="0" y="0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676" name="Freeform 7893"/>
                <p:cNvSpPr/>
                <p:nvPr/>
              </p:nvSpPr>
              <p:spPr bwMode="auto">
                <a:xfrm>
                  <a:off x="4709" y="1340"/>
                  <a:ext cx="10" cy="4"/>
                </a:xfrm>
                <a:custGeom>
                  <a:avLst/>
                  <a:gdLst>
                    <a:gd name="T0" fmla="*/ 4 w 8"/>
                    <a:gd name="T1" fmla="*/ 3 h 4"/>
                    <a:gd name="T2" fmla="*/ 7 w 8"/>
                    <a:gd name="T3" fmla="*/ 2 h 4"/>
                    <a:gd name="T4" fmla="*/ 0 w 8"/>
                    <a:gd name="T5" fmla="*/ 1 h 4"/>
                    <a:gd name="T6" fmla="*/ 2 w 8"/>
                    <a:gd name="T7" fmla="*/ 1 h 4"/>
                    <a:gd name="T8" fmla="*/ 4 w 8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" h="4">
                      <a:moveTo>
                        <a:pt x="4" y="3"/>
                      </a:moveTo>
                      <a:cubicBezTo>
                        <a:pt x="3" y="2"/>
                        <a:pt x="8" y="4"/>
                        <a:pt x="7" y="2"/>
                      </a:cubicBezTo>
                      <a:cubicBezTo>
                        <a:pt x="7" y="1"/>
                        <a:pt x="1" y="0"/>
                        <a:pt x="0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4" y="1"/>
                        <a:pt x="1" y="4"/>
                        <a:pt x="4" y="3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677" name="Freeform 7894"/>
                <p:cNvSpPr/>
                <p:nvPr/>
              </p:nvSpPr>
              <p:spPr bwMode="auto">
                <a:xfrm>
                  <a:off x="4768" y="1340"/>
                  <a:ext cx="4" cy="3"/>
                </a:xfrm>
                <a:custGeom>
                  <a:avLst/>
                  <a:gdLst>
                    <a:gd name="T0" fmla="*/ 3 w 3"/>
                    <a:gd name="T1" fmla="*/ 0 h 3"/>
                    <a:gd name="T2" fmla="*/ 1 w 3"/>
                    <a:gd name="T3" fmla="*/ 0 h 3"/>
                    <a:gd name="T4" fmla="*/ 0 w 3"/>
                    <a:gd name="T5" fmla="*/ 3 h 3"/>
                    <a:gd name="T6" fmla="*/ 3 w 3"/>
                    <a:gd name="T7" fmla="*/ 3 h 3"/>
                    <a:gd name="T8" fmla="*/ 3 w 3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3">
                      <a:moveTo>
                        <a:pt x="3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2"/>
                        <a:pt x="0" y="2"/>
                        <a:pt x="0" y="3"/>
                      </a:cubicBezTo>
                      <a:cubicBezTo>
                        <a:pt x="3" y="3"/>
                        <a:pt x="3" y="3"/>
                        <a:pt x="3" y="3"/>
                      </a:cubicBez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678" name="Freeform 7895"/>
                <p:cNvSpPr/>
                <p:nvPr/>
              </p:nvSpPr>
              <p:spPr bwMode="auto">
                <a:xfrm>
                  <a:off x="4842" y="1341"/>
                  <a:ext cx="8" cy="4"/>
                </a:xfrm>
                <a:custGeom>
                  <a:avLst/>
                  <a:gdLst>
                    <a:gd name="T0" fmla="*/ 7 w 7"/>
                    <a:gd name="T1" fmla="*/ 2 h 4"/>
                    <a:gd name="T2" fmla="*/ 2 w 7"/>
                    <a:gd name="T3" fmla="*/ 2 h 4"/>
                    <a:gd name="T4" fmla="*/ 7 w 7"/>
                    <a:gd name="T5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" h="4">
                      <a:moveTo>
                        <a:pt x="7" y="2"/>
                      </a:moveTo>
                      <a:cubicBezTo>
                        <a:pt x="4" y="2"/>
                        <a:pt x="4" y="0"/>
                        <a:pt x="2" y="2"/>
                      </a:cubicBezTo>
                      <a:cubicBezTo>
                        <a:pt x="0" y="4"/>
                        <a:pt x="7" y="3"/>
                        <a:pt x="7" y="2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679" name="Freeform 7896"/>
                <p:cNvSpPr/>
                <p:nvPr/>
              </p:nvSpPr>
              <p:spPr bwMode="auto">
                <a:xfrm>
                  <a:off x="4809" y="1343"/>
                  <a:ext cx="6" cy="4"/>
                </a:xfrm>
                <a:custGeom>
                  <a:avLst/>
                  <a:gdLst>
                    <a:gd name="T0" fmla="*/ 0 w 5"/>
                    <a:gd name="T1" fmla="*/ 0 h 3"/>
                    <a:gd name="T2" fmla="*/ 5 w 5"/>
                    <a:gd name="T3" fmla="*/ 3 h 3"/>
                    <a:gd name="T4" fmla="*/ 0 w 5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" h="3">
                      <a:moveTo>
                        <a:pt x="0" y="0"/>
                      </a:moveTo>
                      <a:cubicBezTo>
                        <a:pt x="0" y="2"/>
                        <a:pt x="1" y="3"/>
                        <a:pt x="5" y="3"/>
                      </a:cubicBezTo>
                      <a:cubicBezTo>
                        <a:pt x="5" y="1"/>
                        <a:pt x="4" y="0"/>
                        <a:pt x="0" y="0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680" name="Freeform 7897"/>
                <p:cNvSpPr/>
                <p:nvPr/>
              </p:nvSpPr>
              <p:spPr bwMode="auto">
                <a:xfrm>
                  <a:off x="4819" y="1344"/>
                  <a:ext cx="12" cy="6"/>
                </a:xfrm>
                <a:custGeom>
                  <a:avLst/>
                  <a:gdLst>
                    <a:gd name="T0" fmla="*/ 0 w 10"/>
                    <a:gd name="T1" fmla="*/ 0 h 5"/>
                    <a:gd name="T2" fmla="*/ 3 w 10"/>
                    <a:gd name="T3" fmla="*/ 4 h 5"/>
                    <a:gd name="T4" fmla="*/ 3 w 10"/>
                    <a:gd name="T5" fmla="*/ 5 h 5"/>
                    <a:gd name="T6" fmla="*/ 10 w 10"/>
                    <a:gd name="T7" fmla="*/ 3 h 5"/>
                    <a:gd name="T8" fmla="*/ 6 w 10"/>
                    <a:gd name="T9" fmla="*/ 3 h 5"/>
                    <a:gd name="T10" fmla="*/ 0 w 10"/>
                    <a:gd name="T11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" h="5">
                      <a:moveTo>
                        <a:pt x="0" y="0"/>
                      </a:moveTo>
                      <a:cubicBezTo>
                        <a:pt x="0" y="2"/>
                        <a:pt x="2" y="3"/>
                        <a:pt x="3" y="4"/>
                      </a:cubicBezTo>
                      <a:cubicBezTo>
                        <a:pt x="3" y="4"/>
                        <a:pt x="3" y="4"/>
                        <a:pt x="3" y="5"/>
                      </a:cubicBezTo>
                      <a:cubicBezTo>
                        <a:pt x="5" y="5"/>
                        <a:pt x="10" y="5"/>
                        <a:pt x="10" y="3"/>
                      </a:cubicBezTo>
                      <a:cubicBezTo>
                        <a:pt x="9" y="3"/>
                        <a:pt x="8" y="3"/>
                        <a:pt x="6" y="3"/>
                      </a:cubicBezTo>
                      <a:cubicBezTo>
                        <a:pt x="5" y="1"/>
                        <a:pt x="4" y="0"/>
                        <a:pt x="0" y="0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681" name="Freeform 7898"/>
                <p:cNvSpPr/>
                <p:nvPr/>
              </p:nvSpPr>
              <p:spPr bwMode="auto">
                <a:xfrm>
                  <a:off x="4634" y="1345"/>
                  <a:ext cx="5" cy="4"/>
                </a:xfrm>
                <a:custGeom>
                  <a:avLst/>
                  <a:gdLst>
                    <a:gd name="T0" fmla="*/ 2 w 4"/>
                    <a:gd name="T1" fmla="*/ 0 h 3"/>
                    <a:gd name="T2" fmla="*/ 0 w 4"/>
                    <a:gd name="T3" fmla="*/ 2 h 3"/>
                    <a:gd name="T4" fmla="*/ 4 w 4"/>
                    <a:gd name="T5" fmla="*/ 2 h 3"/>
                    <a:gd name="T6" fmla="*/ 2 w 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3">
                      <a:moveTo>
                        <a:pt x="2" y="0"/>
                      </a:moveTo>
                      <a:cubicBezTo>
                        <a:pt x="2" y="1"/>
                        <a:pt x="1" y="1"/>
                        <a:pt x="0" y="2"/>
                      </a:cubicBezTo>
                      <a:cubicBezTo>
                        <a:pt x="2" y="2"/>
                        <a:pt x="2" y="3"/>
                        <a:pt x="4" y="2"/>
                      </a:cubicBezTo>
                      <a:cubicBezTo>
                        <a:pt x="4" y="1"/>
                        <a:pt x="4" y="0"/>
                        <a:pt x="2" y="0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682" name="Freeform 7899"/>
                <p:cNvSpPr/>
                <p:nvPr/>
              </p:nvSpPr>
              <p:spPr bwMode="auto">
                <a:xfrm>
                  <a:off x="4763" y="1345"/>
                  <a:ext cx="8" cy="4"/>
                </a:xfrm>
                <a:custGeom>
                  <a:avLst/>
                  <a:gdLst>
                    <a:gd name="T0" fmla="*/ 0 w 7"/>
                    <a:gd name="T1" fmla="*/ 2 h 3"/>
                    <a:gd name="T2" fmla="*/ 7 w 7"/>
                    <a:gd name="T3" fmla="*/ 1 h 3"/>
                    <a:gd name="T4" fmla="*/ 0 w 7"/>
                    <a:gd name="T5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" h="3">
                      <a:moveTo>
                        <a:pt x="0" y="2"/>
                      </a:moveTo>
                      <a:cubicBezTo>
                        <a:pt x="2" y="2"/>
                        <a:pt x="5" y="3"/>
                        <a:pt x="7" y="1"/>
                      </a:cubicBezTo>
                      <a:cubicBezTo>
                        <a:pt x="5" y="0"/>
                        <a:pt x="0" y="0"/>
                        <a:pt x="0" y="2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683" name="Freeform 7900"/>
                <p:cNvSpPr/>
                <p:nvPr/>
              </p:nvSpPr>
              <p:spPr bwMode="auto">
                <a:xfrm>
                  <a:off x="4973" y="1348"/>
                  <a:ext cx="8" cy="3"/>
                </a:xfrm>
                <a:custGeom>
                  <a:avLst/>
                  <a:gdLst>
                    <a:gd name="T0" fmla="*/ 2 w 7"/>
                    <a:gd name="T1" fmla="*/ 3 h 3"/>
                    <a:gd name="T2" fmla="*/ 6 w 7"/>
                    <a:gd name="T3" fmla="*/ 1 h 3"/>
                    <a:gd name="T4" fmla="*/ 2 w 7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" h="3">
                      <a:moveTo>
                        <a:pt x="2" y="3"/>
                      </a:moveTo>
                      <a:cubicBezTo>
                        <a:pt x="3" y="1"/>
                        <a:pt x="7" y="3"/>
                        <a:pt x="6" y="1"/>
                      </a:cubicBezTo>
                      <a:cubicBezTo>
                        <a:pt x="4" y="0"/>
                        <a:pt x="0" y="1"/>
                        <a:pt x="2" y="3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684" name="Freeform 7901"/>
                <p:cNvSpPr/>
                <p:nvPr/>
              </p:nvSpPr>
              <p:spPr bwMode="auto">
                <a:xfrm>
                  <a:off x="5183" y="1349"/>
                  <a:ext cx="6" cy="2"/>
                </a:xfrm>
                <a:custGeom>
                  <a:avLst/>
                  <a:gdLst>
                    <a:gd name="T0" fmla="*/ 0 w 5"/>
                    <a:gd name="T1" fmla="*/ 0 h 2"/>
                    <a:gd name="T2" fmla="*/ 5 w 5"/>
                    <a:gd name="T3" fmla="*/ 2 h 2"/>
                    <a:gd name="T4" fmla="*/ 0 w 5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" h="2">
                      <a:moveTo>
                        <a:pt x="0" y="0"/>
                      </a:moveTo>
                      <a:cubicBezTo>
                        <a:pt x="0" y="1"/>
                        <a:pt x="2" y="2"/>
                        <a:pt x="5" y="2"/>
                      </a:cubicBezTo>
                      <a:cubicBezTo>
                        <a:pt x="4" y="0"/>
                        <a:pt x="2" y="0"/>
                        <a:pt x="0" y="0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685" name="Freeform 7902"/>
                <p:cNvSpPr/>
                <p:nvPr/>
              </p:nvSpPr>
              <p:spPr bwMode="auto">
                <a:xfrm>
                  <a:off x="4901" y="1350"/>
                  <a:ext cx="6" cy="5"/>
                </a:xfrm>
                <a:custGeom>
                  <a:avLst/>
                  <a:gdLst>
                    <a:gd name="T0" fmla="*/ 2 w 5"/>
                    <a:gd name="T1" fmla="*/ 0 h 4"/>
                    <a:gd name="T2" fmla="*/ 5 w 5"/>
                    <a:gd name="T3" fmla="*/ 1 h 4"/>
                    <a:gd name="T4" fmla="*/ 2 w 5"/>
                    <a:gd name="T5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" h="4">
                      <a:moveTo>
                        <a:pt x="2" y="0"/>
                      </a:moveTo>
                      <a:cubicBezTo>
                        <a:pt x="0" y="3"/>
                        <a:pt x="5" y="4"/>
                        <a:pt x="5" y="1"/>
                      </a:cubicBezTo>
                      <a:cubicBezTo>
                        <a:pt x="3" y="2"/>
                        <a:pt x="3" y="0"/>
                        <a:pt x="2" y="0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686" name="Freeform 7903"/>
                <p:cNvSpPr/>
                <p:nvPr/>
              </p:nvSpPr>
              <p:spPr bwMode="auto">
                <a:xfrm>
                  <a:off x="5045" y="1354"/>
                  <a:ext cx="5" cy="3"/>
                </a:xfrm>
                <a:custGeom>
                  <a:avLst/>
                  <a:gdLst>
                    <a:gd name="T0" fmla="*/ 0 w 4"/>
                    <a:gd name="T1" fmla="*/ 0 h 3"/>
                    <a:gd name="T2" fmla="*/ 3 w 4"/>
                    <a:gd name="T3" fmla="*/ 3 h 3"/>
                    <a:gd name="T4" fmla="*/ 0 w 4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3">
                      <a:moveTo>
                        <a:pt x="0" y="0"/>
                      </a:moveTo>
                      <a:cubicBezTo>
                        <a:pt x="0" y="1"/>
                        <a:pt x="0" y="3"/>
                        <a:pt x="3" y="3"/>
                      </a:cubicBezTo>
                      <a:cubicBezTo>
                        <a:pt x="4" y="1"/>
                        <a:pt x="3" y="0"/>
                        <a:pt x="0" y="0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687" name="Freeform 7904"/>
                <p:cNvSpPr/>
                <p:nvPr/>
              </p:nvSpPr>
              <p:spPr bwMode="auto">
                <a:xfrm>
                  <a:off x="5120" y="1355"/>
                  <a:ext cx="4" cy="4"/>
                </a:xfrm>
                <a:custGeom>
                  <a:avLst/>
                  <a:gdLst>
                    <a:gd name="T0" fmla="*/ 3 w 3"/>
                    <a:gd name="T1" fmla="*/ 4 h 4"/>
                    <a:gd name="T2" fmla="*/ 0 w 3"/>
                    <a:gd name="T3" fmla="*/ 0 h 4"/>
                    <a:gd name="T4" fmla="*/ 3 w 3"/>
                    <a:gd name="T5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4">
                      <a:moveTo>
                        <a:pt x="3" y="4"/>
                      </a:moveTo>
                      <a:cubicBezTo>
                        <a:pt x="3" y="2"/>
                        <a:pt x="2" y="1"/>
                        <a:pt x="0" y="0"/>
                      </a:cubicBezTo>
                      <a:cubicBezTo>
                        <a:pt x="0" y="3"/>
                        <a:pt x="0" y="4"/>
                        <a:pt x="3" y="4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688" name="Freeform 7905"/>
                <p:cNvSpPr/>
                <p:nvPr/>
              </p:nvSpPr>
              <p:spPr bwMode="auto">
                <a:xfrm>
                  <a:off x="4889" y="1359"/>
                  <a:ext cx="4" cy="4"/>
                </a:xfrm>
                <a:custGeom>
                  <a:avLst/>
                  <a:gdLst>
                    <a:gd name="T0" fmla="*/ 0 w 4"/>
                    <a:gd name="T1" fmla="*/ 0 h 3"/>
                    <a:gd name="T2" fmla="*/ 4 w 4"/>
                    <a:gd name="T3" fmla="*/ 3 h 3"/>
                    <a:gd name="T4" fmla="*/ 0 w 4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3">
                      <a:moveTo>
                        <a:pt x="0" y="0"/>
                      </a:moveTo>
                      <a:cubicBezTo>
                        <a:pt x="0" y="2"/>
                        <a:pt x="1" y="3"/>
                        <a:pt x="4" y="3"/>
                      </a:cubicBezTo>
                      <a:cubicBezTo>
                        <a:pt x="4" y="1"/>
                        <a:pt x="3" y="0"/>
                        <a:pt x="0" y="0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689" name="Freeform 7906"/>
                <p:cNvSpPr/>
                <p:nvPr/>
              </p:nvSpPr>
              <p:spPr bwMode="auto">
                <a:xfrm>
                  <a:off x="4649" y="1362"/>
                  <a:ext cx="7" cy="2"/>
                </a:xfrm>
                <a:custGeom>
                  <a:avLst/>
                  <a:gdLst>
                    <a:gd name="T0" fmla="*/ 0 w 6"/>
                    <a:gd name="T1" fmla="*/ 2 h 2"/>
                    <a:gd name="T2" fmla="*/ 6 w 6"/>
                    <a:gd name="T3" fmla="*/ 1 h 2"/>
                    <a:gd name="T4" fmla="*/ 0 w 6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2">
                      <a:moveTo>
                        <a:pt x="0" y="2"/>
                      </a:moveTo>
                      <a:cubicBezTo>
                        <a:pt x="2" y="1"/>
                        <a:pt x="6" y="2"/>
                        <a:pt x="6" y="1"/>
                      </a:cubicBezTo>
                      <a:cubicBezTo>
                        <a:pt x="5" y="0"/>
                        <a:pt x="0" y="0"/>
                        <a:pt x="0" y="2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690" name="Freeform 7907"/>
                <p:cNvSpPr/>
                <p:nvPr/>
              </p:nvSpPr>
              <p:spPr bwMode="auto">
                <a:xfrm>
                  <a:off x="4957" y="1365"/>
                  <a:ext cx="6" cy="2"/>
                </a:xfrm>
                <a:custGeom>
                  <a:avLst/>
                  <a:gdLst>
                    <a:gd name="T0" fmla="*/ 0 w 5"/>
                    <a:gd name="T1" fmla="*/ 2 h 2"/>
                    <a:gd name="T2" fmla="*/ 5 w 5"/>
                    <a:gd name="T3" fmla="*/ 1 h 2"/>
                    <a:gd name="T4" fmla="*/ 0 w 5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" h="2">
                      <a:moveTo>
                        <a:pt x="0" y="2"/>
                      </a:moveTo>
                      <a:cubicBezTo>
                        <a:pt x="2" y="2"/>
                        <a:pt x="4" y="2"/>
                        <a:pt x="5" y="1"/>
                      </a:cubicBezTo>
                      <a:cubicBezTo>
                        <a:pt x="4" y="0"/>
                        <a:pt x="0" y="0"/>
                        <a:pt x="0" y="2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691" name="Freeform 7908"/>
                <p:cNvSpPr/>
                <p:nvPr/>
              </p:nvSpPr>
              <p:spPr bwMode="auto">
                <a:xfrm>
                  <a:off x="4769" y="1372"/>
                  <a:ext cx="9" cy="3"/>
                </a:xfrm>
                <a:custGeom>
                  <a:avLst/>
                  <a:gdLst>
                    <a:gd name="T0" fmla="*/ 0 w 7"/>
                    <a:gd name="T1" fmla="*/ 2 h 3"/>
                    <a:gd name="T2" fmla="*/ 6 w 7"/>
                    <a:gd name="T3" fmla="*/ 2 h 3"/>
                    <a:gd name="T4" fmla="*/ 0 w 7"/>
                    <a:gd name="T5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" h="3">
                      <a:moveTo>
                        <a:pt x="0" y="2"/>
                      </a:moveTo>
                      <a:cubicBezTo>
                        <a:pt x="1" y="3"/>
                        <a:pt x="3" y="2"/>
                        <a:pt x="6" y="2"/>
                      </a:cubicBezTo>
                      <a:cubicBezTo>
                        <a:pt x="7" y="0"/>
                        <a:pt x="0" y="0"/>
                        <a:pt x="0" y="2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692" name="Freeform 7909"/>
                <p:cNvSpPr/>
                <p:nvPr/>
              </p:nvSpPr>
              <p:spPr bwMode="auto">
                <a:xfrm>
                  <a:off x="4641" y="1378"/>
                  <a:ext cx="5" cy="4"/>
                </a:xfrm>
                <a:custGeom>
                  <a:avLst/>
                  <a:gdLst>
                    <a:gd name="T0" fmla="*/ 0 w 4"/>
                    <a:gd name="T1" fmla="*/ 4 h 4"/>
                    <a:gd name="T2" fmla="*/ 4 w 4"/>
                    <a:gd name="T3" fmla="*/ 0 h 4"/>
                    <a:gd name="T4" fmla="*/ 1 w 4"/>
                    <a:gd name="T5" fmla="*/ 0 h 4"/>
                    <a:gd name="T6" fmla="*/ 0 w 4"/>
                    <a:gd name="T7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4">
                      <a:moveTo>
                        <a:pt x="0" y="4"/>
                      </a:moveTo>
                      <a:cubicBezTo>
                        <a:pt x="3" y="4"/>
                        <a:pt x="4" y="2"/>
                        <a:pt x="4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2"/>
                        <a:pt x="0" y="2"/>
                        <a:pt x="0" y="4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693" name="Freeform 7910"/>
                <p:cNvSpPr/>
                <p:nvPr/>
              </p:nvSpPr>
              <p:spPr bwMode="auto">
                <a:xfrm>
                  <a:off x="5080" y="1379"/>
                  <a:ext cx="7" cy="5"/>
                </a:xfrm>
                <a:custGeom>
                  <a:avLst/>
                  <a:gdLst>
                    <a:gd name="T0" fmla="*/ 3 w 6"/>
                    <a:gd name="T1" fmla="*/ 0 h 4"/>
                    <a:gd name="T2" fmla="*/ 2 w 6"/>
                    <a:gd name="T3" fmla="*/ 4 h 4"/>
                    <a:gd name="T4" fmla="*/ 3 w 6"/>
                    <a:gd name="T5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4">
                      <a:moveTo>
                        <a:pt x="3" y="0"/>
                      </a:moveTo>
                      <a:cubicBezTo>
                        <a:pt x="3" y="1"/>
                        <a:pt x="0" y="3"/>
                        <a:pt x="2" y="4"/>
                      </a:cubicBezTo>
                      <a:cubicBezTo>
                        <a:pt x="2" y="2"/>
                        <a:pt x="6" y="1"/>
                        <a:pt x="3" y="0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694" name="Freeform 7911"/>
                <p:cNvSpPr/>
                <p:nvPr/>
              </p:nvSpPr>
              <p:spPr bwMode="auto">
                <a:xfrm>
                  <a:off x="4684" y="1380"/>
                  <a:ext cx="3" cy="2"/>
                </a:xfrm>
                <a:custGeom>
                  <a:avLst/>
                  <a:gdLst>
                    <a:gd name="T0" fmla="*/ 0 w 3"/>
                    <a:gd name="T1" fmla="*/ 0 h 2"/>
                    <a:gd name="T2" fmla="*/ 0 w 3"/>
                    <a:gd name="T3" fmla="*/ 0 h 2"/>
                    <a:gd name="T4" fmla="*/ 0 w 3"/>
                    <a:gd name="T5" fmla="*/ 2 h 2"/>
                    <a:gd name="T6" fmla="*/ 0 w 3"/>
                    <a:gd name="T7" fmla="*/ 2 h 2"/>
                    <a:gd name="T8" fmla="*/ 2 w 3"/>
                    <a:gd name="T9" fmla="*/ 2 h 2"/>
                    <a:gd name="T10" fmla="*/ 3 w 3"/>
                    <a:gd name="T11" fmla="*/ 2 h 2"/>
                    <a:gd name="T12" fmla="*/ 3 w 3"/>
                    <a:gd name="T13" fmla="*/ 0 h 2"/>
                    <a:gd name="T14" fmla="*/ 2 w 3"/>
                    <a:gd name="T15" fmla="*/ 0 h 2"/>
                    <a:gd name="T16" fmla="*/ 0 w 3"/>
                    <a:gd name="T1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" h="2">
                      <a:moveTo>
                        <a:pt x="0" y="0"/>
                      </a:moveTo>
                      <a:cubicBezTo>
                        <a:pt x="0" y="0"/>
                        <a:pt x="0" y="1"/>
                        <a:pt x="0" y="0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1" y="2"/>
                        <a:pt x="0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2" y="1"/>
                        <a:pt x="3" y="2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695" name="Freeform 7912"/>
                <p:cNvSpPr/>
                <p:nvPr/>
              </p:nvSpPr>
              <p:spPr bwMode="auto">
                <a:xfrm>
                  <a:off x="4714" y="1380"/>
                  <a:ext cx="10" cy="5"/>
                </a:xfrm>
                <a:custGeom>
                  <a:avLst/>
                  <a:gdLst>
                    <a:gd name="T0" fmla="*/ 7 w 9"/>
                    <a:gd name="T1" fmla="*/ 0 h 4"/>
                    <a:gd name="T2" fmla="*/ 3 w 9"/>
                    <a:gd name="T3" fmla="*/ 0 h 4"/>
                    <a:gd name="T4" fmla="*/ 4 w 9"/>
                    <a:gd name="T5" fmla="*/ 4 h 4"/>
                    <a:gd name="T6" fmla="*/ 9 w 9"/>
                    <a:gd name="T7" fmla="*/ 2 h 4"/>
                    <a:gd name="T8" fmla="*/ 7 w 9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4">
                      <a:moveTo>
                        <a:pt x="7" y="0"/>
                      </a:moveTo>
                      <a:cubicBezTo>
                        <a:pt x="7" y="1"/>
                        <a:pt x="4" y="0"/>
                        <a:pt x="3" y="0"/>
                      </a:cubicBezTo>
                      <a:cubicBezTo>
                        <a:pt x="3" y="1"/>
                        <a:pt x="0" y="4"/>
                        <a:pt x="4" y="4"/>
                      </a:cubicBezTo>
                      <a:cubicBezTo>
                        <a:pt x="4" y="2"/>
                        <a:pt x="4" y="2"/>
                        <a:pt x="9" y="2"/>
                      </a:cubicBezTo>
                      <a:cubicBezTo>
                        <a:pt x="9" y="1"/>
                        <a:pt x="9" y="0"/>
                        <a:pt x="7" y="0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696" name="Freeform 7913"/>
                <p:cNvSpPr/>
                <p:nvPr/>
              </p:nvSpPr>
              <p:spPr bwMode="auto">
                <a:xfrm>
                  <a:off x="5124" y="1381"/>
                  <a:ext cx="9" cy="5"/>
                </a:xfrm>
                <a:custGeom>
                  <a:avLst/>
                  <a:gdLst>
                    <a:gd name="T0" fmla="*/ 8 w 8"/>
                    <a:gd name="T1" fmla="*/ 3 h 4"/>
                    <a:gd name="T2" fmla="*/ 2 w 8"/>
                    <a:gd name="T3" fmla="*/ 1 h 4"/>
                    <a:gd name="T4" fmla="*/ 8 w 8"/>
                    <a:gd name="T5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8" h="4">
                      <a:moveTo>
                        <a:pt x="8" y="3"/>
                      </a:moveTo>
                      <a:cubicBezTo>
                        <a:pt x="8" y="1"/>
                        <a:pt x="4" y="0"/>
                        <a:pt x="2" y="1"/>
                      </a:cubicBezTo>
                      <a:cubicBezTo>
                        <a:pt x="0" y="2"/>
                        <a:pt x="6" y="4"/>
                        <a:pt x="8" y="3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697" name="Freeform 7914"/>
                <p:cNvSpPr/>
                <p:nvPr/>
              </p:nvSpPr>
              <p:spPr bwMode="auto">
                <a:xfrm>
                  <a:off x="4918" y="1382"/>
                  <a:ext cx="5" cy="3"/>
                </a:xfrm>
                <a:custGeom>
                  <a:avLst/>
                  <a:gdLst>
                    <a:gd name="T0" fmla="*/ 2 w 5"/>
                    <a:gd name="T1" fmla="*/ 2 h 2"/>
                    <a:gd name="T2" fmla="*/ 5 w 5"/>
                    <a:gd name="T3" fmla="*/ 0 h 2"/>
                    <a:gd name="T4" fmla="*/ 1 w 5"/>
                    <a:gd name="T5" fmla="*/ 0 h 2"/>
                    <a:gd name="T6" fmla="*/ 2 w 5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2">
                      <a:moveTo>
                        <a:pt x="2" y="2"/>
                      </a:moveTo>
                      <a:cubicBezTo>
                        <a:pt x="3" y="1"/>
                        <a:pt x="5" y="1"/>
                        <a:pt x="5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1"/>
                        <a:pt x="1" y="2"/>
                        <a:pt x="2" y="2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698" name="Freeform 7915"/>
                <p:cNvSpPr/>
                <p:nvPr/>
              </p:nvSpPr>
              <p:spPr bwMode="auto">
                <a:xfrm>
                  <a:off x="5195" y="1381"/>
                  <a:ext cx="9" cy="4"/>
                </a:xfrm>
                <a:custGeom>
                  <a:avLst/>
                  <a:gdLst>
                    <a:gd name="T0" fmla="*/ 1 w 7"/>
                    <a:gd name="T1" fmla="*/ 1 h 3"/>
                    <a:gd name="T2" fmla="*/ 7 w 7"/>
                    <a:gd name="T3" fmla="*/ 1 h 3"/>
                    <a:gd name="T4" fmla="*/ 1 w 7"/>
                    <a:gd name="T5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" h="3">
                      <a:moveTo>
                        <a:pt x="1" y="1"/>
                      </a:moveTo>
                      <a:cubicBezTo>
                        <a:pt x="0" y="3"/>
                        <a:pt x="7" y="3"/>
                        <a:pt x="7" y="1"/>
                      </a:cubicBezTo>
                      <a:cubicBezTo>
                        <a:pt x="5" y="1"/>
                        <a:pt x="4" y="0"/>
                        <a:pt x="1" y="1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699" name="Freeform 7916"/>
                <p:cNvSpPr/>
                <p:nvPr/>
              </p:nvSpPr>
              <p:spPr bwMode="auto">
                <a:xfrm>
                  <a:off x="5013" y="1384"/>
                  <a:ext cx="7" cy="3"/>
                </a:xfrm>
                <a:custGeom>
                  <a:avLst/>
                  <a:gdLst>
                    <a:gd name="T0" fmla="*/ 5 w 6"/>
                    <a:gd name="T1" fmla="*/ 1 h 3"/>
                    <a:gd name="T2" fmla="*/ 1 w 6"/>
                    <a:gd name="T3" fmla="*/ 1 h 3"/>
                    <a:gd name="T4" fmla="*/ 5 w 6"/>
                    <a:gd name="T5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3">
                      <a:moveTo>
                        <a:pt x="5" y="1"/>
                      </a:moveTo>
                      <a:cubicBezTo>
                        <a:pt x="4" y="0"/>
                        <a:pt x="3" y="1"/>
                        <a:pt x="1" y="1"/>
                      </a:cubicBezTo>
                      <a:cubicBezTo>
                        <a:pt x="0" y="3"/>
                        <a:pt x="6" y="3"/>
                        <a:pt x="5" y="1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700" name="Freeform 7917"/>
                <p:cNvSpPr/>
                <p:nvPr/>
              </p:nvSpPr>
              <p:spPr bwMode="auto">
                <a:xfrm>
                  <a:off x="4822" y="1385"/>
                  <a:ext cx="4" cy="3"/>
                </a:xfrm>
                <a:custGeom>
                  <a:avLst/>
                  <a:gdLst>
                    <a:gd name="T0" fmla="*/ 0 w 4"/>
                    <a:gd name="T1" fmla="*/ 0 h 3"/>
                    <a:gd name="T2" fmla="*/ 4 w 4"/>
                    <a:gd name="T3" fmla="*/ 3 h 3"/>
                    <a:gd name="T4" fmla="*/ 0 w 4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3">
                      <a:moveTo>
                        <a:pt x="0" y="0"/>
                      </a:moveTo>
                      <a:cubicBezTo>
                        <a:pt x="0" y="2"/>
                        <a:pt x="2" y="2"/>
                        <a:pt x="4" y="3"/>
                      </a:cubicBezTo>
                      <a:cubicBezTo>
                        <a:pt x="3" y="2"/>
                        <a:pt x="3" y="0"/>
                        <a:pt x="0" y="0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701" name="Freeform 7918"/>
                <p:cNvSpPr/>
                <p:nvPr/>
              </p:nvSpPr>
              <p:spPr bwMode="auto">
                <a:xfrm>
                  <a:off x="4735" y="1386"/>
                  <a:ext cx="32" cy="11"/>
                </a:xfrm>
                <a:custGeom>
                  <a:avLst/>
                  <a:gdLst>
                    <a:gd name="T0" fmla="*/ 14 w 28"/>
                    <a:gd name="T1" fmla="*/ 3 h 10"/>
                    <a:gd name="T2" fmla="*/ 11 w 28"/>
                    <a:gd name="T3" fmla="*/ 3 h 10"/>
                    <a:gd name="T4" fmla="*/ 11 w 28"/>
                    <a:gd name="T5" fmla="*/ 4 h 10"/>
                    <a:gd name="T6" fmla="*/ 10 w 28"/>
                    <a:gd name="T7" fmla="*/ 4 h 10"/>
                    <a:gd name="T8" fmla="*/ 2 w 28"/>
                    <a:gd name="T9" fmla="*/ 0 h 10"/>
                    <a:gd name="T10" fmla="*/ 6 w 28"/>
                    <a:gd name="T11" fmla="*/ 2 h 10"/>
                    <a:gd name="T12" fmla="*/ 4 w 28"/>
                    <a:gd name="T13" fmla="*/ 6 h 10"/>
                    <a:gd name="T14" fmla="*/ 16 w 28"/>
                    <a:gd name="T15" fmla="*/ 8 h 10"/>
                    <a:gd name="T16" fmla="*/ 28 w 28"/>
                    <a:gd name="T17" fmla="*/ 8 h 10"/>
                    <a:gd name="T18" fmla="*/ 19 w 28"/>
                    <a:gd name="T19" fmla="*/ 3 h 10"/>
                    <a:gd name="T20" fmla="*/ 12 w 28"/>
                    <a:gd name="T21" fmla="*/ 4 h 10"/>
                    <a:gd name="T22" fmla="*/ 12 w 28"/>
                    <a:gd name="T23" fmla="*/ 4 h 10"/>
                    <a:gd name="T24" fmla="*/ 14 w 28"/>
                    <a:gd name="T25" fmla="*/ 3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8" h="10">
                      <a:moveTo>
                        <a:pt x="14" y="3"/>
                      </a:moveTo>
                      <a:cubicBezTo>
                        <a:pt x="11" y="3"/>
                        <a:pt x="11" y="3"/>
                        <a:pt x="11" y="3"/>
                      </a:cubicBezTo>
                      <a:cubicBezTo>
                        <a:pt x="11" y="3"/>
                        <a:pt x="11" y="4"/>
                        <a:pt x="11" y="4"/>
                      </a:cubicBezTo>
                      <a:cubicBezTo>
                        <a:pt x="10" y="4"/>
                        <a:pt x="10" y="4"/>
                        <a:pt x="10" y="4"/>
                      </a:cubicBezTo>
                      <a:cubicBezTo>
                        <a:pt x="8" y="2"/>
                        <a:pt x="6" y="1"/>
                        <a:pt x="2" y="0"/>
                      </a:cubicBezTo>
                      <a:cubicBezTo>
                        <a:pt x="0" y="2"/>
                        <a:pt x="4" y="3"/>
                        <a:pt x="6" y="2"/>
                      </a:cubicBezTo>
                      <a:cubicBezTo>
                        <a:pt x="5" y="3"/>
                        <a:pt x="3" y="3"/>
                        <a:pt x="4" y="6"/>
                      </a:cubicBezTo>
                      <a:cubicBezTo>
                        <a:pt x="8" y="7"/>
                        <a:pt x="13" y="6"/>
                        <a:pt x="16" y="8"/>
                      </a:cubicBezTo>
                      <a:cubicBezTo>
                        <a:pt x="18" y="6"/>
                        <a:pt x="22" y="10"/>
                        <a:pt x="28" y="8"/>
                      </a:cubicBezTo>
                      <a:cubicBezTo>
                        <a:pt x="28" y="5"/>
                        <a:pt x="19" y="5"/>
                        <a:pt x="19" y="3"/>
                      </a:cubicBezTo>
                      <a:cubicBezTo>
                        <a:pt x="16" y="3"/>
                        <a:pt x="14" y="4"/>
                        <a:pt x="12" y="4"/>
                      </a:cubicBezTo>
                      <a:cubicBezTo>
                        <a:pt x="12" y="4"/>
                        <a:pt x="12" y="4"/>
                        <a:pt x="12" y="4"/>
                      </a:cubicBezTo>
                      <a:cubicBezTo>
                        <a:pt x="13" y="4"/>
                        <a:pt x="14" y="4"/>
                        <a:pt x="14" y="3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702" name="Freeform 7919"/>
                <p:cNvSpPr/>
                <p:nvPr/>
              </p:nvSpPr>
              <p:spPr bwMode="auto">
                <a:xfrm>
                  <a:off x="4644" y="1391"/>
                  <a:ext cx="6" cy="3"/>
                </a:xfrm>
                <a:custGeom>
                  <a:avLst/>
                  <a:gdLst>
                    <a:gd name="T0" fmla="*/ 2 w 5"/>
                    <a:gd name="T1" fmla="*/ 0 h 3"/>
                    <a:gd name="T2" fmla="*/ 0 w 5"/>
                    <a:gd name="T3" fmla="*/ 2 h 3"/>
                    <a:gd name="T4" fmla="*/ 2 w 5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" h="3">
                      <a:moveTo>
                        <a:pt x="2" y="0"/>
                      </a:moveTo>
                      <a:cubicBezTo>
                        <a:pt x="1" y="1"/>
                        <a:pt x="0" y="1"/>
                        <a:pt x="0" y="2"/>
                      </a:cubicBezTo>
                      <a:cubicBezTo>
                        <a:pt x="2" y="3"/>
                        <a:pt x="5" y="0"/>
                        <a:pt x="2" y="0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703" name="Freeform 7920"/>
                <p:cNvSpPr/>
                <p:nvPr/>
              </p:nvSpPr>
              <p:spPr bwMode="auto">
                <a:xfrm>
                  <a:off x="4859" y="1391"/>
                  <a:ext cx="12" cy="5"/>
                </a:xfrm>
                <a:custGeom>
                  <a:avLst/>
                  <a:gdLst>
                    <a:gd name="T0" fmla="*/ 4 w 11"/>
                    <a:gd name="T1" fmla="*/ 3 h 5"/>
                    <a:gd name="T2" fmla="*/ 9 w 11"/>
                    <a:gd name="T3" fmla="*/ 3 h 5"/>
                    <a:gd name="T4" fmla="*/ 4 w 11"/>
                    <a:gd name="T5" fmla="*/ 3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1" h="5">
                      <a:moveTo>
                        <a:pt x="4" y="3"/>
                      </a:moveTo>
                      <a:cubicBezTo>
                        <a:pt x="6" y="1"/>
                        <a:pt x="8" y="5"/>
                        <a:pt x="9" y="3"/>
                      </a:cubicBezTo>
                      <a:cubicBezTo>
                        <a:pt x="11" y="0"/>
                        <a:pt x="0" y="1"/>
                        <a:pt x="4" y="3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704" name="Freeform 7921"/>
                <p:cNvSpPr/>
                <p:nvPr/>
              </p:nvSpPr>
              <p:spPr bwMode="auto">
                <a:xfrm>
                  <a:off x="5036" y="1395"/>
                  <a:ext cx="7" cy="4"/>
                </a:xfrm>
                <a:custGeom>
                  <a:avLst/>
                  <a:gdLst>
                    <a:gd name="T0" fmla="*/ 0 w 6"/>
                    <a:gd name="T1" fmla="*/ 3 h 3"/>
                    <a:gd name="T2" fmla="*/ 5 w 6"/>
                    <a:gd name="T3" fmla="*/ 0 h 3"/>
                    <a:gd name="T4" fmla="*/ 0 w 6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3">
                      <a:moveTo>
                        <a:pt x="0" y="3"/>
                      </a:moveTo>
                      <a:cubicBezTo>
                        <a:pt x="2" y="2"/>
                        <a:pt x="6" y="3"/>
                        <a:pt x="5" y="0"/>
                      </a:cubicBezTo>
                      <a:cubicBezTo>
                        <a:pt x="2" y="0"/>
                        <a:pt x="0" y="1"/>
                        <a:pt x="0" y="3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705" name="Freeform 7922"/>
                <p:cNvSpPr/>
                <p:nvPr/>
              </p:nvSpPr>
              <p:spPr bwMode="auto">
                <a:xfrm>
                  <a:off x="4967" y="1396"/>
                  <a:ext cx="7" cy="3"/>
                </a:xfrm>
                <a:custGeom>
                  <a:avLst/>
                  <a:gdLst>
                    <a:gd name="T0" fmla="*/ 1 w 6"/>
                    <a:gd name="T1" fmla="*/ 2 h 2"/>
                    <a:gd name="T2" fmla="*/ 6 w 6"/>
                    <a:gd name="T3" fmla="*/ 0 h 2"/>
                    <a:gd name="T4" fmla="*/ 1 w 6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2">
                      <a:moveTo>
                        <a:pt x="1" y="2"/>
                      </a:moveTo>
                      <a:cubicBezTo>
                        <a:pt x="3" y="2"/>
                        <a:pt x="5" y="1"/>
                        <a:pt x="6" y="0"/>
                      </a:cubicBezTo>
                      <a:cubicBezTo>
                        <a:pt x="4" y="1"/>
                        <a:pt x="0" y="0"/>
                        <a:pt x="1" y="2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706" name="Freeform 7923"/>
                <p:cNvSpPr/>
                <p:nvPr/>
              </p:nvSpPr>
              <p:spPr bwMode="auto">
                <a:xfrm>
                  <a:off x="4852" y="1397"/>
                  <a:ext cx="5" cy="4"/>
                </a:xfrm>
                <a:custGeom>
                  <a:avLst/>
                  <a:gdLst>
                    <a:gd name="T0" fmla="*/ 0 w 5"/>
                    <a:gd name="T1" fmla="*/ 1 h 3"/>
                    <a:gd name="T2" fmla="*/ 4 w 5"/>
                    <a:gd name="T3" fmla="*/ 3 h 3"/>
                    <a:gd name="T4" fmla="*/ 0 w 5"/>
                    <a:gd name="T5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" h="3">
                      <a:moveTo>
                        <a:pt x="0" y="1"/>
                      </a:moveTo>
                      <a:cubicBezTo>
                        <a:pt x="0" y="3"/>
                        <a:pt x="2" y="3"/>
                        <a:pt x="4" y="3"/>
                      </a:cubicBezTo>
                      <a:cubicBezTo>
                        <a:pt x="5" y="0"/>
                        <a:pt x="3" y="1"/>
                        <a:pt x="0" y="1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707" name="Freeform 7924"/>
                <p:cNvSpPr/>
                <p:nvPr/>
              </p:nvSpPr>
              <p:spPr bwMode="auto">
                <a:xfrm>
                  <a:off x="5193" y="1399"/>
                  <a:ext cx="4" cy="5"/>
                </a:xfrm>
                <a:custGeom>
                  <a:avLst/>
                  <a:gdLst>
                    <a:gd name="T0" fmla="*/ 0 w 3"/>
                    <a:gd name="T1" fmla="*/ 5 h 5"/>
                    <a:gd name="T2" fmla="*/ 2 w 3"/>
                    <a:gd name="T3" fmla="*/ 0 h 5"/>
                    <a:gd name="T4" fmla="*/ 0 w 3"/>
                    <a:gd name="T5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5">
                      <a:moveTo>
                        <a:pt x="0" y="5"/>
                      </a:moveTo>
                      <a:cubicBezTo>
                        <a:pt x="3" y="5"/>
                        <a:pt x="3" y="1"/>
                        <a:pt x="2" y="0"/>
                      </a:cubicBezTo>
                      <a:cubicBezTo>
                        <a:pt x="1" y="2"/>
                        <a:pt x="2" y="3"/>
                        <a:pt x="0" y="5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708" name="Freeform 7925"/>
                <p:cNvSpPr/>
                <p:nvPr/>
              </p:nvSpPr>
              <p:spPr bwMode="auto">
                <a:xfrm>
                  <a:off x="5014" y="1401"/>
                  <a:ext cx="7" cy="3"/>
                </a:xfrm>
                <a:custGeom>
                  <a:avLst/>
                  <a:gdLst>
                    <a:gd name="T0" fmla="*/ 3 w 6"/>
                    <a:gd name="T1" fmla="*/ 0 h 3"/>
                    <a:gd name="T2" fmla="*/ 6 w 6"/>
                    <a:gd name="T3" fmla="*/ 1 h 3"/>
                    <a:gd name="T4" fmla="*/ 3 w 6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3">
                      <a:moveTo>
                        <a:pt x="3" y="0"/>
                      </a:moveTo>
                      <a:cubicBezTo>
                        <a:pt x="0" y="2"/>
                        <a:pt x="6" y="3"/>
                        <a:pt x="6" y="1"/>
                      </a:cubicBezTo>
                      <a:cubicBezTo>
                        <a:pt x="3" y="2"/>
                        <a:pt x="4" y="0"/>
                        <a:pt x="3" y="0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709" name="Freeform 7926"/>
                <p:cNvSpPr/>
                <p:nvPr/>
              </p:nvSpPr>
              <p:spPr bwMode="auto">
                <a:xfrm>
                  <a:off x="4905" y="1403"/>
                  <a:ext cx="10" cy="5"/>
                </a:xfrm>
                <a:custGeom>
                  <a:avLst/>
                  <a:gdLst>
                    <a:gd name="T0" fmla="*/ 3 w 9"/>
                    <a:gd name="T1" fmla="*/ 4 h 4"/>
                    <a:gd name="T2" fmla="*/ 8 w 9"/>
                    <a:gd name="T3" fmla="*/ 4 h 4"/>
                    <a:gd name="T4" fmla="*/ 3 w 9"/>
                    <a:gd name="T5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9" h="4">
                      <a:moveTo>
                        <a:pt x="3" y="4"/>
                      </a:moveTo>
                      <a:cubicBezTo>
                        <a:pt x="3" y="3"/>
                        <a:pt x="7" y="4"/>
                        <a:pt x="8" y="4"/>
                      </a:cubicBezTo>
                      <a:cubicBezTo>
                        <a:pt x="9" y="0"/>
                        <a:pt x="0" y="3"/>
                        <a:pt x="3" y="4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710" name="Freeform 7927"/>
                <p:cNvSpPr/>
                <p:nvPr/>
              </p:nvSpPr>
              <p:spPr bwMode="auto">
                <a:xfrm>
                  <a:off x="5176" y="1407"/>
                  <a:ext cx="6" cy="3"/>
                </a:xfrm>
                <a:custGeom>
                  <a:avLst/>
                  <a:gdLst>
                    <a:gd name="T0" fmla="*/ 2 w 5"/>
                    <a:gd name="T1" fmla="*/ 0 h 3"/>
                    <a:gd name="T2" fmla="*/ 2 w 5"/>
                    <a:gd name="T3" fmla="*/ 3 h 3"/>
                    <a:gd name="T4" fmla="*/ 2 w 5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" h="3">
                      <a:moveTo>
                        <a:pt x="2" y="0"/>
                      </a:moveTo>
                      <a:cubicBezTo>
                        <a:pt x="1" y="0"/>
                        <a:pt x="0" y="3"/>
                        <a:pt x="2" y="3"/>
                      </a:cubicBezTo>
                      <a:cubicBezTo>
                        <a:pt x="2" y="2"/>
                        <a:pt x="5" y="1"/>
                        <a:pt x="2" y="0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711" name="Freeform 7928"/>
                <p:cNvSpPr/>
                <p:nvPr/>
              </p:nvSpPr>
              <p:spPr bwMode="auto">
                <a:xfrm>
                  <a:off x="4676" y="1409"/>
                  <a:ext cx="4" cy="4"/>
                </a:xfrm>
                <a:custGeom>
                  <a:avLst/>
                  <a:gdLst>
                    <a:gd name="T0" fmla="*/ 0 w 4"/>
                    <a:gd name="T1" fmla="*/ 2 h 3"/>
                    <a:gd name="T2" fmla="*/ 4 w 4"/>
                    <a:gd name="T3" fmla="*/ 1 h 3"/>
                    <a:gd name="T4" fmla="*/ 3 w 4"/>
                    <a:gd name="T5" fmla="*/ 0 h 3"/>
                    <a:gd name="T6" fmla="*/ 0 w 4"/>
                    <a:gd name="T7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3">
                      <a:moveTo>
                        <a:pt x="0" y="2"/>
                      </a:moveTo>
                      <a:cubicBezTo>
                        <a:pt x="1" y="2"/>
                        <a:pt x="4" y="3"/>
                        <a:pt x="4" y="1"/>
                      </a:cubicBezTo>
                      <a:cubicBezTo>
                        <a:pt x="3" y="1"/>
                        <a:pt x="3" y="0"/>
                        <a:pt x="3" y="0"/>
                      </a:cubicBezTo>
                      <a:cubicBezTo>
                        <a:pt x="1" y="0"/>
                        <a:pt x="0" y="0"/>
                        <a:pt x="0" y="2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712" name="Freeform 7929"/>
                <p:cNvSpPr/>
                <p:nvPr/>
              </p:nvSpPr>
              <p:spPr bwMode="auto">
                <a:xfrm>
                  <a:off x="4933" y="1409"/>
                  <a:ext cx="8" cy="4"/>
                </a:xfrm>
                <a:custGeom>
                  <a:avLst/>
                  <a:gdLst>
                    <a:gd name="T0" fmla="*/ 1 w 7"/>
                    <a:gd name="T1" fmla="*/ 1 h 3"/>
                    <a:gd name="T2" fmla="*/ 6 w 7"/>
                    <a:gd name="T3" fmla="*/ 2 h 3"/>
                    <a:gd name="T4" fmla="*/ 1 w 7"/>
                    <a:gd name="T5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" h="3">
                      <a:moveTo>
                        <a:pt x="1" y="1"/>
                      </a:moveTo>
                      <a:cubicBezTo>
                        <a:pt x="0" y="3"/>
                        <a:pt x="5" y="1"/>
                        <a:pt x="6" y="2"/>
                      </a:cubicBezTo>
                      <a:cubicBezTo>
                        <a:pt x="7" y="0"/>
                        <a:pt x="4" y="1"/>
                        <a:pt x="1" y="1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713" name="Freeform 7930"/>
                <p:cNvSpPr/>
                <p:nvPr/>
              </p:nvSpPr>
              <p:spPr bwMode="auto">
                <a:xfrm>
                  <a:off x="4795" y="1168"/>
                  <a:ext cx="10" cy="4"/>
                </a:xfrm>
                <a:custGeom>
                  <a:avLst/>
                  <a:gdLst>
                    <a:gd name="T0" fmla="*/ 4 w 9"/>
                    <a:gd name="T1" fmla="*/ 2 h 3"/>
                    <a:gd name="T2" fmla="*/ 5 w 9"/>
                    <a:gd name="T3" fmla="*/ 1 h 3"/>
                    <a:gd name="T4" fmla="*/ 9 w 9"/>
                    <a:gd name="T5" fmla="*/ 3 h 3"/>
                    <a:gd name="T6" fmla="*/ 7 w 9"/>
                    <a:gd name="T7" fmla="*/ 0 h 3"/>
                    <a:gd name="T8" fmla="*/ 0 w 9"/>
                    <a:gd name="T9" fmla="*/ 2 h 3"/>
                    <a:gd name="T10" fmla="*/ 4 w 9"/>
                    <a:gd name="T11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" h="3">
                      <a:moveTo>
                        <a:pt x="4" y="2"/>
                      </a:moveTo>
                      <a:cubicBezTo>
                        <a:pt x="1" y="2"/>
                        <a:pt x="5" y="1"/>
                        <a:pt x="5" y="1"/>
                      </a:cubicBezTo>
                      <a:cubicBezTo>
                        <a:pt x="5" y="3"/>
                        <a:pt x="7" y="3"/>
                        <a:pt x="9" y="3"/>
                      </a:cubicBezTo>
                      <a:cubicBezTo>
                        <a:pt x="9" y="1"/>
                        <a:pt x="6" y="2"/>
                        <a:pt x="7" y="0"/>
                      </a:cubicBezTo>
                      <a:cubicBezTo>
                        <a:pt x="4" y="0"/>
                        <a:pt x="1" y="0"/>
                        <a:pt x="0" y="2"/>
                      </a:cubicBezTo>
                      <a:cubicBezTo>
                        <a:pt x="2" y="1"/>
                        <a:pt x="4" y="3"/>
                        <a:pt x="4" y="2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714" name="Freeform 7931"/>
                <p:cNvSpPr/>
                <p:nvPr/>
              </p:nvSpPr>
              <p:spPr bwMode="auto">
                <a:xfrm>
                  <a:off x="5105" y="1189"/>
                  <a:ext cx="13" cy="6"/>
                </a:xfrm>
                <a:custGeom>
                  <a:avLst/>
                  <a:gdLst>
                    <a:gd name="T0" fmla="*/ 6 w 11"/>
                    <a:gd name="T1" fmla="*/ 3 h 5"/>
                    <a:gd name="T2" fmla="*/ 11 w 11"/>
                    <a:gd name="T3" fmla="*/ 3 h 5"/>
                    <a:gd name="T4" fmla="*/ 0 w 11"/>
                    <a:gd name="T5" fmla="*/ 1 h 5"/>
                    <a:gd name="T6" fmla="*/ 6 w 11"/>
                    <a:gd name="T7" fmla="*/ 3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5">
                      <a:moveTo>
                        <a:pt x="6" y="3"/>
                      </a:moveTo>
                      <a:cubicBezTo>
                        <a:pt x="9" y="2"/>
                        <a:pt x="10" y="5"/>
                        <a:pt x="11" y="3"/>
                      </a:cubicBezTo>
                      <a:cubicBezTo>
                        <a:pt x="9" y="2"/>
                        <a:pt x="4" y="0"/>
                        <a:pt x="0" y="1"/>
                      </a:cubicBezTo>
                      <a:cubicBezTo>
                        <a:pt x="3" y="1"/>
                        <a:pt x="7" y="1"/>
                        <a:pt x="6" y="3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715" name="Freeform 7932"/>
                <p:cNvSpPr/>
                <p:nvPr/>
              </p:nvSpPr>
              <p:spPr bwMode="auto">
                <a:xfrm>
                  <a:off x="4768" y="1248"/>
                  <a:ext cx="30" cy="12"/>
                </a:xfrm>
                <a:custGeom>
                  <a:avLst/>
                  <a:gdLst>
                    <a:gd name="T0" fmla="*/ 4 w 26"/>
                    <a:gd name="T1" fmla="*/ 7 h 10"/>
                    <a:gd name="T2" fmla="*/ 8 w 26"/>
                    <a:gd name="T3" fmla="*/ 7 h 10"/>
                    <a:gd name="T4" fmla="*/ 9 w 26"/>
                    <a:gd name="T5" fmla="*/ 5 h 10"/>
                    <a:gd name="T6" fmla="*/ 15 w 26"/>
                    <a:gd name="T7" fmla="*/ 9 h 10"/>
                    <a:gd name="T8" fmla="*/ 26 w 26"/>
                    <a:gd name="T9" fmla="*/ 7 h 10"/>
                    <a:gd name="T10" fmla="*/ 22 w 26"/>
                    <a:gd name="T11" fmla="*/ 6 h 10"/>
                    <a:gd name="T12" fmla="*/ 19 w 26"/>
                    <a:gd name="T13" fmla="*/ 7 h 10"/>
                    <a:gd name="T14" fmla="*/ 18 w 26"/>
                    <a:gd name="T15" fmla="*/ 6 h 10"/>
                    <a:gd name="T16" fmla="*/ 21 w 26"/>
                    <a:gd name="T17" fmla="*/ 5 h 10"/>
                    <a:gd name="T18" fmla="*/ 0 w 26"/>
                    <a:gd name="T19" fmla="*/ 7 h 10"/>
                    <a:gd name="T20" fmla="*/ 4 w 26"/>
                    <a:gd name="T21" fmla="*/ 7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6" h="10">
                      <a:moveTo>
                        <a:pt x="4" y="7"/>
                      </a:moveTo>
                      <a:cubicBezTo>
                        <a:pt x="8" y="7"/>
                        <a:pt x="8" y="7"/>
                        <a:pt x="8" y="7"/>
                      </a:cubicBezTo>
                      <a:cubicBezTo>
                        <a:pt x="10" y="6"/>
                        <a:pt x="7" y="5"/>
                        <a:pt x="9" y="5"/>
                      </a:cubicBezTo>
                      <a:cubicBezTo>
                        <a:pt x="10" y="7"/>
                        <a:pt x="16" y="6"/>
                        <a:pt x="15" y="9"/>
                      </a:cubicBezTo>
                      <a:cubicBezTo>
                        <a:pt x="22" y="8"/>
                        <a:pt x="22" y="10"/>
                        <a:pt x="26" y="7"/>
                      </a:cubicBezTo>
                      <a:cubicBezTo>
                        <a:pt x="23" y="7"/>
                        <a:pt x="24" y="5"/>
                        <a:pt x="22" y="6"/>
                      </a:cubicBezTo>
                      <a:cubicBezTo>
                        <a:pt x="22" y="7"/>
                        <a:pt x="21" y="7"/>
                        <a:pt x="19" y="7"/>
                      </a:cubicBezTo>
                      <a:cubicBezTo>
                        <a:pt x="19" y="7"/>
                        <a:pt x="19" y="7"/>
                        <a:pt x="18" y="6"/>
                      </a:cubicBezTo>
                      <a:cubicBezTo>
                        <a:pt x="19" y="6"/>
                        <a:pt x="20" y="6"/>
                        <a:pt x="21" y="5"/>
                      </a:cubicBezTo>
                      <a:cubicBezTo>
                        <a:pt x="15" y="8"/>
                        <a:pt x="4" y="0"/>
                        <a:pt x="0" y="7"/>
                      </a:cubicBezTo>
                      <a:cubicBezTo>
                        <a:pt x="2" y="7"/>
                        <a:pt x="7" y="4"/>
                        <a:pt x="4" y="7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716" name="Freeform 7933"/>
                <p:cNvSpPr/>
                <p:nvPr/>
              </p:nvSpPr>
              <p:spPr bwMode="auto">
                <a:xfrm>
                  <a:off x="4998" y="1277"/>
                  <a:ext cx="3" cy="6"/>
                </a:xfrm>
                <a:custGeom>
                  <a:avLst/>
                  <a:gdLst>
                    <a:gd name="T0" fmla="*/ 2 w 3"/>
                    <a:gd name="T1" fmla="*/ 3 h 5"/>
                    <a:gd name="T2" fmla="*/ 2 w 3"/>
                    <a:gd name="T3" fmla="*/ 0 h 5"/>
                    <a:gd name="T4" fmla="*/ 0 w 3"/>
                    <a:gd name="T5" fmla="*/ 3 h 5"/>
                    <a:gd name="T6" fmla="*/ 2 w 3"/>
                    <a:gd name="T7" fmla="*/ 3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5">
                      <a:moveTo>
                        <a:pt x="2" y="3"/>
                      </a:moveTo>
                      <a:cubicBezTo>
                        <a:pt x="1" y="2"/>
                        <a:pt x="3" y="2"/>
                        <a:pt x="2" y="0"/>
                      </a:cubicBezTo>
                      <a:cubicBezTo>
                        <a:pt x="0" y="0"/>
                        <a:pt x="0" y="1"/>
                        <a:pt x="0" y="3"/>
                      </a:cubicBezTo>
                      <a:cubicBezTo>
                        <a:pt x="2" y="2"/>
                        <a:pt x="1" y="5"/>
                        <a:pt x="2" y="3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717" name="Freeform 7934"/>
                <p:cNvSpPr/>
                <p:nvPr/>
              </p:nvSpPr>
              <p:spPr bwMode="auto">
                <a:xfrm>
                  <a:off x="4993" y="1298"/>
                  <a:ext cx="7" cy="2"/>
                </a:xfrm>
                <a:custGeom>
                  <a:avLst/>
                  <a:gdLst>
                    <a:gd name="T0" fmla="*/ 2 w 6"/>
                    <a:gd name="T1" fmla="*/ 2 h 2"/>
                    <a:gd name="T2" fmla="*/ 3 w 6"/>
                    <a:gd name="T3" fmla="*/ 1 h 2"/>
                    <a:gd name="T4" fmla="*/ 3 w 6"/>
                    <a:gd name="T5" fmla="*/ 2 h 2"/>
                    <a:gd name="T6" fmla="*/ 6 w 6"/>
                    <a:gd name="T7" fmla="*/ 1 h 2"/>
                    <a:gd name="T8" fmla="*/ 2 w 6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2">
                      <a:moveTo>
                        <a:pt x="2" y="2"/>
                      </a:moveTo>
                      <a:cubicBezTo>
                        <a:pt x="2" y="1"/>
                        <a:pt x="2" y="1"/>
                        <a:pt x="3" y="1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5" y="2"/>
                        <a:pt x="6" y="2"/>
                        <a:pt x="6" y="1"/>
                      </a:cubicBezTo>
                      <a:cubicBezTo>
                        <a:pt x="4" y="1"/>
                        <a:pt x="0" y="0"/>
                        <a:pt x="2" y="2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718" name="Freeform 7935"/>
                <p:cNvSpPr/>
                <p:nvPr/>
              </p:nvSpPr>
              <p:spPr bwMode="auto">
                <a:xfrm>
                  <a:off x="4810" y="1310"/>
                  <a:ext cx="3" cy="5"/>
                </a:xfrm>
                <a:custGeom>
                  <a:avLst/>
                  <a:gdLst>
                    <a:gd name="T0" fmla="*/ 3 w 3"/>
                    <a:gd name="T1" fmla="*/ 1 h 5"/>
                    <a:gd name="T2" fmla="*/ 1 w 3"/>
                    <a:gd name="T3" fmla="*/ 5 h 5"/>
                    <a:gd name="T4" fmla="*/ 3 w 3"/>
                    <a:gd name="T5" fmla="*/ 1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5">
                      <a:moveTo>
                        <a:pt x="3" y="1"/>
                      </a:moveTo>
                      <a:cubicBezTo>
                        <a:pt x="0" y="0"/>
                        <a:pt x="1" y="5"/>
                        <a:pt x="1" y="5"/>
                      </a:cubicBezTo>
                      <a:cubicBezTo>
                        <a:pt x="2" y="4"/>
                        <a:pt x="3" y="3"/>
                        <a:pt x="3" y="1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719" name="Freeform 7936"/>
                <p:cNvSpPr/>
                <p:nvPr/>
              </p:nvSpPr>
              <p:spPr bwMode="auto">
                <a:xfrm>
                  <a:off x="4899" y="1314"/>
                  <a:ext cx="14" cy="7"/>
                </a:xfrm>
                <a:custGeom>
                  <a:avLst/>
                  <a:gdLst>
                    <a:gd name="T0" fmla="*/ 0 w 12"/>
                    <a:gd name="T1" fmla="*/ 2 h 6"/>
                    <a:gd name="T2" fmla="*/ 1 w 12"/>
                    <a:gd name="T3" fmla="*/ 5 h 6"/>
                    <a:gd name="T4" fmla="*/ 6 w 12"/>
                    <a:gd name="T5" fmla="*/ 6 h 6"/>
                    <a:gd name="T6" fmla="*/ 6 w 12"/>
                    <a:gd name="T7" fmla="*/ 3 h 6"/>
                    <a:gd name="T8" fmla="*/ 5 w 12"/>
                    <a:gd name="T9" fmla="*/ 4 h 6"/>
                    <a:gd name="T10" fmla="*/ 12 w 12"/>
                    <a:gd name="T11" fmla="*/ 3 h 6"/>
                    <a:gd name="T12" fmla="*/ 2 w 12"/>
                    <a:gd name="T13" fmla="*/ 3 h 6"/>
                    <a:gd name="T14" fmla="*/ 0 w 12"/>
                    <a:gd name="T15" fmla="*/ 2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" h="6">
                      <a:moveTo>
                        <a:pt x="0" y="2"/>
                      </a:moveTo>
                      <a:cubicBezTo>
                        <a:pt x="3" y="2"/>
                        <a:pt x="0" y="3"/>
                        <a:pt x="1" y="5"/>
                      </a:cubicBezTo>
                      <a:cubicBezTo>
                        <a:pt x="3" y="5"/>
                        <a:pt x="3" y="6"/>
                        <a:pt x="6" y="6"/>
                      </a:cubicBezTo>
                      <a:cubicBezTo>
                        <a:pt x="4" y="4"/>
                        <a:pt x="8" y="3"/>
                        <a:pt x="6" y="3"/>
                      </a:cubicBezTo>
                      <a:cubicBezTo>
                        <a:pt x="6" y="4"/>
                        <a:pt x="5" y="4"/>
                        <a:pt x="5" y="4"/>
                      </a:cubicBezTo>
                      <a:cubicBezTo>
                        <a:pt x="7" y="2"/>
                        <a:pt x="7" y="4"/>
                        <a:pt x="12" y="3"/>
                      </a:cubicBezTo>
                      <a:cubicBezTo>
                        <a:pt x="11" y="1"/>
                        <a:pt x="4" y="1"/>
                        <a:pt x="2" y="3"/>
                      </a:cubicBezTo>
                      <a:cubicBezTo>
                        <a:pt x="3" y="2"/>
                        <a:pt x="0" y="0"/>
                        <a:pt x="0" y="2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720" name="Freeform 7937"/>
                <p:cNvSpPr/>
                <p:nvPr/>
              </p:nvSpPr>
              <p:spPr bwMode="auto">
                <a:xfrm>
                  <a:off x="4639" y="1316"/>
                  <a:ext cx="8" cy="5"/>
                </a:xfrm>
                <a:custGeom>
                  <a:avLst/>
                  <a:gdLst>
                    <a:gd name="T0" fmla="*/ 1 w 7"/>
                    <a:gd name="T1" fmla="*/ 4 h 4"/>
                    <a:gd name="T2" fmla="*/ 7 w 7"/>
                    <a:gd name="T3" fmla="*/ 4 h 4"/>
                    <a:gd name="T4" fmla="*/ 3 w 7"/>
                    <a:gd name="T5" fmla="*/ 0 h 4"/>
                    <a:gd name="T6" fmla="*/ 1 w 7"/>
                    <a:gd name="T7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" h="4">
                      <a:moveTo>
                        <a:pt x="1" y="4"/>
                      </a:moveTo>
                      <a:cubicBezTo>
                        <a:pt x="4" y="2"/>
                        <a:pt x="4" y="2"/>
                        <a:pt x="7" y="4"/>
                      </a:cubicBezTo>
                      <a:cubicBezTo>
                        <a:pt x="7" y="2"/>
                        <a:pt x="5" y="1"/>
                        <a:pt x="3" y="0"/>
                      </a:cubicBezTo>
                      <a:cubicBezTo>
                        <a:pt x="4" y="3"/>
                        <a:pt x="0" y="2"/>
                        <a:pt x="1" y="4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721" name="Freeform 7938"/>
                <p:cNvSpPr/>
                <p:nvPr/>
              </p:nvSpPr>
              <p:spPr bwMode="auto">
                <a:xfrm>
                  <a:off x="4832" y="1320"/>
                  <a:ext cx="10" cy="7"/>
                </a:xfrm>
                <a:custGeom>
                  <a:avLst/>
                  <a:gdLst>
                    <a:gd name="T0" fmla="*/ 0 w 9"/>
                    <a:gd name="T1" fmla="*/ 5 h 6"/>
                    <a:gd name="T2" fmla="*/ 9 w 9"/>
                    <a:gd name="T3" fmla="*/ 2 h 6"/>
                    <a:gd name="T4" fmla="*/ 0 w 9"/>
                    <a:gd name="T5" fmla="*/ 5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9" h="6">
                      <a:moveTo>
                        <a:pt x="0" y="5"/>
                      </a:moveTo>
                      <a:cubicBezTo>
                        <a:pt x="5" y="6"/>
                        <a:pt x="4" y="1"/>
                        <a:pt x="9" y="2"/>
                      </a:cubicBezTo>
                      <a:cubicBezTo>
                        <a:pt x="4" y="0"/>
                        <a:pt x="1" y="2"/>
                        <a:pt x="0" y="5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722" name="Freeform 7939"/>
                <p:cNvSpPr/>
                <p:nvPr/>
              </p:nvSpPr>
              <p:spPr bwMode="auto">
                <a:xfrm>
                  <a:off x="4945" y="1367"/>
                  <a:ext cx="34" cy="11"/>
                </a:xfrm>
                <a:custGeom>
                  <a:avLst/>
                  <a:gdLst>
                    <a:gd name="T0" fmla="*/ 19 w 29"/>
                    <a:gd name="T1" fmla="*/ 4 h 9"/>
                    <a:gd name="T2" fmla="*/ 9 w 29"/>
                    <a:gd name="T3" fmla="*/ 3 h 9"/>
                    <a:gd name="T4" fmla="*/ 0 w 29"/>
                    <a:gd name="T5" fmla="*/ 8 h 9"/>
                    <a:gd name="T6" fmla="*/ 13 w 29"/>
                    <a:gd name="T7" fmla="*/ 8 h 9"/>
                    <a:gd name="T8" fmla="*/ 25 w 29"/>
                    <a:gd name="T9" fmla="*/ 5 h 9"/>
                    <a:gd name="T10" fmla="*/ 22 w 29"/>
                    <a:gd name="T11" fmla="*/ 1 h 9"/>
                    <a:gd name="T12" fmla="*/ 26 w 29"/>
                    <a:gd name="T13" fmla="*/ 0 h 9"/>
                    <a:gd name="T14" fmla="*/ 19 w 29"/>
                    <a:gd name="T15" fmla="*/ 4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9" h="9">
                      <a:moveTo>
                        <a:pt x="19" y="4"/>
                      </a:moveTo>
                      <a:cubicBezTo>
                        <a:pt x="15" y="4"/>
                        <a:pt x="13" y="3"/>
                        <a:pt x="9" y="3"/>
                      </a:cubicBezTo>
                      <a:cubicBezTo>
                        <a:pt x="9" y="5"/>
                        <a:pt x="1" y="5"/>
                        <a:pt x="0" y="8"/>
                      </a:cubicBezTo>
                      <a:cubicBezTo>
                        <a:pt x="6" y="9"/>
                        <a:pt x="10" y="5"/>
                        <a:pt x="13" y="8"/>
                      </a:cubicBezTo>
                      <a:cubicBezTo>
                        <a:pt x="15" y="6"/>
                        <a:pt x="21" y="6"/>
                        <a:pt x="25" y="5"/>
                      </a:cubicBezTo>
                      <a:cubicBezTo>
                        <a:pt x="25" y="3"/>
                        <a:pt x="24" y="2"/>
                        <a:pt x="22" y="1"/>
                      </a:cubicBezTo>
                      <a:cubicBezTo>
                        <a:pt x="24" y="2"/>
                        <a:pt x="29" y="2"/>
                        <a:pt x="26" y="0"/>
                      </a:cubicBezTo>
                      <a:cubicBezTo>
                        <a:pt x="23" y="0"/>
                        <a:pt x="21" y="2"/>
                        <a:pt x="19" y="4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723" name="Freeform 7940"/>
                <p:cNvSpPr/>
                <p:nvPr/>
              </p:nvSpPr>
              <p:spPr bwMode="auto">
                <a:xfrm>
                  <a:off x="4998" y="1395"/>
                  <a:ext cx="6" cy="2"/>
                </a:xfrm>
                <a:custGeom>
                  <a:avLst/>
                  <a:gdLst>
                    <a:gd name="T0" fmla="*/ 5 w 6"/>
                    <a:gd name="T1" fmla="*/ 0 h 2"/>
                    <a:gd name="T2" fmla="*/ 1 w 6"/>
                    <a:gd name="T3" fmla="*/ 2 h 2"/>
                    <a:gd name="T4" fmla="*/ 5 w 6"/>
                    <a:gd name="T5" fmla="*/ 2 h 2"/>
                    <a:gd name="T6" fmla="*/ 5 w 6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2">
                      <a:moveTo>
                        <a:pt x="5" y="0"/>
                      </a:moveTo>
                      <a:cubicBezTo>
                        <a:pt x="4" y="2"/>
                        <a:pt x="0" y="0"/>
                        <a:pt x="1" y="2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5" y="1"/>
                        <a:pt x="6" y="1"/>
                        <a:pt x="5" y="0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724" name="Freeform 7941"/>
                <p:cNvSpPr/>
                <p:nvPr/>
              </p:nvSpPr>
              <p:spPr bwMode="auto">
                <a:xfrm>
                  <a:off x="5135" y="1181"/>
                  <a:ext cx="7" cy="5"/>
                </a:xfrm>
                <a:custGeom>
                  <a:avLst/>
                  <a:gdLst>
                    <a:gd name="T0" fmla="*/ 6 w 6"/>
                    <a:gd name="T1" fmla="*/ 0 h 4"/>
                    <a:gd name="T2" fmla="*/ 2 w 6"/>
                    <a:gd name="T3" fmla="*/ 0 h 4"/>
                    <a:gd name="T4" fmla="*/ 0 w 6"/>
                    <a:gd name="T5" fmla="*/ 1 h 4"/>
                    <a:gd name="T6" fmla="*/ 0 w 6"/>
                    <a:gd name="T7" fmla="*/ 3 h 4"/>
                    <a:gd name="T8" fmla="*/ 6 w 6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4">
                      <a:moveTo>
                        <a:pt x="6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1"/>
                        <a:pt x="1" y="1"/>
                        <a:pt x="0" y="1"/>
                      </a:cubicBezTo>
                      <a:cubicBezTo>
                        <a:pt x="0" y="2"/>
                        <a:pt x="0" y="2"/>
                        <a:pt x="0" y="3"/>
                      </a:cubicBezTo>
                      <a:cubicBezTo>
                        <a:pt x="4" y="4"/>
                        <a:pt x="4" y="2"/>
                        <a:pt x="6" y="0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725" name="Freeform 7942"/>
                <p:cNvSpPr/>
                <p:nvPr/>
              </p:nvSpPr>
              <p:spPr bwMode="auto">
                <a:xfrm>
                  <a:off x="4987" y="1181"/>
                  <a:ext cx="8" cy="5"/>
                </a:xfrm>
                <a:custGeom>
                  <a:avLst/>
                  <a:gdLst>
                    <a:gd name="T0" fmla="*/ 7 w 7"/>
                    <a:gd name="T1" fmla="*/ 0 h 4"/>
                    <a:gd name="T2" fmla="*/ 1 w 7"/>
                    <a:gd name="T3" fmla="*/ 0 h 4"/>
                    <a:gd name="T4" fmla="*/ 0 w 7"/>
                    <a:gd name="T5" fmla="*/ 4 h 4"/>
                    <a:gd name="T6" fmla="*/ 7 w 7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" h="4">
                      <a:moveTo>
                        <a:pt x="7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1"/>
                        <a:pt x="0" y="2"/>
                        <a:pt x="0" y="4"/>
                      </a:cubicBezTo>
                      <a:cubicBezTo>
                        <a:pt x="4" y="4"/>
                        <a:pt x="4" y="1"/>
                        <a:pt x="7" y="0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726" name="Freeform 7943"/>
                <p:cNvSpPr/>
                <p:nvPr/>
              </p:nvSpPr>
              <p:spPr bwMode="auto">
                <a:xfrm>
                  <a:off x="4658" y="1181"/>
                  <a:ext cx="7" cy="2"/>
                </a:xfrm>
                <a:custGeom>
                  <a:avLst/>
                  <a:gdLst>
                    <a:gd name="T0" fmla="*/ 6 w 6"/>
                    <a:gd name="T1" fmla="*/ 1 h 2"/>
                    <a:gd name="T2" fmla="*/ 6 w 6"/>
                    <a:gd name="T3" fmla="*/ 0 h 2"/>
                    <a:gd name="T4" fmla="*/ 0 w 6"/>
                    <a:gd name="T5" fmla="*/ 0 h 2"/>
                    <a:gd name="T6" fmla="*/ 6 w 6"/>
                    <a:gd name="T7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2">
                      <a:moveTo>
                        <a:pt x="6" y="1"/>
                      </a:move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1"/>
                        <a:pt x="4" y="2"/>
                        <a:pt x="6" y="1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727" name="Freeform 7944"/>
                <p:cNvSpPr/>
                <p:nvPr/>
              </p:nvSpPr>
              <p:spPr bwMode="auto">
                <a:xfrm>
                  <a:off x="5110" y="1186"/>
                  <a:ext cx="7" cy="4"/>
                </a:xfrm>
                <a:custGeom>
                  <a:avLst/>
                  <a:gdLst>
                    <a:gd name="T0" fmla="*/ 5 w 6"/>
                    <a:gd name="T1" fmla="*/ 3 h 4"/>
                    <a:gd name="T2" fmla="*/ 4 w 6"/>
                    <a:gd name="T3" fmla="*/ 0 h 4"/>
                    <a:gd name="T4" fmla="*/ 0 w 6"/>
                    <a:gd name="T5" fmla="*/ 2 h 4"/>
                    <a:gd name="T6" fmla="*/ 5 w 6"/>
                    <a:gd name="T7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4">
                      <a:moveTo>
                        <a:pt x="5" y="3"/>
                      </a:moveTo>
                      <a:cubicBezTo>
                        <a:pt x="6" y="2"/>
                        <a:pt x="4" y="2"/>
                        <a:pt x="4" y="0"/>
                      </a:cubicBezTo>
                      <a:cubicBezTo>
                        <a:pt x="3" y="1"/>
                        <a:pt x="0" y="0"/>
                        <a:pt x="0" y="2"/>
                      </a:cubicBezTo>
                      <a:cubicBezTo>
                        <a:pt x="3" y="2"/>
                        <a:pt x="2" y="4"/>
                        <a:pt x="5" y="3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728" name="Freeform 7945"/>
                <p:cNvSpPr/>
                <p:nvPr/>
              </p:nvSpPr>
              <p:spPr bwMode="auto">
                <a:xfrm>
                  <a:off x="4978" y="1187"/>
                  <a:ext cx="6" cy="3"/>
                </a:xfrm>
                <a:custGeom>
                  <a:avLst/>
                  <a:gdLst>
                    <a:gd name="T0" fmla="*/ 5 w 5"/>
                    <a:gd name="T1" fmla="*/ 2 h 3"/>
                    <a:gd name="T2" fmla="*/ 0 w 5"/>
                    <a:gd name="T3" fmla="*/ 1 h 3"/>
                    <a:gd name="T4" fmla="*/ 5 w 5"/>
                    <a:gd name="T5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" h="3">
                      <a:moveTo>
                        <a:pt x="5" y="2"/>
                      </a:moveTo>
                      <a:cubicBezTo>
                        <a:pt x="5" y="1"/>
                        <a:pt x="2" y="0"/>
                        <a:pt x="0" y="1"/>
                      </a:cubicBezTo>
                      <a:cubicBezTo>
                        <a:pt x="1" y="2"/>
                        <a:pt x="4" y="3"/>
                        <a:pt x="5" y="2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729" name="Freeform 7946"/>
                <p:cNvSpPr/>
                <p:nvPr/>
              </p:nvSpPr>
              <p:spPr bwMode="auto">
                <a:xfrm>
                  <a:off x="5151" y="1190"/>
                  <a:ext cx="4" cy="4"/>
                </a:xfrm>
                <a:custGeom>
                  <a:avLst/>
                  <a:gdLst>
                    <a:gd name="T0" fmla="*/ 2 w 3"/>
                    <a:gd name="T1" fmla="*/ 0 h 3"/>
                    <a:gd name="T2" fmla="*/ 0 w 3"/>
                    <a:gd name="T3" fmla="*/ 3 h 3"/>
                    <a:gd name="T4" fmla="*/ 2 w 3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3">
                      <a:moveTo>
                        <a:pt x="2" y="0"/>
                      </a:moveTo>
                      <a:cubicBezTo>
                        <a:pt x="0" y="0"/>
                        <a:pt x="0" y="2"/>
                        <a:pt x="0" y="3"/>
                      </a:cubicBezTo>
                      <a:cubicBezTo>
                        <a:pt x="3" y="3"/>
                        <a:pt x="3" y="0"/>
                        <a:pt x="2" y="0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730" name="Freeform 7947"/>
                <p:cNvSpPr/>
                <p:nvPr/>
              </p:nvSpPr>
              <p:spPr bwMode="auto">
                <a:xfrm>
                  <a:off x="5186" y="1191"/>
                  <a:ext cx="7" cy="4"/>
                </a:xfrm>
                <a:custGeom>
                  <a:avLst/>
                  <a:gdLst>
                    <a:gd name="T0" fmla="*/ 6 w 6"/>
                    <a:gd name="T1" fmla="*/ 2 h 3"/>
                    <a:gd name="T2" fmla="*/ 1 w 6"/>
                    <a:gd name="T3" fmla="*/ 0 h 3"/>
                    <a:gd name="T4" fmla="*/ 0 w 6"/>
                    <a:gd name="T5" fmla="*/ 2 h 3"/>
                    <a:gd name="T6" fmla="*/ 6 w 6"/>
                    <a:gd name="T7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3">
                      <a:moveTo>
                        <a:pt x="6" y="2"/>
                      </a:moveTo>
                      <a:cubicBezTo>
                        <a:pt x="6" y="0"/>
                        <a:pt x="3" y="1"/>
                        <a:pt x="1" y="0"/>
                      </a:cubicBez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1" y="3"/>
                        <a:pt x="2" y="2"/>
                        <a:pt x="6" y="2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731" name="Freeform 7948"/>
                <p:cNvSpPr/>
                <p:nvPr/>
              </p:nvSpPr>
              <p:spPr bwMode="auto">
                <a:xfrm>
                  <a:off x="5156" y="1193"/>
                  <a:ext cx="5" cy="3"/>
                </a:xfrm>
                <a:custGeom>
                  <a:avLst/>
                  <a:gdLst>
                    <a:gd name="T0" fmla="*/ 4 w 4"/>
                    <a:gd name="T1" fmla="*/ 1 h 3"/>
                    <a:gd name="T2" fmla="*/ 1 w 4"/>
                    <a:gd name="T3" fmla="*/ 0 h 3"/>
                    <a:gd name="T4" fmla="*/ 0 w 4"/>
                    <a:gd name="T5" fmla="*/ 3 h 3"/>
                    <a:gd name="T6" fmla="*/ 4 w 4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3">
                      <a:moveTo>
                        <a:pt x="4" y="1"/>
                      </a:moveTo>
                      <a:cubicBezTo>
                        <a:pt x="4" y="0"/>
                        <a:pt x="2" y="0"/>
                        <a:pt x="1" y="0"/>
                      </a:cubicBezTo>
                      <a:cubicBezTo>
                        <a:pt x="1" y="1"/>
                        <a:pt x="0" y="2"/>
                        <a:pt x="0" y="3"/>
                      </a:cubicBezTo>
                      <a:cubicBezTo>
                        <a:pt x="2" y="3"/>
                        <a:pt x="2" y="1"/>
                        <a:pt x="4" y="1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732" name="Freeform 7949"/>
                <p:cNvSpPr/>
                <p:nvPr/>
              </p:nvSpPr>
              <p:spPr bwMode="auto">
                <a:xfrm>
                  <a:off x="5039" y="1198"/>
                  <a:ext cx="6" cy="4"/>
                </a:xfrm>
                <a:custGeom>
                  <a:avLst/>
                  <a:gdLst>
                    <a:gd name="T0" fmla="*/ 5 w 5"/>
                    <a:gd name="T1" fmla="*/ 1 h 3"/>
                    <a:gd name="T2" fmla="*/ 2 w 5"/>
                    <a:gd name="T3" fmla="*/ 3 h 3"/>
                    <a:gd name="T4" fmla="*/ 5 w 5"/>
                    <a:gd name="T5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" h="3">
                      <a:moveTo>
                        <a:pt x="5" y="1"/>
                      </a:moveTo>
                      <a:cubicBezTo>
                        <a:pt x="3" y="0"/>
                        <a:pt x="0" y="1"/>
                        <a:pt x="2" y="3"/>
                      </a:cubicBezTo>
                      <a:cubicBezTo>
                        <a:pt x="4" y="3"/>
                        <a:pt x="5" y="2"/>
                        <a:pt x="5" y="1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733" name="Freeform 7950"/>
                <p:cNvSpPr/>
                <p:nvPr/>
              </p:nvSpPr>
              <p:spPr bwMode="auto">
                <a:xfrm>
                  <a:off x="4948" y="1200"/>
                  <a:ext cx="8" cy="3"/>
                </a:xfrm>
                <a:custGeom>
                  <a:avLst/>
                  <a:gdLst>
                    <a:gd name="T0" fmla="*/ 7 w 7"/>
                    <a:gd name="T1" fmla="*/ 1 h 3"/>
                    <a:gd name="T2" fmla="*/ 0 w 7"/>
                    <a:gd name="T3" fmla="*/ 0 h 3"/>
                    <a:gd name="T4" fmla="*/ 7 w 7"/>
                    <a:gd name="T5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" h="3">
                      <a:moveTo>
                        <a:pt x="7" y="1"/>
                      </a:moveTo>
                      <a:cubicBezTo>
                        <a:pt x="7" y="0"/>
                        <a:pt x="0" y="0"/>
                        <a:pt x="0" y="0"/>
                      </a:cubicBezTo>
                      <a:cubicBezTo>
                        <a:pt x="0" y="2"/>
                        <a:pt x="6" y="3"/>
                        <a:pt x="7" y="1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734" name="Freeform 7951"/>
                <p:cNvSpPr/>
                <p:nvPr/>
              </p:nvSpPr>
              <p:spPr bwMode="auto">
                <a:xfrm>
                  <a:off x="5175" y="1200"/>
                  <a:ext cx="12" cy="9"/>
                </a:xfrm>
                <a:custGeom>
                  <a:avLst/>
                  <a:gdLst>
                    <a:gd name="T0" fmla="*/ 4 w 11"/>
                    <a:gd name="T1" fmla="*/ 4 h 8"/>
                    <a:gd name="T2" fmla="*/ 4 w 11"/>
                    <a:gd name="T3" fmla="*/ 4 h 8"/>
                    <a:gd name="T4" fmla="*/ 10 w 11"/>
                    <a:gd name="T5" fmla="*/ 6 h 8"/>
                    <a:gd name="T6" fmla="*/ 9 w 11"/>
                    <a:gd name="T7" fmla="*/ 0 h 8"/>
                    <a:gd name="T8" fmla="*/ 5 w 11"/>
                    <a:gd name="T9" fmla="*/ 0 h 8"/>
                    <a:gd name="T10" fmla="*/ 4 w 11"/>
                    <a:gd name="T11" fmla="*/ 3 h 8"/>
                    <a:gd name="T12" fmla="*/ 1 w 11"/>
                    <a:gd name="T13" fmla="*/ 3 h 8"/>
                    <a:gd name="T14" fmla="*/ 0 w 11"/>
                    <a:gd name="T15" fmla="*/ 7 h 8"/>
                    <a:gd name="T16" fmla="*/ 3 w 11"/>
                    <a:gd name="T17" fmla="*/ 8 h 8"/>
                    <a:gd name="T18" fmla="*/ 4 w 11"/>
                    <a:gd name="T19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1" h="8">
                      <a:moveTo>
                        <a:pt x="4" y="4"/>
                      </a:move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6" y="6"/>
                        <a:pt x="8" y="5"/>
                        <a:pt x="10" y="6"/>
                      </a:cubicBezTo>
                      <a:cubicBezTo>
                        <a:pt x="11" y="3"/>
                        <a:pt x="9" y="1"/>
                        <a:pt x="9" y="0"/>
                      </a:cubicBezTo>
                      <a:cubicBezTo>
                        <a:pt x="8" y="1"/>
                        <a:pt x="6" y="0"/>
                        <a:pt x="5" y="0"/>
                      </a:cubicBezTo>
                      <a:cubicBezTo>
                        <a:pt x="6" y="2"/>
                        <a:pt x="5" y="2"/>
                        <a:pt x="4" y="3"/>
                      </a:cubicBezTo>
                      <a:cubicBezTo>
                        <a:pt x="4" y="3"/>
                        <a:pt x="2" y="3"/>
                        <a:pt x="1" y="3"/>
                      </a:cubicBezTo>
                      <a:cubicBezTo>
                        <a:pt x="0" y="4"/>
                        <a:pt x="0" y="6"/>
                        <a:pt x="0" y="7"/>
                      </a:cubicBezTo>
                      <a:cubicBezTo>
                        <a:pt x="0" y="8"/>
                        <a:pt x="1" y="8"/>
                        <a:pt x="3" y="8"/>
                      </a:cubicBezTo>
                      <a:cubicBezTo>
                        <a:pt x="4" y="7"/>
                        <a:pt x="0" y="3"/>
                        <a:pt x="4" y="4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735" name="Freeform 7952"/>
                <p:cNvSpPr/>
                <p:nvPr/>
              </p:nvSpPr>
              <p:spPr bwMode="auto">
                <a:xfrm>
                  <a:off x="4896" y="1204"/>
                  <a:ext cx="7" cy="3"/>
                </a:xfrm>
                <a:custGeom>
                  <a:avLst/>
                  <a:gdLst>
                    <a:gd name="T0" fmla="*/ 6 w 6"/>
                    <a:gd name="T1" fmla="*/ 2 h 2"/>
                    <a:gd name="T2" fmla="*/ 0 w 6"/>
                    <a:gd name="T3" fmla="*/ 0 h 2"/>
                    <a:gd name="T4" fmla="*/ 6 w 6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2">
                      <a:moveTo>
                        <a:pt x="6" y="2"/>
                      </a:moveTo>
                      <a:cubicBezTo>
                        <a:pt x="5" y="0"/>
                        <a:pt x="4" y="0"/>
                        <a:pt x="0" y="0"/>
                      </a:cubicBezTo>
                      <a:cubicBezTo>
                        <a:pt x="0" y="2"/>
                        <a:pt x="3" y="2"/>
                        <a:pt x="6" y="2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736" name="Freeform 7953"/>
                <p:cNvSpPr/>
                <p:nvPr/>
              </p:nvSpPr>
              <p:spPr bwMode="auto">
                <a:xfrm>
                  <a:off x="4907" y="1204"/>
                  <a:ext cx="6" cy="5"/>
                </a:xfrm>
                <a:custGeom>
                  <a:avLst/>
                  <a:gdLst>
                    <a:gd name="T0" fmla="*/ 5 w 5"/>
                    <a:gd name="T1" fmla="*/ 1 h 4"/>
                    <a:gd name="T2" fmla="*/ 0 w 5"/>
                    <a:gd name="T3" fmla="*/ 1 h 4"/>
                    <a:gd name="T4" fmla="*/ 5 w 5"/>
                    <a:gd name="T5" fmla="*/ 1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" h="4">
                      <a:moveTo>
                        <a:pt x="5" y="1"/>
                      </a:moveTo>
                      <a:cubicBezTo>
                        <a:pt x="3" y="0"/>
                        <a:pt x="2" y="1"/>
                        <a:pt x="0" y="1"/>
                      </a:cubicBezTo>
                      <a:cubicBezTo>
                        <a:pt x="0" y="3"/>
                        <a:pt x="5" y="4"/>
                        <a:pt x="5" y="1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737" name="Freeform 7954"/>
                <p:cNvSpPr/>
                <p:nvPr/>
              </p:nvSpPr>
              <p:spPr bwMode="auto">
                <a:xfrm>
                  <a:off x="4903" y="1208"/>
                  <a:ext cx="4" cy="4"/>
                </a:xfrm>
                <a:custGeom>
                  <a:avLst/>
                  <a:gdLst>
                    <a:gd name="T0" fmla="*/ 4 w 4"/>
                    <a:gd name="T1" fmla="*/ 3 h 4"/>
                    <a:gd name="T2" fmla="*/ 3 w 4"/>
                    <a:gd name="T3" fmla="*/ 1 h 4"/>
                    <a:gd name="T4" fmla="*/ 4 w 4"/>
                    <a:gd name="T5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4">
                      <a:moveTo>
                        <a:pt x="4" y="3"/>
                      </a:moveTo>
                      <a:cubicBezTo>
                        <a:pt x="4" y="2"/>
                        <a:pt x="3" y="2"/>
                        <a:pt x="3" y="1"/>
                      </a:cubicBezTo>
                      <a:cubicBezTo>
                        <a:pt x="0" y="0"/>
                        <a:pt x="2" y="4"/>
                        <a:pt x="4" y="3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738" name="Freeform 7955"/>
                <p:cNvSpPr/>
                <p:nvPr/>
              </p:nvSpPr>
              <p:spPr bwMode="auto">
                <a:xfrm>
                  <a:off x="4834" y="1209"/>
                  <a:ext cx="10" cy="2"/>
                </a:xfrm>
                <a:custGeom>
                  <a:avLst/>
                  <a:gdLst>
                    <a:gd name="T0" fmla="*/ 5 w 8"/>
                    <a:gd name="T1" fmla="*/ 1 h 2"/>
                    <a:gd name="T2" fmla="*/ 0 w 8"/>
                    <a:gd name="T3" fmla="*/ 0 h 2"/>
                    <a:gd name="T4" fmla="*/ 5 w 8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8" h="2">
                      <a:moveTo>
                        <a:pt x="5" y="1"/>
                      </a:moveTo>
                      <a:cubicBezTo>
                        <a:pt x="8" y="0"/>
                        <a:pt x="1" y="0"/>
                        <a:pt x="0" y="0"/>
                      </a:cubicBezTo>
                      <a:cubicBezTo>
                        <a:pt x="1" y="2"/>
                        <a:pt x="4" y="0"/>
                        <a:pt x="5" y="1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739" name="Freeform 7956"/>
                <p:cNvSpPr/>
                <p:nvPr/>
              </p:nvSpPr>
              <p:spPr bwMode="auto">
                <a:xfrm>
                  <a:off x="4736" y="1211"/>
                  <a:ext cx="7" cy="4"/>
                </a:xfrm>
                <a:custGeom>
                  <a:avLst/>
                  <a:gdLst>
                    <a:gd name="T0" fmla="*/ 1 w 6"/>
                    <a:gd name="T1" fmla="*/ 3 h 3"/>
                    <a:gd name="T2" fmla="*/ 4 w 6"/>
                    <a:gd name="T3" fmla="*/ 3 h 3"/>
                    <a:gd name="T4" fmla="*/ 5 w 6"/>
                    <a:gd name="T5" fmla="*/ 0 h 3"/>
                    <a:gd name="T6" fmla="*/ 2 w 6"/>
                    <a:gd name="T7" fmla="*/ 0 h 3"/>
                    <a:gd name="T8" fmla="*/ 1 w 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3">
                      <a:moveTo>
                        <a:pt x="1" y="3"/>
                      </a:moveTo>
                      <a:cubicBezTo>
                        <a:pt x="2" y="3"/>
                        <a:pt x="4" y="3"/>
                        <a:pt x="4" y="3"/>
                      </a:cubicBezTo>
                      <a:cubicBezTo>
                        <a:pt x="5" y="3"/>
                        <a:pt x="6" y="2"/>
                        <a:pt x="5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1"/>
                        <a:pt x="0" y="1"/>
                        <a:pt x="1" y="3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740" name="Freeform 7957"/>
                <p:cNvSpPr/>
                <p:nvPr/>
              </p:nvSpPr>
              <p:spPr bwMode="auto">
                <a:xfrm>
                  <a:off x="4758" y="1212"/>
                  <a:ext cx="5" cy="3"/>
                </a:xfrm>
                <a:custGeom>
                  <a:avLst/>
                  <a:gdLst>
                    <a:gd name="T0" fmla="*/ 0 w 4"/>
                    <a:gd name="T1" fmla="*/ 0 h 2"/>
                    <a:gd name="T2" fmla="*/ 3 w 4"/>
                    <a:gd name="T3" fmla="*/ 2 h 2"/>
                    <a:gd name="T4" fmla="*/ 0 w 4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2">
                      <a:moveTo>
                        <a:pt x="0" y="0"/>
                      </a:moveTo>
                      <a:cubicBezTo>
                        <a:pt x="0" y="2"/>
                        <a:pt x="1" y="2"/>
                        <a:pt x="3" y="2"/>
                      </a:cubicBezTo>
                      <a:cubicBezTo>
                        <a:pt x="4" y="0"/>
                        <a:pt x="2" y="0"/>
                        <a:pt x="0" y="0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741" name="Freeform 7958"/>
                <p:cNvSpPr/>
                <p:nvPr/>
              </p:nvSpPr>
              <p:spPr bwMode="auto">
                <a:xfrm>
                  <a:off x="4776" y="1212"/>
                  <a:ext cx="5" cy="5"/>
                </a:xfrm>
                <a:custGeom>
                  <a:avLst/>
                  <a:gdLst>
                    <a:gd name="T0" fmla="*/ 0 w 4"/>
                    <a:gd name="T1" fmla="*/ 2 h 4"/>
                    <a:gd name="T2" fmla="*/ 4 w 4"/>
                    <a:gd name="T3" fmla="*/ 2 h 4"/>
                    <a:gd name="T4" fmla="*/ 0 w 4"/>
                    <a:gd name="T5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4">
                      <a:moveTo>
                        <a:pt x="0" y="2"/>
                      </a:moveTo>
                      <a:cubicBezTo>
                        <a:pt x="1" y="4"/>
                        <a:pt x="3" y="2"/>
                        <a:pt x="4" y="2"/>
                      </a:cubicBezTo>
                      <a:cubicBezTo>
                        <a:pt x="4" y="0"/>
                        <a:pt x="0" y="1"/>
                        <a:pt x="0" y="2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742" name="Freeform 7959"/>
                <p:cNvSpPr/>
                <p:nvPr/>
              </p:nvSpPr>
              <p:spPr bwMode="auto">
                <a:xfrm>
                  <a:off x="5107" y="1215"/>
                  <a:ext cx="6" cy="2"/>
                </a:xfrm>
                <a:custGeom>
                  <a:avLst/>
                  <a:gdLst>
                    <a:gd name="T0" fmla="*/ 0 w 5"/>
                    <a:gd name="T1" fmla="*/ 1 h 2"/>
                    <a:gd name="T2" fmla="*/ 4 w 5"/>
                    <a:gd name="T3" fmla="*/ 0 h 2"/>
                    <a:gd name="T4" fmla="*/ 0 w 5"/>
                    <a:gd name="T5" fmla="*/ 0 h 2"/>
                    <a:gd name="T6" fmla="*/ 0 w 5"/>
                    <a:gd name="T7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2">
                      <a:moveTo>
                        <a:pt x="0" y="1"/>
                      </a:moveTo>
                      <a:cubicBezTo>
                        <a:pt x="2" y="1"/>
                        <a:pt x="5" y="2"/>
                        <a:pt x="4" y="0"/>
                      </a:cubicBezTo>
                      <a:cubicBezTo>
                        <a:pt x="3" y="0"/>
                        <a:pt x="2" y="0"/>
                        <a:pt x="0" y="0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743" name="Freeform 7960"/>
                <p:cNvSpPr/>
                <p:nvPr/>
              </p:nvSpPr>
              <p:spPr bwMode="auto">
                <a:xfrm>
                  <a:off x="4991" y="1215"/>
                  <a:ext cx="5" cy="3"/>
                </a:xfrm>
                <a:custGeom>
                  <a:avLst/>
                  <a:gdLst>
                    <a:gd name="T0" fmla="*/ 2 w 5"/>
                    <a:gd name="T1" fmla="*/ 0 h 3"/>
                    <a:gd name="T2" fmla="*/ 4 w 5"/>
                    <a:gd name="T3" fmla="*/ 3 h 3"/>
                    <a:gd name="T4" fmla="*/ 2 w 5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" h="3">
                      <a:moveTo>
                        <a:pt x="2" y="0"/>
                      </a:moveTo>
                      <a:cubicBezTo>
                        <a:pt x="0" y="1"/>
                        <a:pt x="2" y="3"/>
                        <a:pt x="4" y="3"/>
                      </a:cubicBezTo>
                      <a:cubicBezTo>
                        <a:pt x="5" y="0"/>
                        <a:pt x="2" y="1"/>
                        <a:pt x="2" y="0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744" name="Freeform 7961"/>
                <p:cNvSpPr/>
                <p:nvPr/>
              </p:nvSpPr>
              <p:spPr bwMode="auto">
                <a:xfrm>
                  <a:off x="4962" y="1215"/>
                  <a:ext cx="5" cy="3"/>
                </a:xfrm>
                <a:custGeom>
                  <a:avLst/>
                  <a:gdLst>
                    <a:gd name="T0" fmla="*/ 5 w 5"/>
                    <a:gd name="T1" fmla="*/ 2 h 3"/>
                    <a:gd name="T2" fmla="*/ 0 w 5"/>
                    <a:gd name="T3" fmla="*/ 0 h 3"/>
                    <a:gd name="T4" fmla="*/ 5 w 5"/>
                    <a:gd name="T5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" h="3">
                      <a:moveTo>
                        <a:pt x="5" y="2"/>
                      </a:moveTo>
                      <a:cubicBezTo>
                        <a:pt x="5" y="0"/>
                        <a:pt x="3" y="0"/>
                        <a:pt x="0" y="0"/>
                      </a:cubicBezTo>
                      <a:cubicBezTo>
                        <a:pt x="1" y="1"/>
                        <a:pt x="1" y="3"/>
                        <a:pt x="5" y="2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745" name="Freeform 7962"/>
                <p:cNvSpPr/>
                <p:nvPr/>
              </p:nvSpPr>
              <p:spPr bwMode="auto">
                <a:xfrm>
                  <a:off x="4950" y="1215"/>
                  <a:ext cx="9" cy="3"/>
                </a:xfrm>
                <a:custGeom>
                  <a:avLst/>
                  <a:gdLst>
                    <a:gd name="T0" fmla="*/ 8 w 8"/>
                    <a:gd name="T1" fmla="*/ 2 h 3"/>
                    <a:gd name="T2" fmla="*/ 2 w 8"/>
                    <a:gd name="T3" fmla="*/ 0 h 3"/>
                    <a:gd name="T4" fmla="*/ 8 w 8"/>
                    <a:gd name="T5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8" h="3">
                      <a:moveTo>
                        <a:pt x="8" y="2"/>
                      </a:moveTo>
                      <a:cubicBezTo>
                        <a:pt x="7" y="0"/>
                        <a:pt x="4" y="1"/>
                        <a:pt x="2" y="0"/>
                      </a:cubicBezTo>
                      <a:cubicBezTo>
                        <a:pt x="0" y="3"/>
                        <a:pt x="6" y="3"/>
                        <a:pt x="8" y="2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746" name="Freeform 7963"/>
                <p:cNvSpPr/>
                <p:nvPr/>
              </p:nvSpPr>
              <p:spPr bwMode="auto">
                <a:xfrm>
                  <a:off x="4860" y="1217"/>
                  <a:ext cx="8" cy="2"/>
                </a:xfrm>
                <a:custGeom>
                  <a:avLst/>
                  <a:gdLst>
                    <a:gd name="T0" fmla="*/ 6 w 7"/>
                    <a:gd name="T1" fmla="*/ 0 h 2"/>
                    <a:gd name="T2" fmla="*/ 0 w 7"/>
                    <a:gd name="T3" fmla="*/ 1 h 2"/>
                    <a:gd name="T4" fmla="*/ 6 w 7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" h="2">
                      <a:moveTo>
                        <a:pt x="6" y="0"/>
                      </a:moveTo>
                      <a:cubicBezTo>
                        <a:pt x="4" y="0"/>
                        <a:pt x="1" y="0"/>
                        <a:pt x="0" y="1"/>
                      </a:cubicBezTo>
                      <a:cubicBezTo>
                        <a:pt x="1" y="1"/>
                        <a:pt x="7" y="2"/>
                        <a:pt x="6" y="0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747" name="Freeform 7964"/>
                <p:cNvSpPr/>
                <p:nvPr/>
              </p:nvSpPr>
              <p:spPr bwMode="auto">
                <a:xfrm>
                  <a:off x="4870" y="1217"/>
                  <a:ext cx="8" cy="3"/>
                </a:xfrm>
                <a:custGeom>
                  <a:avLst/>
                  <a:gdLst>
                    <a:gd name="T0" fmla="*/ 7 w 7"/>
                    <a:gd name="T1" fmla="*/ 1 h 3"/>
                    <a:gd name="T2" fmla="*/ 0 w 7"/>
                    <a:gd name="T3" fmla="*/ 2 h 3"/>
                    <a:gd name="T4" fmla="*/ 7 w 7"/>
                    <a:gd name="T5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" h="3">
                      <a:moveTo>
                        <a:pt x="7" y="1"/>
                      </a:moveTo>
                      <a:cubicBezTo>
                        <a:pt x="6" y="0"/>
                        <a:pt x="1" y="1"/>
                        <a:pt x="0" y="2"/>
                      </a:cubicBezTo>
                      <a:cubicBezTo>
                        <a:pt x="1" y="3"/>
                        <a:pt x="6" y="2"/>
                        <a:pt x="7" y="1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748" name="Freeform 7965"/>
                <p:cNvSpPr/>
                <p:nvPr/>
              </p:nvSpPr>
              <p:spPr bwMode="auto">
                <a:xfrm>
                  <a:off x="5011" y="1222"/>
                  <a:ext cx="5" cy="2"/>
                </a:xfrm>
                <a:custGeom>
                  <a:avLst/>
                  <a:gdLst>
                    <a:gd name="T0" fmla="*/ 4 w 4"/>
                    <a:gd name="T1" fmla="*/ 2 h 2"/>
                    <a:gd name="T2" fmla="*/ 0 w 4"/>
                    <a:gd name="T3" fmla="*/ 1 h 2"/>
                    <a:gd name="T4" fmla="*/ 4 w 4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2">
                      <a:moveTo>
                        <a:pt x="4" y="2"/>
                      </a:moveTo>
                      <a:cubicBezTo>
                        <a:pt x="4" y="0"/>
                        <a:pt x="2" y="1"/>
                        <a:pt x="0" y="1"/>
                      </a:cubicBezTo>
                      <a:cubicBezTo>
                        <a:pt x="0" y="2"/>
                        <a:pt x="2" y="2"/>
                        <a:pt x="4" y="2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749" name="Freeform 7966"/>
                <p:cNvSpPr/>
                <p:nvPr/>
              </p:nvSpPr>
              <p:spPr bwMode="auto">
                <a:xfrm>
                  <a:off x="5070" y="1223"/>
                  <a:ext cx="7" cy="4"/>
                </a:xfrm>
                <a:custGeom>
                  <a:avLst/>
                  <a:gdLst>
                    <a:gd name="T0" fmla="*/ 6 w 6"/>
                    <a:gd name="T1" fmla="*/ 1 h 4"/>
                    <a:gd name="T2" fmla="*/ 0 w 6"/>
                    <a:gd name="T3" fmla="*/ 3 h 4"/>
                    <a:gd name="T4" fmla="*/ 6 w 6"/>
                    <a:gd name="T5" fmla="*/ 1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4">
                      <a:moveTo>
                        <a:pt x="6" y="1"/>
                      </a:moveTo>
                      <a:cubicBezTo>
                        <a:pt x="3" y="0"/>
                        <a:pt x="1" y="2"/>
                        <a:pt x="0" y="3"/>
                      </a:cubicBezTo>
                      <a:cubicBezTo>
                        <a:pt x="4" y="4"/>
                        <a:pt x="6" y="3"/>
                        <a:pt x="6" y="1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750" name="Freeform 7967"/>
                <p:cNvSpPr/>
                <p:nvPr/>
              </p:nvSpPr>
              <p:spPr bwMode="auto">
                <a:xfrm>
                  <a:off x="5002" y="1224"/>
                  <a:ext cx="6" cy="3"/>
                </a:xfrm>
                <a:custGeom>
                  <a:avLst/>
                  <a:gdLst>
                    <a:gd name="T0" fmla="*/ 5 w 5"/>
                    <a:gd name="T1" fmla="*/ 2 h 3"/>
                    <a:gd name="T2" fmla="*/ 1 w 5"/>
                    <a:gd name="T3" fmla="*/ 0 h 3"/>
                    <a:gd name="T4" fmla="*/ 0 w 5"/>
                    <a:gd name="T5" fmla="*/ 2 h 3"/>
                    <a:gd name="T6" fmla="*/ 5 w 5"/>
                    <a:gd name="T7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3">
                      <a:moveTo>
                        <a:pt x="5" y="2"/>
                      </a:moveTo>
                      <a:cubicBezTo>
                        <a:pt x="5" y="1"/>
                        <a:pt x="1" y="2"/>
                        <a:pt x="1" y="0"/>
                      </a:cubicBezTo>
                      <a:cubicBezTo>
                        <a:pt x="0" y="0"/>
                        <a:pt x="0" y="1"/>
                        <a:pt x="0" y="2"/>
                      </a:cubicBezTo>
                      <a:cubicBezTo>
                        <a:pt x="3" y="1"/>
                        <a:pt x="2" y="3"/>
                        <a:pt x="5" y="2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751" name="Freeform 7968"/>
                <p:cNvSpPr/>
                <p:nvPr/>
              </p:nvSpPr>
              <p:spPr bwMode="auto">
                <a:xfrm>
                  <a:off x="5079" y="1225"/>
                  <a:ext cx="11" cy="6"/>
                </a:xfrm>
                <a:custGeom>
                  <a:avLst/>
                  <a:gdLst>
                    <a:gd name="T0" fmla="*/ 8 w 10"/>
                    <a:gd name="T1" fmla="*/ 2 h 5"/>
                    <a:gd name="T2" fmla="*/ 10 w 10"/>
                    <a:gd name="T3" fmla="*/ 4 h 5"/>
                    <a:gd name="T4" fmla="*/ 9 w 10"/>
                    <a:gd name="T5" fmla="*/ 2 h 5"/>
                    <a:gd name="T6" fmla="*/ 10 w 10"/>
                    <a:gd name="T7" fmla="*/ 2 h 5"/>
                    <a:gd name="T8" fmla="*/ 8 w 10"/>
                    <a:gd name="T9" fmla="*/ 1 h 5"/>
                    <a:gd name="T10" fmla="*/ 8 w 10"/>
                    <a:gd name="T11" fmla="*/ 0 h 5"/>
                    <a:gd name="T12" fmla="*/ 6 w 10"/>
                    <a:gd name="T13" fmla="*/ 1 h 5"/>
                    <a:gd name="T14" fmla="*/ 4 w 10"/>
                    <a:gd name="T15" fmla="*/ 0 h 5"/>
                    <a:gd name="T16" fmla="*/ 4 w 10"/>
                    <a:gd name="T17" fmla="*/ 1 h 5"/>
                    <a:gd name="T18" fmla="*/ 2 w 10"/>
                    <a:gd name="T19" fmla="*/ 1 h 5"/>
                    <a:gd name="T20" fmla="*/ 1 w 10"/>
                    <a:gd name="T21" fmla="*/ 5 h 5"/>
                    <a:gd name="T22" fmla="*/ 6 w 10"/>
                    <a:gd name="T23" fmla="*/ 2 h 5"/>
                    <a:gd name="T24" fmla="*/ 8 w 10"/>
                    <a:gd name="T25" fmla="*/ 2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0" h="5">
                      <a:moveTo>
                        <a:pt x="8" y="2"/>
                      </a:moveTo>
                      <a:cubicBezTo>
                        <a:pt x="8" y="3"/>
                        <a:pt x="8" y="4"/>
                        <a:pt x="10" y="4"/>
                      </a:cubicBezTo>
                      <a:cubicBezTo>
                        <a:pt x="10" y="3"/>
                        <a:pt x="9" y="3"/>
                        <a:pt x="9" y="2"/>
                      </a:cubicBezTo>
                      <a:cubicBezTo>
                        <a:pt x="10" y="2"/>
                        <a:pt x="10" y="2"/>
                        <a:pt x="10" y="2"/>
                      </a:cubicBezTo>
                      <a:cubicBezTo>
                        <a:pt x="10" y="1"/>
                        <a:pt x="9" y="1"/>
                        <a:pt x="8" y="1"/>
                      </a:cubicBezTo>
                      <a:cubicBezTo>
                        <a:pt x="8" y="1"/>
                        <a:pt x="8" y="0"/>
                        <a:pt x="8" y="0"/>
                      </a:cubicBezTo>
                      <a:cubicBezTo>
                        <a:pt x="7" y="0"/>
                        <a:pt x="6" y="0"/>
                        <a:pt x="6" y="1"/>
                      </a:cubicBezTo>
                      <a:cubicBezTo>
                        <a:pt x="5" y="1"/>
                        <a:pt x="5" y="0"/>
                        <a:pt x="4" y="0"/>
                      </a:cubicBezTo>
                      <a:cubicBezTo>
                        <a:pt x="3" y="0"/>
                        <a:pt x="4" y="1"/>
                        <a:pt x="4" y="1"/>
                      </a:cubicBezTo>
                      <a:cubicBezTo>
                        <a:pt x="4" y="2"/>
                        <a:pt x="3" y="2"/>
                        <a:pt x="2" y="1"/>
                      </a:cubicBezTo>
                      <a:cubicBezTo>
                        <a:pt x="3" y="4"/>
                        <a:pt x="0" y="3"/>
                        <a:pt x="1" y="5"/>
                      </a:cubicBezTo>
                      <a:cubicBezTo>
                        <a:pt x="3" y="4"/>
                        <a:pt x="4" y="3"/>
                        <a:pt x="6" y="2"/>
                      </a:cubicBezTo>
                      <a:cubicBezTo>
                        <a:pt x="7" y="2"/>
                        <a:pt x="7" y="2"/>
                        <a:pt x="8" y="2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752" name="Freeform 7969"/>
                <p:cNvSpPr/>
                <p:nvPr/>
              </p:nvSpPr>
              <p:spPr bwMode="auto">
                <a:xfrm>
                  <a:off x="4976" y="1225"/>
                  <a:ext cx="4" cy="2"/>
                </a:xfrm>
                <a:custGeom>
                  <a:avLst/>
                  <a:gdLst>
                    <a:gd name="T0" fmla="*/ 0 w 4"/>
                    <a:gd name="T1" fmla="*/ 0 h 2"/>
                    <a:gd name="T2" fmla="*/ 0 w 4"/>
                    <a:gd name="T3" fmla="*/ 2 h 2"/>
                    <a:gd name="T4" fmla="*/ 4 w 4"/>
                    <a:gd name="T5" fmla="*/ 2 h 2"/>
                    <a:gd name="T6" fmla="*/ 0 w 4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2">
                      <a:moveTo>
                        <a:pt x="0" y="0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3" y="1"/>
                        <a:pt x="2" y="0"/>
                        <a:pt x="0" y="0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753" name="Freeform 7970"/>
                <p:cNvSpPr/>
                <p:nvPr/>
              </p:nvSpPr>
              <p:spPr bwMode="auto">
                <a:xfrm>
                  <a:off x="4855" y="1222"/>
                  <a:ext cx="13" cy="10"/>
                </a:xfrm>
                <a:custGeom>
                  <a:avLst/>
                  <a:gdLst>
                    <a:gd name="T0" fmla="*/ 7 w 11"/>
                    <a:gd name="T1" fmla="*/ 7 h 9"/>
                    <a:gd name="T2" fmla="*/ 10 w 11"/>
                    <a:gd name="T3" fmla="*/ 7 h 9"/>
                    <a:gd name="T4" fmla="*/ 9 w 11"/>
                    <a:gd name="T5" fmla="*/ 7 h 9"/>
                    <a:gd name="T6" fmla="*/ 11 w 11"/>
                    <a:gd name="T7" fmla="*/ 6 h 9"/>
                    <a:gd name="T8" fmla="*/ 0 w 11"/>
                    <a:gd name="T9" fmla="*/ 8 h 9"/>
                    <a:gd name="T10" fmla="*/ 7 w 11"/>
                    <a:gd name="T11" fmla="*/ 7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" h="9">
                      <a:moveTo>
                        <a:pt x="7" y="7"/>
                      </a:moveTo>
                      <a:cubicBezTo>
                        <a:pt x="9" y="7"/>
                        <a:pt x="10" y="8"/>
                        <a:pt x="10" y="7"/>
                      </a:cubicBezTo>
                      <a:cubicBezTo>
                        <a:pt x="10" y="7"/>
                        <a:pt x="9" y="7"/>
                        <a:pt x="9" y="7"/>
                      </a:cubicBezTo>
                      <a:cubicBezTo>
                        <a:pt x="10" y="6"/>
                        <a:pt x="10" y="6"/>
                        <a:pt x="11" y="6"/>
                      </a:cubicBezTo>
                      <a:cubicBezTo>
                        <a:pt x="10" y="0"/>
                        <a:pt x="1" y="6"/>
                        <a:pt x="0" y="8"/>
                      </a:cubicBezTo>
                      <a:cubicBezTo>
                        <a:pt x="4" y="9"/>
                        <a:pt x="5" y="8"/>
                        <a:pt x="7" y="7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754" name="Freeform 7971"/>
                <p:cNvSpPr/>
                <p:nvPr/>
              </p:nvSpPr>
              <p:spPr bwMode="auto">
                <a:xfrm>
                  <a:off x="4935" y="1226"/>
                  <a:ext cx="6" cy="4"/>
                </a:xfrm>
                <a:custGeom>
                  <a:avLst/>
                  <a:gdLst>
                    <a:gd name="T0" fmla="*/ 0 w 5"/>
                    <a:gd name="T1" fmla="*/ 1 h 3"/>
                    <a:gd name="T2" fmla="*/ 5 w 5"/>
                    <a:gd name="T3" fmla="*/ 1 h 3"/>
                    <a:gd name="T4" fmla="*/ 0 w 5"/>
                    <a:gd name="T5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" h="3">
                      <a:moveTo>
                        <a:pt x="0" y="1"/>
                      </a:moveTo>
                      <a:cubicBezTo>
                        <a:pt x="0" y="3"/>
                        <a:pt x="3" y="1"/>
                        <a:pt x="5" y="1"/>
                      </a:cubicBezTo>
                      <a:cubicBezTo>
                        <a:pt x="5" y="0"/>
                        <a:pt x="0" y="0"/>
                        <a:pt x="0" y="1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755" name="Freeform 7972"/>
                <p:cNvSpPr/>
                <p:nvPr/>
              </p:nvSpPr>
              <p:spPr bwMode="auto">
                <a:xfrm>
                  <a:off x="4621" y="1227"/>
                  <a:ext cx="7" cy="4"/>
                </a:xfrm>
                <a:custGeom>
                  <a:avLst/>
                  <a:gdLst>
                    <a:gd name="T0" fmla="*/ 6 w 6"/>
                    <a:gd name="T1" fmla="*/ 1 h 3"/>
                    <a:gd name="T2" fmla="*/ 2 w 6"/>
                    <a:gd name="T3" fmla="*/ 1 h 3"/>
                    <a:gd name="T4" fmla="*/ 6 w 6"/>
                    <a:gd name="T5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3">
                      <a:moveTo>
                        <a:pt x="6" y="1"/>
                      </a:moveTo>
                      <a:cubicBezTo>
                        <a:pt x="4" y="1"/>
                        <a:pt x="4" y="0"/>
                        <a:pt x="2" y="1"/>
                      </a:cubicBezTo>
                      <a:cubicBezTo>
                        <a:pt x="0" y="2"/>
                        <a:pt x="6" y="3"/>
                        <a:pt x="6" y="1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756" name="Freeform 7973"/>
                <p:cNvSpPr/>
                <p:nvPr/>
              </p:nvSpPr>
              <p:spPr bwMode="auto">
                <a:xfrm>
                  <a:off x="4890" y="1227"/>
                  <a:ext cx="9" cy="5"/>
                </a:xfrm>
                <a:custGeom>
                  <a:avLst/>
                  <a:gdLst>
                    <a:gd name="T0" fmla="*/ 8 w 8"/>
                    <a:gd name="T1" fmla="*/ 1 h 4"/>
                    <a:gd name="T2" fmla="*/ 1 w 8"/>
                    <a:gd name="T3" fmla="*/ 3 h 4"/>
                    <a:gd name="T4" fmla="*/ 8 w 8"/>
                    <a:gd name="T5" fmla="*/ 1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8" h="4">
                      <a:moveTo>
                        <a:pt x="8" y="1"/>
                      </a:moveTo>
                      <a:cubicBezTo>
                        <a:pt x="5" y="1"/>
                        <a:pt x="0" y="0"/>
                        <a:pt x="1" y="3"/>
                      </a:cubicBezTo>
                      <a:cubicBezTo>
                        <a:pt x="3" y="2"/>
                        <a:pt x="8" y="4"/>
                        <a:pt x="8" y="1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757" name="Freeform 7974"/>
                <p:cNvSpPr/>
                <p:nvPr/>
              </p:nvSpPr>
              <p:spPr bwMode="auto">
                <a:xfrm>
                  <a:off x="5046" y="1230"/>
                  <a:ext cx="6" cy="4"/>
                </a:xfrm>
                <a:custGeom>
                  <a:avLst/>
                  <a:gdLst>
                    <a:gd name="T0" fmla="*/ 3 w 5"/>
                    <a:gd name="T1" fmla="*/ 4 h 4"/>
                    <a:gd name="T2" fmla="*/ 0 w 5"/>
                    <a:gd name="T3" fmla="*/ 2 h 4"/>
                    <a:gd name="T4" fmla="*/ 3 w 5"/>
                    <a:gd name="T5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" h="4">
                      <a:moveTo>
                        <a:pt x="3" y="4"/>
                      </a:moveTo>
                      <a:cubicBezTo>
                        <a:pt x="5" y="3"/>
                        <a:pt x="2" y="0"/>
                        <a:pt x="0" y="2"/>
                      </a:cubicBezTo>
                      <a:cubicBezTo>
                        <a:pt x="0" y="3"/>
                        <a:pt x="3" y="3"/>
                        <a:pt x="3" y="4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758" name="Freeform 7975"/>
                <p:cNvSpPr/>
                <p:nvPr/>
              </p:nvSpPr>
              <p:spPr bwMode="auto">
                <a:xfrm>
                  <a:off x="4835" y="1232"/>
                  <a:ext cx="6" cy="2"/>
                </a:xfrm>
                <a:custGeom>
                  <a:avLst/>
                  <a:gdLst>
                    <a:gd name="T0" fmla="*/ 4 w 5"/>
                    <a:gd name="T1" fmla="*/ 0 h 2"/>
                    <a:gd name="T2" fmla="*/ 0 w 5"/>
                    <a:gd name="T3" fmla="*/ 1 h 2"/>
                    <a:gd name="T4" fmla="*/ 4 w 5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" h="2">
                      <a:moveTo>
                        <a:pt x="4" y="0"/>
                      </a:moveTo>
                      <a:cubicBezTo>
                        <a:pt x="3" y="0"/>
                        <a:pt x="1" y="0"/>
                        <a:pt x="0" y="1"/>
                      </a:cubicBezTo>
                      <a:cubicBezTo>
                        <a:pt x="0" y="2"/>
                        <a:pt x="5" y="2"/>
                        <a:pt x="4" y="0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759" name="Freeform 7976"/>
                <p:cNvSpPr/>
                <p:nvPr/>
              </p:nvSpPr>
              <p:spPr bwMode="auto">
                <a:xfrm>
                  <a:off x="4913" y="1238"/>
                  <a:ext cx="7" cy="2"/>
                </a:xfrm>
                <a:custGeom>
                  <a:avLst/>
                  <a:gdLst>
                    <a:gd name="T0" fmla="*/ 0 w 6"/>
                    <a:gd name="T1" fmla="*/ 2 h 2"/>
                    <a:gd name="T2" fmla="*/ 6 w 6"/>
                    <a:gd name="T3" fmla="*/ 2 h 2"/>
                    <a:gd name="T4" fmla="*/ 0 w 6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2">
                      <a:moveTo>
                        <a:pt x="0" y="2"/>
                      </a:moveTo>
                      <a:cubicBezTo>
                        <a:pt x="1" y="2"/>
                        <a:pt x="3" y="2"/>
                        <a:pt x="6" y="2"/>
                      </a:cubicBezTo>
                      <a:cubicBezTo>
                        <a:pt x="4" y="0"/>
                        <a:pt x="0" y="0"/>
                        <a:pt x="0" y="2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760" name="Freeform 7977"/>
                <p:cNvSpPr/>
                <p:nvPr/>
              </p:nvSpPr>
              <p:spPr bwMode="auto">
                <a:xfrm>
                  <a:off x="4659" y="1240"/>
                  <a:ext cx="5" cy="4"/>
                </a:xfrm>
                <a:custGeom>
                  <a:avLst/>
                  <a:gdLst>
                    <a:gd name="T0" fmla="*/ 4 w 4"/>
                    <a:gd name="T1" fmla="*/ 0 h 3"/>
                    <a:gd name="T2" fmla="*/ 1 w 4"/>
                    <a:gd name="T3" fmla="*/ 0 h 3"/>
                    <a:gd name="T4" fmla="*/ 0 w 4"/>
                    <a:gd name="T5" fmla="*/ 3 h 3"/>
                    <a:gd name="T6" fmla="*/ 4 w 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3">
                      <a:moveTo>
                        <a:pt x="4" y="0"/>
                      </a:moveTo>
                      <a:cubicBezTo>
                        <a:pt x="3" y="0"/>
                        <a:pt x="2" y="0"/>
                        <a:pt x="1" y="0"/>
                      </a:cubicBezTo>
                      <a:cubicBezTo>
                        <a:pt x="3" y="1"/>
                        <a:pt x="0" y="1"/>
                        <a:pt x="0" y="3"/>
                      </a:cubicBezTo>
                      <a:cubicBezTo>
                        <a:pt x="1" y="2"/>
                        <a:pt x="4" y="2"/>
                        <a:pt x="4" y="0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761" name="Freeform 7978"/>
                <p:cNvSpPr/>
                <p:nvPr/>
              </p:nvSpPr>
              <p:spPr bwMode="auto">
                <a:xfrm>
                  <a:off x="5136" y="1241"/>
                  <a:ext cx="7" cy="5"/>
                </a:xfrm>
                <a:custGeom>
                  <a:avLst/>
                  <a:gdLst>
                    <a:gd name="T0" fmla="*/ 0 w 6"/>
                    <a:gd name="T1" fmla="*/ 2 h 4"/>
                    <a:gd name="T2" fmla="*/ 1 w 6"/>
                    <a:gd name="T3" fmla="*/ 4 h 4"/>
                    <a:gd name="T4" fmla="*/ 6 w 6"/>
                    <a:gd name="T5" fmla="*/ 2 h 4"/>
                    <a:gd name="T6" fmla="*/ 0 w 6"/>
                    <a:gd name="T7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4">
                      <a:moveTo>
                        <a:pt x="0" y="2"/>
                      </a:moveTo>
                      <a:cubicBezTo>
                        <a:pt x="0" y="3"/>
                        <a:pt x="1" y="3"/>
                        <a:pt x="1" y="4"/>
                      </a:cubicBezTo>
                      <a:cubicBezTo>
                        <a:pt x="3" y="3"/>
                        <a:pt x="2" y="1"/>
                        <a:pt x="6" y="2"/>
                      </a:cubicBezTo>
                      <a:cubicBezTo>
                        <a:pt x="4" y="0"/>
                        <a:pt x="3" y="2"/>
                        <a:pt x="0" y="2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762" name="Freeform 7979"/>
                <p:cNvSpPr/>
                <p:nvPr/>
              </p:nvSpPr>
              <p:spPr bwMode="auto">
                <a:xfrm>
                  <a:off x="4985" y="1238"/>
                  <a:ext cx="8" cy="7"/>
                </a:xfrm>
                <a:custGeom>
                  <a:avLst/>
                  <a:gdLst>
                    <a:gd name="T0" fmla="*/ 4 w 7"/>
                    <a:gd name="T1" fmla="*/ 5 h 6"/>
                    <a:gd name="T2" fmla="*/ 7 w 7"/>
                    <a:gd name="T3" fmla="*/ 5 h 6"/>
                    <a:gd name="T4" fmla="*/ 5 w 7"/>
                    <a:gd name="T5" fmla="*/ 0 h 6"/>
                    <a:gd name="T6" fmla="*/ 4 w 7"/>
                    <a:gd name="T7" fmla="*/ 4 h 6"/>
                    <a:gd name="T8" fmla="*/ 0 w 7"/>
                    <a:gd name="T9" fmla="*/ 6 h 6"/>
                    <a:gd name="T10" fmla="*/ 4 w 7"/>
                    <a:gd name="T11" fmla="*/ 5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" h="6">
                      <a:moveTo>
                        <a:pt x="4" y="5"/>
                      </a:moveTo>
                      <a:cubicBezTo>
                        <a:pt x="7" y="5"/>
                        <a:pt x="7" y="5"/>
                        <a:pt x="7" y="5"/>
                      </a:cubicBezTo>
                      <a:cubicBezTo>
                        <a:pt x="7" y="3"/>
                        <a:pt x="7" y="1"/>
                        <a:pt x="5" y="0"/>
                      </a:cubicBezTo>
                      <a:cubicBezTo>
                        <a:pt x="6" y="2"/>
                        <a:pt x="5" y="3"/>
                        <a:pt x="4" y="4"/>
                      </a:cubicBezTo>
                      <a:cubicBezTo>
                        <a:pt x="2" y="4"/>
                        <a:pt x="0" y="4"/>
                        <a:pt x="0" y="6"/>
                      </a:cubicBezTo>
                      <a:cubicBezTo>
                        <a:pt x="2" y="6"/>
                        <a:pt x="3" y="5"/>
                        <a:pt x="4" y="5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763" name="Freeform 7980"/>
                <p:cNvSpPr/>
                <p:nvPr/>
              </p:nvSpPr>
              <p:spPr bwMode="auto">
                <a:xfrm>
                  <a:off x="4787" y="1242"/>
                  <a:ext cx="6" cy="6"/>
                </a:xfrm>
                <a:custGeom>
                  <a:avLst/>
                  <a:gdLst>
                    <a:gd name="T0" fmla="*/ 5 w 5"/>
                    <a:gd name="T1" fmla="*/ 2 h 5"/>
                    <a:gd name="T2" fmla="*/ 4 w 5"/>
                    <a:gd name="T3" fmla="*/ 0 h 5"/>
                    <a:gd name="T4" fmla="*/ 0 w 5"/>
                    <a:gd name="T5" fmla="*/ 3 h 5"/>
                    <a:gd name="T6" fmla="*/ 5 w 5"/>
                    <a:gd name="T7" fmla="*/ 2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5">
                      <a:moveTo>
                        <a:pt x="5" y="2"/>
                      </a:moveTo>
                      <a:cubicBezTo>
                        <a:pt x="5" y="1"/>
                        <a:pt x="4" y="1"/>
                        <a:pt x="4" y="0"/>
                      </a:cubicBezTo>
                      <a:cubicBezTo>
                        <a:pt x="2" y="1"/>
                        <a:pt x="2" y="2"/>
                        <a:pt x="0" y="3"/>
                      </a:cubicBezTo>
                      <a:cubicBezTo>
                        <a:pt x="2" y="5"/>
                        <a:pt x="3" y="1"/>
                        <a:pt x="5" y="2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764" name="Freeform 7981"/>
                <p:cNvSpPr/>
                <p:nvPr/>
              </p:nvSpPr>
              <p:spPr bwMode="auto">
                <a:xfrm>
                  <a:off x="5123" y="1244"/>
                  <a:ext cx="11" cy="6"/>
                </a:xfrm>
                <a:custGeom>
                  <a:avLst/>
                  <a:gdLst>
                    <a:gd name="T0" fmla="*/ 0 w 10"/>
                    <a:gd name="T1" fmla="*/ 5 h 6"/>
                    <a:gd name="T2" fmla="*/ 3 w 10"/>
                    <a:gd name="T3" fmla="*/ 6 h 6"/>
                    <a:gd name="T4" fmla="*/ 10 w 10"/>
                    <a:gd name="T5" fmla="*/ 4 h 6"/>
                    <a:gd name="T6" fmla="*/ 7 w 10"/>
                    <a:gd name="T7" fmla="*/ 0 h 6"/>
                    <a:gd name="T8" fmla="*/ 1 w 10"/>
                    <a:gd name="T9" fmla="*/ 2 h 6"/>
                    <a:gd name="T10" fmla="*/ 0 w 10"/>
                    <a:gd name="T11" fmla="*/ 5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" h="6">
                      <a:moveTo>
                        <a:pt x="0" y="5"/>
                      </a:moveTo>
                      <a:cubicBezTo>
                        <a:pt x="1" y="5"/>
                        <a:pt x="2" y="6"/>
                        <a:pt x="3" y="6"/>
                      </a:cubicBezTo>
                      <a:cubicBezTo>
                        <a:pt x="1" y="4"/>
                        <a:pt x="6" y="3"/>
                        <a:pt x="10" y="4"/>
                      </a:cubicBezTo>
                      <a:cubicBezTo>
                        <a:pt x="8" y="2"/>
                        <a:pt x="8" y="1"/>
                        <a:pt x="7" y="0"/>
                      </a:cubicBezTo>
                      <a:cubicBezTo>
                        <a:pt x="6" y="1"/>
                        <a:pt x="4" y="2"/>
                        <a:pt x="1" y="2"/>
                      </a:cubicBezTo>
                      <a:cubicBezTo>
                        <a:pt x="1" y="4"/>
                        <a:pt x="0" y="4"/>
                        <a:pt x="0" y="5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765" name="Freeform 7982"/>
                <p:cNvSpPr/>
                <p:nvPr/>
              </p:nvSpPr>
              <p:spPr bwMode="auto">
                <a:xfrm>
                  <a:off x="4760" y="1242"/>
                  <a:ext cx="6" cy="5"/>
                </a:xfrm>
                <a:custGeom>
                  <a:avLst/>
                  <a:gdLst>
                    <a:gd name="T0" fmla="*/ 0 w 5"/>
                    <a:gd name="T1" fmla="*/ 1 h 4"/>
                    <a:gd name="T2" fmla="*/ 5 w 5"/>
                    <a:gd name="T3" fmla="*/ 2 h 4"/>
                    <a:gd name="T4" fmla="*/ 0 w 5"/>
                    <a:gd name="T5" fmla="*/ 1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" h="4">
                      <a:moveTo>
                        <a:pt x="0" y="1"/>
                      </a:moveTo>
                      <a:cubicBezTo>
                        <a:pt x="0" y="4"/>
                        <a:pt x="4" y="2"/>
                        <a:pt x="5" y="2"/>
                      </a:cubicBezTo>
                      <a:cubicBezTo>
                        <a:pt x="5" y="0"/>
                        <a:pt x="2" y="1"/>
                        <a:pt x="0" y="1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766" name="Freeform 7983"/>
                <p:cNvSpPr/>
                <p:nvPr/>
              </p:nvSpPr>
              <p:spPr bwMode="auto">
                <a:xfrm>
                  <a:off x="4846" y="1247"/>
                  <a:ext cx="9" cy="3"/>
                </a:xfrm>
                <a:custGeom>
                  <a:avLst/>
                  <a:gdLst>
                    <a:gd name="T0" fmla="*/ 1 w 8"/>
                    <a:gd name="T1" fmla="*/ 1 h 3"/>
                    <a:gd name="T2" fmla="*/ 6 w 8"/>
                    <a:gd name="T3" fmla="*/ 2 h 3"/>
                    <a:gd name="T4" fmla="*/ 1 w 8"/>
                    <a:gd name="T5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8" h="3">
                      <a:moveTo>
                        <a:pt x="1" y="1"/>
                      </a:moveTo>
                      <a:cubicBezTo>
                        <a:pt x="0" y="3"/>
                        <a:pt x="6" y="1"/>
                        <a:pt x="6" y="2"/>
                      </a:cubicBezTo>
                      <a:cubicBezTo>
                        <a:pt x="8" y="0"/>
                        <a:pt x="3" y="1"/>
                        <a:pt x="1" y="1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767" name="Freeform 7984"/>
                <p:cNvSpPr/>
                <p:nvPr/>
              </p:nvSpPr>
              <p:spPr bwMode="auto">
                <a:xfrm>
                  <a:off x="4753" y="1248"/>
                  <a:ext cx="8" cy="5"/>
                </a:xfrm>
                <a:custGeom>
                  <a:avLst/>
                  <a:gdLst>
                    <a:gd name="T0" fmla="*/ 7 w 7"/>
                    <a:gd name="T1" fmla="*/ 1 h 4"/>
                    <a:gd name="T2" fmla="*/ 0 w 7"/>
                    <a:gd name="T3" fmla="*/ 2 h 4"/>
                    <a:gd name="T4" fmla="*/ 7 w 7"/>
                    <a:gd name="T5" fmla="*/ 1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" h="4">
                      <a:moveTo>
                        <a:pt x="7" y="1"/>
                      </a:moveTo>
                      <a:cubicBezTo>
                        <a:pt x="3" y="0"/>
                        <a:pt x="4" y="2"/>
                        <a:pt x="0" y="2"/>
                      </a:cubicBezTo>
                      <a:cubicBezTo>
                        <a:pt x="2" y="4"/>
                        <a:pt x="7" y="3"/>
                        <a:pt x="7" y="1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768" name="Freeform 7985"/>
                <p:cNvSpPr/>
                <p:nvPr/>
              </p:nvSpPr>
              <p:spPr bwMode="auto">
                <a:xfrm>
                  <a:off x="4962" y="1248"/>
                  <a:ext cx="5" cy="4"/>
                </a:xfrm>
                <a:custGeom>
                  <a:avLst/>
                  <a:gdLst>
                    <a:gd name="T0" fmla="*/ 0 w 5"/>
                    <a:gd name="T1" fmla="*/ 2 h 3"/>
                    <a:gd name="T2" fmla="*/ 5 w 5"/>
                    <a:gd name="T3" fmla="*/ 3 h 3"/>
                    <a:gd name="T4" fmla="*/ 0 w 5"/>
                    <a:gd name="T5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" h="3">
                      <a:moveTo>
                        <a:pt x="0" y="2"/>
                      </a:moveTo>
                      <a:cubicBezTo>
                        <a:pt x="1" y="3"/>
                        <a:pt x="3" y="3"/>
                        <a:pt x="5" y="3"/>
                      </a:cubicBezTo>
                      <a:cubicBezTo>
                        <a:pt x="5" y="0"/>
                        <a:pt x="2" y="1"/>
                        <a:pt x="0" y="2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769" name="Freeform 7986"/>
                <p:cNvSpPr/>
                <p:nvPr/>
              </p:nvSpPr>
              <p:spPr bwMode="auto">
                <a:xfrm>
                  <a:off x="4693" y="1250"/>
                  <a:ext cx="7" cy="3"/>
                </a:xfrm>
                <a:custGeom>
                  <a:avLst/>
                  <a:gdLst>
                    <a:gd name="T0" fmla="*/ 4 w 6"/>
                    <a:gd name="T1" fmla="*/ 0 h 2"/>
                    <a:gd name="T2" fmla="*/ 1 w 6"/>
                    <a:gd name="T3" fmla="*/ 0 h 2"/>
                    <a:gd name="T4" fmla="*/ 4 w 6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2">
                      <a:moveTo>
                        <a:pt x="4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2"/>
                        <a:pt x="6" y="2"/>
                        <a:pt x="4" y="0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770" name="Freeform 7987"/>
                <p:cNvSpPr/>
                <p:nvPr/>
              </p:nvSpPr>
              <p:spPr bwMode="auto">
                <a:xfrm>
                  <a:off x="4985" y="1254"/>
                  <a:ext cx="8" cy="2"/>
                </a:xfrm>
                <a:custGeom>
                  <a:avLst/>
                  <a:gdLst>
                    <a:gd name="T0" fmla="*/ 0 w 7"/>
                    <a:gd name="T1" fmla="*/ 1 h 2"/>
                    <a:gd name="T2" fmla="*/ 7 w 7"/>
                    <a:gd name="T3" fmla="*/ 2 h 2"/>
                    <a:gd name="T4" fmla="*/ 0 w 7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" h="2">
                      <a:moveTo>
                        <a:pt x="0" y="1"/>
                      </a:moveTo>
                      <a:cubicBezTo>
                        <a:pt x="2" y="2"/>
                        <a:pt x="6" y="2"/>
                        <a:pt x="7" y="2"/>
                      </a:cubicBezTo>
                      <a:cubicBezTo>
                        <a:pt x="5" y="0"/>
                        <a:pt x="3" y="1"/>
                        <a:pt x="0" y="1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771" name="Freeform 7988"/>
                <p:cNvSpPr/>
                <p:nvPr/>
              </p:nvSpPr>
              <p:spPr bwMode="auto">
                <a:xfrm>
                  <a:off x="4720" y="1256"/>
                  <a:ext cx="4" cy="6"/>
                </a:xfrm>
                <a:custGeom>
                  <a:avLst/>
                  <a:gdLst>
                    <a:gd name="T0" fmla="*/ 4 w 4"/>
                    <a:gd name="T1" fmla="*/ 5 h 5"/>
                    <a:gd name="T2" fmla="*/ 3 w 4"/>
                    <a:gd name="T3" fmla="*/ 0 h 5"/>
                    <a:gd name="T4" fmla="*/ 0 w 4"/>
                    <a:gd name="T5" fmla="*/ 5 h 5"/>
                    <a:gd name="T6" fmla="*/ 4 w 4"/>
                    <a:gd name="T7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5">
                      <a:moveTo>
                        <a:pt x="4" y="5"/>
                      </a:moveTo>
                      <a:cubicBezTo>
                        <a:pt x="4" y="3"/>
                        <a:pt x="1" y="2"/>
                        <a:pt x="3" y="0"/>
                      </a:cubicBezTo>
                      <a:cubicBezTo>
                        <a:pt x="0" y="1"/>
                        <a:pt x="0" y="3"/>
                        <a:pt x="0" y="5"/>
                      </a:cubicBezTo>
                      <a:lnTo>
                        <a:pt x="4" y="5"/>
                      </a:lnTo>
                      <a:close/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772" name="Freeform 7989"/>
                <p:cNvSpPr/>
                <p:nvPr/>
              </p:nvSpPr>
              <p:spPr bwMode="auto">
                <a:xfrm>
                  <a:off x="4763" y="1257"/>
                  <a:ext cx="3" cy="3"/>
                </a:xfrm>
                <a:custGeom>
                  <a:avLst/>
                  <a:gdLst>
                    <a:gd name="T0" fmla="*/ 0 w 3"/>
                    <a:gd name="T1" fmla="*/ 0 h 2"/>
                    <a:gd name="T2" fmla="*/ 0 w 3"/>
                    <a:gd name="T3" fmla="*/ 2 h 2"/>
                    <a:gd name="T4" fmla="*/ 3 w 3"/>
                    <a:gd name="T5" fmla="*/ 1 h 2"/>
                    <a:gd name="T6" fmla="*/ 0 w 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2">
                      <a:moveTo>
                        <a:pt x="0" y="0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2" y="2"/>
                        <a:pt x="2" y="1"/>
                        <a:pt x="3" y="1"/>
                      </a:cubicBezTo>
                      <a:cubicBezTo>
                        <a:pt x="3" y="0"/>
                        <a:pt x="2" y="0"/>
                        <a:pt x="0" y="0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773" name="Freeform 7990"/>
                <p:cNvSpPr/>
                <p:nvPr/>
              </p:nvSpPr>
              <p:spPr bwMode="auto">
                <a:xfrm>
                  <a:off x="5150" y="1257"/>
                  <a:ext cx="4" cy="6"/>
                </a:xfrm>
                <a:custGeom>
                  <a:avLst/>
                  <a:gdLst>
                    <a:gd name="T0" fmla="*/ 3 w 3"/>
                    <a:gd name="T1" fmla="*/ 2 h 5"/>
                    <a:gd name="T2" fmla="*/ 0 w 3"/>
                    <a:gd name="T3" fmla="*/ 4 h 5"/>
                    <a:gd name="T4" fmla="*/ 3 w 3"/>
                    <a:gd name="T5" fmla="*/ 2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5">
                      <a:moveTo>
                        <a:pt x="3" y="2"/>
                      </a:moveTo>
                      <a:cubicBezTo>
                        <a:pt x="0" y="0"/>
                        <a:pt x="1" y="3"/>
                        <a:pt x="0" y="4"/>
                      </a:cubicBezTo>
                      <a:cubicBezTo>
                        <a:pt x="3" y="5"/>
                        <a:pt x="1" y="2"/>
                        <a:pt x="3" y="2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774" name="Freeform 7991"/>
                <p:cNvSpPr/>
                <p:nvPr/>
              </p:nvSpPr>
              <p:spPr bwMode="auto">
                <a:xfrm>
                  <a:off x="4868" y="1259"/>
                  <a:ext cx="8" cy="5"/>
                </a:xfrm>
                <a:custGeom>
                  <a:avLst/>
                  <a:gdLst>
                    <a:gd name="T0" fmla="*/ 0 w 7"/>
                    <a:gd name="T1" fmla="*/ 3 h 5"/>
                    <a:gd name="T2" fmla="*/ 6 w 7"/>
                    <a:gd name="T3" fmla="*/ 4 h 5"/>
                    <a:gd name="T4" fmla="*/ 0 w 7"/>
                    <a:gd name="T5" fmla="*/ 2 h 5"/>
                    <a:gd name="T6" fmla="*/ 0 w 7"/>
                    <a:gd name="T7" fmla="*/ 3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" h="5">
                      <a:moveTo>
                        <a:pt x="0" y="3"/>
                      </a:moveTo>
                      <a:cubicBezTo>
                        <a:pt x="0" y="5"/>
                        <a:pt x="4" y="4"/>
                        <a:pt x="6" y="4"/>
                      </a:cubicBezTo>
                      <a:cubicBezTo>
                        <a:pt x="7" y="1"/>
                        <a:pt x="2" y="0"/>
                        <a:pt x="0" y="2"/>
                      </a:cubicBezTo>
                      <a:cubicBezTo>
                        <a:pt x="0" y="3"/>
                        <a:pt x="2" y="3"/>
                        <a:pt x="0" y="3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775" name="Freeform 7992"/>
                <p:cNvSpPr/>
                <p:nvPr/>
              </p:nvSpPr>
              <p:spPr bwMode="auto">
                <a:xfrm>
                  <a:off x="4996" y="1259"/>
                  <a:ext cx="7" cy="7"/>
                </a:xfrm>
                <a:custGeom>
                  <a:avLst/>
                  <a:gdLst>
                    <a:gd name="T0" fmla="*/ 2 w 6"/>
                    <a:gd name="T1" fmla="*/ 5 h 6"/>
                    <a:gd name="T2" fmla="*/ 3 w 6"/>
                    <a:gd name="T3" fmla="*/ 2 h 6"/>
                    <a:gd name="T4" fmla="*/ 2 w 6"/>
                    <a:gd name="T5" fmla="*/ 5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6">
                      <a:moveTo>
                        <a:pt x="2" y="5"/>
                      </a:moveTo>
                      <a:cubicBezTo>
                        <a:pt x="6" y="6"/>
                        <a:pt x="0" y="2"/>
                        <a:pt x="3" y="2"/>
                      </a:cubicBezTo>
                      <a:cubicBezTo>
                        <a:pt x="1" y="0"/>
                        <a:pt x="0" y="5"/>
                        <a:pt x="2" y="5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776" name="Freeform 7993"/>
                <p:cNvSpPr/>
                <p:nvPr/>
              </p:nvSpPr>
              <p:spPr bwMode="auto">
                <a:xfrm>
                  <a:off x="5083" y="1261"/>
                  <a:ext cx="6" cy="2"/>
                </a:xfrm>
                <a:custGeom>
                  <a:avLst/>
                  <a:gdLst>
                    <a:gd name="T0" fmla="*/ 2 w 5"/>
                    <a:gd name="T1" fmla="*/ 0 h 2"/>
                    <a:gd name="T2" fmla="*/ 0 w 5"/>
                    <a:gd name="T3" fmla="*/ 1 h 2"/>
                    <a:gd name="T4" fmla="*/ 0 w 5"/>
                    <a:gd name="T5" fmla="*/ 2 h 2"/>
                    <a:gd name="T6" fmla="*/ 4 w 5"/>
                    <a:gd name="T7" fmla="*/ 2 h 2"/>
                    <a:gd name="T8" fmla="*/ 2 w 5"/>
                    <a:gd name="T9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2">
                      <a:moveTo>
                        <a:pt x="2" y="0"/>
                      </a:moveTo>
                      <a:cubicBezTo>
                        <a:pt x="1" y="0"/>
                        <a:pt x="1" y="1"/>
                        <a:pt x="0" y="1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5" y="1"/>
                        <a:pt x="2" y="1"/>
                        <a:pt x="2" y="0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777" name="Freeform 7994"/>
                <p:cNvSpPr/>
                <p:nvPr/>
              </p:nvSpPr>
              <p:spPr bwMode="auto">
                <a:xfrm>
                  <a:off x="5080" y="1264"/>
                  <a:ext cx="3" cy="4"/>
                </a:xfrm>
                <a:custGeom>
                  <a:avLst/>
                  <a:gdLst>
                    <a:gd name="T0" fmla="*/ 0 w 3"/>
                    <a:gd name="T1" fmla="*/ 0 h 3"/>
                    <a:gd name="T2" fmla="*/ 2 w 3"/>
                    <a:gd name="T3" fmla="*/ 2 h 3"/>
                    <a:gd name="T4" fmla="*/ 0 w 3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3">
                      <a:moveTo>
                        <a:pt x="0" y="0"/>
                      </a:moveTo>
                      <a:cubicBezTo>
                        <a:pt x="0" y="2"/>
                        <a:pt x="0" y="3"/>
                        <a:pt x="2" y="2"/>
                      </a:cubicBezTo>
                      <a:cubicBezTo>
                        <a:pt x="3" y="1"/>
                        <a:pt x="2" y="0"/>
                        <a:pt x="0" y="0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778" name="Freeform 7995"/>
                <p:cNvSpPr/>
                <p:nvPr/>
              </p:nvSpPr>
              <p:spPr bwMode="auto">
                <a:xfrm>
                  <a:off x="4915" y="1266"/>
                  <a:ext cx="6" cy="2"/>
                </a:xfrm>
                <a:custGeom>
                  <a:avLst/>
                  <a:gdLst>
                    <a:gd name="T0" fmla="*/ 5 w 5"/>
                    <a:gd name="T1" fmla="*/ 1 h 2"/>
                    <a:gd name="T2" fmla="*/ 0 w 5"/>
                    <a:gd name="T3" fmla="*/ 2 h 2"/>
                    <a:gd name="T4" fmla="*/ 5 w 5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" h="2">
                      <a:moveTo>
                        <a:pt x="5" y="1"/>
                      </a:moveTo>
                      <a:cubicBezTo>
                        <a:pt x="4" y="0"/>
                        <a:pt x="0" y="0"/>
                        <a:pt x="0" y="2"/>
                      </a:cubicBezTo>
                      <a:cubicBezTo>
                        <a:pt x="3" y="2"/>
                        <a:pt x="3" y="1"/>
                        <a:pt x="5" y="1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779" name="Freeform 7996"/>
                <p:cNvSpPr/>
                <p:nvPr/>
              </p:nvSpPr>
              <p:spPr bwMode="auto">
                <a:xfrm>
                  <a:off x="4771" y="1267"/>
                  <a:ext cx="7" cy="3"/>
                </a:xfrm>
                <a:custGeom>
                  <a:avLst/>
                  <a:gdLst>
                    <a:gd name="T0" fmla="*/ 1 w 6"/>
                    <a:gd name="T1" fmla="*/ 2 h 3"/>
                    <a:gd name="T2" fmla="*/ 5 w 6"/>
                    <a:gd name="T3" fmla="*/ 1 h 3"/>
                    <a:gd name="T4" fmla="*/ 1 w 6"/>
                    <a:gd name="T5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3">
                      <a:moveTo>
                        <a:pt x="1" y="2"/>
                      </a:moveTo>
                      <a:cubicBezTo>
                        <a:pt x="2" y="2"/>
                        <a:pt x="6" y="3"/>
                        <a:pt x="5" y="1"/>
                      </a:cubicBezTo>
                      <a:cubicBezTo>
                        <a:pt x="4" y="0"/>
                        <a:pt x="0" y="0"/>
                        <a:pt x="1" y="2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780" name="Freeform 7997"/>
                <p:cNvSpPr/>
                <p:nvPr/>
              </p:nvSpPr>
              <p:spPr bwMode="auto">
                <a:xfrm>
                  <a:off x="4715" y="1269"/>
                  <a:ext cx="14" cy="7"/>
                </a:xfrm>
                <a:custGeom>
                  <a:avLst/>
                  <a:gdLst>
                    <a:gd name="T0" fmla="*/ 8 w 12"/>
                    <a:gd name="T1" fmla="*/ 0 h 6"/>
                    <a:gd name="T2" fmla="*/ 4 w 12"/>
                    <a:gd name="T3" fmla="*/ 1 h 6"/>
                    <a:gd name="T4" fmla="*/ 0 w 12"/>
                    <a:gd name="T5" fmla="*/ 1 h 6"/>
                    <a:gd name="T6" fmla="*/ 3 w 12"/>
                    <a:gd name="T7" fmla="*/ 2 h 6"/>
                    <a:gd name="T8" fmla="*/ 2 w 12"/>
                    <a:gd name="T9" fmla="*/ 3 h 6"/>
                    <a:gd name="T10" fmla="*/ 12 w 12"/>
                    <a:gd name="T11" fmla="*/ 2 h 6"/>
                    <a:gd name="T12" fmla="*/ 8 w 12"/>
                    <a:gd name="T13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" h="6">
                      <a:moveTo>
                        <a:pt x="8" y="0"/>
                      </a:moveTo>
                      <a:cubicBezTo>
                        <a:pt x="6" y="0"/>
                        <a:pt x="5" y="0"/>
                        <a:pt x="4" y="1"/>
                      </a:cubicBezTo>
                      <a:cubicBezTo>
                        <a:pt x="3" y="1"/>
                        <a:pt x="2" y="1"/>
                        <a:pt x="0" y="1"/>
                      </a:cubicBezTo>
                      <a:cubicBezTo>
                        <a:pt x="0" y="2"/>
                        <a:pt x="1" y="2"/>
                        <a:pt x="3" y="2"/>
                      </a:cubicBezTo>
                      <a:cubicBezTo>
                        <a:pt x="2" y="2"/>
                        <a:pt x="2" y="3"/>
                        <a:pt x="2" y="3"/>
                      </a:cubicBezTo>
                      <a:cubicBezTo>
                        <a:pt x="5" y="3"/>
                        <a:pt x="9" y="6"/>
                        <a:pt x="12" y="2"/>
                      </a:cubicBezTo>
                      <a:cubicBezTo>
                        <a:pt x="11" y="1"/>
                        <a:pt x="7" y="2"/>
                        <a:pt x="8" y="0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781" name="Freeform 7998"/>
                <p:cNvSpPr/>
                <p:nvPr/>
              </p:nvSpPr>
              <p:spPr bwMode="auto">
                <a:xfrm>
                  <a:off x="5043" y="1270"/>
                  <a:ext cx="12" cy="4"/>
                </a:xfrm>
                <a:custGeom>
                  <a:avLst/>
                  <a:gdLst>
                    <a:gd name="T0" fmla="*/ 0 w 11"/>
                    <a:gd name="T1" fmla="*/ 1 h 3"/>
                    <a:gd name="T2" fmla="*/ 8 w 11"/>
                    <a:gd name="T3" fmla="*/ 3 h 3"/>
                    <a:gd name="T4" fmla="*/ 0 w 11"/>
                    <a:gd name="T5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1" h="3">
                      <a:moveTo>
                        <a:pt x="0" y="1"/>
                      </a:moveTo>
                      <a:cubicBezTo>
                        <a:pt x="2" y="3"/>
                        <a:pt x="6" y="0"/>
                        <a:pt x="8" y="3"/>
                      </a:cubicBezTo>
                      <a:cubicBezTo>
                        <a:pt x="11" y="0"/>
                        <a:pt x="2" y="0"/>
                        <a:pt x="0" y="1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782" name="Freeform 7999"/>
                <p:cNvSpPr/>
                <p:nvPr/>
              </p:nvSpPr>
              <p:spPr bwMode="auto">
                <a:xfrm>
                  <a:off x="5168" y="1271"/>
                  <a:ext cx="7" cy="5"/>
                </a:xfrm>
                <a:custGeom>
                  <a:avLst/>
                  <a:gdLst>
                    <a:gd name="T0" fmla="*/ 6 w 6"/>
                    <a:gd name="T1" fmla="*/ 3 h 4"/>
                    <a:gd name="T2" fmla="*/ 0 w 6"/>
                    <a:gd name="T3" fmla="*/ 0 h 4"/>
                    <a:gd name="T4" fmla="*/ 6 w 6"/>
                    <a:gd name="T5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4">
                      <a:moveTo>
                        <a:pt x="6" y="3"/>
                      </a:moveTo>
                      <a:cubicBezTo>
                        <a:pt x="6" y="0"/>
                        <a:pt x="3" y="0"/>
                        <a:pt x="0" y="0"/>
                      </a:cubicBezTo>
                      <a:cubicBezTo>
                        <a:pt x="1" y="2"/>
                        <a:pt x="4" y="4"/>
                        <a:pt x="6" y="3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783" name="Freeform 8000"/>
                <p:cNvSpPr/>
                <p:nvPr/>
              </p:nvSpPr>
              <p:spPr bwMode="auto">
                <a:xfrm>
                  <a:off x="5076" y="1271"/>
                  <a:ext cx="6" cy="5"/>
                </a:xfrm>
                <a:custGeom>
                  <a:avLst/>
                  <a:gdLst>
                    <a:gd name="T0" fmla="*/ 2 w 5"/>
                    <a:gd name="T1" fmla="*/ 4 h 4"/>
                    <a:gd name="T2" fmla="*/ 4 w 5"/>
                    <a:gd name="T3" fmla="*/ 2 h 4"/>
                    <a:gd name="T4" fmla="*/ 2 w 5"/>
                    <a:gd name="T5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" h="4">
                      <a:moveTo>
                        <a:pt x="2" y="4"/>
                      </a:moveTo>
                      <a:cubicBezTo>
                        <a:pt x="5" y="4"/>
                        <a:pt x="1" y="3"/>
                        <a:pt x="4" y="2"/>
                      </a:cubicBezTo>
                      <a:cubicBezTo>
                        <a:pt x="2" y="0"/>
                        <a:pt x="0" y="4"/>
                        <a:pt x="2" y="4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784" name="Freeform 8001"/>
                <p:cNvSpPr/>
                <p:nvPr/>
              </p:nvSpPr>
              <p:spPr bwMode="auto">
                <a:xfrm>
                  <a:off x="4870" y="1277"/>
                  <a:ext cx="7" cy="8"/>
                </a:xfrm>
                <a:custGeom>
                  <a:avLst/>
                  <a:gdLst>
                    <a:gd name="T0" fmla="*/ 6 w 6"/>
                    <a:gd name="T1" fmla="*/ 2 h 7"/>
                    <a:gd name="T2" fmla="*/ 2 w 6"/>
                    <a:gd name="T3" fmla="*/ 0 h 7"/>
                    <a:gd name="T4" fmla="*/ 0 w 6"/>
                    <a:gd name="T5" fmla="*/ 5 h 7"/>
                    <a:gd name="T6" fmla="*/ 6 w 6"/>
                    <a:gd name="T7" fmla="*/ 5 h 7"/>
                    <a:gd name="T8" fmla="*/ 6 w 6"/>
                    <a:gd name="T9" fmla="*/ 2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7">
                      <a:moveTo>
                        <a:pt x="6" y="2"/>
                      </a:moveTo>
                      <a:cubicBezTo>
                        <a:pt x="6" y="0"/>
                        <a:pt x="4" y="0"/>
                        <a:pt x="2" y="0"/>
                      </a:cubicBezTo>
                      <a:cubicBezTo>
                        <a:pt x="3" y="3"/>
                        <a:pt x="0" y="2"/>
                        <a:pt x="0" y="5"/>
                      </a:cubicBezTo>
                      <a:cubicBezTo>
                        <a:pt x="3" y="5"/>
                        <a:pt x="5" y="7"/>
                        <a:pt x="6" y="5"/>
                      </a:cubicBezTo>
                      <a:cubicBezTo>
                        <a:pt x="5" y="5"/>
                        <a:pt x="3" y="1"/>
                        <a:pt x="6" y="2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785" name="Freeform 8002"/>
                <p:cNvSpPr/>
                <p:nvPr/>
              </p:nvSpPr>
              <p:spPr bwMode="auto">
                <a:xfrm>
                  <a:off x="5079" y="1278"/>
                  <a:ext cx="6" cy="4"/>
                </a:xfrm>
                <a:custGeom>
                  <a:avLst/>
                  <a:gdLst>
                    <a:gd name="T0" fmla="*/ 5 w 6"/>
                    <a:gd name="T1" fmla="*/ 0 h 3"/>
                    <a:gd name="T2" fmla="*/ 0 w 6"/>
                    <a:gd name="T3" fmla="*/ 0 h 3"/>
                    <a:gd name="T4" fmla="*/ 5 w 6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3">
                      <a:moveTo>
                        <a:pt x="5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1"/>
                        <a:pt x="6" y="3"/>
                        <a:pt x="5" y="0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786" name="Freeform 8003"/>
                <p:cNvSpPr/>
                <p:nvPr/>
              </p:nvSpPr>
              <p:spPr bwMode="auto">
                <a:xfrm>
                  <a:off x="5014" y="1278"/>
                  <a:ext cx="6" cy="3"/>
                </a:xfrm>
                <a:custGeom>
                  <a:avLst/>
                  <a:gdLst>
                    <a:gd name="T0" fmla="*/ 0 w 5"/>
                    <a:gd name="T1" fmla="*/ 2 h 2"/>
                    <a:gd name="T2" fmla="*/ 5 w 5"/>
                    <a:gd name="T3" fmla="*/ 1 h 2"/>
                    <a:gd name="T4" fmla="*/ 0 w 5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" h="2">
                      <a:moveTo>
                        <a:pt x="0" y="2"/>
                      </a:moveTo>
                      <a:cubicBezTo>
                        <a:pt x="3" y="2"/>
                        <a:pt x="5" y="2"/>
                        <a:pt x="5" y="1"/>
                      </a:cubicBezTo>
                      <a:cubicBezTo>
                        <a:pt x="2" y="0"/>
                        <a:pt x="0" y="0"/>
                        <a:pt x="0" y="2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787" name="Freeform 8004"/>
                <p:cNvSpPr/>
                <p:nvPr/>
              </p:nvSpPr>
              <p:spPr bwMode="auto">
                <a:xfrm>
                  <a:off x="4862" y="1282"/>
                  <a:ext cx="6" cy="6"/>
                </a:xfrm>
                <a:custGeom>
                  <a:avLst/>
                  <a:gdLst>
                    <a:gd name="T0" fmla="*/ 0 w 5"/>
                    <a:gd name="T1" fmla="*/ 5 h 5"/>
                    <a:gd name="T2" fmla="*/ 5 w 5"/>
                    <a:gd name="T3" fmla="*/ 0 h 5"/>
                    <a:gd name="T4" fmla="*/ 0 w 5"/>
                    <a:gd name="T5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" h="5">
                      <a:moveTo>
                        <a:pt x="0" y="5"/>
                      </a:moveTo>
                      <a:cubicBezTo>
                        <a:pt x="3" y="4"/>
                        <a:pt x="5" y="3"/>
                        <a:pt x="5" y="0"/>
                      </a:cubicBezTo>
                      <a:cubicBezTo>
                        <a:pt x="2" y="1"/>
                        <a:pt x="1" y="3"/>
                        <a:pt x="0" y="5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788" name="Freeform 8005"/>
                <p:cNvSpPr/>
                <p:nvPr/>
              </p:nvSpPr>
              <p:spPr bwMode="auto">
                <a:xfrm>
                  <a:off x="4734" y="1286"/>
                  <a:ext cx="7" cy="4"/>
                </a:xfrm>
                <a:custGeom>
                  <a:avLst/>
                  <a:gdLst>
                    <a:gd name="T0" fmla="*/ 2 w 6"/>
                    <a:gd name="T1" fmla="*/ 3 h 3"/>
                    <a:gd name="T2" fmla="*/ 6 w 6"/>
                    <a:gd name="T3" fmla="*/ 0 h 3"/>
                    <a:gd name="T4" fmla="*/ 2 w 6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3">
                      <a:moveTo>
                        <a:pt x="2" y="3"/>
                      </a:moveTo>
                      <a:cubicBezTo>
                        <a:pt x="5" y="3"/>
                        <a:pt x="6" y="2"/>
                        <a:pt x="6" y="0"/>
                      </a:cubicBezTo>
                      <a:cubicBezTo>
                        <a:pt x="3" y="0"/>
                        <a:pt x="0" y="2"/>
                        <a:pt x="2" y="3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789" name="Freeform 8006"/>
                <p:cNvSpPr/>
                <p:nvPr/>
              </p:nvSpPr>
              <p:spPr bwMode="auto">
                <a:xfrm>
                  <a:off x="4992" y="1289"/>
                  <a:ext cx="6" cy="2"/>
                </a:xfrm>
                <a:custGeom>
                  <a:avLst/>
                  <a:gdLst>
                    <a:gd name="T0" fmla="*/ 0 w 5"/>
                    <a:gd name="T1" fmla="*/ 2 h 2"/>
                    <a:gd name="T2" fmla="*/ 5 w 5"/>
                    <a:gd name="T3" fmla="*/ 0 h 2"/>
                    <a:gd name="T4" fmla="*/ 0 w 5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" h="2">
                      <a:moveTo>
                        <a:pt x="0" y="2"/>
                      </a:moveTo>
                      <a:cubicBezTo>
                        <a:pt x="1" y="1"/>
                        <a:pt x="5" y="2"/>
                        <a:pt x="5" y="0"/>
                      </a:cubicBezTo>
                      <a:cubicBezTo>
                        <a:pt x="3" y="0"/>
                        <a:pt x="0" y="0"/>
                        <a:pt x="0" y="2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790" name="Freeform 8007"/>
                <p:cNvSpPr/>
                <p:nvPr/>
              </p:nvSpPr>
              <p:spPr bwMode="auto">
                <a:xfrm>
                  <a:off x="5029" y="1288"/>
                  <a:ext cx="23" cy="11"/>
                </a:xfrm>
                <a:custGeom>
                  <a:avLst/>
                  <a:gdLst>
                    <a:gd name="T0" fmla="*/ 9 w 20"/>
                    <a:gd name="T1" fmla="*/ 10 h 10"/>
                    <a:gd name="T2" fmla="*/ 7 w 20"/>
                    <a:gd name="T3" fmla="*/ 9 h 10"/>
                    <a:gd name="T4" fmla="*/ 19 w 20"/>
                    <a:gd name="T5" fmla="*/ 7 h 10"/>
                    <a:gd name="T6" fmla="*/ 20 w 20"/>
                    <a:gd name="T7" fmla="*/ 5 h 10"/>
                    <a:gd name="T8" fmla="*/ 0 w 20"/>
                    <a:gd name="T9" fmla="*/ 4 h 10"/>
                    <a:gd name="T10" fmla="*/ 0 w 20"/>
                    <a:gd name="T11" fmla="*/ 9 h 10"/>
                    <a:gd name="T12" fmla="*/ 9 w 20"/>
                    <a:gd name="T13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0" h="10">
                      <a:moveTo>
                        <a:pt x="9" y="10"/>
                      </a:moveTo>
                      <a:cubicBezTo>
                        <a:pt x="9" y="9"/>
                        <a:pt x="8" y="9"/>
                        <a:pt x="7" y="9"/>
                      </a:cubicBezTo>
                      <a:cubicBezTo>
                        <a:pt x="11" y="6"/>
                        <a:pt x="14" y="8"/>
                        <a:pt x="19" y="7"/>
                      </a:cubicBezTo>
                      <a:cubicBezTo>
                        <a:pt x="18" y="6"/>
                        <a:pt x="18" y="5"/>
                        <a:pt x="20" y="5"/>
                      </a:cubicBezTo>
                      <a:cubicBezTo>
                        <a:pt x="13" y="4"/>
                        <a:pt x="6" y="0"/>
                        <a:pt x="0" y="4"/>
                      </a:cubicBezTo>
                      <a:cubicBezTo>
                        <a:pt x="2" y="5"/>
                        <a:pt x="0" y="8"/>
                        <a:pt x="0" y="9"/>
                      </a:cubicBezTo>
                      <a:cubicBezTo>
                        <a:pt x="2" y="10"/>
                        <a:pt x="6" y="10"/>
                        <a:pt x="9" y="10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791" name="Freeform 8008"/>
                <p:cNvSpPr/>
                <p:nvPr/>
              </p:nvSpPr>
              <p:spPr bwMode="auto">
                <a:xfrm>
                  <a:off x="4878" y="1290"/>
                  <a:ext cx="8" cy="4"/>
                </a:xfrm>
                <a:custGeom>
                  <a:avLst/>
                  <a:gdLst>
                    <a:gd name="T0" fmla="*/ 0 w 7"/>
                    <a:gd name="T1" fmla="*/ 3 h 4"/>
                    <a:gd name="T2" fmla="*/ 6 w 7"/>
                    <a:gd name="T3" fmla="*/ 2 h 4"/>
                    <a:gd name="T4" fmla="*/ 0 w 7"/>
                    <a:gd name="T5" fmla="*/ 1 h 4"/>
                    <a:gd name="T6" fmla="*/ 0 w 7"/>
                    <a:gd name="T7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" h="4">
                      <a:moveTo>
                        <a:pt x="0" y="3"/>
                      </a:moveTo>
                      <a:cubicBezTo>
                        <a:pt x="3" y="2"/>
                        <a:pt x="4" y="4"/>
                        <a:pt x="6" y="2"/>
                      </a:cubicBezTo>
                      <a:cubicBezTo>
                        <a:pt x="7" y="0"/>
                        <a:pt x="3" y="1"/>
                        <a:pt x="0" y="1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8388" name="Group 8210"/>
              <p:cNvGrpSpPr/>
              <p:nvPr/>
            </p:nvGrpSpPr>
            <p:grpSpPr bwMode="auto">
              <a:xfrm>
                <a:off x="7285038" y="1584325"/>
                <a:ext cx="1273175" cy="660400"/>
                <a:chOff x="4589" y="998"/>
                <a:chExt cx="802" cy="416"/>
              </a:xfrm>
            </p:grpSpPr>
            <p:sp>
              <p:nvSpPr>
                <p:cNvPr id="8392" name="Freeform 8010"/>
                <p:cNvSpPr/>
                <p:nvPr/>
              </p:nvSpPr>
              <p:spPr bwMode="auto">
                <a:xfrm>
                  <a:off x="4904" y="1290"/>
                  <a:ext cx="10" cy="4"/>
                </a:xfrm>
                <a:custGeom>
                  <a:avLst/>
                  <a:gdLst>
                    <a:gd name="T0" fmla="*/ 6 w 9"/>
                    <a:gd name="T1" fmla="*/ 4 h 4"/>
                    <a:gd name="T2" fmla="*/ 2 w 9"/>
                    <a:gd name="T3" fmla="*/ 4 h 4"/>
                    <a:gd name="T4" fmla="*/ 6 w 9"/>
                    <a:gd name="T5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9" h="4">
                      <a:moveTo>
                        <a:pt x="6" y="4"/>
                      </a:moveTo>
                      <a:cubicBezTo>
                        <a:pt x="9" y="3"/>
                        <a:pt x="0" y="0"/>
                        <a:pt x="2" y="4"/>
                      </a:cubicBezTo>
                      <a:cubicBezTo>
                        <a:pt x="3" y="4"/>
                        <a:pt x="5" y="2"/>
                        <a:pt x="6" y="4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393" name="Freeform 8011"/>
                <p:cNvSpPr/>
                <p:nvPr/>
              </p:nvSpPr>
              <p:spPr bwMode="auto">
                <a:xfrm>
                  <a:off x="4727" y="1301"/>
                  <a:ext cx="5" cy="4"/>
                </a:xfrm>
                <a:custGeom>
                  <a:avLst/>
                  <a:gdLst>
                    <a:gd name="T0" fmla="*/ 2 w 5"/>
                    <a:gd name="T1" fmla="*/ 2 h 3"/>
                    <a:gd name="T2" fmla="*/ 3 w 5"/>
                    <a:gd name="T3" fmla="*/ 0 h 3"/>
                    <a:gd name="T4" fmla="*/ 2 w 5"/>
                    <a:gd name="T5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" h="3">
                      <a:moveTo>
                        <a:pt x="2" y="2"/>
                      </a:moveTo>
                      <a:cubicBezTo>
                        <a:pt x="4" y="3"/>
                        <a:pt x="5" y="1"/>
                        <a:pt x="3" y="0"/>
                      </a:cubicBezTo>
                      <a:cubicBezTo>
                        <a:pt x="2" y="1"/>
                        <a:pt x="0" y="2"/>
                        <a:pt x="2" y="2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394" name="Freeform 8012"/>
                <p:cNvSpPr/>
                <p:nvPr/>
              </p:nvSpPr>
              <p:spPr bwMode="auto">
                <a:xfrm>
                  <a:off x="5075" y="1307"/>
                  <a:ext cx="4" cy="3"/>
                </a:xfrm>
                <a:custGeom>
                  <a:avLst/>
                  <a:gdLst>
                    <a:gd name="T0" fmla="*/ 0 w 3"/>
                    <a:gd name="T1" fmla="*/ 0 h 2"/>
                    <a:gd name="T2" fmla="*/ 3 w 3"/>
                    <a:gd name="T3" fmla="*/ 2 h 2"/>
                    <a:gd name="T4" fmla="*/ 0 w 3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2">
                      <a:moveTo>
                        <a:pt x="0" y="0"/>
                      </a:moveTo>
                      <a:cubicBezTo>
                        <a:pt x="0" y="1"/>
                        <a:pt x="1" y="2"/>
                        <a:pt x="3" y="2"/>
                      </a:cubicBezTo>
                      <a:cubicBezTo>
                        <a:pt x="3" y="1"/>
                        <a:pt x="3" y="0"/>
                        <a:pt x="0" y="0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395" name="Freeform 8013"/>
                <p:cNvSpPr/>
                <p:nvPr/>
              </p:nvSpPr>
              <p:spPr bwMode="auto">
                <a:xfrm>
                  <a:off x="4903" y="1306"/>
                  <a:ext cx="4" cy="4"/>
                </a:xfrm>
                <a:custGeom>
                  <a:avLst/>
                  <a:gdLst>
                    <a:gd name="T0" fmla="*/ 3 w 4"/>
                    <a:gd name="T1" fmla="*/ 3 h 3"/>
                    <a:gd name="T2" fmla="*/ 4 w 4"/>
                    <a:gd name="T3" fmla="*/ 2 h 3"/>
                    <a:gd name="T4" fmla="*/ 0 w 4"/>
                    <a:gd name="T5" fmla="*/ 2 h 3"/>
                    <a:gd name="T6" fmla="*/ 3 w 4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3">
                      <a:moveTo>
                        <a:pt x="3" y="3"/>
                      </a:moveTo>
                      <a:cubicBezTo>
                        <a:pt x="3" y="2"/>
                        <a:pt x="3" y="2"/>
                        <a:pt x="4" y="2"/>
                      </a:cubicBezTo>
                      <a:cubicBezTo>
                        <a:pt x="3" y="0"/>
                        <a:pt x="1" y="2"/>
                        <a:pt x="0" y="2"/>
                      </a:cubicBezTo>
                      <a:cubicBezTo>
                        <a:pt x="0" y="3"/>
                        <a:pt x="1" y="3"/>
                        <a:pt x="3" y="3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396" name="Freeform 8014"/>
                <p:cNvSpPr/>
                <p:nvPr/>
              </p:nvSpPr>
              <p:spPr bwMode="auto">
                <a:xfrm>
                  <a:off x="4589" y="1312"/>
                  <a:ext cx="40" cy="25"/>
                </a:xfrm>
                <a:custGeom>
                  <a:avLst/>
                  <a:gdLst>
                    <a:gd name="T0" fmla="*/ 4 w 35"/>
                    <a:gd name="T1" fmla="*/ 10 h 22"/>
                    <a:gd name="T2" fmla="*/ 0 w 35"/>
                    <a:gd name="T3" fmla="*/ 18 h 22"/>
                    <a:gd name="T4" fmla="*/ 35 w 35"/>
                    <a:gd name="T5" fmla="*/ 9 h 22"/>
                    <a:gd name="T6" fmla="*/ 29 w 35"/>
                    <a:gd name="T7" fmla="*/ 5 h 22"/>
                    <a:gd name="T8" fmla="*/ 16 w 35"/>
                    <a:gd name="T9" fmla="*/ 2 h 22"/>
                    <a:gd name="T10" fmla="*/ 4 w 35"/>
                    <a:gd name="T11" fmla="*/ 1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5" h="22">
                      <a:moveTo>
                        <a:pt x="4" y="10"/>
                      </a:moveTo>
                      <a:cubicBezTo>
                        <a:pt x="3" y="13"/>
                        <a:pt x="2" y="16"/>
                        <a:pt x="0" y="18"/>
                      </a:cubicBezTo>
                      <a:cubicBezTo>
                        <a:pt x="13" y="22"/>
                        <a:pt x="21" y="10"/>
                        <a:pt x="35" y="9"/>
                      </a:cubicBezTo>
                      <a:cubicBezTo>
                        <a:pt x="33" y="8"/>
                        <a:pt x="29" y="7"/>
                        <a:pt x="29" y="5"/>
                      </a:cubicBezTo>
                      <a:cubicBezTo>
                        <a:pt x="22" y="5"/>
                        <a:pt x="22" y="0"/>
                        <a:pt x="16" y="2"/>
                      </a:cubicBezTo>
                      <a:cubicBezTo>
                        <a:pt x="11" y="4"/>
                        <a:pt x="10" y="9"/>
                        <a:pt x="4" y="10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397" name="Freeform 8015"/>
                <p:cNvSpPr/>
                <p:nvPr/>
              </p:nvSpPr>
              <p:spPr bwMode="auto">
                <a:xfrm>
                  <a:off x="4794" y="1316"/>
                  <a:ext cx="3" cy="3"/>
                </a:xfrm>
                <a:custGeom>
                  <a:avLst/>
                  <a:gdLst>
                    <a:gd name="T0" fmla="*/ 0 w 3"/>
                    <a:gd name="T1" fmla="*/ 0 h 2"/>
                    <a:gd name="T2" fmla="*/ 0 w 3"/>
                    <a:gd name="T3" fmla="*/ 2 h 2"/>
                    <a:gd name="T4" fmla="*/ 3 w 3"/>
                    <a:gd name="T5" fmla="*/ 0 h 2"/>
                    <a:gd name="T6" fmla="*/ 0 w 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2">
                      <a:moveTo>
                        <a:pt x="0" y="0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2" y="2"/>
                        <a:pt x="3" y="1"/>
                        <a:pt x="3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398" name="Freeform 8016"/>
                <p:cNvSpPr/>
                <p:nvPr/>
              </p:nvSpPr>
              <p:spPr bwMode="auto">
                <a:xfrm>
                  <a:off x="5121" y="1319"/>
                  <a:ext cx="5" cy="2"/>
                </a:xfrm>
                <a:custGeom>
                  <a:avLst/>
                  <a:gdLst>
                    <a:gd name="T0" fmla="*/ 0 w 4"/>
                    <a:gd name="T1" fmla="*/ 0 h 2"/>
                    <a:gd name="T2" fmla="*/ 0 w 4"/>
                    <a:gd name="T3" fmla="*/ 2 h 2"/>
                    <a:gd name="T4" fmla="*/ 4 w 4"/>
                    <a:gd name="T5" fmla="*/ 2 h 2"/>
                    <a:gd name="T6" fmla="*/ 0 w 4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2">
                      <a:moveTo>
                        <a:pt x="0" y="0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4" y="1"/>
                        <a:pt x="3" y="0"/>
                        <a:pt x="0" y="0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399" name="Freeform 8017"/>
                <p:cNvSpPr/>
                <p:nvPr/>
              </p:nvSpPr>
              <p:spPr bwMode="auto">
                <a:xfrm>
                  <a:off x="5024" y="1320"/>
                  <a:ext cx="5" cy="3"/>
                </a:xfrm>
                <a:custGeom>
                  <a:avLst/>
                  <a:gdLst>
                    <a:gd name="T0" fmla="*/ 4 w 4"/>
                    <a:gd name="T1" fmla="*/ 2 h 3"/>
                    <a:gd name="T2" fmla="*/ 3 w 4"/>
                    <a:gd name="T3" fmla="*/ 0 h 3"/>
                    <a:gd name="T4" fmla="*/ 0 w 4"/>
                    <a:gd name="T5" fmla="*/ 2 h 3"/>
                    <a:gd name="T6" fmla="*/ 4 w 4"/>
                    <a:gd name="T7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3">
                      <a:moveTo>
                        <a:pt x="4" y="2"/>
                      </a:moveTo>
                      <a:cubicBezTo>
                        <a:pt x="4" y="1"/>
                        <a:pt x="3" y="1"/>
                        <a:pt x="3" y="0"/>
                      </a:cubicBezTo>
                      <a:cubicBezTo>
                        <a:pt x="1" y="0"/>
                        <a:pt x="1" y="1"/>
                        <a:pt x="0" y="2"/>
                      </a:cubicBezTo>
                      <a:cubicBezTo>
                        <a:pt x="0" y="3"/>
                        <a:pt x="3" y="2"/>
                        <a:pt x="4" y="2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400" name="Freeform 8018"/>
                <p:cNvSpPr/>
                <p:nvPr/>
              </p:nvSpPr>
              <p:spPr bwMode="auto">
                <a:xfrm>
                  <a:off x="5192" y="1320"/>
                  <a:ext cx="8" cy="5"/>
                </a:xfrm>
                <a:custGeom>
                  <a:avLst/>
                  <a:gdLst>
                    <a:gd name="T0" fmla="*/ 0 w 7"/>
                    <a:gd name="T1" fmla="*/ 2 h 4"/>
                    <a:gd name="T2" fmla="*/ 7 w 7"/>
                    <a:gd name="T3" fmla="*/ 2 h 4"/>
                    <a:gd name="T4" fmla="*/ 0 w 7"/>
                    <a:gd name="T5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" h="4">
                      <a:moveTo>
                        <a:pt x="0" y="2"/>
                      </a:moveTo>
                      <a:cubicBezTo>
                        <a:pt x="1" y="4"/>
                        <a:pt x="6" y="4"/>
                        <a:pt x="7" y="2"/>
                      </a:cubicBezTo>
                      <a:cubicBezTo>
                        <a:pt x="6" y="0"/>
                        <a:pt x="2" y="2"/>
                        <a:pt x="0" y="2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401" name="Freeform 8019"/>
                <p:cNvSpPr/>
                <p:nvPr/>
              </p:nvSpPr>
              <p:spPr bwMode="auto">
                <a:xfrm>
                  <a:off x="4676" y="1322"/>
                  <a:ext cx="10" cy="5"/>
                </a:xfrm>
                <a:custGeom>
                  <a:avLst/>
                  <a:gdLst>
                    <a:gd name="T0" fmla="*/ 3 w 9"/>
                    <a:gd name="T1" fmla="*/ 4 h 4"/>
                    <a:gd name="T2" fmla="*/ 7 w 9"/>
                    <a:gd name="T3" fmla="*/ 2 h 4"/>
                    <a:gd name="T4" fmla="*/ 7 w 9"/>
                    <a:gd name="T5" fmla="*/ 0 h 4"/>
                    <a:gd name="T6" fmla="*/ 3 w 9"/>
                    <a:gd name="T7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9" h="4">
                      <a:moveTo>
                        <a:pt x="3" y="4"/>
                      </a:moveTo>
                      <a:cubicBezTo>
                        <a:pt x="3" y="3"/>
                        <a:pt x="5" y="0"/>
                        <a:pt x="7" y="2"/>
                      </a:cubicBezTo>
                      <a:cubicBezTo>
                        <a:pt x="9" y="2"/>
                        <a:pt x="7" y="0"/>
                        <a:pt x="7" y="0"/>
                      </a:cubicBezTo>
                      <a:cubicBezTo>
                        <a:pt x="4" y="0"/>
                        <a:pt x="0" y="2"/>
                        <a:pt x="3" y="4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402" name="Freeform 8020"/>
                <p:cNvSpPr/>
                <p:nvPr/>
              </p:nvSpPr>
              <p:spPr bwMode="auto">
                <a:xfrm>
                  <a:off x="5053" y="1326"/>
                  <a:ext cx="6" cy="3"/>
                </a:xfrm>
                <a:custGeom>
                  <a:avLst/>
                  <a:gdLst>
                    <a:gd name="T0" fmla="*/ 0 w 5"/>
                    <a:gd name="T1" fmla="*/ 1 h 3"/>
                    <a:gd name="T2" fmla="*/ 4 w 5"/>
                    <a:gd name="T3" fmla="*/ 0 h 3"/>
                    <a:gd name="T4" fmla="*/ 1 w 5"/>
                    <a:gd name="T5" fmla="*/ 0 h 3"/>
                    <a:gd name="T6" fmla="*/ 0 w 5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3">
                      <a:moveTo>
                        <a:pt x="0" y="1"/>
                      </a:moveTo>
                      <a:cubicBezTo>
                        <a:pt x="1" y="3"/>
                        <a:pt x="5" y="3"/>
                        <a:pt x="4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1"/>
                        <a:pt x="1" y="1"/>
                        <a:pt x="0" y="1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403" name="Freeform 8021"/>
                <p:cNvSpPr/>
                <p:nvPr/>
              </p:nvSpPr>
              <p:spPr bwMode="auto">
                <a:xfrm>
                  <a:off x="4805" y="1328"/>
                  <a:ext cx="6" cy="6"/>
                </a:xfrm>
                <a:custGeom>
                  <a:avLst/>
                  <a:gdLst>
                    <a:gd name="T0" fmla="*/ 4 w 5"/>
                    <a:gd name="T1" fmla="*/ 4 h 5"/>
                    <a:gd name="T2" fmla="*/ 0 w 5"/>
                    <a:gd name="T3" fmla="*/ 0 h 5"/>
                    <a:gd name="T4" fmla="*/ 2 w 5"/>
                    <a:gd name="T5" fmla="*/ 5 h 5"/>
                    <a:gd name="T6" fmla="*/ 4 w 5"/>
                    <a:gd name="T7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5">
                      <a:moveTo>
                        <a:pt x="4" y="4"/>
                      </a:moveTo>
                      <a:cubicBezTo>
                        <a:pt x="5" y="2"/>
                        <a:pt x="3" y="0"/>
                        <a:pt x="0" y="0"/>
                      </a:cubicBezTo>
                      <a:cubicBezTo>
                        <a:pt x="1" y="2"/>
                        <a:pt x="1" y="4"/>
                        <a:pt x="2" y="5"/>
                      </a:cubicBezTo>
                      <a:cubicBezTo>
                        <a:pt x="3" y="5"/>
                        <a:pt x="3" y="4"/>
                        <a:pt x="4" y="4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404" name="Freeform 8022"/>
                <p:cNvSpPr/>
                <p:nvPr/>
              </p:nvSpPr>
              <p:spPr bwMode="auto">
                <a:xfrm>
                  <a:off x="4742" y="1332"/>
                  <a:ext cx="5" cy="2"/>
                </a:xfrm>
                <a:custGeom>
                  <a:avLst/>
                  <a:gdLst>
                    <a:gd name="T0" fmla="*/ 1 w 5"/>
                    <a:gd name="T1" fmla="*/ 1 h 2"/>
                    <a:gd name="T2" fmla="*/ 5 w 5"/>
                    <a:gd name="T3" fmla="*/ 2 h 2"/>
                    <a:gd name="T4" fmla="*/ 3 w 5"/>
                    <a:gd name="T5" fmla="*/ 0 h 2"/>
                    <a:gd name="T6" fmla="*/ 1 w 5"/>
                    <a:gd name="T7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2">
                      <a:moveTo>
                        <a:pt x="1" y="1"/>
                      </a:moveTo>
                      <a:cubicBezTo>
                        <a:pt x="2" y="2"/>
                        <a:pt x="3" y="2"/>
                        <a:pt x="5" y="2"/>
                      </a:cubicBezTo>
                      <a:cubicBezTo>
                        <a:pt x="5" y="0"/>
                        <a:pt x="3" y="1"/>
                        <a:pt x="3" y="0"/>
                      </a:cubicBezTo>
                      <a:cubicBezTo>
                        <a:pt x="0" y="0"/>
                        <a:pt x="3" y="1"/>
                        <a:pt x="1" y="1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405" name="Freeform 8023"/>
                <p:cNvSpPr/>
                <p:nvPr/>
              </p:nvSpPr>
              <p:spPr bwMode="auto">
                <a:xfrm>
                  <a:off x="5124" y="1333"/>
                  <a:ext cx="3" cy="3"/>
                </a:xfrm>
                <a:custGeom>
                  <a:avLst/>
                  <a:gdLst>
                    <a:gd name="T0" fmla="*/ 0 w 3"/>
                    <a:gd name="T1" fmla="*/ 2 h 3"/>
                    <a:gd name="T2" fmla="*/ 3 w 3"/>
                    <a:gd name="T3" fmla="*/ 0 h 3"/>
                    <a:gd name="T4" fmla="*/ 0 w 3"/>
                    <a:gd name="T5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3">
                      <a:moveTo>
                        <a:pt x="0" y="2"/>
                      </a:moveTo>
                      <a:cubicBezTo>
                        <a:pt x="2" y="3"/>
                        <a:pt x="3" y="1"/>
                        <a:pt x="3" y="0"/>
                      </a:cubicBezTo>
                      <a:cubicBezTo>
                        <a:pt x="1" y="0"/>
                        <a:pt x="0" y="1"/>
                        <a:pt x="0" y="2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406" name="Freeform 8024"/>
                <p:cNvSpPr/>
                <p:nvPr/>
              </p:nvSpPr>
              <p:spPr bwMode="auto">
                <a:xfrm>
                  <a:off x="5162" y="1333"/>
                  <a:ext cx="9" cy="5"/>
                </a:xfrm>
                <a:custGeom>
                  <a:avLst/>
                  <a:gdLst>
                    <a:gd name="T0" fmla="*/ 7 w 8"/>
                    <a:gd name="T1" fmla="*/ 4 h 5"/>
                    <a:gd name="T2" fmla="*/ 5 w 8"/>
                    <a:gd name="T3" fmla="*/ 0 h 5"/>
                    <a:gd name="T4" fmla="*/ 0 w 8"/>
                    <a:gd name="T5" fmla="*/ 2 h 5"/>
                    <a:gd name="T6" fmla="*/ 7 w 8"/>
                    <a:gd name="T7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5">
                      <a:moveTo>
                        <a:pt x="7" y="4"/>
                      </a:moveTo>
                      <a:cubicBezTo>
                        <a:pt x="8" y="2"/>
                        <a:pt x="5" y="2"/>
                        <a:pt x="5" y="0"/>
                      </a:cubicBezTo>
                      <a:cubicBezTo>
                        <a:pt x="2" y="0"/>
                        <a:pt x="3" y="2"/>
                        <a:pt x="0" y="2"/>
                      </a:cubicBezTo>
                      <a:cubicBezTo>
                        <a:pt x="0" y="4"/>
                        <a:pt x="5" y="5"/>
                        <a:pt x="7" y="4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407" name="Freeform 8025"/>
                <p:cNvSpPr/>
                <p:nvPr/>
              </p:nvSpPr>
              <p:spPr bwMode="auto">
                <a:xfrm>
                  <a:off x="4715" y="1333"/>
                  <a:ext cx="8" cy="4"/>
                </a:xfrm>
                <a:custGeom>
                  <a:avLst/>
                  <a:gdLst>
                    <a:gd name="T0" fmla="*/ 3 w 7"/>
                    <a:gd name="T1" fmla="*/ 4 h 4"/>
                    <a:gd name="T2" fmla="*/ 3 w 7"/>
                    <a:gd name="T3" fmla="*/ 0 h 4"/>
                    <a:gd name="T4" fmla="*/ 3 w 7"/>
                    <a:gd name="T5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" h="4">
                      <a:moveTo>
                        <a:pt x="3" y="4"/>
                      </a:moveTo>
                      <a:cubicBezTo>
                        <a:pt x="7" y="3"/>
                        <a:pt x="4" y="1"/>
                        <a:pt x="3" y="0"/>
                      </a:cubicBezTo>
                      <a:cubicBezTo>
                        <a:pt x="0" y="1"/>
                        <a:pt x="2" y="3"/>
                        <a:pt x="3" y="4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408" name="Freeform 8026"/>
                <p:cNvSpPr/>
                <p:nvPr/>
              </p:nvSpPr>
              <p:spPr bwMode="auto">
                <a:xfrm>
                  <a:off x="4647" y="1335"/>
                  <a:ext cx="6" cy="3"/>
                </a:xfrm>
                <a:custGeom>
                  <a:avLst/>
                  <a:gdLst>
                    <a:gd name="T0" fmla="*/ 4 w 5"/>
                    <a:gd name="T1" fmla="*/ 1 h 3"/>
                    <a:gd name="T2" fmla="*/ 0 w 5"/>
                    <a:gd name="T3" fmla="*/ 2 h 3"/>
                    <a:gd name="T4" fmla="*/ 4 w 5"/>
                    <a:gd name="T5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" h="3">
                      <a:moveTo>
                        <a:pt x="4" y="1"/>
                      </a:moveTo>
                      <a:cubicBezTo>
                        <a:pt x="3" y="0"/>
                        <a:pt x="2" y="1"/>
                        <a:pt x="0" y="2"/>
                      </a:cubicBezTo>
                      <a:cubicBezTo>
                        <a:pt x="0" y="3"/>
                        <a:pt x="5" y="3"/>
                        <a:pt x="4" y="1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409" name="Freeform 8027"/>
                <p:cNvSpPr/>
                <p:nvPr/>
              </p:nvSpPr>
              <p:spPr bwMode="auto">
                <a:xfrm>
                  <a:off x="4760" y="1340"/>
                  <a:ext cx="6" cy="3"/>
                </a:xfrm>
                <a:custGeom>
                  <a:avLst/>
                  <a:gdLst>
                    <a:gd name="T0" fmla="*/ 1 w 5"/>
                    <a:gd name="T1" fmla="*/ 0 h 3"/>
                    <a:gd name="T2" fmla="*/ 0 w 5"/>
                    <a:gd name="T3" fmla="*/ 2 h 3"/>
                    <a:gd name="T4" fmla="*/ 5 w 5"/>
                    <a:gd name="T5" fmla="*/ 3 h 3"/>
                    <a:gd name="T6" fmla="*/ 1 w 5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3">
                      <a:moveTo>
                        <a:pt x="1" y="0"/>
                      </a:moveTo>
                      <a:cubicBezTo>
                        <a:pt x="0" y="1"/>
                        <a:pt x="1" y="2"/>
                        <a:pt x="0" y="2"/>
                      </a:cubicBezTo>
                      <a:cubicBezTo>
                        <a:pt x="1" y="3"/>
                        <a:pt x="3" y="3"/>
                        <a:pt x="5" y="3"/>
                      </a:cubicBezTo>
                      <a:cubicBezTo>
                        <a:pt x="5" y="1"/>
                        <a:pt x="1" y="2"/>
                        <a:pt x="1" y="0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410" name="Freeform 8028"/>
                <p:cNvSpPr/>
                <p:nvPr/>
              </p:nvSpPr>
              <p:spPr bwMode="auto">
                <a:xfrm>
                  <a:off x="4996" y="1342"/>
                  <a:ext cx="7" cy="2"/>
                </a:xfrm>
                <a:custGeom>
                  <a:avLst/>
                  <a:gdLst>
                    <a:gd name="T0" fmla="*/ 0 w 6"/>
                    <a:gd name="T1" fmla="*/ 1 h 2"/>
                    <a:gd name="T2" fmla="*/ 5 w 6"/>
                    <a:gd name="T3" fmla="*/ 0 h 2"/>
                    <a:gd name="T4" fmla="*/ 0 w 6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2">
                      <a:moveTo>
                        <a:pt x="0" y="1"/>
                      </a:moveTo>
                      <a:cubicBezTo>
                        <a:pt x="0" y="2"/>
                        <a:pt x="6" y="2"/>
                        <a:pt x="5" y="0"/>
                      </a:cubicBezTo>
                      <a:cubicBezTo>
                        <a:pt x="3" y="0"/>
                        <a:pt x="1" y="0"/>
                        <a:pt x="0" y="1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411" name="Freeform 8029"/>
                <p:cNvSpPr/>
                <p:nvPr/>
              </p:nvSpPr>
              <p:spPr bwMode="auto">
                <a:xfrm>
                  <a:off x="4669" y="1344"/>
                  <a:ext cx="6" cy="4"/>
                </a:xfrm>
                <a:custGeom>
                  <a:avLst/>
                  <a:gdLst>
                    <a:gd name="T0" fmla="*/ 0 w 5"/>
                    <a:gd name="T1" fmla="*/ 0 h 3"/>
                    <a:gd name="T2" fmla="*/ 4 w 5"/>
                    <a:gd name="T3" fmla="*/ 0 h 3"/>
                    <a:gd name="T4" fmla="*/ 0 w 5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" h="3">
                      <a:moveTo>
                        <a:pt x="0" y="0"/>
                      </a:moveTo>
                      <a:cubicBezTo>
                        <a:pt x="0" y="3"/>
                        <a:pt x="5" y="3"/>
                        <a:pt x="4" y="0"/>
                      </a:cubicBezTo>
                      <a:cubicBezTo>
                        <a:pt x="2" y="0"/>
                        <a:pt x="1" y="0"/>
                        <a:pt x="0" y="0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412" name="Freeform 8030"/>
                <p:cNvSpPr/>
                <p:nvPr/>
              </p:nvSpPr>
              <p:spPr bwMode="auto">
                <a:xfrm>
                  <a:off x="4705" y="1345"/>
                  <a:ext cx="9" cy="4"/>
                </a:xfrm>
                <a:custGeom>
                  <a:avLst/>
                  <a:gdLst>
                    <a:gd name="T0" fmla="*/ 0 w 8"/>
                    <a:gd name="T1" fmla="*/ 1 h 3"/>
                    <a:gd name="T2" fmla="*/ 7 w 8"/>
                    <a:gd name="T3" fmla="*/ 3 h 3"/>
                    <a:gd name="T4" fmla="*/ 0 w 8"/>
                    <a:gd name="T5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8" h="3">
                      <a:moveTo>
                        <a:pt x="0" y="1"/>
                      </a:moveTo>
                      <a:cubicBezTo>
                        <a:pt x="3" y="3"/>
                        <a:pt x="5" y="1"/>
                        <a:pt x="7" y="3"/>
                      </a:cubicBezTo>
                      <a:cubicBezTo>
                        <a:pt x="8" y="0"/>
                        <a:pt x="2" y="0"/>
                        <a:pt x="0" y="1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413" name="Freeform 8031"/>
                <p:cNvSpPr/>
                <p:nvPr/>
              </p:nvSpPr>
              <p:spPr bwMode="auto">
                <a:xfrm>
                  <a:off x="5087" y="1348"/>
                  <a:ext cx="12" cy="3"/>
                </a:xfrm>
                <a:custGeom>
                  <a:avLst/>
                  <a:gdLst>
                    <a:gd name="T0" fmla="*/ 8 w 11"/>
                    <a:gd name="T1" fmla="*/ 3 h 3"/>
                    <a:gd name="T2" fmla="*/ 5 w 11"/>
                    <a:gd name="T3" fmla="*/ 0 h 3"/>
                    <a:gd name="T4" fmla="*/ 8 w 11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1" h="3">
                      <a:moveTo>
                        <a:pt x="8" y="3"/>
                      </a:moveTo>
                      <a:cubicBezTo>
                        <a:pt x="11" y="1"/>
                        <a:pt x="3" y="2"/>
                        <a:pt x="5" y="0"/>
                      </a:cubicBezTo>
                      <a:cubicBezTo>
                        <a:pt x="0" y="1"/>
                        <a:pt x="7" y="2"/>
                        <a:pt x="8" y="3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414" name="Freeform 8032"/>
                <p:cNvSpPr/>
                <p:nvPr/>
              </p:nvSpPr>
              <p:spPr bwMode="auto">
                <a:xfrm>
                  <a:off x="4650" y="1351"/>
                  <a:ext cx="5" cy="4"/>
                </a:xfrm>
                <a:custGeom>
                  <a:avLst/>
                  <a:gdLst>
                    <a:gd name="T0" fmla="*/ 0 w 4"/>
                    <a:gd name="T1" fmla="*/ 2 h 3"/>
                    <a:gd name="T2" fmla="*/ 3 w 4"/>
                    <a:gd name="T3" fmla="*/ 0 h 3"/>
                    <a:gd name="T4" fmla="*/ 0 w 4"/>
                    <a:gd name="T5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3">
                      <a:moveTo>
                        <a:pt x="0" y="2"/>
                      </a:moveTo>
                      <a:cubicBezTo>
                        <a:pt x="3" y="3"/>
                        <a:pt x="4" y="1"/>
                        <a:pt x="3" y="0"/>
                      </a:cubicBezTo>
                      <a:cubicBezTo>
                        <a:pt x="1" y="0"/>
                        <a:pt x="1" y="1"/>
                        <a:pt x="0" y="2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415" name="Freeform 8033"/>
                <p:cNvSpPr/>
                <p:nvPr/>
              </p:nvSpPr>
              <p:spPr bwMode="auto">
                <a:xfrm>
                  <a:off x="4980" y="1358"/>
                  <a:ext cx="6" cy="2"/>
                </a:xfrm>
                <a:custGeom>
                  <a:avLst/>
                  <a:gdLst>
                    <a:gd name="T0" fmla="*/ 0 w 5"/>
                    <a:gd name="T1" fmla="*/ 0 h 2"/>
                    <a:gd name="T2" fmla="*/ 5 w 5"/>
                    <a:gd name="T3" fmla="*/ 2 h 2"/>
                    <a:gd name="T4" fmla="*/ 2 w 5"/>
                    <a:gd name="T5" fmla="*/ 0 h 2"/>
                    <a:gd name="T6" fmla="*/ 0 w 5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2">
                      <a:moveTo>
                        <a:pt x="0" y="0"/>
                      </a:moveTo>
                      <a:cubicBezTo>
                        <a:pt x="0" y="1"/>
                        <a:pt x="2" y="2"/>
                        <a:pt x="5" y="2"/>
                      </a:cubicBezTo>
                      <a:cubicBezTo>
                        <a:pt x="5" y="1"/>
                        <a:pt x="2" y="2"/>
                        <a:pt x="2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416" name="Freeform 8034"/>
                <p:cNvSpPr/>
                <p:nvPr/>
              </p:nvSpPr>
              <p:spPr bwMode="auto">
                <a:xfrm>
                  <a:off x="4677" y="1358"/>
                  <a:ext cx="3" cy="4"/>
                </a:xfrm>
                <a:custGeom>
                  <a:avLst/>
                  <a:gdLst>
                    <a:gd name="T0" fmla="*/ 2 w 3"/>
                    <a:gd name="T1" fmla="*/ 3 h 3"/>
                    <a:gd name="T2" fmla="*/ 3 w 3"/>
                    <a:gd name="T3" fmla="*/ 0 h 3"/>
                    <a:gd name="T4" fmla="*/ 2 w 3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3">
                      <a:moveTo>
                        <a:pt x="2" y="3"/>
                      </a:moveTo>
                      <a:cubicBezTo>
                        <a:pt x="3" y="3"/>
                        <a:pt x="3" y="2"/>
                        <a:pt x="3" y="0"/>
                      </a:cubicBezTo>
                      <a:cubicBezTo>
                        <a:pt x="1" y="0"/>
                        <a:pt x="0" y="2"/>
                        <a:pt x="2" y="3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417" name="Freeform 8035"/>
                <p:cNvSpPr/>
                <p:nvPr/>
              </p:nvSpPr>
              <p:spPr bwMode="auto">
                <a:xfrm>
                  <a:off x="4994" y="1358"/>
                  <a:ext cx="9" cy="5"/>
                </a:xfrm>
                <a:custGeom>
                  <a:avLst/>
                  <a:gdLst>
                    <a:gd name="T0" fmla="*/ 1 w 8"/>
                    <a:gd name="T1" fmla="*/ 2 h 4"/>
                    <a:gd name="T2" fmla="*/ 5 w 8"/>
                    <a:gd name="T3" fmla="*/ 4 h 4"/>
                    <a:gd name="T4" fmla="*/ 6 w 8"/>
                    <a:gd name="T5" fmla="*/ 1 h 4"/>
                    <a:gd name="T6" fmla="*/ 8 w 8"/>
                    <a:gd name="T7" fmla="*/ 1 h 4"/>
                    <a:gd name="T8" fmla="*/ 1 w 8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" h="4">
                      <a:moveTo>
                        <a:pt x="1" y="2"/>
                      </a:moveTo>
                      <a:cubicBezTo>
                        <a:pt x="0" y="4"/>
                        <a:pt x="5" y="2"/>
                        <a:pt x="5" y="4"/>
                      </a:cubicBezTo>
                      <a:cubicBezTo>
                        <a:pt x="7" y="4"/>
                        <a:pt x="4" y="1"/>
                        <a:pt x="6" y="1"/>
                      </a:cubicBezTo>
                      <a:cubicBezTo>
                        <a:pt x="8" y="1"/>
                        <a:pt x="8" y="1"/>
                        <a:pt x="8" y="1"/>
                      </a:cubicBezTo>
                      <a:cubicBezTo>
                        <a:pt x="7" y="0"/>
                        <a:pt x="2" y="1"/>
                        <a:pt x="1" y="2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418" name="Freeform 8036"/>
                <p:cNvSpPr/>
                <p:nvPr/>
              </p:nvSpPr>
              <p:spPr bwMode="auto">
                <a:xfrm>
                  <a:off x="4941" y="1359"/>
                  <a:ext cx="4" cy="3"/>
                </a:xfrm>
                <a:custGeom>
                  <a:avLst/>
                  <a:gdLst>
                    <a:gd name="T0" fmla="*/ 0 w 4"/>
                    <a:gd name="T1" fmla="*/ 0 h 2"/>
                    <a:gd name="T2" fmla="*/ 0 w 4"/>
                    <a:gd name="T3" fmla="*/ 2 h 2"/>
                    <a:gd name="T4" fmla="*/ 4 w 4"/>
                    <a:gd name="T5" fmla="*/ 2 h 2"/>
                    <a:gd name="T6" fmla="*/ 3 w 4"/>
                    <a:gd name="T7" fmla="*/ 0 h 2"/>
                    <a:gd name="T8" fmla="*/ 0 w 4"/>
                    <a:gd name="T9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2">
                      <a:moveTo>
                        <a:pt x="0" y="0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4" y="1"/>
                        <a:pt x="3" y="1"/>
                        <a:pt x="3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419" name="Freeform 8037"/>
                <p:cNvSpPr/>
                <p:nvPr/>
              </p:nvSpPr>
              <p:spPr bwMode="auto">
                <a:xfrm>
                  <a:off x="4863" y="1360"/>
                  <a:ext cx="7" cy="4"/>
                </a:xfrm>
                <a:custGeom>
                  <a:avLst/>
                  <a:gdLst>
                    <a:gd name="T0" fmla="*/ 0 w 6"/>
                    <a:gd name="T1" fmla="*/ 2 h 3"/>
                    <a:gd name="T2" fmla="*/ 5 w 6"/>
                    <a:gd name="T3" fmla="*/ 1 h 3"/>
                    <a:gd name="T4" fmla="*/ 0 w 6"/>
                    <a:gd name="T5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3">
                      <a:moveTo>
                        <a:pt x="0" y="2"/>
                      </a:moveTo>
                      <a:cubicBezTo>
                        <a:pt x="0" y="2"/>
                        <a:pt x="6" y="3"/>
                        <a:pt x="5" y="1"/>
                      </a:cubicBezTo>
                      <a:cubicBezTo>
                        <a:pt x="3" y="0"/>
                        <a:pt x="2" y="2"/>
                        <a:pt x="0" y="2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420" name="Freeform 8038"/>
                <p:cNvSpPr/>
                <p:nvPr/>
              </p:nvSpPr>
              <p:spPr bwMode="auto">
                <a:xfrm>
                  <a:off x="4898" y="1362"/>
                  <a:ext cx="6" cy="4"/>
                </a:xfrm>
                <a:custGeom>
                  <a:avLst/>
                  <a:gdLst>
                    <a:gd name="T0" fmla="*/ 5 w 5"/>
                    <a:gd name="T1" fmla="*/ 0 h 4"/>
                    <a:gd name="T2" fmla="*/ 0 w 5"/>
                    <a:gd name="T3" fmla="*/ 3 h 4"/>
                    <a:gd name="T4" fmla="*/ 5 w 5"/>
                    <a:gd name="T5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" h="4">
                      <a:moveTo>
                        <a:pt x="5" y="0"/>
                      </a:moveTo>
                      <a:cubicBezTo>
                        <a:pt x="2" y="0"/>
                        <a:pt x="1" y="2"/>
                        <a:pt x="0" y="3"/>
                      </a:cubicBezTo>
                      <a:cubicBezTo>
                        <a:pt x="4" y="4"/>
                        <a:pt x="5" y="2"/>
                        <a:pt x="5" y="0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421" name="Freeform 8039"/>
                <p:cNvSpPr/>
                <p:nvPr/>
              </p:nvSpPr>
              <p:spPr bwMode="auto">
                <a:xfrm>
                  <a:off x="4886" y="1364"/>
                  <a:ext cx="8" cy="5"/>
                </a:xfrm>
                <a:custGeom>
                  <a:avLst/>
                  <a:gdLst>
                    <a:gd name="T0" fmla="*/ 0 w 7"/>
                    <a:gd name="T1" fmla="*/ 3 h 4"/>
                    <a:gd name="T2" fmla="*/ 6 w 7"/>
                    <a:gd name="T3" fmla="*/ 0 h 4"/>
                    <a:gd name="T4" fmla="*/ 0 w 7"/>
                    <a:gd name="T5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" h="4">
                      <a:moveTo>
                        <a:pt x="0" y="3"/>
                      </a:moveTo>
                      <a:cubicBezTo>
                        <a:pt x="3" y="4"/>
                        <a:pt x="7" y="2"/>
                        <a:pt x="6" y="0"/>
                      </a:cubicBezTo>
                      <a:cubicBezTo>
                        <a:pt x="2" y="0"/>
                        <a:pt x="1" y="1"/>
                        <a:pt x="0" y="3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422" name="Freeform 8040"/>
                <p:cNvSpPr/>
                <p:nvPr/>
              </p:nvSpPr>
              <p:spPr bwMode="auto">
                <a:xfrm>
                  <a:off x="5074" y="1364"/>
                  <a:ext cx="5" cy="3"/>
                </a:xfrm>
                <a:custGeom>
                  <a:avLst/>
                  <a:gdLst>
                    <a:gd name="T0" fmla="*/ 1 w 4"/>
                    <a:gd name="T1" fmla="*/ 3 h 3"/>
                    <a:gd name="T2" fmla="*/ 4 w 4"/>
                    <a:gd name="T3" fmla="*/ 2 h 3"/>
                    <a:gd name="T4" fmla="*/ 2 w 4"/>
                    <a:gd name="T5" fmla="*/ 0 h 3"/>
                    <a:gd name="T6" fmla="*/ 1 w 4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3">
                      <a:moveTo>
                        <a:pt x="1" y="3"/>
                      </a:moveTo>
                      <a:cubicBezTo>
                        <a:pt x="2" y="3"/>
                        <a:pt x="3" y="2"/>
                        <a:pt x="4" y="2"/>
                      </a:cubicBezTo>
                      <a:cubicBezTo>
                        <a:pt x="4" y="1"/>
                        <a:pt x="3" y="1"/>
                        <a:pt x="2" y="0"/>
                      </a:cubicBezTo>
                      <a:cubicBezTo>
                        <a:pt x="1" y="0"/>
                        <a:pt x="0" y="1"/>
                        <a:pt x="1" y="3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423" name="Freeform 8041"/>
                <p:cNvSpPr/>
                <p:nvPr/>
              </p:nvSpPr>
              <p:spPr bwMode="auto">
                <a:xfrm>
                  <a:off x="4943" y="1364"/>
                  <a:ext cx="8" cy="3"/>
                </a:xfrm>
                <a:custGeom>
                  <a:avLst/>
                  <a:gdLst>
                    <a:gd name="T0" fmla="*/ 0 w 7"/>
                    <a:gd name="T1" fmla="*/ 1 h 3"/>
                    <a:gd name="T2" fmla="*/ 7 w 7"/>
                    <a:gd name="T3" fmla="*/ 2 h 3"/>
                    <a:gd name="T4" fmla="*/ 0 w 7"/>
                    <a:gd name="T5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" h="3">
                      <a:moveTo>
                        <a:pt x="0" y="1"/>
                      </a:moveTo>
                      <a:cubicBezTo>
                        <a:pt x="2" y="3"/>
                        <a:pt x="5" y="2"/>
                        <a:pt x="7" y="2"/>
                      </a:cubicBezTo>
                      <a:cubicBezTo>
                        <a:pt x="7" y="0"/>
                        <a:pt x="1" y="1"/>
                        <a:pt x="0" y="1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424" name="Freeform 8042"/>
                <p:cNvSpPr/>
                <p:nvPr/>
              </p:nvSpPr>
              <p:spPr bwMode="auto">
                <a:xfrm>
                  <a:off x="5153" y="1366"/>
                  <a:ext cx="4" cy="3"/>
                </a:xfrm>
                <a:custGeom>
                  <a:avLst/>
                  <a:gdLst>
                    <a:gd name="T0" fmla="*/ 1 w 4"/>
                    <a:gd name="T1" fmla="*/ 0 h 2"/>
                    <a:gd name="T2" fmla="*/ 4 w 4"/>
                    <a:gd name="T3" fmla="*/ 2 h 2"/>
                    <a:gd name="T4" fmla="*/ 1 w 4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2">
                      <a:moveTo>
                        <a:pt x="1" y="0"/>
                      </a:moveTo>
                      <a:cubicBezTo>
                        <a:pt x="0" y="2"/>
                        <a:pt x="2" y="2"/>
                        <a:pt x="4" y="2"/>
                      </a:cubicBezTo>
                      <a:cubicBezTo>
                        <a:pt x="4" y="1"/>
                        <a:pt x="3" y="0"/>
                        <a:pt x="1" y="0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425" name="Freeform 8043"/>
                <p:cNvSpPr/>
                <p:nvPr/>
              </p:nvSpPr>
              <p:spPr bwMode="auto">
                <a:xfrm>
                  <a:off x="4732" y="1367"/>
                  <a:ext cx="9" cy="3"/>
                </a:xfrm>
                <a:custGeom>
                  <a:avLst/>
                  <a:gdLst>
                    <a:gd name="T0" fmla="*/ 0 w 7"/>
                    <a:gd name="T1" fmla="*/ 0 h 2"/>
                    <a:gd name="T2" fmla="*/ 4 w 7"/>
                    <a:gd name="T3" fmla="*/ 2 h 2"/>
                    <a:gd name="T4" fmla="*/ 0 w 7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" h="2">
                      <a:moveTo>
                        <a:pt x="0" y="0"/>
                      </a:moveTo>
                      <a:cubicBezTo>
                        <a:pt x="0" y="2"/>
                        <a:pt x="4" y="1"/>
                        <a:pt x="4" y="2"/>
                      </a:cubicBezTo>
                      <a:cubicBezTo>
                        <a:pt x="7" y="1"/>
                        <a:pt x="2" y="0"/>
                        <a:pt x="0" y="0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426" name="Freeform 8044"/>
                <p:cNvSpPr/>
                <p:nvPr/>
              </p:nvSpPr>
              <p:spPr bwMode="auto">
                <a:xfrm>
                  <a:off x="5164" y="1369"/>
                  <a:ext cx="7" cy="5"/>
                </a:xfrm>
                <a:custGeom>
                  <a:avLst/>
                  <a:gdLst>
                    <a:gd name="T0" fmla="*/ 0 w 6"/>
                    <a:gd name="T1" fmla="*/ 1 h 5"/>
                    <a:gd name="T2" fmla="*/ 4 w 6"/>
                    <a:gd name="T3" fmla="*/ 5 h 5"/>
                    <a:gd name="T4" fmla="*/ 4 w 6"/>
                    <a:gd name="T5" fmla="*/ 0 h 5"/>
                    <a:gd name="T6" fmla="*/ 0 w 6"/>
                    <a:gd name="T7" fmla="*/ 1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5">
                      <a:moveTo>
                        <a:pt x="0" y="1"/>
                      </a:moveTo>
                      <a:cubicBezTo>
                        <a:pt x="1" y="3"/>
                        <a:pt x="2" y="4"/>
                        <a:pt x="4" y="5"/>
                      </a:cubicBezTo>
                      <a:cubicBezTo>
                        <a:pt x="6" y="4"/>
                        <a:pt x="1" y="2"/>
                        <a:pt x="4" y="0"/>
                      </a:cubicBezTo>
                      <a:cubicBezTo>
                        <a:pt x="2" y="0"/>
                        <a:pt x="1" y="1"/>
                        <a:pt x="0" y="1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427" name="Freeform 8045"/>
                <p:cNvSpPr/>
                <p:nvPr/>
              </p:nvSpPr>
              <p:spPr bwMode="auto">
                <a:xfrm>
                  <a:off x="4805" y="1369"/>
                  <a:ext cx="6" cy="4"/>
                </a:xfrm>
                <a:custGeom>
                  <a:avLst/>
                  <a:gdLst>
                    <a:gd name="T0" fmla="*/ 4 w 5"/>
                    <a:gd name="T1" fmla="*/ 0 h 4"/>
                    <a:gd name="T2" fmla="*/ 0 w 5"/>
                    <a:gd name="T3" fmla="*/ 1 h 4"/>
                    <a:gd name="T4" fmla="*/ 4 w 5"/>
                    <a:gd name="T5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" h="4">
                      <a:moveTo>
                        <a:pt x="4" y="0"/>
                      </a:moveTo>
                      <a:cubicBezTo>
                        <a:pt x="2" y="1"/>
                        <a:pt x="3" y="2"/>
                        <a:pt x="0" y="1"/>
                      </a:cubicBezTo>
                      <a:cubicBezTo>
                        <a:pt x="0" y="4"/>
                        <a:pt x="5" y="3"/>
                        <a:pt x="4" y="0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428" name="Freeform 8046"/>
                <p:cNvSpPr/>
                <p:nvPr/>
              </p:nvSpPr>
              <p:spPr bwMode="auto">
                <a:xfrm>
                  <a:off x="4663" y="1372"/>
                  <a:ext cx="5" cy="3"/>
                </a:xfrm>
                <a:custGeom>
                  <a:avLst/>
                  <a:gdLst>
                    <a:gd name="T0" fmla="*/ 4 w 4"/>
                    <a:gd name="T1" fmla="*/ 0 h 3"/>
                    <a:gd name="T2" fmla="*/ 2 w 4"/>
                    <a:gd name="T3" fmla="*/ 3 h 3"/>
                    <a:gd name="T4" fmla="*/ 4 w 4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3">
                      <a:moveTo>
                        <a:pt x="4" y="0"/>
                      </a:moveTo>
                      <a:cubicBezTo>
                        <a:pt x="2" y="0"/>
                        <a:pt x="0" y="2"/>
                        <a:pt x="2" y="3"/>
                      </a:cubicBezTo>
                      <a:cubicBezTo>
                        <a:pt x="4" y="3"/>
                        <a:pt x="4" y="2"/>
                        <a:pt x="4" y="0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429" name="Freeform 8047"/>
                <p:cNvSpPr/>
                <p:nvPr/>
              </p:nvSpPr>
              <p:spPr bwMode="auto">
                <a:xfrm>
                  <a:off x="4820" y="1378"/>
                  <a:ext cx="4" cy="3"/>
                </a:xfrm>
                <a:custGeom>
                  <a:avLst/>
                  <a:gdLst>
                    <a:gd name="T0" fmla="*/ 0 w 3"/>
                    <a:gd name="T1" fmla="*/ 3 h 3"/>
                    <a:gd name="T2" fmla="*/ 3 w 3"/>
                    <a:gd name="T3" fmla="*/ 0 h 3"/>
                    <a:gd name="T4" fmla="*/ 0 w 3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3">
                      <a:moveTo>
                        <a:pt x="0" y="3"/>
                      </a:moveTo>
                      <a:cubicBezTo>
                        <a:pt x="2" y="3"/>
                        <a:pt x="3" y="2"/>
                        <a:pt x="3" y="0"/>
                      </a:cubicBezTo>
                      <a:cubicBezTo>
                        <a:pt x="1" y="0"/>
                        <a:pt x="0" y="1"/>
                        <a:pt x="0" y="3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430" name="Freeform 8048"/>
                <p:cNvSpPr/>
                <p:nvPr/>
              </p:nvSpPr>
              <p:spPr bwMode="auto">
                <a:xfrm>
                  <a:off x="5057" y="1380"/>
                  <a:ext cx="6" cy="4"/>
                </a:xfrm>
                <a:custGeom>
                  <a:avLst/>
                  <a:gdLst>
                    <a:gd name="T0" fmla="*/ 0 w 6"/>
                    <a:gd name="T1" fmla="*/ 2 h 3"/>
                    <a:gd name="T2" fmla="*/ 6 w 6"/>
                    <a:gd name="T3" fmla="*/ 2 h 3"/>
                    <a:gd name="T4" fmla="*/ 0 w 6"/>
                    <a:gd name="T5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3">
                      <a:moveTo>
                        <a:pt x="0" y="2"/>
                      </a:moveTo>
                      <a:cubicBezTo>
                        <a:pt x="1" y="3"/>
                        <a:pt x="5" y="2"/>
                        <a:pt x="6" y="2"/>
                      </a:cubicBezTo>
                      <a:cubicBezTo>
                        <a:pt x="6" y="0"/>
                        <a:pt x="2" y="1"/>
                        <a:pt x="0" y="2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431" name="Freeform 8049"/>
                <p:cNvSpPr/>
                <p:nvPr/>
              </p:nvSpPr>
              <p:spPr bwMode="auto">
                <a:xfrm>
                  <a:off x="4750" y="1385"/>
                  <a:ext cx="6" cy="1"/>
                </a:xfrm>
                <a:custGeom>
                  <a:avLst/>
                  <a:gdLst>
                    <a:gd name="T0" fmla="*/ 5 w 5"/>
                    <a:gd name="T1" fmla="*/ 1 h 1"/>
                    <a:gd name="T2" fmla="*/ 0 w 5"/>
                    <a:gd name="T3" fmla="*/ 0 h 1"/>
                    <a:gd name="T4" fmla="*/ 5 w 5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cubicBezTo>
                        <a:pt x="5" y="0"/>
                        <a:pt x="1" y="0"/>
                        <a:pt x="0" y="0"/>
                      </a:cubicBezTo>
                      <a:cubicBezTo>
                        <a:pt x="1" y="1"/>
                        <a:pt x="4" y="1"/>
                        <a:pt x="5" y="1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432" name="Freeform 8050"/>
                <p:cNvSpPr/>
                <p:nvPr/>
              </p:nvSpPr>
              <p:spPr bwMode="auto">
                <a:xfrm>
                  <a:off x="4936" y="1391"/>
                  <a:ext cx="8" cy="3"/>
                </a:xfrm>
                <a:custGeom>
                  <a:avLst/>
                  <a:gdLst>
                    <a:gd name="T0" fmla="*/ 1 w 7"/>
                    <a:gd name="T1" fmla="*/ 3 h 3"/>
                    <a:gd name="T2" fmla="*/ 7 w 7"/>
                    <a:gd name="T3" fmla="*/ 2 h 3"/>
                    <a:gd name="T4" fmla="*/ 1 w 7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" h="3">
                      <a:moveTo>
                        <a:pt x="1" y="3"/>
                      </a:moveTo>
                      <a:cubicBezTo>
                        <a:pt x="3" y="3"/>
                        <a:pt x="6" y="3"/>
                        <a:pt x="7" y="2"/>
                      </a:cubicBezTo>
                      <a:cubicBezTo>
                        <a:pt x="7" y="0"/>
                        <a:pt x="0" y="0"/>
                        <a:pt x="1" y="3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433" name="Freeform 8051"/>
                <p:cNvSpPr/>
                <p:nvPr/>
              </p:nvSpPr>
              <p:spPr bwMode="auto">
                <a:xfrm>
                  <a:off x="5068" y="1396"/>
                  <a:ext cx="5" cy="5"/>
                </a:xfrm>
                <a:custGeom>
                  <a:avLst/>
                  <a:gdLst>
                    <a:gd name="T0" fmla="*/ 0 w 4"/>
                    <a:gd name="T1" fmla="*/ 0 h 4"/>
                    <a:gd name="T2" fmla="*/ 3 w 4"/>
                    <a:gd name="T3" fmla="*/ 4 h 4"/>
                    <a:gd name="T4" fmla="*/ 2 w 4"/>
                    <a:gd name="T5" fmla="*/ 0 h 4"/>
                    <a:gd name="T6" fmla="*/ 0 w 4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4">
                      <a:moveTo>
                        <a:pt x="0" y="0"/>
                      </a:moveTo>
                      <a:cubicBezTo>
                        <a:pt x="0" y="2"/>
                        <a:pt x="0" y="4"/>
                        <a:pt x="3" y="4"/>
                      </a:cubicBezTo>
                      <a:cubicBezTo>
                        <a:pt x="4" y="2"/>
                        <a:pt x="2" y="2"/>
                        <a:pt x="2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434" name="Freeform 8052"/>
                <p:cNvSpPr/>
                <p:nvPr/>
              </p:nvSpPr>
              <p:spPr bwMode="auto">
                <a:xfrm>
                  <a:off x="4627" y="1397"/>
                  <a:ext cx="7" cy="5"/>
                </a:xfrm>
                <a:custGeom>
                  <a:avLst/>
                  <a:gdLst>
                    <a:gd name="T0" fmla="*/ 3 w 6"/>
                    <a:gd name="T1" fmla="*/ 4 h 4"/>
                    <a:gd name="T2" fmla="*/ 3 w 6"/>
                    <a:gd name="T3" fmla="*/ 0 h 4"/>
                    <a:gd name="T4" fmla="*/ 3 w 6"/>
                    <a:gd name="T5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4">
                      <a:moveTo>
                        <a:pt x="3" y="4"/>
                      </a:moveTo>
                      <a:cubicBezTo>
                        <a:pt x="6" y="3"/>
                        <a:pt x="3" y="1"/>
                        <a:pt x="3" y="0"/>
                      </a:cubicBezTo>
                      <a:cubicBezTo>
                        <a:pt x="0" y="1"/>
                        <a:pt x="4" y="3"/>
                        <a:pt x="3" y="4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435" name="Freeform 8053"/>
                <p:cNvSpPr/>
                <p:nvPr/>
              </p:nvSpPr>
              <p:spPr bwMode="auto">
                <a:xfrm>
                  <a:off x="5026" y="1399"/>
                  <a:ext cx="4" cy="2"/>
                </a:xfrm>
                <a:custGeom>
                  <a:avLst/>
                  <a:gdLst>
                    <a:gd name="T0" fmla="*/ 0 w 3"/>
                    <a:gd name="T1" fmla="*/ 1 h 2"/>
                    <a:gd name="T2" fmla="*/ 0 w 3"/>
                    <a:gd name="T3" fmla="*/ 2 h 2"/>
                    <a:gd name="T4" fmla="*/ 0 w 3"/>
                    <a:gd name="T5" fmla="*/ 2 h 2"/>
                    <a:gd name="T6" fmla="*/ 2 w 3"/>
                    <a:gd name="T7" fmla="*/ 2 h 2"/>
                    <a:gd name="T8" fmla="*/ 3 w 3"/>
                    <a:gd name="T9" fmla="*/ 2 h 2"/>
                    <a:gd name="T10" fmla="*/ 3 w 3"/>
                    <a:gd name="T11" fmla="*/ 1 h 2"/>
                    <a:gd name="T12" fmla="*/ 2 w 3"/>
                    <a:gd name="T13" fmla="*/ 0 h 2"/>
                    <a:gd name="T14" fmla="*/ 0 w 3"/>
                    <a:gd name="T15" fmla="*/ 0 h 2"/>
                    <a:gd name="T16" fmla="*/ 0 w 3"/>
                    <a:gd name="T17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" h="2">
                      <a:moveTo>
                        <a:pt x="0" y="1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2" y="2"/>
                        <a:pt x="3" y="2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2" y="1"/>
                        <a:pt x="2" y="1"/>
                        <a:pt x="2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1"/>
                        <a:pt x="0" y="1"/>
                        <a:pt x="0" y="1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436" name="Freeform 8054"/>
                <p:cNvSpPr/>
                <p:nvPr/>
              </p:nvSpPr>
              <p:spPr bwMode="auto">
                <a:xfrm>
                  <a:off x="4988" y="1399"/>
                  <a:ext cx="11" cy="4"/>
                </a:xfrm>
                <a:custGeom>
                  <a:avLst/>
                  <a:gdLst>
                    <a:gd name="T0" fmla="*/ 2 w 9"/>
                    <a:gd name="T1" fmla="*/ 0 h 4"/>
                    <a:gd name="T2" fmla="*/ 1 w 9"/>
                    <a:gd name="T3" fmla="*/ 2 h 4"/>
                    <a:gd name="T4" fmla="*/ 6 w 9"/>
                    <a:gd name="T5" fmla="*/ 4 h 4"/>
                    <a:gd name="T6" fmla="*/ 6 w 9"/>
                    <a:gd name="T7" fmla="*/ 1 h 4"/>
                    <a:gd name="T8" fmla="*/ 2 w 9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4">
                      <a:moveTo>
                        <a:pt x="2" y="0"/>
                      </a:moveTo>
                      <a:cubicBezTo>
                        <a:pt x="1" y="0"/>
                        <a:pt x="0" y="1"/>
                        <a:pt x="1" y="2"/>
                      </a:cubicBezTo>
                      <a:cubicBezTo>
                        <a:pt x="5" y="2"/>
                        <a:pt x="5" y="3"/>
                        <a:pt x="6" y="4"/>
                      </a:cubicBezTo>
                      <a:cubicBezTo>
                        <a:pt x="9" y="4"/>
                        <a:pt x="6" y="2"/>
                        <a:pt x="6" y="1"/>
                      </a:cubicBezTo>
                      <a:cubicBezTo>
                        <a:pt x="5" y="0"/>
                        <a:pt x="2" y="1"/>
                        <a:pt x="2" y="0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437" name="Freeform 8055"/>
                <p:cNvSpPr/>
                <p:nvPr/>
              </p:nvSpPr>
              <p:spPr bwMode="auto">
                <a:xfrm>
                  <a:off x="5153" y="1400"/>
                  <a:ext cx="5" cy="3"/>
                </a:xfrm>
                <a:custGeom>
                  <a:avLst/>
                  <a:gdLst>
                    <a:gd name="T0" fmla="*/ 1 w 5"/>
                    <a:gd name="T1" fmla="*/ 3 h 3"/>
                    <a:gd name="T2" fmla="*/ 5 w 5"/>
                    <a:gd name="T3" fmla="*/ 1 h 3"/>
                    <a:gd name="T4" fmla="*/ 0 w 5"/>
                    <a:gd name="T5" fmla="*/ 1 h 3"/>
                    <a:gd name="T6" fmla="*/ 1 w 5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3">
                      <a:moveTo>
                        <a:pt x="1" y="3"/>
                      </a:moveTo>
                      <a:cubicBezTo>
                        <a:pt x="3" y="3"/>
                        <a:pt x="5" y="2"/>
                        <a:pt x="5" y="1"/>
                      </a:cubicBezTo>
                      <a:cubicBezTo>
                        <a:pt x="3" y="0"/>
                        <a:pt x="2" y="1"/>
                        <a:pt x="0" y="1"/>
                      </a:cubicBezTo>
                      <a:cubicBezTo>
                        <a:pt x="0" y="2"/>
                        <a:pt x="1" y="2"/>
                        <a:pt x="1" y="3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438" name="Freeform 8056"/>
                <p:cNvSpPr/>
                <p:nvPr/>
              </p:nvSpPr>
              <p:spPr bwMode="auto">
                <a:xfrm>
                  <a:off x="4790" y="1401"/>
                  <a:ext cx="5" cy="2"/>
                </a:xfrm>
                <a:custGeom>
                  <a:avLst/>
                  <a:gdLst>
                    <a:gd name="T0" fmla="*/ 2 w 4"/>
                    <a:gd name="T1" fmla="*/ 2 h 2"/>
                    <a:gd name="T2" fmla="*/ 4 w 4"/>
                    <a:gd name="T3" fmla="*/ 0 h 2"/>
                    <a:gd name="T4" fmla="*/ 0 w 4"/>
                    <a:gd name="T5" fmla="*/ 0 h 2"/>
                    <a:gd name="T6" fmla="*/ 2 w 4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2">
                      <a:moveTo>
                        <a:pt x="2" y="2"/>
                      </a:moveTo>
                      <a:cubicBezTo>
                        <a:pt x="4" y="2"/>
                        <a:pt x="4" y="1"/>
                        <a:pt x="4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1" y="1"/>
                        <a:pt x="2" y="2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439" name="Freeform 8057"/>
                <p:cNvSpPr/>
                <p:nvPr/>
              </p:nvSpPr>
              <p:spPr bwMode="auto">
                <a:xfrm>
                  <a:off x="4694" y="1403"/>
                  <a:ext cx="6" cy="4"/>
                </a:xfrm>
                <a:custGeom>
                  <a:avLst/>
                  <a:gdLst>
                    <a:gd name="T0" fmla="*/ 0 w 5"/>
                    <a:gd name="T1" fmla="*/ 1 h 3"/>
                    <a:gd name="T2" fmla="*/ 4 w 5"/>
                    <a:gd name="T3" fmla="*/ 1 h 3"/>
                    <a:gd name="T4" fmla="*/ 0 w 5"/>
                    <a:gd name="T5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" h="3">
                      <a:moveTo>
                        <a:pt x="0" y="1"/>
                      </a:moveTo>
                      <a:cubicBezTo>
                        <a:pt x="0" y="2"/>
                        <a:pt x="5" y="3"/>
                        <a:pt x="4" y="1"/>
                      </a:cubicBezTo>
                      <a:cubicBezTo>
                        <a:pt x="2" y="1"/>
                        <a:pt x="2" y="0"/>
                        <a:pt x="0" y="1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440" name="Freeform 8058"/>
                <p:cNvSpPr/>
                <p:nvPr/>
              </p:nvSpPr>
              <p:spPr bwMode="auto">
                <a:xfrm>
                  <a:off x="4888" y="1404"/>
                  <a:ext cx="3" cy="4"/>
                </a:xfrm>
                <a:custGeom>
                  <a:avLst/>
                  <a:gdLst>
                    <a:gd name="T0" fmla="*/ 0 w 3"/>
                    <a:gd name="T1" fmla="*/ 3 h 3"/>
                    <a:gd name="T2" fmla="*/ 3 w 3"/>
                    <a:gd name="T3" fmla="*/ 0 h 3"/>
                    <a:gd name="T4" fmla="*/ 0 w 3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3">
                      <a:moveTo>
                        <a:pt x="0" y="3"/>
                      </a:moveTo>
                      <a:cubicBezTo>
                        <a:pt x="1" y="2"/>
                        <a:pt x="3" y="1"/>
                        <a:pt x="3" y="0"/>
                      </a:cubicBezTo>
                      <a:cubicBezTo>
                        <a:pt x="1" y="0"/>
                        <a:pt x="0" y="1"/>
                        <a:pt x="0" y="3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441" name="Freeform 8059"/>
                <p:cNvSpPr/>
                <p:nvPr/>
              </p:nvSpPr>
              <p:spPr bwMode="auto">
                <a:xfrm>
                  <a:off x="5102" y="1406"/>
                  <a:ext cx="7" cy="3"/>
                </a:xfrm>
                <a:custGeom>
                  <a:avLst/>
                  <a:gdLst>
                    <a:gd name="T0" fmla="*/ 2 w 6"/>
                    <a:gd name="T1" fmla="*/ 0 h 3"/>
                    <a:gd name="T2" fmla="*/ 0 w 6"/>
                    <a:gd name="T3" fmla="*/ 2 h 3"/>
                    <a:gd name="T4" fmla="*/ 5 w 6"/>
                    <a:gd name="T5" fmla="*/ 2 h 3"/>
                    <a:gd name="T6" fmla="*/ 2 w 6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3">
                      <a:moveTo>
                        <a:pt x="2" y="0"/>
                      </a:moveTo>
                      <a:cubicBezTo>
                        <a:pt x="0" y="0"/>
                        <a:pt x="0" y="1"/>
                        <a:pt x="0" y="2"/>
                      </a:cubicBezTo>
                      <a:cubicBezTo>
                        <a:pt x="3" y="2"/>
                        <a:pt x="3" y="3"/>
                        <a:pt x="5" y="2"/>
                      </a:cubicBezTo>
                      <a:cubicBezTo>
                        <a:pt x="6" y="0"/>
                        <a:pt x="2" y="1"/>
                        <a:pt x="2" y="0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442" name="Freeform 8060"/>
                <p:cNvSpPr/>
                <p:nvPr/>
              </p:nvSpPr>
              <p:spPr bwMode="auto">
                <a:xfrm>
                  <a:off x="4962" y="1408"/>
                  <a:ext cx="5" cy="6"/>
                </a:xfrm>
                <a:custGeom>
                  <a:avLst/>
                  <a:gdLst>
                    <a:gd name="T0" fmla="*/ 0 w 5"/>
                    <a:gd name="T1" fmla="*/ 5 h 5"/>
                    <a:gd name="T2" fmla="*/ 4 w 5"/>
                    <a:gd name="T3" fmla="*/ 3 h 5"/>
                    <a:gd name="T4" fmla="*/ 3 w 5"/>
                    <a:gd name="T5" fmla="*/ 0 h 5"/>
                    <a:gd name="T6" fmla="*/ 1 w 5"/>
                    <a:gd name="T7" fmla="*/ 0 h 5"/>
                    <a:gd name="T8" fmla="*/ 2 w 5"/>
                    <a:gd name="T9" fmla="*/ 1 h 5"/>
                    <a:gd name="T10" fmla="*/ 0 w 5"/>
                    <a:gd name="T11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" h="5">
                      <a:moveTo>
                        <a:pt x="0" y="5"/>
                      </a:moveTo>
                      <a:cubicBezTo>
                        <a:pt x="1" y="4"/>
                        <a:pt x="3" y="4"/>
                        <a:pt x="4" y="3"/>
                      </a:cubicBezTo>
                      <a:cubicBezTo>
                        <a:pt x="5" y="2"/>
                        <a:pt x="3" y="1"/>
                        <a:pt x="3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1"/>
                        <a:pt x="1" y="1"/>
                        <a:pt x="2" y="1"/>
                      </a:cubicBezTo>
                      <a:cubicBezTo>
                        <a:pt x="3" y="3"/>
                        <a:pt x="0" y="3"/>
                        <a:pt x="0" y="5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443" name="Freeform 8061"/>
                <p:cNvSpPr/>
                <p:nvPr/>
              </p:nvSpPr>
              <p:spPr bwMode="auto">
                <a:xfrm>
                  <a:off x="5062" y="1409"/>
                  <a:ext cx="7" cy="5"/>
                </a:xfrm>
                <a:custGeom>
                  <a:avLst/>
                  <a:gdLst>
                    <a:gd name="T0" fmla="*/ 6 w 6"/>
                    <a:gd name="T1" fmla="*/ 2 h 4"/>
                    <a:gd name="T2" fmla="*/ 4 w 6"/>
                    <a:gd name="T3" fmla="*/ 0 h 4"/>
                    <a:gd name="T4" fmla="*/ 6 w 6"/>
                    <a:gd name="T5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4">
                      <a:moveTo>
                        <a:pt x="6" y="2"/>
                      </a:moveTo>
                      <a:cubicBezTo>
                        <a:pt x="5" y="1"/>
                        <a:pt x="4" y="1"/>
                        <a:pt x="4" y="0"/>
                      </a:cubicBezTo>
                      <a:cubicBezTo>
                        <a:pt x="0" y="1"/>
                        <a:pt x="4" y="4"/>
                        <a:pt x="6" y="2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444" name="Freeform 8062"/>
                <p:cNvSpPr/>
                <p:nvPr/>
              </p:nvSpPr>
              <p:spPr bwMode="auto">
                <a:xfrm>
                  <a:off x="4907" y="1187"/>
                  <a:ext cx="11" cy="4"/>
                </a:xfrm>
                <a:custGeom>
                  <a:avLst/>
                  <a:gdLst>
                    <a:gd name="T0" fmla="*/ 4 w 9"/>
                    <a:gd name="T1" fmla="*/ 1 h 4"/>
                    <a:gd name="T2" fmla="*/ 6 w 9"/>
                    <a:gd name="T3" fmla="*/ 2 h 4"/>
                    <a:gd name="T4" fmla="*/ 9 w 9"/>
                    <a:gd name="T5" fmla="*/ 2 h 4"/>
                    <a:gd name="T6" fmla="*/ 2 w 9"/>
                    <a:gd name="T7" fmla="*/ 0 h 4"/>
                    <a:gd name="T8" fmla="*/ 1 w 9"/>
                    <a:gd name="T9" fmla="*/ 3 h 4"/>
                    <a:gd name="T10" fmla="*/ 4 w 9"/>
                    <a:gd name="T11" fmla="*/ 1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" h="4">
                      <a:moveTo>
                        <a:pt x="4" y="1"/>
                      </a:moveTo>
                      <a:cubicBezTo>
                        <a:pt x="4" y="2"/>
                        <a:pt x="8" y="2"/>
                        <a:pt x="6" y="2"/>
                      </a:cubicBezTo>
                      <a:cubicBezTo>
                        <a:pt x="6" y="4"/>
                        <a:pt x="7" y="2"/>
                        <a:pt x="9" y="2"/>
                      </a:cubicBezTo>
                      <a:cubicBezTo>
                        <a:pt x="9" y="0"/>
                        <a:pt x="6" y="0"/>
                        <a:pt x="2" y="0"/>
                      </a:cubicBezTo>
                      <a:cubicBezTo>
                        <a:pt x="3" y="2"/>
                        <a:pt x="0" y="1"/>
                        <a:pt x="1" y="3"/>
                      </a:cubicBezTo>
                      <a:cubicBezTo>
                        <a:pt x="3" y="3"/>
                        <a:pt x="5" y="3"/>
                        <a:pt x="4" y="1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445" name="Freeform 8063"/>
                <p:cNvSpPr/>
                <p:nvPr/>
              </p:nvSpPr>
              <p:spPr bwMode="auto">
                <a:xfrm>
                  <a:off x="4915" y="1267"/>
                  <a:ext cx="30" cy="11"/>
                </a:xfrm>
                <a:custGeom>
                  <a:avLst/>
                  <a:gdLst>
                    <a:gd name="T0" fmla="*/ 5 w 26"/>
                    <a:gd name="T1" fmla="*/ 5 h 10"/>
                    <a:gd name="T2" fmla="*/ 7 w 26"/>
                    <a:gd name="T3" fmla="*/ 7 h 10"/>
                    <a:gd name="T4" fmla="*/ 6 w 26"/>
                    <a:gd name="T5" fmla="*/ 8 h 10"/>
                    <a:gd name="T6" fmla="*/ 4 w 26"/>
                    <a:gd name="T7" fmla="*/ 6 h 10"/>
                    <a:gd name="T8" fmla="*/ 0 w 26"/>
                    <a:gd name="T9" fmla="*/ 7 h 10"/>
                    <a:gd name="T10" fmla="*/ 10 w 26"/>
                    <a:gd name="T11" fmla="*/ 9 h 10"/>
                    <a:gd name="T12" fmla="*/ 16 w 26"/>
                    <a:gd name="T13" fmla="*/ 5 h 10"/>
                    <a:gd name="T14" fmla="*/ 17 w 26"/>
                    <a:gd name="T15" fmla="*/ 7 h 10"/>
                    <a:gd name="T16" fmla="*/ 21 w 26"/>
                    <a:gd name="T17" fmla="*/ 7 h 10"/>
                    <a:gd name="T18" fmla="*/ 26 w 26"/>
                    <a:gd name="T19" fmla="*/ 7 h 10"/>
                    <a:gd name="T20" fmla="*/ 5 w 26"/>
                    <a:gd name="T21" fmla="*/ 5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6" h="10">
                      <a:moveTo>
                        <a:pt x="5" y="5"/>
                      </a:moveTo>
                      <a:cubicBezTo>
                        <a:pt x="5" y="6"/>
                        <a:pt x="6" y="6"/>
                        <a:pt x="7" y="7"/>
                      </a:cubicBezTo>
                      <a:cubicBezTo>
                        <a:pt x="7" y="7"/>
                        <a:pt x="6" y="7"/>
                        <a:pt x="6" y="8"/>
                      </a:cubicBezTo>
                      <a:cubicBezTo>
                        <a:pt x="4" y="8"/>
                        <a:pt x="4" y="7"/>
                        <a:pt x="4" y="6"/>
                      </a:cubicBezTo>
                      <a:cubicBezTo>
                        <a:pt x="1" y="6"/>
                        <a:pt x="2" y="8"/>
                        <a:pt x="0" y="7"/>
                      </a:cubicBezTo>
                      <a:cubicBezTo>
                        <a:pt x="3" y="10"/>
                        <a:pt x="3" y="9"/>
                        <a:pt x="10" y="9"/>
                      </a:cubicBezTo>
                      <a:cubicBezTo>
                        <a:pt x="10" y="6"/>
                        <a:pt x="16" y="7"/>
                        <a:pt x="16" y="5"/>
                      </a:cubicBezTo>
                      <a:cubicBezTo>
                        <a:pt x="18" y="6"/>
                        <a:pt x="15" y="6"/>
                        <a:pt x="17" y="7"/>
                      </a:cubicBezTo>
                      <a:cubicBezTo>
                        <a:pt x="21" y="7"/>
                        <a:pt x="21" y="7"/>
                        <a:pt x="21" y="7"/>
                      </a:cubicBezTo>
                      <a:cubicBezTo>
                        <a:pt x="18" y="5"/>
                        <a:pt x="23" y="7"/>
                        <a:pt x="26" y="7"/>
                      </a:cubicBezTo>
                      <a:cubicBezTo>
                        <a:pt x="21" y="0"/>
                        <a:pt x="10" y="8"/>
                        <a:pt x="5" y="5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446" name="Freeform 8064"/>
                <p:cNvSpPr/>
                <p:nvPr/>
              </p:nvSpPr>
              <p:spPr bwMode="auto">
                <a:xfrm>
                  <a:off x="4713" y="1297"/>
                  <a:ext cx="3" cy="4"/>
                </a:xfrm>
                <a:custGeom>
                  <a:avLst/>
                  <a:gdLst>
                    <a:gd name="T0" fmla="*/ 3 w 3"/>
                    <a:gd name="T1" fmla="*/ 2 h 4"/>
                    <a:gd name="T2" fmla="*/ 0 w 3"/>
                    <a:gd name="T3" fmla="*/ 0 h 4"/>
                    <a:gd name="T4" fmla="*/ 0 w 3"/>
                    <a:gd name="T5" fmla="*/ 3 h 4"/>
                    <a:gd name="T6" fmla="*/ 3 w 3"/>
                    <a:gd name="T7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4">
                      <a:moveTo>
                        <a:pt x="3" y="2"/>
                      </a:moveTo>
                      <a:cubicBezTo>
                        <a:pt x="3" y="1"/>
                        <a:pt x="2" y="0"/>
                        <a:pt x="0" y="0"/>
                      </a:cubicBezTo>
                      <a:cubicBezTo>
                        <a:pt x="0" y="2"/>
                        <a:pt x="2" y="1"/>
                        <a:pt x="0" y="3"/>
                      </a:cubicBezTo>
                      <a:cubicBezTo>
                        <a:pt x="1" y="4"/>
                        <a:pt x="0" y="1"/>
                        <a:pt x="3" y="2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447" name="Freeform 8065"/>
                <p:cNvSpPr/>
                <p:nvPr/>
              </p:nvSpPr>
              <p:spPr bwMode="auto">
                <a:xfrm>
                  <a:off x="5155" y="1316"/>
                  <a:ext cx="8" cy="5"/>
                </a:xfrm>
                <a:custGeom>
                  <a:avLst/>
                  <a:gdLst>
                    <a:gd name="T0" fmla="*/ 1 w 7"/>
                    <a:gd name="T1" fmla="*/ 4 h 4"/>
                    <a:gd name="T2" fmla="*/ 2 w 7"/>
                    <a:gd name="T3" fmla="*/ 4 h 4"/>
                    <a:gd name="T4" fmla="*/ 3 w 7"/>
                    <a:gd name="T5" fmla="*/ 2 h 4"/>
                    <a:gd name="T6" fmla="*/ 5 w 7"/>
                    <a:gd name="T7" fmla="*/ 4 h 4"/>
                    <a:gd name="T8" fmla="*/ 6 w 7"/>
                    <a:gd name="T9" fmla="*/ 1 h 4"/>
                    <a:gd name="T10" fmla="*/ 6 w 7"/>
                    <a:gd name="T11" fmla="*/ 1 h 4"/>
                    <a:gd name="T12" fmla="*/ 1 w 7"/>
                    <a:gd name="T13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" h="4">
                      <a:moveTo>
                        <a:pt x="1" y="4"/>
                      </a:moveTo>
                      <a:cubicBezTo>
                        <a:pt x="2" y="3"/>
                        <a:pt x="2" y="4"/>
                        <a:pt x="2" y="4"/>
                      </a:cubicBezTo>
                      <a:cubicBezTo>
                        <a:pt x="4" y="4"/>
                        <a:pt x="4" y="3"/>
                        <a:pt x="3" y="2"/>
                      </a:cubicBezTo>
                      <a:cubicBezTo>
                        <a:pt x="5" y="2"/>
                        <a:pt x="5" y="3"/>
                        <a:pt x="5" y="4"/>
                      </a:cubicBezTo>
                      <a:cubicBezTo>
                        <a:pt x="7" y="4"/>
                        <a:pt x="6" y="3"/>
                        <a:pt x="6" y="1"/>
                      </a:cubicBezTo>
                      <a:cubicBezTo>
                        <a:pt x="5" y="1"/>
                        <a:pt x="6" y="1"/>
                        <a:pt x="6" y="1"/>
                      </a:cubicBezTo>
                      <a:cubicBezTo>
                        <a:pt x="6" y="0"/>
                        <a:pt x="0" y="1"/>
                        <a:pt x="1" y="4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448" name="Freeform 8066"/>
                <p:cNvSpPr/>
                <p:nvPr/>
              </p:nvSpPr>
              <p:spPr bwMode="auto">
                <a:xfrm>
                  <a:off x="4713" y="1316"/>
                  <a:ext cx="8" cy="4"/>
                </a:xfrm>
                <a:custGeom>
                  <a:avLst/>
                  <a:gdLst>
                    <a:gd name="T0" fmla="*/ 4 w 7"/>
                    <a:gd name="T1" fmla="*/ 2 h 3"/>
                    <a:gd name="T2" fmla="*/ 4 w 7"/>
                    <a:gd name="T3" fmla="*/ 1 h 3"/>
                    <a:gd name="T4" fmla="*/ 4 w 7"/>
                    <a:gd name="T5" fmla="*/ 2 h 3"/>
                    <a:gd name="T6" fmla="*/ 0 w 7"/>
                    <a:gd name="T7" fmla="*/ 1 h 3"/>
                    <a:gd name="T8" fmla="*/ 4 w 7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3">
                      <a:moveTo>
                        <a:pt x="4" y="2"/>
                      </a:move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4" y="1"/>
                        <a:pt x="4" y="2"/>
                        <a:pt x="4" y="2"/>
                      </a:cubicBezTo>
                      <a:cubicBezTo>
                        <a:pt x="7" y="0"/>
                        <a:pt x="2" y="2"/>
                        <a:pt x="0" y="1"/>
                      </a:cubicBezTo>
                      <a:cubicBezTo>
                        <a:pt x="0" y="2"/>
                        <a:pt x="2" y="3"/>
                        <a:pt x="4" y="2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449" name="Freeform 8067"/>
                <p:cNvSpPr/>
                <p:nvPr/>
              </p:nvSpPr>
              <p:spPr bwMode="auto">
                <a:xfrm>
                  <a:off x="4899" y="1328"/>
                  <a:ext cx="5" cy="6"/>
                </a:xfrm>
                <a:custGeom>
                  <a:avLst/>
                  <a:gdLst>
                    <a:gd name="T0" fmla="*/ 3 w 4"/>
                    <a:gd name="T1" fmla="*/ 5 h 5"/>
                    <a:gd name="T2" fmla="*/ 1 w 4"/>
                    <a:gd name="T3" fmla="*/ 1 h 5"/>
                    <a:gd name="T4" fmla="*/ 3 w 4"/>
                    <a:gd name="T5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5">
                      <a:moveTo>
                        <a:pt x="3" y="5"/>
                      </a:moveTo>
                      <a:cubicBezTo>
                        <a:pt x="3" y="5"/>
                        <a:pt x="4" y="0"/>
                        <a:pt x="1" y="1"/>
                      </a:cubicBezTo>
                      <a:cubicBezTo>
                        <a:pt x="0" y="3"/>
                        <a:pt x="1" y="4"/>
                        <a:pt x="3" y="5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450" name="Freeform 8068"/>
                <p:cNvSpPr/>
                <p:nvPr/>
              </p:nvSpPr>
              <p:spPr bwMode="auto">
                <a:xfrm>
                  <a:off x="5066" y="1336"/>
                  <a:ext cx="8" cy="4"/>
                </a:xfrm>
                <a:custGeom>
                  <a:avLst/>
                  <a:gdLst>
                    <a:gd name="T0" fmla="*/ 7 w 7"/>
                    <a:gd name="T1" fmla="*/ 3 h 3"/>
                    <a:gd name="T2" fmla="*/ 4 w 7"/>
                    <a:gd name="T3" fmla="*/ 0 h 3"/>
                    <a:gd name="T4" fmla="*/ 1 w 7"/>
                    <a:gd name="T5" fmla="*/ 3 h 3"/>
                    <a:gd name="T6" fmla="*/ 7 w 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" h="3">
                      <a:moveTo>
                        <a:pt x="7" y="3"/>
                      </a:moveTo>
                      <a:cubicBezTo>
                        <a:pt x="7" y="1"/>
                        <a:pt x="3" y="2"/>
                        <a:pt x="4" y="0"/>
                      </a:cubicBezTo>
                      <a:cubicBezTo>
                        <a:pt x="2" y="0"/>
                        <a:pt x="0" y="1"/>
                        <a:pt x="1" y="3"/>
                      </a:cubicBezTo>
                      <a:cubicBezTo>
                        <a:pt x="3" y="1"/>
                        <a:pt x="4" y="1"/>
                        <a:pt x="7" y="3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451" name="Freeform 8069"/>
                <p:cNvSpPr/>
                <p:nvPr/>
              </p:nvSpPr>
              <p:spPr bwMode="auto">
                <a:xfrm>
                  <a:off x="4871" y="1340"/>
                  <a:ext cx="11" cy="7"/>
                </a:xfrm>
                <a:custGeom>
                  <a:avLst/>
                  <a:gdLst>
                    <a:gd name="T0" fmla="*/ 0 w 9"/>
                    <a:gd name="T1" fmla="*/ 1 h 6"/>
                    <a:gd name="T2" fmla="*/ 9 w 9"/>
                    <a:gd name="T3" fmla="*/ 4 h 6"/>
                    <a:gd name="T4" fmla="*/ 0 w 9"/>
                    <a:gd name="T5" fmla="*/ 1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9" h="6">
                      <a:moveTo>
                        <a:pt x="0" y="1"/>
                      </a:moveTo>
                      <a:cubicBezTo>
                        <a:pt x="4" y="0"/>
                        <a:pt x="3" y="6"/>
                        <a:pt x="9" y="4"/>
                      </a:cubicBezTo>
                      <a:cubicBezTo>
                        <a:pt x="8" y="1"/>
                        <a:pt x="4" y="0"/>
                        <a:pt x="0" y="1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452" name="Freeform 8070"/>
                <p:cNvSpPr/>
                <p:nvPr/>
              </p:nvSpPr>
              <p:spPr bwMode="auto">
                <a:xfrm>
                  <a:off x="5171" y="1365"/>
                  <a:ext cx="7" cy="7"/>
                </a:xfrm>
                <a:custGeom>
                  <a:avLst/>
                  <a:gdLst>
                    <a:gd name="T0" fmla="*/ 0 w 6"/>
                    <a:gd name="T1" fmla="*/ 3 h 6"/>
                    <a:gd name="T2" fmla="*/ 3 w 6"/>
                    <a:gd name="T3" fmla="*/ 6 h 6"/>
                    <a:gd name="T4" fmla="*/ 4 w 6"/>
                    <a:gd name="T5" fmla="*/ 0 h 6"/>
                    <a:gd name="T6" fmla="*/ 0 w 6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6">
                      <a:moveTo>
                        <a:pt x="0" y="3"/>
                      </a:moveTo>
                      <a:cubicBezTo>
                        <a:pt x="1" y="4"/>
                        <a:pt x="2" y="4"/>
                        <a:pt x="3" y="6"/>
                      </a:cubicBezTo>
                      <a:cubicBezTo>
                        <a:pt x="6" y="4"/>
                        <a:pt x="1" y="3"/>
                        <a:pt x="4" y="0"/>
                      </a:cubicBezTo>
                      <a:cubicBezTo>
                        <a:pt x="2" y="1"/>
                        <a:pt x="2" y="3"/>
                        <a:pt x="0" y="3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453" name="Freeform 8071"/>
                <p:cNvSpPr/>
                <p:nvPr/>
              </p:nvSpPr>
              <p:spPr bwMode="auto">
                <a:xfrm>
                  <a:off x="5295" y="1011"/>
                  <a:ext cx="9" cy="10"/>
                </a:xfrm>
                <a:custGeom>
                  <a:avLst/>
                  <a:gdLst>
                    <a:gd name="T0" fmla="*/ 4 w 8"/>
                    <a:gd name="T1" fmla="*/ 4 h 9"/>
                    <a:gd name="T2" fmla="*/ 1 w 8"/>
                    <a:gd name="T3" fmla="*/ 9 h 9"/>
                    <a:gd name="T4" fmla="*/ 8 w 8"/>
                    <a:gd name="T5" fmla="*/ 7 h 9"/>
                    <a:gd name="T6" fmla="*/ 6 w 8"/>
                    <a:gd name="T7" fmla="*/ 4 h 9"/>
                    <a:gd name="T8" fmla="*/ 3 w 8"/>
                    <a:gd name="T9" fmla="*/ 0 h 9"/>
                    <a:gd name="T10" fmla="*/ 2 w 8"/>
                    <a:gd name="T11" fmla="*/ 4 h 9"/>
                    <a:gd name="T12" fmla="*/ 4 w 8"/>
                    <a:gd name="T13" fmla="*/ 4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" h="9">
                      <a:moveTo>
                        <a:pt x="4" y="4"/>
                      </a:moveTo>
                      <a:cubicBezTo>
                        <a:pt x="1" y="5"/>
                        <a:pt x="0" y="7"/>
                        <a:pt x="1" y="9"/>
                      </a:cubicBezTo>
                      <a:cubicBezTo>
                        <a:pt x="5" y="9"/>
                        <a:pt x="6" y="8"/>
                        <a:pt x="8" y="7"/>
                      </a:cubicBezTo>
                      <a:cubicBezTo>
                        <a:pt x="8" y="6"/>
                        <a:pt x="6" y="6"/>
                        <a:pt x="6" y="4"/>
                      </a:cubicBezTo>
                      <a:cubicBezTo>
                        <a:pt x="8" y="3"/>
                        <a:pt x="4" y="2"/>
                        <a:pt x="3" y="0"/>
                      </a:cubicBezTo>
                      <a:cubicBezTo>
                        <a:pt x="1" y="1"/>
                        <a:pt x="3" y="2"/>
                        <a:pt x="2" y="4"/>
                      </a:cubicBezTo>
                      <a:cubicBezTo>
                        <a:pt x="3" y="3"/>
                        <a:pt x="3" y="4"/>
                        <a:pt x="4" y="4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454" name="Freeform 8072"/>
                <p:cNvSpPr/>
                <p:nvPr/>
              </p:nvSpPr>
              <p:spPr bwMode="auto">
                <a:xfrm>
                  <a:off x="5263" y="1026"/>
                  <a:ext cx="7" cy="3"/>
                </a:xfrm>
                <a:custGeom>
                  <a:avLst/>
                  <a:gdLst>
                    <a:gd name="T0" fmla="*/ 5 w 6"/>
                    <a:gd name="T1" fmla="*/ 0 h 3"/>
                    <a:gd name="T2" fmla="*/ 0 w 6"/>
                    <a:gd name="T3" fmla="*/ 1 h 3"/>
                    <a:gd name="T4" fmla="*/ 5 w 6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3">
                      <a:moveTo>
                        <a:pt x="5" y="0"/>
                      </a:moveTo>
                      <a:cubicBezTo>
                        <a:pt x="2" y="0"/>
                        <a:pt x="2" y="1"/>
                        <a:pt x="0" y="1"/>
                      </a:cubicBezTo>
                      <a:cubicBezTo>
                        <a:pt x="0" y="3"/>
                        <a:pt x="6" y="2"/>
                        <a:pt x="5" y="0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455" name="Freeform 8073"/>
                <p:cNvSpPr/>
                <p:nvPr/>
              </p:nvSpPr>
              <p:spPr bwMode="auto">
                <a:xfrm>
                  <a:off x="5377" y="1035"/>
                  <a:ext cx="14" cy="5"/>
                </a:xfrm>
                <a:custGeom>
                  <a:avLst/>
                  <a:gdLst>
                    <a:gd name="T0" fmla="*/ 7 w 12"/>
                    <a:gd name="T1" fmla="*/ 0 h 4"/>
                    <a:gd name="T2" fmla="*/ 0 w 12"/>
                    <a:gd name="T3" fmla="*/ 2 h 4"/>
                    <a:gd name="T4" fmla="*/ 7 w 12"/>
                    <a:gd name="T5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2" h="4">
                      <a:moveTo>
                        <a:pt x="7" y="0"/>
                      </a:moveTo>
                      <a:cubicBezTo>
                        <a:pt x="6" y="1"/>
                        <a:pt x="1" y="0"/>
                        <a:pt x="0" y="2"/>
                      </a:cubicBezTo>
                      <a:cubicBezTo>
                        <a:pt x="2" y="4"/>
                        <a:pt x="12" y="3"/>
                        <a:pt x="7" y="0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456" name="Freeform 8074"/>
                <p:cNvSpPr/>
                <p:nvPr/>
              </p:nvSpPr>
              <p:spPr bwMode="auto">
                <a:xfrm>
                  <a:off x="5227" y="1038"/>
                  <a:ext cx="5" cy="4"/>
                </a:xfrm>
                <a:custGeom>
                  <a:avLst/>
                  <a:gdLst>
                    <a:gd name="T0" fmla="*/ 0 w 5"/>
                    <a:gd name="T1" fmla="*/ 1 h 4"/>
                    <a:gd name="T2" fmla="*/ 4 w 5"/>
                    <a:gd name="T3" fmla="*/ 4 h 4"/>
                    <a:gd name="T4" fmla="*/ 3 w 5"/>
                    <a:gd name="T5" fmla="*/ 0 h 4"/>
                    <a:gd name="T6" fmla="*/ 0 w 5"/>
                    <a:gd name="T7" fmla="*/ 1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4">
                      <a:moveTo>
                        <a:pt x="0" y="1"/>
                      </a:moveTo>
                      <a:cubicBezTo>
                        <a:pt x="0" y="3"/>
                        <a:pt x="3" y="3"/>
                        <a:pt x="4" y="4"/>
                      </a:cubicBezTo>
                      <a:cubicBezTo>
                        <a:pt x="5" y="2"/>
                        <a:pt x="2" y="2"/>
                        <a:pt x="3" y="0"/>
                      </a:cubicBezTo>
                      <a:cubicBezTo>
                        <a:pt x="2" y="0"/>
                        <a:pt x="1" y="0"/>
                        <a:pt x="0" y="1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457" name="Freeform 8075"/>
                <p:cNvSpPr/>
                <p:nvPr/>
              </p:nvSpPr>
              <p:spPr bwMode="auto">
                <a:xfrm>
                  <a:off x="5191" y="1048"/>
                  <a:ext cx="7" cy="3"/>
                </a:xfrm>
                <a:custGeom>
                  <a:avLst/>
                  <a:gdLst>
                    <a:gd name="T0" fmla="*/ 5 w 6"/>
                    <a:gd name="T1" fmla="*/ 0 h 3"/>
                    <a:gd name="T2" fmla="*/ 2 w 6"/>
                    <a:gd name="T3" fmla="*/ 0 h 3"/>
                    <a:gd name="T4" fmla="*/ 5 w 6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3">
                      <a:moveTo>
                        <a:pt x="5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0" y="3"/>
                        <a:pt x="6" y="2"/>
                        <a:pt x="5" y="0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458" name="Freeform 8076"/>
                <p:cNvSpPr/>
                <p:nvPr/>
              </p:nvSpPr>
              <p:spPr bwMode="auto">
                <a:xfrm>
                  <a:off x="5332" y="1083"/>
                  <a:ext cx="6" cy="4"/>
                </a:xfrm>
                <a:custGeom>
                  <a:avLst/>
                  <a:gdLst>
                    <a:gd name="T0" fmla="*/ 3 w 5"/>
                    <a:gd name="T1" fmla="*/ 0 h 4"/>
                    <a:gd name="T2" fmla="*/ 1 w 5"/>
                    <a:gd name="T3" fmla="*/ 3 h 4"/>
                    <a:gd name="T4" fmla="*/ 3 w 5"/>
                    <a:gd name="T5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" h="4">
                      <a:moveTo>
                        <a:pt x="3" y="0"/>
                      </a:moveTo>
                      <a:cubicBezTo>
                        <a:pt x="4" y="2"/>
                        <a:pt x="0" y="1"/>
                        <a:pt x="1" y="3"/>
                      </a:cubicBezTo>
                      <a:cubicBezTo>
                        <a:pt x="5" y="4"/>
                        <a:pt x="4" y="1"/>
                        <a:pt x="3" y="0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459" name="Freeform 8077"/>
                <p:cNvSpPr/>
                <p:nvPr/>
              </p:nvSpPr>
              <p:spPr bwMode="auto">
                <a:xfrm>
                  <a:off x="5320" y="1084"/>
                  <a:ext cx="10" cy="3"/>
                </a:xfrm>
                <a:custGeom>
                  <a:avLst/>
                  <a:gdLst>
                    <a:gd name="T0" fmla="*/ 7 w 8"/>
                    <a:gd name="T1" fmla="*/ 3 h 3"/>
                    <a:gd name="T2" fmla="*/ 0 w 8"/>
                    <a:gd name="T3" fmla="*/ 2 h 3"/>
                    <a:gd name="T4" fmla="*/ 7 w 8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8" h="3">
                      <a:moveTo>
                        <a:pt x="7" y="3"/>
                      </a:moveTo>
                      <a:cubicBezTo>
                        <a:pt x="8" y="0"/>
                        <a:pt x="0" y="0"/>
                        <a:pt x="0" y="2"/>
                      </a:cubicBezTo>
                      <a:cubicBezTo>
                        <a:pt x="3" y="3"/>
                        <a:pt x="4" y="0"/>
                        <a:pt x="7" y="3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460" name="Freeform 8078"/>
                <p:cNvSpPr/>
                <p:nvPr/>
              </p:nvSpPr>
              <p:spPr bwMode="auto">
                <a:xfrm>
                  <a:off x="5261" y="1110"/>
                  <a:ext cx="41" cy="26"/>
                </a:xfrm>
                <a:custGeom>
                  <a:avLst/>
                  <a:gdLst>
                    <a:gd name="T0" fmla="*/ 0 w 35"/>
                    <a:gd name="T1" fmla="*/ 9 h 22"/>
                    <a:gd name="T2" fmla="*/ 35 w 35"/>
                    <a:gd name="T3" fmla="*/ 17 h 22"/>
                    <a:gd name="T4" fmla="*/ 32 w 35"/>
                    <a:gd name="T5" fmla="*/ 10 h 22"/>
                    <a:gd name="T6" fmla="*/ 19 w 35"/>
                    <a:gd name="T7" fmla="*/ 2 h 22"/>
                    <a:gd name="T8" fmla="*/ 6 w 35"/>
                    <a:gd name="T9" fmla="*/ 4 h 22"/>
                    <a:gd name="T10" fmla="*/ 0 w 35"/>
                    <a:gd name="T11" fmla="*/ 9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5" h="22">
                      <a:moveTo>
                        <a:pt x="0" y="9"/>
                      </a:moveTo>
                      <a:cubicBezTo>
                        <a:pt x="14" y="9"/>
                        <a:pt x="22" y="22"/>
                        <a:pt x="35" y="17"/>
                      </a:cubicBezTo>
                      <a:cubicBezTo>
                        <a:pt x="33" y="15"/>
                        <a:pt x="32" y="13"/>
                        <a:pt x="32" y="10"/>
                      </a:cubicBezTo>
                      <a:cubicBezTo>
                        <a:pt x="25" y="9"/>
                        <a:pt x="24" y="4"/>
                        <a:pt x="19" y="2"/>
                      </a:cubicBezTo>
                      <a:cubicBezTo>
                        <a:pt x="13" y="0"/>
                        <a:pt x="13" y="5"/>
                        <a:pt x="6" y="4"/>
                      </a:cubicBezTo>
                      <a:cubicBezTo>
                        <a:pt x="6" y="7"/>
                        <a:pt x="2" y="7"/>
                        <a:pt x="0" y="9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461" name="Freeform 8079"/>
                <p:cNvSpPr/>
                <p:nvPr/>
              </p:nvSpPr>
              <p:spPr bwMode="auto">
                <a:xfrm>
                  <a:off x="5205" y="1116"/>
                  <a:ext cx="10" cy="8"/>
                </a:xfrm>
                <a:custGeom>
                  <a:avLst/>
                  <a:gdLst>
                    <a:gd name="T0" fmla="*/ 2 w 9"/>
                    <a:gd name="T1" fmla="*/ 6 h 7"/>
                    <a:gd name="T2" fmla="*/ 6 w 9"/>
                    <a:gd name="T3" fmla="*/ 7 h 7"/>
                    <a:gd name="T4" fmla="*/ 3 w 9"/>
                    <a:gd name="T5" fmla="*/ 3 h 7"/>
                    <a:gd name="T6" fmla="*/ 3 w 9"/>
                    <a:gd name="T7" fmla="*/ 0 h 7"/>
                    <a:gd name="T8" fmla="*/ 2 w 9"/>
                    <a:gd name="T9" fmla="*/ 4 h 7"/>
                    <a:gd name="T10" fmla="*/ 2 w 9"/>
                    <a:gd name="T11" fmla="*/ 6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" h="7">
                      <a:moveTo>
                        <a:pt x="2" y="6"/>
                      </a:moveTo>
                      <a:cubicBezTo>
                        <a:pt x="5" y="3"/>
                        <a:pt x="6" y="6"/>
                        <a:pt x="6" y="7"/>
                      </a:cubicBezTo>
                      <a:cubicBezTo>
                        <a:pt x="9" y="5"/>
                        <a:pt x="6" y="4"/>
                        <a:pt x="3" y="3"/>
                      </a:cubicBezTo>
                      <a:cubicBezTo>
                        <a:pt x="4" y="3"/>
                        <a:pt x="3" y="1"/>
                        <a:pt x="3" y="0"/>
                      </a:cubicBezTo>
                      <a:cubicBezTo>
                        <a:pt x="0" y="1"/>
                        <a:pt x="1" y="3"/>
                        <a:pt x="2" y="4"/>
                      </a:cubicBezTo>
                      <a:cubicBezTo>
                        <a:pt x="2" y="4"/>
                        <a:pt x="0" y="6"/>
                        <a:pt x="2" y="6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462" name="Freeform 8080"/>
                <p:cNvSpPr/>
                <p:nvPr/>
              </p:nvSpPr>
              <p:spPr bwMode="auto">
                <a:xfrm>
                  <a:off x="5373" y="1132"/>
                  <a:ext cx="7" cy="4"/>
                </a:xfrm>
                <a:custGeom>
                  <a:avLst/>
                  <a:gdLst>
                    <a:gd name="T0" fmla="*/ 5 w 6"/>
                    <a:gd name="T1" fmla="*/ 3 h 3"/>
                    <a:gd name="T2" fmla="*/ 0 w 6"/>
                    <a:gd name="T3" fmla="*/ 2 h 3"/>
                    <a:gd name="T4" fmla="*/ 5 w 6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3">
                      <a:moveTo>
                        <a:pt x="5" y="3"/>
                      </a:moveTo>
                      <a:cubicBezTo>
                        <a:pt x="6" y="0"/>
                        <a:pt x="0" y="0"/>
                        <a:pt x="0" y="2"/>
                      </a:cubicBezTo>
                      <a:cubicBezTo>
                        <a:pt x="1" y="2"/>
                        <a:pt x="2" y="3"/>
                        <a:pt x="5" y="3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463" name="Freeform 8081"/>
                <p:cNvSpPr/>
                <p:nvPr/>
              </p:nvSpPr>
              <p:spPr bwMode="auto">
                <a:xfrm>
                  <a:off x="5238" y="1134"/>
                  <a:ext cx="6" cy="2"/>
                </a:xfrm>
                <a:custGeom>
                  <a:avLst/>
                  <a:gdLst>
                    <a:gd name="T0" fmla="*/ 5 w 5"/>
                    <a:gd name="T1" fmla="*/ 1 h 2"/>
                    <a:gd name="T2" fmla="*/ 1 w 5"/>
                    <a:gd name="T3" fmla="*/ 1 h 2"/>
                    <a:gd name="T4" fmla="*/ 5 w 5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" h="2">
                      <a:moveTo>
                        <a:pt x="5" y="1"/>
                      </a:moveTo>
                      <a:cubicBezTo>
                        <a:pt x="4" y="1"/>
                        <a:pt x="3" y="0"/>
                        <a:pt x="1" y="1"/>
                      </a:cubicBezTo>
                      <a:cubicBezTo>
                        <a:pt x="0" y="2"/>
                        <a:pt x="5" y="2"/>
                        <a:pt x="5" y="1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464" name="Freeform 8082"/>
                <p:cNvSpPr/>
                <p:nvPr/>
              </p:nvSpPr>
              <p:spPr bwMode="auto">
                <a:xfrm>
                  <a:off x="5216" y="1142"/>
                  <a:ext cx="6" cy="4"/>
                </a:xfrm>
                <a:custGeom>
                  <a:avLst/>
                  <a:gdLst>
                    <a:gd name="T0" fmla="*/ 1 w 5"/>
                    <a:gd name="T1" fmla="*/ 0 h 4"/>
                    <a:gd name="T2" fmla="*/ 5 w 5"/>
                    <a:gd name="T3" fmla="*/ 1 h 4"/>
                    <a:gd name="T4" fmla="*/ 1 w 5"/>
                    <a:gd name="T5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" h="4">
                      <a:moveTo>
                        <a:pt x="1" y="0"/>
                      </a:moveTo>
                      <a:cubicBezTo>
                        <a:pt x="0" y="4"/>
                        <a:pt x="5" y="4"/>
                        <a:pt x="5" y="1"/>
                      </a:cubicBezTo>
                      <a:cubicBezTo>
                        <a:pt x="4" y="1"/>
                        <a:pt x="3" y="0"/>
                        <a:pt x="1" y="0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465" name="Freeform 8083"/>
                <p:cNvSpPr/>
                <p:nvPr/>
              </p:nvSpPr>
              <p:spPr bwMode="auto">
                <a:xfrm>
                  <a:off x="5236" y="1150"/>
                  <a:ext cx="5" cy="2"/>
                </a:xfrm>
                <a:custGeom>
                  <a:avLst/>
                  <a:gdLst>
                    <a:gd name="T0" fmla="*/ 4 w 4"/>
                    <a:gd name="T1" fmla="*/ 2 h 2"/>
                    <a:gd name="T2" fmla="*/ 1 w 4"/>
                    <a:gd name="T3" fmla="*/ 0 h 2"/>
                    <a:gd name="T4" fmla="*/ 4 w 4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2">
                      <a:moveTo>
                        <a:pt x="4" y="2"/>
                      </a:moveTo>
                      <a:cubicBezTo>
                        <a:pt x="4" y="1"/>
                        <a:pt x="4" y="0"/>
                        <a:pt x="1" y="0"/>
                      </a:cubicBezTo>
                      <a:cubicBezTo>
                        <a:pt x="0" y="1"/>
                        <a:pt x="1" y="2"/>
                        <a:pt x="4" y="2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466" name="Freeform 8084"/>
                <p:cNvSpPr/>
                <p:nvPr/>
              </p:nvSpPr>
              <p:spPr bwMode="auto">
                <a:xfrm>
                  <a:off x="5211" y="1157"/>
                  <a:ext cx="3" cy="3"/>
                </a:xfrm>
                <a:custGeom>
                  <a:avLst/>
                  <a:gdLst>
                    <a:gd name="T0" fmla="*/ 0 w 3"/>
                    <a:gd name="T1" fmla="*/ 0 h 3"/>
                    <a:gd name="T2" fmla="*/ 1 w 3"/>
                    <a:gd name="T3" fmla="*/ 3 h 3"/>
                    <a:gd name="T4" fmla="*/ 0 w 3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3">
                      <a:moveTo>
                        <a:pt x="0" y="0"/>
                      </a:moveTo>
                      <a:cubicBezTo>
                        <a:pt x="0" y="1"/>
                        <a:pt x="0" y="3"/>
                        <a:pt x="1" y="3"/>
                      </a:cubicBezTo>
                      <a:cubicBezTo>
                        <a:pt x="3" y="2"/>
                        <a:pt x="2" y="0"/>
                        <a:pt x="0" y="0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467" name="Freeform 8085"/>
                <p:cNvSpPr/>
                <p:nvPr/>
              </p:nvSpPr>
              <p:spPr bwMode="auto">
                <a:xfrm>
                  <a:off x="5361" y="1166"/>
                  <a:ext cx="6" cy="2"/>
                </a:xfrm>
                <a:custGeom>
                  <a:avLst/>
                  <a:gdLst>
                    <a:gd name="T0" fmla="*/ 0 w 5"/>
                    <a:gd name="T1" fmla="*/ 0 h 2"/>
                    <a:gd name="T2" fmla="*/ 5 w 5"/>
                    <a:gd name="T3" fmla="*/ 2 h 2"/>
                    <a:gd name="T4" fmla="*/ 0 w 5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" h="2">
                      <a:moveTo>
                        <a:pt x="0" y="0"/>
                      </a:moveTo>
                      <a:cubicBezTo>
                        <a:pt x="0" y="1"/>
                        <a:pt x="2" y="2"/>
                        <a:pt x="5" y="2"/>
                      </a:cubicBezTo>
                      <a:cubicBezTo>
                        <a:pt x="4" y="0"/>
                        <a:pt x="1" y="0"/>
                        <a:pt x="0" y="0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468" name="Freeform 8086"/>
                <p:cNvSpPr/>
                <p:nvPr/>
              </p:nvSpPr>
              <p:spPr bwMode="auto">
                <a:xfrm>
                  <a:off x="5223" y="1171"/>
                  <a:ext cx="5" cy="3"/>
                </a:xfrm>
                <a:custGeom>
                  <a:avLst/>
                  <a:gdLst>
                    <a:gd name="T0" fmla="*/ 0 w 4"/>
                    <a:gd name="T1" fmla="*/ 0 h 3"/>
                    <a:gd name="T2" fmla="*/ 2 w 4"/>
                    <a:gd name="T3" fmla="*/ 3 h 3"/>
                    <a:gd name="T4" fmla="*/ 0 w 4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3">
                      <a:moveTo>
                        <a:pt x="0" y="0"/>
                      </a:moveTo>
                      <a:cubicBezTo>
                        <a:pt x="0" y="1"/>
                        <a:pt x="0" y="3"/>
                        <a:pt x="2" y="3"/>
                      </a:cubicBezTo>
                      <a:cubicBezTo>
                        <a:pt x="4" y="1"/>
                        <a:pt x="2" y="0"/>
                        <a:pt x="0" y="0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469" name="Freeform 8087"/>
                <p:cNvSpPr/>
                <p:nvPr/>
              </p:nvSpPr>
              <p:spPr bwMode="auto">
                <a:xfrm>
                  <a:off x="5298" y="1172"/>
                  <a:ext cx="4" cy="4"/>
                </a:xfrm>
                <a:custGeom>
                  <a:avLst/>
                  <a:gdLst>
                    <a:gd name="T0" fmla="*/ 3 w 3"/>
                    <a:gd name="T1" fmla="*/ 4 h 4"/>
                    <a:gd name="T2" fmla="*/ 0 w 3"/>
                    <a:gd name="T3" fmla="*/ 0 h 4"/>
                    <a:gd name="T4" fmla="*/ 3 w 3"/>
                    <a:gd name="T5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4">
                      <a:moveTo>
                        <a:pt x="3" y="4"/>
                      </a:moveTo>
                      <a:cubicBezTo>
                        <a:pt x="3" y="2"/>
                        <a:pt x="1" y="1"/>
                        <a:pt x="0" y="0"/>
                      </a:cubicBezTo>
                      <a:cubicBezTo>
                        <a:pt x="0" y="2"/>
                        <a:pt x="0" y="4"/>
                        <a:pt x="3" y="4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470" name="Freeform 8088"/>
                <p:cNvSpPr/>
                <p:nvPr/>
              </p:nvSpPr>
              <p:spPr bwMode="auto">
                <a:xfrm>
                  <a:off x="5258" y="1196"/>
                  <a:ext cx="6" cy="5"/>
                </a:xfrm>
                <a:custGeom>
                  <a:avLst/>
                  <a:gdLst>
                    <a:gd name="T0" fmla="*/ 3 w 5"/>
                    <a:gd name="T1" fmla="*/ 0 h 4"/>
                    <a:gd name="T2" fmla="*/ 2 w 5"/>
                    <a:gd name="T3" fmla="*/ 4 h 4"/>
                    <a:gd name="T4" fmla="*/ 3 w 5"/>
                    <a:gd name="T5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" h="4">
                      <a:moveTo>
                        <a:pt x="3" y="0"/>
                      </a:moveTo>
                      <a:cubicBezTo>
                        <a:pt x="2" y="1"/>
                        <a:pt x="0" y="3"/>
                        <a:pt x="2" y="4"/>
                      </a:cubicBezTo>
                      <a:cubicBezTo>
                        <a:pt x="1" y="2"/>
                        <a:pt x="5" y="1"/>
                        <a:pt x="3" y="0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471" name="Freeform 8089"/>
                <p:cNvSpPr/>
                <p:nvPr/>
              </p:nvSpPr>
              <p:spPr bwMode="auto">
                <a:xfrm>
                  <a:off x="5302" y="1198"/>
                  <a:ext cx="9" cy="5"/>
                </a:xfrm>
                <a:custGeom>
                  <a:avLst/>
                  <a:gdLst>
                    <a:gd name="T0" fmla="*/ 8 w 8"/>
                    <a:gd name="T1" fmla="*/ 3 h 4"/>
                    <a:gd name="T2" fmla="*/ 2 w 8"/>
                    <a:gd name="T3" fmla="*/ 0 h 4"/>
                    <a:gd name="T4" fmla="*/ 8 w 8"/>
                    <a:gd name="T5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8" h="4">
                      <a:moveTo>
                        <a:pt x="8" y="3"/>
                      </a:moveTo>
                      <a:cubicBezTo>
                        <a:pt x="7" y="1"/>
                        <a:pt x="3" y="0"/>
                        <a:pt x="2" y="0"/>
                      </a:cubicBezTo>
                      <a:cubicBezTo>
                        <a:pt x="0" y="2"/>
                        <a:pt x="5" y="4"/>
                        <a:pt x="8" y="3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472" name="Freeform 8090"/>
                <p:cNvSpPr/>
                <p:nvPr/>
              </p:nvSpPr>
              <p:spPr bwMode="auto">
                <a:xfrm>
                  <a:off x="5374" y="1198"/>
                  <a:ext cx="8" cy="4"/>
                </a:xfrm>
                <a:custGeom>
                  <a:avLst/>
                  <a:gdLst>
                    <a:gd name="T0" fmla="*/ 0 w 7"/>
                    <a:gd name="T1" fmla="*/ 0 h 3"/>
                    <a:gd name="T2" fmla="*/ 7 w 7"/>
                    <a:gd name="T3" fmla="*/ 1 h 3"/>
                    <a:gd name="T4" fmla="*/ 0 w 7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" h="3">
                      <a:moveTo>
                        <a:pt x="0" y="0"/>
                      </a:moveTo>
                      <a:cubicBezTo>
                        <a:pt x="0" y="3"/>
                        <a:pt x="7" y="3"/>
                        <a:pt x="7" y="1"/>
                      </a:cubicBezTo>
                      <a:cubicBezTo>
                        <a:pt x="4" y="1"/>
                        <a:pt x="3" y="0"/>
                        <a:pt x="0" y="0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473" name="Freeform 8091"/>
                <p:cNvSpPr/>
                <p:nvPr/>
              </p:nvSpPr>
              <p:spPr bwMode="auto">
                <a:xfrm>
                  <a:off x="5191" y="1201"/>
                  <a:ext cx="6" cy="3"/>
                </a:xfrm>
                <a:custGeom>
                  <a:avLst/>
                  <a:gdLst>
                    <a:gd name="T0" fmla="*/ 5 w 5"/>
                    <a:gd name="T1" fmla="*/ 1 h 3"/>
                    <a:gd name="T2" fmla="*/ 1 w 5"/>
                    <a:gd name="T3" fmla="*/ 1 h 3"/>
                    <a:gd name="T4" fmla="*/ 5 w 5"/>
                    <a:gd name="T5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" h="3">
                      <a:moveTo>
                        <a:pt x="5" y="1"/>
                      </a:moveTo>
                      <a:cubicBezTo>
                        <a:pt x="3" y="0"/>
                        <a:pt x="3" y="1"/>
                        <a:pt x="1" y="1"/>
                      </a:cubicBezTo>
                      <a:cubicBezTo>
                        <a:pt x="0" y="3"/>
                        <a:pt x="5" y="3"/>
                        <a:pt x="5" y="1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474" name="Freeform 8092"/>
                <p:cNvSpPr/>
                <p:nvPr/>
              </p:nvSpPr>
              <p:spPr bwMode="auto">
                <a:xfrm>
                  <a:off x="5214" y="1212"/>
                  <a:ext cx="6" cy="4"/>
                </a:xfrm>
                <a:custGeom>
                  <a:avLst/>
                  <a:gdLst>
                    <a:gd name="T0" fmla="*/ 0 w 5"/>
                    <a:gd name="T1" fmla="*/ 3 h 3"/>
                    <a:gd name="T2" fmla="*/ 4 w 5"/>
                    <a:gd name="T3" fmla="*/ 0 h 3"/>
                    <a:gd name="T4" fmla="*/ 0 w 5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" h="3">
                      <a:moveTo>
                        <a:pt x="0" y="3"/>
                      </a:moveTo>
                      <a:cubicBezTo>
                        <a:pt x="2" y="2"/>
                        <a:pt x="5" y="3"/>
                        <a:pt x="4" y="0"/>
                      </a:cubicBezTo>
                      <a:cubicBezTo>
                        <a:pt x="2" y="0"/>
                        <a:pt x="0" y="1"/>
                        <a:pt x="0" y="3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475" name="Freeform 8093"/>
                <p:cNvSpPr/>
                <p:nvPr/>
              </p:nvSpPr>
              <p:spPr bwMode="auto">
                <a:xfrm>
                  <a:off x="5371" y="1216"/>
                  <a:ext cx="4" cy="6"/>
                </a:xfrm>
                <a:custGeom>
                  <a:avLst/>
                  <a:gdLst>
                    <a:gd name="T0" fmla="*/ 0 w 3"/>
                    <a:gd name="T1" fmla="*/ 5 h 5"/>
                    <a:gd name="T2" fmla="*/ 1 w 3"/>
                    <a:gd name="T3" fmla="*/ 0 h 5"/>
                    <a:gd name="T4" fmla="*/ 0 w 3"/>
                    <a:gd name="T5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5">
                      <a:moveTo>
                        <a:pt x="0" y="5"/>
                      </a:moveTo>
                      <a:cubicBezTo>
                        <a:pt x="3" y="5"/>
                        <a:pt x="3" y="1"/>
                        <a:pt x="1" y="0"/>
                      </a:cubicBezTo>
                      <a:cubicBezTo>
                        <a:pt x="1" y="2"/>
                        <a:pt x="1" y="3"/>
                        <a:pt x="0" y="5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476" name="Freeform 8094"/>
                <p:cNvSpPr/>
                <p:nvPr/>
              </p:nvSpPr>
              <p:spPr bwMode="auto">
                <a:xfrm>
                  <a:off x="5191" y="1218"/>
                  <a:ext cx="8" cy="4"/>
                </a:xfrm>
                <a:custGeom>
                  <a:avLst/>
                  <a:gdLst>
                    <a:gd name="T0" fmla="*/ 3 w 7"/>
                    <a:gd name="T1" fmla="*/ 0 h 3"/>
                    <a:gd name="T2" fmla="*/ 7 w 7"/>
                    <a:gd name="T3" fmla="*/ 1 h 3"/>
                    <a:gd name="T4" fmla="*/ 3 w 7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" h="3">
                      <a:moveTo>
                        <a:pt x="3" y="0"/>
                      </a:moveTo>
                      <a:cubicBezTo>
                        <a:pt x="0" y="1"/>
                        <a:pt x="6" y="3"/>
                        <a:pt x="7" y="1"/>
                      </a:cubicBezTo>
                      <a:cubicBezTo>
                        <a:pt x="4" y="2"/>
                        <a:pt x="5" y="0"/>
                        <a:pt x="3" y="0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477" name="Freeform 8095"/>
                <p:cNvSpPr/>
                <p:nvPr/>
              </p:nvSpPr>
              <p:spPr bwMode="auto">
                <a:xfrm>
                  <a:off x="5353" y="1224"/>
                  <a:ext cx="7" cy="3"/>
                </a:xfrm>
                <a:custGeom>
                  <a:avLst/>
                  <a:gdLst>
                    <a:gd name="T0" fmla="*/ 2 w 6"/>
                    <a:gd name="T1" fmla="*/ 0 h 3"/>
                    <a:gd name="T2" fmla="*/ 2 w 6"/>
                    <a:gd name="T3" fmla="*/ 3 h 3"/>
                    <a:gd name="T4" fmla="*/ 2 w 6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3">
                      <a:moveTo>
                        <a:pt x="2" y="0"/>
                      </a:moveTo>
                      <a:cubicBezTo>
                        <a:pt x="2" y="0"/>
                        <a:pt x="0" y="3"/>
                        <a:pt x="2" y="3"/>
                      </a:cubicBezTo>
                      <a:cubicBezTo>
                        <a:pt x="2" y="2"/>
                        <a:pt x="6" y="1"/>
                        <a:pt x="2" y="0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478" name="Freeform 8096"/>
                <p:cNvSpPr/>
                <p:nvPr/>
              </p:nvSpPr>
              <p:spPr bwMode="auto">
                <a:xfrm>
                  <a:off x="5283" y="1005"/>
                  <a:ext cx="13" cy="7"/>
                </a:xfrm>
                <a:custGeom>
                  <a:avLst/>
                  <a:gdLst>
                    <a:gd name="T0" fmla="*/ 6 w 11"/>
                    <a:gd name="T1" fmla="*/ 4 h 6"/>
                    <a:gd name="T2" fmla="*/ 11 w 11"/>
                    <a:gd name="T3" fmla="*/ 4 h 6"/>
                    <a:gd name="T4" fmla="*/ 0 w 11"/>
                    <a:gd name="T5" fmla="*/ 2 h 6"/>
                    <a:gd name="T6" fmla="*/ 6 w 11"/>
                    <a:gd name="T7" fmla="*/ 4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6">
                      <a:moveTo>
                        <a:pt x="6" y="4"/>
                      </a:moveTo>
                      <a:cubicBezTo>
                        <a:pt x="8" y="3"/>
                        <a:pt x="10" y="6"/>
                        <a:pt x="11" y="4"/>
                      </a:cubicBezTo>
                      <a:cubicBezTo>
                        <a:pt x="9" y="3"/>
                        <a:pt x="3" y="0"/>
                        <a:pt x="0" y="2"/>
                      </a:cubicBezTo>
                      <a:cubicBezTo>
                        <a:pt x="3" y="2"/>
                        <a:pt x="6" y="2"/>
                        <a:pt x="6" y="4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479" name="Freeform 8097"/>
                <p:cNvSpPr/>
                <p:nvPr/>
              </p:nvSpPr>
              <p:spPr bwMode="auto">
                <a:xfrm>
                  <a:off x="5314" y="998"/>
                  <a:ext cx="5" cy="5"/>
                </a:xfrm>
                <a:custGeom>
                  <a:avLst/>
                  <a:gdLst>
                    <a:gd name="T0" fmla="*/ 5 w 5"/>
                    <a:gd name="T1" fmla="*/ 0 h 4"/>
                    <a:gd name="T2" fmla="*/ 2 w 5"/>
                    <a:gd name="T3" fmla="*/ 0 h 4"/>
                    <a:gd name="T4" fmla="*/ 0 w 5"/>
                    <a:gd name="T5" fmla="*/ 1 h 4"/>
                    <a:gd name="T6" fmla="*/ 0 w 5"/>
                    <a:gd name="T7" fmla="*/ 3 h 4"/>
                    <a:gd name="T8" fmla="*/ 5 w 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4">
                      <a:moveTo>
                        <a:pt x="5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1"/>
                        <a:pt x="1" y="1"/>
                        <a:pt x="0" y="1"/>
                      </a:cubicBezTo>
                      <a:cubicBezTo>
                        <a:pt x="0" y="2"/>
                        <a:pt x="0" y="2"/>
                        <a:pt x="0" y="3"/>
                      </a:cubicBezTo>
                      <a:cubicBezTo>
                        <a:pt x="4" y="4"/>
                        <a:pt x="4" y="1"/>
                        <a:pt x="5" y="0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480" name="Freeform 8098"/>
                <p:cNvSpPr/>
                <p:nvPr/>
              </p:nvSpPr>
              <p:spPr bwMode="auto">
                <a:xfrm>
                  <a:off x="5288" y="1003"/>
                  <a:ext cx="6" cy="4"/>
                </a:xfrm>
                <a:custGeom>
                  <a:avLst/>
                  <a:gdLst>
                    <a:gd name="T0" fmla="*/ 5 w 5"/>
                    <a:gd name="T1" fmla="*/ 3 h 4"/>
                    <a:gd name="T2" fmla="*/ 4 w 5"/>
                    <a:gd name="T3" fmla="*/ 0 h 4"/>
                    <a:gd name="T4" fmla="*/ 0 w 5"/>
                    <a:gd name="T5" fmla="*/ 2 h 4"/>
                    <a:gd name="T6" fmla="*/ 5 w 5"/>
                    <a:gd name="T7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4">
                      <a:moveTo>
                        <a:pt x="5" y="3"/>
                      </a:moveTo>
                      <a:cubicBezTo>
                        <a:pt x="5" y="2"/>
                        <a:pt x="3" y="2"/>
                        <a:pt x="4" y="0"/>
                      </a:cubicBezTo>
                      <a:cubicBezTo>
                        <a:pt x="3" y="1"/>
                        <a:pt x="0" y="0"/>
                        <a:pt x="0" y="2"/>
                      </a:cubicBezTo>
                      <a:cubicBezTo>
                        <a:pt x="3" y="2"/>
                        <a:pt x="2" y="4"/>
                        <a:pt x="5" y="3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481" name="Freeform 8099"/>
                <p:cNvSpPr/>
                <p:nvPr/>
              </p:nvSpPr>
              <p:spPr bwMode="auto">
                <a:xfrm>
                  <a:off x="5329" y="1007"/>
                  <a:ext cx="3" cy="4"/>
                </a:xfrm>
                <a:custGeom>
                  <a:avLst/>
                  <a:gdLst>
                    <a:gd name="T0" fmla="*/ 3 w 3"/>
                    <a:gd name="T1" fmla="*/ 0 h 3"/>
                    <a:gd name="T2" fmla="*/ 1 w 3"/>
                    <a:gd name="T3" fmla="*/ 3 h 3"/>
                    <a:gd name="T4" fmla="*/ 3 w 3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3">
                      <a:moveTo>
                        <a:pt x="3" y="0"/>
                      </a:moveTo>
                      <a:cubicBezTo>
                        <a:pt x="0" y="0"/>
                        <a:pt x="1" y="2"/>
                        <a:pt x="1" y="3"/>
                      </a:cubicBezTo>
                      <a:cubicBezTo>
                        <a:pt x="3" y="3"/>
                        <a:pt x="3" y="0"/>
                        <a:pt x="3" y="0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482" name="Freeform 8100"/>
                <p:cNvSpPr/>
                <p:nvPr/>
              </p:nvSpPr>
              <p:spPr bwMode="auto">
                <a:xfrm>
                  <a:off x="5363" y="1009"/>
                  <a:ext cx="8" cy="3"/>
                </a:xfrm>
                <a:custGeom>
                  <a:avLst/>
                  <a:gdLst>
                    <a:gd name="T0" fmla="*/ 6 w 7"/>
                    <a:gd name="T1" fmla="*/ 2 h 3"/>
                    <a:gd name="T2" fmla="*/ 1 w 7"/>
                    <a:gd name="T3" fmla="*/ 0 h 3"/>
                    <a:gd name="T4" fmla="*/ 0 w 7"/>
                    <a:gd name="T5" fmla="*/ 2 h 3"/>
                    <a:gd name="T6" fmla="*/ 6 w 7"/>
                    <a:gd name="T7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" h="3">
                      <a:moveTo>
                        <a:pt x="6" y="2"/>
                      </a:moveTo>
                      <a:cubicBezTo>
                        <a:pt x="7" y="0"/>
                        <a:pt x="3" y="1"/>
                        <a:pt x="1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2" y="3"/>
                        <a:pt x="3" y="2"/>
                        <a:pt x="6" y="2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483" name="Freeform 8101"/>
                <p:cNvSpPr/>
                <p:nvPr/>
              </p:nvSpPr>
              <p:spPr bwMode="auto">
                <a:xfrm>
                  <a:off x="5334" y="1010"/>
                  <a:ext cx="4" cy="3"/>
                </a:xfrm>
                <a:custGeom>
                  <a:avLst/>
                  <a:gdLst>
                    <a:gd name="T0" fmla="*/ 3 w 3"/>
                    <a:gd name="T1" fmla="*/ 1 h 3"/>
                    <a:gd name="T2" fmla="*/ 1 w 3"/>
                    <a:gd name="T3" fmla="*/ 0 h 3"/>
                    <a:gd name="T4" fmla="*/ 0 w 3"/>
                    <a:gd name="T5" fmla="*/ 3 h 3"/>
                    <a:gd name="T6" fmla="*/ 3 w 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3">
                      <a:moveTo>
                        <a:pt x="3" y="1"/>
                      </a:moveTo>
                      <a:cubicBezTo>
                        <a:pt x="3" y="0"/>
                        <a:pt x="2" y="0"/>
                        <a:pt x="1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2" y="3"/>
                        <a:pt x="2" y="1"/>
                        <a:pt x="3" y="1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484" name="Freeform 8102"/>
                <p:cNvSpPr/>
                <p:nvPr/>
              </p:nvSpPr>
              <p:spPr bwMode="auto">
                <a:xfrm>
                  <a:off x="5217" y="1014"/>
                  <a:ext cx="6" cy="5"/>
                </a:xfrm>
                <a:custGeom>
                  <a:avLst/>
                  <a:gdLst>
                    <a:gd name="T0" fmla="*/ 5 w 5"/>
                    <a:gd name="T1" fmla="*/ 2 h 4"/>
                    <a:gd name="T2" fmla="*/ 2 w 5"/>
                    <a:gd name="T3" fmla="*/ 4 h 4"/>
                    <a:gd name="T4" fmla="*/ 5 w 5"/>
                    <a:gd name="T5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" h="4">
                      <a:moveTo>
                        <a:pt x="5" y="2"/>
                      </a:moveTo>
                      <a:cubicBezTo>
                        <a:pt x="3" y="0"/>
                        <a:pt x="0" y="2"/>
                        <a:pt x="2" y="4"/>
                      </a:cubicBezTo>
                      <a:cubicBezTo>
                        <a:pt x="4" y="4"/>
                        <a:pt x="5" y="3"/>
                        <a:pt x="5" y="2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485" name="Freeform 8103"/>
                <p:cNvSpPr/>
                <p:nvPr/>
              </p:nvSpPr>
              <p:spPr bwMode="auto">
                <a:xfrm>
                  <a:off x="5352" y="1017"/>
                  <a:ext cx="14" cy="9"/>
                </a:xfrm>
                <a:custGeom>
                  <a:avLst/>
                  <a:gdLst>
                    <a:gd name="T0" fmla="*/ 5 w 12"/>
                    <a:gd name="T1" fmla="*/ 4 h 8"/>
                    <a:gd name="T2" fmla="*/ 5 w 12"/>
                    <a:gd name="T3" fmla="*/ 4 h 8"/>
                    <a:gd name="T4" fmla="*/ 11 w 12"/>
                    <a:gd name="T5" fmla="*/ 6 h 8"/>
                    <a:gd name="T6" fmla="*/ 9 w 12"/>
                    <a:gd name="T7" fmla="*/ 0 h 8"/>
                    <a:gd name="T8" fmla="*/ 6 w 12"/>
                    <a:gd name="T9" fmla="*/ 0 h 8"/>
                    <a:gd name="T10" fmla="*/ 5 w 12"/>
                    <a:gd name="T11" fmla="*/ 3 h 8"/>
                    <a:gd name="T12" fmla="*/ 2 w 12"/>
                    <a:gd name="T13" fmla="*/ 3 h 8"/>
                    <a:gd name="T14" fmla="*/ 0 w 12"/>
                    <a:gd name="T15" fmla="*/ 7 h 8"/>
                    <a:gd name="T16" fmla="*/ 4 w 12"/>
                    <a:gd name="T17" fmla="*/ 8 h 8"/>
                    <a:gd name="T18" fmla="*/ 5 w 12"/>
                    <a:gd name="T19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8">
                      <a:moveTo>
                        <a:pt x="5" y="4"/>
                      </a:moveTo>
                      <a:cubicBezTo>
                        <a:pt x="5" y="4"/>
                        <a:pt x="5" y="4"/>
                        <a:pt x="5" y="4"/>
                      </a:cubicBezTo>
                      <a:cubicBezTo>
                        <a:pt x="7" y="6"/>
                        <a:pt x="8" y="5"/>
                        <a:pt x="11" y="6"/>
                      </a:cubicBezTo>
                      <a:cubicBezTo>
                        <a:pt x="12" y="2"/>
                        <a:pt x="10" y="1"/>
                        <a:pt x="9" y="0"/>
                      </a:cubicBezTo>
                      <a:cubicBezTo>
                        <a:pt x="9" y="1"/>
                        <a:pt x="7" y="0"/>
                        <a:pt x="6" y="0"/>
                      </a:cubicBezTo>
                      <a:cubicBezTo>
                        <a:pt x="6" y="2"/>
                        <a:pt x="5" y="2"/>
                        <a:pt x="5" y="3"/>
                      </a:cubicBezTo>
                      <a:cubicBezTo>
                        <a:pt x="4" y="3"/>
                        <a:pt x="3" y="3"/>
                        <a:pt x="2" y="3"/>
                      </a:cubicBezTo>
                      <a:cubicBezTo>
                        <a:pt x="1" y="4"/>
                        <a:pt x="1" y="6"/>
                        <a:pt x="0" y="7"/>
                      </a:cubicBezTo>
                      <a:cubicBezTo>
                        <a:pt x="1" y="7"/>
                        <a:pt x="2" y="8"/>
                        <a:pt x="4" y="8"/>
                      </a:cubicBezTo>
                      <a:cubicBezTo>
                        <a:pt x="5" y="7"/>
                        <a:pt x="0" y="3"/>
                        <a:pt x="5" y="4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486" name="Freeform 8104"/>
                <p:cNvSpPr/>
                <p:nvPr/>
              </p:nvSpPr>
              <p:spPr bwMode="auto">
                <a:xfrm>
                  <a:off x="5286" y="1032"/>
                  <a:ext cx="4" cy="2"/>
                </a:xfrm>
                <a:custGeom>
                  <a:avLst/>
                  <a:gdLst>
                    <a:gd name="T0" fmla="*/ 0 w 4"/>
                    <a:gd name="T1" fmla="*/ 1 h 2"/>
                    <a:gd name="T2" fmla="*/ 3 w 4"/>
                    <a:gd name="T3" fmla="*/ 0 h 2"/>
                    <a:gd name="T4" fmla="*/ 0 w 4"/>
                    <a:gd name="T5" fmla="*/ 0 h 2"/>
                    <a:gd name="T6" fmla="*/ 0 w 4"/>
                    <a:gd name="T7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2">
                      <a:moveTo>
                        <a:pt x="0" y="1"/>
                      </a:moveTo>
                      <a:cubicBezTo>
                        <a:pt x="1" y="1"/>
                        <a:pt x="4" y="2"/>
                        <a:pt x="3" y="0"/>
                      </a:cubicBezTo>
                      <a:cubicBezTo>
                        <a:pt x="3" y="0"/>
                        <a:pt x="1" y="0"/>
                        <a:pt x="0" y="0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487" name="Line 8105"/>
                <p:cNvSpPr>
                  <a:spLocks noChangeShapeType="1"/>
                </p:cNvSpPr>
                <p:nvPr/>
              </p:nvSpPr>
              <p:spPr bwMode="auto">
                <a:xfrm>
                  <a:off x="5011" y="1223"/>
                  <a:ext cx="0" cy="0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488" name="Line 8106"/>
                <p:cNvSpPr>
                  <a:spLocks noChangeShapeType="1"/>
                </p:cNvSpPr>
                <p:nvPr/>
              </p:nvSpPr>
              <p:spPr bwMode="auto">
                <a:xfrm>
                  <a:off x="5011" y="1223"/>
                  <a:ext cx="0" cy="0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489" name="Freeform 8107"/>
                <p:cNvSpPr/>
                <p:nvPr/>
              </p:nvSpPr>
              <p:spPr bwMode="auto">
                <a:xfrm>
                  <a:off x="5249" y="1040"/>
                  <a:ext cx="7" cy="4"/>
                </a:xfrm>
                <a:custGeom>
                  <a:avLst/>
                  <a:gdLst>
                    <a:gd name="T0" fmla="*/ 6 w 6"/>
                    <a:gd name="T1" fmla="*/ 1 h 4"/>
                    <a:gd name="T2" fmla="*/ 0 w 6"/>
                    <a:gd name="T3" fmla="*/ 3 h 4"/>
                    <a:gd name="T4" fmla="*/ 6 w 6"/>
                    <a:gd name="T5" fmla="*/ 1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4">
                      <a:moveTo>
                        <a:pt x="6" y="1"/>
                      </a:moveTo>
                      <a:cubicBezTo>
                        <a:pt x="3" y="0"/>
                        <a:pt x="1" y="2"/>
                        <a:pt x="0" y="3"/>
                      </a:cubicBezTo>
                      <a:cubicBezTo>
                        <a:pt x="3" y="4"/>
                        <a:pt x="6" y="3"/>
                        <a:pt x="6" y="1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490" name="Freeform 8108"/>
                <p:cNvSpPr/>
                <p:nvPr/>
              </p:nvSpPr>
              <p:spPr bwMode="auto">
                <a:xfrm>
                  <a:off x="5257" y="1042"/>
                  <a:ext cx="11" cy="6"/>
                </a:xfrm>
                <a:custGeom>
                  <a:avLst/>
                  <a:gdLst>
                    <a:gd name="T0" fmla="*/ 8 w 10"/>
                    <a:gd name="T1" fmla="*/ 2 h 5"/>
                    <a:gd name="T2" fmla="*/ 10 w 10"/>
                    <a:gd name="T3" fmla="*/ 4 h 5"/>
                    <a:gd name="T4" fmla="*/ 9 w 10"/>
                    <a:gd name="T5" fmla="*/ 2 h 5"/>
                    <a:gd name="T6" fmla="*/ 10 w 10"/>
                    <a:gd name="T7" fmla="*/ 2 h 5"/>
                    <a:gd name="T8" fmla="*/ 8 w 10"/>
                    <a:gd name="T9" fmla="*/ 1 h 5"/>
                    <a:gd name="T10" fmla="*/ 8 w 10"/>
                    <a:gd name="T11" fmla="*/ 0 h 5"/>
                    <a:gd name="T12" fmla="*/ 5 w 10"/>
                    <a:gd name="T13" fmla="*/ 1 h 5"/>
                    <a:gd name="T14" fmla="*/ 4 w 10"/>
                    <a:gd name="T15" fmla="*/ 0 h 5"/>
                    <a:gd name="T16" fmla="*/ 4 w 10"/>
                    <a:gd name="T17" fmla="*/ 1 h 5"/>
                    <a:gd name="T18" fmla="*/ 2 w 10"/>
                    <a:gd name="T19" fmla="*/ 1 h 5"/>
                    <a:gd name="T20" fmla="*/ 0 w 10"/>
                    <a:gd name="T21" fmla="*/ 5 h 5"/>
                    <a:gd name="T22" fmla="*/ 6 w 10"/>
                    <a:gd name="T23" fmla="*/ 2 h 5"/>
                    <a:gd name="T24" fmla="*/ 8 w 10"/>
                    <a:gd name="T25" fmla="*/ 2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0" h="5">
                      <a:moveTo>
                        <a:pt x="8" y="2"/>
                      </a:moveTo>
                      <a:cubicBezTo>
                        <a:pt x="8" y="3"/>
                        <a:pt x="8" y="4"/>
                        <a:pt x="10" y="4"/>
                      </a:cubicBezTo>
                      <a:cubicBezTo>
                        <a:pt x="9" y="3"/>
                        <a:pt x="9" y="3"/>
                        <a:pt x="9" y="2"/>
                      </a:cubicBezTo>
                      <a:cubicBezTo>
                        <a:pt x="9" y="2"/>
                        <a:pt x="10" y="2"/>
                        <a:pt x="10" y="2"/>
                      </a:cubicBezTo>
                      <a:cubicBezTo>
                        <a:pt x="10" y="1"/>
                        <a:pt x="9" y="1"/>
                        <a:pt x="8" y="1"/>
                      </a:cubicBezTo>
                      <a:cubicBezTo>
                        <a:pt x="8" y="1"/>
                        <a:pt x="8" y="0"/>
                        <a:pt x="8" y="0"/>
                      </a:cubicBezTo>
                      <a:cubicBezTo>
                        <a:pt x="6" y="0"/>
                        <a:pt x="6" y="0"/>
                        <a:pt x="5" y="1"/>
                      </a:cubicBezTo>
                      <a:cubicBezTo>
                        <a:pt x="5" y="1"/>
                        <a:pt x="4" y="0"/>
                        <a:pt x="4" y="0"/>
                      </a:cubicBezTo>
                      <a:cubicBezTo>
                        <a:pt x="3" y="0"/>
                        <a:pt x="3" y="1"/>
                        <a:pt x="4" y="1"/>
                      </a:cubicBezTo>
                      <a:cubicBezTo>
                        <a:pt x="3" y="1"/>
                        <a:pt x="3" y="2"/>
                        <a:pt x="2" y="1"/>
                      </a:cubicBezTo>
                      <a:cubicBezTo>
                        <a:pt x="3" y="4"/>
                        <a:pt x="0" y="3"/>
                        <a:pt x="0" y="5"/>
                      </a:cubicBezTo>
                      <a:cubicBezTo>
                        <a:pt x="2" y="4"/>
                        <a:pt x="4" y="3"/>
                        <a:pt x="6" y="2"/>
                      </a:cubicBezTo>
                      <a:cubicBezTo>
                        <a:pt x="6" y="2"/>
                        <a:pt x="7" y="2"/>
                        <a:pt x="8" y="2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491" name="Freeform 8109"/>
                <p:cNvSpPr/>
                <p:nvPr/>
              </p:nvSpPr>
              <p:spPr bwMode="auto">
                <a:xfrm>
                  <a:off x="5224" y="1047"/>
                  <a:ext cx="6" cy="4"/>
                </a:xfrm>
                <a:custGeom>
                  <a:avLst/>
                  <a:gdLst>
                    <a:gd name="T0" fmla="*/ 2 w 5"/>
                    <a:gd name="T1" fmla="*/ 4 h 4"/>
                    <a:gd name="T2" fmla="*/ 0 w 5"/>
                    <a:gd name="T3" fmla="*/ 2 h 4"/>
                    <a:gd name="T4" fmla="*/ 2 w 5"/>
                    <a:gd name="T5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" h="4">
                      <a:moveTo>
                        <a:pt x="2" y="4"/>
                      </a:moveTo>
                      <a:cubicBezTo>
                        <a:pt x="5" y="3"/>
                        <a:pt x="1" y="0"/>
                        <a:pt x="0" y="2"/>
                      </a:cubicBezTo>
                      <a:cubicBezTo>
                        <a:pt x="0" y="3"/>
                        <a:pt x="2" y="3"/>
                        <a:pt x="2" y="4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492" name="Freeform 8110"/>
                <p:cNvSpPr/>
                <p:nvPr/>
              </p:nvSpPr>
              <p:spPr bwMode="auto">
                <a:xfrm>
                  <a:off x="5314" y="1058"/>
                  <a:ext cx="6" cy="5"/>
                </a:xfrm>
                <a:custGeom>
                  <a:avLst/>
                  <a:gdLst>
                    <a:gd name="T0" fmla="*/ 0 w 6"/>
                    <a:gd name="T1" fmla="*/ 1 h 4"/>
                    <a:gd name="T2" fmla="*/ 1 w 6"/>
                    <a:gd name="T3" fmla="*/ 4 h 4"/>
                    <a:gd name="T4" fmla="*/ 6 w 6"/>
                    <a:gd name="T5" fmla="*/ 2 h 4"/>
                    <a:gd name="T6" fmla="*/ 0 w 6"/>
                    <a:gd name="T7" fmla="*/ 1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4">
                      <a:moveTo>
                        <a:pt x="0" y="1"/>
                      </a:moveTo>
                      <a:cubicBezTo>
                        <a:pt x="0" y="2"/>
                        <a:pt x="1" y="3"/>
                        <a:pt x="1" y="4"/>
                      </a:cubicBezTo>
                      <a:cubicBezTo>
                        <a:pt x="3" y="3"/>
                        <a:pt x="3" y="1"/>
                        <a:pt x="6" y="2"/>
                      </a:cubicBezTo>
                      <a:cubicBezTo>
                        <a:pt x="5" y="0"/>
                        <a:pt x="4" y="2"/>
                        <a:pt x="0" y="1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493" name="Freeform 8111"/>
                <p:cNvSpPr/>
                <p:nvPr/>
              </p:nvSpPr>
              <p:spPr bwMode="auto">
                <a:xfrm>
                  <a:off x="5300" y="1060"/>
                  <a:ext cx="12" cy="8"/>
                </a:xfrm>
                <a:custGeom>
                  <a:avLst/>
                  <a:gdLst>
                    <a:gd name="T0" fmla="*/ 1 w 11"/>
                    <a:gd name="T1" fmla="*/ 6 h 7"/>
                    <a:gd name="T2" fmla="*/ 4 w 11"/>
                    <a:gd name="T3" fmla="*/ 7 h 7"/>
                    <a:gd name="T4" fmla="*/ 11 w 11"/>
                    <a:gd name="T5" fmla="*/ 5 h 7"/>
                    <a:gd name="T6" fmla="*/ 8 w 11"/>
                    <a:gd name="T7" fmla="*/ 0 h 7"/>
                    <a:gd name="T8" fmla="*/ 1 w 11"/>
                    <a:gd name="T9" fmla="*/ 3 h 7"/>
                    <a:gd name="T10" fmla="*/ 1 w 11"/>
                    <a:gd name="T11" fmla="*/ 6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" h="7">
                      <a:moveTo>
                        <a:pt x="1" y="6"/>
                      </a:moveTo>
                      <a:cubicBezTo>
                        <a:pt x="2" y="6"/>
                        <a:pt x="2" y="7"/>
                        <a:pt x="4" y="7"/>
                      </a:cubicBezTo>
                      <a:cubicBezTo>
                        <a:pt x="2" y="4"/>
                        <a:pt x="7" y="4"/>
                        <a:pt x="11" y="5"/>
                      </a:cubicBezTo>
                      <a:cubicBezTo>
                        <a:pt x="9" y="3"/>
                        <a:pt x="9" y="2"/>
                        <a:pt x="8" y="0"/>
                      </a:cubicBezTo>
                      <a:cubicBezTo>
                        <a:pt x="7" y="2"/>
                        <a:pt x="5" y="3"/>
                        <a:pt x="1" y="3"/>
                      </a:cubicBezTo>
                      <a:cubicBezTo>
                        <a:pt x="2" y="5"/>
                        <a:pt x="0" y="5"/>
                        <a:pt x="1" y="6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494" name="Freeform 8112"/>
                <p:cNvSpPr/>
                <p:nvPr/>
              </p:nvSpPr>
              <p:spPr bwMode="auto">
                <a:xfrm>
                  <a:off x="5327" y="1075"/>
                  <a:ext cx="5" cy="5"/>
                </a:xfrm>
                <a:custGeom>
                  <a:avLst/>
                  <a:gdLst>
                    <a:gd name="T0" fmla="*/ 4 w 4"/>
                    <a:gd name="T1" fmla="*/ 2 h 5"/>
                    <a:gd name="T2" fmla="*/ 0 w 4"/>
                    <a:gd name="T3" fmla="*/ 4 h 5"/>
                    <a:gd name="T4" fmla="*/ 4 w 4"/>
                    <a:gd name="T5" fmla="*/ 2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5">
                      <a:moveTo>
                        <a:pt x="4" y="2"/>
                      </a:moveTo>
                      <a:cubicBezTo>
                        <a:pt x="1" y="0"/>
                        <a:pt x="2" y="3"/>
                        <a:pt x="0" y="4"/>
                      </a:cubicBezTo>
                      <a:cubicBezTo>
                        <a:pt x="4" y="5"/>
                        <a:pt x="2" y="2"/>
                        <a:pt x="4" y="2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495" name="Freeform 8113"/>
                <p:cNvSpPr/>
                <p:nvPr/>
              </p:nvSpPr>
              <p:spPr bwMode="auto">
                <a:xfrm>
                  <a:off x="5261" y="1078"/>
                  <a:ext cx="5" cy="2"/>
                </a:xfrm>
                <a:custGeom>
                  <a:avLst/>
                  <a:gdLst>
                    <a:gd name="T0" fmla="*/ 2 w 4"/>
                    <a:gd name="T1" fmla="*/ 0 h 2"/>
                    <a:gd name="T2" fmla="*/ 0 w 4"/>
                    <a:gd name="T3" fmla="*/ 1 h 2"/>
                    <a:gd name="T4" fmla="*/ 0 w 4"/>
                    <a:gd name="T5" fmla="*/ 2 h 2"/>
                    <a:gd name="T6" fmla="*/ 4 w 4"/>
                    <a:gd name="T7" fmla="*/ 2 h 2"/>
                    <a:gd name="T8" fmla="*/ 2 w 4"/>
                    <a:gd name="T9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2">
                      <a:moveTo>
                        <a:pt x="2" y="0"/>
                      </a:moveTo>
                      <a:cubicBezTo>
                        <a:pt x="1" y="0"/>
                        <a:pt x="1" y="1"/>
                        <a:pt x="0" y="1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4" y="1"/>
                        <a:pt x="2" y="1"/>
                        <a:pt x="2" y="0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496" name="Freeform 8114"/>
                <p:cNvSpPr/>
                <p:nvPr/>
              </p:nvSpPr>
              <p:spPr bwMode="auto">
                <a:xfrm>
                  <a:off x="5257" y="1082"/>
                  <a:ext cx="3" cy="2"/>
                </a:xfrm>
                <a:custGeom>
                  <a:avLst/>
                  <a:gdLst>
                    <a:gd name="T0" fmla="*/ 1 w 3"/>
                    <a:gd name="T1" fmla="*/ 0 h 2"/>
                    <a:gd name="T2" fmla="*/ 3 w 3"/>
                    <a:gd name="T3" fmla="*/ 2 h 2"/>
                    <a:gd name="T4" fmla="*/ 1 w 3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2">
                      <a:moveTo>
                        <a:pt x="1" y="0"/>
                      </a:moveTo>
                      <a:cubicBezTo>
                        <a:pt x="0" y="2"/>
                        <a:pt x="1" y="2"/>
                        <a:pt x="3" y="2"/>
                      </a:cubicBezTo>
                      <a:cubicBezTo>
                        <a:pt x="3" y="1"/>
                        <a:pt x="3" y="0"/>
                        <a:pt x="1" y="0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497" name="Freeform 8115"/>
                <p:cNvSpPr/>
                <p:nvPr/>
              </p:nvSpPr>
              <p:spPr bwMode="auto">
                <a:xfrm>
                  <a:off x="5221" y="1087"/>
                  <a:ext cx="13" cy="4"/>
                </a:xfrm>
                <a:custGeom>
                  <a:avLst/>
                  <a:gdLst>
                    <a:gd name="T0" fmla="*/ 0 w 11"/>
                    <a:gd name="T1" fmla="*/ 1 h 3"/>
                    <a:gd name="T2" fmla="*/ 8 w 11"/>
                    <a:gd name="T3" fmla="*/ 3 h 3"/>
                    <a:gd name="T4" fmla="*/ 0 w 11"/>
                    <a:gd name="T5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1" h="3">
                      <a:moveTo>
                        <a:pt x="0" y="1"/>
                      </a:moveTo>
                      <a:cubicBezTo>
                        <a:pt x="1" y="2"/>
                        <a:pt x="6" y="0"/>
                        <a:pt x="8" y="3"/>
                      </a:cubicBezTo>
                      <a:cubicBezTo>
                        <a:pt x="11" y="0"/>
                        <a:pt x="2" y="0"/>
                        <a:pt x="0" y="1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498" name="Freeform 8116"/>
                <p:cNvSpPr/>
                <p:nvPr/>
              </p:nvSpPr>
              <p:spPr bwMode="auto">
                <a:xfrm>
                  <a:off x="5345" y="1088"/>
                  <a:ext cx="8" cy="4"/>
                </a:xfrm>
                <a:custGeom>
                  <a:avLst/>
                  <a:gdLst>
                    <a:gd name="T0" fmla="*/ 6 w 7"/>
                    <a:gd name="T1" fmla="*/ 3 h 3"/>
                    <a:gd name="T2" fmla="*/ 0 w 7"/>
                    <a:gd name="T3" fmla="*/ 0 h 3"/>
                    <a:gd name="T4" fmla="*/ 6 w 7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" h="3">
                      <a:moveTo>
                        <a:pt x="6" y="3"/>
                      </a:moveTo>
                      <a:cubicBezTo>
                        <a:pt x="7" y="0"/>
                        <a:pt x="3" y="0"/>
                        <a:pt x="0" y="0"/>
                      </a:cubicBezTo>
                      <a:cubicBezTo>
                        <a:pt x="2" y="1"/>
                        <a:pt x="4" y="3"/>
                        <a:pt x="6" y="3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499" name="Freeform 8117"/>
                <p:cNvSpPr/>
                <p:nvPr/>
              </p:nvSpPr>
              <p:spPr bwMode="auto">
                <a:xfrm>
                  <a:off x="5254" y="1088"/>
                  <a:ext cx="6" cy="5"/>
                </a:xfrm>
                <a:custGeom>
                  <a:avLst/>
                  <a:gdLst>
                    <a:gd name="T0" fmla="*/ 2 w 5"/>
                    <a:gd name="T1" fmla="*/ 4 h 4"/>
                    <a:gd name="T2" fmla="*/ 3 w 5"/>
                    <a:gd name="T3" fmla="*/ 2 h 4"/>
                    <a:gd name="T4" fmla="*/ 2 w 5"/>
                    <a:gd name="T5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" h="4">
                      <a:moveTo>
                        <a:pt x="2" y="4"/>
                      </a:moveTo>
                      <a:cubicBezTo>
                        <a:pt x="5" y="4"/>
                        <a:pt x="1" y="2"/>
                        <a:pt x="3" y="2"/>
                      </a:cubicBezTo>
                      <a:cubicBezTo>
                        <a:pt x="2" y="0"/>
                        <a:pt x="0" y="3"/>
                        <a:pt x="2" y="4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500" name="Freeform 8118"/>
                <p:cNvSpPr/>
                <p:nvPr/>
              </p:nvSpPr>
              <p:spPr bwMode="auto">
                <a:xfrm>
                  <a:off x="5257" y="1095"/>
                  <a:ext cx="6" cy="4"/>
                </a:xfrm>
                <a:custGeom>
                  <a:avLst/>
                  <a:gdLst>
                    <a:gd name="T0" fmla="*/ 5 w 5"/>
                    <a:gd name="T1" fmla="*/ 0 h 3"/>
                    <a:gd name="T2" fmla="*/ 0 w 5"/>
                    <a:gd name="T3" fmla="*/ 0 h 3"/>
                    <a:gd name="T4" fmla="*/ 5 w 5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" h="3">
                      <a:moveTo>
                        <a:pt x="5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5" y="3"/>
                        <a:pt x="5" y="0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501" name="Freeform 8119"/>
                <p:cNvSpPr/>
                <p:nvPr/>
              </p:nvSpPr>
              <p:spPr bwMode="auto">
                <a:xfrm>
                  <a:off x="5192" y="1095"/>
                  <a:ext cx="5" cy="3"/>
                </a:xfrm>
                <a:custGeom>
                  <a:avLst/>
                  <a:gdLst>
                    <a:gd name="T0" fmla="*/ 0 w 4"/>
                    <a:gd name="T1" fmla="*/ 2 h 2"/>
                    <a:gd name="T2" fmla="*/ 4 w 4"/>
                    <a:gd name="T3" fmla="*/ 0 h 2"/>
                    <a:gd name="T4" fmla="*/ 0 w 4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2">
                      <a:moveTo>
                        <a:pt x="0" y="2"/>
                      </a:moveTo>
                      <a:cubicBezTo>
                        <a:pt x="2" y="2"/>
                        <a:pt x="4" y="2"/>
                        <a:pt x="4" y="0"/>
                      </a:cubicBezTo>
                      <a:cubicBezTo>
                        <a:pt x="2" y="0"/>
                        <a:pt x="0" y="0"/>
                        <a:pt x="0" y="2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502" name="Freeform 8120"/>
                <p:cNvSpPr/>
                <p:nvPr/>
              </p:nvSpPr>
              <p:spPr bwMode="auto">
                <a:xfrm>
                  <a:off x="5207" y="1105"/>
                  <a:ext cx="23" cy="11"/>
                </a:xfrm>
                <a:custGeom>
                  <a:avLst/>
                  <a:gdLst>
                    <a:gd name="T0" fmla="*/ 9 w 20"/>
                    <a:gd name="T1" fmla="*/ 10 h 10"/>
                    <a:gd name="T2" fmla="*/ 6 w 20"/>
                    <a:gd name="T3" fmla="*/ 9 h 10"/>
                    <a:gd name="T4" fmla="*/ 19 w 20"/>
                    <a:gd name="T5" fmla="*/ 7 h 10"/>
                    <a:gd name="T6" fmla="*/ 20 w 20"/>
                    <a:gd name="T7" fmla="*/ 5 h 10"/>
                    <a:gd name="T8" fmla="*/ 0 w 20"/>
                    <a:gd name="T9" fmla="*/ 4 h 10"/>
                    <a:gd name="T10" fmla="*/ 0 w 20"/>
                    <a:gd name="T11" fmla="*/ 9 h 10"/>
                    <a:gd name="T12" fmla="*/ 9 w 20"/>
                    <a:gd name="T13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0" h="10">
                      <a:moveTo>
                        <a:pt x="9" y="10"/>
                      </a:moveTo>
                      <a:cubicBezTo>
                        <a:pt x="9" y="9"/>
                        <a:pt x="8" y="9"/>
                        <a:pt x="6" y="9"/>
                      </a:cubicBezTo>
                      <a:cubicBezTo>
                        <a:pt x="10" y="6"/>
                        <a:pt x="14" y="8"/>
                        <a:pt x="19" y="7"/>
                      </a:cubicBezTo>
                      <a:cubicBezTo>
                        <a:pt x="18" y="6"/>
                        <a:pt x="18" y="5"/>
                        <a:pt x="20" y="5"/>
                      </a:cubicBezTo>
                      <a:cubicBezTo>
                        <a:pt x="13" y="4"/>
                        <a:pt x="5" y="0"/>
                        <a:pt x="0" y="4"/>
                      </a:cubicBezTo>
                      <a:cubicBezTo>
                        <a:pt x="2" y="5"/>
                        <a:pt x="0" y="8"/>
                        <a:pt x="0" y="9"/>
                      </a:cubicBezTo>
                      <a:cubicBezTo>
                        <a:pt x="2" y="10"/>
                        <a:pt x="6" y="10"/>
                        <a:pt x="9" y="10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503" name="Freeform 8121"/>
                <p:cNvSpPr/>
                <p:nvPr/>
              </p:nvSpPr>
              <p:spPr bwMode="auto">
                <a:xfrm>
                  <a:off x="5253" y="1124"/>
                  <a:ext cx="4" cy="3"/>
                </a:xfrm>
                <a:custGeom>
                  <a:avLst/>
                  <a:gdLst>
                    <a:gd name="T0" fmla="*/ 0 w 3"/>
                    <a:gd name="T1" fmla="*/ 0 h 2"/>
                    <a:gd name="T2" fmla="*/ 3 w 3"/>
                    <a:gd name="T3" fmla="*/ 2 h 2"/>
                    <a:gd name="T4" fmla="*/ 0 w 3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2">
                      <a:moveTo>
                        <a:pt x="0" y="0"/>
                      </a:moveTo>
                      <a:cubicBezTo>
                        <a:pt x="0" y="1"/>
                        <a:pt x="0" y="2"/>
                        <a:pt x="3" y="2"/>
                      </a:cubicBezTo>
                      <a:cubicBezTo>
                        <a:pt x="3" y="0"/>
                        <a:pt x="2" y="0"/>
                        <a:pt x="0" y="0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504" name="Freeform 8122"/>
                <p:cNvSpPr/>
                <p:nvPr/>
              </p:nvSpPr>
              <p:spPr bwMode="auto">
                <a:xfrm>
                  <a:off x="5300" y="1136"/>
                  <a:ext cx="4" cy="2"/>
                </a:xfrm>
                <a:custGeom>
                  <a:avLst/>
                  <a:gdLst>
                    <a:gd name="T0" fmla="*/ 0 w 4"/>
                    <a:gd name="T1" fmla="*/ 0 h 2"/>
                    <a:gd name="T2" fmla="*/ 0 w 4"/>
                    <a:gd name="T3" fmla="*/ 2 h 2"/>
                    <a:gd name="T4" fmla="*/ 4 w 4"/>
                    <a:gd name="T5" fmla="*/ 2 h 2"/>
                    <a:gd name="T6" fmla="*/ 0 w 4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2">
                      <a:moveTo>
                        <a:pt x="0" y="0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4" y="0"/>
                        <a:pt x="3" y="0"/>
                        <a:pt x="0" y="0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505" name="Freeform 8123"/>
                <p:cNvSpPr/>
                <p:nvPr/>
              </p:nvSpPr>
              <p:spPr bwMode="auto">
                <a:xfrm>
                  <a:off x="5201" y="1136"/>
                  <a:ext cx="6" cy="5"/>
                </a:xfrm>
                <a:custGeom>
                  <a:avLst/>
                  <a:gdLst>
                    <a:gd name="T0" fmla="*/ 5 w 5"/>
                    <a:gd name="T1" fmla="*/ 3 h 4"/>
                    <a:gd name="T2" fmla="*/ 4 w 5"/>
                    <a:gd name="T3" fmla="*/ 1 h 4"/>
                    <a:gd name="T4" fmla="*/ 1 w 5"/>
                    <a:gd name="T5" fmla="*/ 3 h 4"/>
                    <a:gd name="T6" fmla="*/ 5 w 5"/>
                    <a:gd name="T7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4">
                      <a:moveTo>
                        <a:pt x="5" y="3"/>
                      </a:moveTo>
                      <a:cubicBezTo>
                        <a:pt x="5" y="2"/>
                        <a:pt x="4" y="2"/>
                        <a:pt x="4" y="1"/>
                      </a:cubicBezTo>
                      <a:cubicBezTo>
                        <a:pt x="1" y="0"/>
                        <a:pt x="2" y="2"/>
                        <a:pt x="1" y="3"/>
                      </a:cubicBezTo>
                      <a:cubicBezTo>
                        <a:pt x="0" y="4"/>
                        <a:pt x="4" y="3"/>
                        <a:pt x="5" y="3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506" name="Freeform 8124"/>
                <p:cNvSpPr/>
                <p:nvPr/>
              </p:nvSpPr>
              <p:spPr bwMode="auto">
                <a:xfrm>
                  <a:off x="5369" y="1137"/>
                  <a:ext cx="9" cy="5"/>
                </a:xfrm>
                <a:custGeom>
                  <a:avLst/>
                  <a:gdLst>
                    <a:gd name="T0" fmla="*/ 0 w 8"/>
                    <a:gd name="T1" fmla="*/ 2 h 4"/>
                    <a:gd name="T2" fmla="*/ 8 w 8"/>
                    <a:gd name="T3" fmla="*/ 2 h 4"/>
                    <a:gd name="T4" fmla="*/ 0 w 8"/>
                    <a:gd name="T5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8" h="4">
                      <a:moveTo>
                        <a:pt x="0" y="2"/>
                      </a:moveTo>
                      <a:cubicBezTo>
                        <a:pt x="1" y="4"/>
                        <a:pt x="6" y="4"/>
                        <a:pt x="8" y="2"/>
                      </a:cubicBezTo>
                      <a:cubicBezTo>
                        <a:pt x="7" y="0"/>
                        <a:pt x="3" y="2"/>
                        <a:pt x="0" y="2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507" name="Freeform 8125"/>
                <p:cNvSpPr/>
                <p:nvPr/>
              </p:nvSpPr>
              <p:spPr bwMode="auto">
                <a:xfrm>
                  <a:off x="5231" y="1143"/>
                  <a:ext cx="6" cy="3"/>
                </a:xfrm>
                <a:custGeom>
                  <a:avLst/>
                  <a:gdLst>
                    <a:gd name="T0" fmla="*/ 0 w 5"/>
                    <a:gd name="T1" fmla="*/ 1 h 3"/>
                    <a:gd name="T2" fmla="*/ 4 w 5"/>
                    <a:gd name="T3" fmla="*/ 0 h 3"/>
                    <a:gd name="T4" fmla="*/ 1 w 5"/>
                    <a:gd name="T5" fmla="*/ 0 h 3"/>
                    <a:gd name="T6" fmla="*/ 0 w 5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3">
                      <a:moveTo>
                        <a:pt x="0" y="1"/>
                      </a:moveTo>
                      <a:cubicBezTo>
                        <a:pt x="1" y="3"/>
                        <a:pt x="5" y="2"/>
                        <a:pt x="4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1"/>
                        <a:pt x="0" y="1"/>
                        <a:pt x="0" y="1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508" name="Freeform 8126"/>
                <p:cNvSpPr/>
                <p:nvPr/>
              </p:nvSpPr>
              <p:spPr bwMode="auto">
                <a:xfrm>
                  <a:off x="5301" y="1150"/>
                  <a:ext cx="4" cy="3"/>
                </a:xfrm>
                <a:custGeom>
                  <a:avLst/>
                  <a:gdLst>
                    <a:gd name="T0" fmla="*/ 0 w 4"/>
                    <a:gd name="T1" fmla="*/ 2 h 3"/>
                    <a:gd name="T2" fmla="*/ 4 w 4"/>
                    <a:gd name="T3" fmla="*/ 0 h 3"/>
                    <a:gd name="T4" fmla="*/ 0 w 4"/>
                    <a:gd name="T5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3">
                      <a:moveTo>
                        <a:pt x="0" y="2"/>
                      </a:moveTo>
                      <a:cubicBezTo>
                        <a:pt x="2" y="3"/>
                        <a:pt x="4" y="1"/>
                        <a:pt x="4" y="0"/>
                      </a:cubicBezTo>
                      <a:cubicBezTo>
                        <a:pt x="2" y="0"/>
                        <a:pt x="1" y="1"/>
                        <a:pt x="0" y="2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509" name="Freeform 8127"/>
                <p:cNvSpPr/>
                <p:nvPr/>
              </p:nvSpPr>
              <p:spPr bwMode="auto">
                <a:xfrm>
                  <a:off x="5339" y="1150"/>
                  <a:ext cx="10" cy="6"/>
                </a:xfrm>
                <a:custGeom>
                  <a:avLst/>
                  <a:gdLst>
                    <a:gd name="T0" fmla="*/ 8 w 9"/>
                    <a:gd name="T1" fmla="*/ 4 h 5"/>
                    <a:gd name="T2" fmla="*/ 5 w 9"/>
                    <a:gd name="T3" fmla="*/ 0 h 5"/>
                    <a:gd name="T4" fmla="*/ 0 w 9"/>
                    <a:gd name="T5" fmla="*/ 2 h 5"/>
                    <a:gd name="T6" fmla="*/ 8 w 9"/>
                    <a:gd name="T7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9" h="5">
                      <a:moveTo>
                        <a:pt x="8" y="4"/>
                      </a:moveTo>
                      <a:cubicBezTo>
                        <a:pt x="9" y="1"/>
                        <a:pt x="5" y="2"/>
                        <a:pt x="5" y="0"/>
                      </a:cubicBezTo>
                      <a:cubicBezTo>
                        <a:pt x="2" y="0"/>
                        <a:pt x="3" y="2"/>
                        <a:pt x="0" y="2"/>
                      </a:cubicBezTo>
                      <a:cubicBezTo>
                        <a:pt x="1" y="4"/>
                        <a:pt x="5" y="5"/>
                        <a:pt x="8" y="4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510" name="Freeform 8128"/>
                <p:cNvSpPr/>
                <p:nvPr/>
              </p:nvSpPr>
              <p:spPr bwMode="auto">
                <a:xfrm>
                  <a:off x="5265" y="1165"/>
                  <a:ext cx="13" cy="3"/>
                </a:xfrm>
                <a:custGeom>
                  <a:avLst/>
                  <a:gdLst>
                    <a:gd name="T0" fmla="*/ 8 w 11"/>
                    <a:gd name="T1" fmla="*/ 3 h 3"/>
                    <a:gd name="T2" fmla="*/ 4 w 11"/>
                    <a:gd name="T3" fmla="*/ 0 h 3"/>
                    <a:gd name="T4" fmla="*/ 8 w 11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1" h="3">
                      <a:moveTo>
                        <a:pt x="8" y="3"/>
                      </a:moveTo>
                      <a:cubicBezTo>
                        <a:pt x="11" y="1"/>
                        <a:pt x="3" y="2"/>
                        <a:pt x="4" y="0"/>
                      </a:cubicBezTo>
                      <a:cubicBezTo>
                        <a:pt x="0" y="1"/>
                        <a:pt x="7" y="2"/>
                        <a:pt x="8" y="3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511" name="Freeform 8129"/>
                <p:cNvSpPr/>
                <p:nvPr/>
              </p:nvSpPr>
              <p:spPr bwMode="auto">
                <a:xfrm>
                  <a:off x="5252" y="1181"/>
                  <a:ext cx="5" cy="4"/>
                </a:xfrm>
                <a:custGeom>
                  <a:avLst/>
                  <a:gdLst>
                    <a:gd name="T0" fmla="*/ 0 w 4"/>
                    <a:gd name="T1" fmla="*/ 3 h 3"/>
                    <a:gd name="T2" fmla="*/ 4 w 4"/>
                    <a:gd name="T3" fmla="*/ 2 h 3"/>
                    <a:gd name="T4" fmla="*/ 2 w 4"/>
                    <a:gd name="T5" fmla="*/ 0 h 3"/>
                    <a:gd name="T6" fmla="*/ 0 w 4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3">
                      <a:moveTo>
                        <a:pt x="0" y="3"/>
                      </a:moveTo>
                      <a:cubicBezTo>
                        <a:pt x="2" y="3"/>
                        <a:pt x="3" y="2"/>
                        <a:pt x="4" y="2"/>
                      </a:cubicBezTo>
                      <a:cubicBezTo>
                        <a:pt x="3" y="1"/>
                        <a:pt x="2" y="1"/>
                        <a:pt x="2" y="0"/>
                      </a:cubicBezTo>
                      <a:cubicBezTo>
                        <a:pt x="1" y="0"/>
                        <a:pt x="0" y="1"/>
                        <a:pt x="0" y="3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512" name="Freeform 8130"/>
                <p:cNvSpPr/>
                <p:nvPr/>
              </p:nvSpPr>
              <p:spPr bwMode="auto">
                <a:xfrm>
                  <a:off x="5331" y="1183"/>
                  <a:ext cx="5" cy="3"/>
                </a:xfrm>
                <a:custGeom>
                  <a:avLst/>
                  <a:gdLst>
                    <a:gd name="T0" fmla="*/ 1 w 4"/>
                    <a:gd name="T1" fmla="*/ 0 h 2"/>
                    <a:gd name="T2" fmla="*/ 4 w 4"/>
                    <a:gd name="T3" fmla="*/ 2 h 2"/>
                    <a:gd name="T4" fmla="*/ 1 w 4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2">
                      <a:moveTo>
                        <a:pt x="1" y="0"/>
                      </a:moveTo>
                      <a:cubicBezTo>
                        <a:pt x="0" y="2"/>
                        <a:pt x="2" y="2"/>
                        <a:pt x="4" y="2"/>
                      </a:cubicBezTo>
                      <a:cubicBezTo>
                        <a:pt x="4" y="1"/>
                        <a:pt x="3" y="0"/>
                        <a:pt x="1" y="0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513" name="Freeform 8131"/>
                <p:cNvSpPr/>
                <p:nvPr/>
              </p:nvSpPr>
              <p:spPr bwMode="auto">
                <a:xfrm>
                  <a:off x="5342" y="1186"/>
                  <a:ext cx="7" cy="5"/>
                </a:xfrm>
                <a:custGeom>
                  <a:avLst/>
                  <a:gdLst>
                    <a:gd name="T0" fmla="*/ 0 w 6"/>
                    <a:gd name="T1" fmla="*/ 1 h 5"/>
                    <a:gd name="T2" fmla="*/ 3 w 6"/>
                    <a:gd name="T3" fmla="*/ 5 h 5"/>
                    <a:gd name="T4" fmla="*/ 3 w 6"/>
                    <a:gd name="T5" fmla="*/ 0 h 5"/>
                    <a:gd name="T6" fmla="*/ 0 w 6"/>
                    <a:gd name="T7" fmla="*/ 1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5">
                      <a:moveTo>
                        <a:pt x="0" y="1"/>
                      </a:moveTo>
                      <a:cubicBezTo>
                        <a:pt x="0" y="3"/>
                        <a:pt x="2" y="4"/>
                        <a:pt x="3" y="5"/>
                      </a:cubicBezTo>
                      <a:cubicBezTo>
                        <a:pt x="6" y="4"/>
                        <a:pt x="1" y="2"/>
                        <a:pt x="3" y="0"/>
                      </a:cubicBezTo>
                      <a:cubicBezTo>
                        <a:pt x="1" y="0"/>
                        <a:pt x="1" y="1"/>
                        <a:pt x="0" y="1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514" name="Freeform 8132"/>
                <p:cNvSpPr/>
                <p:nvPr/>
              </p:nvSpPr>
              <p:spPr bwMode="auto">
                <a:xfrm>
                  <a:off x="5235" y="1197"/>
                  <a:ext cx="7" cy="4"/>
                </a:xfrm>
                <a:custGeom>
                  <a:avLst/>
                  <a:gdLst>
                    <a:gd name="T0" fmla="*/ 0 w 6"/>
                    <a:gd name="T1" fmla="*/ 1 h 3"/>
                    <a:gd name="T2" fmla="*/ 6 w 6"/>
                    <a:gd name="T3" fmla="*/ 2 h 3"/>
                    <a:gd name="T4" fmla="*/ 0 w 6"/>
                    <a:gd name="T5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3">
                      <a:moveTo>
                        <a:pt x="0" y="1"/>
                      </a:moveTo>
                      <a:cubicBezTo>
                        <a:pt x="1" y="3"/>
                        <a:pt x="4" y="2"/>
                        <a:pt x="6" y="2"/>
                      </a:cubicBezTo>
                      <a:cubicBezTo>
                        <a:pt x="6" y="0"/>
                        <a:pt x="1" y="1"/>
                        <a:pt x="0" y="1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515" name="Freeform 8133"/>
                <p:cNvSpPr/>
                <p:nvPr/>
              </p:nvSpPr>
              <p:spPr bwMode="auto">
                <a:xfrm>
                  <a:off x="5245" y="1213"/>
                  <a:ext cx="5" cy="5"/>
                </a:xfrm>
                <a:custGeom>
                  <a:avLst/>
                  <a:gdLst>
                    <a:gd name="T0" fmla="*/ 0 w 4"/>
                    <a:gd name="T1" fmla="*/ 0 h 4"/>
                    <a:gd name="T2" fmla="*/ 4 w 4"/>
                    <a:gd name="T3" fmla="*/ 4 h 4"/>
                    <a:gd name="T4" fmla="*/ 3 w 4"/>
                    <a:gd name="T5" fmla="*/ 0 h 4"/>
                    <a:gd name="T6" fmla="*/ 0 w 4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4">
                      <a:moveTo>
                        <a:pt x="0" y="0"/>
                      </a:moveTo>
                      <a:cubicBezTo>
                        <a:pt x="1" y="2"/>
                        <a:pt x="1" y="4"/>
                        <a:pt x="4" y="4"/>
                      </a:cubicBezTo>
                      <a:cubicBezTo>
                        <a:pt x="4" y="2"/>
                        <a:pt x="3" y="2"/>
                        <a:pt x="3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516" name="Freeform 8134"/>
                <p:cNvSpPr/>
                <p:nvPr/>
              </p:nvSpPr>
              <p:spPr bwMode="auto">
                <a:xfrm>
                  <a:off x="5204" y="1216"/>
                  <a:ext cx="4" cy="2"/>
                </a:xfrm>
                <a:custGeom>
                  <a:avLst/>
                  <a:gdLst>
                    <a:gd name="T0" fmla="*/ 0 w 4"/>
                    <a:gd name="T1" fmla="*/ 1 h 2"/>
                    <a:gd name="T2" fmla="*/ 0 w 4"/>
                    <a:gd name="T3" fmla="*/ 2 h 2"/>
                    <a:gd name="T4" fmla="*/ 1 w 4"/>
                    <a:gd name="T5" fmla="*/ 2 h 2"/>
                    <a:gd name="T6" fmla="*/ 3 w 4"/>
                    <a:gd name="T7" fmla="*/ 2 h 2"/>
                    <a:gd name="T8" fmla="*/ 4 w 4"/>
                    <a:gd name="T9" fmla="*/ 2 h 2"/>
                    <a:gd name="T10" fmla="*/ 4 w 4"/>
                    <a:gd name="T11" fmla="*/ 1 h 2"/>
                    <a:gd name="T12" fmla="*/ 3 w 4"/>
                    <a:gd name="T13" fmla="*/ 0 h 2"/>
                    <a:gd name="T14" fmla="*/ 1 w 4"/>
                    <a:gd name="T15" fmla="*/ 0 h 2"/>
                    <a:gd name="T16" fmla="*/ 0 w 4"/>
                    <a:gd name="T17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" h="2">
                      <a:moveTo>
                        <a:pt x="0" y="1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2"/>
                        <a:pt x="3" y="2"/>
                        <a:pt x="4" y="2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3" y="1"/>
                        <a:pt x="3" y="0"/>
                        <a:pt x="3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1"/>
                        <a:pt x="1" y="1"/>
                        <a:pt x="0" y="1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517" name="Freeform 8135"/>
                <p:cNvSpPr/>
                <p:nvPr/>
              </p:nvSpPr>
              <p:spPr bwMode="auto">
                <a:xfrm>
                  <a:off x="5331" y="1217"/>
                  <a:ext cx="6" cy="3"/>
                </a:xfrm>
                <a:custGeom>
                  <a:avLst/>
                  <a:gdLst>
                    <a:gd name="T0" fmla="*/ 1 w 5"/>
                    <a:gd name="T1" fmla="*/ 3 h 3"/>
                    <a:gd name="T2" fmla="*/ 5 w 5"/>
                    <a:gd name="T3" fmla="*/ 1 h 3"/>
                    <a:gd name="T4" fmla="*/ 0 w 5"/>
                    <a:gd name="T5" fmla="*/ 1 h 3"/>
                    <a:gd name="T6" fmla="*/ 1 w 5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3">
                      <a:moveTo>
                        <a:pt x="1" y="3"/>
                      </a:moveTo>
                      <a:cubicBezTo>
                        <a:pt x="3" y="3"/>
                        <a:pt x="4" y="2"/>
                        <a:pt x="5" y="1"/>
                      </a:cubicBezTo>
                      <a:cubicBezTo>
                        <a:pt x="3" y="0"/>
                        <a:pt x="1" y="1"/>
                        <a:pt x="0" y="1"/>
                      </a:cubicBezTo>
                      <a:cubicBezTo>
                        <a:pt x="0" y="2"/>
                        <a:pt x="1" y="2"/>
                        <a:pt x="1" y="3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518" name="Freeform 8136"/>
                <p:cNvSpPr/>
                <p:nvPr/>
              </p:nvSpPr>
              <p:spPr bwMode="auto">
                <a:xfrm>
                  <a:off x="5280" y="1223"/>
                  <a:ext cx="7" cy="3"/>
                </a:xfrm>
                <a:custGeom>
                  <a:avLst/>
                  <a:gdLst>
                    <a:gd name="T0" fmla="*/ 2 w 6"/>
                    <a:gd name="T1" fmla="*/ 0 h 3"/>
                    <a:gd name="T2" fmla="*/ 0 w 6"/>
                    <a:gd name="T3" fmla="*/ 2 h 3"/>
                    <a:gd name="T4" fmla="*/ 5 w 6"/>
                    <a:gd name="T5" fmla="*/ 2 h 3"/>
                    <a:gd name="T6" fmla="*/ 2 w 6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3">
                      <a:moveTo>
                        <a:pt x="2" y="0"/>
                      </a:moveTo>
                      <a:cubicBezTo>
                        <a:pt x="0" y="0"/>
                        <a:pt x="0" y="1"/>
                        <a:pt x="0" y="2"/>
                      </a:cubicBezTo>
                      <a:cubicBezTo>
                        <a:pt x="3" y="2"/>
                        <a:pt x="2" y="3"/>
                        <a:pt x="5" y="2"/>
                      </a:cubicBezTo>
                      <a:cubicBezTo>
                        <a:pt x="6" y="0"/>
                        <a:pt x="2" y="1"/>
                        <a:pt x="2" y="0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519" name="Freeform 8137"/>
                <p:cNvSpPr/>
                <p:nvPr/>
              </p:nvSpPr>
              <p:spPr bwMode="auto">
                <a:xfrm>
                  <a:off x="5241" y="1226"/>
                  <a:ext cx="5" cy="5"/>
                </a:xfrm>
                <a:custGeom>
                  <a:avLst/>
                  <a:gdLst>
                    <a:gd name="T0" fmla="*/ 5 w 5"/>
                    <a:gd name="T1" fmla="*/ 2 h 4"/>
                    <a:gd name="T2" fmla="*/ 4 w 5"/>
                    <a:gd name="T3" fmla="*/ 0 h 4"/>
                    <a:gd name="T4" fmla="*/ 5 w 5"/>
                    <a:gd name="T5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" h="4">
                      <a:moveTo>
                        <a:pt x="5" y="2"/>
                      </a:moveTo>
                      <a:cubicBezTo>
                        <a:pt x="5" y="1"/>
                        <a:pt x="4" y="1"/>
                        <a:pt x="4" y="0"/>
                      </a:cubicBezTo>
                      <a:cubicBezTo>
                        <a:pt x="0" y="1"/>
                        <a:pt x="3" y="4"/>
                        <a:pt x="5" y="2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520" name="Freeform 8138"/>
                <p:cNvSpPr/>
                <p:nvPr/>
              </p:nvSpPr>
              <p:spPr bwMode="auto">
                <a:xfrm>
                  <a:off x="5332" y="1134"/>
                  <a:ext cx="9" cy="4"/>
                </a:xfrm>
                <a:custGeom>
                  <a:avLst/>
                  <a:gdLst>
                    <a:gd name="T0" fmla="*/ 1 w 8"/>
                    <a:gd name="T1" fmla="*/ 4 h 4"/>
                    <a:gd name="T2" fmla="*/ 3 w 8"/>
                    <a:gd name="T3" fmla="*/ 4 h 4"/>
                    <a:gd name="T4" fmla="*/ 4 w 8"/>
                    <a:gd name="T5" fmla="*/ 2 h 4"/>
                    <a:gd name="T6" fmla="*/ 5 w 8"/>
                    <a:gd name="T7" fmla="*/ 4 h 4"/>
                    <a:gd name="T8" fmla="*/ 6 w 8"/>
                    <a:gd name="T9" fmla="*/ 1 h 4"/>
                    <a:gd name="T10" fmla="*/ 7 w 8"/>
                    <a:gd name="T11" fmla="*/ 1 h 4"/>
                    <a:gd name="T12" fmla="*/ 1 w 8"/>
                    <a:gd name="T13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" h="4">
                      <a:moveTo>
                        <a:pt x="1" y="4"/>
                      </a:moveTo>
                      <a:cubicBezTo>
                        <a:pt x="2" y="3"/>
                        <a:pt x="3" y="4"/>
                        <a:pt x="3" y="4"/>
                      </a:cubicBezTo>
                      <a:cubicBezTo>
                        <a:pt x="5" y="4"/>
                        <a:pt x="5" y="3"/>
                        <a:pt x="4" y="2"/>
                      </a:cubicBezTo>
                      <a:cubicBezTo>
                        <a:pt x="6" y="2"/>
                        <a:pt x="5" y="3"/>
                        <a:pt x="5" y="4"/>
                      </a:cubicBezTo>
                      <a:cubicBezTo>
                        <a:pt x="8" y="4"/>
                        <a:pt x="7" y="3"/>
                        <a:pt x="6" y="1"/>
                      </a:cubicBezTo>
                      <a:cubicBezTo>
                        <a:pt x="6" y="1"/>
                        <a:pt x="7" y="1"/>
                        <a:pt x="7" y="1"/>
                      </a:cubicBezTo>
                      <a:cubicBezTo>
                        <a:pt x="7" y="0"/>
                        <a:pt x="0" y="1"/>
                        <a:pt x="1" y="4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521" name="Freeform 8139"/>
                <p:cNvSpPr/>
                <p:nvPr/>
              </p:nvSpPr>
              <p:spPr bwMode="auto">
                <a:xfrm>
                  <a:off x="5244" y="1152"/>
                  <a:ext cx="8" cy="5"/>
                </a:xfrm>
                <a:custGeom>
                  <a:avLst/>
                  <a:gdLst>
                    <a:gd name="T0" fmla="*/ 6 w 7"/>
                    <a:gd name="T1" fmla="*/ 4 h 4"/>
                    <a:gd name="T2" fmla="*/ 4 w 7"/>
                    <a:gd name="T3" fmla="*/ 0 h 4"/>
                    <a:gd name="T4" fmla="*/ 1 w 7"/>
                    <a:gd name="T5" fmla="*/ 4 h 4"/>
                    <a:gd name="T6" fmla="*/ 6 w 7"/>
                    <a:gd name="T7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" h="4">
                      <a:moveTo>
                        <a:pt x="6" y="4"/>
                      </a:moveTo>
                      <a:cubicBezTo>
                        <a:pt x="7" y="2"/>
                        <a:pt x="3" y="3"/>
                        <a:pt x="4" y="0"/>
                      </a:cubicBezTo>
                      <a:cubicBezTo>
                        <a:pt x="2" y="1"/>
                        <a:pt x="0" y="2"/>
                        <a:pt x="1" y="4"/>
                      </a:cubicBezTo>
                      <a:cubicBezTo>
                        <a:pt x="3" y="2"/>
                        <a:pt x="4" y="2"/>
                        <a:pt x="6" y="4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522" name="Freeform 8140"/>
                <p:cNvSpPr/>
                <p:nvPr/>
              </p:nvSpPr>
              <p:spPr bwMode="auto">
                <a:xfrm>
                  <a:off x="5349" y="1182"/>
                  <a:ext cx="6" cy="6"/>
                </a:xfrm>
                <a:custGeom>
                  <a:avLst/>
                  <a:gdLst>
                    <a:gd name="T0" fmla="*/ 0 w 5"/>
                    <a:gd name="T1" fmla="*/ 3 h 5"/>
                    <a:gd name="T2" fmla="*/ 2 w 5"/>
                    <a:gd name="T3" fmla="*/ 5 h 5"/>
                    <a:gd name="T4" fmla="*/ 4 w 5"/>
                    <a:gd name="T5" fmla="*/ 0 h 5"/>
                    <a:gd name="T6" fmla="*/ 0 w 5"/>
                    <a:gd name="T7" fmla="*/ 3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5">
                      <a:moveTo>
                        <a:pt x="0" y="3"/>
                      </a:moveTo>
                      <a:cubicBezTo>
                        <a:pt x="0" y="4"/>
                        <a:pt x="2" y="4"/>
                        <a:pt x="2" y="5"/>
                      </a:cubicBezTo>
                      <a:cubicBezTo>
                        <a:pt x="5" y="4"/>
                        <a:pt x="0" y="3"/>
                        <a:pt x="4" y="0"/>
                      </a:cubicBezTo>
                      <a:cubicBezTo>
                        <a:pt x="2" y="1"/>
                        <a:pt x="2" y="3"/>
                        <a:pt x="0" y="3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523" name="Freeform 8141"/>
                <p:cNvSpPr/>
                <p:nvPr/>
              </p:nvSpPr>
              <p:spPr bwMode="auto">
                <a:xfrm>
                  <a:off x="5259" y="1097"/>
                  <a:ext cx="8" cy="10"/>
                </a:xfrm>
                <a:custGeom>
                  <a:avLst/>
                  <a:gdLst>
                    <a:gd name="T0" fmla="*/ 3 w 7"/>
                    <a:gd name="T1" fmla="*/ 4 h 9"/>
                    <a:gd name="T2" fmla="*/ 1 w 7"/>
                    <a:gd name="T3" fmla="*/ 8 h 9"/>
                    <a:gd name="T4" fmla="*/ 7 w 7"/>
                    <a:gd name="T5" fmla="*/ 7 h 9"/>
                    <a:gd name="T6" fmla="*/ 5 w 7"/>
                    <a:gd name="T7" fmla="*/ 4 h 9"/>
                    <a:gd name="T8" fmla="*/ 2 w 7"/>
                    <a:gd name="T9" fmla="*/ 0 h 9"/>
                    <a:gd name="T10" fmla="*/ 1 w 7"/>
                    <a:gd name="T11" fmla="*/ 3 h 9"/>
                    <a:gd name="T12" fmla="*/ 3 w 7"/>
                    <a:gd name="T13" fmla="*/ 4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" h="9">
                      <a:moveTo>
                        <a:pt x="3" y="4"/>
                      </a:moveTo>
                      <a:cubicBezTo>
                        <a:pt x="1" y="5"/>
                        <a:pt x="0" y="7"/>
                        <a:pt x="1" y="8"/>
                      </a:cubicBezTo>
                      <a:cubicBezTo>
                        <a:pt x="4" y="9"/>
                        <a:pt x="6" y="8"/>
                        <a:pt x="7" y="7"/>
                      </a:cubicBezTo>
                      <a:cubicBezTo>
                        <a:pt x="7" y="5"/>
                        <a:pt x="5" y="5"/>
                        <a:pt x="5" y="4"/>
                      </a:cubicBezTo>
                      <a:cubicBezTo>
                        <a:pt x="7" y="3"/>
                        <a:pt x="4" y="1"/>
                        <a:pt x="2" y="0"/>
                      </a:cubicBezTo>
                      <a:cubicBezTo>
                        <a:pt x="1" y="1"/>
                        <a:pt x="2" y="2"/>
                        <a:pt x="1" y="3"/>
                      </a:cubicBezTo>
                      <a:cubicBezTo>
                        <a:pt x="2" y="3"/>
                        <a:pt x="3" y="3"/>
                        <a:pt x="3" y="4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524" name="Freeform 8142"/>
                <p:cNvSpPr/>
                <p:nvPr/>
              </p:nvSpPr>
              <p:spPr bwMode="auto">
                <a:xfrm>
                  <a:off x="5226" y="1110"/>
                  <a:ext cx="6" cy="5"/>
                </a:xfrm>
                <a:custGeom>
                  <a:avLst/>
                  <a:gdLst>
                    <a:gd name="T0" fmla="*/ 5 w 6"/>
                    <a:gd name="T1" fmla="*/ 1 h 4"/>
                    <a:gd name="T2" fmla="*/ 1 w 6"/>
                    <a:gd name="T3" fmla="*/ 1 h 4"/>
                    <a:gd name="T4" fmla="*/ 5 w 6"/>
                    <a:gd name="T5" fmla="*/ 1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4">
                      <a:moveTo>
                        <a:pt x="5" y="1"/>
                      </a:moveTo>
                      <a:cubicBezTo>
                        <a:pt x="2" y="0"/>
                        <a:pt x="3" y="2"/>
                        <a:pt x="1" y="1"/>
                      </a:cubicBezTo>
                      <a:cubicBezTo>
                        <a:pt x="0" y="4"/>
                        <a:pt x="6" y="3"/>
                        <a:pt x="5" y="1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525" name="Freeform 8143"/>
                <p:cNvSpPr/>
                <p:nvPr/>
              </p:nvSpPr>
              <p:spPr bwMode="auto">
                <a:xfrm>
                  <a:off x="5340" y="1121"/>
                  <a:ext cx="14" cy="3"/>
                </a:xfrm>
                <a:custGeom>
                  <a:avLst/>
                  <a:gdLst>
                    <a:gd name="T0" fmla="*/ 8 w 12"/>
                    <a:gd name="T1" fmla="*/ 0 h 3"/>
                    <a:gd name="T2" fmla="*/ 0 w 12"/>
                    <a:gd name="T3" fmla="*/ 2 h 3"/>
                    <a:gd name="T4" fmla="*/ 8 w 12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2" h="3">
                      <a:moveTo>
                        <a:pt x="8" y="0"/>
                      </a:moveTo>
                      <a:cubicBezTo>
                        <a:pt x="6" y="0"/>
                        <a:pt x="1" y="0"/>
                        <a:pt x="0" y="2"/>
                      </a:cubicBezTo>
                      <a:cubicBezTo>
                        <a:pt x="2" y="3"/>
                        <a:pt x="12" y="3"/>
                        <a:pt x="8" y="0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526" name="Freeform 8144"/>
                <p:cNvSpPr/>
                <p:nvPr/>
              </p:nvSpPr>
              <p:spPr bwMode="auto">
                <a:xfrm>
                  <a:off x="5190" y="1123"/>
                  <a:ext cx="5" cy="4"/>
                </a:xfrm>
                <a:custGeom>
                  <a:avLst/>
                  <a:gdLst>
                    <a:gd name="T0" fmla="*/ 0 w 5"/>
                    <a:gd name="T1" fmla="*/ 1 h 3"/>
                    <a:gd name="T2" fmla="*/ 5 w 5"/>
                    <a:gd name="T3" fmla="*/ 3 h 3"/>
                    <a:gd name="T4" fmla="*/ 4 w 5"/>
                    <a:gd name="T5" fmla="*/ 0 h 3"/>
                    <a:gd name="T6" fmla="*/ 0 w 5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3">
                      <a:moveTo>
                        <a:pt x="0" y="1"/>
                      </a:moveTo>
                      <a:cubicBezTo>
                        <a:pt x="1" y="2"/>
                        <a:pt x="3" y="2"/>
                        <a:pt x="5" y="3"/>
                      </a:cubicBezTo>
                      <a:cubicBezTo>
                        <a:pt x="5" y="2"/>
                        <a:pt x="2" y="1"/>
                        <a:pt x="4" y="0"/>
                      </a:cubicBezTo>
                      <a:cubicBezTo>
                        <a:pt x="2" y="0"/>
                        <a:pt x="1" y="0"/>
                        <a:pt x="0" y="1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527" name="Freeform 8145"/>
                <p:cNvSpPr/>
                <p:nvPr/>
              </p:nvSpPr>
              <p:spPr bwMode="auto">
                <a:xfrm>
                  <a:off x="5155" y="1134"/>
                  <a:ext cx="6" cy="3"/>
                </a:xfrm>
                <a:custGeom>
                  <a:avLst/>
                  <a:gdLst>
                    <a:gd name="T0" fmla="*/ 4 w 5"/>
                    <a:gd name="T1" fmla="*/ 0 h 3"/>
                    <a:gd name="T2" fmla="*/ 1 w 5"/>
                    <a:gd name="T3" fmla="*/ 0 h 3"/>
                    <a:gd name="T4" fmla="*/ 4 w 5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" h="3">
                      <a:moveTo>
                        <a:pt x="4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3"/>
                        <a:pt x="5" y="2"/>
                        <a:pt x="4" y="0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528" name="Freeform 8146"/>
                <p:cNvSpPr/>
                <p:nvPr/>
              </p:nvSpPr>
              <p:spPr bwMode="auto">
                <a:xfrm>
                  <a:off x="5296" y="1168"/>
                  <a:ext cx="5" cy="4"/>
                </a:xfrm>
                <a:custGeom>
                  <a:avLst/>
                  <a:gdLst>
                    <a:gd name="T0" fmla="*/ 2 w 4"/>
                    <a:gd name="T1" fmla="*/ 0 h 3"/>
                    <a:gd name="T2" fmla="*/ 0 w 4"/>
                    <a:gd name="T3" fmla="*/ 3 h 3"/>
                    <a:gd name="T4" fmla="*/ 2 w 4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3">
                      <a:moveTo>
                        <a:pt x="2" y="0"/>
                      </a:moveTo>
                      <a:cubicBezTo>
                        <a:pt x="3" y="2"/>
                        <a:pt x="0" y="1"/>
                        <a:pt x="0" y="3"/>
                      </a:cubicBezTo>
                      <a:cubicBezTo>
                        <a:pt x="4" y="3"/>
                        <a:pt x="4" y="1"/>
                        <a:pt x="2" y="0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529" name="Freeform 8147"/>
                <p:cNvSpPr/>
                <p:nvPr/>
              </p:nvSpPr>
              <p:spPr bwMode="auto">
                <a:xfrm>
                  <a:off x="5283" y="1169"/>
                  <a:ext cx="10" cy="4"/>
                </a:xfrm>
                <a:custGeom>
                  <a:avLst/>
                  <a:gdLst>
                    <a:gd name="T0" fmla="*/ 7 w 8"/>
                    <a:gd name="T1" fmla="*/ 2 h 3"/>
                    <a:gd name="T2" fmla="*/ 0 w 8"/>
                    <a:gd name="T3" fmla="*/ 2 h 3"/>
                    <a:gd name="T4" fmla="*/ 7 w 8"/>
                    <a:gd name="T5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8" h="3">
                      <a:moveTo>
                        <a:pt x="7" y="2"/>
                      </a:moveTo>
                      <a:cubicBezTo>
                        <a:pt x="8" y="0"/>
                        <a:pt x="0" y="0"/>
                        <a:pt x="0" y="2"/>
                      </a:cubicBezTo>
                      <a:cubicBezTo>
                        <a:pt x="3" y="3"/>
                        <a:pt x="4" y="0"/>
                        <a:pt x="7" y="2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530" name="Freeform 8148"/>
                <p:cNvSpPr/>
                <p:nvPr/>
              </p:nvSpPr>
              <p:spPr bwMode="auto">
                <a:xfrm>
                  <a:off x="5226" y="1195"/>
                  <a:ext cx="39" cy="27"/>
                </a:xfrm>
                <a:custGeom>
                  <a:avLst/>
                  <a:gdLst>
                    <a:gd name="T0" fmla="*/ 0 w 34"/>
                    <a:gd name="T1" fmla="*/ 10 h 23"/>
                    <a:gd name="T2" fmla="*/ 34 w 34"/>
                    <a:gd name="T3" fmla="*/ 18 h 23"/>
                    <a:gd name="T4" fmla="*/ 31 w 34"/>
                    <a:gd name="T5" fmla="*/ 11 h 23"/>
                    <a:gd name="T6" fmla="*/ 18 w 34"/>
                    <a:gd name="T7" fmla="*/ 2 h 23"/>
                    <a:gd name="T8" fmla="*/ 6 w 34"/>
                    <a:gd name="T9" fmla="*/ 5 h 23"/>
                    <a:gd name="T10" fmla="*/ 0 w 34"/>
                    <a:gd name="T11" fmla="*/ 1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4" h="23">
                      <a:moveTo>
                        <a:pt x="0" y="10"/>
                      </a:moveTo>
                      <a:cubicBezTo>
                        <a:pt x="13" y="10"/>
                        <a:pt x="21" y="23"/>
                        <a:pt x="34" y="18"/>
                      </a:cubicBezTo>
                      <a:cubicBezTo>
                        <a:pt x="33" y="16"/>
                        <a:pt x="31" y="14"/>
                        <a:pt x="31" y="11"/>
                      </a:cubicBezTo>
                      <a:cubicBezTo>
                        <a:pt x="24" y="10"/>
                        <a:pt x="23" y="5"/>
                        <a:pt x="18" y="2"/>
                      </a:cubicBezTo>
                      <a:cubicBezTo>
                        <a:pt x="12" y="0"/>
                        <a:pt x="12" y="6"/>
                        <a:pt x="6" y="5"/>
                      </a:cubicBezTo>
                      <a:cubicBezTo>
                        <a:pt x="5" y="8"/>
                        <a:pt x="1" y="8"/>
                        <a:pt x="0" y="10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531" name="Freeform 8149"/>
                <p:cNvSpPr/>
                <p:nvPr/>
              </p:nvSpPr>
              <p:spPr bwMode="auto">
                <a:xfrm>
                  <a:off x="5168" y="1202"/>
                  <a:ext cx="10" cy="8"/>
                </a:xfrm>
                <a:custGeom>
                  <a:avLst/>
                  <a:gdLst>
                    <a:gd name="T0" fmla="*/ 3 w 9"/>
                    <a:gd name="T1" fmla="*/ 5 h 7"/>
                    <a:gd name="T2" fmla="*/ 7 w 9"/>
                    <a:gd name="T3" fmla="*/ 7 h 7"/>
                    <a:gd name="T4" fmla="*/ 4 w 9"/>
                    <a:gd name="T5" fmla="*/ 3 h 7"/>
                    <a:gd name="T6" fmla="*/ 3 w 9"/>
                    <a:gd name="T7" fmla="*/ 0 h 7"/>
                    <a:gd name="T8" fmla="*/ 2 w 9"/>
                    <a:gd name="T9" fmla="*/ 3 h 7"/>
                    <a:gd name="T10" fmla="*/ 3 w 9"/>
                    <a:gd name="T11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" h="7">
                      <a:moveTo>
                        <a:pt x="3" y="5"/>
                      </a:moveTo>
                      <a:cubicBezTo>
                        <a:pt x="5" y="3"/>
                        <a:pt x="6" y="6"/>
                        <a:pt x="7" y="7"/>
                      </a:cubicBezTo>
                      <a:cubicBezTo>
                        <a:pt x="9" y="5"/>
                        <a:pt x="7" y="3"/>
                        <a:pt x="4" y="3"/>
                      </a:cubicBezTo>
                      <a:cubicBezTo>
                        <a:pt x="4" y="2"/>
                        <a:pt x="3" y="0"/>
                        <a:pt x="3" y="0"/>
                      </a:cubicBezTo>
                      <a:cubicBezTo>
                        <a:pt x="0" y="0"/>
                        <a:pt x="1" y="2"/>
                        <a:pt x="2" y="3"/>
                      </a:cubicBezTo>
                      <a:cubicBezTo>
                        <a:pt x="2" y="4"/>
                        <a:pt x="1" y="5"/>
                        <a:pt x="3" y="5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532" name="Freeform 8150"/>
                <p:cNvSpPr/>
                <p:nvPr/>
              </p:nvSpPr>
              <p:spPr bwMode="auto">
                <a:xfrm>
                  <a:off x="5336" y="1217"/>
                  <a:ext cx="6" cy="5"/>
                </a:xfrm>
                <a:custGeom>
                  <a:avLst/>
                  <a:gdLst>
                    <a:gd name="T0" fmla="*/ 5 w 6"/>
                    <a:gd name="T1" fmla="*/ 3 h 4"/>
                    <a:gd name="T2" fmla="*/ 0 w 6"/>
                    <a:gd name="T3" fmla="*/ 2 h 4"/>
                    <a:gd name="T4" fmla="*/ 5 w 6"/>
                    <a:gd name="T5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4">
                      <a:moveTo>
                        <a:pt x="5" y="3"/>
                      </a:moveTo>
                      <a:cubicBezTo>
                        <a:pt x="6" y="1"/>
                        <a:pt x="0" y="0"/>
                        <a:pt x="0" y="2"/>
                      </a:cubicBezTo>
                      <a:cubicBezTo>
                        <a:pt x="1" y="3"/>
                        <a:pt x="2" y="4"/>
                        <a:pt x="5" y="3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533" name="Freeform 8151"/>
                <p:cNvSpPr/>
                <p:nvPr/>
              </p:nvSpPr>
              <p:spPr bwMode="auto">
                <a:xfrm>
                  <a:off x="5201" y="1218"/>
                  <a:ext cx="7" cy="4"/>
                </a:xfrm>
                <a:custGeom>
                  <a:avLst/>
                  <a:gdLst>
                    <a:gd name="T0" fmla="*/ 6 w 6"/>
                    <a:gd name="T1" fmla="*/ 2 h 3"/>
                    <a:gd name="T2" fmla="*/ 1 w 6"/>
                    <a:gd name="T3" fmla="*/ 1 h 3"/>
                    <a:gd name="T4" fmla="*/ 6 w 6"/>
                    <a:gd name="T5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3">
                      <a:moveTo>
                        <a:pt x="6" y="2"/>
                      </a:moveTo>
                      <a:cubicBezTo>
                        <a:pt x="4" y="2"/>
                        <a:pt x="3" y="0"/>
                        <a:pt x="1" y="1"/>
                      </a:cubicBezTo>
                      <a:cubicBezTo>
                        <a:pt x="0" y="3"/>
                        <a:pt x="6" y="3"/>
                        <a:pt x="6" y="2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534" name="Freeform 8152"/>
                <p:cNvSpPr/>
                <p:nvPr/>
              </p:nvSpPr>
              <p:spPr bwMode="auto">
                <a:xfrm>
                  <a:off x="5179" y="1227"/>
                  <a:ext cx="6" cy="5"/>
                </a:xfrm>
                <a:custGeom>
                  <a:avLst/>
                  <a:gdLst>
                    <a:gd name="T0" fmla="*/ 1 w 5"/>
                    <a:gd name="T1" fmla="*/ 0 h 4"/>
                    <a:gd name="T2" fmla="*/ 5 w 5"/>
                    <a:gd name="T3" fmla="*/ 1 h 4"/>
                    <a:gd name="T4" fmla="*/ 1 w 5"/>
                    <a:gd name="T5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" h="4">
                      <a:moveTo>
                        <a:pt x="1" y="0"/>
                      </a:moveTo>
                      <a:cubicBezTo>
                        <a:pt x="0" y="3"/>
                        <a:pt x="5" y="4"/>
                        <a:pt x="5" y="1"/>
                      </a:cubicBezTo>
                      <a:cubicBezTo>
                        <a:pt x="4" y="0"/>
                        <a:pt x="3" y="0"/>
                        <a:pt x="1" y="0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535" name="Freeform 8153"/>
                <p:cNvSpPr/>
                <p:nvPr/>
              </p:nvSpPr>
              <p:spPr bwMode="auto">
                <a:xfrm>
                  <a:off x="5199" y="1234"/>
                  <a:ext cx="5" cy="4"/>
                </a:xfrm>
                <a:custGeom>
                  <a:avLst/>
                  <a:gdLst>
                    <a:gd name="T0" fmla="*/ 4 w 4"/>
                    <a:gd name="T1" fmla="*/ 3 h 3"/>
                    <a:gd name="T2" fmla="*/ 2 w 4"/>
                    <a:gd name="T3" fmla="*/ 0 h 3"/>
                    <a:gd name="T4" fmla="*/ 4 w 4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3">
                      <a:moveTo>
                        <a:pt x="4" y="3"/>
                      </a:moveTo>
                      <a:cubicBezTo>
                        <a:pt x="4" y="2"/>
                        <a:pt x="4" y="0"/>
                        <a:pt x="2" y="0"/>
                      </a:cubicBezTo>
                      <a:cubicBezTo>
                        <a:pt x="0" y="1"/>
                        <a:pt x="1" y="3"/>
                        <a:pt x="4" y="3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536" name="Freeform 8154"/>
                <p:cNvSpPr/>
                <p:nvPr/>
              </p:nvSpPr>
              <p:spPr bwMode="auto">
                <a:xfrm>
                  <a:off x="5173" y="1242"/>
                  <a:ext cx="5" cy="3"/>
                </a:xfrm>
                <a:custGeom>
                  <a:avLst/>
                  <a:gdLst>
                    <a:gd name="T0" fmla="*/ 0 w 4"/>
                    <a:gd name="T1" fmla="*/ 0 h 2"/>
                    <a:gd name="T2" fmla="*/ 2 w 4"/>
                    <a:gd name="T3" fmla="*/ 2 h 2"/>
                    <a:gd name="T4" fmla="*/ 0 w 4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2">
                      <a:moveTo>
                        <a:pt x="0" y="0"/>
                      </a:moveTo>
                      <a:cubicBezTo>
                        <a:pt x="0" y="1"/>
                        <a:pt x="0" y="2"/>
                        <a:pt x="2" y="2"/>
                      </a:cubicBezTo>
                      <a:cubicBezTo>
                        <a:pt x="4" y="1"/>
                        <a:pt x="2" y="0"/>
                        <a:pt x="0" y="0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537" name="Freeform 8155"/>
                <p:cNvSpPr/>
                <p:nvPr/>
              </p:nvSpPr>
              <p:spPr bwMode="auto">
                <a:xfrm>
                  <a:off x="5324" y="1250"/>
                  <a:ext cx="6" cy="4"/>
                </a:xfrm>
                <a:custGeom>
                  <a:avLst/>
                  <a:gdLst>
                    <a:gd name="T0" fmla="*/ 0 w 5"/>
                    <a:gd name="T1" fmla="*/ 0 h 3"/>
                    <a:gd name="T2" fmla="*/ 5 w 5"/>
                    <a:gd name="T3" fmla="*/ 3 h 3"/>
                    <a:gd name="T4" fmla="*/ 0 w 5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" h="3">
                      <a:moveTo>
                        <a:pt x="0" y="0"/>
                      </a:moveTo>
                      <a:cubicBezTo>
                        <a:pt x="0" y="2"/>
                        <a:pt x="2" y="3"/>
                        <a:pt x="5" y="3"/>
                      </a:cubicBezTo>
                      <a:cubicBezTo>
                        <a:pt x="4" y="1"/>
                        <a:pt x="2" y="1"/>
                        <a:pt x="0" y="0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538" name="Freeform 8156"/>
                <p:cNvSpPr/>
                <p:nvPr/>
              </p:nvSpPr>
              <p:spPr bwMode="auto">
                <a:xfrm>
                  <a:off x="5186" y="1255"/>
                  <a:ext cx="5" cy="4"/>
                </a:xfrm>
                <a:custGeom>
                  <a:avLst/>
                  <a:gdLst>
                    <a:gd name="T0" fmla="*/ 0 w 4"/>
                    <a:gd name="T1" fmla="*/ 0 h 3"/>
                    <a:gd name="T2" fmla="*/ 3 w 4"/>
                    <a:gd name="T3" fmla="*/ 3 h 3"/>
                    <a:gd name="T4" fmla="*/ 0 w 4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3">
                      <a:moveTo>
                        <a:pt x="0" y="0"/>
                      </a:moveTo>
                      <a:cubicBezTo>
                        <a:pt x="0" y="2"/>
                        <a:pt x="0" y="3"/>
                        <a:pt x="3" y="3"/>
                      </a:cubicBezTo>
                      <a:cubicBezTo>
                        <a:pt x="4" y="2"/>
                        <a:pt x="3" y="0"/>
                        <a:pt x="0" y="0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539" name="Freeform 8157"/>
                <p:cNvSpPr/>
                <p:nvPr/>
              </p:nvSpPr>
              <p:spPr bwMode="auto">
                <a:xfrm>
                  <a:off x="5261" y="1257"/>
                  <a:ext cx="4" cy="5"/>
                </a:xfrm>
                <a:custGeom>
                  <a:avLst/>
                  <a:gdLst>
                    <a:gd name="T0" fmla="*/ 3 w 3"/>
                    <a:gd name="T1" fmla="*/ 4 h 4"/>
                    <a:gd name="T2" fmla="*/ 0 w 3"/>
                    <a:gd name="T3" fmla="*/ 0 h 4"/>
                    <a:gd name="T4" fmla="*/ 3 w 3"/>
                    <a:gd name="T5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4">
                      <a:moveTo>
                        <a:pt x="3" y="4"/>
                      </a:moveTo>
                      <a:cubicBezTo>
                        <a:pt x="3" y="2"/>
                        <a:pt x="2" y="1"/>
                        <a:pt x="0" y="0"/>
                      </a:cubicBezTo>
                      <a:cubicBezTo>
                        <a:pt x="0" y="2"/>
                        <a:pt x="0" y="4"/>
                        <a:pt x="3" y="4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540" name="Freeform 8158"/>
                <p:cNvSpPr/>
                <p:nvPr/>
              </p:nvSpPr>
              <p:spPr bwMode="auto">
                <a:xfrm>
                  <a:off x="5221" y="1281"/>
                  <a:ext cx="6" cy="4"/>
                </a:xfrm>
                <a:custGeom>
                  <a:avLst/>
                  <a:gdLst>
                    <a:gd name="T0" fmla="*/ 3 w 5"/>
                    <a:gd name="T1" fmla="*/ 0 h 4"/>
                    <a:gd name="T2" fmla="*/ 2 w 5"/>
                    <a:gd name="T3" fmla="*/ 4 h 4"/>
                    <a:gd name="T4" fmla="*/ 3 w 5"/>
                    <a:gd name="T5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" h="4">
                      <a:moveTo>
                        <a:pt x="3" y="0"/>
                      </a:moveTo>
                      <a:cubicBezTo>
                        <a:pt x="3" y="1"/>
                        <a:pt x="0" y="3"/>
                        <a:pt x="2" y="4"/>
                      </a:cubicBezTo>
                      <a:cubicBezTo>
                        <a:pt x="2" y="3"/>
                        <a:pt x="5" y="1"/>
                        <a:pt x="3" y="0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541" name="Freeform 8159"/>
                <p:cNvSpPr/>
                <p:nvPr/>
              </p:nvSpPr>
              <p:spPr bwMode="auto">
                <a:xfrm>
                  <a:off x="5265" y="1283"/>
                  <a:ext cx="9" cy="6"/>
                </a:xfrm>
                <a:custGeom>
                  <a:avLst/>
                  <a:gdLst>
                    <a:gd name="T0" fmla="*/ 8 w 8"/>
                    <a:gd name="T1" fmla="*/ 3 h 5"/>
                    <a:gd name="T2" fmla="*/ 2 w 8"/>
                    <a:gd name="T3" fmla="*/ 1 h 5"/>
                    <a:gd name="T4" fmla="*/ 8 w 8"/>
                    <a:gd name="T5" fmla="*/ 3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8" h="5">
                      <a:moveTo>
                        <a:pt x="8" y="3"/>
                      </a:moveTo>
                      <a:cubicBezTo>
                        <a:pt x="8" y="1"/>
                        <a:pt x="3" y="0"/>
                        <a:pt x="2" y="1"/>
                      </a:cubicBezTo>
                      <a:cubicBezTo>
                        <a:pt x="0" y="3"/>
                        <a:pt x="6" y="5"/>
                        <a:pt x="8" y="3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542" name="Freeform 8160"/>
                <p:cNvSpPr/>
                <p:nvPr/>
              </p:nvSpPr>
              <p:spPr bwMode="auto">
                <a:xfrm>
                  <a:off x="5337" y="1284"/>
                  <a:ext cx="8" cy="4"/>
                </a:xfrm>
                <a:custGeom>
                  <a:avLst/>
                  <a:gdLst>
                    <a:gd name="T0" fmla="*/ 1 w 7"/>
                    <a:gd name="T1" fmla="*/ 0 h 3"/>
                    <a:gd name="T2" fmla="*/ 7 w 7"/>
                    <a:gd name="T3" fmla="*/ 1 h 3"/>
                    <a:gd name="T4" fmla="*/ 1 w 7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" h="3">
                      <a:moveTo>
                        <a:pt x="1" y="0"/>
                      </a:moveTo>
                      <a:cubicBezTo>
                        <a:pt x="0" y="3"/>
                        <a:pt x="7" y="3"/>
                        <a:pt x="7" y="1"/>
                      </a:cubicBezTo>
                      <a:cubicBezTo>
                        <a:pt x="5" y="1"/>
                        <a:pt x="4" y="0"/>
                        <a:pt x="1" y="0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543" name="Freeform 8161"/>
                <p:cNvSpPr/>
                <p:nvPr/>
              </p:nvSpPr>
              <p:spPr bwMode="auto">
                <a:xfrm>
                  <a:off x="5154" y="1286"/>
                  <a:ext cx="7" cy="4"/>
                </a:xfrm>
                <a:custGeom>
                  <a:avLst/>
                  <a:gdLst>
                    <a:gd name="T0" fmla="*/ 5 w 6"/>
                    <a:gd name="T1" fmla="*/ 1 h 3"/>
                    <a:gd name="T2" fmla="*/ 1 w 6"/>
                    <a:gd name="T3" fmla="*/ 1 h 3"/>
                    <a:gd name="T4" fmla="*/ 5 w 6"/>
                    <a:gd name="T5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3">
                      <a:moveTo>
                        <a:pt x="5" y="1"/>
                      </a:moveTo>
                      <a:cubicBezTo>
                        <a:pt x="4" y="0"/>
                        <a:pt x="3" y="1"/>
                        <a:pt x="1" y="1"/>
                      </a:cubicBezTo>
                      <a:cubicBezTo>
                        <a:pt x="0" y="3"/>
                        <a:pt x="6" y="2"/>
                        <a:pt x="5" y="1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544" name="Freeform 8162"/>
                <p:cNvSpPr/>
                <p:nvPr/>
              </p:nvSpPr>
              <p:spPr bwMode="auto">
                <a:xfrm>
                  <a:off x="5177" y="1298"/>
                  <a:ext cx="6" cy="2"/>
                </a:xfrm>
                <a:custGeom>
                  <a:avLst/>
                  <a:gdLst>
                    <a:gd name="T0" fmla="*/ 0 w 5"/>
                    <a:gd name="T1" fmla="*/ 2 h 2"/>
                    <a:gd name="T2" fmla="*/ 5 w 5"/>
                    <a:gd name="T3" fmla="*/ 0 h 2"/>
                    <a:gd name="T4" fmla="*/ 0 w 5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" h="2">
                      <a:moveTo>
                        <a:pt x="0" y="2"/>
                      </a:moveTo>
                      <a:cubicBezTo>
                        <a:pt x="2" y="2"/>
                        <a:pt x="5" y="2"/>
                        <a:pt x="5" y="0"/>
                      </a:cubicBezTo>
                      <a:cubicBezTo>
                        <a:pt x="2" y="0"/>
                        <a:pt x="0" y="0"/>
                        <a:pt x="0" y="2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545" name="Freeform 8163"/>
                <p:cNvSpPr/>
                <p:nvPr/>
              </p:nvSpPr>
              <p:spPr bwMode="auto">
                <a:xfrm>
                  <a:off x="5334" y="1301"/>
                  <a:ext cx="4" cy="6"/>
                </a:xfrm>
                <a:custGeom>
                  <a:avLst/>
                  <a:gdLst>
                    <a:gd name="T0" fmla="*/ 0 w 3"/>
                    <a:gd name="T1" fmla="*/ 4 h 5"/>
                    <a:gd name="T2" fmla="*/ 2 w 3"/>
                    <a:gd name="T3" fmla="*/ 0 h 5"/>
                    <a:gd name="T4" fmla="*/ 0 w 3"/>
                    <a:gd name="T5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5">
                      <a:moveTo>
                        <a:pt x="0" y="4"/>
                      </a:moveTo>
                      <a:cubicBezTo>
                        <a:pt x="3" y="5"/>
                        <a:pt x="3" y="0"/>
                        <a:pt x="2" y="0"/>
                      </a:cubicBezTo>
                      <a:cubicBezTo>
                        <a:pt x="1" y="2"/>
                        <a:pt x="1" y="2"/>
                        <a:pt x="0" y="4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546" name="Freeform 8164"/>
                <p:cNvSpPr/>
                <p:nvPr/>
              </p:nvSpPr>
              <p:spPr bwMode="auto">
                <a:xfrm>
                  <a:off x="5155" y="1303"/>
                  <a:ext cx="7" cy="4"/>
                </a:xfrm>
                <a:custGeom>
                  <a:avLst/>
                  <a:gdLst>
                    <a:gd name="T0" fmla="*/ 3 w 6"/>
                    <a:gd name="T1" fmla="*/ 0 h 4"/>
                    <a:gd name="T2" fmla="*/ 6 w 6"/>
                    <a:gd name="T3" fmla="*/ 2 h 4"/>
                    <a:gd name="T4" fmla="*/ 3 w 6"/>
                    <a:gd name="T5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4">
                      <a:moveTo>
                        <a:pt x="3" y="0"/>
                      </a:moveTo>
                      <a:cubicBezTo>
                        <a:pt x="0" y="2"/>
                        <a:pt x="5" y="4"/>
                        <a:pt x="6" y="2"/>
                      </a:cubicBezTo>
                      <a:cubicBezTo>
                        <a:pt x="3" y="2"/>
                        <a:pt x="4" y="1"/>
                        <a:pt x="3" y="0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547" name="Freeform 8165"/>
                <p:cNvSpPr/>
                <p:nvPr/>
              </p:nvSpPr>
              <p:spPr bwMode="auto">
                <a:xfrm>
                  <a:off x="5317" y="1310"/>
                  <a:ext cx="6" cy="3"/>
                </a:xfrm>
                <a:custGeom>
                  <a:avLst/>
                  <a:gdLst>
                    <a:gd name="T0" fmla="*/ 2 w 5"/>
                    <a:gd name="T1" fmla="*/ 0 h 3"/>
                    <a:gd name="T2" fmla="*/ 2 w 5"/>
                    <a:gd name="T3" fmla="*/ 3 h 3"/>
                    <a:gd name="T4" fmla="*/ 2 w 5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" h="3">
                      <a:moveTo>
                        <a:pt x="2" y="0"/>
                      </a:moveTo>
                      <a:cubicBezTo>
                        <a:pt x="1" y="0"/>
                        <a:pt x="0" y="3"/>
                        <a:pt x="2" y="3"/>
                      </a:cubicBezTo>
                      <a:cubicBezTo>
                        <a:pt x="2" y="1"/>
                        <a:pt x="5" y="0"/>
                        <a:pt x="2" y="0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548" name="Freeform 8166"/>
                <p:cNvSpPr/>
                <p:nvPr/>
              </p:nvSpPr>
              <p:spPr bwMode="auto">
                <a:xfrm>
                  <a:off x="5246" y="1091"/>
                  <a:ext cx="13" cy="6"/>
                </a:xfrm>
                <a:custGeom>
                  <a:avLst/>
                  <a:gdLst>
                    <a:gd name="T0" fmla="*/ 6 w 11"/>
                    <a:gd name="T1" fmla="*/ 4 h 5"/>
                    <a:gd name="T2" fmla="*/ 11 w 11"/>
                    <a:gd name="T3" fmla="*/ 4 h 5"/>
                    <a:gd name="T4" fmla="*/ 0 w 11"/>
                    <a:gd name="T5" fmla="*/ 2 h 5"/>
                    <a:gd name="T6" fmla="*/ 6 w 11"/>
                    <a:gd name="T7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5">
                      <a:moveTo>
                        <a:pt x="6" y="4"/>
                      </a:moveTo>
                      <a:cubicBezTo>
                        <a:pt x="9" y="3"/>
                        <a:pt x="10" y="5"/>
                        <a:pt x="11" y="4"/>
                      </a:cubicBezTo>
                      <a:cubicBezTo>
                        <a:pt x="9" y="3"/>
                        <a:pt x="4" y="0"/>
                        <a:pt x="0" y="2"/>
                      </a:cubicBezTo>
                      <a:cubicBezTo>
                        <a:pt x="3" y="2"/>
                        <a:pt x="7" y="1"/>
                        <a:pt x="6" y="4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549" name="Freeform 8167"/>
                <p:cNvSpPr/>
                <p:nvPr/>
              </p:nvSpPr>
              <p:spPr bwMode="auto">
                <a:xfrm>
                  <a:off x="5276" y="1084"/>
                  <a:ext cx="7" cy="3"/>
                </a:xfrm>
                <a:custGeom>
                  <a:avLst/>
                  <a:gdLst>
                    <a:gd name="T0" fmla="*/ 6 w 6"/>
                    <a:gd name="T1" fmla="*/ 0 h 3"/>
                    <a:gd name="T2" fmla="*/ 2 w 6"/>
                    <a:gd name="T3" fmla="*/ 0 h 3"/>
                    <a:gd name="T4" fmla="*/ 0 w 6"/>
                    <a:gd name="T5" fmla="*/ 0 h 3"/>
                    <a:gd name="T6" fmla="*/ 0 w 6"/>
                    <a:gd name="T7" fmla="*/ 3 h 3"/>
                    <a:gd name="T8" fmla="*/ 6 w 6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3">
                      <a:moveTo>
                        <a:pt x="6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1" y="0"/>
                        <a:pt x="0" y="0"/>
                      </a:cubicBezTo>
                      <a:cubicBezTo>
                        <a:pt x="0" y="2"/>
                        <a:pt x="0" y="1"/>
                        <a:pt x="0" y="3"/>
                      </a:cubicBezTo>
                      <a:cubicBezTo>
                        <a:pt x="4" y="3"/>
                        <a:pt x="4" y="1"/>
                        <a:pt x="6" y="0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550" name="Freeform 8168"/>
                <p:cNvSpPr/>
                <p:nvPr/>
              </p:nvSpPr>
              <p:spPr bwMode="auto">
                <a:xfrm>
                  <a:off x="5251" y="1088"/>
                  <a:ext cx="7" cy="4"/>
                </a:xfrm>
                <a:custGeom>
                  <a:avLst/>
                  <a:gdLst>
                    <a:gd name="T0" fmla="*/ 5 w 6"/>
                    <a:gd name="T1" fmla="*/ 3 h 3"/>
                    <a:gd name="T2" fmla="*/ 4 w 6"/>
                    <a:gd name="T3" fmla="*/ 0 h 3"/>
                    <a:gd name="T4" fmla="*/ 0 w 6"/>
                    <a:gd name="T5" fmla="*/ 2 h 3"/>
                    <a:gd name="T6" fmla="*/ 5 w 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3">
                      <a:moveTo>
                        <a:pt x="5" y="3"/>
                      </a:moveTo>
                      <a:cubicBezTo>
                        <a:pt x="6" y="1"/>
                        <a:pt x="4" y="1"/>
                        <a:pt x="4" y="0"/>
                      </a:cubicBezTo>
                      <a:cubicBezTo>
                        <a:pt x="3" y="1"/>
                        <a:pt x="0" y="0"/>
                        <a:pt x="0" y="2"/>
                      </a:cubicBezTo>
                      <a:cubicBezTo>
                        <a:pt x="3" y="1"/>
                        <a:pt x="2" y="3"/>
                        <a:pt x="5" y="3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551" name="Freeform 8169"/>
                <p:cNvSpPr/>
                <p:nvPr/>
              </p:nvSpPr>
              <p:spPr bwMode="auto">
                <a:xfrm>
                  <a:off x="5293" y="1092"/>
                  <a:ext cx="3" cy="5"/>
                </a:xfrm>
                <a:custGeom>
                  <a:avLst/>
                  <a:gdLst>
                    <a:gd name="T0" fmla="*/ 2 w 3"/>
                    <a:gd name="T1" fmla="*/ 0 h 4"/>
                    <a:gd name="T2" fmla="*/ 0 w 3"/>
                    <a:gd name="T3" fmla="*/ 4 h 4"/>
                    <a:gd name="T4" fmla="*/ 2 w 3"/>
                    <a:gd name="T5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0" y="1"/>
                        <a:pt x="0" y="2"/>
                        <a:pt x="0" y="4"/>
                      </a:cubicBezTo>
                      <a:cubicBezTo>
                        <a:pt x="3" y="4"/>
                        <a:pt x="2" y="1"/>
                        <a:pt x="2" y="0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552" name="Freeform 8170"/>
                <p:cNvSpPr/>
                <p:nvPr/>
              </p:nvSpPr>
              <p:spPr bwMode="auto">
                <a:xfrm>
                  <a:off x="5327" y="1094"/>
                  <a:ext cx="7" cy="4"/>
                </a:xfrm>
                <a:custGeom>
                  <a:avLst/>
                  <a:gdLst>
                    <a:gd name="T0" fmla="*/ 6 w 6"/>
                    <a:gd name="T1" fmla="*/ 2 h 3"/>
                    <a:gd name="T2" fmla="*/ 0 w 6"/>
                    <a:gd name="T3" fmla="*/ 0 h 3"/>
                    <a:gd name="T4" fmla="*/ 0 w 6"/>
                    <a:gd name="T5" fmla="*/ 2 h 3"/>
                    <a:gd name="T6" fmla="*/ 6 w 6"/>
                    <a:gd name="T7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3">
                      <a:moveTo>
                        <a:pt x="6" y="2"/>
                      </a:moveTo>
                      <a:cubicBezTo>
                        <a:pt x="6" y="0"/>
                        <a:pt x="2" y="0"/>
                        <a:pt x="0" y="0"/>
                      </a:cubicBezTo>
                      <a:cubicBezTo>
                        <a:pt x="0" y="0"/>
                        <a:pt x="0" y="1"/>
                        <a:pt x="0" y="2"/>
                      </a:cubicBezTo>
                      <a:cubicBezTo>
                        <a:pt x="1" y="3"/>
                        <a:pt x="2" y="1"/>
                        <a:pt x="6" y="2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553" name="Freeform 8171"/>
                <p:cNvSpPr/>
                <p:nvPr/>
              </p:nvSpPr>
              <p:spPr bwMode="auto">
                <a:xfrm>
                  <a:off x="5297" y="1095"/>
                  <a:ext cx="5" cy="4"/>
                </a:xfrm>
                <a:custGeom>
                  <a:avLst/>
                  <a:gdLst>
                    <a:gd name="T0" fmla="*/ 4 w 4"/>
                    <a:gd name="T1" fmla="*/ 0 h 3"/>
                    <a:gd name="T2" fmla="*/ 1 w 4"/>
                    <a:gd name="T3" fmla="*/ 0 h 3"/>
                    <a:gd name="T4" fmla="*/ 0 w 4"/>
                    <a:gd name="T5" fmla="*/ 3 h 3"/>
                    <a:gd name="T6" fmla="*/ 4 w 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3">
                      <a:moveTo>
                        <a:pt x="4" y="0"/>
                      </a:moveTo>
                      <a:cubicBezTo>
                        <a:pt x="4" y="0"/>
                        <a:pt x="2" y="0"/>
                        <a:pt x="1" y="0"/>
                      </a:cubicBezTo>
                      <a:cubicBezTo>
                        <a:pt x="0" y="0"/>
                        <a:pt x="0" y="1"/>
                        <a:pt x="0" y="3"/>
                      </a:cubicBezTo>
                      <a:cubicBezTo>
                        <a:pt x="2" y="2"/>
                        <a:pt x="2" y="1"/>
                        <a:pt x="4" y="0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554" name="Freeform 8172"/>
                <p:cNvSpPr/>
                <p:nvPr/>
              </p:nvSpPr>
              <p:spPr bwMode="auto">
                <a:xfrm>
                  <a:off x="5180" y="1100"/>
                  <a:ext cx="6" cy="5"/>
                </a:xfrm>
                <a:custGeom>
                  <a:avLst/>
                  <a:gdLst>
                    <a:gd name="T0" fmla="*/ 5 w 5"/>
                    <a:gd name="T1" fmla="*/ 1 h 4"/>
                    <a:gd name="T2" fmla="*/ 2 w 5"/>
                    <a:gd name="T3" fmla="*/ 4 h 4"/>
                    <a:gd name="T4" fmla="*/ 5 w 5"/>
                    <a:gd name="T5" fmla="*/ 1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" h="4">
                      <a:moveTo>
                        <a:pt x="5" y="1"/>
                      </a:moveTo>
                      <a:cubicBezTo>
                        <a:pt x="3" y="0"/>
                        <a:pt x="0" y="2"/>
                        <a:pt x="2" y="4"/>
                      </a:cubicBezTo>
                      <a:cubicBezTo>
                        <a:pt x="4" y="3"/>
                        <a:pt x="5" y="3"/>
                        <a:pt x="5" y="1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555" name="Freeform 8173"/>
                <p:cNvSpPr/>
                <p:nvPr/>
              </p:nvSpPr>
              <p:spPr bwMode="auto">
                <a:xfrm>
                  <a:off x="5316" y="1101"/>
                  <a:ext cx="13" cy="9"/>
                </a:xfrm>
                <a:custGeom>
                  <a:avLst/>
                  <a:gdLst>
                    <a:gd name="T0" fmla="*/ 4 w 11"/>
                    <a:gd name="T1" fmla="*/ 5 h 8"/>
                    <a:gd name="T2" fmla="*/ 4 w 11"/>
                    <a:gd name="T3" fmla="*/ 5 h 8"/>
                    <a:gd name="T4" fmla="*/ 10 w 11"/>
                    <a:gd name="T5" fmla="*/ 7 h 8"/>
                    <a:gd name="T6" fmla="*/ 8 w 11"/>
                    <a:gd name="T7" fmla="*/ 0 h 8"/>
                    <a:gd name="T8" fmla="*/ 5 w 11"/>
                    <a:gd name="T9" fmla="*/ 1 h 8"/>
                    <a:gd name="T10" fmla="*/ 4 w 11"/>
                    <a:gd name="T11" fmla="*/ 4 h 8"/>
                    <a:gd name="T12" fmla="*/ 1 w 11"/>
                    <a:gd name="T13" fmla="*/ 4 h 8"/>
                    <a:gd name="T14" fmla="*/ 0 w 11"/>
                    <a:gd name="T15" fmla="*/ 8 h 8"/>
                    <a:gd name="T16" fmla="*/ 3 w 11"/>
                    <a:gd name="T17" fmla="*/ 8 h 8"/>
                    <a:gd name="T18" fmla="*/ 4 w 11"/>
                    <a:gd name="T19" fmla="*/ 5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1" h="8">
                      <a:moveTo>
                        <a:pt x="4" y="5"/>
                      </a:moveTo>
                      <a:cubicBezTo>
                        <a:pt x="4" y="5"/>
                        <a:pt x="4" y="5"/>
                        <a:pt x="4" y="5"/>
                      </a:cubicBezTo>
                      <a:cubicBezTo>
                        <a:pt x="6" y="6"/>
                        <a:pt x="8" y="6"/>
                        <a:pt x="10" y="7"/>
                      </a:cubicBezTo>
                      <a:cubicBezTo>
                        <a:pt x="11" y="3"/>
                        <a:pt x="9" y="2"/>
                        <a:pt x="8" y="0"/>
                      </a:cubicBezTo>
                      <a:cubicBezTo>
                        <a:pt x="8" y="1"/>
                        <a:pt x="6" y="1"/>
                        <a:pt x="5" y="1"/>
                      </a:cubicBezTo>
                      <a:cubicBezTo>
                        <a:pt x="6" y="2"/>
                        <a:pt x="5" y="3"/>
                        <a:pt x="4" y="4"/>
                      </a:cubicBezTo>
                      <a:cubicBezTo>
                        <a:pt x="3" y="4"/>
                        <a:pt x="2" y="4"/>
                        <a:pt x="1" y="4"/>
                      </a:cubicBezTo>
                      <a:cubicBezTo>
                        <a:pt x="0" y="5"/>
                        <a:pt x="0" y="6"/>
                        <a:pt x="0" y="8"/>
                      </a:cubicBezTo>
                      <a:cubicBezTo>
                        <a:pt x="0" y="8"/>
                        <a:pt x="1" y="8"/>
                        <a:pt x="3" y="8"/>
                      </a:cubicBezTo>
                      <a:cubicBezTo>
                        <a:pt x="4" y="7"/>
                        <a:pt x="0" y="4"/>
                        <a:pt x="4" y="5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556" name="Freeform 8174"/>
                <p:cNvSpPr/>
                <p:nvPr/>
              </p:nvSpPr>
              <p:spPr bwMode="auto">
                <a:xfrm>
                  <a:off x="5249" y="1116"/>
                  <a:ext cx="4" cy="4"/>
                </a:xfrm>
                <a:custGeom>
                  <a:avLst/>
                  <a:gdLst>
                    <a:gd name="T0" fmla="*/ 0 w 4"/>
                    <a:gd name="T1" fmla="*/ 2 h 3"/>
                    <a:gd name="T2" fmla="*/ 4 w 4"/>
                    <a:gd name="T3" fmla="*/ 1 h 3"/>
                    <a:gd name="T4" fmla="*/ 0 w 4"/>
                    <a:gd name="T5" fmla="*/ 0 h 3"/>
                    <a:gd name="T6" fmla="*/ 0 w 4"/>
                    <a:gd name="T7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3">
                      <a:moveTo>
                        <a:pt x="0" y="2"/>
                      </a:moveTo>
                      <a:cubicBezTo>
                        <a:pt x="2" y="2"/>
                        <a:pt x="4" y="3"/>
                        <a:pt x="4" y="1"/>
                      </a:cubicBezTo>
                      <a:cubicBezTo>
                        <a:pt x="3" y="0"/>
                        <a:pt x="2" y="0"/>
                        <a:pt x="0" y="0"/>
                      </a:cubicBez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557" name="Line 8175"/>
                <p:cNvSpPr>
                  <a:spLocks noChangeShapeType="1"/>
                </p:cNvSpPr>
                <p:nvPr/>
              </p:nvSpPr>
              <p:spPr bwMode="auto">
                <a:xfrm>
                  <a:off x="5157" y="1127"/>
                  <a:ext cx="0" cy="0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558" name="Line 8176"/>
                <p:cNvSpPr>
                  <a:spLocks noChangeShapeType="1"/>
                </p:cNvSpPr>
                <p:nvPr/>
              </p:nvSpPr>
              <p:spPr bwMode="auto">
                <a:xfrm>
                  <a:off x="5157" y="1127"/>
                  <a:ext cx="0" cy="0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559" name="Line 8177"/>
                <p:cNvSpPr>
                  <a:spLocks noChangeShapeType="1"/>
                </p:cNvSpPr>
                <p:nvPr/>
              </p:nvSpPr>
              <p:spPr bwMode="auto">
                <a:xfrm>
                  <a:off x="4974" y="1308"/>
                  <a:ext cx="0" cy="0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560" name="Line 8178"/>
                <p:cNvSpPr>
                  <a:spLocks noChangeShapeType="1"/>
                </p:cNvSpPr>
                <p:nvPr/>
              </p:nvSpPr>
              <p:spPr bwMode="auto">
                <a:xfrm>
                  <a:off x="4974" y="1308"/>
                  <a:ext cx="0" cy="0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561" name="Freeform 8179"/>
                <p:cNvSpPr/>
                <p:nvPr/>
              </p:nvSpPr>
              <p:spPr bwMode="auto">
                <a:xfrm>
                  <a:off x="5212" y="1124"/>
                  <a:ext cx="7" cy="5"/>
                </a:xfrm>
                <a:custGeom>
                  <a:avLst/>
                  <a:gdLst>
                    <a:gd name="T0" fmla="*/ 6 w 6"/>
                    <a:gd name="T1" fmla="*/ 2 h 4"/>
                    <a:gd name="T2" fmla="*/ 0 w 6"/>
                    <a:gd name="T3" fmla="*/ 4 h 4"/>
                    <a:gd name="T4" fmla="*/ 6 w 6"/>
                    <a:gd name="T5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4">
                      <a:moveTo>
                        <a:pt x="6" y="2"/>
                      </a:moveTo>
                      <a:cubicBezTo>
                        <a:pt x="3" y="0"/>
                        <a:pt x="1" y="3"/>
                        <a:pt x="0" y="4"/>
                      </a:cubicBezTo>
                      <a:cubicBezTo>
                        <a:pt x="4" y="4"/>
                        <a:pt x="6" y="4"/>
                        <a:pt x="6" y="2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562" name="Freeform 8180"/>
                <p:cNvSpPr/>
                <p:nvPr/>
              </p:nvSpPr>
              <p:spPr bwMode="auto">
                <a:xfrm>
                  <a:off x="5220" y="1127"/>
                  <a:ext cx="11" cy="5"/>
                </a:xfrm>
                <a:custGeom>
                  <a:avLst/>
                  <a:gdLst>
                    <a:gd name="T0" fmla="*/ 8 w 10"/>
                    <a:gd name="T1" fmla="*/ 3 h 5"/>
                    <a:gd name="T2" fmla="*/ 10 w 10"/>
                    <a:gd name="T3" fmla="*/ 4 h 5"/>
                    <a:gd name="T4" fmla="*/ 9 w 10"/>
                    <a:gd name="T5" fmla="*/ 3 h 5"/>
                    <a:gd name="T6" fmla="*/ 10 w 10"/>
                    <a:gd name="T7" fmla="*/ 3 h 5"/>
                    <a:gd name="T8" fmla="*/ 8 w 10"/>
                    <a:gd name="T9" fmla="*/ 1 h 5"/>
                    <a:gd name="T10" fmla="*/ 8 w 10"/>
                    <a:gd name="T11" fmla="*/ 1 h 5"/>
                    <a:gd name="T12" fmla="*/ 5 w 10"/>
                    <a:gd name="T13" fmla="*/ 1 h 5"/>
                    <a:gd name="T14" fmla="*/ 4 w 10"/>
                    <a:gd name="T15" fmla="*/ 0 h 5"/>
                    <a:gd name="T16" fmla="*/ 4 w 10"/>
                    <a:gd name="T17" fmla="*/ 2 h 5"/>
                    <a:gd name="T18" fmla="*/ 2 w 10"/>
                    <a:gd name="T19" fmla="*/ 2 h 5"/>
                    <a:gd name="T20" fmla="*/ 1 w 10"/>
                    <a:gd name="T21" fmla="*/ 5 h 5"/>
                    <a:gd name="T22" fmla="*/ 6 w 10"/>
                    <a:gd name="T23" fmla="*/ 3 h 5"/>
                    <a:gd name="T24" fmla="*/ 8 w 10"/>
                    <a:gd name="T25" fmla="*/ 3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0" h="5">
                      <a:moveTo>
                        <a:pt x="8" y="3"/>
                      </a:moveTo>
                      <a:cubicBezTo>
                        <a:pt x="8" y="4"/>
                        <a:pt x="8" y="5"/>
                        <a:pt x="10" y="4"/>
                      </a:cubicBezTo>
                      <a:cubicBezTo>
                        <a:pt x="10" y="4"/>
                        <a:pt x="9" y="3"/>
                        <a:pt x="9" y="3"/>
                      </a:cubicBezTo>
                      <a:cubicBezTo>
                        <a:pt x="10" y="3"/>
                        <a:pt x="10" y="3"/>
                        <a:pt x="10" y="3"/>
                      </a:cubicBezTo>
                      <a:cubicBezTo>
                        <a:pt x="10" y="2"/>
                        <a:pt x="9" y="1"/>
                        <a:pt x="8" y="1"/>
                      </a:cubicBezTo>
                      <a:cubicBezTo>
                        <a:pt x="8" y="1"/>
                        <a:pt x="8" y="1"/>
                        <a:pt x="8" y="1"/>
                      </a:cubicBezTo>
                      <a:cubicBezTo>
                        <a:pt x="7" y="1"/>
                        <a:pt x="6" y="1"/>
                        <a:pt x="5" y="1"/>
                      </a:cubicBezTo>
                      <a:cubicBezTo>
                        <a:pt x="5" y="1"/>
                        <a:pt x="4" y="1"/>
                        <a:pt x="4" y="0"/>
                      </a:cubicBezTo>
                      <a:cubicBezTo>
                        <a:pt x="3" y="1"/>
                        <a:pt x="3" y="1"/>
                        <a:pt x="4" y="2"/>
                      </a:cubicBezTo>
                      <a:cubicBezTo>
                        <a:pt x="4" y="2"/>
                        <a:pt x="3" y="2"/>
                        <a:pt x="2" y="2"/>
                      </a:cubicBezTo>
                      <a:cubicBezTo>
                        <a:pt x="3" y="4"/>
                        <a:pt x="0" y="4"/>
                        <a:pt x="1" y="5"/>
                      </a:cubicBezTo>
                      <a:cubicBezTo>
                        <a:pt x="2" y="5"/>
                        <a:pt x="4" y="4"/>
                        <a:pt x="6" y="3"/>
                      </a:cubicBezTo>
                      <a:cubicBezTo>
                        <a:pt x="7" y="3"/>
                        <a:pt x="7" y="3"/>
                        <a:pt x="8" y="3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563" name="Freeform 8181"/>
                <p:cNvSpPr/>
                <p:nvPr/>
              </p:nvSpPr>
              <p:spPr bwMode="auto">
                <a:xfrm>
                  <a:off x="5187" y="1132"/>
                  <a:ext cx="6" cy="4"/>
                </a:xfrm>
                <a:custGeom>
                  <a:avLst/>
                  <a:gdLst>
                    <a:gd name="T0" fmla="*/ 3 w 5"/>
                    <a:gd name="T1" fmla="*/ 3 h 3"/>
                    <a:gd name="T2" fmla="*/ 0 w 5"/>
                    <a:gd name="T3" fmla="*/ 2 h 3"/>
                    <a:gd name="T4" fmla="*/ 3 w 5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" h="3">
                      <a:moveTo>
                        <a:pt x="3" y="3"/>
                      </a:moveTo>
                      <a:cubicBezTo>
                        <a:pt x="5" y="2"/>
                        <a:pt x="2" y="0"/>
                        <a:pt x="0" y="2"/>
                      </a:cubicBezTo>
                      <a:cubicBezTo>
                        <a:pt x="0" y="3"/>
                        <a:pt x="3" y="2"/>
                        <a:pt x="3" y="3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564" name="Freeform 8182"/>
                <p:cNvSpPr/>
                <p:nvPr/>
              </p:nvSpPr>
              <p:spPr bwMode="auto">
                <a:xfrm>
                  <a:off x="5278" y="1144"/>
                  <a:ext cx="7" cy="3"/>
                </a:xfrm>
                <a:custGeom>
                  <a:avLst/>
                  <a:gdLst>
                    <a:gd name="T0" fmla="*/ 0 w 6"/>
                    <a:gd name="T1" fmla="*/ 1 h 3"/>
                    <a:gd name="T2" fmla="*/ 1 w 6"/>
                    <a:gd name="T3" fmla="*/ 3 h 3"/>
                    <a:gd name="T4" fmla="*/ 6 w 6"/>
                    <a:gd name="T5" fmla="*/ 2 h 3"/>
                    <a:gd name="T6" fmla="*/ 0 w 6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3">
                      <a:moveTo>
                        <a:pt x="0" y="1"/>
                      </a:moveTo>
                      <a:cubicBezTo>
                        <a:pt x="0" y="2"/>
                        <a:pt x="1" y="2"/>
                        <a:pt x="1" y="3"/>
                      </a:cubicBezTo>
                      <a:cubicBezTo>
                        <a:pt x="3" y="3"/>
                        <a:pt x="2" y="1"/>
                        <a:pt x="6" y="2"/>
                      </a:cubicBezTo>
                      <a:cubicBezTo>
                        <a:pt x="4" y="0"/>
                        <a:pt x="3" y="1"/>
                        <a:pt x="0" y="1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565" name="Freeform 8183"/>
                <p:cNvSpPr/>
                <p:nvPr/>
              </p:nvSpPr>
              <p:spPr bwMode="auto">
                <a:xfrm>
                  <a:off x="5264" y="1145"/>
                  <a:ext cx="11" cy="7"/>
                </a:xfrm>
                <a:custGeom>
                  <a:avLst/>
                  <a:gdLst>
                    <a:gd name="T0" fmla="*/ 0 w 10"/>
                    <a:gd name="T1" fmla="*/ 6 h 6"/>
                    <a:gd name="T2" fmla="*/ 3 w 10"/>
                    <a:gd name="T3" fmla="*/ 6 h 6"/>
                    <a:gd name="T4" fmla="*/ 10 w 10"/>
                    <a:gd name="T5" fmla="*/ 5 h 6"/>
                    <a:gd name="T6" fmla="*/ 7 w 10"/>
                    <a:gd name="T7" fmla="*/ 0 h 6"/>
                    <a:gd name="T8" fmla="*/ 1 w 10"/>
                    <a:gd name="T9" fmla="*/ 3 h 6"/>
                    <a:gd name="T10" fmla="*/ 0 w 10"/>
                    <a:gd name="T11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" h="6">
                      <a:moveTo>
                        <a:pt x="0" y="6"/>
                      </a:moveTo>
                      <a:cubicBezTo>
                        <a:pt x="1" y="6"/>
                        <a:pt x="2" y="6"/>
                        <a:pt x="3" y="6"/>
                      </a:cubicBezTo>
                      <a:cubicBezTo>
                        <a:pt x="1" y="4"/>
                        <a:pt x="6" y="4"/>
                        <a:pt x="10" y="5"/>
                      </a:cubicBezTo>
                      <a:cubicBezTo>
                        <a:pt x="8" y="3"/>
                        <a:pt x="8" y="2"/>
                        <a:pt x="7" y="0"/>
                      </a:cubicBezTo>
                      <a:cubicBezTo>
                        <a:pt x="6" y="2"/>
                        <a:pt x="4" y="3"/>
                        <a:pt x="1" y="3"/>
                      </a:cubicBezTo>
                      <a:cubicBezTo>
                        <a:pt x="1" y="5"/>
                        <a:pt x="0" y="4"/>
                        <a:pt x="0" y="6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566" name="Freeform 8184"/>
                <p:cNvSpPr/>
                <p:nvPr/>
              </p:nvSpPr>
              <p:spPr bwMode="auto">
                <a:xfrm>
                  <a:off x="5290" y="1160"/>
                  <a:ext cx="5" cy="6"/>
                </a:xfrm>
                <a:custGeom>
                  <a:avLst/>
                  <a:gdLst>
                    <a:gd name="T0" fmla="*/ 4 w 4"/>
                    <a:gd name="T1" fmla="*/ 1 h 5"/>
                    <a:gd name="T2" fmla="*/ 0 w 4"/>
                    <a:gd name="T3" fmla="*/ 4 h 5"/>
                    <a:gd name="T4" fmla="*/ 4 w 4"/>
                    <a:gd name="T5" fmla="*/ 1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5">
                      <a:moveTo>
                        <a:pt x="4" y="1"/>
                      </a:moveTo>
                      <a:cubicBezTo>
                        <a:pt x="1" y="0"/>
                        <a:pt x="2" y="3"/>
                        <a:pt x="0" y="4"/>
                      </a:cubicBezTo>
                      <a:cubicBezTo>
                        <a:pt x="4" y="5"/>
                        <a:pt x="2" y="2"/>
                        <a:pt x="4" y="1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567" name="Freeform 8185"/>
                <p:cNvSpPr/>
                <p:nvPr/>
              </p:nvSpPr>
              <p:spPr bwMode="auto">
                <a:xfrm>
                  <a:off x="5224" y="1164"/>
                  <a:ext cx="6" cy="2"/>
                </a:xfrm>
                <a:custGeom>
                  <a:avLst/>
                  <a:gdLst>
                    <a:gd name="T0" fmla="*/ 2 w 5"/>
                    <a:gd name="T1" fmla="*/ 0 h 2"/>
                    <a:gd name="T2" fmla="*/ 0 w 5"/>
                    <a:gd name="T3" fmla="*/ 0 h 2"/>
                    <a:gd name="T4" fmla="*/ 0 w 5"/>
                    <a:gd name="T5" fmla="*/ 2 h 2"/>
                    <a:gd name="T6" fmla="*/ 4 w 5"/>
                    <a:gd name="T7" fmla="*/ 2 h 2"/>
                    <a:gd name="T8" fmla="*/ 2 w 5"/>
                    <a:gd name="T9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2">
                      <a:moveTo>
                        <a:pt x="2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5" y="0"/>
                        <a:pt x="2" y="1"/>
                        <a:pt x="2" y="0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568" name="Freeform 8186"/>
                <p:cNvSpPr/>
                <p:nvPr/>
              </p:nvSpPr>
              <p:spPr bwMode="auto">
                <a:xfrm>
                  <a:off x="5221" y="1167"/>
                  <a:ext cx="3" cy="2"/>
                </a:xfrm>
                <a:custGeom>
                  <a:avLst/>
                  <a:gdLst>
                    <a:gd name="T0" fmla="*/ 0 w 3"/>
                    <a:gd name="T1" fmla="*/ 0 h 2"/>
                    <a:gd name="T2" fmla="*/ 2 w 3"/>
                    <a:gd name="T3" fmla="*/ 2 h 2"/>
                    <a:gd name="T4" fmla="*/ 0 w 3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2">
                      <a:moveTo>
                        <a:pt x="0" y="0"/>
                      </a:moveTo>
                      <a:cubicBezTo>
                        <a:pt x="0" y="1"/>
                        <a:pt x="0" y="2"/>
                        <a:pt x="2" y="2"/>
                      </a:cubicBezTo>
                      <a:cubicBezTo>
                        <a:pt x="3" y="0"/>
                        <a:pt x="2" y="0"/>
                        <a:pt x="0" y="0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569" name="Freeform 8187"/>
                <p:cNvSpPr/>
                <p:nvPr/>
              </p:nvSpPr>
              <p:spPr bwMode="auto">
                <a:xfrm>
                  <a:off x="5184" y="1172"/>
                  <a:ext cx="13" cy="4"/>
                </a:xfrm>
                <a:custGeom>
                  <a:avLst/>
                  <a:gdLst>
                    <a:gd name="T0" fmla="*/ 0 w 11"/>
                    <a:gd name="T1" fmla="*/ 2 h 4"/>
                    <a:gd name="T2" fmla="*/ 8 w 11"/>
                    <a:gd name="T3" fmla="*/ 4 h 4"/>
                    <a:gd name="T4" fmla="*/ 0 w 11"/>
                    <a:gd name="T5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1" h="4">
                      <a:moveTo>
                        <a:pt x="0" y="2"/>
                      </a:moveTo>
                      <a:cubicBezTo>
                        <a:pt x="2" y="3"/>
                        <a:pt x="6" y="1"/>
                        <a:pt x="8" y="4"/>
                      </a:cubicBezTo>
                      <a:cubicBezTo>
                        <a:pt x="11" y="1"/>
                        <a:pt x="2" y="0"/>
                        <a:pt x="0" y="2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570" name="Freeform 8188"/>
                <p:cNvSpPr/>
                <p:nvPr/>
              </p:nvSpPr>
              <p:spPr bwMode="auto">
                <a:xfrm>
                  <a:off x="5309" y="1174"/>
                  <a:ext cx="7" cy="4"/>
                </a:xfrm>
                <a:custGeom>
                  <a:avLst/>
                  <a:gdLst>
                    <a:gd name="T0" fmla="*/ 6 w 6"/>
                    <a:gd name="T1" fmla="*/ 2 h 3"/>
                    <a:gd name="T2" fmla="*/ 0 w 6"/>
                    <a:gd name="T3" fmla="*/ 0 h 3"/>
                    <a:gd name="T4" fmla="*/ 6 w 6"/>
                    <a:gd name="T5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3">
                      <a:moveTo>
                        <a:pt x="6" y="2"/>
                      </a:moveTo>
                      <a:cubicBezTo>
                        <a:pt x="6" y="0"/>
                        <a:pt x="3" y="0"/>
                        <a:pt x="0" y="0"/>
                      </a:cubicBezTo>
                      <a:cubicBezTo>
                        <a:pt x="1" y="1"/>
                        <a:pt x="4" y="3"/>
                        <a:pt x="6" y="2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571" name="Freeform 8189"/>
                <p:cNvSpPr/>
                <p:nvPr/>
              </p:nvSpPr>
              <p:spPr bwMode="auto">
                <a:xfrm>
                  <a:off x="5217" y="1174"/>
                  <a:ext cx="6" cy="5"/>
                </a:xfrm>
                <a:custGeom>
                  <a:avLst/>
                  <a:gdLst>
                    <a:gd name="T0" fmla="*/ 2 w 5"/>
                    <a:gd name="T1" fmla="*/ 4 h 4"/>
                    <a:gd name="T2" fmla="*/ 4 w 5"/>
                    <a:gd name="T3" fmla="*/ 2 h 4"/>
                    <a:gd name="T4" fmla="*/ 2 w 5"/>
                    <a:gd name="T5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" h="4">
                      <a:moveTo>
                        <a:pt x="2" y="4"/>
                      </a:moveTo>
                      <a:cubicBezTo>
                        <a:pt x="5" y="4"/>
                        <a:pt x="1" y="2"/>
                        <a:pt x="4" y="2"/>
                      </a:cubicBezTo>
                      <a:cubicBezTo>
                        <a:pt x="2" y="0"/>
                        <a:pt x="0" y="3"/>
                        <a:pt x="2" y="4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572" name="Freeform 8190"/>
                <p:cNvSpPr/>
                <p:nvPr/>
              </p:nvSpPr>
              <p:spPr bwMode="auto">
                <a:xfrm>
                  <a:off x="5220" y="1181"/>
                  <a:ext cx="7" cy="2"/>
                </a:xfrm>
                <a:custGeom>
                  <a:avLst/>
                  <a:gdLst>
                    <a:gd name="T0" fmla="*/ 5 w 6"/>
                    <a:gd name="T1" fmla="*/ 0 h 2"/>
                    <a:gd name="T2" fmla="*/ 0 w 6"/>
                    <a:gd name="T3" fmla="*/ 0 h 2"/>
                    <a:gd name="T4" fmla="*/ 5 w 6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2">
                      <a:moveTo>
                        <a:pt x="5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1"/>
                        <a:pt x="6" y="2"/>
                        <a:pt x="5" y="0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573" name="Freeform 8191"/>
                <p:cNvSpPr/>
                <p:nvPr/>
              </p:nvSpPr>
              <p:spPr bwMode="auto">
                <a:xfrm>
                  <a:off x="5155" y="1180"/>
                  <a:ext cx="6" cy="3"/>
                </a:xfrm>
                <a:custGeom>
                  <a:avLst/>
                  <a:gdLst>
                    <a:gd name="T0" fmla="*/ 0 w 5"/>
                    <a:gd name="T1" fmla="*/ 3 h 3"/>
                    <a:gd name="T2" fmla="*/ 5 w 5"/>
                    <a:gd name="T3" fmla="*/ 1 h 3"/>
                    <a:gd name="T4" fmla="*/ 0 w 5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" h="3">
                      <a:moveTo>
                        <a:pt x="0" y="3"/>
                      </a:moveTo>
                      <a:cubicBezTo>
                        <a:pt x="3" y="3"/>
                        <a:pt x="5" y="3"/>
                        <a:pt x="5" y="1"/>
                      </a:cubicBezTo>
                      <a:cubicBezTo>
                        <a:pt x="2" y="0"/>
                        <a:pt x="0" y="0"/>
                        <a:pt x="0" y="3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574" name="Freeform 8192"/>
                <p:cNvSpPr/>
                <p:nvPr/>
              </p:nvSpPr>
              <p:spPr bwMode="auto">
                <a:xfrm>
                  <a:off x="5170" y="1189"/>
                  <a:ext cx="23" cy="13"/>
                </a:xfrm>
                <a:custGeom>
                  <a:avLst/>
                  <a:gdLst>
                    <a:gd name="T0" fmla="*/ 9 w 20"/>
                    <a:gd name="T1" fmla="*/ 11 h 11"/>
                    <a:gd name="T2" fmla="*/ 7 w 20"/>
                    <a:gd name="T3" fmla="*/ 9 h 11"/>
                    <a:gd name="T4" fmla="*/ 19 w 20"/>
                    <a:gd name="T5" fmla="*/ 8 h 11"/>
                    <a:gd name="T6" fmla="*/ 20 w 20"/>
                    <a:gd name="T7" fmla="*/ 6 h 11"/>
                    <a:gd name="T8" fmla="*/ 0 w 20"/>
                    <a:gd name="T9" fmla="*/ 4 h 11"/>
                    <a:gd name="T10" fmla="*/ 0 w 20"/>
                    <a:gd name="T11" fmla="*/ 10 h 11"/>
                    <a:gd name="T12" fmla="*/ 9 w 20"/>
                    <a:gd name="T13" fmla="*/ 1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0" h="11">
                      <a:moveTo>
                        <a:pt x="9" y="11"/>
                      </a:moveTo>
                      <a:cubicBezTo>
                        <a:pt x="9" y="10"/>
                        <a:pt x="8" y="9"/>
                        <a:pt x="7" y="9"/>
                      </a:cubicBezTo>
                      <a:cubicBezTo>
                        <a:pt x="11" y="6"/>
                        <a:pt x="14" y="8"/>
                        <a:pt x="19" y="8"/>
                      </a:cubicBezTo>
                      <a:cubicBezTo>
                        <a:pt x="18" y="7"/>
                        <a:pt x="18" y="6"/>
                        <a:pt x="20" y="6"/>
                      </a:cubicBezTo>
                      <a:cubicBezTo>
                        <a:pt x="13" y="4"/>
                        <a:pt x="5" y="0"/>
                        <a:pt x="0" y="4"/>
                      </a:cubicBezTo>
                      <a:cubicBezTo>
                        <a:pt x="2" y="6"/>
                        <a:pt x="0" y="8"/>
                        <a:pt x="0" y="10"/>
                      </a:cubicBezTo>
                      <a:cubicBezTo>
                        <a:pt x="2" y="11"/>
                        <a:pt x="6" y="10"/>
                        <a:pt x="9" y="11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575" name="Freeform 8193"/>
                <p:cNvSpPr/>
                <p:nvPr/>
              </p:nvSpPr>
              <p:spPr bwMode="auto">
                <a:xfrm>
                  <a:off x="5216" y="1209"/>
                  <a:ext cx="4" cy="3"/>
                </a:xfrm>
                <a:custGeom>
                  <a:avLst/>
                  <a:gdLst>
                    <a:gd name="T0" fmla="*/ 0 w 3"/>
                    <a:gd name="T1" fmla="*/ 0 h 3"/>
                    <a:gd name="T2" fmla="*/ 3 w 3"/>
                    <a:gd name="T3" fmla="*/ 3 h 3"/>
                    <a:gd name="T4" fmla="*/ 0 w 3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3">
                      <a:moveTo>
                        <a:pt x="0" y="0"/>
                      </a:moveTo>
                      <a:cubicBezTo>
                        <a:pt x="0" y="2"/>
                        <a:pt x="1" y="3"/>
                        <a:pt x="3" y="3"/>
                      </a:cubicBezTo>
                      <a:cubicBezTo>
                        <a:pt x="3" y="1"/>
                        <a:pt x="3" y="0"/>
                        <a:pt x="0" y="0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576" name="Freeform 8194"/>
                <p:cNvSpPr/>
                <p:nvPr/>
              </p:nvSpPr>
              <p:spPr bwMode="auto">
                <a:xfrm>
                  <a:off x="5263" y="1220"/>
                  <a:ext cx="4" cy="4"/>
                </a:xfrm>
                <a:custGeom>
                  <a:avLst/>
                  <a:gdLst>
                    <a:gd name="T0" fmla="*/ 0 w 4"/>
                    <a:gd name="T1" fmla="*/ 0 h 3"/>
                    <a:gd name="T2" fmla="*/ 0 w 4"/>
                    <a:gd name="T3" fmla="*/ 3 h 3"/>
                    <a:gd name="T4" fmla="*/ 4 w 4"/>
                    <a:gd name="T5" fmla="*/ 3 h 3"/>
                    <a:gd name="T6" fmla="*/ 0 w 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3">
                      <a:moveTo>
                        <a:pt x="0" y="0"/>
                      </a:move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4" y="3"/>
                        <a:pt x="4" y="3"/>
                        <a:pt x="4" y="3"/>
                      </a:cubicBezTo>
                      <a:cubicBezTo>
                        <a:pt x="4" y="1"/>
                        <a:pt x="3" y="0"/>
                        <a:pt x="0" y="0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577" name="Freeform 8195"/>
                <p:cNvSpPr/>
                <p:nvPr/>
              </p:nvSpPr>
              <p:spPr bwMode="auto">
                <a:xfrm>
                  <a:off x="5165" y="1222"/>
                  <a:ext cx="5" cy="4"/>
                </a:xfrm>
                <a:custGeom>
                  <a:avLst/>
                  <a:gdLst>
                    <a:gd name="T0" fmla="*/ 4 w 4"/>
                    <a:gd name="T1" fmla="*/ 3 h 4"/>
                    <a:gd name="T2" fmla="*/ 3 w 4"/>
                    <a:gd name="T3" fmla="*/ 1 h 4"/>
                    <a:gd name="T4" fmla="*/ 0 w 4"/>
                    <a:gd name="T5" fmla="*/ 2 h 4"/>
                    <a:gd name="T6" fmla="*/ 4 w 4"/>
                    <a:gd name="T7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4">
                      <a:moveTo>
                        <a:pt x="4" y="3"/>
                      </a:moveTo>
                      <a:cubicBezTo>
                        <a:pt x="4" y="2"/>
                        <a:pt x="3" y="2"/>
                        <a:pt x="3" y="1"/>
                      </a:cubicBezTo>
                      <a:cubicBezTo>
                        <a:pt x="0" y="0"/>
                        <a:pt x="1" y="2"/>
                        <a:pt x="0" y="2"/>
                      </a:cubicBezTo>
                      <a:cubicBezTo>
                        <a:pt x="0" y="4"/>
                        <a:pt x="3" y="3"/>
                        <a:pt x="4" y="3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578" name="Freeform 8196"/>
                <p:cNvSpPr/>
                <p:nvPr/>
              </p:nvSpPr>
              <p:spPr bwMode="auto">
                <a:xfrm>
                  <a:off x="5333" y="1223"/>
                  <a:ext cx="8" cy="3"/>
                </a:xfrm>
                <a:custGeom>
                  <a:avLst/>
                  <a:gdLst>
                    <a:gd name="T0" fmla="*/ 0 w 7"/>
                    <a:gd name="T1" fmla="*/ 1 h 3"/>
                    <a:gd name="T2" fmla="*/ 7 w 7"/>
                    <a:gd name="T3" fmla="*/ 2 h 3"/>
                    <a:gd name="T4" fmla="*/ 0 w 7"/>
                    <a:gd name="T5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" h="3">
                      <a:moveTo>
                        <a:pt x="0" y="1"/>
                      </a:moveTo>
                      <a:cubicBezTo>
                        <a:pt x="1" y="3"/>
                        <a:pt x="6" y="3"/>
                        <a:pt x="7" y="2"/>
                      </a:cubicBezTo>
                      <a:cubicBezTo>
                        <a:pt x="6" y="0"/>
                        <a:pt x="2" y="1"/>
                        <a:pt x="0" y="1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579" name="Freeform 8197"/>
                <p:cNvSpPr/>
                <p:nvPr/>
              </p:nvSpPr>
              <p:spPr bwMode="auto">
                <a:xfrm>
                  <a:off x="5194" y="1228"/>
                  <a:ext cx="6" cy="3"/>
                </a:xfrm>
                <a:custGeom>
                  <a:avLst/>
                  <a:gdLst>
                    <a:gd name="T0" fmla="*/ 0 w 5"/>
                    <a:gd name="T1" fmla="*/ 1 h 2"/>
                    <a:gd name="T2" fmla="*/ 4 w 5"/>
                    <a:gd name="T3" fmla="*/ 0 h 2"/>
                    <a:gd name="T4" fmla="*/ 1 w 5"/>
                    <a:gd name="T5" fmla="*/ 0 h 2"/>
                    <a:gd name="T6" fmla="*/ 0 w 5"/>
                    <a:gd name="T7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2">
                      <a:moveTo>
                        <a:pt x="0" y="1"/>
                      </a:moveTo>
                      <a:cubicBezTo>
                        <a:pt x="1" y="2"/>
                        <a:pt x="5" y="2"/>
                        <a:pt x="4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1"/>
                        <a:pt x="0" y="1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580" name="Freeform 8198"/>
                <p:cNvSpPr/>
                <p:nvPr/>
              </p:nvSpPr>
              <p:spPr bwMode="auto">
                <a:xfrm>
                  <a:off x="5265" y="1234"/>
                  <a:ext cx="3" cy="5"/>
                </a:xfrm>
                <a:custGeom>
                  <a:avLst/>
                  <a:gdLst>
                    <a:gd name="T0" fmla="*/ 0 w 3"/>
                    <a:gd name="T1" fmla="*/ 3 h 4"/>
                    <a:gd name="T2" fmla="*/ 3 w 3"/>
                    <a:gd name="T3" fmla="*/ 0 h 4"/>
                    <a:gd name="T4" fmla="*/ 0 w 3"/>
                    <a:gd name="T5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4">
                      <a:moveTo>
                        <a:pt x="0" y="3"/>
                      </a:moveTo>
                      <a:cubicBezTo>
                        <a:pt x="2" y="4"/>
                        <a:pt x="3" y="2"/>
                        <a:pt x="3" y="0"/>
                      </a:cubicBezTo>
                      <a:cubicBezTo>
                        <a:pt x="1" y="1"/>
                        <a:pt x="0" y="1"/>
                        <a:pt x="0" y="3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581" name="Freeform 8199"/>
                <p:cNvSpPr/>
                <p:nvPr/>
              </p:nvSpPr>
              <p:spPr bwMode="auto">
                <a:xfrm>
                  <a:off x="5303" y="1235"/>
                  <a:ext cx="9" cy="6"/>
                </a:xfrm>
                <a:custGeom>
                  <a:avLst/>
                  <a:gdLst>
                    <a:gd name="T0" fmla="*/ 7 w 8"/>
                    <a:gd name="T1" fmla="*/ 3 h 5"/>
                    <a:gd name="T2" fmla="*/ 5 w 8"/>
                    <a:gd name="T3" fmla="*/ 0 h 5"/>
                    <a:gd name="T4" fmla="*/ 0 w 8"/>
                    <a:gd name="T5" fmla="*/ 2 h 5"/>
                    <a:gd name="T6" fmla="*/ 7 w 8"/>
                    <a:gd name="T7" fmla="*/ 3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5">
                      <a:moveTo>
                        <a:pt x="7" y="3"/>
                      </a:moveTo>
                      <a:cubicBezTo>
                        <a:pt x="8" y="1"/>
                        <a:pt x="5" y="2"/>
                        <a:pt x="5" y="0"/>
                      </a:cubicBezTo>
                      <a:cubicBezTo>
                        <a:pt x="2" y="0"/>
                        <a:pt x="3" y="2"/>
                        <a:pt x="0" y="2"/>
                      </a:cubicBezTo>
                      <a:cubicBezTo>
                        <a:pt x="0" y="3"/>
                        <a:pt x="4" y="5"/>
                        <a:pt x="7" y="3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582" name="Freeform 8200"/>
                <p:cNvSpPr/>
                <p:nvPr/>
              </p:nvSpPr>
              <p:spPr bwMode="auto">
                <a:xfrm>
                  <a:off x="5228" y="1249"/>
                  <a:ext cx="13" cy="5"/>
                </a:xfrm>
                <a:custGeom>
                  <a:avLst/>
                  <a:gdLst>
                    <a:gd name="T0" fmla="*/ 8 w 11"/>
                    <a:gd name="T1" fmla="*/ 4 h 4"/>
                    <a:gd name="T2" fmla="*/ 5 w 11"/>
                    <a:gd name="T3" fmla="*/ 0 h 4"/>
                    <a:gd name="T4" fmla="*/ 8 w 11"/>
                    <a:gd name="T5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1" h="4">
                      <a:moveTo>
                        <a:pt x="8" y="4"/>
                      </a:moveTo>
                      <a:cubicBezTo>
                        <a:pt x="11" y="2"/>
                        <a:pt x="3" y="3"/>
                        <a:pt x="5" y="0"/>
                      </a:cubicBezTo>
                      <a:cubicBezTo>
                        <a:pt x="0" y="2"/>
                        <a:pt x="7" y="3"/>
                        <a:pt x="8" y="4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583" name="Freeform 8201"/>
                <p:cNvSpPr/>
                <p:nvPr/>
              </p:nvSpPr>
              <p:spPr bwMode="auto">
                <a:xfrm>
                  <a:off x="5215" y="1267"/>
                  <a:ext cx="5" cy="2"/>
                </a:xfrm>
                <a:custGeom>
                  <a:avLst/>
                  <a:gdLst>
                    <a:gd name="T0" fmla="*/ 1 w 4"/>
                    <a:gd name="T1" fmla="*/ 2 h 2"/>
                    <a:gd name="T2" fmla="*/ 4 w 4"/>
                    <a:gd name="T3" fmla="*/ 2 h 2"/>
                    <a:gd name="T4" fmla="*/ 2 w 4"/>
                    <a:gd name="T5" fmla="*/ 0 h 2"/>
                    <a:gd name="T6" fmla="*/ 1 w 4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2">
                      <a:moveTo>
                        <a:pt x="1" y="2"/>
                      </a:moveTo>
                      <a:cubicBezTo>
                        <a:pt x="2" y="2"/>
                        <a:pt x="3" y="2"/>
                        <a:pt x="4" y="2"/>
                      </a:cubicBezTo>
                      <a:cubicBezTo>
                        <a:pt x="4" y="1"/>
                        <a:pt x="2" y="1"/>
                        <a:pt x="2" y="0"/>
                      </a:cubicBezTo>
                      <a:cubicBezTo>
                        <a:pt x="1" y="0"/>
                        <a:pt x="0" y="1"/>
                        <a:pt x="1" y="2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584" name="Freeform 8202"/>
                <p:cNvSpPr/>
                <p:nvPr/>
              </p:nvSpPr>
              <p:spPr bwMode="auto">
                <a:xfrm>
                  <a:off x="5294" y="1269"/>
                  <a:ext cx="4" cy="2"/>
                </a:xfrm>
                <a:custGeom>
                  <a:avLst/>
                  <a:gdLst>
                    <a:gd name="T0" fmla="*/ 1 w 4"/>
                    <a:gd name="T1" fmla="*/ 0 h 2"/>
                    <a:gd name="T2" fmla="*/ 4 w 4"/>
                    <a:gd name="T3" fmla="*/ 2 h 2"/>
                    <a:gd name="T4" fmla="*/ 1 w 4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2">
                      <a:moveTo>
                        <a:pt x="1" y="0"/>
                      </a:moveTo>
                      <a:cubicBezTo>
                        <a:pt x="0" y="1"/>
                        <a:pt x="2" y="2"/>
                        <a:pt x="4" y="2"/>
                      </a:cubicBezTo>
                      <a:cubicBezTo>
                        <a:pt x="4" y="0"/>
                        <a:pt x="3" y="0"/>
                        <a:pt x="1" y="0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585" name="Freeform 8203"/>
                <p:cNvSpPr/>
                <p:nvPr/>
              </p:nvSpPr>
              <p:spPr bwMode="auto">
                <a:xfrm>
                  <a:off x="5305" y="1271"/>
                  <a:ext cx="7" cy="6"/>
                </a:xfrm>
                <a:custGeom>
                  <a:avLst/>
                  <a:gdLst>
                    <a:gd name="T0" fmla="*/ 0 w 6"/>
                    <a:gd name="T1" fmla="*/ 0 h 5"/>
                    <a:gd name="T2" fmla="*/ 3 w 6"/>
                    <a:gd name="T3" fmla="*/ 5 h 5"/>
                    <a:gd name="T4" fmla="*/ 3 w 6"/>
                    <a:gd name="T5" fmla="*/ 0 h 5"/>
                    <a:gd name="T6" fmla="*/ 0 w 6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5">
                      <a:moveTo>
                        <a:pt x="0" y="0"/>
                      </a:moveTo>
                      <a:cubicBezTo>
                        <a:pt x="0" y="2"/>
                        <a:pt x="2" y="4"/>
                        <a:pt x="3" y="5"/>
                      </a:cubicBezTo>
                      <a:cubicBezTo>
                        <a:pt x="6" y="3"/>
                        <a:pt x="1" y="2"/>
                        <a:pt x="3" y="0"/>
                      </a:cubicBezTo>
                      <a:cubicBezTo>
                        <a:pt x="2" y="0"/>
                        <a:pt x="1" y="0"/>
                        <a:pt x="0" y="0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586" name="Freeform 8204"/>
                <p:cNvSpPr/>
                <p:nvPr/>
              </p:nvSpPr>
              <p:spPr bwMode="auto">
                <a:xfrm>
                  <a:off x="5198" y="1283"/>
                  <a:ext cx="7" cy="2"/>
                </a:xfrm>
                <a:custGeom>
                  <a:avLst/>
                  <a:gdLst>
                    <a:gd name="T0" fmla="*/ 0 w 6"/>
                    <a:gd name="T1" fmla="*/ 1 h 2"/>
                    <a:gd name="T2" fmla="*/ 6 w 6"/>
                    <a:gd name="T3" fmla="*/ 2 h 2"/>
                    <a:gd name="T4" fmla="*/ 0 w 6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2">
                      <a:moveTo>
                        <a:pt x="0" y="1"/>
                      </a:moveTo>
                      <a:cubicBezTo>
                        <a:pt x="1" y="2"/>
                        <a:pt x="5" y="1"/>
                        <a:pt x="6" y="2"/>
                      </a:cubicBezTo>
                      <a:cubicBezTo>
                        <a:pt x="6" y="0"/>
                        <a:pt x="2" y="0"/>
                        <a:pt x="0" y="1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587" name="Freeform 8205"/>
                <p:cNvSpPr/>
                <p:nvPr/>
              </p:nvSpPr>
              <p:spPr bwMode="auto">
                <a:xfrm>
                  <a:off x="5209" y="1299"/>
                  <a:ext cx="5" cy="4"/>
                </a:xfrm>
                <a:custGeom>
                  <a:avLst/>
                  <a:gdLst>
                    <a:gd name="T0" fmla="*/ 0 w 4"/>
                    <a:gd name="T1" fmla="*/ 0 h 3"/>
                    <a:gd name="T2" fmla="*/ 3 w 4"/>
                    <a:gd name="T3" fmla="*/ 3 h 3"/>
                    <a:gd name="T4" fmla="*/ 2 w 4"/>
                    <a:gd name="T5" fmla="*/ 0 h 3"/>
                    <a:gd name="T6" fmla="*/ 0 w 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3">
                      <a:moveTo>
                        <a:pt x="0" y="0"/>
                      </a:moveTo>
                      <a:cubicBezTo>
                        <a:pt x="0" y="2"/>
                        <a:pt x="0" y="3"/>
                        <a:pt x="3" y="3"/>
                      </a:cubicBezTo>
                      <a:cubicBezTo>
                        <a:pt x="4" y="2"/>
                        <a:pt x="2" y="1"/>
                        <a:pt x="2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588" name="Freeform 8206"/>
                <p:cNvSpPr/>
                <p:nvPr/>
              </p:nvSpPr>
              <p:spPr bwMode="auto">
                <a:xfrm>
                  <a:off x="5167" y="1301"/>
                  <a:ext cx="4" cy="3"/>
                </a:xfrm>
                <a:custGeom>
                  <a:avLst/>
                  <a:gdLst>
                    <a:gd name="T0" fmla="*/ 0 w 4"/>
                    <a:gd name="T1" fmla="*/ 0 h 2"/>
                    <a:gd name="T2" fmla="*/ 0 w 4"/>
                    <a:gd name="T3" fmla="*/ 1 h 2"/>
                    <a:gd name="T4" fmla="*/ 1 w 4"/>
                    <a:gd name="T5" fmla="*/ 2 h 2"/>
                    <a:gd name="T6" fmla="*/ 3 w 4"/>
                    <a:gd name="T7" fmla="*/ 2 h 2"/>
                    <a:gd name="T8" fmla="*/ 4 w 4"/>
                    <a:gd name="T9" fmla="*/ 1 h 2"/>
                    <a:gd name="T10" fmla="*/ 4 w 4"/>
                    <a:gd name="T11" fmla="*/ 0 h 2"/>
                    <a:gd name="T12" fmla="*/ 3 w 4"/>
                    <a:gd name="T13" fmla="*/ 0 h 2"/>
                    <a:gd name="T14" fmla="*/ 1 w 4"/>
                    <a:gd name="T15" fmla="*/ 0 h 2"/>
                    <a:gd name="T16" fmla="*/ 0 w 4"/>
                    <a:gd name="T1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" h="2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1" y="2"/>
                        <a:pt x="1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2"/>
                        <a:pt x="3" y="1"/>
                        <a:pt x="4" y="1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589" name="Freeform 8207"/>
                <p:cNvSpPr/>
                <p:nvPr/>
              </p:nvSpPr>
              <p:spPr bwMode="auto">
                <a:xfrm>
                  <a:off x="5294" y="1301"/>
                  <a:ext cx="6" cy="5"/>
                </a:xfrm>
                <a:custGeom>
                  <a:avLst/>
                  <a:gdLst>
                    <a:gd name="T0" fmla="*/ 1 w 5"/>
                    <a:gd name="T1" fmla="*/ 4 h 4"/>
                    <a:gd name="T2" fmla="*/ 5 w 5"/>
                    <a:gd name="T3" fmla="*/ 1 h 4"/>
                    <a:gd name="T4" fmla="*/ 0 w 5"/>
                    <a:gd name="T5" fmla="*/ 2 h 4"/>
                    <a:gd name="T6" fmla="*/ 1 w 5"/>
                    <a:gd name="T7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4">
                      <a:moveTo>
                        <a:pt x="1" y="4"/>
                      </a:moveTo>
                      <a:cubicBezTo>
                        <a:pt x="3" y="3"/>
                        <a:pt x="5" y="3"/>
                        <a:pt x="5" y="1"/>
                      </a:cubicBezTo>
                      <a:cubicBezTo>
                        <a:pt x="3" y="0"/>
                        <a:pt x="2" y="2"/>
                        <a:pt x="0" y="2"/>
                      </a:cubicBezTo>
                      <a:cubicBezTo>
                        <a:pt x="0" y="2"/>
                        <a:pt x="1" y="3"/>
                        <a:pt x="1" y="4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590" name="Freeform 8208"/>
                <p:cNvSpPr/>
                <p:nvPr/>
              </p:nvSpPr>
              <p:spPr bwMode="auto">
                <a:xfrm>
                  <a:off x="5243" y="1307"/>
                  <a:ext cx="7" cy="4"/>
                </a:xfrm>
                <a:custGeom>
                  <a:avLst/>
                  <a:gdLst>
                    <a:gd name="T0" fmla="*/ 2 w 6"/>
                    <a:gd name="T1" fmla="*/ 0 h 3"/>
                    <a:gd name="T2" fmla="*/ 0 w 6"/>
                    <a:gd name="T3" fmla="*/ 3 h 3"/>
                    <a:gd name="T4" fmla="*/ 5 w 6"/>
                    <a:gd name="T5" fmla="*/ 3 h 3"/>
                    <a:gd name="T6" fmla="*/ 2 w 6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3">
                      <a:moveTo>
                        <a:pt x="2" y="0"/>
                      </a:moveTo>
                      <a:cubicBezTo>
                        <a:pt x="0" y="1"/>
                        <a:pt x="0" y="1"/>
                        <a:pt x="0" y="3"/>
                      </a:cubicBezTo>
                      <a:cubicBezTo>
                        <a:pt x="3" y="3"/>
                        <a:pt x="3" y="3"/>
                        <a:pt x="5" y="3"/>
                      </a:cubicBezTo>
                      <a:cubicBezTo>
                        <a:pt x="6" y="1"/>
                        <a:pt x="2" y="2"/>
                        <a:pt x="2" y="0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591" name="Freeform 8209"/>
                <p:cNvSpPr/>
                <p:nvPr/>
              </p:nvSpPr>
              <p:spPr bwMode="auto">
                <a:xfrm>
                  <a:off x="5204" y="1312"/>
                  <a:ext cx="7" cy="3"/>
                </a:xfrm>
                <a:custGeom>
                  <a:avLst/>
                  <a:gdLst>
                    <a:gd name="T0" fmla="*/ 6 w 6"/>
                    <a:gd name="T1" fmla="*/ 1 h 3"/>
                    <a:gd name="T2" fmla="*/ 4 w 6"/>
                    <a:gd name="T3" fmla="*/ 0 h 3"/>
                    <a:gd name="T4" fmla="*/ 6 w 6"/>
                    <a:gd name="T5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3">
                      <a:moveTo>
                        <a:pt x="6" y="1"/>
                      </a:moveTo>
                      <a:cubicBezTo>
                        <a:pt x="5" y="1"/>
                        <a:pt x="4" y="1"/>
                        <a:pt x="4" y="0"/>
                      </a:cubicBezTo>
                      <a:cubicBezTo>
                        <a:pt x="0" y="0"/>
                        <a:pt x="3" y="3"/>
                        <a:pt x="6" y="1"/>
                      </a:cubicBezTo>
                    </a:path>
                  </a:pathLst>
                </a:custGeom>
                <a:solidFill>
                  <a:srgbClr val="CF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  <p:sp>
            <p:nvSpPr>
              <p:cNvPr id="8389" name="Freeform 8211"/>
              <p:cNvSpPr/>
              <p:nvPr/>
            </p:nvSpPr>
            <p:spPr bwMode="auto">
              <a:xfrm>
                <a:off x="8405813" y="1935163"/>
                <a:ext cx="14288" cy="7937"/>
              </a:xfrm>
              <a:custGeom>
                <a:avLst/>
                <a:gdLst>
                  <a:gd name="T0" fmla="*/ 2 w 8"/>
                  <a:gd name="T1" fmla="*/ 3 h 4"/>
                  <a:gd name="T2" fmla="*/ 3 w 8"/>
                  <a:gd name="T3" fmla="*/ 4 h 4"/>
                  <a:gd name="T4" fmla="*/ 4 w 8"/>
                  <a:gd name="T5" fmla="*/ 2 h 4"/>
                  <a:gd name="T6" fmla="*/ 6 w 8"/>
                  <a:gd name="T7" fmla="*/ 4 h 4"/>
                  <a:gd name="T8" fmla="*/ 7 w 8"/>
                  <a:gd name="T9" fmla="*/ 1 h 4"/>
                  <a:gd name="T10" fmla="*/ 7 w 8"/>
                  <a:gd name="T11" fmla="*/ 0 h 4"/>
                  <a:gd name="T12" fmla="*/ 2 w 8"/>
                  <a:gd name="T13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4">
                    <a:moveTo>
                      <a:pt x="2" y="3"/>
                    </a:moveTo>
                    <a:cubicBezTo>
                      <a:pt x="2" y="3"/>
                      <a:pt x="3" y="3"/>
                      <a:pt x="3" y="4"/>
                    </a:cubicBezTo>
                    <a:cubicBezTo>
                      <a:pt x="5" y="3"/>
                      <a:pt x="5" y="3"/>
                      <a:pt x="4" y="2"/>
                    </a:cubicBezTo>
                    <a:cubicBezTo>
                      <a:pt x="6" y="2"/>
                      <a:pt x="6" y="3"/>
                      <a:pt x="6" y="4"/>
                    </a:cubicBezTo>
                    <a:cubicBezTo>
                      <a:pt x="8" y="3"/>
                      <a:pt x="7" y="2"/>
                      <a:pt x="7" y="1"/>
                    </a:cubicBezTo>
                    <a:cubicBezTo>
                      <a:pt x="6" y="0"/>
                      <a:pt x="7" y="0"/>
                      <a:pt x="7" y="0"/>
                    </a:cubicBezTo>
                    <a:cubicBezTo>
                      <a:pt x="7" y="0"/>
                      <a:pt x="0" y="1"/>
                      <a:pt x="2" y="3"/>
                    </a:cubicBezTo>
                  </a:path>
                </a:pathLst>
              </a:custGeom>
              <a:solidFill>
                <a:srgbClr val="CFD9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390" name="Freeform 8212"/>
              <p:cNvSpPr/>
              <p:nvPr/>
            </p:nvSpPr>
            <p:spPr bwMode="auto">
              <a:xfrm>
                <a:off x="8266113" y="1965325"/>
                <a:ext cx="12700" cy="6350"/>
              </a:xfrm>
              <a:custGeom>
                <a:avLst/>
                <a:gdLst>
                  <a:gd name="T0" fmla="*/ 7 w 7"/>
                  <a:gd name="T1" fmla="*/ 4 h 4"/>
                  <a:gd name="T2" fmla="*/ 4 w 7"/>
                  <a:gd name="T3" fmla="*/ 0 h 4"/>
                  <a:gd name="T4" fmla="*/ 1 w 7"/>
                  <a:gd name="T5" fmla="*/ 4 h 4"/>
                  <a:gd name="T6" fmla="*/ 7 w 7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4">
                    <a:moveTo>
                      <a:pt x="7" y="4"/>
                    </a:moveTo>
                    <a:cubicBezTo>
                      <a:pt x="7" y="2"/>
                      <a:pt x="3" y="3"/>
                      <a:pt x="4" y="0"/>
                    </a:cubicBezTo>
                    <a:cubicBezTo>
                      <a:pt x="2" y="1"/>
                      <a:pt x="0" y="2"/>
                      <a:pt x="1" y="4"/>
                    </a:cubicBezTo>
                    <a:cubicBezTo>
                      <a:pt x="3" y="2"/>
                      <a:pt x="4" y="2"/>
                      <a:pt x="7" y="4"/>
                    </a:cubicBezTo>
                  </a:path>
                </a:pathLst>
              </a:custGeom>
              <a:solidFill>
                <a:srgbClr val="CFD9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391" name="Freeform 8213"/>
              <p:cNvSpPr/>
              <p:nvPr/>
            </p:nvSpPr>
            <p:spPr bwMode="auto">
              <a:xfrm>
                <a:off x="8432801" y="2012950"/>
                <a:ext cx="11113" cy="9525"/>
              </a:xfrm>
              <a:custGeom>
                <a:avLst/>
                <a:gdLst>
                  <a:gd name="T0" fmla="*/ 0 w 6"/>
                  <a:gd name="T1" fmla="*/ 2 h 5"/>
                  <a:gd name="T2" fmla="*/ 3 w 6"/>
                  <a:gd name="T3" fmla="*/ 5 h 5"/>
                  <a:gd name="T4" fmla="*/ 4 w 6"/>
                  <a:gd name="T5" fmla="*/ 0 h 5"/>
                  <a:gd name="T6" fmla="*/ 0 w 6"/>
                  <a:gd name="T7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5">
                    <a:moveTo>
                      <a:pt x="0" y="2"/>
                    </a:moveTo>
                    <a:cubicBezTo>
                      <a:pt x="1" y="3"/>
                      <a:pt x="2" y="4"/>
                      <a:pt x="3" y="5"/>
                    </a:cubicBezTo>
                    <a:cubicBezTo>
                      <a:pt x="6" y="3"/>
                      <a:pt x="1" y="3"/>
                      <a:pt x="4" y="0"/>
                    </a:cubicBezTo>
                    <a:cubicBezTo>
                      <a:pt x="2" y="0"/>
                      <a:pt x="2" y="2"/>
                      <a:pt x="0" y="2"/>
                    </a:cubicBezTo>
                  </a:path>
                </a:pathLst>
              </a:custGeom>
              <a:solidFill>
                <a:srgbClr val="CFD9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2955" name="椭圆 12954"/>
            <p:cNvSpPr/>
            <p:nvPr/>
          </p:nvSpPr>
          <p:spPr>
            <a:xfrm>
              <a:off x="6530846" y="1268602"/>
              <a:ext cx="4689626" cy="4689626"/>
            </a:xfrm>
            <a:prstGeom prst="ellipse">
              <a:avLst/>
            </a:prstGeom>
            <a:noFill/>
            <a:ln w="212725">
              <a:solidFill>
                <a:srgbClr val="DA2A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2957" name="直接连接符 12956"/>
            <p:cNvCxnSpPr>
              <a:stCxn id="12955" idx="7"/>
              <a:endCxn id="12955" idx="3"/>
            </p:cNvCxnSpPr>
            <p:nvPr/>
          </p:nvCxnSpPr>
          <p:spPr>
            <a:xfrm flipH="1">
              <a:off x="7217626" y="1955382"/>
              <a:ext cx="3316066" cy="3316066"/>
            </a:xfrm>
            <a:prstGeom prst="line">
              <a:avLst/>
            </a:prstGeom>
            <a:ln w="206375">
              <a:solidFill>
                <a:srgbClr val="DA2A2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6" name="文本框 625"/>
          <p:cNvSpPr txBox="1"/>
          <p:nvPr/>
        </p:nvSpPr>
        <p:spPr>
          <a:xfrm>
            <a:off x="4746913" y="6230535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张海山锐谐体" panose="02000000000000000000" pitchFamily="2" charset="-122"/>
                <a:ea typeface="张海山锐谐体" panose="02000000000000000000" pitchFamily="2" charset="-122"/>
              </a:rPr>
              <a:t>添加标题</a:t>
            </a:r>
          </a:p>
        </p:txBody>
      </p:sp>
    </p:spTree>
  </p:cSld>
  <p:clrMapOvr>
    <a:masterClrMapping/>
  </p:clrMapOvr>
  <p:transition spd="slow" advClick="0" advTm="2000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DBF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" name="组合 89"/>
          <p:cNvGrpSpPr/>
          <p:nvPr/>
        </p:nvGrpSpPr>
        <p:grpSpPr>
          <a:xfrm>
            <a:off x="6830830" y="1166869"/>
            <a:ext cx="4493538" cy="1851390"/>
            <a:chOff x="6819693" y="1048903"/>
            <a:chExt cx="4493538" cy="1851390"/>
          </a:xfrm>
        </p:grpSpPr>
        <p:sp>
          <p:nvSpPr>
            <p:cNvPr id="88" name="文本框 87"/>
            <p:cNvSpPr txBox="1"/>
            <p:nvPr/>
          </p:nvSpPr>
          <p:spPr>
            <a:xfrm>
              <a:off x="7435246" y="1048903"/>
              <a:ext cx="3877985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7200" dirty="0">
                  <a:solidFill>
                    <a:srgbClr val="4CB3B8"/>
                  </a:solidFill>
                  <a:latin typeface="张海山锐谐体" panose="02000000000000000000" pitchFamily="2" charset="-122"/>
                  <a:ea typeface="张海山锐谐体" panose="02000000000000000000" pitchFamily="2" charset="-122"/>
                </a:rPr>
                <a:t>各种挑战</a:t>
              </a:r>
            </a:p>
          </p:txBody>
        </p:sp>
        <p:sp>
          <p:nvSpPr>
            <p:cNvPr id="89" name="文本框 88"/>
            <p:cNvSpPr txBox="1"/>
            <p:nvPr/>
          </p:nvSpPr>
          <p:spPr>
            <a:xfrm>
              <a:off x="6819693" y="2069296"/>
              <a:ext cx="449353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4800" dirty="0">
                  <a:solidFill>
                    <a:srgbClr val="4CB3B8"/>
                  </a:solidFill>
                  <a:latin typeface="张海山锐谐体" panose="02000000000000000000" pitchFamily="2" charset="-122"/>
                  <a:ea typeface="张海山锐谐体" panose="02000000000000000000" pitchFamily="2" charset="-122"/>
                </a:rPr>
                <a:t>你将要解决困难</a:t>
              </a:r>
            </a:p>
          </p:txBody>
        </p:sp>
      </p:grpSp>
      <p:grpSp>
        <p:nvGrpSpPr>
          <p:cNvPr id="83" name="组合 82"/>
          <p:cNvGrpSpPr/>
          <p:nvPr/>
        </p:nvGrpSpPr>
        <p:grpSpPr>
          <a:xfrm>
            <a:off x="-457200" y="4136570"/>
            <a:ext cx="13011150" cy="2721429"/>
            <a:chOff x="2541588" y="3573462"/>
            <a:chExt cx="7299325" cy="3284538"/>
          </a:xfrm>
        </p:grpSpPr>
        <p:sp>
          <p:nvSpPr>
            <p:cNvPr id="5" name="Freeform 14">
              <a:hlinkClick r:id="rId2"/>
            </p:cNvPr>
            <p:cNvSpPr/>
            <p:nvPr/>
          </p:nvSpPr>
          <p:spPr bwMode="auto">
            <a:xfrm>
              <a:off x="2541588" y="3573462"/>
              <a:ext cx="7299325" cy="3284538"/>
            </a:xfrm>
            <a:custGeom>
              <a:avLst/>
              <a:gdLst>
                <a:gd name="T0" fmla="*/ 4505 w 4627"/>
                <a:gd name="T1" fmla="*/ 121 h 2082"/>
                <a:gd name="T2" fmla="*/ 4431 w 4627"/>
                <a:gd name="T3" fmla="*/ 151 h 2082"/>
                <a:gd name="T4" fmla="*/ 4343 w 4627"/>
                <a:gd name="T5" fmla="*/ 127 h 2082"/>
                <a:gd name="T6" fmla="*/ 4301 w 4627"/>
                <a:gd name="T7" fmla="*/ 134 h 2082"/>
                <a:gd name="T8" fmla="*/ 4253 w 4627"/>
                <a:gd name="T9" fmla="*/ 130 h 2082"/>
                <a:gd name="T10" fmla="*/ 4199 w 4627"/>
                <a:gd name="T11" fmla="*/ 140 h 2082"/>
                <a:gd name="T12" fmla="*/ 4014 w 4627"/>
                <a:gd name="T13" fmla="*/ 44 h 2082"/>
                <a:gd name="T14" fmla="*/ 3841 w 4627"/>
                <a:gd name="T15" fmla="*/ 145 h 2082"/>
                <a:gd name="T16" fmla="*/ 3827 w 4627"/>
                <a:gd name="T17" fmla="*/ 145 h 2082"/>
                <a:gd name="T18" fmla="*/ 3786 w 4627"/>
                <a:gd name="T19" fmla="*/ 152 h 2082"/>
                <a:gd name="T20" fmla="*/ 3750 w 4627"/>
                <a:gd name="T21" fmla="*/ 147 h 2082"/>
                <a:gd name="T22" fmla="*/ 3612 w 4627"/>
                <a:gd name="T23" fmla="*/ 96 h 2082"/>
                <a:gd name="T24" fmla="*/ 3502 w 4627"/>
                <a:gd name="T25" fmla="*/ 135 h 2082"/>
                <a:gd name="T26" fmla="*/ 3350 w 4627"/>
                <a:gd name="T27" fmla="*/ 67 h 2082"/>
                <a:gd name="T28" fmla="*/ 3206 w 4627"/>
                <a:gd name="T29" fmla="*/ 142 h 2082"/>
                <a:gd name="T30" fmla="*/ 3112 w 4627"/>
                <a:gd name="T31" fmla="*/ 113 h 2082"/>
                <a:gd name="T32" fmla="*/ 3046 w 4627"/>
                <a:gd name="T33" fmla="*/ 131 h 2082"/>
                <a:gd name="T34" fmla="*/ 2915 w 4627"/>
                <a:gd name="T35" fmla="*/ 82 h 2082"/>
                <a:gd name="T36" fmla="*/ 2793 w 4627"/>
                <a:gd name="T37" fmla="*/ 133 h 2082"/>
                <a:gd name="T38" fmla="*/ 2732 w 4627"/>
                <a:gd name="T39" fmla="*/ 126 h 2082"/>
                <a:gd name="T40" fmla="*/ 2656 w 4627"/>
                <a:gd name="T41" fmla="*/ 144 h 2082"/>
                <a:gd name="T42" fmla="*/ 2491 w 4627"/>
                <a:gd name="T43" fmla="*/ 25 h 2082"/>
                <a:gd name="T44" fmla="*/ 2373 w 4627"/>
                <a:gd name="T45" fmla="*/ 81 h 2082"/>
                <a:gd name="T46" fmla="*/ 2254 w 4627"/>
                <a:gd name="T47" fmla="*/ 12 h 2082"/>
                <a:gd name="T48" fmla="*/ 2130 w 4627"/>
                <a:gd name="T49" fmla="*/ 119 h 2082"/>
                <a:gd name="T50" fmla="*/ 2129 w 4627"/>
                <a:gd name="T51" fmla="*/ 119 h 2082"/>
                <a:gd name="T52" fmla="*/ 2128 w 4627"/>
                <a:gd name="T53" fmla="*/ 119 h 2082"/>
                <a:gd name="T54" fmla="*/ 2073 w 4627"/>
                <a:gd name="T55" fmla="*/ 129 h 2082"/>
                <a:gd name="T56" fmla="*/ 1888 w 4627"/>
                <a:gd name="T57" fmla="*/ 33 h 2082"/>
                <a:gd name="T58" fmla="*/ 1715 w 4627"/>
                <a:gd name="T59" fmla="*/ 134 h 2082"/>
                <a:gd name="T60" fmla="*/ 1702 w 4627"/>
                <a:gd name="T61" fmla="*/ 134 h 2082"/>
                <a:gd name="T62" fmla="*/ 1660 w 4627"/>
                <a:gd name="T63" fmla="*/ 142 h 2082"/>
                <a:gd name="T64" fmla="*/ 1624 w 4627"/>
                <a:gd name="T65" fmla="*/ 137 h 2082"/>
                <a:gd name="T66" fmla="*/ 1486 w 4627"/>
                <a:gd name="T67" fmla="*/ 85 h 2082"/>
                <a:gd name="T68" fmla="*/ 1376 w 4627"/>
                <a:gd name="T69" fmla="*/ 124 h 2082"/>
                <a:gd name="T70" fmla="*/ 1225 w 4627"/>
                <a:gd name="T71" fmla="*/ 56 h 2082"/>
                <a:gd name="T72" fmla="*/ 1080 w 4627"/>
                <a:gd name="T73" fmla="*/ 132 h 2082"/>
                <a:gd name="T74" fmla="*/ 986 w 4627"/>
                <a:gd name="T75" fmla="*/ 102 h 2082"/>
                <a:gd name="T76" fmla="*/ 921 w 4627"/>
                <a:gd name="T77" fmla="*/ 120 h 2082"/>
                <a:gd name="T78" fmla="*/ 789 w 4627"/>
                <a:gd name="T79" fmla="*/ 71 h 2082"/>
                <a:gd name="T80" fmla="*/ 668 w 4627"/>
                <a:gd name="T81" fmla="*/ 123 h 2082"/>
                <a:gd name="T82" fmla="*/ 606 w 4627"/>
                <a:gd name="T83" fmla="*/ 116 h 2082"/>
                <a:gd name="T84" fmla="*/ 530 w 4627"/>
                <a:gd name="T85" fmla="*/ 134 h 2082"/>
                <a:gd name="T86" fmla="*/ 365 w 4627"/>
                <a:gd name="T87" fmla="*/ 15 h 2082"/>
                <a:gd name="T88" fmla="*/ 247 w 4627"/>
                <a:gd name="T89" fmla="*/ 70 h 2082"/>
                <a:gd name="T90" fmla="*/ 128 w 4627"/>
                <a:gd name="T91" fmla="*/ 2 h 2082"/>
                <a:gd name="T92" fmla="*/ 3 w 4627"/>
                <a:gd name="T93" fmla="*/ 137 h 2082"/>
                <a:gd name="T94" fmla="*/ 126 w 4627"/>
                <a:gd name="T95" fmla="*/ 262 h 2082"/>
                <a:gd name="T96" fmla="*/ 167 w 4627"/>
                <a:gd name="T97" fmla="*/ 2082 h 2082"/>
                <a:gd name="T98" fmla="*/ 4511 w 4627"/>
                <a:gd name="T99" fmla="*/ 2082 h 2082"/>
                <a:gd name="T100" fmla="*/ 4513 w 4627"/>
                <a:gd name="T101" fmla="*/ 353 h 2082"/>
                <a:gd name="T102" fmla="*/ 4625 w 4627"/>
                <a:gd name="T103" fmla="*/ 233 h 2082"/>
                <a:gd name="T104" fmla="*/ 4505 w 4627"/>
                <a:gd name="T105" fmla="*/ 121 h 20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627" h="2082">
                  <a:moveTo>
                    <a:pt x="4505" y="121"/>
                  </a:moveTo>
                  <a:cubicBezTo>
                    <a:pt x="4476" y="122"/>
                    <a:pt x="4451" y="133"/>
                    <a:pt x="4431" y="151"/>
                  </a:cubicBezTo>
                  <a:cubicBezTo>
                    <a:pt x="4406" y="135"/>
                    <a:pt x="4376" y="126"/>
                    <a:pt x="4343" y="127"/>
                  </a:cubicBezTo>
                  <a:cubicBezTo>
                    <a:pt x="4329" y="127"/>
                    <a:pt x="4315" y="130"/>
                    <a:pt x="4301" y="134"/>
                  </a:cubicBezTo>
                  <a:cubicBezTo>
                    <a:pt x="4286" y="131"/>
                    <a:pt x="4270" y="129"/>
                    <a:pt x="4253" y="130"/>
                  </a:cubicBezTo>
                  <a:cubicBezTo>
                    <a:pt x="4234" y="131"/>
                    <a:pt x="4216" y="134"/>
                    <a:pt x="4199" y="140"/>
                  </a:cubicBezTo>
                  <a:cubicBezTo>
                    <a:pt x="4160" y="80"/>
                    <a:pt x="4091" y="41"/>
                    <a:pt x="4014" y="44"/>
                  </a:cubicBezTo>
                  <a:cubicBezTo>
                    <a:pt x="3940" y="46"/>
                    <a:pt x="3876" y="86"/>
                    <a:pt x="3841" y="145"/>
                  </a:cubicBezTo>
                  <a:cubicBezTo>
                    <a:pt x="3836" y="145"/>
                    <a:pt x="3832" y="144"/>
                    <a:pt x="3827" y="145"/>
                  </a:cubicBezTo>
                  <a:cubicBezTo>
                    <a:pt x="3813" y="145"/>
                    <a:pt x="3799" y="148"/>
                    <a:pt x="3786" y="152"/>
                  </a:cubicBezTo>
                  <a:cubicBezTo>
                    <a:pt x="3774" y="149"/>
                    <a:pt x="3762" y="147"/>
                    <a:pt x="3750" y="147"/>
                  </a:cubicBezTo>
                  <a:cubicBezTo>
                    <a:pt x="3714" y="114"/>
                    <a:pt x="3665" y="94"/>
                    <a:pt x="3612" y="96"/>
                  </a:cubicBezTo>
                  <a:cubicBezTo>
                    <a:pt x="3570" y="97"/>
                    <a:pt x="3532" y="111"/>
                    <a:pt x="3502" y="135"/>
                  </a:cubicBezTo>
                  <a:cubicBezTo>
                    <a:pt x="3466" y="91"/>
                    <a:pt x="3411" y="64"/>
                    <a:pt x="3350" y="67"/>
                  </a:cubicBezTo>
                  <a:cubicBezTo>
                    <a:pt x="3291" y="69"/>
                    <a:pt x="3239" y="98"/>
                    <a:pt x="3206" y="142"/>
                  </a:cubicBezTo>
                  <a:cubicBezTo>
                    <a:pt x="3180" y="123"/>
                    <a:pt x="3147" y="112"/>
                    <a:pt x="3112" y="113"/>
                  </a:cubicBezTo>
                  <a:cubicBezTo>
                    <a:pt x="3088" y="114"/>
                    <a:pt x="3066" y="120"/>
                    <a:pt x="3046" y="131"/>
                  </a:cubicBezTo>
                  <a:cubicBezTo>
                    <a:pt x="3012" y="99"/>
                    <a:pt x="2965" y="80"/>
                    <a:pt x="2915" y="82"/>
                  </a:cubicBezTo>
                  <a:cubicBezTo>
                    <a:pt x="2867" y="83"/>
                    <a:pt x="2825" y="103"/>
                    <a:pt x="2793" y="133"/>
                  </a:cubicBezTo>
                  <a:cubicBezTo>
                    <a:pt x="2774" y="128"/>
                    <a:pt x="2753" y="125"/>
                    <a:pt x="2732" y="126"/>
                  </a:cubicBezTo>
                  <a:cubicBezTo>
                    <a:pt x="2705" y="127"/>
                    <a:pt x="2679" y="133"/>
                    <a:pt x="2656" y="144"/>
                  </a:cubicBezTo>
                  <a:cubicBezTo>
                    <a:pt x="2635" y="73"/>
                    <a:pt x="2568" y="22"/>
                    <a:pt x="2491" y="25"/>
                  </a:cubicBezTo>
                  <a:cubicBezTo>
                    <a:pt x="2444" y="27"/>
                    <a:pt x="2402" y="48"/>
                    <a:pt x="2373" y="81"/>
                  </a:cubicBezTo>
                  <a:cubicBezTo>
                    <a:pt x="2350" y="39"/>
                    <a:pt x="2305" y="11"/>
                    <a:pt x="2254" y="12"/>
                  </a:cubicBezTo>
                  <a:cubicBezTo>
                    <a:pt x="2192" y="15"/>
                    <a:pt x="2141" y="60"/>
                    <a:pt x="2130" y="119"/>
                  </a:cubicBezTo>
                  <a:cubicBezTo>
                    <a:pt x="2130" y="119"/>
                    <a:pt x="2130" y="119"/>
                    <a:pt x="2129" y="119"/>
                  </a:cubicBezTo>
                  <a:cubicBezTo>
                    <a:pt x="2129" y="119"/>
                    <a:pt x="2128" y="119"/>
                    <a:pt x="2128" y="119"/>
                  </a:cubicBezTo>
                  <a:cubicBezTo>
                    <a:pt x="2109" y="120"/>
                    <a:pt x="2090" y="124"/>
                    <a:pt x="2073" y="129"/>
                  </a:cubicBezTo>
                  <a:cubicBezTo>
                    <a:pt x="2034" y="69"/>
                    <a:pt x="1965" y="30"/>
                    <a:pt x="1888" y="33"/>
                  </a:cubicBezTo>
                  <a:cubicBezTo>
                    <a:pt x="1815" y="36"/>
                    <a:pt x="1751" y="76"/>
                    <a:pt x="1715" y="134"/>
                  </a:cubicBezTo>
                  <a:cubicBezTo>
                    <a:pt x="1711" y="134"/>
                    <a:pt x="1706" y="134"/>
                    <a:pt x="1702" y="134"/>
                  </a:cubicBezTo>
                  <a:cubicBezTo>
                    <a:pt x="1687" y="135"/>
                    <a:pt x="1673" y="137"/>
                    <a:pt x="1660" y="142"/>
                  </a:cubicBezTo>
                  <a:cubicBezTo>
                    <a:pt x="1649" y="139"/>
                    <a:pt x="1637" y="137"/>
                    <a:pt x="1624" y="137"/>
                  </a:cubicBezTo>
                  <a:cubicBezTo>
                    <a:pt x="1588" y="103"/>
                    <a:pt x="1539" y="83"/>
                    <a:pt x="1486" y="85"/>
                  </a:cubicBezTo>
                  <a:cubicBezTo>
                    <a:pt x="1445" y="87"/>
                    <a:pt x="1407" y="101"/>
                    <a:pt x="1376" y="124"/>
                  </a:cubicBezTo>
                  <a:cubicBezTo>
                    <a:pt x="1340" y="81"/>
                    <a:pt x="1285" y="54"/>
                    <a:pt x="1225" y="56"/>
                  </a:cubicBezTo>
                  <a:cubicBezTo>
                    <a:pt x="1165" y="58"/>
                    <a:pt x="1113" y="88"/>
                    <a:pt x="1080" y="132"/>
                  </a:cubicBezTo>
                  <a:cubicBezTo>
                    <a:pt x="1054" y="112"/>
                    <a:pt x="1021" y="101"/>
                    <a:pt x="986" y="102"/>
                  </a:cubicBezTo>
                  <a:cubicBezTo>
                    <a:pt x="962" y="103"/>
                    <a:pt x="940" y="110"/>
                    <a:pt x="921" y="120"/>
                  </a:cubicBezTo>
                  <a:cubicBezTo>
                    <a:pt x="886" y="88"/>
                    <a:pt x="840" y="70"/>
                    <a:pt x="789" y="71"/>
                  </a:cubicBezTo>
                  <a:cubicBezTo>
                    <a:pt x="742" y="73"/>
                    <a:pt x="699" y="92"/>
                    <a:pt x="668" y="123"/>
                  </a:cubicBezTo>
                  <a:cubicBezTo>
                    <a:pt x="648" y="117"/>
                    <a:pt x="628" y="115"/>
                    <a:pt x="606" y="116"/>
                  </a:cubicBezTo>
                  <a:cubicBezTo>
                    <a:pt x="579" y="117"/>
                    <a:pt x="553" y="123"/>
                    <a:pt x="530" y="134"/>
                  </a:cubicBezTo>
                  <a:cubicBezTo>
                    <a:pt x="509" y="63"/>
                    <a:pt x="442" y="12"/>
                    <a:pt x="365" y="15"/>
                  </a:cubicBezTo>
                  <a:cubicBezTo>
                    <a:pt x="318" y="16"/>
                    <a:pt x="276" y="38"/>
                    <a:pt x="247" y="70"/>
                  </a:cubicBezTo>
                  <a:cubicBezTo>
                    <a:pt x="224" y="28"/>
                    <a:pt x="179" y="0"/>
                    <a:pt x="128" y="2"/>
                  </a:cubicBezTo>
                  <a:cubicBezTo>
                    <a:pt x="57" y="5"/>
                    <a:pt x="0" y="65"/>
                    <a:pt x="3" y="137"/>
                  </a:cubicBezTo>
                  <a:cubicBezTo>
                    <a:pt x="5" y="204"/>
                    <a:pt x="59" y="258"/>
                    <a:pt x="126" y="262"/>
                  </a:cubicBezTo>
                  <a:cubicBezTo>
                    <a:pt x="167" y="2082"/>
                    <a:pt x="167" y="2082"/>
                    <a:pt x="167" y="2082"/>
                  </a:cubicBezTo>
                  <a:cubicBezTo>
                    <a:pt x="4511" y="2082"/>
                    <a:pt x="4511" y="2082"/>
                    <a:pt x="4511" y="2082"/>
                  </a:cubicBezTo>
                  <a:cubicBezTo>
                    <a:pt x="4513" y="353"/>
                    <a:pt x="4513" y="353"/>
                    <a:pt x="4513" y="353"/>
                  </a:cubicBezTo>
                  <a:cubicBezTo>
                    <a:pt x="4577" y="351"/>
                    <a:pt x="4627" y="297"/>
                    <a:pt x="4625" y="233"/>
                  </a:cubicBezTo>
                  <a:cubicBezTo>
                    <a:pt x="4623" y="169"/>
                    <a:pt x="4569" y="119"/>
                    <a:pt x="4505" y="121"/>
                  </a:cubicBezTo>
                </a:path>
              </a:pathLst>
            </a:custGeom>
            <a:solidFill>
              <a:srgbClr val="0393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22"/>
            <p:cNvSpPr/>
            <p:nvPr/>
          </p:nvSpPr>
          <p:spPr bwMode="auto">
            <a:xfrm>
              <a:off x="2541588" y="3573462"/>
              <a:ext cx="7296150" cy="401638"/>
            </a:xfrm>
            <a:custGeom>
              <a:avLst/>
              <a:gdLst>
                <a:gd name="T0" fmla="*/ 128 w 4625"/>
                <a:gd name="T1" fmla="*/ 38 h 255"/>
                <a:gd name="T2" fmla="*/ 365 w 4625"/>
                <a:gd name="T3" fmla="*/ 51 h 255"/>
                <a:gd name="T4" fmla="*/ 606 w 4625"/>
                <a:gd name="T5" fmla="*/ 152 h 255"/>
                <a:gd name="T6" fmla="*/ 789 w 4625"/>
                <a:gd name="T7" fmla="*/ 107 h 255"/>
                <a:gd name="T8" fmla="*/ 986 w 4625"/>
                <a:gd name="T9" fmla="*/ 138 h 255"/>
                <a:gd name="T10" fmla="*/ 1225 w 4625"/>
                <a:gd name="T11" fmla="*/ 92 h 255"/>
                <a:gd name="T12" fmla="*/ 1486 w 4625"/>
                <a:gd name="T13" fmla="*/ 121 h 255"/>
                <a:gd name="T14" fmla="*/ 1660 w 4625"/>
                <a:gd name="T15" fmla="*/ 178 h 255"/>
                <a:gd name="T16" fmla="*/ 1715 w 4625"/>
                <a:gd name="T17" fmla="*/ 170 h 255"/>
                <a:gd name="T18" fmla="*/ 2073 w 4625"/>
                <a:gd name="T19" fmla="*/ 165 h 255"/>
                <a:gd name="T20" fmla="*/ 2130 w 4625"/>
                <a:gd name="T21" fmla="*/ 155 h 255"/>
                <a:gd name="T22" fmla="*/ 2373 w 4625"/>
                <a:gd name="T23" fmla="*/ 117 h 255"/>
                <a:gd name="T24" fmla="*/ 2656 w 4625"/>
                <a:gd name="T25" fmla="*/ 180 h 255"/>
                <a:gd name="T26" fmla="*/ 2793 w 4625"/>
                <a:gd name="T27" fmla="*/ 169 h 255"/>
                <a:gd name="T28" fmla="*/ 3046 w 4625"/>
                <a:gd name="T29" fmla="*/ 167 h 255"/>
                <a:gd name="T30" fmla="*/ 3206 w 4625"/>
                <a:gd name="T31" fmla="*/ 178 h 255"/>
                <a:gd name="T32" fmla="*/ 3502 w 4625"/>
                <a:gd name="T33" fmla="*/ 171 h 255"/>
                <a:gd name="T34" fmla="*/ 3750 w 4625"/>
                <a:gd name="T35" fmla="*/ 183 h 255"/>
                <a:gd name="T36" fmla="*/ 3827 w 4625"/>
                <a:gd name="T37" fmla="*/ 181 h 255"/>
                <a:gd name="T38" fmla="*/ 4014 w 4625"/>
                <a:gd name="T39" fmla="*/ 80 h 255"/>
                <a:gd name="T40" fmla="*/ 4253 w 4625"/>
                <a:gd name="T41" fmla="*/ 166 h 255"/>
                <a:gd name="T42" fmla="*/ 4343 w 4625"/>
                <a:gd name="T43" fmla="*/ 163 h 255"/>
                <a:gd name="T44" fmla="*/ 4505 w 4625"/>
                <a:gd name="T45" fmla="*/ 157 h 255"/>
                <a:gd name="T46" fmla="*/ 4625 w 4625"/>
                <a:gd name="T47" fmla="*/ 233 h 255"/>
                <a:gd name="T48" fmla="*/ 4431 w 4625"/>
                <a:gd name="T49" fmla="*/ 151 h 255"/>
                <a:gd name="T50" fmla="*/ 4301 w 4625"/>
                <a:gd name="T51" fmla="*/ 134 h 255"/>
                <a:gd name="T52" fmla="*/ 4199 w 4625"/>
                <a:gd name="T53" fmla="*/ 140 h 255"/>
                <a:gd name="T54" fmla="*/ 3841 w 4625"/>
                <a:gd name="T55" fmla="*/ 145 h 255"/>
                <a:gd name="T56" fmla="*/ 3786 w 4625"/>
                <a:gd name="T57" fmla="*/ 152 h 255"/>
                <a:gd name="T58" fmla="*/ 3612 w 4625"/>
                <a:gd name="T59" fmla="*/ 96 h 255"/>
                <a:gd name="T60" fmla="*/ 3350 w 4625"/>
                <a:gd name="T61" fmla="*/ 67 h 255"/>
                <a:gd name="T62" fmla="*/ 3112 w 4625"/>
                <a:gd name="T63" fmla="*/ 113 h 255"/>
                <a:gd name="T64" fmla="*/ 2915 w 4625"/>
                <a:gd name="T65" fmla="*/ 82 h 255"/>
                <a:gd name="T66" fmla="*/ 2732 w 4625"/>
                <a:gd name="T67" fmla="*/ 126 h 255"/>
                <a:gd name="T68" fmla="*/ 2491 w 4625"/>
                <a:gd name="T69" fmla="*/ 25 h 255"/>
                <a:gd name="T70" fmla="*/ 2254 w 4625"/>
                <a:gd name="T71" fmla="*/ 12 h 255"/>
                <a:gd name="T72" fmla="*/ 2128 w 4625"/>
                <a:gd name="T73" fmla="*/ 119 h 255"/>
                <a:gd name="T74" fmla="*/ 1888 w 4625"/>
                <a:gd name="T75" fmla="*/ 33 h 255"/>
                <a:gd name="T76" fmla="*/ 1702 w 4625"/>
                <a:gd name="T77" fmla="*/ 134 h 255"/>
                <a:gd name="T78" fmla="*/ 1624 w 4625"/>
                <a:gd name="T79" fmla="*/ 137 h 255"/>
                <a:gd name="T80" fmla="*/ 1376 w 4625"/>
                <a:gd name="T81" fmla="*/ 124 h 255"/>
                <a:gd name="T82" fmla="*/ 1080 w 4625"/>
                <a:gd name="T83" fmla="*/ 132 h 255"/>
                <a:gd name="T84" fmla="*/ 921 w 4625"/>
                <a:gd name="T85" fmla="*/ 120 h 255"/>
                <a:gd name="T86" fmla="*/ 668 w 4625"/>
                <a:gd name="T87" fmla="*/ 123 h 255"/>
                <a:gd name="T88" fmla="*/ 530 w 4625"/>
                <a:gd name="T89" fmla="*/ 134 h 255"/>
                <a:gd name="T90" fmla="*/ 247 w 4625"/>
                <a:gd name="T91" fmla="*/ 70 h 255"/>
                <a:gd name="T92" fmla="*/ 3 w 4625"/>
                <a:gd name="T93" fmla="*/ 137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625" h="255">
                  <a:moveTo>
                    <a:pt x="4" y="150"/>
                  </a:moveTo>
                  <a:cubicBezTo>
                    <a:pt x="13" y="89"/>
                    <a:pt x="64" y="40"/>
                    <a:pt x="128" y="38"/>
                  </a:cubicBezTo>
                  <a:cubicBezTo>
                    <a:pt x="179" y="36"/>
                    <a:pt x="224" y="64"/>
                    <a:pt x="247" y="106"/>
                  </a:cubicBezTo>
                  <a:cubicBezTo>
                    <a:pt x="276" y="74"/>
                    <a:pt x="318" y="52"/>
                    <a:pt x="365" y="51"/>
                  </a:cubicBezTo>
                  <a:cubicBezTo>
                    <a:pt x="442" y="48"/>
                    <a:pt x="509" y="99"/>
                    <a:pt x="530" y="170"/>
                  </a:cubicBezTo>
                  <a:cubicBezTo>
                    <a:pt x="553" y="159"/>
                    <a:pt x="579" y="153"/>
                    <a:pt x="606" y="152"/>
                  </a:cubicBezTo>
                  <a:cubicBezTo>
                    <a:pt x="628" y="151"/>
                    <a:pt x="648" y="153"/>
                    <a:pt x="668" y="159"/>
                  </a:cubicBezTo>
                  <a:cubicBezTo>
                    <a:pt x="699" y="128"/>
                    <a:pt x="742" y="109"/>
                    <a:pt x="789" y="107"/>
                  </a:cubicBezTo>
                  <a:cubicBezTo>
                    <a:pt x="840" y="106"/>
                    <a:pt x="886" y="124"/>
                    <a:pt x="921" y="156"/>
                  </a:cubicBezTo>
                  <a:cubicBezTo>
                    <a:pt x="940" y="146"/>
                    <a:pt x="962" y="139"/>
                    <a:pt x="986" y="138"/>
                  </a:cubicBezTo>
                  <a:cubicBezTo>
                    <a:pt x="1021" y="137"/>
                    <a:pt x="1054" y="148"/>
                    <a:pt x="1080" y="168"/>
                  </a:cubicBezTo>
                  <a:cubicBezTo>
                    <a:pt x="1113" y="124"/>
                    <a:pt x="1165" y="94"/>
                    <a:pt x="1225" y="92"/>
                  </a:cubicBezTo>
                  <a:cubicBezTo>
                    <a:pt x="1285" y="90"/>
                    <a:pt x="1340" y="117"/>
                    <a:pt x="1376" y="160"/>
                  </a:cubicBezTo>
                  <a:cubicBezTo>
                    <a:pt x="1407" y="137"/>
                    <a:pt x="1445" y="123"/>
                    <a:pt x="1486" y="121"/>
                  </a:cubicBezTo>
                  <a:cubicBezTo>
                    <a:pt x="1539" y="119"/>
                    <a:pt x="1588" y="139"/>
                    <a:pt x="1624" y="173"/>
                  </a:cubicBezTo>
                  <a:cubicBezTo>
                    <a:pt x="1637" y="173"/>
                    <a:pt x="1649" y="175"/>
                    <a:pt x="1660" y="178"/>
                  </a:cubicBezTo>
                  <a:cubicBezTo>
                    <a:pt x="1673" y="173"/>
                    <a:pt x="1687" y="171"/>
                    <a:pt x="1702" y="170"/>
                  </a:cubicBezTo>
                  <a:cubicBezTo>
                    <a:pt x="1706" y="170"/>
                    <a:pt x="1711" y="170"/>
                    <a:pt x="1715" y="170"/>
                  </a:cubicBezTo>
                  <a:cubicBezTo>
                    <a:pt x="1751" y="112"/>
                    <a:pt x="1815" y="72"/>
                    <a:pt x="1888" y="69"/>
                  </a:cubicBezTo>
                  <a:cubicBezTo>
                    <a:pt x="1965" y="66"/>
                    <a:pt x="2034" y="105"/>
                    <a:pt x="2073" y="165"/>
                  </a:cubicBezTo>
                  <a:cubicBezTo>
                    <a:pt x="2090" y="160"/>
                    <a:pt x="2109" y="156"/>
                    <a:pt x="2128" y="155"/>
                  </a:cubicBezTo>
                  <a:cubicBezTo>
                    <a:pt x="2129" y="155"/>
                    <a:pt x="2129" y="155"/>
                    <a:pt x="2130" y="155"/>
                  </a:cubicBezTo>
                  <a:cubicBezTo>
                    <a:pt x="2141" y="96"/>
                    <a:pt x="2192" y="51"/>
                    <a:pt x="2254" y="48"/>
                  </a:cubicBezTo>
                  <a:cubicBezTo>
                    <a:pt x="2305" y="47"/>
                    <a:pt x="2350" y="75"/>
                    <a:pt x="2373" y="117"/>
                  </a:cubicBezTo>
                  <a:cubicBezTo>
                    <a:pt x="2402" y="84"/>
                    <a:pt x="2444" y="63"/>
                    <a:pt x="2491" y="61"/>
                  </a:cubicBezTo>
                  <a:cubicBezTo>
                    <a:pt x="2568" y="58"/>
                    <a:pt x="2635" y="109"/>
                    <a:pt x="2656" y="180"/>
                  </a:cubicBezTo>
                  <a:cubicBezTo>
                    <a:pt x="2679" y="169"/>
                    <a:pt x="2705" y="163"/>
                    <a:pt x="2732" y="162"/>
                  </a:cubicBezTo>
                  <a:cubicBezTo>
                    <a:pt x="2753" y="161"/>
                    <a:pt x="2774" y="164"/>
                    <a:pt x="2793" y="169"/>
                  </a:cubicBezTo>
                  <a:cubicBezTo>
                    <a:pt x="2825" y="139"/>
                    <a:pt x="2867" y="119"/>
                    <a:pt x="2915" y="118"/>
                  </a:cubicBezTo>
                  <a:cubicBezTo>
                    <a:pt x="2965" y="116"/>
                    <a:pt x="3012" y="135"/>
                    <a:pt x="3046" y="167"/>
                  </a:cubicBezTo>
                  <a:cubicBezTo>
                    <a:pt x="3066" y="156"/>
                    <a:pt x="3088" y="150"/>
                    <a:pt x="3112" y="149"/>
                  </a:cubicBezTo>
                  <a:cubicBezTo>
                    <a:pt x="3147" y="148"/>
                    <a:pt x="3180" y="159"/>
                    <a:pt x="3206" y="178"/>
                  </a:cubicBezTo>
                  <a:cubicBezTo>
                    <a:pt x="3239" y="134"/>
                    <a:pt x="3291" y="105"/>
                    <a:pt x="3350" y="103"/>
                  </a:cubicBezTo>
                  <a:cubicBezTo>
                    <a:pt x="3411" y="100"/>
                    <a:pt x="3466" y="127"/>
                    <a:pt x="3502" y="171"/>
                  </a:cubicBezTo>
                  <a:cubicBezTo>
                    <a:pt x="3532" y="147"/>
                    <a:pt x="3570" y="133"/>
                    <a:pt x="3612" y="132"/>
                  </a:cubicBezTo>
                  <a:cubicBezTo>
                    <a:pt x="3665" y="130"/>
                    <a:pt x="3714" y="150"/>
                    <a:pt x="3750" y="183"/>
                  </a:cubicBezTo>
                  <a:cubicBezTo>
                    <a:pt x="3762" y="183"/>
                    <a:pt x="3774" y="185"/>
                    <a:pt x="3786" y="188"/>
                  </a:cubicBezTo>
                  <a:cubicBezTo>
                    <a:pt x="3799" y="184"/>
                    <a:pt x="3813" y="181"/>
                    <a:pt x="3827" y="181"/>
                  </a:cubicBezTo>
                  <a:cubicBezTo>
                    <a:pt x="3832" y="180"/>
                    <a:pt x="3836" y="181"/>
                    <a:pt x="3841" y="181"/>
                  </a:cubicBezTo>
                  <a:cubicBezTo>
                    <a:pt x="3876" y="122"/>
                    <a:pt x="3940" y="82"/>
                    <a:pt x="4014" y="80"/>
                  </a:cubicBezTo>
                  <a:cubicBezTo>
                    <a:pt x="4091" y="77"/>
                    <a:pt x="4160" y="116"/>
                    <a:pt x="4199" y="176"/>
                  </a:cubicBezTo>
                  <a:cubicBezTo>
                    <a:pt x="4216" y="170"/>
                    <a:pt x="4234" y="167"/>
                    <a:pt x="4253" y="166"/>
                  </a:cubicBezTo>
                  <a:cubicBezTo>
                    <a:pt x="4270" y="165"/>
                    <a:pt x="4286" y="167"/>
                    <a:pt x="4301" y="170"/>
                  </a:cubicBezTo>
                  <a:cubicBezTo>
                    <a:pt x="4315" y="166"/>
                    <a:pt x="4329" y="163"/>
                    <a:pt x="4343" y="163"/>
                  </a:cubicBezTo>
                  <a:cubicBezTo>
                    <a:pt x="4376" y="162"/>
                    <a:pt x="4406" y="171"/>
                    <a:pt x="4431" y="187"/>
                  </a:cubicBezTo>
                  <a:cubicBezTo>
                    <a:pt x="4451" y="169"/>
                    <a:pt x="4476" y="158"/>
                    <a:pt x="4505" y="157"/>
                  </a:cubicBezTo>
                  <a:cubicBezTo>
                    <a:pt x="4564" y="155"/>
                    <a:pt x="4615" y="198"/>
                    <a:pt x="4624" y="255"/>
                  </a:cubicBezTo>
                  <a:cubicBezTo>
                    <a:pt x="4625" y="248"/>
                    <a:pt x="4625" y="241"/>
                    <a:pt x="4625" y="233"/>
                  </a:cubicBezTo>
                  <a:cubicBezTo>
                    <a:pt x="4623" y="169"/>
                    <a:pt x="4569" y="119"/>
                    <a:pt x="4505" y="121"/>
                  </a:cubicBezTo>
                  <a:cubicBezTo>
                    <a:pt x="4476" y="122"/>
                    <a:pt x="4451" y="133"/>
                    <a:pt x="4431" y="151"/>
                  </a:cubicBezTo>
                  <a:cubicBezTo>
                    <a:pt x="4406" y="135"/>
                    <a:pt x="4376" y="126"/>
                    <a:pt x="4343" y="127"/>
                  </a:cubicBezTo>
                  <a:cubicBezTo>
                    <a:pt x="4329" y="127"/>
                    <a:pt x="4315" y="130"/>
                    <a:pt x="4301" y="134"/>
                  </a:cubicBezTo>
                  <a:cubicBezTo>
                    <a:pt x="4286" y="131"/>
                    <a:pt x="4270" y="129"/>
                    <a:pt x="4253" y="130"/>
                  </a:cubicBezTo>
                  <a:cubicBezTo>
                    <a:pt x="4234" y="131"/>
                    <a:pt x="4216" y="134"/>
                    <a:pt x="4199" y="140"/>
                  </a:cubicBezTo>
                  <a:cubicBezTo>
                    <a:pt x="4160" y="80"/>
                    <a:pt x="4091" y="41"/>
                    <a:pt x="4014" y="44"/>
                  </a:cubicBezTo>
                  <a:cubicBezTo>
                    <a:pt x="3940" y="46"/>
                    <a:pt x="3876" y="86"/>
                    <a:pt x="3841" y="145"/>
                  </a:cubicBezTo>
                  <a:cubicBezTo>
                    <a:pt x="3836" y="145"/>
                    <a:pt x="3832" y="144"/>
                    <a:pt x="3827" y="145"/>
                  </a:cubicBezTo>
                  <a:cubicBezTo>
                    <a:pt x="3813" y="145"/>
                    <a:pt x="3799" y="148"/>
                    <a:pt x="3786" y="152"/>
                  </a:cubicBezTo>
                  <a:cubicBezTo>
                    <a:pt x="3774" y="149"/>
                    <a:pt x="3762" y="147"/>
                    <a:pt x="3750" y="147"/>
                  </a:cubicBezTo>
                  <a:cubicBezTo>
                    <a:pt x="3714" y="114"/>
                    <a:pt x="3665" y="94"/>
                    <a:pt x="3612" y="96"/>
                  </a:cubicBezTo>
                  <a:cubicBezTo>
                    <a:pt x="3570" y="97"/>
                    <a:pt x="3532" y="111"/>
                    <a:pt x="3502" y="135"/>
                  </a:cubicBezTo>
                  <a:cubicBezTo>
                    <a:pt x="3466" y="91"/>
                    <a:pt x="3411" y="64"/>
                    <a:pt x="3350" y="67"/>
                  </a:cubicBezTo>
                  <a:cubicBezTo>
                    <a:pt x="3291" y="69"/>
                    <a:pt x="3239" y="98"/>
                    <a:pt x="3206" y="142"/>
                  </a:cubicBezTo>
                  <a:cubicBezTo>
                    <a:pt x="3180" y="123"/>
                    <a:pt x="3147" y="112"/>
                    <a:pt x="3112" y="113"/>
                  </a:cubicBezTo>
                  <a:cubicBezTo>
                    <a:pt x="3088" y="114"/>
                    <a:pt x="3066" y="120"/>
                    <a:pt x="3046" y="131"/>
                  </a:cubicBezTo>
                  <a:cubicBezTo>
                    <a:pt x="3012" y="99"/>
                    <a:pt x="2965" y="80"/>
                    <a:pt x="2915" y="82"/>
                  </a:cubicBezTo>
                  <a:cubicBezTo>
                    <a:pt x="2867" y="83"/>
                    <a:pt x="2825" y="103"/>
                    <a:pt x="2793" y="133"/>
                  </a:cubicBezTo>
                  <a:cubicBezTo>
                    <a:pt x="2774" y="128"/>
                    <a:pt x="2753" y="125"/>
                    <a:pt x="2732" y="126"/>
                  </a:cubicBezTo>
                  <a:cubicBezTo>
                    <a:pt x="2705" y="127"/>
                    <a:pt x="2679" y="133"/>
                    <a:pt x="2656" y="144"/>
                  </a:cubicBezTo>
                  <a:cubicBezTo>
                    <a:pt x="2635" y="73"/>
                    <a:pt x="2568" y="22"/>
                    <a:pt x="2491" y="25"/>
                  </a:cubicBezTo>
                  <a:cubicBezTo>
                    <a:pt x="2444" y="27"/>
                    <a:pt x="2402" y="48"/>
                    <a:pt x="2373" y="81"/>
                  </a:cubicBezTo>
                  <a:cubicBezTo>
                    <a:pt x="2350" y="39"/>
                    <a:pt x="2305" y="11"/>
                    <a:pt x="2254" y="12"/>
                  </a:cubicBezTo>
                  <a:cubicBezTo>
                    <a:pt x="2192" y="15"/>
                    <a:pt x="2141" y="60"/>
                    <a:pt x="2130" y="119"/>
                  </a:cubicBezTo>
                  <a:cubicBezTo>
                    <a:pt x="2129" y="119"/>
                    <a:pt x="2129" y="119"/>
                    <a:pt x="2128" y="119"/>
                  </a:cubicBezTo>
                  <a:cubicBezTo>
                    <a:pt x="2109" y="120"/>
                    <a:pt x="2090" y="124"/>
                    <a:pt x="2073" y="129"/>
                  </a:cubicBezTo>
                  <a:cubicBezTo>
                    <a:pt x="2034" y="69"/>
                    <a:pt x="1965" y="30"/>
                    <a:pt x="1888" y="33"/>
                  </a:cubicBezTo>
                  <a:cubicBezTo>
                    <a:pt x="1815" y="36"/>
                    <a:pt x="1751" y="76"/>
                    <a:pt x="1715" y="134"/>
                  </a:cubicBezTo>
                  <a:cubicBezTo>
                    <a:pt x="1711" y="134"/>
                    <a:pt x="1706" y="134"/>
                    <a:pt x="1702" y="134"/>
                  </a:cubicBezTo>
                  <a:cubicBezTo>
                    <a:pt x="1687" y="135"/>
                    <a:pt x="1673" y="137"/>
                    <a:pt x="1660" y="142"/>
                  </a:cubicBezTo>
                  <a:cubicBezTo>
                    <a:pt x="1649" y="139"/>
                    <a:pt x="1637" y="137"/>
                    <a:pt x="1624" y="137"/>
                  </a:cubicBezTo>
                  <a:cubicBezTo>
                    <a:pt x="1588" y="103"/>
                    <a:pt x="1539" y="83"/>
                    <a:pt x="1486" y="85"/>
                  </a:cubicBezTo>
                  <a:cubicBezTo>
                    <a:pt x="1445" y="87"/>
                    <a:pt x="1407" y="101"/>
                    <a:pt x="1376" y="124"/>
                  </a:cubicBezTo>
                  <a:cubicBezTo>
                    <a:pt x="1340" y="81"/>
                    <a:pt x="1285" y="54"/>
                    <a:pt x="1225" y="56"/>
                  </a:cubicBezTo>
                  <a:cubicBezTo>
                    <a:pt x="1165" y="58"/>
                    <a:pt x="1113" y="88"/>
                    <a:pt x="1080" y="132"/>
                  </a:cubicBezTo>
                  <a:cubicBezTo>
                    <a:pt x="1054" y="112"/>
                    <a:pt x="1021" y="101"/>
                    <a:pt x="986" y="102"/>
                  </a:cubicBezTo>
                  <a:cubicBezTo>
                    <a:pt x="962" y="103"/>
                    <a:pt x="940" y="110"/>
                    <a:pt x="921" y="120"/>
                  </a:cubicBezTo>
                  <a:cubicBezTo>
                    <a:pt x="886" y="88"/>
                    <a:pt x="840" y="70"/>
                    <a:pt x="789" y="71"/>
                  </a:cubicBezTo>
                  <a:cubicBezTo>
                    <a:pt x="742" y="73"/>
                    <a:pt x="699" y="92"/>
                    <a:pt x="668" y="123"/>
                  </a:cubicBezTo>
                  <a:cubicBezTo>
                    <a:pt x="648" y="117"/>
                    <a:pt x="628" y="115"/>
                    <a:pt x="606" y="116"/>
                  </a:cubicBezTo>
                  <a:cubicBezTo>
                    <a:pt x="579" y="117"/>
                    <a:pt x="553" y="123"/>
                    <a:pt x="530" y="134"/>
                  </a:cubicBezTo>
                  <a:cubicBezTo>
                    <a:pt x="509" y="63"/>
                    <a:pt x="442" y="12"/>
                    <a:pt x="365" y="15"/>
                  </a:cubicBezTo>
                  <a:cubicBezTo>
                    <a:pt x="318" y="16"/>
                    <a:pt x="276" y="38"/>
                    <a:pt x="247" y="70"/>
                  </a:cubicBezTo>
                  <a:cubicBezTo>
                    <a:pt x="224" y="28"/>
                    <a:pt x="179" y="0"/>
                    <a:pt x="128" y="2"/>
                  </a:cubicBezTo>
                  <a:cubicBezTo>
                    <a:pt x="57" y="5"/>
                    <a:pt x="0" y="65"/>
                    <a:pt x="3" y="137"/>
                  </a:cubicBezTo>
                  <a:cubicBezTo>
                    <a:pt x="3" y="141"/>
                    <a:pt x="3" y="146"/>
                    <a:pt x="4" y="150"/>
                  </a:cubicBezTo>
                  <a:close/>
                </a:path>
              </a:pathLst>
            </a:custGeom>
            <a:solidFill>
              <a:srgbClr val="05D1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84" name="组合 83"/>
          <p:cNvGrpSpPr/>
          <p:nvPr/>
        </p:nvGrpSpPr>
        <p:grpSpPr>
          <a:xfrm>
            <a:off x="389954" y="800236"/>
            <a:ext cx="5377800" cy="6410922"/>
            <a:chOff x="3448844" y="523875"/>
            <a:chExt cx="4908550" cy="5851525"/>
          </a:xfrm>
        </p:grpSpPr>
        <p:sp>
          <p:nvSpPr>
            <p:cNvPr id="6" name="Freeform 15">
              <a:hlinkClick r:id="rId2"/>
            </p:cNvPr>
            <p:cNvSpPr/>
            <p:nvPr/>
          </p:nvSpPr>
          <p:spPr bwMode="auto">
            <a:xfrm>
              <a:off x="4951413" y="3351212"/>
              <a:ext cx="2419350" cy="3024188"/>
            </a:xfrm>
            <a:custGeom>
              <a:avLst/>
              <a:gdLst>
                <a:gd name="T0" fmla="*/ 437 w 1533"/>
                <a:gd name="T1" fmla="*/ 545 h 1917"/>
                <a:gd name="T2" fmla="*/ 75 w 1533"/>
                <a:gd name="T3" fmla="*/ 1021 h 1917"/>
                <a:gd name="T4" fmla="*/ 639 w 1533"/>
                <a:gd name="T5" fmla="*/ 1839 h 1917"/>
                <a:gd name="T6" fmla="*/ 1469 w 1533"/>
                <a:gd name="T7" fmla="*/ 1304 h 1917"/>
                <a:gd name="T8" fmla="*/ 1058 w 1533"/>
                <a:gd name="T9" fmla="*/ 538 h 1917"/>
                <a:gd name="T10" fmla="*/ 1058 w 1533"/>
                <a:gd name="T11" fmla="*/ 538 h 1917"/>
                <a:gd name="T12" fmla="*/ 1043 w 1533"/>
                <a:gd name="T13" fmla="*/ 122 h 1917"/>
                <a:gd name="T14" fmla="*/ 976 w 1533"/>
                <a:gd name="T15" fmla="*/ 2 h 1917"/>
                <a:gd name="T16" fmla="*/ 476 w 1533"/>
                <a:gd name="T17" fmla="*/ 0 h 1917"/>
                <a:gd name="T18" fmla="*/ 430 w 1533"/>
                <a:gd name="T19" fmla="*/ 163 h 1917"/>
                <a:gd name="T20" fmla="*/ 436 w 1533"/>
                <a:gd name="T21" fmla="*/ 545 h 1917"/>
                <a:gd name="T22" fmla="*/ 437 w 1533"/>
                <a:gd name="T23" fmla="*/ 545 h 19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33" h="1917">
                  <a:moveTo>
                    <a:pt x="437" y="545"/>
                  </a:moveTo>
                  <a:cubicBezTo>
                    <a:pt x="253" y="646"/>
                    <a:pt x="118" y="810"/>
                    <a:pt x="75" y="1021"/>
                  </a:cubicBezTo>
                  <a:cubicBezTo>
                    <a:pt x="0" y="1394"/>
                    <a:pt x="253" y="1762"/>
                    <a:pt x="639" y="1839"/>
                  </a:cubicBezTo>
                  <a:cubicBezTo>
                    <a:pt x="1026" y="1917"/>
                    <a:pt x="1394" y="1677"/>
                    <a:pt x="1469" y="1304"/>
                  </a:cubicBezTo>
                  <a:cubicBezTo>
                    <a:pt x="1533" y="985"/>
                    <a:pt x="1334" y="667"/>
                    <a:pt x="1058" y="538"/>
                  </a:cubicBezTo>
                  <a:cubicBezTo>
                    <a:pt x="1058" y="538"/>
                    <a:pt x="1058" y="538"/>
                    <a:pt x="1058" y="538"/>
                  </a:cubicBezTo>
                  <a:cubicBezTo>
                    <a:pt x="1043" y="122"/>
                    <a:pt x="1043" y="122"/>
                    <a:pt x="1043" y="122"/>
                  </a:cubicBezTo>
                  <a:cubicBezTo>
                    <a:pt x="976" y="2"/>
                    <a:pt x="976" y="2"/>
                    <a:pt x="976" y="2"/>
                  </a:cubicBezTo>
                  <a:cubicBezTo>
                    <a:pt x="476" y="0"/>
                    <a:pt x="476" y="0"/>
                    <a:pt x="476" y="0"/>
                  </a:cubicBezTo>
                  <a:cubicBezTo>
                    <a:pt x="430" y="163"/>
                    <a:pt x="430" y="163"/>
                    <a:pt x="430" y="163"/>
                  </a:cubicBezTo>
                  <a:cubicBezTo>
                    <a:pt x="436" y="545"/>
                    <a:pt x="436" y="545"/>
                    <a:pt x="436" y="545"/>
                  </a:cubicBezTo>
                  <a:cubicBezTo>
                    <a:pt x="437" y="545"/>
                    <a:pt x="437" y="545"/>
                    <a:pt x="437" y="545"/>
                  </a:cubicBezTo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16"/>
            <p:cNvSpPr>
              <a:spLocks noEditPoints="1"/>
            </p:cNvSpPr>
            <p:nvPr/>
          </p:nvSpPr>
          <p:spPr bwMode="auto">
            <a:xfrm>
              <a:off x="5588001" y="3622675"/>
              <a:ext cx="1196975" cy="1857375"/>
            </a:xfrm>
            <a:custGeom>
              <a:avLst/>
              <a:gdLst>
                <a:gd name="T0" fmla="*/ 606 w 759"/>
                <a:gd name="T1" fmla="*/ 302 h 1178"/>
                <a:gd name="T2" fmla="*/ 96 w 759"/>
                <a:gd name="T3" fmla="*/ 252 h 1178"/>
                <a:gd name="T4" fmla="*/ 107 w 759"/>
                <a:gd name="T5" fmla="*/ 104 h 1178"/>
                <a:gd name="T6" fmla="*/ 598 w 759"/>
                <a:gd name="T7" fmla="*/ 178 h 1178"/>
                <a:gd name="T8" fmla="*/ 107 w 759"/>
                <a:gd name="T9" fmla="*/ 104 h 1178"/>
                <a:gd name="T10" fmla="*/ 587 w 759"/>
                <a:gd name="T11" fmla="*/ 5 h 1178"/>
                <a:gd name="T12" fmla="*/ 92 w 759"/>
                <a:gd name="T13" fmla="*/ 54 h 1178"/>
                <a:gd name="T14" fmla="*/ 753 w 759"/>
                <a:gd name="T15" fmla="*/ 1073 h 1178"/>
                <a:gd name="T16" fmla="*/ 489 w 759"/>
                <a:gd name="T17" fmla="*/ 464 h 1178"/>
                <a:gd name="T18" fmla="*/ 475 w 759"/>
                <a:gd name="T19" fmla="*/ 454 h 1178"/>
                <a:gd name="T20" fmla="*/ 590 w 759"/>
                <a:gd name="T21" fmla="*/ 1001 h 1178"/>
                <a:gd name="T22" fmla="*/ 453 w 759"/>
                <a:gd name="T23" fmla="*/ 1042 h 1178"/>
                <a:gd name="T24" fmla="*/ 247 w 759"/>
                <a:gd name="T25" fmla="*/ 1035 h 1178"/>
                <a:gd name="T26" fmla="*/ 138 w 759"/>
                <a:gd name="T27" fmla="*/ 1000 h 1178"/>
                <a:gd name="T28" fmla="*/ 218 w 759"/>
                <a:gd name="T29" fmla="*/ 447 h 1178"/>
                <a:gd name="T30" fmla="*/ 114 w 759"/>
                <a:gd name="T31" fmla="*/ 997 h 1178"/>
                <a:gd name="T32" fmla="*/ 5 w 759"/>
                <a:gd name="T33" fmla="*/ 1061 h 1178"/>
                <a:gd name="T34" fmla="*/ 121 w 759"/>
                <a:gd name="T35" fmla="*/ 1087 h 1178"/>
                <a:gd name="T36" fmla="*/ 206 w 759"/>
                <a:gd name="T37" fmla="*/ 1044 h 1178"/>
                <a:gd name="T38" fmla="*/ 209 w 759"/>
                <a:gd name="T39" fmla="*/ 1090 h 1178"/>
                <a:gd name="T40" fmla="*/ 323 w 759"/>
                <a:gd name="T41" fmla="*/ 1103 h 1178"/>
                <a:gd name="T42" fmla="*/ 442 w 759"/>
                <a:gd name="T43" fmla="*/ 1063 h 1178"/>
                <a:gd name="T44" fmla="*/ 466 w 759"/>
                <a:gd name="T45" fmla="*/ 1168 h 1178"/>
                <a:gd name="T46" fmla="*/ 533 w 759"/>
                <a:gd name="T47" fmla="*/ 1095 h 1178"/>
                <a:gd name="T48" fmla="*/ 547 w 759"/>
                <a:gd name="T49" fmla="*/ 1026 h 1178"/>
                <a:gd name="T50" fmla="*/ 680 w 759"/>
                <a:gd name="T51" fmla="*/ 1143 h 1178"/>
                <a:gd name="T52" fmla="*/ 753 w 759"/>
                <a:gd name="T53" fmla="*/ 1073 h 1178"/>
                <a:gd name="T54" fmla="*/ 60 w 759"/>
                <a:gd name="T55" fmla="*/ 1112 h 1178"/>
                <a:gd name="T56" fmla="*/ 28 w 759"/>
                <a:gd name="T57" fmla="*/ 1057 h 1178"/>
                <a:gd name="T58" fmla="*/ 110 w 759"/>
                <a:gd name="T59" fmla="*/ 1021 h 1178"/>
                <a:gd name="T60" fmla="*/ 300 w 759"/>
                <a:gd name="T61" fmla="*/ 1107 h 1178"/>
                <a:gd name="T62" fmla="*/ 277 w 759"/>
                <a:gd name="T63" fmla="*/ 1140 h 1178"/>
                <a:gd name="T64" fmla="*/ 247 w 759"/>
                <a:gd name="T65" fmla="*/ 1061 h 1178"/>
                <a:gd name="T66" fmla="*/ 511 w 759"/>
                <a:gd name="T67" fmla="*/ 1105 h 1178"/>
                <a:gd name="T68" fmla="*/ 484 w 759"/>
                <a:gd name="T69" fmla="*/ 1150 h 1178"/>
                <a:gd name="T70" fmla="*/ 462 w 759"/>
                <a:gd name="T71" fmla="*/ 1078 h 1178"/>
                <a:gd name="T72" fmla="*/ 511 w 759"/>
                <a:gd name="T73" fmla="*/ 1105 h 1178"/>
                <a:gd name="T74" fmla="*/ 694 w 759"/>
                <a:gd name="T75" fmla="*/ 1122 h 1178"/>
                <a:gd name="T76" fmla="*/ 626 w 759"/>
                <a:gd name="T77" fmla="*/ 1029 h 1178"/>
                <a:gd name="T78" fmla="*/ 712 w 759"/>
                <a:gd name="T79" fmla="*/ 1117 h 1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59" h="1178">
                  <a:moveTo>
                    <a:pt x="107" y="306"/>
                  </a:moveTo>
                  <a:cubicBezTo>
                    <a:pt x="606" y="302"/>
                    <a:pt x="606" y="302"/>
                    <a:pt x="606" y="302"/>
                  </a:cubicBezTo>
                  <a:cubicBezTo>
                    <a:pt x="599" y="240"/>
                    <a:pt x="599" y="240"/>
                    <a:pt x="599" y="240"/>
                  </a:cubicBezTo>
                  <a:cubicBezTo>
                    <a:pt x="96" y="252"/>
                    <a:pt x="96" y="252"/>
                    <a:pt x="96" y="252"/>
                  </a:cubicBezTo>
                  <a:cubicBezTo>
                    <a:pt x="107" y="306"/>
                    <a:pt x="107" y="306"/>
                    <a:pt x="107" y="306"/>
                  </a:cubicBezTo>
                  <a:moveTo>
                    <a:pt x="107" y="104"/>
                  </a:moveTo>
                  <a:cubicBezTo>
                    <a:pt x="100" y="165"/>
                    <a:pt x="100" y="165"/>
                    <a:pt x="100" y="165"/>
                  </a:cubicBezTo>
                  <a:cubicBezTo>
                    <a:pt x="598" y="178"/>
                    <a:pt x="598" y="178"/>
                    <a:pt x="598" y="178"/>
                  </a:cubicBezTo>
                  <a:cubicBezTo>
                    <a:pt x="610" y="123"/>
                    <a:pt x="610" y="123"/>
                    <a:pt x="610" y="123"/>
                  </a:cubicBezTo>
                  <a:cubicBezTo>
                    <a:pt x="107" y="104"/>
                    <a:pt x="107" y="104"/>
                    <a:pt x="107" y="104"/>
                  </a:cubicBezTo>
                  <a:moveTo>
                    <a:pt x="591" y="67"/>
                  </a:moveTo>
                  <a:cubicBezTo>
                    <a:pt x="587" y="5"/>
                    <a:pt x="587" y="5"/>
                    <a:pt x="587" y="5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92" y="54"/>
                    <a:pt x="92" y="54"/>
                    <a:pt x="92" y="54"/>
                  </a:cubicBezTo>
                  <a:cubicBezTo>
                    <a:pt x="591" y="67"/>
                    <a:pt x="591" y="67"/>
                    <a:pt x="591" y="67"/>
                  </a:cubicBezTo>
                  <a:moveTo>
                    <a:pt x="753" y="1073"/>
                  </a:moveTo>
                  <a:cubicBezTo>
                    <a:pt x="739" y="1037"/>
                    <a:pt x="679" y="1012"/>
                    <a:pt x="616" y="1004"/>
                  </a:cubicBezTo>
                  <a:cubicBezTo>
                    <a:pt x="558" y="849"/>
                    <a:pt x="508" y="586"/>
                    <a:pt x="489" y="464"/>
                  </a:cubicBezTo>
                  <a:cubicBezTo>
                    <a:pt x="488" y="459"/>
                    <a:pt x="484" y="455"/>
                    <a:pt x="479" y="455"/>
                  </a:cubicBezTo>
                  <a:cubicBezTo>
                    <a:pt x="478" y="454"/>
                    <a:pt x="476" y="454"/>
                    <a:pt x="475" y="454"/>
                  </a:cubicBezTo>
                  <a:cubicBezTo>
                    <a:pt x="469" y="455"/>
                    <a:pt x="464" y="461"/>
                    <a:pt x="465" y="468"/>
                  </a:cubicBezTo>
                  <a:cubicBezTo>
                    <a:pt x="472" y="514"/>
                    <a:pt x="521" y="816"/>
                    <a:pt x="590" y="1001"/>
                  </a:cubicBezTo>
                  <a:cubicBezTo>
                    <a:pt x="575" y="1000"/>
                    <a:pt x="559" y="1001"/>
                    <a:pt x="545" y="1002"/>
                  </a:cubicBezTo>
                  <a:cubicBezTo>
                    <a:pt x="502" y="1006"/>
                    <a:pt x="470" y="1020"/>
                    <a:pt x="453" y="1042"/>
                  </a:cubicBezTo>
                  <a:cubicBezTo>
                    <a:pt x="387" y="1022"/>
                    <a:pt x="298" y="1018"/>
                    <a:pt x="250" y="1034"/>
                  </a:cubicBezTo>
                  <a:cubicBezTo>
                    <a:pt x="249" y="1035"/>
                    <a:pt x="248" y="1035"/>
                    <a:pt x="247" y="1035"/>
                  </a:cubicBezTo>
                  <a:cubicBezTo>
                    <a:pt x="235" y="1029"/>
                    <a:pt x="223" y="1025"/>
                    <a:pt x="215" y="1022"/>
                  </a:cubicBezTo>
                  <a:cubicBezTo>
                    <a:pt x="190" y="1013"/>
                    <a:pt x="163" y="1005"/>
                    <a:pt x="138" y="1000"/>
                  </a:cubicBezTo>
                  <a:cubicBezTo>
                    <a:pt x="167" y="832"/>
                    <a:pt x="225" y="479"/>
                    <a:pt x="228" y="460"/>
                  </a:cubicBezTo>
                  <a:cubicBezTo>
                    <a:pt x="229" y="454"/>
                    <a:pt x="225" y="447"/>
                    <a:pt x="218" y="447"/>
                  </a:cubicBezTo>
                  <a:cubicBezTo>
                    <a:pt x="212" y="445"/>
                    <a:pt x="206" y="450"/>
                    <a:pt x="205" y="456"/>
                  </a:cubicBezTo>
                  <a:cubicBezTo>
                    <a:pt x="184" y="581"/>
                    <a:pt x="139" y="857"/>
                    <a:pt x="114" y="997"/>
                  </a:cubicBezTo>
                  <a:cubicBezTo>
                    <a:pt x="75" y="993"/>
                    <a:pt x="40" y="996"/>
                    <a:pt x="20" y="1013"/>
                  </a:cubicBezTo>
                  <a:cubicBezTo>
                    <a:pt x="11" y="1021"/>
                    <a:pt x="0" y="1036"/>
                    <a:pt x="5" y="1061"/>
                  </a:cubicBezTo>
                  <a:cubicBezTo>
                    <a:pt x="16" y="1120"/>
                    <a:pt x="40" y="1134"/>
                    <a:pt x="59" y="1135"/>
                  </a:cubicBezTo>
                  <a:cubicBezTo>
                    <a:pt x="88" y="1137"/>
                    <a:pt x="115" y="1109"/>
                    <a:pt x="121" y="1087"/>
                  </a:cubicBezTo>
                  <a:cubicBezTo>
                    <a:pt x="123" y="1082"/>
                    <a:pt x="127" y="1058"/>
                    <a:pt x="133" y="1024"/>
                  </a:cubicBezTo>
                  <a:cubicBezTo>
                    <a:pt x="156" y="1028"/>
                    <a:pt x="181" y="1035"/>
                    <a:pt x="206" y="1044"/>
                  </a:cubicBezTo>
                  <a:cubicBezTo>
                    <a:pt x="212" y="1046"/>
                    <a:pt x="217" y="1048"/>
                    <a:pt x="221" y="1050"/>
                  </a:cubicBezTo>
                  <a:cubicBezTo>
                    <a:pt x="206" y="1064"/>
                    <a:pt x="206" y="1080"/>
                    <a:pt x="209" y="1090"/>
                  </a:cubicBezTo>
                  <a:cubicBezTo>
                    <a:pt x="221" y="1143"/>
                    <a:pt x="262" y="1169"/>
                    <a:pt x="292" y="1163"/>
                  </a:cubicBezTo>
                  <a:cubicBezTo>
                    <a:pt x="310" y="1159"/>
                    <a:pt x="330" y="1141"/>
                    <a:pt x="323" y="1103"/>
                  </a:cubicBezTo>
                  <a:cubicBezTo>
                    <a:pt x="320" y="1083"/>
                    <a:pt x="300" y="1066"/>
                    <a:pt x="278" y="1052"/>
                  </a:cubicBezTo>
                  <a:cubicBezTo>
                    <a:pt x="323" y="1043"/>
                    <a:pt x="391" y="1049"/>
                    <a:pt x="442" y="1063"/>
                  </a:cubicBezTo>
                  <a:cubicBezTo>
                    <a:pt x="441" y="1067"/>
                    <a:pt x="440" y="1070"/>
                    <a:pt x="439" y="1074"/>
                  </a:cubicBezTo>
                  <a:cubicBezTo>
                    <a:pt x="428" y="1139"/>
                    <a:pt x="454" y="1162"/>
                    <a:pt x="466" y="1168"/>
                  </a:cubicBezTo>
                  <a:cubicBezTo>
                    <a:pt x="484" y="1178"/>
                    <a:pt x="507" y="1175"/>
                    <a:pt x="523" y="1161"/>
                  </a:cubicBezTo>
                  <a:cubicBezTo>
                    <a:pt x="540" y="1145"/>
                    <a:pt x="544" y="1120"/>
                    <a:pt x="533" y="1095"/>
                  </a:cubicBezTo>
                  <a:cubicBezTo>
                    <a:pt x="525" y="1077"/>
                    <a:pt x="504" y="1062"/>
                    <a:pt x="477" y="1051"/>
                  </a:cubicBezTo>
                  <a:cubicBezTo>
                    <a:pt x="496" y="1034"/>
                    <a:pt x="527" y="1028"/>
                    <a:pt x="547" y="1026"/>
                  </a:cubicBezTo>
                  <a:cubicBezTo>
                    <a:pt x="564" y="1024"/>
                    <a:pt x="582" y="1024"/>
                    <a:pt x="600" y="1026"/>
                  </a:cubicBezTo>
                  <a:cubicBezTo>
                    <a:pt x="625" y="1087"/>
                    <a:pt x="652" y="1131"/>
                    <a:pt x="680" y="1143"/>
                  </a:cubicBezTo>
                  <a:cubicBezTo>
                    <a:pt x="696" y="1149"/>
                    <a:pt x="712" y="1147"/>
                    <a:pt x="726" y="1136"/>
                  </a:cubicBezTo>
                  <a:cubicBezTo>
                    <a:pt x="759" y="1112"/>
                    <a:pt x="759" y="1088"/>
                    <a:pt x="753" y="1073"/>
                  </a:cubicBezTo>
                  <a:moveTo>
                    <a:pt x="98" y="1080"/>
                  </a:moveTo>
                  <a:cubicBezTo>
                    <a:pt x="94" y="1093"/>
                    <a:pt x="76" y="1113"/>
                    <a:pt x="60" y="1112"/>
                  </a:cubicBezTo>
                  <a:cubicBezTo>
                    <a:pt x="59" y="1112"/>
                    <a:pt x="59" y="1112"/>
                    <a:pt x="58" y="1112"/>
                  </a:cubicBezTo>
                  <a:cubicBezTo>
                    <a:pt x="45" y="1109"/>
                    <a:pt x="34" y="1089"/>
                    <a:pt x="28" y="1057"/>
                  </a:cubicBezTo>
                  <a:cubicBezTo>
                    <a:pt x="25" y="1042"/>
                    <a:pt x="31" y="1035"/>
                    <a:pt x="35" y="1031"/>
                  </a:cubicBezTo>
                  <a:cubicBezTo>
                    <a:pt x="48" y="1020"/>
                    <a:pt x="76" y="1017"/>
                    <a:pt x="110" y="1021"/>
                  </a:cubicBezTo>
                  <a:cubicBezTo>
                    <a:pt x="104" y="1054"/>
                    <a:pt x="100" y="1075"/>
                    <a:pt x="98" y="1080"/>
                  </a:cubicBezTo>
                  <a:moveTo>
                    <a:pt x="300" y="1107"/>
                  </a:moveTo>
                  <a:cubicBezTo>
                    <a:pt x="301" y="1116"/>
                    <a:pt x="303" y="1137"/>
                    <a:pt x="287" y="1140"/>
                  </a:cubicBezTo>
                  <a:cubicBezTo>
                    <a:pt x="284" y="1140"/>
                    <a:pt x="281" y="1140"/>
                    <a:pt x="277" y="1140"/>
                  </a:cubicBezTo>
                  <a:cubicBezTo>
                    <a:pt x="261" y="1136"/>
                    <a:pt x="240" y="1118"/>
                    <a:pt x="232" y="1084"/>
                  </a:cubicBezTo>
                  <a:cubicBezTo>
                    <a:pt x="231" y="1081"/>
                    <a:pt x="228" y="1070"/>
                    <a:pt x="247" y="1061"/>
                  </a:cubicBezTo>
                  <a:cubicBezTo>
                    <a:pt x="281" y="1079"/>
                    <a:pt x="298" y="1096"/>
                    <a:pt x="300" y="1107"/>
                  </a:cubicBezTo>
                  <a:moveTo>
                    <a:pt x="511" y="1105"/>
                  </a:moveTo>
                  <a:cubicBezTo>
                    <a:pt x="518" y="1120"/>
                    <a:pt x="516" y="1134"/>
                    <a:pt x="507" y="1143"/>
                  </a:cubicBezTo>
                  <a:cubicBezTo>
                    <a:pt x="500" y="1149"/>
                    <a:pt x="492" y="1151"/>
                    <a:pt x="484" y="1150"/>
                  </a:cubicBezTo>
                  <a:cubicBezTo>
                    <a:pt x="482" y="1149"/>
                    <a:pt x="480" y="1149"/>
                    <a:pt x="478" y="1148"/>
                  </a:cubicBezTo>
                  <a:cubicBezTo>
                    <a:pt x="462" y="1139"/>
                    <a:pt x="456" y="1113"/>
                    <a:pt x="462" y="1078"/>
                  </a:cubicBezTo>
                  <a:cubicBezTo>
                    <a:pt x="463" y="1076"/>
                    <a:pt x="463" y="1073"/>
                    <a:pt x="464" y="1071"/>
                  </a:cubicBezTo>
                  <a:cubicBezTo>
                    <a:pt x="488" y="1080"/>
                    <a:pt x="505" y="1092"/>
                    <a:pt x="511" y="1105"/>
                  </a:cubicBezTo>
                  <a:moveTo>
                    <a:pt x="712" y="1117"/>
                  </a:moveTo>
                  <a:cubicBezTo>
                    <a:pt x="705" y="1122"/>
                    <a:pt x="700" y="1124"/>
                    <a:pt x="694" y="1122"/>
                  </a:cubicBezTo>
                  <a:cubicBezTo>
                    <a:pt x="692" y="1122"/>
                    <a:pt x="691" y="1122"/>
                    <a:pt x="689" y="1121"/>
                  </a:cubicBezTo>
                  <a:cubicBezTo>
                    <a:pt x="668" y="1112"/>
                    <a:pt x="647" y="1078"/>
                    <a:pt x="626" y="1029"/>
                  </a:cubicBezTo>
                  <a:cubicBezTo>
                    <a:pt x="677" y="1038"/>
                    <a:pt x="722" y="1058"/>
                    <a:pt x="731" y="1081"/>
                  </a:cubicBezTo>
                  <a:cubicBezTo>
                    <a:pt x="735" y="1092"/>
                    <a:pt x="729" y="1105"/>
                    <a:pt x="712" y="1117"/>
                  </a:cubicBezTo>
                </a:path>
              </a:pathLst>
            </a:custGeom>
            <a:solidFill>
              <a:srgbClr val="FBB0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18"/>
            <p:cNvSpPr>
              <a:spLocks noEditPoints="1"/>
            </p:cNvSpPr>
            <p:nvPr/>
          </p:nvSpPr>
          <p:spPr bwMode="auto">
            <a:xfrm>
              <a:off x="5270501" y="3675062"/>
              <a:ext cx="1581150" cy="398463"/>
            </a:xfrm>
            <a:custGeom>
              <a:avLst/>
              <a:gdLst>
                <a:gd name="T0" fmla="*/ 844 w 1002"/>
                <a:gd name="T1" fmla="*/ 4 h 252"/>
                <a:gd name="T2" fmla="*/ 849 w 1002"/>
                <a:gd name="T3" fmla="*/ 128 h 252"/>
                <a:gd name="T4" fmla="*/ 919 w 1002"/>
                <a:gd name="T5" fmla="*/ 190 h 252"/>
                <a:gd name="T6" fmla="*/ 1002 w 1002"/>
                <a:gd name="T7" fmla="*/ 97 h 252"/>
                <a:gd name="T8" fmla="*/ 931 w 1002"/>
                <a:gd name="T9" fmla="*/ 93 h 252"/>
                <a:gd name="T10" fmla="*/ 856 w 1002"/>
                <a:gd name="T11" fmla="*/ 12 h 252"/>
                <a:gd name="T12" fmla="*/ 844 w 1002"/>
                <a:gd name="T13" fmla="*/ 4 h 252"/>
                <a:gd name="T14" fmla="*/ 191 w 1002"/>
                <a:gd name="T15" fmla="*/ 0 h 252"/>
                <a:gd name="T16" fmla="*/ 0 w 1002"/>
                <a:gd name="T17" fmla="*/ 84 h 252"/>
                <a:gd name="T18" fmla="*/ 65 w 1002"/>
                <a:gd name="T19" fmla="*/ 64 h 252"/>
                <a:gd name="T20" fmla="*/ 233 w 1002"/>
                <a:gd name="T21" fmla="*/ 252 h 252"/>
                <a:gd name="T22" fmla="*/ 229 w 1002"/>
                <a:gd name="T23" fmla="*/ 2 h 252"/>
                <a:gd name="T24" fmla="*/ 191 w 1002"/>
                <a:gd name="T25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02" h="252">
                  <a:moveTo>
                    <a:pt x="844" y="4"/>
                  </a:moveTo>
                  <a:cubicBezTo>
                    <a:pt x="849" y="128"/>
                    <a:pt x="849" y="128"/>
                    <a:pt x="849" y="128"/>
                  </a:cubicBezTo>
                  <a:cubicBezTo>
                    <a:pt x="871" y="134"/>
                    <a:pt x="895" y="152"/>
                    <a:pt x="919" y="190"/>
                  </a:cubicBezTo>
                  <a:cubicBezTo>
                    <a:pt x="919" y="190"/>
                    <a:pt x="922" y="105"/>
                    <a:pt x="1002" y="97"/>
                  </a:cubicBezTo>
                  <a:cubicBezTo>
                    <a:pt x="931" y="93"/>
                    <a:pt x="931" y="93"/>
                    <a:pt x="931" y="93"/>
                  </a:cubicBezTo>
                  <a:cubicBezTo>
                    <a:pt x="931" y="93"/>
                    <a:pt x="889" y="35"/>
                    <a:pt x="856" y="12"/>
                  </a:cubicBezTo>
                  <a:cubicBezTo>
                    <a:pt x="852" y="9"/>
                    <a:pt x="848" y="7"/>
                    <a:pt x="844" y="4"/>
                  </a:cubicBezTo>
                  <a:moveTo>
                    <a:pt x="191" y="0"/>
                  </a:moveTo>
                  <a:cubicBezTo>
                    <a:pt x="121" y="0"/>
                    <a:pt x="25" y="20"/>
                    <a:pt x="0" y="84"/>
                  </a:cubicBezTo>
                  <a:cubicBezTo>
                    <a:pt x="0" y="84"/>
                    <a:pt x="27" y="64"/>
                    <a:pt x="65" y="64"/>
                  </a:cubicBezTo>
                  <a:cubicBezTo>
                    <a:pt x="115" y="64"/>
                    <a:pt x="182" y="98"/>
                    <a:pt x="233" y="252"/>
                  </a:cubicBezTo>
                  <a:cubicBezTo>
                    <a:pt x="229" y="2"/>
                    <a:pt x="229" y="2"/>
                    <a:pt x="229" y="2"/>
                  </a:cubicBezTo>
                  <a:cubicBezTo>
                    <a:pt x="218" y="1"/>
                    <a:pt x="205" y="0"/>
                    <a:pt x="191" y="0"/>
                  </a:cubicBezTo>
                </a:path>
              </a:pathLst>
            </a:custGeom>
            <a:solidFill>
              <a:srgbClr val="0393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19"/>
            <p:cNvSpPr>
              <a:spLocks noEditPoints="1"/>
            </p:cNvSpPr>
            <p:nvPr/>
          </p:nvSpPr>
          <p:spPr bwMode="auto">
            <a:xfrm>
              <a:off x="5632451" y="3641725"/>
              <a:ext cx="977900" cy="431800"/>
            </a:xfrm>
            <a:custGeom>
              <a:avLst/>
              <a:gdLst>
                <a:gd name="T0" fmla="*/ 458 w 620"/>
                <a:gd name="T1" fmla="*/ 162 h 273"/>
                <a:gd name="T2" fmla="*/ 508 w 620"/>
                <a:gd name="T3" fmla="*/ 211 h 273"/>
                <a:gd name="T4" fmla="*/ 551 w 620"/>
                <a:gd name="T5" fmla="*/ 164 h 273"/>
                <a:gd name="T6" fmla="*/ 458 w 620"/>
                <a:gd name="T7" fmla="*/ 162 h 273"/>
                <a:gd name="T8" fmla="*/ 201 w 620"/>
                <a:gd name="T9" fmla="*/ 156 h 273"/>
                <a:gd name="T10" fmla="*/ 251 w 620"/>
                <a:gd name="T11" fmla="*/ 179 h 273"/>
                <a:gd name="T12" fmla="*/ 264 w 620"/>
                <a:gd name="T13" fmla="*/ 157 h 273"/>
                <a:gd name="T14" fmla="*/ 201 w 620"/>
                <a:gd name="T15" fmla="*/ 156 h 273"/>
                <a:gd name="T16" fmla="*/ 0 w 620"/>
                <a:gd name="T17" fmla="*/ 23 h 273"/>
                <a:gd name="T18" fmla="*/ 4 w 620"/>
                <a:gd name="T19" fmla="*/ 273 h 273"/>
                <a:gd name="T20" fmla="*/ 4 w 620"/>
                <a:gd name="T21" fmla="*/ 273 h 273"/>
                <a:gd name="T22" fmla="*/ 104 w 620"/>
                <a:gd name="T23" fmla="*/ 153 h 273"/>
                <a:gd name="T24" fmla="*/ 72 w 620"/>
                <a:gd name="T25" fmla="*/ 152 h 273"/>
                <a:gd name="T26" fmla="*/ 79 w 620"/>
                <a:gd name="T27" fmla="*/ 91 h 273"/>
                <a:gd name="T28" fmla="*/ 103 w 620"/>
                <a:gd name="T29" fmla="*/ 92 h 273"/>
                <a:gd name="T30" fmla="*/ 32 w 620"/>
                <a:gd name="T31" fmla="*/ 33 h 273"/>
                <a:gd name="T32" fmla="*/ 0 w 620"/>
                <a:gd name="T33" fmla="*/ 23 h 273"/>
                <a:gd name="T34" fmla="*/ 559 w 620"/>
                <a:gd name="T35" fmla="*/ 0 h 273"/>
                <a:gd name="T36" fmla="*/ 563 w 620"/>
                <a:gd name="T37" fmla="*/ 54 h 273"/>
                <a:gd name="T38" fmla="*/ 420 w 620"/>
                <a:gd name="T39" fmla="*/ 50 h 273"/>
                <a:gd name="T40" fmla="*/ 415 w 620"/>
                <a:gd name="T41" fmla="*/ 54 h 273"/>
                <a:gd name="T42" fmla="*/ 413 w 620"/>
                <a:gd name="T43" fmla="*/ 50 h 273"/>
                <a:gd name="T44" fmla="*/ 186 w 620"/>
                <a:gd name="T45" fmla="*/ 45 h 273"/>
                <a:gd name="T46" fmla="*/ 168 w 620"/>
                <a:gd name="T47" fmla="*/ 94 h 273"/>
                <a:gd name="T48" fmla="*/ 168 w 620"/>
                <a:gd name="T49" fmla="*/ 94 h 273"/>
                <a:gd name="T50" fmla="*/ 582 w 620"/>
                <a:gd name="T51" fmla="*/ 110 h 273"/>
                <a:gd name="T52" fmla="*/ 573 w 620"/>
                <a:gd name="T53" fmla="*/ 152 h 273"/>
                <a:gd name="T54" fmla="*/ 601 w 620"/>
                <a:gd name="T55" fmla="*/ 146 h 273"/>
                <a:gd name="T56" fmla="*/ 620 w 620"/>
                <a:gd name="T57" fmla="*/ 149 h 273"/>
                <a:gd name="T58" fmla="*/ 615 w 620"/>
                <a:gd name="T59" fmla="*/ 25 h 273"/>
                <a:gd name="T60" fmla="*/ 559 w 620"/>
                <a:gd name="T61" fmla="*/ 0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620" h="273">
                  <a:moveTo>
                    <a:pt x="458" y="162"/>
                  </a:moveTo>
                  <a:cubicBezTo>
                    <a:pt x="474" y="175"/>
                    <a:pt x="491" y="191"/>
                    <a:pt x="508" y="211"/>
                  </a:cubicBezTo>
                  <a:cubicBezTo>
                    <a:pt x="508" y="211"/>
                    <a:pt x="525" y="184"/>
                    <a:pt x="551" y="164"/>
                  </a:cubicBezTo>
                  <a:cubicBezTo>
                    <a:pt x="458" y="162"/>
                    <a:pt x="458" y="162"/>
                    <a:pt x="458" y="162"/>
                  </a:cubicBezTo>
                  <a:moveTo>
                    <a:pt x="201" y="156"/>
                  </a:moveTo>
                  <a:cubicBezTo>
                    <a:pt x="217" y="161"/>
                    <a:pt x="233" y="168"/>
                    <a:pt x="251" y="179"/>
                  </a:cubicBezTo>
                  <a:cubicBezTo>
                    <a:pt x="251" y="179"/>
                    <a:pt x="255" y="169"/>
                    <a:pt x="264" y="157"/>
                  </a:cubicBezTo>
                  <a:cubicBezTo>
                    <a:pt x="201" y="156"/>
                    <a:pt x="201" y="156"/>
                    <a:pt x="201" y="156"/>
                  </a:cubicBezTo>
                  <a:moveTo>
                    <a:pt x="0" y="23"/>
                  </a:moveTo>
                  <a:cubicBezTo>
                    <a:pt x="4" y="273"/>
                    <a:pt x="4" y="273"/>
                    <a:pt x="4" y="273"/>
                  </a:cubicBezTo>
                  <a:cubicBezTo>
                    <a:pt x="4" y="273"/>
                    <a:pt x="4" y="273"/>
                    <a:pt x="4" y="273"/>
                  </a:cubicBezTo>
                  <a:cubicBezTo>
                    <a:pt x="4" y="273"/>
                    <a:pt x="30" y="180"/>
                    <a:pt x="104" y="153"/>
                  </a:cubicBezTo>
                  <a:cubicBezTo>
                    <a:pt x="72" y="152"/>
                    <a:pt x="72" y="152"/>
                    <a:pt x="72" y="152"/>
                  </a:cubicBezTo>
                  <a:cubicBezTo>
                    <a:pt x="79" y="91"/>
                    <a:pt x="79" y="91"/>
                    <a:pt x="79" y="91"/>
                  </a:cubicBezTo>
                  <a:cubicBezTo>
                    <a:pt x="103" y="92"/>
                    <a:pt x="103" y="92"/>
                    <a:pt x="103" y="92"/>
                  </a:cubicBezTo>
                  <a:cubicBezTo>
                    <a:pt x="85" y="75"/>
                    <a:pt x="53" y="47"/>
                    <a:pt x="32" y="33"/>
                  </a:cubicBezTo>
                  <a:cubicBezTo>
                    <a:pt x="27" y="29"/>
                    <a:pt x="15" y="25"/>
                    <a:pt x="0" y="23"/>
                  </a:cubicBezTo>
                  <a:moveTo>
                    <a:pt x="559" y="0"/>
                  </a:moveTo>
                  <a:cubicBezTo>
                    <a:pt x="563" y="54"/>
                    <a:pt x="563" y="54"/>
                    <a:pt x="563" y="54"/>
                  </a:cubicBezTo>
                  <a:cubicBezTo>
                    <a:pt x="420" y="50"/>
                    <a:pt x="420" y="50"/>
                    <a:pt x="420" y="50"/>
                  </a:cubicBezTo>
                  <a:cubicBezTo>
                    <a:pt x="415" y="54"/>
                    <a:pt x="415" y="54"/>
                    <a:pt x="415" y="54"/>
                  </a:cubicBezTo>
                  <a:cubicBezTo>
                    <a:pt x="415" y="54"/>
                    <a:pt x="414" y="53"/>
                    <a:pt x="413" y="50"/>
                  </a:cubicBezTo>
                  <a:cubicBezTo>
                    <a:pt x="186" y="45"/>
                    <a:pt x="186" y="45"/>
                    <a:pt x="186" y="45"/>
                  </a:cubicBezTo>
                  <a:cubicBezTo>
                    <a:pt x="178" y="57"/>
                    <a:pt x="174" y="90"/>
                    <a:pt x="168" y="94"/>
                  </a:cubicBezTo>
                  <a:cubicBezTo>
                    <a:pt x="168" y="94"/>
                    <a:pt x="168" y="94"/>
                    <a:pt x="168" y="94"/>
                  </a:cubicBezTo>
                  <a:cubicBezTo>
                    <a:pt x="582" y="110"/>
                    <a:pt x="582" y="110"/>
                    <a:pt x="582" y="110"/>
                  </a:cubicBezTo>
                  <a:cubicBezTo>
                    <a:pt x="573" y="152"/>
                    <a:pt x="573" y="152"/>
                    <a:pt x="573" y="152"/>
                  </a:cubicBezTo>
                  <a:cubicBezTo>
                    <a:pt x="582" y="148"/>
                    <a:pt x="591" y="146"/>
                    <a:pt x="601" y="146"/>
                  </a:cubicBezTo>
                  <a:cubicBezTo>
                    <a:pt x="607" y="146"/>
                    <a:pt x="613" y="147"/>
                    <a:pt x="620" y="149"/>
                  </a:cubicBezTo>
                  <a:cubicBezTo>
                    <a:pt x="615" y="25"/>
                    <a:pt x="615" y="25"/>
                    <a:pt x="615" y="25"/>
                  </a:cubicBezTo>
                  <a:cubicBezTo>
                    <a:pt x="596" y="14"/>
                    <a:pt x="574" y="5"/>
                    <a:pt x="559" y="0"/>
                  </a:cubicBezTo>
                </a:path>
              </a:pathLst>
            </a:custGeom>
            <a:solidFill>
              <a:srgbClr val="81C9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20"/>
            <p:cNvSpPr>
              <a:spLocks noEditPoints="1"/>
            </p:cNvSpPr>
            <p:nvPr/>
          </p:nvSpPr>
          <p:spPr bwMode="auto">
            <a:xfrm>
              <a:off x="5745163" y="3632200"/>
              <a:ext cx="804863" cy="268288"/>
            </a:xfrm>
            <a:custGeom>
              <a:avLst/>
              <a:gdLst>
                <a:gd name="T0" fmla="*/ 7 w 510"/>
                <a:gd name="T1" fmla="*/ 98 h 171"/>
                <a:gd name="T2" fmla="*/ 0 w 510"/>
                <a:gd name="T3" fmla="*/ 159 h 171"/>
                <a:gd name="T4" fmla="*/ 32 w 510"/>
                <a:gd name="T5" fmla="*/ 160 h 171"/>
                <a:gd name="T6" fmla="*/ 75 w 510"/>
                <a:gd name="T7" fmla="*/ 153 h 171"/>
                <a:gd name="T8" fmla="*/ 129 w 510"/>
                <a:gd name="T9" fmla="*/ 163 h 171"/>
                <a:gd name="T10" fmla="*/ 192 w 510"/>
                <a:gd name="T11" fmla="*/ 164 h 171"/>
                <a:gd name="T12" fmla="*/ 276 w 510"/>
                <a:gd name="T13" fmla="*/ 118 h 171"/>
                <a:gd name="T14" fmla="*/ 386 w 510"/>
                <a:gd name="T15" fmla="*/ 169 h 171"/>
                <a:gd name="T16" fmla="*/ 479 w 510"/>
                <a:gd name="T17" fmla="*/ 171 h 171"/>
                <a:gd name="T18" fmla="*/ 501 w 510"/>
                <a:gd name="T19" fmla="*/ 159 h 171"/>
                <a:gd name="T20" fmla="*/ 510 w 510"/>
                <a:gd name="T21" fmla="*/ 117 h 171"/>
                <a:gd name="T22" fmla="*/ 96 w 510"/>
                <a:gd name="T23" fmla="*/ 101 h 171"/>
                <a:gd name="T24" fmla="*/ 46 w 510"/>
                <a:gd name="T25" fmla="*/ 112 h 171"/>
                <a:gd name="T26" fmla="*/ 31 w 510"/>
                <a:gd name="T27" fmla="*/ 99 h 171"/>
                <a:gd name="T28" fmla="*/ 7 w 510"/>
                <a:gd name="T29" fmla="*/ 98 h 171"/>
                <a:gd name="T30" fmla="*/ 470 w 510"/>
                <a:gd name="T31" fmla="*/ 1 h 171"/>
                <a:gd name="T32" fmla="*/ 371 w 510"/>
                <a:gd name="T33" fmla="*/ 40 h 171"/>
                <a:gd name="T34" fmla="*/ 348 w 510"/>
                <a:gd name="T35" fmla="*/ 57 h 171"/>
                <a:gd name="T36" fmla="*/ 491 w 510"/>
                <a:gd name="T37" fmla="*/ 61 h 171"/>
                <a:gd name="T38" fmla="*/ 487 w 510"/>
                <a:gd name="T39" fmla="*/ 7 h 171"/>
                <a:gd name="T40" fmla="*/ 470 w 510"/>
                <a:gd name="T41" fmla="*/ 1 h 171"/>
                <a:gd name="T42" fmla="*/ 235 w 510"/>
                <a:gd name="T43" fmla="*/ 0 h 171"/>
                <a:gd name="T44" fmla="*/ 179 w 510"/>
                <a:gd name="T45" fmla="*/ 1 h 171"/>
                <a:gd name="T46" fmla="*/ 117 w 510"/>
                <a:gd name="T47" fmla="*/ 48 h 171"/>
                <a:gd name="T48" fmla="*/ 114 w 510"/>
                <a:gd name="T49" fmla="*/ 52 h 171"/>
                <a:gd name="T50" fmla="*/ 341 w 510"/>
                <a:gd name="T51" fmla="*/ 57 h 171"/>
                <a:gd name="T52" fmla="*/ 275 w 510"/>
                <a:gd name="T53" fmla="*/ 1 h 171"/>
                <a:gd name="T54" fmla="*/ 235 w 510"/>
                <a:gd name="T55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10" h="171">
                  <a:moveTo>
                    <a:pt x="7" y="98"/>
                  </a:moveTo>
                  <a:cubicBezTo>
                    <a:pt x="0" y="159"/>
                    <a:pt x="0" y="159"/>
                    <a:pt x="0" y="159"/>
                  </a:cubicBezTo>
                  <a:cubicBezTo>
                    <a:pt x="32" y="160"/>
                    <a:pt x="32" y="160"/>
                    <a:pt x="32" y="160"/>
                  </a:cubicBezTo>
                  <a:cubicBezTo>
                    <a:pt x="45" y="155"/>
                    <a:pt x="59" y="153"/>
                    <a:pt x="75" y="153"/>
                  </a:cubicBezTo>
                  <a:cubicBezTo>
                    <a:pt x="91" y="153"/>
                    <a:pt x="109" y="156"/>
                    <a:pt x="129" y="163"/>
                  </a:cubicBezTo>
                  <a:cubicBezTo>
                    <a:pt x="192" y="164"/>
                    <a:pt x="192" y="164"/>
                    <a:pt x="192" y="164"/>
                  </a:cubicBezTo>
                  <a:cubicBezTo>
                    <a:pt x="207" y="144"/>
                    <a:pt x="234" y="118"/>
                    <a:pt x="276" y="118"/>
                  </a:cubicBezTo>
                  <a:cubicBezTo>
                    <a:pt x="305" y="118"/>
                    <a:pt x="342" y="131"/>
                    <a:pt x="386" y="169"/>
                  </a:cubicBezTo>
                  <a:cubicBezTo>
                    <a:pt x="479" y="171"/>
                    <a:pt x="479" y="171"/>
                    <a:pt x="479" y="171"/>
                  </a:cubicBezTo>
                  <a:cubicBezTo>
                    <a:pt x="486" y="166"/>
                    <a:pt x="493" y="162"/>
                    <a:pt x="501" y="159"/>
                  </a:cubicBezTo>
                  <a:cubicBezTo>
                    <a:pt x="510" y="117"/>
                    <a:pt x="510" y="117"/>
                    <a:pt x="510" y="117"/>
                  </a:cubicBezTo>
                  <a:cubicBezTo>
                    <a:pt x="96" y="101"/>
                    <a:pt x="96" y="101"/>
                    <a:pt x="96" y="101"/>
                  </a:cubicBezTo>
                  <a:cubicBezTo>
                    <a:pt x="89" y="106"/>
                    <a:pt x="46" y="112"/>
                    <a:pt x="46" y="112"/>
                  </a:cubicBezTo>
                  <a:cubicBezTo>
                    <a:pt x="46" y="112"/>
                    <a:pt x="40" y="106"/>
                    <a:pt x="31" y="99"/>
                  </a:cubicBezTo>
                  <a:cubicBezTo>
                    <a:pt x="7" y="98"/>
                    <a:pt x="7" y="98"/>
                    <a:pt x="7" y="98"/>
                  </a:cubicBezTo>
                  <a:moveTo>
                    <a:pt x="470" y="1"/>
                  </a:moveTo>
                  <a:cubicBezTo>
                    <a:pt x="371" y="40"/>
                    <a:pt x="371" y="40"/>
                    <a:pt x="371" y="40"/>
                  </a:cubicBezTo>
                  <a:cubicBezTo>
                    <a:pt x="348" y="57"/>
                    <a:pt x="348" y="57"/>
                    <a:pt x="348" y="57"/>
                  </a:cubicBezTo>
                  <a:cubicBezTo>
                    <a:pt x="491" y="61"/>
                    <a:pt x="491" y="61"/>
                    <a:pt x="491" y="61"/>
                  </a:cubicBezTo>
                  <a:cubicBezTo>
                    <a:pt x="487" y="7"/>
                    <a:pt x="487" y="7"/>
                    <a:pt x="487" y="7"/>
                  </a:cubicBezTo>
                  <a:cubicBezTo>
                    <a:pt x="477" y="3"/>
                    <a:pt x="470" y="1"/>
                    <a:pt x="470" y="1"/>
                  </a:cubicBezTo>
                  <a:moveTo>
                    <a:pt x="235" y="0"/>
                  </a:moveTo>
                  <a:cubicBezTo>
                    <a:pt x="206" y="0"/>
                    <a:pt x="179" y="1"/>
                    <a:pt x="179" y="1"/>
                  </a:cubicBezTo>
                  <a:cubicBezTo>
                    <a:pt x="179" y="1"/>
                    <a:pt x="127" y="39"/>
                    <a:pt x="117" y="48"/>
                  </a:cubicBezTo>
                  <a:cubicBezTo>
                    <a:pt x="116" y="49"/>
                    <a:pt x="115" y="50"/>
                    <a:pt x="114" y="52"/>
                  </a:cubicBezTo>
                  <a:cubicBezTo>
                    <a:pt x="341" y="57"/>
                    <a:pt x="341" y="57"/>
                    <a:pt x="341" y="57"/>
                  </a:cubicBezTo>
                  <a:cubicBezTo>
                    <a:pt x="333" y="44"/>
                    <a:pt x="304" y="3"/>
                    <a:pt x="275" y="1"/>
                  </a:cubicBezTo>
                  <a:cubicBezTo>
                    <a:pt x="264" y="0"/>
                    <a:pt x="249" y="0"/>
                    <a:pt x="235" y="0"/>
                  </a:cubicBezTo>
                </a:path>
              </a:pathLst>
            </a:custGeom>
            <a:solidFill>
              <a:srgbClr val="7FA1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21"/>
            <p:cNvSpPr/>
            <p:nvPr/>
          </p:nvSpPr>
          <p:spPr bwMode="auto">
            <a:xfrm>
              <a:off x="5270501" y="3525837"/>
              <a:ext cx="1581150" cy="338138"/>
            </a:xfrm>
            <a:custGeom>
              <a:avLst/>
              <a:gdLst>
                <a:gd name="T0" fmla="*/ 333 w 1002"/>
                <a:gd name="T1" fmla="*/ 213 h 214"/>
                <a:gd name="T2" fmla="*/ 411 w 1002"/>
                <a:gd name="T3" fmla="*/ 205 h 214"/>
                <a:gd name="T4" fmla="*/ 634 w 1002"/>
                <a:gd name="T5" fmla="*/ 164 h 214"/>
                <a:gd name="T6" fmla="*/ 657 w 1002"/>
                <a:gd name="T7" fmla="*/ 164 h 214"/>
                <a:gd name="T8" fmla="*/ 900 w 1002"/>
                <a:gd name="T9" fmla="*/ 161 h 214"/>
                <a:gd name="T10" fmla="*/ 951 w 1002"/>
                <a:gd name="T11" fmla="*/ 214 h 214"/>
                <a:gd name="T12" fmla="*/ 1002 w 1002"/>
                <a:gd name="T13" fmla="*/ 192 h 214"/>
                <a:gd name="T14" fmla="*/ 931 w 1002"/>
                <a:gd name="T15" fmla="*/ 189 h 214"/>
                <a:gd name="T16" fmla="*/ 856 w 1002"/>
                <a:gd name="T17" fmla="*/ 107 h 214"/>
                <a:gd name="T18" fmla="*/ 771 w 1002"/>
                <a:gd name="T19" fmla="*/ 68 h 214"/>
                <a:gd name="T20" fmla="*/ 672 w 1002"/>
                <a:gd name="T21" fmla="*/ 107 h 214"/>
                <a:gd name="T22" fmla="*/ 644 w 1002"/>
                <a:gd name="T23" fmla="*/ 128 h 214"/>
                <a:gd name="T24" fmla="*/ 576 w 1002"/>
                <a:gd name="T25" fmla="*/ 68 h 214"/>
                <a:gd name="T26" fmla="*/ 480 w 1002"/>
                <a:gd name="T27" fmla="*/ 68 h 214"/>
                <a:gd name="T28" fmla="*/ 418 w 1002"/>
                <a:gd name="T29" fmla="*/ 115 h 214"/>
                <a:gd name="T30" fmla="*/ 397 w 1002"/>
                <a:gd name="T31" fmla="*/ 168 h 214"/>
                <a:gd name="T32" fmla="*/ 347 w 1002"/>
                <a:gd name="T33" fmla="*/ 179 h 214"/>
                <a:gd name="T34" fmla="*/ 261 w 1002"/>
                <a:gd name="T35" fmla="*/ 107 h 214"/>
                <a:gd name="T36" fmla="*/ 0 w 1002"/>
                <a:gd name="T37" fmla="*/ 179 h 214"/>
                <a:gd name="T38" fmla="*/ 33 w 1002"/>
                <a:gd name="T39" fmla="*/ 164 h 214"/>
                <a:gd name="T40" fmla="*/ 333 w 1002"/>
                <a:gd name="T41" fmla="*/ 213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02" h="214">
                  <a:moveTo>
                    <a:pt x="333" y="213"/>
                  </a:moveTo>
                  <a:cubicBezTo>
                    <a:pt x="411" y="205"/>
                    <a:pt x="411" y="205"/>
                    <a:pt x="411" y="205"/>
                  </a:cubicBezTo>
                  <a:cubicBezTo>
                    <a:pt x="411" y="205"/>
                    <a:pt x="484" y="0"/>
                    <a:pt x="634" y="164"/>
                  </a:cubicBezTo>
                  <a:cubicBezTo>
                    <a:pt x="657" y="164"/>
                    <a:pt x="657" y="164"/>
                    <a:pt x="657" y="164"/>
                  </a:cubicBezTo>
                  <a:cubicBezTo>
                    <a:pt x="657" y="164"/>
                    <a:pt x="770" y="34"/>
                    <a:pt x="900" y="161"/>
                  </a:cubicBezTo>
                  <a:cubicBezTo>
                    <a:pt x="920" y="180"/>
                    <a:pt x="937" y="198"/>
                    <a:pt x="951" y="214"/>
                  </a:cubicBezTo>
                  <a:cubicBezTo>
                    <a:pt x="963" y="203"/>
                    <a:pt x="980" y="195"/>
                    <a:pt x="1002" y="192"/>
                  </a:cubicBezTo>
                  <a:cubicBezTo>
                    <a:pt x="931" y="189"/>
                    <a:pt x="931" y="189"/>
                    <a:pt x="931" y="189"/>
                  </a:cubicBezTo>
                  <a:cubicBezTo>
                    <a:pt x="931" y="189"/>
                    <a:pt x="889" y="130"/>
                    <a:pt x="856" y="107"/>
                  </a:cubicBezTo>
                  <a:cubicBezTo>
                    <a:pt x="822" y="84"/>
                    <a:pt x="771" y="68"/>
                    <a:pt x="771" y="68"/>
                  </a:cubicBezTo>
                  <a:cubicBezTo>
                    <a:pt x="672" y="107"/>
                    <a:pt x="672" y="107"/>
                    <a:pt x="672" y="107"/>
                  </a:cubicBezTo>
                  <a:cubicBezTo>
                    <a:pt x="644" y="128"/>
                    <a:pt x="644" y="128"/>
                    <a:pt x="644" y="128"/>
                  </a:cubicBezTo>
                  <a:cubicBezTo>
                    <a:pt x="644" y="128"/>
                    <a:pt x="611" y="70"/>
                    <a:pt x="576" y="68"/>
                  </a:cubicBezTo>
                  <a:cubicBezTo>
                    <a:pt x="542" y="66"/>
                    <a:pt x="480" y="68"/>
                    <a:pt x="480" y="68"/>
                  </a:cubicBezTo>
                  <a:cubicBezTo>
                    <a:pt x="480" y="68"/>
                    <a:pt x="428" y="106"/>
                    <a:pt x="418" y="115"/>
                  </a:cubicBezTo>
                  <a:cubicBezTo>
                    <a:pt x="408" y="124"/>
                    <a:pt x="403" y="164"/>
                    <a:pt x="397" y="168"/>
                  </a:cubicBezTo>
                  <a:cubicBezTo>
                    <a:pt x="390" y="173"/>
                    <a:pt x="347" y="179"/>
                    <a:pt x="347" y="179"/>
                  </a:cubicBezTo>
                  <a:cubicBezTo>
                    <a:pt x="347" y="179"/>
                    <a:pt x="291" y="128"/>
                    <a:pt x="261" y="107"/>
                  </a:cubicBezTo>
                  <a:cubicBezTo>
                    <a:pt x="232" y="86"/>
                    <a:pt x="37" y="84"/>
                    <a:pt x="0" y="179"/>
                  </a:cubicBezTo>
                  <a:cubicBezTo>
                    <a:pt x="0" y="179"/>
                    <a:pt x="13" y="170"/>
                    <a:pt x="33" y="164"/>
                  </a:cubicBezTo>
                  <a:cubicBezTo>
                    <a:pt x="100" y="121"/>
                    <a:pt x="224" y="74"/>
                    <a:pt x="333" y="213"/>
                  </a:cubicBezTo>
                  <a:close/>
                </a:path>
              </a:pathLst>
            </a:custGeom>
            <a:solidFill>
              <a:srgbClr val="017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5717381" y="2011362"/>
              <a:ext cx="766763" cy="1683544"/>
              <a:chOff x="8271668" y="2012950"/>
              <a:chExt cx="766763" cy="1683544"/>
            </a:xfrm>
          </p:grpSpPr>
          <p:sp>
            <p:nvSpPr>
              <p:cNvPr id="14" name="Freeform 37"/>
              <p:cNvSpPr/>
              <p:nvPr/>
            </p:nvSpPr>
            <p:spPr bwMode="auto">
              <a:xfrm>
                <a:off x="8348663" y="2012950"/>
                <a:ext cx="565150" cy="327025"/>
              </a:xfrm>
              <a:custGeom>
                <a:avLst/>
                <a:gdLst>
                  <a:gd name="T0" fmla="*/ 325 w 358"/>
                  <a:gd name="T1" fmla="*/ 15 h 207"/>
                  <a:gd name="T2" fmla="*/ 193 w 358"/>
                  <a:gd name="T3" fmla="*/ 53 h 207"/>
                  <a:gd name="T4" fmla="*/ 4 w 358"/>
                  <a:gd name="T5" fmla="*/ 207 h 207"/>
                  <a:gd name="T6" fmla="*/ 193 w 358"/>
                  <a:gd name="T7" fmla="*/ 37 h 207"/>
                  <a:gd name="T8" fmla="*/ 325 w 358"/>
                  <a:gd name="T9" fmla="*/ 0 h 207"/>
                  <a:gd name="T10" fmla="*/ 358 w 358"/>
                  <a:gd name="T11" fmla="*/ 160 h 207"/>
                  <a:gd name="T12" fmla="*/ 325 w 358"/>
                  <a:gd name="T13" fmla="*/ 15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8" h="207">
                    <a:moveTo>
                      <a:pt x="325" y="15"/>
                    </a:moveTo>
                    <a:cubicBezTo>
                      <a:pt x="325" y="15"/>
                      <a:pt x="319" y="66"/>
                      <a:pt x="193" y="53"/>
                    </a:cubicBezTo>
                    <a:cubicBezTo>
                      <a:pt x="83" y="42"/>
                      <a:pt x="7" y="95"/>
                      <a:pt x="4" y="207"/>
                    </a:cubicBezTo>
                    <a:cubicBezTo>
                      <a:pt x="0" y="85"/>
                      <a:pt x="78" y="26"/>
                      <a:pt x="193" y="37"/>
                    </a:cubicBezTo>
                    <a:cubicBezTo>
                      <a:pt x="318" y="50"/>
                      <a:pt x="325" y="0"/>
                      <a:pt x="325" y="0"/>
                    </a:cubicBezTo>
                    <a:cubicBezTo>
                      <a:pt x="352" y="55"/>
                      <a:pt x="358" y="119"/>
                      <a:pt x="358" y="160"/>
                    </a:cubicBezTo>
                    <a:cubicBezTo>
                      <a:pt x="357" y="119"/>
                      <a:pt x="349" y="64"/>
                      <a:pt x="325" y="15"/>
                    </a:cubicBezTo>
                    <a:close/>
                  </a:path>
                </a:pathLst>
              </a:custGeom>
              <a:solidFill>
                <a:srgbClr val="BC62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grpSp>
            <p:nvGrpSpPr>
              <p:cNvPr id="15" name="组合 14"/>
              <p:cNvGrpSpPr/>
              <p:nvPr/>
            </p:nvGrpSpPr>
            <p:grpSpPr>
              <a:xfrm>
                <a:off x="8271668" y="2013744"/>
                <a:ext cx="766763" cy="1682750"/>
                <a:chOff x="8270875" y="2019300"/>
                <a:chExt cx="766763" cy="1682750"/>
              </a:xfrm>
            </p:grpSpPr>
            <p:sp>
              <p:nvSpPr>
                <p:cNvPr id="16" name="Freeform 17"/>
                <p:cNvSpPr/>
                <p:nvPr/>
              </p:nvSpPr>
              <p:spPr bwMode="auto">
                <a:xfrm>
                  <a:off x="8350250" y="3352800"/>
                  <a:ext cx="687388" cy="298450"/>
                </a:xfrm>
                <a:custGeom>
                  <a:avLst/>
                  <a:gdLst>
                    <a:gd name="T0" fmla="*/ 0 w 436"/>
                    <a:gd name="T1" fmla="*/ 0 h 190"/>
                    <a:gd name="T2" fmla="*/ 78 w 436"/>
                    <a:gd name="T3" fmla="*/ 145 h 190"/>
                    <a:gd name="T4" fmla="*/ 126 w 436"/>
                    <a:gd name="T5" fmla="*/ 174 h 190"/>
                    <a:gd name="T6" fmla="*/ 127 w 436"/>
                    <a:gd name="T7" fmla="*/ 54 h 190"/>
                    <a:gd name="T8" fmla="*/ 236 w 436"/>
                    <a:gd name="T9" fmla="*/ 66 h 190"/>
                    <a:gd name="T10" fmla="*/ 301 w 436"/>
                    <a:gd name="T11" fmla="*/ 87 h 190"/>
                    <a:gd name="T12" fmla="*/ 273 w 436"/>
                    <a:gd name="T13" fmla="*/ 179 h 190"/>
                    <a:gd name="T14" fmla="*/ 325 w 436"/>
                    <a:gd name="T15" fmla="*/ 190 h 190"/>
                    <a:gd name="T16" fmla="*/ 353 w 436"/>
                    <a:gd name="T17" fmla="*/ 187 h 190"/>
                    <a:gd name="T18" fmla="*/ 370 w 436"/>
                    <a:gd name="T19" fmla="*/ 80 h 190"/>
                    <a:gd name="T20" fmla="*/ 436 w 436"/>
                    <a:gd name="T21" fmla="*/ 0 h 190"/>
                    <a:gd name="T22" fmla="*/ 0 w 436"/>
                    <a:gd name="T23" fmla="*/ 0 h 1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36" h="190">
                      <a:moveTo>
                        <a:pt x="0" y="0"/>
                      </a:moveTo>
                      <a:cubicBezTo>
                        <a:pt x="0" y="0"/>
                        <a:pt x="74" y="126"/>
                        <a:pt x="78" y="145"/>
                      </a:cubicBezTo>
                      <a:cubicBezTo>
                        <a:pt x="83" y="163"/>
                        <a:pt x="126" y="174"/>
                        <a:pt x="126" y="174"/>
                      </a:cubicBezTo>
                      <a:cubicBezTo>
                        <a:pt x="127" y="54"/>
                        <a:pt x="127" y="54"/>
                        <a:pt x="127" y="54"/>
                      </a:cubicBezTo>
                      <a:cubicBezTo>
                        <a:pt x="127" y="54"/>
                        <a:pt x="169" y="70"/>
                        <a:pt x="236" y="66"/>
                      </a:cubicBezTo>
                      <a:cubicBezTo>
                        <a:pt x="303" y="61"/>
                        <a:pt x="301" y="87"/>
                        <a:pt x="301" y="87"/>
                      </a:cubicBezTo>
                      <a:cubicBezTo>
                        <a:pt x="273" y="179"/>
                        <a:pt x="273" y="179"/>
                        <a:pt x="273" y="179"/>
                      </a:cubicBezTo>
                      <a:cubicBezTo>
                        <a:pt x="325" y="190"/>
                        <a:pt x="325" y="190"/>
                        <a:pt x="325" y="190"/>
                      </a:cubicBezTo>
                      <a:cubicBezTo>
                        <a:pt x="353" y="187"/>
                        <a:pt x="353" y="187"/>
                        <a:pt x="353" y="187"/>
                      </a:cubicBezTo>
                      <a:cubicBezTo>
                        <a:pt x="353" y="187"/>
                        <a:pt x="329" y="111"/>
                        <a:pt x="370" y="80"/>
                      </a:cubicBezTo>
                      <a:cubicBezTo>
                        <a:pt x="411" y="49"/>
                        <a:pt x="436" y="0"/>
                        <a:pt x="436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BB03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" name="Freeform 23"/>
                <p:cNvSpPr/>
                <p:nvPr/>
              </p:nvSpPr>
              <p:spPr bwMode="auto">
                <a:xfrm>
                  <a:off x="8351838" y="3575050"/>
                  <a:ext cx="190500" cy="127000"/>
                </a:xfrm>
                <a:custGeom>
                  <a:avLst/>
                  <a:gdLst>
                    <a:gd name="T0" fmla="*/ 64 w 121"/>
                    <a:gd name="T1" fmla="*/ 10 h 81"/>
                    <a:gd name="T2" fmla="*/ 21 w 121"/>
                    <a:gd name="T3" fmla="*/ 34 h 81"/>
                    <a:gd name="T4" fmla="*/ 8 w 121"/>
                    <a:gd name="T5" fmla="*/ 61 h 81"/>
                    <a:gd name="T6" fmla="*/ 74 w 121"/>
                    <a:gd name="T7" fmla="*/ 66 h 81"/>
                    <a:gd name="T8" fmla="*/ 103 w 121"/>
                    <a:gd name="T9" fmla="*/ 39 h 81"/>
                    <a:gd name="T10" fmla="*/ 103 w 121"/>
                    <a:gd name="T11" fmla="*/ 42 h 81"/>
                    <a:gd name="T12" fmla="*/ 119 w 121"/>
                    <a:gd name="T13" fmla="*/ 42 h 81"/>
                    <a:gd name="T14" fmla="*/ 113 w 121"/>
                    <a:gd name="T15" fmla="*/ 10 h 81"/>
                    <a:gd name="T16" fmla="*/ 64 w 121"/>
                    <a:gd name="T17" fmla="*/ 10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1" h="81">
                      <a:moveTo>
                        <a:pt x="64" y="10"/>
                      </a:moveTo>
                      <a:cubicBezTo>
                        <a:pt x="64" y="10"/>
                        <a:pt x="53" y="32"/>
                        <a:pt x="21" y="34"/>
                      </a:cubicBezTo>
                      <a:cubicBezTo>
                        <a:pt x="21" y="34"/>
                        <a:pt x="0" y="40"/>
                        <a:pt x="8" y="61"/>
                      </a:cubicBezTo>
                      <a:cubicBezTo>
                        <a:pt x="16" y="81"/>
                        <a:pt x="68" y="71"/>
                        <a:pt x="74" y="66"/>
                      </a:cubicBezTo>
                      <a:cubicBezTo>
                        <a:pt x="81" y="61"/>
                        <a:pt x="103" y="39"/>
                        <a:pt x="103" y="39"/>
                      </a:cubicBezTo>
                      <a:cubicBezTo>
                        <a:pt x="103" y="42"/>
                        <a:pt x="103" y="42"/>
                        <a:pt x="103" y="42"/>
                      </a:cubicBezTo>
                      <a:cubicBezTo>
                        <a:pt x="119" y="42"/>
                        <a:pt x="119" y="42"/>
                        <a:pt x="119" y="42"/>
                      </a:cubicBezTo>
                      <a:cubicBezTo>
                        <a:pt x="119" y="42"/>
                        <a:pt x="121" y="20"/>
                        <a:pt x="113" y="10"/>
                      </a:cubicBezTo>
                      <a:cubicBezTo>
                        <a:pt x="106" y="0"/>
                        <a:pt x="66" y="1"/>
                        <a:pt x="64" y="10"/>
                      </a:cubicBezTo>
                      <a:close/>
                    </a:path>
                  </a:pathLst>
                </a:custGeom>
                <a:solidFill>
                  <a:srgbClr val="11080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" name="Freeform 24"/>
                <p:cNvSpPr/>
                <p:nvPr/>
              </p:nvSpPr>
              <p:spPr bwMode="auto">
                <a:xfrm>
                  <a:off x="8372475" y="3638550"/>
                  <a:ext cx="98425" cy="42863"/>
                </a:xfrm>
                <a:custGeom>
                  <a:avLst/>
                  <a:gdLst>
                    <a:gd name="T0" fmla="*/ 0 w 62"/>
                    <a:gd name="T1" fmla="*/ 8 h 28"/>
                    <a:gd name="T2" fmla="*/ 62 w 62"/>
                    <a:gd name="T3" fmla="*/ 8 h 28"/>
                    <a:gd name="T4" fmla="*/ 62 w 62"/>
                    <a:gd name="T5" fmla="*/ 6 h 28"/>
                    <a:gd name="T6" fmla="*/ 7 w 62"/>
                    <a:gd name="T7" fmla="*/ 0 h 28"/>
                    <a:gd name="T8" fmla="*/ 0 w 62"/>
                    <a:gd name="T9" fmla="*/ 8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2" h="28">
                      <a:moveTo>
                        <a:pt x="0" y="8"/>
                      </a:moveTo>
                      <a:cubicBezTo>
                        <a:pt x="0" y="8"/>
                        <a:pt x="30" y="28"/>
                        <a:pt x="62" y="8"/>
                      </a:cubicBezTo>
                      <a:cubicBezTo>
                        <a:pt x="62" y="6"/>
                        <a:pt x="62" y="6"/>
                        <a:pt x="62" y="6"/>
                      </a:cubicBezTo>
                      <a:cubicBezTo>
                        <a:pt x="62" y="6"/>
                        <a:pt x="21" y="21"/>
                        <a:pt x="7" y="0"/>
                      </a:cubicBezTo>
                      <a:cubicBezTo>
                        <a:pt x="7" y="0"/>
                        <a:pt x="1" y="1"/>
                        <a:pt x="0" y="8"/>
                      </a:cubicBezTo>
                      <a:close/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" name="Freeform 25"/>
                <p:cNvSpPr/>
                <p:nvPr/>
              </p:nvSpPr>
              <p:spPr bwMode="auto">
                <a:xfrm>
                  <a:off x="8763000" y="3575050"/>
                  <a:ext cx="190500" cy="127000"/>
                </a:xfrm>
                <a:custGeom>
                  <a:avLst/>
                  <a:gdLst>
                    <a:gd name="T0" fmla="*/ 56 w 120"/>
                    <a:gd name="T1" fmla="*/ 10 h 81"/>
                    <a:gd name="T2" fmla="*/ 100 w 120"/>
                    <a:gd name="T3" fmla="*/ 34 h 81"/>
                    <a:gd name="T4" fmla="*/ 112 w 120"/>
                    <a:gd name="T5" fmla="*/ 61 h 81"/>
                    <a:gd name="T6" fmla="*/ 46 w 120"/>
                    <a:gd name="T7" fmla="*/ 66 h 81"/>
                    <a:gd name="T8" fmla="*/ 18 w 120"/>
                    <a:gd name="T9" fmla="*/ 39 h 81"/>
                    <a:gd name="T10" fmla="*/ 18 w 120"/>
                    <a:gd name="T11" fmla="*/ 42 h 81"/>
                    <a:gd name="T12" fmla="*/ 2 w 120"/>
                    <a:gd name="T13" fmla="*/ 42 h 81"/>
                    <a:gd name="T14" fmla="*/ 7 w 120"/>
                    <a:gd name="T15" fmla="*/ 10 h 81"/>
                    <a:gd name="T16" fmla="*/ 56 w 120"/>
                    <a:gd name="T17" fmla="*/ 10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0" h="81">
                      <a:moveTo>
                        <a:pt x="56" y="10"/>
                      </a:moveTo>
                      <a:cubicBezTo>
                        <a:pt x="56" y="10"/>
                        <a:pt x="67" y="32"/>
                        <a:pt x="100" y="34"/>
                      </a:cubicBezTo>
                      <a:cubicBezTo>
                        <a:pt x="100" y="34"/>
                        <a:pt x="120" y="40"/>
                        <a:pt x="112" y="61"/>
                      </a:cubicBezTo>
                      <a:cubicBezTo>
                        <a:pt x="105" y="81"/>
                        <a:pt x="53" y="71"/>
                        <a:pt x="46" y="66"/>
                      </a:cubicBezTo>
                      <a:cubicBezTo>
                        <a:pt x="40" y="61"/>
                        <a:pt x="18" y="39"/>
                        <a:pt x="18" y="39"/>
                      </a:cubicBezTo>
                      <a:cubicBezTo>
                        <a:pt x="18" y="42"/>
                        <a:pt x="18" y="42"/>
                        <a:pt x="18" y="42"/>
                      </a:cubicBezTo>
                      <a:cubicBezTo>
                        <a:pt x="2" y="42"/>
                        <a:pt x="2" y="42"/>
                        <a:pt x="2" y="42"/>
                      </a:cubicBezTo>
                      <a:cubicBezTo>
                        <a:pt x="2" y="42"/>
                        <a:pt x="0" y="20"/>
                        <a:pt x="7" y="10"/>
                      </a:cubicBezTo>
                      <a:cubicBezTo>
                        <a:pt x="15" y="0"/>
                        <a:pt x="55" y="1"/>
                        <a:pt x="56" y="10"/>
                      </a:cubicBezTo>
                      <a:close/>
                    </a:path>
                  </a:pathLst>
                </a:custGeom>
                <a:solidFill>
                  <a:srgbClr val="11080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" name="Freeform 26"/>
                <p:cNvSpPr/>
                <p:nvPr/>
              </p:nvSpPr>
              <p:spPr bwMode="auto">
                <a:xfrm>
                  <a:off x="8836025" y="3638550"/>
                  <a:ext cx="98425" cy="42863"/>
                </a:xfrm>
                <a:custGeom>
                  <a:avLst/>
                  <a:gdLst>
                    <a:gd name="T0" fmla="*/ 62 w 62"/>
                    <a:gd name="T1" fmla="*/ 8 h 28"/>
                    <a:gd name="T2" fmla="*/ 0 w 62"/>
                    <a:gd name="T3" fmla="*/ 8 h 28"/>
                    <a:gd name="T4" fmla="*/ 0 w 62"/>
                    <a:gd name="T5" fmla="*/ 6 h 28"/>
                    <a:gd name="T6" fmla="*/ 55 w 62"/>
                    <a:gd name="T7" fmla="*/ 0 h 28"/>
                    <a:gd name="T8" fmla="*/ 62 w 62"/>
                    <a:gd name="T9" fmla="*/ 8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2" h="28">
                      <a:moveTo>
                        <a:pt x="62" y="8"/>
                      </a:moveTo>
                      <a:cubicBezTo>
                        <a:pt x="62" y="8"/>
                        <a:pt x="32" y="28"/>
                        <a:pt x="0" y="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6"/>
                        <a:pt x="41" y="21"/>
                        <a:pt x="55" y="0"/>
                      </a:cubicBezTo>
                      <a:cubicBezTo>
                        <a:pt x="55" y="0"/>
                        <a:pt x="61" y="1"/>
                        <a:pt x="62" y="8"/>
                      </a:cubicBezTo>
                      <a:close/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1" name="Freeform 27"/>
                <p:cNvSpPr/>
                <p:nvPr/>
              </p:nvSpPr>
              <p:spPr bwMode="auto">
                <a:xfrm>
                  <a:off x="8270875" y="3167063"/>
                  <a:ext cx="762000" cy="423863"/>
                </a:xfrm>
                <a:custGeom>
                  <a:avLst/>
                  <a:gdLst>
                    <a:gd name="T0" fmla="*/ 456 w 483"/>
                    <a:gd name="T1" fmla="*/ 28 h 268"/>
                    <a:gd name="T2" fmla="*/ 389 w 483"/>
                    <a:gd name="T3" fmla="*/ 35 h 268"/>
                    <a:gd name="T4" fmla="*/ 240 w 483"/>
                    <a:gd name="T5" fmla="*/ 64 h 268"/>
                    <a:gd name="T6" fmla="*/ 93 w 483"/>
                    <a:gd name="T7" fmla="*/ 35 h 268"/>
                    <a:gd name="T8" fmla="*/ 27 w 483"/>
                    <a:gd name="T9" fmla="*/ 28 h 268"/>
                    <a:gd name="T10" fmla="*/ 115 w 483"/>
                    <a:gd name="T11" fmla="*/ 268 h 268"/>
                    <a:gd name="T12" fmla="*/ 168 w 483"/>
                    <a:gd name="T13" fmla="*/ 268 h 268"/>
                    <a:gd name="T14" fmla="*/ 139 w 483"/>
                    <a:gd name="T15" fmla="*/ 126 h 268"/>
                    <a:gd name="T16" fmla="*/ 240 w 483"/>
                    <a:gd name="T17" fmla="*/ 144 h 268"/>
                    <a:gd name="T18" fmla="*/ 343 w 483"/>
                    <a:gd name="T19" fmla="*/ 126 h 268"/>
                    <a:gd name="T20" fmla="*/ 316 w 483"/>
                    <a:gd name="T21" fmla="*/ 268 h 268"/>
                    <a:gd name="T22" fmla="*/ 369 w 483"/>
                    <a:gd name="T23" fmla="*/ 268 h 268"/>
                    <a:gd name="T24" fmla="*/ 456 w 483"/>
                    <a:gd name="T25" fmla="*/ 28 h 2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83" h="268">
                      <a:moveTo>
                        <a:pt x="456" y="28"/>
                      </a:moveTo>
                      <a:cubicBezTo>
                        <a:pt x="429" y="0"/>
                        <a:pt x="389" y="35"/>
                        <a:pt x="389" y="35"/>
                      </a:cubicBezTo>
                      <a:cubicBezTo>
                        <a:pt x="240" y="64"/>
                        <a:pt x="240" y="64"/>
                        <a:pt x="240" y="64"/>
                      </a:cubicBezTo>
                      <a:cubicBezTo>
                        <a:pt x="93" y="35"/>
                        <a:pt x="93" y="35"/>
                        <a:pt x="93" y="35"/>
                      </a:cubicBezTo>
                      <a:cubicBezTo>
                        <a:pt x="93" y="35"/>
                        <a:pt x="54" y="0"/>
                        <a:pt x="27" y="28"/>
                      </a:cubicBezTo>
                      <a:cubicBezTo>
                        <a:pt x="0" y="55"/>
                        <a:pt x="113" y="212"/>
                        <a:pt x="115" y="268"/>
                      </a:cubicBezTo>
                      <a:cubicBezTo>
                        <a:pt x="168" y="268"/>
                        <a:pt x="168" y="268"/>
                        <a:pt x="168" y="268"/>
                      </a:cubicBezTo>
                      <a:cubicBezTo>
                        <a:pt x="139" y="126"/>
                        <a:pt x="139" y="126"/>
                        <a:pt x="139" y="126"/>
                      </a:cubicBezTo>
                      <a:cubicBezTo>
                        <a:pt x="139" y="126"/>
                        <a:pt x="220" y="152"/>
                        <a:pt x="240" y="144"/>
                      </a:cubicBezTo>
                      <a:cubicBezTo>
                        <a:pt x="263" y="152"/>
                        <a:pt x="343" y="126"/>
                        <a:pt x="343" y="126"/>
                      </a:cubicBezTo>
                      <a:cubicBezTo>
                        <a:pt x="316" y="268"/>
                        <a:pt x="316" y="268"/>
                        <a:pt x="316" y="268"/>
                      </a:cubicBezTo>
                      <a:cubicBezTo>
                        <a:pt x="369" y="268"/>
                        <a:pt x="369" y="268"/>
                        <a:pt x="369" y="268"/>
                      </a:cubicBezTo>
                      <a:cubicBezTo>
                        <a:pt x="371" y="212"/>
                        <a:pt x="483" y="55"/>
                        <a:pt x="456" y="28"/>
                      </a:cubicBezTo>
                      <a:close/>
                    </a:path>
                  </a:pathLst>
                </a:custGeom>
                <a:solidFill>
                  <a:srgbClr val="351F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2" name="Freeform 28"/>
                <p:cNvSpPr/>
                <p:nvPr/>
              </p:nvSpPr>
              <p:spPr bwMode="auto">
                <a:xfrm>
                  <a:off x="8397875" y="3236913"/>
                  <a:ext cx="498475" cy="354013"/>
                </a:xfrm>
                <a:custGeom>
                  <a:avLst/>
                  <a:gdLst>
                    <a:gd name="T0" fmla="*/ 59 w 316"/>
                    <a:gd name="T1" fmla="*/ 82 h 224"/>
                    <a:gd name="T2" fmla="*/ 160 w 316"/>
                    <a:gd name="T3" fmla="*/ 100 h 224"/>
                    <a:gd name="T4" fmla="*/ 263 w 316"/>
                    <a:gd name="T5" fmla="*/ 82 h 224"/>
                    <a:gd name="T6" fmla="*/ 236 w 316"/>
                    <a:gd name="T7" fmla="*/ 224 h 224"/>
                    <a:gd name="T8" fmla="*/ 248 w 316"/>
                    <a:gd name="T9" fmla="*/ 224 h 224"/>
                    <a:gd name="T10" fmla="*/ 249 w 316"/>
                    <a:gd name="T11" fmla="*/ 221 h 224"/>
                    <a:gd name="T12" fmla="*/ 294 w 316"/>
                    <a:gd name="T13" fmla="*/ 110 h 224"/>
                    <a:gd name="T14" fmla="*/ 302 w 316"/>
                    <a:gd name="T15" fmla="*/ 32 h 224"/>
                    <a:gd name="T16" fmla="*/ 195 w 316"/>
                    <a:gd name="T17" fmla="*/ 73 h 224"/>
                    <a:gd name="T18" fmla="*/ 67 w 316"/>
                    <a:gd name="T19" fmla="*/ 42 h 224"/>
                    <a:gd name="T20" fmla="*/ 26 w 316"/>
                    <a:gd name="T21" fmla="*/ 34 h 224"/>
                    <a:gd name="T22" fmla="*/ 81 w 316"/>
                    <a:gd name="T23" fmla="*/ 224 h 224"/>
                    <a:gd name="T24" fmla="*/ 88 w 316"/>
                    <a:gd name="T25" fmla="*/ 224 h 224"/>
                    <a:gd name="T26" fmla="*/ 59 w 316"/>
                    <a:gd name="T27" fmla="*/ 82 h 2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16" h="224">
                      <a:moveTo>
                        <a:pt x="59" y="82"/>
                      </a:moveTo>
                      <a:cubicBezTo>
                        <a:pt x="59" y="82"/>
                        <a:pt x="140" y="108"/>
                        <a:pt x="160" y="100"/>
                      </a:cubicBezTo>
                      <a:cubicBezTo>
                        <a:pt x="183" y="108"/>
                        <a:pt x="263" y="82"/>
                        <a:pt x="263" y="82"/>
                      </a:cubicBezTo>
                      <a:cubicBezTo>
                        <a:pt x="236" y="224"/>
                        <a:pt x="236" y="224"/>
                        <a:pt x="236" y="224"/>
                      </a:cubicBezTo>
                      <a:cubicBezTo>
                        <a:pt x="248" y="224"/>
                        <a:pt x="248" y="224"/>
                        <a:pt x="248" y="224"/>
                      </a:cubicBezTo>
                      <a:cubicBezTo>
                        <a:pt x="248" y="223"/>
                        <a:pt x="249" y="222"/>
                        <a:pt x="249" y="221"/>
                      </a:cubicBezTo>
                      <a:cubicBezTo>
                        <a:pt x="256" y="200"/>
                        <a:pt x="275" y="156"/>
                        <a:pt x="294" y="110"/>
                      </a:cubicBezTo>
                      <a:cubicBezTo>
                        <a:pt x="313" y="64"/>
                        <a:pt x="316" y="38"/>
                        <a:pt x="302" y="32"/>
                      </a:cubicBezTo>
                      <a:cubicBezTo>
                        <a:pt x="288" y="27"/>
                        <a:pt x="256" y="55"/>
                        <a:pt x="195" y="73"/>
                      </a:cubicBezTo>
                      <a:cubicBezTo>
                        <a:pt x="135" y="92"/>
                        <a:pt x="82" y="62"/>
                        <a:pt x="67" y="42"/>
                      </a:cubicBezTo>
                      <a:cubicBezTo>
                        <a:pt x="51" y="21"/>
                        <a:pt x="0" y="0"/>
                        <a:pt x="26" y="34"/>
                      </a:cubicBezTo>
                      <a:cubicBezTo>
                        <a:pt x="51" y="68"/>
                        <a:pt x="81" y="224"/>
                        <a:pt x="81" y="224"/>
                      </a:cubicBezTo>
                      <a:cubicBezTo>
                        <a:pt x="88" y="224"/>
                        <a:pt x="88" y="224"/>
                        <a:pt x="88" y="224"/>
                      </a:cubicBezTo>
                      <a:lnTo>
                        <a:pt x="59" y="82"/>
                      </a:lnTo>
                      <a:close/>
                    </a:path>
                  </a:pathLst>
                </a:custGeom>
                <a:solidFill>
                  <a:srgbClr val="11080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3" name="Freeform 29"/>
                <p:cNvSpPr/>
                <p:nvPr/>
              </p:nvSpPr>
              <p:spPr bwMode="auto">
                <a:xfrm>
                  <a:off x="8280400" y="2732088"/>
                  <a:ext cx="708025" cy="627063"/>
                </a:xfrm>
                <a:custGeom>
                  <a:avLst/>
                  <a:gdLst>
                    <a:gd name="T0" fmla="*/ 126 w 448"/>
                    <a:gd name="T1" fmla="*/ 10 h 397"/>
                    <a:gd name="T2" fmla="*/ 37 w 448"/>
                    <a:gd name="T3" fmla="*/ 275 h 397"/>
                    <a:gd name="T4" fmla="*/ 438 w 448"/>
                    <a:gd name="T5" fmla="*/ 268 h 397"/>
                    <a:gd name="T6" fmla="*/ 317 w 448"/>
                    <a:gd name="T7" fmla="*/ 0 h 397"/>
                    <a:gd name="T8" fmla="*/ 126 w 448"/>
                    <a:gd name="T9" fmla="*/ 10 h 3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48" h="397">
                      <a:moveTo>
                        <a:pt x="126" y="10"/>
                      </a:moveTo>
                      <a:cubicBezTo>
                        <a:pt x="126" y="10"/>
                        <a:pt x="0" y="224"/>
                        <a:pt x="37" y="275"/>
                      </a:cubicBezTo>
                      <a:cubicBezTo>
                        <a:pt x="73" y="326"/>
                        <a:pt x="428" y="397"/>
                        <a:pt x="438" y="268"/>
                      </a:cubicBezTo>
                      <a:cubicBezTo>
                        <a:pt x="448" y="141"/>
                        <a:pt x="317" y="0"/>
                        <a:pt x="317" y="0"/>
                      </a:cubicBezTo>
                      <a:lnTo>
                        <a:pt x="126" y="10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4" name="Freeform 30"/>
                <p:cNvSpPr/>
                <p:nvPr/>
              </p:nvSpPr>
              <p:spPr bwMode="auto">
                <a:xfrm>
                  <a:off x="8369300" y="2211388"/>
                  <a:ext cx="541338" cy="684213"/>
                </a:xfrm>
                <a:custGeom>
                  <a:avLst/>
                  <a:gdLst>
                    <a:gd name="T0" fmla="*/ 22 w 343"/>
                    <a:gd name="T1" fmla="*/ 217 h 434"/>
                    <a:gd name="T2" fmla="*/ 168 w 343"/>
                    <a:gd name="T3" fmla="*/ 434 h 434"/>
                    <a:gd name="T4" fmla="*/ 315 w 343"/>
                    <a:gd name="T5" fmla="*/ 217 h 434"/>
                    <a:gd name="T6" fmla="*/ 168 w 343"/>
                    <a:gd name="T7" fmla="*/ 0 h 434"/>
                    <a:gd name="T8" fmla="*/ 22 w 343"/>
                    <a:gd name="T9" fmla="*/ 217 h 4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3" h="434">
                      <a:moveTo>
                        <a:pt x="22" y="217"/>
                      </a:moveTo>
                      <a:cubicBezTo>
                        <a:pt x="22" y="337"/>
                        <a:pt x="61" y="434"/>
                        <a:pt x="168" y="434"/>
                      </a:cubicBezTo>
                      <a:cubicBezTo>
                        <a:pt x="288" y="434"/>
                        <a:pt x="315" y="337"/>
                        <a:pt x="315" y="217"/>
                      </a:cubicBezTo>
                      <a:cubicBezTo>
                        <a:pt x="315" y="97"/>
                        <a:pt x="343" y="0"/>
                        <a:pt x="168" y="0"/>
                      </a:cubicBezTo>
                      <a:cubicBezTo>
                        <a:pt x="0" y="0"/>
                        <a:pt x="22" y="97"/>
                        <a:pt x="22" y="217"/>
                      </a:cubicBezTo>
                      <a:close/>
                    </a:path>
                  </a:pathLst>
                </a:custGeom>
                <a:solidFill>
                  <a:srgbClr val="FFBE7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5" name="Freeform 31"/>
                <p:cNvSpPr/>
                <p:nvPr/>
              </p:nvSpPr>
              <p:spPr bwMode="auto">
                <a:xfrm>
                  <a:off x="8402638" y="2411413"/>
                  <a:ext cx="466725" cy="484188"/>
                </a:xfrm>
                <a:custGeom>
                  <a:avLst/>
                  <a:gdLst>
                    <a:gd name="T0" fmla="*/ 1 w 296"/>
                    <a:gd name="T1" fmla="*/ 74 h 307"/>
                    <a:gd name="T2" fmla="*/ 147 w 296"/>
                    <a:gd name="T3" fmla="*/ 292 h 307"/>
                    <a:gd name="T4" fmla="*/ 294 w 296"/>
                    <a:gd name="T5" fmla="*/ 74 h 307"/>
                    <a:gd name="T6" fmla="*/ 295 w 296"/>
                    <a:gd name="T7" fmla="*/ 0 h 307"/>
                    <a:gd name="T8" fmla="*/ 294 w 296"/>
                    <a:gd name="T9" fmla="*/ 90 h 307"/>
                    <a:gd name="T10" fmla="*/ 147 w 296"/>
                    <a:gd name="T11" fmla="*/ 307 h 307"/>
                    <a:gd name="T12" fmla="*/ 1 w 296"/>
                    <a:gd name="T13" fmla="*/ 90 h 307"/>
                    <a:gd name="T14" fmla="*/ 0 w 296"/>
                    <a:gd name="T15" fmla="*/ 11 h 307"/>
                    <a:gd name="T16" fmla="*/ 1 w 296"/>
                    <a:gd name="T17" fmla="*/ 74 h 3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96" h="307">
                      <a:moveTo>
                        <a:pt x="1" y="74"/>
                      </a:moveTo>
                      <a:cubicBezTo>
                        <a:pt x="1" y="194"/>
                        <a:pt x="40" y="292"/>
                        <a:pt x="147" y="292"/>
                      </a:cubicBezTo>
                      <a:cubicBezTo>
                        <a:pt x="267" y="292"/>
                        <a:pt x="294" y="194"/>
                        <a:pt x="294" y="74"/>
                      </a:cubicBezTo>
                      <a:cubicBezTo>
                        <a:pt x="294" y="48"/>
                        <a:pt x="295" y="23"/>
                        <a:pt x="295" y="0"/>
                      </a:cubicBezTo>
                      <a:cubicBezTo>
                        <a:pt x="296" y="27"/>
                        <a:pt x="294" y="58"/>
                        <a:pt x="294" y="90"/>
                      </a:cubicBezTo>
                      <a:cubicBezTo>
                        <a:pt x="294" y="210"/>
                        <a:pt x="267" y="307"/>
                        <a:pt x="147" y="307"/>
                      </a:cubicBezTo>
                      <a:cubicBezTo>
                        <a:pt x="40" y="307"/>
                        <a:pt x="1" y="210"/>
                        <a:pt x="1" y="90"/>
                      </a:cubicBezTo>
                      <a:cubicBezTo>
                        <a:pt x="1" y="62"/>
                        <a:pt x="0" y="35"/>
                        <a:pt x="0" y="11"/>
                      </a:cubicBezTo>
                      <a:cubicBezTo>
                        <a:pt x="0" y="31"/>
                        <a:pt x="1" y="52"/>
                        <a:pt x="1" y="74"/>
                      </a:cubicBezTo>
                      <a:close/>
                    </a:path>
                  </a:pathLst>
                </a:custGeom>
                <a:solidFill>
                  <a:srgbClr val="EA902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6" name="Freeform 32"/>
                <p:cNvSpPr/>
                <p:nvPr/>
              </p:nvSpPr>
              <p:spPr bwMode="auto">
                <a:xfrm>
                  <a:off x="8321675" y="2420938"/>
                  <a:ext cx="85725" cy="196850"/>
                </a:xfrm>
                <a:custGeom>
                  <a:avLst/>
                  <a:gdLst>
                    <a:gd name="T0" fmla="*/ 51 w 54"/>
                    <a:gd name="T1" fmla="*/ 13 h 125"/>
                    <a:gd name="T2" fmla="*/ 3 w 54"/>
                    <a:gd name="T3" fmla="*/ 36 h 125"/>
                    <a:gd name="T4" fmla="*/ 54 w 54"/>
                    <a:gd name="T5" fmla="*/ 125 h 125"/>
                    <a:gd name="T6" fmla="*/ 52 w 54"/>
                    <a:gd name="T7" fmla="*/ 45 h 125"/>
                    <a:gd name="T8" fmla="*/ 51 w 54"/>
                    <a:gd name="T9" fmla="*/ 13 h 1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4" h="125">
                      <a:moveTo>
                        <a:pt x="51" y="13"/>
                      </a:moveTo>
                      <a:cubicBezTo>
                        <a:pt x="51" y="13"/>
                        <a:pt x="6" y="0"/>
                        <a:pt x="3" y="36"/>
                      </a:cubicBezTo>
                      <a:cubicBezTo>
                        <a:pt x="0" y="72"/>
                        <a:pt x="18" y="115"/>
                        <a:pt x="54" y="125"/>
                      </a:cubicBezTo>
                      <a:cubicBezTo>
                        <a:pt x="52" y="45"/>
                        <a:pt x="52" y="45"/>
                        <a:pt x="52" y="45"/>
                      </a:cubicBezTo>
                      <a:lnTo>
                        <a:pt x="51" y="13"/>
                      </a:lnTo>
                      <a:close/>
                    </a:path>
                  </a:pathLst>
                </a:custGeom>
                <a:solidFill>
                  <a:srgbClr val="FFBE7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7" name="Freeform 33"/>
                <p:cNvSpPr/>
                <p:nvPr/>
              </p:nvSpPr>
              <p:spPr bwMode="auto">
                <a:xfrm>
                  <a:off x="8364538" y="2473325"/>
                  <a:ext cx="41275" cy="88900"/>
                </a:xfrm>
                <a:custGeom>
                  <a:avLst/>
                  <a:gdLst>
                    <a:gd name="T0" fmla="*/ 0 w 26"/>
                    <a:gd name="T1" fmla="*/ 13 h 56"/>
                    <a:gd name="T2" fmla="*/ 26 w 26"/>
                    <a:gd name="T3" fmla="*/ 56 h 56"/>
                    <a:gd name="T4" fmla="*/ 25 w 26"/>
                    <a:gd name="T5" fmla="*/ 12 h 56"/>
                    <a:gd name="T6" fmla="*/ 0 w 26"/>
                    <a:gd name="T7" fmla="*/ 13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6" h="56">
                      <a:moveTo>
                        <a:pt x="0" y="13"/>
                      </a:moveTo>
                      <a:cubicBezTo>
                        <a:pt x="1" y="33"/>
                        <a:pt x="26" y="56"/>
                        <a:pt x="26" y="56"/>
                      </a:cubicBezTo>
                      <a:cubicBezTo>
                        <a:pt x="25" y="12"/>
                        <a:pt x="25" y="12"/>
                        <a:pt x="25" y="12"/>
                      </a:cubicBezTo>
                      <a:cubicBezTo>
                        <a:pt x="25" y="12"/>
                        <a:pt x="0" y="0"/>
                        <a:pt x="0" y="13"/>
                      </a:cubicBezTo>
                      <a:close/>
                    </a:path>
                  </a:pathLst>
                </a:custGeom>
                <a:solidFill>
                  <a:srgbClr val="EA902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8" name="Freeform 34"/>
                <p:cNvSpPr/>
                <p:nvPr/>
              </p:nvSpPr>
              <p:spPr bwMode="auto">
                <a:xfrm>
                  <a:off x="8861425" y="2420938"/>
                  <a:ext cx="84138" cy="196850"/>
                </a:xfrm>
                <a:custGeom>
                  <a:avLst/>
                  <a:gdLst>
                    <a:gd name="T0" fmla="*/ 2 w 53"/>
                    <a:gd name="T1" fmla="*/ 13 h 125"/>
                    <a:gd name="T2" fmla="*/ 51 w 53"/>
                    <a:gd name="T3" fmla="*/ 36 h 125"/>
                    <a:gd name="T4" fmla="*/ 0 w 53"/>
                    <a:gd name="T5" fmla="*/ 125 h 125"/>
                    <a:gd name="T6" fmla="*/ 2 w 53"/>
                    <a:gd name="T7" fmla="*/ 45 h 125"/>
                    <a:gd name="T8" fmla="*/ 2 w 53"/>
                    <a:gd name="T9" fmla="*/ 13 h 1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3" h="125">
                      <a:moveTo>
                        <a:pt x="2" y="13"/>
                      </a:moveTo>
                      <a:cubicBezTo>
                        <a:pt x="2" y="13"/>
                        <a:pt x="48" y="0"/>
                        <a:pt x="51" y="36"/>
                      </a:cubicBezTo>
                      <a:cubicBezTo>
                        <a:pt x="53" y="72"/>
                        <a:pt x="35" y="115"/>
                        <a:pt x="0" y="125"/>
                      </a:cubicBezTo>
                      <a:cubicBezTo>
                        <a:pt x="2" y="45"/>
                        <a:pt x="2" y="45"/>
                        <a:pt x="2" y="45"/>
                      </a:cubicBezTo>
                      <a:lnTo>
                        <a:pt x="2" y="13"/>
                      </a:lnTo>
                      <a:close/>
                    </a:path>
                  </a:pathLst>
                </a:custGeom>
                <a:solidFill>
                  <a:srgbClr val="FFBE7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9" name="Freeform 35"/>
                <p:cNvSpPr/>
                <p:nvPr/>
              </p:nvSpPr>
              <p:spPr bwMode="auto">
                <a:xfrm>
                  <a:off x="8863013" y="2473325"/>
                  <a:ext cx="41275" cy="88900"/>
                </a:xfrm>
                <a:custGeom>
                  <a:avLst/>
                  <a:gdLst>
                    <a:gd name="T0" fmla="*/ 26 w 26"/>
                    <a:gd name="T1" fmla="*/ 13 h 56"/>
                    <a:gd name="T2" fmla="*/ 0 w 26"/>
                    <a:gd name="T3" fmla="*/ 56 h 56"/>
                    <a:gd name="T4" fmla="*/ 1 w 26"/>
                    <a:gd name="T5" fmla="*/ 12 h 56"/>
                    <a:gd name="T6" fmla="*/ 26 w 26"/>
                    <a:gd name="T7" fmla="*/ 13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6" h="56">
                      <a:moveTo>
                        <a:pt x="26" y="13"/>
                      </a:moveTo>
                      <a:cubicBezTo>
                        <a:pt x="25" y="33"/>
                        <a:pt x="0" y="56"/>
                        <a:pt x="0" y="56"/>
                      </a:cubicBezTo>
                      <a:cubicBezTo>
                        <a:pt x="1" y="12"/>
                        <a:pt x="1" y="12"/>
                        <a:pt x="1" y="12"/>
                      </a:cubicBezTo>
                      <a:cubicBezTo>
                        <a:pt x="1" y="12"/>
                        <a:pt x="26" y="0"/>
                        <a:pt x="26" y="13"/>
                      </a:cubicBezTo>
                      <a:close/>
                    </a:path>
                  </a:pathLst>
                </a:custGeom>
                <a:solidFill>
                  <a:srgbClr val="EA902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0" name="Freeform 36"/>
                <p:cNvSpPr/>
                <p:nvPr/>
              </p:nvSpPr>
              <p:spPr bwMode="auto">
                <a:xfrm>
                  <a:off x="8312150" y="2019300"/>
                  <a:ext cx="623888" cy="558800"/>
                </a:xfrm>
                <a:custGeom>
                  <a:avLst/>
                  <a:gdLst>
                    <a:gd name="T0" fmla="*/ 220 w 395"/>
                    <a:gd name="T1" fmla="*/ 33 h 354"/>
                    <a:gd name="T2" fmla="*/ 350 w 395"/>
                    <a:gd name="T3" fmla="*/ 0 h 354"/>
                    <a:gd name="T4" fmla="*/ 379 w 395"/>
                    <a:gd name="T5" fmla="*/ 208 h 354"/>
                    <a:gd name="T6" fmla="*/ 379 w 395"/>
                    <a:gd name="T7" fmla="*/ 208 h 354"/>
                    <a:gd name="T8" fmla="*/ 375 w 395"/>
                    <a:gd name="T9" fmla="*/ 271 h 354"/>
                    <a:gd name="T10" fmla="*/ 349 w 395"/>
                    <a:gd name="T11" fmla="*/ 354 h 354"/>
                    <a:gd name="T12" fmla="*/ 344 w 395"/>
                    <a:gd name="T13" fmla="*/ 273 h 354"/>
                    <a:gd name="T14" fmla="*/ 324 w 395"/>
                    <a:gd name="T15" fmla="*/ 217 h 354"/>
                    <a:gd name="T16" fmla="*/ 309 w 395"/>
                    <a:gd name="T17" fmla="*/ 160 h 354"/>
                    <a:gd name="T18" fmla="*/ 210 w 395"/>
                    <a:gd name="T19" fmla="*/ 169 h 354"/>
                    <a:gd name="T20" fmla="*/ 199 w 395"/>
                    <a:gd name="T21" fmla="*/ 169 h 354"/>
                    <a:gd name="T22" fmla="*/ 99 w 395"/>
                    <a:gd name="T23" fmla="*/ 160 h 354"/>
                    <a:gd name="T24" fmla="*/ 84 w 395"/>
                    <a:gd name="T25" fmla="*/ 217 h 354"/>
                    <a:gd name="T26" fmla="*/ 63 w 395"/>
                    <a:gd name="T27" fmla="*/ 285 h 354"/>
                    <a:gd name="T28" fmla="*/ 59 w 395"/>
                    <a:gd name="T29" fmla="*/ 352 h 354"/>
                    <a:gd name="T30" fmla="*/ 38 w 395"/>
                    <a:gd name="T31" fmla="*/ 266 h 354"/>
                    <a:gd name="T32" fmla="*/ 40 w 395"/>
                    <a:gd name="T33" fmla="*/ 242 h 354"/>
                    <a:gd name="T34" fmla="*/ 40 w 395"/>
                    <a:gd name="T35" fmla="*/ 242 h 354"/>
                    <a:gd name="T36" fmla="*/ 220 w 395"/>
                    <a:gd name="T37" fmla="*/ 33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395" h="354">
                      <a:moveTo>
                        <a:pt x="220" y="33"/>
                      </a:moveTo>
                      <a:cubicBezTo>
                        <a:pt x="346" y="46"/>
                        <a:pt x="350" y="0"/>
                        <a:pt x="350" y="0"/>
                      </a:cubicBezTo>
                      <a:cubicBezTo>
                        <a:pt x="395" y="91"/>
                        <a:pt x="379" y="208"/>
                        <a:pt x="379" y="208"/>
                      </a:cubicBezTo>
                      <a:cubicBezTo>
                        <a:pt x="379" y="208"/>
                        <a:pt x="379" y="208"/>
                        <a:pt x="379" y="208"/>
                      </a:cubicBezTo>
                      <a:cubicBezTo>
                        <a:pt x="379" y="224"/>
                        <a:pt x="378" y="246"/>
                        <a:pt x="375" y="271"/>
                      </a:cubicBezTo>
                      <a:cubicBezTo>
                        <a:pt x="375" y="271"/>
                        <a:pt x="356" y="285"/>
                        <a:pt x="349" y="354"/>
                      </a:cubicBezTo>
                      <a:cubicBezTo>
                        <a:pt x="349" y="354"/>
                        <a:pt x="349" y="312"/>
                        <a:pt x="344" y="273"/>
                      </a:cubicBezTo>
                      <a:cubicBezTo>
                        <a:pt x="341" y="250"/>
                        <a:pt x="341" y="224"/>
                        <a:pt x="324" y="217"/>
                      </a:cubicBezTo>
                      <a:cubicBezTo>
                        <a:pt x="324" y="217"/>
                        <a:pt x="349" y="166"/>
                        <a:pt x="309" y="160"/>
                      </a:cubicBezTo>
                      <a:cubicBezTo>
                        <a:pt x="274" y="155"/>
                        <a:pt x="233" y="166"/>
                        <a:pt x="210" y="169"/>
                      </a:cubicBezTo>
                      <a:cubicBezTo>
                        <a:pt x="205" y="169"/>
                        <a:pt x="199" y="169"/>
                        <a:pt x="199" y="169"/>
                      </a:cubicBezTo>
                      <a:cubicBezTo>
                        <a:pt x="176" y="166"/>
                        <a:pt x="134" y="155"/>
                        <a:pt x="99" y="160"/>
                      </a:cubicBezTo>
                      <a:cubicBezTo>
                        <a:pt x="59" y="165"/>
                        <a:pt x="84" y="217"/>
                        <a:pt x="84" y="217"/>
                      </a:cubicBezTo>
                      <a:cubicBezTo>
                        <a:pt x="64" y="225"/>
                        <a:pt x="65" y="257"/>
                        <a:pt x="63" y="285"/>
                      </a:cubicBezTo>
                      <a:cubicBezTo>
                        <a:pt x="61" y="320"/>
                        <a:pt x="59" y="352"/>
                        <a:pt x="59" y="352"/>
                      </a:cubicBezTo>
                      <a:cubicBezTo>
                        <a:pt x="52" y="283"/>
                        <a:pt x="38" y="266"/>
                        <a:pt x="38" y="266"/>
                      </a:cubicBezTo>
                      <a:cubicBezTo>
                        <a:pt x="37" y="258"/>
                        <a:pt x="40" y="249"/>
                        <a:pt x="40" y="242"/>
                      </a:cubicBezTo>
                      <a:cubicBezTo>
                        <a:pt x="40" y="242"/>
                        <a:pt x="40" y="242"/>
                        <a:pt x="40" y="242"/>
                      </a:cubicBezTo>
                      <a:cubicBezTo>
                        <a:pt x="0" y="93"/>
                        <a:pt x="94" y="21"/>
                        <a:pt x="220" y="33"/>
                      </a:cubicBezTo>
                      <a:close/>
                    </a:path>
                  </a:pathLst>
                </a:custGeom>
                <a:solidFill>
                  <a:srgbClr val="6B240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1" name="Freeform 38"/>
                <p:cNvSpPr/>
                <p:nvPr/>
              </p:nvSpPr>
              <p:spPr bwMode="auto">
                <a:xfrm>
                  <a:off x="8375650" y="2098675"/>
                  <a:ext cx="511175" cy="476250"/>
                </a:xfrm>
                <a:custGeom>
                  <a:avLst/>
                  <a:gdLst>
                    <a:gd name="T0" fmla="*/ 25 w 324"/>
                    <a:gd name="T1" fmla="*/ 160 h 301"/>
                    <a:gd name="T2" fmla="*/ 13 w 324"/>
                    <a:gd name="T3" fmla="*/ 131 h 301"/>
                    <a:gd name="T4" fmla="*/ 157 w 324"/>
                    <a:gd name="T5" fmla="*/ 48 h 301"/>
                    <a:gd name="T6" fmla="*/ 295 w 324"/>
                    <a:gd name="T7" fmla="*/ 0 h 301"/>
                    <a:gd name="T8" fmla="*/ 312 w 324"/>
                    <a:gd name="T9" fmla="*/ 127 h 301"/>
                    <a:gd name="T10" fmla="*/ 302 w 324"/>
                    <a:gd name="T11" fmla="*/ 162 h 301"/>
                    <a:gd name="T12" fmla="*/ 316 w 324"/>
                    <a:gd name="T13" fmla="*/ 262 h 301"/>
                    <a:gd name="T14" fmla="*/ 312 w 324"/>
                    <a:gd name="T15" fmla="*/ 295 h 301"/>
                    <a:gd name="T16" fmla="*/ 312 w 324"/>
                    <a:gd name="T17" fmla="*/ 295 h 301"/>
                    <a:gd name="T18" fmla="*/ 311 w 324"/>
                    <a:gd name="T19" fmla="*/ 295 h 301"/>
                    <a:gd name="T20" fmla="*/ 310 w 324"/>
                    <a:gd name="T21" fmla="*/ 298 h 301"/>
                    <a:gd name="T22" fmla="*/ 309 w 324"/>
                    <a:gd name="T23" fmla="*/ 300 h 301"/>
                    <a:gd name="T24" fmla="*/ 304 w 324"/>
                    <a:gd name="T25" fmla="*/ 221 h 301"/>
                    <a:gd name="T26" fmla="*/ 284 w 324"/>
                    <a:gd name="T27" fmla="*/ 166 h 301"/>
                    <a:gd name="T28" fmla="*/ 269 w 324"/>
                    <a:gd name="T29" fmla="*/ 109 h 301"/>
                    <a:gd name="T30" fmla="*/ 245 w 324"/>
                    <a:gd name="T31" fmla="*/ 107 h 301"/>
                    <a:gd name="T32" fmla="*/ 221 w 324"/>
                    <a:gd name="T33" fmla="*/ 109 h 301"/>
                    <a:gd name="T34" fmla="*/ 170 w 324"/>
                    <a:gd name="T35" fmla="*/ 118 h 301"/>
                    <a:gd name="T36" fmla="*/ 159 w 324"/>
                    <a:gd name="T37" fmla="*/ 118 h 301"/>
                    <a:gd name="T38" fmla="*/ 59 w 324"/>
                    <a:gd name="T39" fmla="*/ 109 h 301"/>
                    <a:gd name="T40" fmla="*/ 44 w 324"/>
                    <a:gd name="T41" fmla="*/ 166 h 301"/>
                    <a:gd name="T42" fmla="*/ 22 w 324"/>
                    <a:gd name="T43" fmla="*/ 234 h 301"/>
                    <a:gd name="T44" fmla="*/ 16 w 324"/>
                    <a:gd name="T45" fmla="*/ 301 h 301"/>
                    <a:gd name="T46" fmla="*/ 16 w 324"/>
                    <a:gd name="T47" fmla="*/ 301 h 301"/>
                    <a:gd name="T48" fmla="*/ 12 w 324"/>
                    <a:gd name="T49" fmla="*/ 215 h 301"/>
                    <a:gd name="T50" fmla="*/ 25 w 324"/>
                    <a:gd name="T51" fmla="*/ 160 h 3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324" h="301">
                      <a:moveTo>
                        <a:pt x="25" y="160"/>
                      </a:moveTo>
                      <a:cubicBezTo>
                        <a:pt x="19" y="149"/>
                        <a:pt x="14" y="139"/>
                        <a:pt x="13" y="131"/>
                      </a:cubicBezTo>
                      <a:cubicBezTo>
                        <a:pt x="0" y="88"/>
                        <a:pt x="64" y="49"/>
                        <a:pt x="157" y="48"/>
                      </a:cubicBezTo>
                      <a:cubicBezTo>
                        <a:pt x="249" y="48"/>
                        <a:pt x="295" y="0"/>
                        <a:pt x="295" y="0"/>
                      </a:cubicBezTo>
                      <a:cubicBezTo>
                        <a:pt x="323" y="24"/>
                        <a:pt x="313" y="118"/>
                        <a:pt x="312" y="127"/>
                      </a:cubicBezTo>
                      <a:cubicBezTo>
                        <a:pt x="310" y="146"/>
                        <a:pt x="302" y="162"/>
                        <a:pt x="302" y="162"/>
                      </a:cubicBezTo>
                      <a:cubicBezTo>
                        <a:pt x="324" y="173"/>
                        <a:pt x="321" y="226"/>
                        <a:pt x="316" y="262"/>
                      </a:cubicBezTo>
                      <a:cubicBezTo>
                        <a:pt x="314" y="271"/>
                        <a:pt x="312" y="282"/>
                        <a:pt x="312" y="295"/>
                      </a:cubicBezTo>
                      <a:cubicBezTo>
                        <a:pt x="312" y="295"/>
                        <a:pt x="312" y="295"/>
                        <a:pt x="312" y="295"/>
                      </a:cubicBezTo>
                      <a:cubicBezTo>
                        <a:pt x="311" y="295"/>
                        <a:pt x="311" y="295"/>
                        <a:pt x="311" y="295"/>
                      </a:cubicBezTo>
                      <a:cubicBezTo>
                        <a:pt x="311" y="296"/>
                        <a:pt x="310" y="297"/>
                        <a:pt x="310" y="298"/>
                      </a:cubicBezTo>
                      <a:cubicBezTo>
                        <a:pt x="310" y="299"/>
                        <a:pt x="310" y="300"/>
                        <a:pt x="309" y="300"/>
                      </a:cubicBezTo>
                      <a:cubicBezTo>
                        <a:pt x="309" y="294"/>
                        <a:pt x="309" y="257"/>
                        <a:pt x="304" y="221"/>
                      </a:cubicBezTo>
                      <a:cubicBezTo>
                        <a:pt x="301" y="197"/>
                        <a:pt x="301" y="172"/>
                        <a:pt x="284" y="166"/>
                      </a:cubicBezTo>
                      <a:cubicBezTo>
                        <a:pt x="284" y="166"/>
                        <a:pt x="309" y="114"/>
                        <a:pt x="269" y="109"/>
                      </a:cubicBezTo>
                      <a:cubicBezTo>
                        <a:pt x="261" y="108"/>
                        <a:pt x="253" y="107"/>
                        <a:pt x="245" y="107"/>
                      </a:cubicBezTo>
                      <a:cubicBezTo>
                        <a:pt x="221" y="109"/>
                        <a:pt x="221" y="109"/>
                        <a:pt x="221" y="109"/>
                      </a:cubicBezTo>
                      <a:cubicBezTo>
                        <a:pt x="201" y="112"/>
                        <a:pt x="183" y="116"/>
                        <a:pt x="170" y="118"/>
                      </a:cubicBezTo>
                      <a:cubicBezTo>
                        <a:pt x="165" y="118"/>
                        <a:pt x="159" y="118"/>
                        <a:pt x="159" y="118"/>
                      </a:cubicBezTo>
                      <a:cubicBezTo>
                        <a:pt x="136" y="115"/>
                        <a:pt x="94" y="104"/>
                        <a:pt x="59" y="109"/>
                      </a:cubicBezTo>
                      <a:cubicBezTo>
                        <a:pt x="19" y="114"/>
                        <a:pt x="44" y="166"/>
                        <a:pt x="44" y="166"/>
                      </a:cubicBezTo>
                      <a:cubicBezTo>
                        <a:pt x="24" y="174"/>
                        <a:pt x="23" y="206"/>
                        <a:pt x="22" y="234"/>
                      </a:cubicBezTo>
                      <a:cubicBezTo>
                        <a:pt x="19" y="269"/>
                        <a:pt x="16" y="301"/>
                        <a:pt x="16" y="301"/>
                      </a:cubicBezTo>
                      <a:cubicBezTo>
                        <a:pt x="16" y="301"/>
                        <a:pt x="16" y="301"/>
                        <a:pt x="16" y="301"/>
                      </a:cubicBezTo>
                      <a:cubicBezTo>
                        <a:pt x="16" y="298"/>
                        <a:pt x="11" y="245"/>
                        <a:pt x="12" y="215"/>
                      </a:cubicBezTo>
                      <a:cubicBezTo>
                        <a:pt x="12" y="183"/>
                        <a:pt x="25" y="160"/>
                        <a:pt x="25" y="160"/>
                      </a:cubicBezTo>
                      <a:close/>
                    </a:path>
                  </a:pathLst>
                </a:custGeom>
                <a:solidFill>
                  <a:srgbClr val="5B1B0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2" name="Freeform 39"/>
                <p:cNvSpPr/>
                <p:nvPr/>
              </p:nvSpPr>
              <p:spPr bwMode="auto">
                <a:xfrm>
                  <a:off x="8610600" y="2514600"/>
                  <a:ext cx="107950" cy="188913"/>
                </a:xfrm>
                <a:custGeom>
                  <a:avLst/>
                  <a:gdLst>
                    <a:gd name="T0" fmla="*/ 36 w 68"/>
                    <a:gd name="T1" fmla="*/ 0 h 120"/>
                    <a:gd name="T2" fmla="*/ 50 w 68"/>
                    <a:gd name="T3" fmla="*/ 98 h 120"/>
                    <a:gd name="T4" fmla="*/ 0 w 68"/>
                    <a:gd name="T5" fmla="*/ 98 h 120"/>
                    <a:gd name="T6" fmla="*/ 36 w 68"/>
                    <a:gd name="T7" fmla="*/ 120 h 120"/>
                    <a:gd name="T8" fmla="*/ 63 w 68"/>
                    <a:gd name="T9" fmla="*/ 107 h 120"/>
                    <a:gd name="T10" fmla="*/ 36 w 68"/>
                    <a:gd name="T11" fmla="*/ 0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8" h="120">
                      <a:moveTo>
                        <a:pt x="36" y="0"/>
                      </a:moveTo>
                      <a:cubicBezTo>
                        <a:pt x="36" y="0"/>
                        <a:pt x="61" y="78"/>
                        <a:pt x="50" y="98"/>
                      </a:cubicBezTo>
                      <a:cubicBezTo>
                        <a:pt x="0" y="98"/>
                        <a:pt x="0" y="98"/>
                        <a:pt x="0" y="98"/>
                      </a:cubicBezTo>
                      <a:cubicBezTo>
                        <a:pt x="36" y="120"/>
                        <a:pt x="36" y="120"/>
                        <a:pt x="36" y="120"/>
                      </a:cubicBezTo>
                      <a:cubicBezTo>
                        <a:pt x="63" y="107"/>
                        <a:pt x="63" y="107"/>
                        <a:pt x="63" y="107"/>
                      </a:cubicBezTo>
                      <a:cubicBezTo>
                        <a:pt x="63" y="107"/>
                        <a:pt x="68" y="38"/>
                        <a:pt x="36" y="0"/>
                      </a:cubicBezTo>
                      <a:close/>
                    </a:path>
                  </a:pathLst>
                </a:custGeom>
                <a:solidFill>
                  <a:srgbClr val="EA902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3" name="Freeform 40"/>
                <p:cNvSpPr/>
                <p:nvPr/>
              </p:nvSpPr>
              <p:spPr bwMode="auto">
                <a:xfrm>
                  <a:off x="8540750" y="2679700"/>
                  <a:ext cx="44450" cy="55563"/>
                </a:xfrm>
                <a:custGeom>
                  <a:avLst/>
                  <a:gdLst>
                    <a:gd name="T0" fmla="*/ 28 w 28"/>
                    <a:gd name="T1" fmla="*/ 20 h 35"/>
                    <a:gd name="T2" fmla="*/ 7 w 28"/>
                    <a:gd name="T3" fmla="*/ 35 h 35"/>
                    <a:gd name="T4" fmla="*/ 28 w 28"/>
                    <a:gd name="T5" fmla="*/ 20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8" h="35">
                      <a:moveTo>
                        <a:pt x="28" y="20"/>
                      </a:moveTo>
                      <a:cubicBezTo>
                        <a:pt x="28" y="20"/>
                        <a:pt x="11" y="9"/>
                        <a:pt x="7" y="35"/>
                      </a:cubicBezTo>
                      <a:cubicBezTo>
                        <a:pt x="7" y="35"/>
                        <a:pt x="0" y="0"/>
                        <a:pt x="28" y="20"/>
                      </a:cubicBezTo>
                      <a:close/>
                    </a:path>
                  </a:pathLst>
                </a:custGeom>
                <a:solidFill>
                  <a:srgbClr val="EA902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4" name="Oval 41"/>
                <p:cNvSpPr>
                  <a:spLocks noChangeArrowheads="1"/>
                </p:cNvSpPr>
                <p:nvPr/>
              </p:nvSpPr>
              <p:spPr bwMode="auto">
                <a:xfrm>
                  <a:off x="8502650" y="2409825"/>
                  <a:ext cx="100013" cy="149225"/>
                </a:xfrm>
                <a:prstGeom prst="ellipse">
                  <a:avLst/>
                </a:prstGeom>
                <a:solidFill>
                  <a:srgbClr val="EA902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5" name="Oval 42"/>
                <p:cNvSpPr>
                  <a:spLocks noChangeArrowheads="1"/>
                </p:cNvSpPr>
                <p:nvPr/>
              </p:nvSpPr>
              <p:spPr bwMode="auto">
                <a:xfrm>
                  <a:off x="8518525" y="2433638"/>
                  <a:ext cx="68263" cy="101600"/>
                </a:xfrm>
                <a:prstGeom prst="ellipse">
                  <a:avLst/>
                </a:prstGeom>
                <a:solidFill>
                  <a:srgbClr val="28130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6" name="Oval 43"/>
                <p:cNvSpPr>
                  <a:spLocks noChangeArrowheads="1"/>
                </p:cNvSpPr>
                <p:nvPr/>
              </p:nvSpPr>
              <p:spPr bwMode="auto">
                <a:xfrm>
                  <a:off x="8699500" y="2409825"/>
                  <a:ext cx="100013" cy="149225"/>
                </a:xfrm>
                <a:prstGeom prst="ellipse">
                  <a:avLst/>
                </a:prstGeom>
                <a:solidFill>
                  <a:srgbClr val="EA902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7" name="Oval 44"/>
                <p:cNvSpPr>
                  <a:spLocks noChangeArrowheads="1"/>
                </p:cNvSpPr>
                <p:nvPr/>
              </p:nvSpPr>
              <p:spPr bwMode="auto">
                <a:xfrm>
                  <a:off x="8715375" y="2433638"/>
                  <a:ext cx="66675" cy="101600"/>
                </a:xfrm>
                <a:prstGeom prst="ellipse">
                  <a:avLst/>
                </a:prstGeom>
                <a:solidFill>
                  <a:srgbClr val="28130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8" name="Freeform 45"/>
                <p:cNvSpPr/>
                <p:nvPr/>
              </p:nvSpPr>
              <p:spPr bwMode="auto">
                <a:xfrm>
                  <a:off x="8677275" y="2328863"/>
                  <a:ext cx="142875" cy="103188"/>
                </a:xfrm>
                <a:custGeom>
                  <a:avLst/>
                  <a:gdLst>
                    <a:gd name="T0" fmla="*/ 91 w 91"/>
                    <a:gd name="T1" fmla="*/ 48 h 66"/>
                    <a:gd name="T2" fmla="*/ 19 w 91"/>
                    <a:gd name="T3" fmla="*/ 4 h 66"/>
                    <a:gd name="T4" fmla="*/ 0 w 91"/>
                    <a:gd name="T5" fmla="*/ 16 h 66"/>
                    <a:gd name="T6" fmla="*/ 89 w 91"/>
                    <a:gd name="T7" fmla="*/ 62 h 66"/>
                    <a:gd name="T8" fmla="*/ 91 w 91"/>
                    <a:gd name="T9" fmla="*/ 48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1" h="66">
                      <a:moveTo>
                        <a:pt x="91" y="48"/>
                      </a:moveTo>
                      <a:cubicBezTo>
                        <a:pt x="91" y="48"/>
                        <a:pt x="40" y="44"/>
                        <a:pt x="19" y="4"/>
                      </a:cubicBezTo>
                      <a:cubicBezTo>
                        <a:pt x="19" y="4"/>
                        <a:pt x="2" y="0"/>
                        <a:pt x="0" y="16"/>
                      </a:cubicBezTo>
                      <a:cubicBezTo>
                        <a:pt x="0" y="16"/>
                        <a:pt x="39" y="66"/>
                        <a:pt x="89" y="62"/>
                      </a:cubicBezTo>
                      <a:lnTo>
                        <a:pt x="91" y="48"/>
                      </a:lnTo>
                      <a:close/>
                    </a:path>
                  </a:pathLst>
                </a:custGeom>
                <a:solidFill>
                  <a:srgbClr val="28130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9" name="Freeform 46"/>
                <p:cNvSpPr/>
                <p:nvPr/>
              </p:nvSpPr>
              <p:spPr bwMode="auto">
                <a:xfrm>
                  <a:off x="8451850" y="2328863"/>
                  <a:ext cx="142875" cy="103188"/>
                </a:xfrm>
                <a:custGeom>
                  <a:avLst/>
                  <a:gdLst>
                    <a:gd name="T0" fmla="*/ 0 w 91"/>
                    <a:gd name="T1" fmla="*/ 48 h 66"/>
                    <a:gd name="T2" fmla="*/ 72 w 91"/>
                    <a:gd name="T3" fmla="*/ 4 h 66"/>
                    <a:gd name="T4" fmla="*/ 91 w 91"/>
                    <a:gd name="T5" fmla="*/ 16 h 66"/>
                    <a:gd name="T6" fmla="*/ 1 w 91"/>
                    <a:gd name="T7" fmla="*/ 62 h 66"/>
                    <a:gd name="T8" fmla="*/ 0 w 91"/>
                    <a:gd name="T9" fmla="*/ 48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1" h="66">
                      <a:moveTo>
                        <a:pt x="0" y="48"/>
                      </a:moveTo>
                      <a:cubicBezTo>
                        <a:pt x="0" y="48"/>
                        <a:pt x="51" y="44"/>
                        <a:pt x="72" y="4"/>
                      </a:cubicBezTo>
                      <a:cubicBezTo>
                        <a:pt x="72" y="4"/>
                        <a:pt x="88" y="0"/>
                        <a:pt x="91" y="16"/>
                      </a:cubicBezTo>
                      <a:cubicBezTo>
                        <a:pt x="91" y="16"/>
                        <a:pt x="52" y="66"/>
                        <a:pt x="1" y="62"/>
                      </a:cubicBezTo>
                      <a:lnTo>
                        <a:pt x="0" y="48"/>
                      </a:lnTo>
                      <a:close/>
                    </a:path>
                  </a:pathLst>
                </a:custGeom>
                <a:solidFill>
                  <a:srgbClr val="28130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0" name="Freeform 47"/>
                <p:cNvSpPr/>
                <p:nvPr/>
              </p:nvSpPr>
              <p:spPr bwMode="auto">
                <a:xfrm>
                  <a:off x="8599488" y="2312988"/>
                  <a:ext cx="33338" cy="63500"/>
                </a:xfrm>
                <a:custGeom>
                  <a:avLst/>
                  <a:gdLst>
                    <a:gd name="T0" fmla="*/ 7 w 21"/>
                    <a:gd name="T1" fmla="*/ 0 h 41"/>
                    <a:gd name="T2" fmla="*/ 0 w 21"/>
                    <a:gd name="T3" fmla="*/ 41 h 41"/>
                    <a:gd name="T4" fmla="*/ 7 w 21"/>
                    <a:gd name="T5" fmla="*/ 0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" h="41">
                      <a:moveTo>
                        <a:pt x="7" y="0"/>
                      </a:moveTo>
                      <a:cubicBezTo>
                        <a:pt x="7" y="0"/>
                        <a:pt x="21" y="36"/>
                        <a:pt x="0" y="41"/>
                      </a:cubicBezTo>
                      <a:cubicBezTo>
                        <a:pt x="0" y="41"/>
                        <a:pt x="13" y="32"/>
                        <a:pt x="7" y="0"/>
                      </a:cubicBezTo>
                      <a:close/>
                    </a:path>
                  </a:pathLst>
                </a:custGeom>
                <a:solidFill>
                  <a:srgbClr val="EA902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1" name="Freeform 48"/>
                <p:cNvSpPr/>
                <p:nvPr/>
              </p:nvSpPr>
              <p:spPr bwMode="auto">
                <a:xfrm>
                  <a:off x="8642350" y="2312988"/>
                  <a:ext cx="33338" cy="63500"/>
                </a:xfrm>
                <a:custGeom>
                  <a:avLst/>
                  <a:gdLst>
                    <a:gd name="T0" fmla="*/ 14 w 21"/>
                    <a:gd name="T1" fmla="*/ 0 h 41"/>
                    <a:gd name="T2" fmla="*/ 21 w 21"/>
                    <a:gd name="T3" fmla="*/ 41 h 41"/>
                    <a:gd name="T4" fmla="*/ 14 w 21"/>
                    <a:gd name="T5" fmla="*/ 0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" h="41">
                      <a:moveTo>
                        <a:pt x="14" y="0"/>
                      </a:moveTo>
                      <a:cubicBezTo>
                        <a:pt x="14" y="0"/>
                        <a:pt x="0" y="36"/>
                        <a:pt x="21" y="41"/>
                      </a:cubicBezTo>
                      <a:cubicBezTo>
                        <a:pt x="21" y="41"/>
                        <a:pt x="8" y="32"/>
                        <a:pt x="14" y="0"/>
                      </a:cubicBezTo>
                      <a:close/>
                    </a:path>
                  </a:pathLst>
                </a:custGeom>
                <a:solidFill>
                  <a:srgbClr val="EA902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2" name="Freeform 49"/>
                <p:cNvSpPr/>
                <p:nvPr/>
              </p:nvSpPr>
              <p:spPr bwMode="auto">
                <a:xfrm>
                  <a:off x="8564563" y="2711450"/>
                  <a:ext cx="155575" cy="111125"/>
                </a:xfrm>
                <a:custGeom>
                  <a:avLst/>
                  <a:gdLst>
                    <a:gd name="T0" fmla="*/ 44 w 98"/>
                    <a:gd name="T1" fmla="*/ 70 h 70"/>
                    <a:gd name="T2" fmla="*/ 48 w 98"/>
                    <a:gd name="T3" fmla="*/ 35 h 70"/>
                    <a:gd name="T4" fmla="*/ 31 w 98"/>
                    <a:gd name="T5" fmla="*/ 18 h 70"/>
                    <a:gd name="T6" fmla="*/ 85 w 98"/>
                    <a:gd name="T7" fmla="*/ 18 h 70"/>
                    <a:gd name="T8" fmla="*/ 75 w 98"/>
                    <a:gd name="T9" fmla="*/ 4 h 70"/>
                    <a:gd name="T10" fmla="*/ 95 w 98"/>
                    <a:gd name="T11" fmla="*/ 18 h 70"/>
                    <a:gd name="T12" fmla="*/ 34 w 98"/>
                    <a:gd name="T13" fmla="*/ 24 h 70"/>
                    <a:gd name="T14" fmla="*/ 19 w 98"/>
                    <a:gd name="T15" fmla="*/ 30 h 70"/>
                    <a:gd name="T16" fmla="*/ 47 w 98"/>
                    <a:gd name="T17" fmla="*/ 33 h 70"/>
                    <a:gd name="T18" fmla="*/ 62 w 98"/>
                    <a:gd name="T19" fmla="*/ 48 h 70"/>
                    <a:gd name="T20" fmla="*/ 44 w 98"/>
                    <a:gd name="T21" fmla="*/ 70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98" h="70">
                      <a:moveTo>
                        <a:pt x="44" y="70"/>
                      </a:moveTo>
                      <a:cubicBezTo>
                        <a:pt x="68" y="53"/>
                        <a:pt x="48" y="35"/>
                        <a:pt x="48" y="35"/>
                      </a:cubicBezTo>
                      <a:cubicBezTo>
                        <a:pt x="0" y="52"/>
                        <a:pt x="4" y="0"/>
                        <a:pt x="31" y="18"/>
                      </a:cubicBezTo>
                      <a:cubicBezTo>
                        <a:pt x="59" y="36"/>
                        <a:pt x="79" y="26"/>
                        <a:pt x="85" y="18"/>
                      </a:cubicBezTo>
                      <a:cubicBezTo>
                        <a:pt x="91" y="10"/>
                        <a:pt x="75" y="4"/>
                        <a:pt x="75" y="4"/>
                      </a:cubicBezTo>
                      <a:cubicBezTo>
                        <a:pt x="75" y="4"/>
                        <a:pt x="93" y="2"/>
                        <a:pt x="95" y="18"/>
                      </a:cubicBezTo>
                      <a:cubicBezTo>
                        <a:pt x="98" y="34"/>
                        <a:pt x="63" y="45"/>
                        <a:pt x="34" y="24"/>
                      </a:cubicBezTo>
                      <a:cubicBezTo>
                        <a:pt x="34" y="24"/>
                        <a:pt x="15" y="14"/>
                        <a:pt x="19" y="30"/>
                      </a:cubicBezTo>
                      <a:cubicBezTo>
                        <a:pt x="19" y="30"/>
                        <a:pt x="21" y="41"/>
                        <a:pt x="47" y="33"/>
                      </a:cubicBezTo>
                      <a:cubicBezTo>
                        <a:pt x="47" y="33"/>
                        <a:pt x="59" y="33"/>
                        <a:pt x="62" y="48"/>
                      </a:cubicBezTo>
                      <a:cubicBezTo>
                        <a:pt x="65" y="63"/>
                        <a:pt x="44" y="70"/>
                        <a:pt x="44" y="70"/>
                      </a:cubicBezTo>
                      <a:close/>
                    </a:path>
                  </a:pathLst>
                </a:custGeom>
                <a:solidFill>
                  <a:srgbClr val="EA902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3" name="Freeform 50"/>
                <p:cNvSpPr/>
                <p:nvPr/>
              </p:nvSpPr>
              <p:spPr bwMode="auto">
                <a:xfrm>
                  <a:off x="8589963" y="2732088"/>
                  <a:ext cx="125413" cy="55563"/>
                </a:xfrm>
                <a:custGeom>
                  <a:avLst/>
                  <a:gdLst>
                    <a:gd name="T0" fmla="*/ 3 w 79"/>
                    <a:gd name="T1" fmla="*/ 10 h 35"/>
                    <a:gd name="T2" fmla="*/ 27 w 79"/>
                    <a:gd name="T3" fmla="*/ 17 h 35"/>
                    <a:gd name="T4" fmla="*/ 79 w 79"/>
                    <a:gd name="T5" fmla="*/ 11 h 35"/>
                    <a:gd name="T6" fmla="*/ 34 w 79"/>
                    <a:gd name="T7" fmla="*/ 20 h 35"/>
                    <a:gd name="T8" fmla="*/ 31 w 79"/>
                    <a:gd name="T9" fmla="*/ 20 h 35"/>
                    <a:gd name="T10" fmla="*/ 3 w 79"/>
                    <a:gd name="T11" fmla="*/ 18 h 35"/>
                    <a:gd name="T12" fmla="*/ 3 w 79"/>
                    <a:gd name="T13" fmla="*/ 10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9" h="35">
                      <a:moveTo>
                        <a:pt x="3" y="10"/>
                      </a:moveTo>
                      <a:cubicBezTo>
                        <a:pt x="10" y="0"/>
                        <a:pt x="27" y="17"/>
                        <a:pt x="27" y="17"/>
                      </a:cubicBezTo>
                      <a:cubicBezTo>
                        <a:pt x="63" y="30"/>
                        <a:pt x="79" y="11"/>
                        <a:pt x="79" y="11"/>
                      </a:cubicBezTo>
                      <a:cubicBezTo>
                        <a:pt x="58" y="35"/>
                        <a:pt x="36" y="21"/>
                        <a:pt x="34" y="20"/>
                      </a:cubicBezTo>
                      <a:cubicBezTo>
                        <a:pt x="34" y="20"/>
                        <a:pt x="32" y="19"/>
                        <a:pt x="31" y="20"/>
                      </a:cubicBezTo>
                      <a:cubicBezTo>
                        <a:pt x="29" y="20"/>
                        <a:pt x="8" y="28"/>
                        <a:pt x="3" y="18"/>
                      </a:cubicBezTo>
                      <a:cubicBezTo>
                        <a:pt x="3" y="18"/>
                        <a:pt x="0" y="15"/>
                        <a:pt x="3" y="10"/>
                      </a:cubicBezTo>
                      <a:close/>
                    </a:path>
                  </a:pathLst>
                </a:custGeom>
                <a:solidFill>
                  <a:srgbClr val="AF69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4" name="Freeform 51"/>
                <p:cNvSpPr/>
                <p:nvPr/>
              </p:nvSpPr>
              <p:spPr bwMode="auto">
                <a:xfrm>
                  <a:off x="8280400" y="3082925"/>
                  <a:ext cx="177800" cy="150813"/>
                </a:xfrm>
                <a:custGeom>
                  <a:avLst/>
                  <a:gdLst>
                    <a:gd name="T0" fmla="*/ 34 w 112"/>
                    <a:gd name="T1" fmla="*/ 96 h 96"/>
                    <a:gd name="T2" fmla="*/ 55 w 112"/>
                    <a:gd name="T3" fmla="*/ 15 h 96"/>
                    <a:gd name="T4" fmla="*/ 112 w 112"/>
                    <a:gd name="T5" fmla="*/ 27 h 96"/>
                    <a:gd name="T6" fmla="*/ 34 w 112"/>
                    <a:gd name="T7" fmla="*/ 96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2" h="96">
                      <a:moveTo>
                        <a:pt x="34" y="96"/>
                      </a:moveTo>
                      <a:cubicBezTo>
                        <a:pt x="34" y="96"/>
                        <a:pt x="0" y="29"/>
                        <a:pt x="55" y="15"/>
                      </a:cubicBezTo>
                      <a:cubicBezTo>
                        <a:pt x="110" y="0"/>
                        <a:pt x="112" y="27"/>
                        <a:pt x="112" y="27"/>
                      </a:cubicBezTo>
                      <a:lnTo>
                        <a:pt x="34" y="96"/>
                      </a:lnTo>
                      <a:close/>
                    </a:path>
                  </a:pathLst>
                </a:custGeom>
                <a:solidFill>
                  <a:srgbClr val="B3B3B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5" name="Freeform 52"/>
                <p:cNvSpPr/>
                <p:nvPr/>
              </p:nvSpPr>
              <p:spPr bwMode="auto">
                <a:xfrm>
                  <a:off x="8310563" y="3114675"/>
                  <a:ext cx="157163" cy="196850"/>
                </a:xfrm>
                <a:custGeom>
                  <a:avLst/>
                  <a:gdLst>
                    <a:gd name="T0" fmla="*/ 91 w 99"/>
                    <a:gd name="T1" fmla="*/ 0 h 125"/>
                    <a:gd name="T2" fmla="*/ 12 w 99"/>
                    <a:gd name="T3" fmla="*/ 43 h 125"/>
                    <a:gd name="T4" fmla="*/ 71 w 99"/>
                    <a:gd name="T5" fmla="*/ 88 h 125"/>
                    <a:gd name="T6" fmla="*/ 91 w 99"/>
                    <a:gd name="T7" fmla="*/ 0 h 1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99" h="125">
                      <a:moveTo>
                        <a:pt x="91" y="0"/>
                      </a:moveTo>
                      <a:cubicBezTo>
                        <a:pt x="91" y="0"/>
                        <a:pt x="25" y="8"/>
                        <a:pt x="12" y="43"/>
                      </a:cubicBezTo>
                      <a:cubicBezTo>
                        <a:pt x="0" y="78"/>
                        <a:pt x="44" y="125"/>
                        <a:pt x="71" y="88"/>
                      </a:cubicBezTo>
                      <a:cubicBezTo>
                        <a:pt x="99" y="50"/>
                        <a:pt x="91" y="0"/>
                        <a:pt x="91" y="0"/>
                      </a:cubicBezTo>
                      <a:close/>
                    </a:path>
                  </a:pathLst>
                </a:custGeom>
                <a:solidFill>
                  <a:srgbClr val="CCCC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6" name="Freeform 53"/>
                <p:cNvSpPr/>
                <p:nvPr/>
              </p:nvSpPr>
              <p:spPr bwMode="auto">
                <a:xfrm>
                  <a:off x="8437563" y="2903538"/>
                  <a:ext cx="55563" cy="214313"/>
                </a:xfrm>
                <a:custGeom>
                  <a:avLst/>
                  <a:gdLst>
                    <a:gd name="T0" fmla="*/ 11 w 35"/>
                    <a:gd name="T1" fmla="*/ 0 h 135"/>
                    <a:gd name="T2" fmla="*/ 0 w 35"/>
                    <a:gd name="T3" fmla="*/ 129 h 135"/>
                    <a:gd name="T4" fmla="*/ 16 w 35"/>
                    <a:gd name="T5" fmla="*/ 135 h 135"/>
                    <a:gd name="T6" fmla="*/ 11 w 35"/>
                    <a:gd name="T7" fmla="*/ 0 h 1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5" h="135">
                      <a:moveTo>
                        <a:pt x="11" y="0"/>
                      </a:moveTo>
                      <a:cubicBezTo>
                        <a:pt x="11" y="0"/>
                        <a:pt x="28" y="46"/>
                        <a:pt x="0" y="129"/>
                      </a:cubicBezTo>
                      <a:cubicBezTo>
                        <a:pt x="16" y="135"/>
                        <a:pt x="16" y="135"/>
                        <a:pt x="16" y="135"/>
                      </a:cubicBezTo>
                      <a:cubicBezTo>
                        <a:pt x="16" y="135"/>
                        <a:pt x="35" y="43"/>
                        <a:pt x="11" y="0"/>
                      </a:cubicBezTo>
                      <a:close/>
                    </a:path>
                  </a:pathLst>
                </a:custGeom>
                <a:solidFill>
                  <a:srgbClr val="CCCC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7" name="Freeform 54"/>
                <p:cNvSpPr/>
                <p:nvPr/>
              </p:nvSpPr>
              <p:spPr bwMode="auto">
                <a:xfrm>
                  <a:off x="8297863" y="2524125"/>
                  <a:ext cx="285750" cy="750888"/>
                </a:xfrm>
                <a:custGeom>
                  <a:avLst/>
                  <a:gdLst>
                    <a:gd name="T0" fmla="*/ 51 w 181"/>
                    <a:gd name="T1" fmla="*/ 438 h 476"/>
                    <a:gd name="T2" fmla="*/ 84 w 181"/>
                    <a:gd name="T3" fmla="*/ 366 h 476"/>
                    <a:gd name="T4" fmla="*/ 138 w 181"/>
                    <a:gd name="T5" fmla="*/ 229 h 476"/>
                    <a:gd name="T6" fmla="*/ 10 w 181"/>
                    <a:gd name="T7" fmla="*/ 170 h 476"/>
                    <a:gd name="T8" fmla="*/ 86 w 181"/>
                    <a:gd name="T9" fmla="*/ 39 h 476"/>
                    <a:gd name="T10" fmla="*/ 130 w 181"/>
                    <a:gd name="T11" fmla="*/ 112 h 476"/>
                    <a:gd name="T12" fmla="*/ 109 w 181"/>
                    <a:gd name="T13" fmla="*/ 100 h 476"/>
                    <a:gd name="T14" fmla="*/ 91 w 181"/>
                    <a:gd name="T15" fmla="*/ 134 h 476"/>
                    <a:gd name="T16" fmla="*/ 139 w 181"/>
                    <a:gd name="T17" fmla="*/ 187 h 476"/>
                    <a:gd name="T18" fmla="*/ 164 w 181"/>
                    <a:gd name="T19" fmla="*/ 259 h 476"/>
                    <a:gd name="T20" fmla="*/ 88 w 181"/>
                    <a:gd name="T21" fmla="*/ 473 h 476"/>
                    <a:gd name="T22" fmla="*/ 51 w 181"/>
                    <a:gd name="T23" fmla="*/ 438 h 4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81" h="476">
                      <a:moveTo>
                        <a:pt x="51" y="438"/>
                      </a:moveTo>
                      <a:cubicBezTo>
                        <a:pt x="51" y="438"/>
                        <a:pt x="66" y="405"/>
                        <a:pt x="84" y="366"/>
                      </a:cubicBezTo>
                      <a:cubicBezTo>
                        <a:pt x="110" y="309"/>
                        <a:pt x="141" y="239"/>
                        <a:pt x="138" y="229"/>
                      </a:cubicBezTo>
                      <a:cubicBezTo>
                        <a:pt x="138" y="229"/>
                        <a:pt x="20" y="197"/>
                        <a:pt x="10" y="170"/>
                      </a:cubicBezTo>
                      <a:cubicBezTo>
                        <a:pt x="0" y="143"/>
                        <a:pt x="40" y="0"/>
                        <a:pt x="86" y="39"/>
                      </a:cubicBezTo>
                      <a:cubicBezTo>
                        <a:pt x="133" y="79"/>
                        <a:pt x="144" y="86"/>
                        <a:pt x="130" y="112"/>
                      </a:cubicBezTo>
                      <a:cubicBezTo>
                        <a:pt x="116" y="138"/>
                        <a:pt x="89" y="122"/>
                        <a:pt x="109" y="100"/>
                      </a:cubicBezTo>
                      <a:cubicBezTo>
                        <a:pt x="109" y="100"/>
                        <a:pt x="97" y="121"/>
                        <a:pt x="91" y="134"/>
                      </a:cubicBezTo>
                      <a:cubicBezTo>
                        <a:pt x="85" y="147"/>
                        <a:pt x="125" y="184"/>
                        <a:pt x="139" y="187"/>
                      </a:cubicBezTo>
                      <a:cubicBezTo>
                        <a:pt x="152" y="190"/>
                        <a:pt x="181" y="200"/>
                        <a:pt x="164" y="259"/>
                      </a:cubicBezTo>
                      <a:cubicBezTo>
                        <a:pt x="146" y="318"/>
                        <a:pt x="124" y="470"/>
                        <a:pt x="88" y="473"/>
                      </a:cubicBezTo>
                      <a:cubicBezTo>
                        <a:pt x="53" y="476"/>
                        <a:pt x="40" y="461"/>
                        <a:pt x="51" y="438"/>
                      </a:cubicBezTo>
                      <a:close/>
                    </a:path>
                  </a:pathLst>
                </a:custGeom>
                <a:solidFill>
                  <a:srgbClr val="FFBE7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8" name="Freeform 55"/>
                <p:cNvSpPr>
                  <a:spLocks noEditPoints="1"/>
                </p:cNvSpPr>
                <p:nvPr/>
              </p:nvSpPr>
              <p:spPr bwMode="auto">
                <a:xfrm>
                  <a:off x="8296275" y="2568575"/>
                  <a:ext cx="287338" cy="709613"/>
                </a:xfrm>
                <a:custGeom>
                  <a:avLst/>
                  <a:gdLst>
                    <a:gd name="T0" fmla="*/ 71 w 182"/>
                    <a:gd name="T1" fmla="*/ 4 h 450"/>
                    <a:gd name="T2" fmla="*/ 87 w 182"/>
                    <a:gd name="T3" fmla="*/ 11 h 450"/>
                    <a:gd name="T4" fmla="*/ 131 w 182"/>
                    <a:gd name="T5" fmla="*/ 84 h 450"/>
                    <a:gd name="T6" fmla="*/ 113 w 182"/>
                    <a:gd name="T7" fmla="*/ 97 h 450"/>
                    <a:gd name="T8" fmla="*/ 104 w 182"/>
                    <a:gd name="T9" fmla="*/ 83 h 450"/>
                    <a:gd name="T10" fmla="*/ 110 w 182"/>
                    <a:gd name="T11" fmla="*/ 72 h 450"/>
                    <a:gd name="T12" fmla="*/ 104 w 182"/>
                    <a:gd name="T13" fmla="*/ 83 h 450"/>
                    <a:gd name="T14" fmla="*/ 92 w 182"/>
                    <a:gd name="T15" fmla="*/ 106 h 450"/>
                    <a:gd name="T16" fmla="*/ 140 w 182"/>
                    <a:gd name="T17" fmla="*/ 159 h 450"/>
                    <a:gd name="T18" fmla="*/ 165 w 182"/>
                    <a:gd name="T19" fmla="*/ 231 h 450"/>
                    <a:gd name="T20" fmla="*/ 89 w 182"/>
                    <a:gd name="T21" fmla="*/ 445 h 450"/>
                    <a:gd name="T22" fmla="*/ 81 w 182"/>
                    <a:gd name="T23" fmla="*/ 446 h 450"/>
                    <a:gd name="T24" fmla="*/ 52 w 182"/>
                    <a:gd name="T25" fmla="*/ 410 h 450"/>
                    <a:gd name="T26" fmla="*/ 85 w 182"/>
                    <a:gd name="T27" fmla="*/ 338 h 450"/>
                    <a:gd name="T28" fmla="*/ 139 w 182"/>
                    <a:gd name="T29" fmla="*/ 201 h 450"/>
                    <a:gd name="T30" fmla="*/ 11 w 182"/>
                    <a:gd name="T31" fmla="*/ 142 h 450"/>
                    <a:gd name="T32" fmla="*/ 71 w 182"/>
                    <a:gd name="T33" fmla="*/ 4 h 450"/>
                    <a:gd name="T34" fmla="*/ 71 w 182"/>
                    <a:gd name="T35" fmla="*/ 0 h 450"/>
                    <a:gd name="T36" fmla="*/ 39 w 182"/>
                    <a:gd name="T37" fmla="*/ 22 h 450"/>
                    <a:gd name="T38" fmla="*/ 7 w 182"/>
                    <a:gd name="T39" fmla="*/ 143 h 450"/>
                    <a:gd name="T40" fmla="*/ 135 w 182"/>
                    <a:gd name="T41" fmla="*/ 204 h 450"/>
                    <a:gd name="T42" fmla="*/ 82 w 182"/>
                    <a:gd name="T43" fmla="*/ 336 h 450"/>
                    <a:gd name="T44" fmla="*/ 48 w 182"/>
                    <a:gd name="T45" fmla="*/ 409 h 450"/>
                    <a:gd name="T46" fmla="*/ 48 w 182"/>
                    <a:gd name="T47" fmla="*/ 436 h 450"/>
                    <a:gd name="T48" fmla="*/ 81 w 182"/>
                    <a:gd name="T49" fmla="*/ 450 h 450"/>
                    <a:gd name="T50" fmla="*/ 90 w 182"/>
                    <a:gd name="T51" fmla="*/ 449 h 450"/>
                    <a:gd name="T52" fmla="*/ 154 w 182"/>
                    <a:gd name="T53" fmla="*/ 292 h 450"/>
                    <a:gd name="T54" fmla="*/ 169 w 182"/>
                    <a:gd name="T55" fmla="*/ 232 h 450"/>
                    <a:gd name="T56" fmla="*/ 168 w 182"/>
                    <a:gd name="T57" fmla="*/ 174 h 450"/>
                    <a:gd name="T58" fmla="*/ 140 w 182"/>
                    <a:gd name="T59" fmla="*/ 155 h 450"/>
                    <a:gd name="T60" fmla="*/ 97 w 182"/>
                    <a:gd name="T61" fmla="*/ 115 h 450"/>
                    <a:gd name="T62" fmla="*/ 95 w 182"/>
                    <a:gd name="T63" fmla="*/ 107 h 450"/>
                    <a:gd name="T64" fmla="*/ 101 w 182"/>
                    <a:gd name="T65" fmla="*/ 95 h 450"/>
                    <a:gd name="T66" fmla="*/ 102 w 182"/>
                    <a:gd name="T67" fmla="*/ 96 h 450"/>
                    <a:gd name="T68" fmla="*/ 113 w 182"/>
                    <a:gd name="T69" fmla="*/ 101 h 450"/>
                    <a:gd name="T70" fmla="*/ 134 w 182"/>
                    <a:gd name="T71" fmla="*/ 86 h 450"/>
                    <a:gd name="T72" fmla="*/ 94 w 182"/>
                    <a:gd name="T73" fmla="*/ 12 h 450"/>
                    <a:gd name="T74" fmla="*/ 90 w 182"/>
                    <a:gd name="T75" fmla="*/ 8 h 450"/>
                    <a:gd name="T76" fmla="*/ 71 w 182"/>
                    <a:gd name="T77" fmla="*/ 0 h 4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82" h="450">
                      <a:moveTo>
                        <a:pt x="71" y="4"/>
                      </a:moveTo>
                      <a:cubicBezTo>
                        <a:pt x="76" y="4"/>
                        <a:pt x="82" y="6"/>
                        <a:pt x="87" y="11"/>
                      </a:cubicBezTo>
                      <a:cubicBezTo>
                        <a:pt x="134" y="51"/>
                        <a:pt x="145" y="58"/>
                        <a:pt x="131" y="84"/>
                      </a:cubicBezTo>
                      <a:cubicBezTo>
                        <a:pt x="126" y="94"/>
                        <a:pt x="119" y="97"/>
                        <a:pt x="113" y="97"/>
                      </a:cubicBezTo>
                      <a:cubicBezTo>
                        <a:pt x="106" y="97"/>
                        <a:pt x="101" y="92"/>
                        <a:pt x="104" y="83"/>
                      </a:cubicBezTo>
                      <a:cubicBezTo>
                        <a:pt x="107" y="77"/>
                        <a:pt x="110" y="72"/>
                        <a:pt x="110" y="72"/>
                      </a:cubicBezTo>
                      <a:cubicBezTo>
                        <a:pt x="107" y="76"/>
                        <a:pt x="104" y="80"/>
                        <a:pt x="104" y="83"/>
                      </a:cubicBezTo>
                      <a:cubicBezTo>
                        <a:pt x="100" y="90"/>
                        <a:pt x="95" y="99"/>
                        <a:pt x="92" y="106"/>
                      </a:cubicBezTo>
                      <a:cubicBezTo>
                        <a:pt x="86" y="119"/>
                        <a:pt x="126" y="156"/>
                        <a:pt x="140" y="159"/>
                      </a:cubicBezTo>
                      <a:cubicBezTo>
                        <a:pt x="153" y="162"/>
                        <a:pt x="182" y="172"/>
                        <a:pt x="165" y="231"/>
                      </a:cubicBezTo>
                      <a:cubicBezTo>
                        <a:pt x="147" y="290"/>
                        <a:pt x="125" y="442"/>
                        <a:pt x="89" y="445"/>
                      </a:cubicBezTo>
                      <a:cubicBezTo>
                        <a:pt x="87" y="446"/>
                        <a:pt x="84" y="446"/>
                        <a:pt x="81" y="446"/>
                      </a:cubicBezTo>
                      <a:cubicBezTo>
                        <a:pt x="52" y="446"/>
                        <a:pt x="42" y="431"/>
                        <a:pt x="52" y="410"/>
                      </a:cubicBezTo>
                      <a:cubicBezTo>
                        <a:pt x="52" y="410"/>
                        <a:pt x="67" y="377"/>
                        <a:pt x="85" y="338"/>
                      </a:cubicBezTo>
                      <a:cubicBezTo>
                        <a:pt x="111" y="281"/>
                        <a:pt x="142" y="211"/>
                        <a:pt x="139" y="201"/>
                      </a:cubicBezTo>
                      <a:cubicBezTo>
                        <a:pt x="139" y="201"/>
                        <a:pt x="21" y="169"/>
                        <a:pt x="11" y="142"/>
                      </a:cubicBezTo>
                      <a:cubicBezTo>
                        <a:pt x="2" y="118"/>
                        <a:pt x="32" y="4"/>
                        <a:pt x="71" y="4"/>
                      </a:cubicBezTo>
                      <a:moveTo>
                        <a:pt x="71" y="0"/>
                      </a:moveTo>
                      <a:cubicBezTo>
                        <a:pt x="60" y="0"/>
                        <a:pt x="49" y="8"/>
                        <a:pt x="39" y="22"/>
                      </a:cubicBezTo>
                      <a:cubicBezTo>
                        <a:pt x="15" y="56"/>
                        <a:pt x="0" y="123"/>
                        <a:pt x="7" y="143"/>
                      </a:cubicBezTo>
                      <a:cubicBezTo>
                        <a:pt x="17" y="170"/>
                        <a:pt x="114" y="198"/>
                        <a:pt x="135" y="204"/>
                      </a:cubicBezTo>
                      <a:cubicBezTo>
                        <a:pt x="134" y="211"/>
                        <a:pt x="127" y="237"/>
                        <a:pt x="82" y="336"/>
                      </a:cubicBezTo>
                      <a:cubicBezTo>
                        <a:pt x="64" y="375"/>
                        <a:pt x="48" y="408"/>
                        <a:pt x="48" y="409"/>
                      </a:cubicBezTo>
                      <a:cubicBezTo>
                        <a:pt x="42" y="422"/>
                        <a:pt x="44" y="431"/>
                        <a:pt x="48" y="436"/>
                      </a:cubicBezTo>
                      <a:cubicBezTo>
                        <a:pt x="51" y="442"/>
                        <a:pt x="60" y="450"/>
                        <a:pt x="81" y="450"/>
                      </a:cubicBezTo>
                      <a:cubicBezTo>
                        <a:pt x="84" y="450"/>
                        <a:pt x="87" y="450"/>
                        <a:pt x="90" y="449"/>
                      </a:cubicBezTo>
                      <a:cubicBezTo>
                        <a:pt x="117" y="447"/>
                        <a:pt x="134" y="380"/>
                        <a:pt x="154" y="292"/>
                      </a:cubicBezTo>
                      <a:cubicBezTo>
                        <a:pt x="159" y="269"/>
                        <a:pt x="164" y="247"/>
                        <a:pt x="169" y="232"/>
                      </a:cubicBezTo>
                      <a:cubicBezTo>
                        <a:pt x="176" y="207"/>
                        <a:pt x="176" y="187"/>
                        <a:pt x="168" y="174"/>
                      </a:cubicBezTo>
                      <a:cubicBezTo>
                        <a:pt x="161" y="161"/>
                        <a:pt x="149" y="157"/>
                        <a:pt x="140" y="155"/>
                      </a:cubicBezTo>
                      <a:cubicBezTo>
                        <a:pt x="131" y="153"/>
                        <a:pt x="105" y="131"/>
                        <a:pt x="97" y="115"/>
                      </a:cubicBezTo>
                      <a:cubicBezTo>
                        <a:pt x="95" y="111"/>
                        <a:pt x="95" y="109"/>
                        <a:pt x="95" y="107"/>
                      </a:cubicBezTo>
                      <a:cubicBezTo>
                        <a:pt x="97" y="104"/>
                        <a:pt x="99" y="99"/>
                        <a:pt x="101" y="95"/>
                      </a:cubicBezTo>
                      <a:cubicBezTo>
                        <a:pt x="102" y="96"/>
                        <a:pt x="102" y="96"/>
                        <a:pt x="102" y="96"/>
                      </a:cubicBezTo>
                      <a:cubicBezTo>
                        <a:pt x="105" y="100"/>
                        <a:pt x="109" y="101"/>
                        <a:pt x="113" y="101"/>
                      </a:cubicBezTo>
                      <a:cubicBezTo>
                        <a:pt x="121" y="101"/>
                        <a:pt x="129" y="96"/>
                        <a:pt x="134" y="86"/>
                      </a:cubicBezTo>
                      <a:cubicBezTo>
                        <a:pt x="150" y="58"/>
                        <a:pt x="138" y="48"/>
                        <a:pt x="94" y="12"/>
                      </a:cubicBezTo>
                      <a:cubicBezTo>
                        <a:pt x="90" y="8"/>
                        <a:pt x="90" y="8"/>
                        <a:pt x="90" y="8"/>
                      </a:cubicBezTo>
                      <a:cubicBezTo>
                        <a:pt x="84" y="3"/>
                        <a:pt x="77" y="0"/>
                        <a:pt x="71" y="0"/>
                      </a:cubicBezTo>
                      <a:close/>
                    </a:path>
                  </a:pathLst>
                </a:custGeom>
                <a:solidFill>
                  <a:srgbClr val="F9AA6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9" name="Freeform 56"/>
                <p:cNvSpPr/>
                <p:nvPr/>
              </p:nvSpPr>
              <p:spPr bwMode="auto">
                <a:xfrm>
                  <a:off x="8423275" y="2654300"/>
                  <a:ext cx="160338" cy="300038"/>
                </a:xfrm>
                <a:custGeom>
                  <a:avLst/>
                  <a:gdLst>
                    <a:gd name="T0" fmla="*/ 81 w 102"/>
                    <a:gd name="T1" fmla="*/ 190 h 190"/>
                    <a:gd name="T2" fmla="*/ 81 w 102"/>
                    <a:gd name="T3" fmla="*/ 190 h 190"/>
                    <a:gd name="T4" fmla="*/ 85 w 102"/>
                    <a:gd name="T5" fmla="*/ 176 h 190"/>
                    <a:gd name="T6" fmla="*/ 60 w 102"/>
                    <a:gd name="T7" fmla="*/ 104 h 190"/>
                    <a:gd name="T8" fmla="*/ 12 w 102"/>
                    <a:gd name="T9" fmla="*/ 51 h 190"/>
                    <a:gd name="T10" fmla="*/ 24 w 102"/>
                    <a:gd name="T11" fmla="*/ 28 h 190"/>
                    <a:gd name="T12" fmla="*/ 51 w 102"/>
                    <a:gd name="T13" fmla="*/ 29 h 190"/>
                    <a:gd name="T14" fmla="*/ 54 w 102"/>
                    <a:gd name="T15" fmla="*/ 2 h 190"/>
                    <a:gd name="T16" fmla="*/ 42 w 102"/>
                    <a:gd name="T17" fmla="*/ 25 h 190"/>
                    <a:gd name="T18" fmla="*/ 28 w 102"/>
                    <a:gd name="T19" fmla="*/ 8 h 190"/>
                    <a:gd name="T20" fmla="*/ 2 w 102"/>
                    <a:gd name="T21" fmla="*/ 55 h 190"/>
                    <a:gd name="T22" fmla="*/ 35 w 102"/>
                    <a:gd name="T23" fmla="*/ 101 h 190"/>
                    <a:gd name="T24" fmla="*/ 81 w 102"/>
                    <a:gd name="T25" fmla="*/ 190 h 1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02" h="190">
                      <a:moveTo>
                        <a:pt x="81" y="190"/>
                      </a:moveTo>
                      <a:cubicBezTo>
                        <a:pt x="81" y="190"/>
                        <a:pt x="81" y="190"/>
                        <a:pt x="81" y="190"/>
                      </a:cubicBezTo>
                      <a:cubicBezTo>
                        <a:pt x="82" y="185"/>
                        <a:pt x="83" y="180"/>
                        <a:pt x="85" y="176"/>
                      </a:cubicBezTo>
                      <a:cubicBezTo>
                        <a:pt x="102" y="117"/>
                        <a:pt x="73" y="107"/>
                        <a:pt x="60" y="104"/>
                      </a:cubicBezTo>
                      <a:cubicBezTo>
                        <a:pt x="46" y="101"/>
                        <a:pt x="6" y="64"/>
                        <a:pt x="12" y="51"/>
                      </a:cubicBezTo>
                      <a:cubicBezTo>
                        <a:pt x="15" y="44"/>
                        <a:pt x="20" y="35"/>
                        <a:pt x="24" y="28"/>
                      </a:cubicBezTo>
                      <a:cubicBezTo>
                        <a:pt x="20" y="43"/>
                        <a:pt x="39" y="50"/>
                        <a:pt x="51" y="29"/>
                      </a:cubicBezTo>
                      <a:cubicBezTo>
                        <a:pt x="57" y="18"/>
                        <a:pt x="58" y="10"/>
                        <a:pt x="54" y="2"/>
                      </a:cubicBezTo>
                      <a:cubicBezTo>
                        <a:pt x="51" y="15"/>
                        <a:pt x="44" y="40"/>
                        <a:pt x="42" y="25"/>
                      </a:cubicBezTo>
                      <a:cubicBezTo>
                        <a:pt x="39" y="6"/>
                        <a:pt x="38" y="0"/>
                        <a:pt x="28" y="8"/>
                      </a:cubicBezTo>
                      <a:cubicBezTo>
                        <a:pt x="18" y="17"/>
                        <a:pt x="3" y="48"/>
                        <a:pt x="2" y="55"/>
                      </a:cubicBezTo>
                      <a:cubicBezTo>
                        <a:pt x="0" y="62"/>
                        <a:pt x="5" y="85"/>
                        <a:pt x="35" y="101"/>
                      </a:cubicBezTo>
                      <a:cubicBezTo>
                        <a:pt x="66" y="117"/>
                        <a:pt x="101" y="106"/>
                        <a:pt x="81" y="190"/>
                      </a:cubicBezTo>
                      <a:close/>
                    </a:path>
                  </a:pathLst>
                </a:custGeom>
                <a:solidFill>
                  <a:srgbClr val="EA902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0" name="Freeform 57"/>
                <p:cNvSpPr/>
                <p:nvPr/>
              </p:nvSpPr>
              <p:spPr bwMode="auto">
                <a:xfrm>
                  <a:off x="8809038" y="3082925"/>
                  <a:ext cx="179388" cy="150813"/>
                </a:xfrm>
                <a:custGeom>
                  <a:avLst/>
                  <a:gdLst>
                    <a:gd name="T0" fmla="*/ 79 w 113"/>
                    <a:gd name="T1" fmla="*/ 96 h 96"/>
                    <a:gd name="T2" fmla="*/ 58 w 113"/>
                    <a:gd name="T3" fmla="*/ 15 h 96"/>
                    <a:gd name="T4" fmla="*/ 0 w 113"/>
                    <a:gd name="T5" fmla="*/ 27 h 96"/>
                    <a:gd name="T6" fmla="*/ 79 w 113"/>
                    <a:gd name="T7" fmla="*/ 96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3" h="96">
                      <a:moveTo>
                        <a:pt x="79" y="96"/>
                      </a:moveTo>
                      <a:cubicBezTo>
                        <a:pt x="79" y="96"/>
                        <a:pt x="113" y="29"/>
                        <a:pt x="58" y="15"/>
                      </a:cubicBezTo>
                      <a:cubicBezTo>
                        <a:pt x="2" y="0"/>
                        <a:pt x="0" y="27"/>
                        <a:pt x="0" y="27"/>
                      </a:cubicBezTo>
                      <a:lnTo>
                        <a:pt x="79" y="96"/>
                      </a:lnTo>
                      <a:close/>
                    </a:path>
                  </a:pathLst>
                </a:custGeom>
                <a:solidFill>
                  <a:srgbClr val="B3B3B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1" name="Freeform 58"/>
                <p:cNvSpPr/>
                <p:nvPr/>
              </p:nvSpPr>
              <p:spPr bwMode="auto">
                <a:xfrm>
                  <a:off x="8801100" y="3114675"/>
                  <a:ext cx="157163" cy="196850"/>
                </a:xfrm>
                <a:custGeom>
                  <a:avLst/>
                  <a:gdLst>
                    <a:gd name="T0" fmla="*/ 7 w 99"/>
                    <a:gd name="T1" fmla="*/ 0 h 125"/>
                    <a:gd name="T2" fmla="*/ 86 w 99"/>
                    <a:gd name="T3" fmla="*/ 43 h 125"/>
                    <a:gd name="T4" fmla="*/ 27 w 99"/>
                    <a:gd name="T5" fmla="*/ 88 h 125"/>
                    <a:gd name="T6" fmla="*/ 7 w 99"/>
                    <a:gd name="T7" fmla="*/ 0 h 1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99" h="125">
                      <a:moveTo>
                        <a:pt x="7" y="0"/>
                      </a:moveTo>
                      <a:cubicBezTo>
                        <a:pt x="7" y="0"/>
                        <a:pt x="74" y="8"/>
                        <a:pt x="86" y="43"/>
                      </a:cubicBezTo>
                      <a:cubicBezTo>
                        <a:pt x="99" y="78"/>
                        <a:pt x="54" y="125"/>
                        <a:pt x="27" y="88"/>
                      </a:cubicBezTo>
                      <a:cubicBezTo>
                        <a:pt x="0" y="50"/>
                        <a:pt x="7" y="0"/>
                        <a:pt x="7" y="0"/>
                      </a:cubicBezTo>
                      <a:close/>
                    </a:path>
                  </a:pathLst>
                </a:custGeom>
                <a:solidFill>
                  <a:srgbClr val="CCCC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2" name="Freeform 59"/>
                <p:cNvSpPr/>
                <p:nvPr/>
              </p:nvSpPr>
              <p:spPr bwMode="auto">
                <a:xfrm>
                  <a:off x="8774113" y="2903538"/>
                  <a:ext cx="57150" cy="214313"/>
                </a:xfrm>
                <a:custGeom>
                  <a:avLst/>
                  <a:gdLst>
                    <a:gd name="T0" fmla="*/ 24 w 36"/>
                    <a:gd name="T1" fmla="*/ 0 h 135"/>
                    <a:gd name="T2" fmla="*/ 36 w 36"/>
                    <a:gd name="T3" fmla="*/ 129 h 135"/>
                    <a:gd name="T4" fmla="*/ 19 w 36"/>
                    <a:gd name="T5" fmla="*/ 135 h 135"/>
                    <a:gd name="T6" fmla="*/ 24 w 36"/>
                    <a:gd name="T7" fmla="*/ 0 h 1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35">
                      <a:moveTo>
                        <a:pt x="24" y="0"/>
                      </a:moveTo>
                      <a:cubicBezTo>
                        <a:pt x="24" y="0"/>
                        <a:pt x="7" y="46"/>
                        <a:pt x="36" y="129"/>
                      </a:cubicBezTo>
                      <a:cubicBezTo>
                        <a:pt x="19" y="135"/>
                        <a:pt x="19" y="135"/>
                        <a:pt x="19" y="135"/>
                      </a:cubicBezTo>
                      <a:cubicBezTo>
                        <a:pt x="19" y="135"/>
                        <a:pt x="0" y="43"/>
                        <a:pt x="24" y="0"/>
                      </a:cubicBezTo>
                      <a:close/>
                    </a:path>
                  </a:pathLst>
                </a:custGeom>
                <a:solidFill>
                  <a:srgbClr val="CCCC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3" name="Freeform 60"/>
                <p:cNvSpPr/>
                <p:nvPr/>
              </p:nvSpPr>
              <p:spPr bwMode="auto">
                <a:xfrm>
                  <a:off x="8683625" y="2524125"/>
                  <a:ext cx="287338" cy="750888"/>
                </a:xfrm>
                <a:custGeom>
                  <a:avLst/>
                  <a:gdLst>
                    <a:gd name="T0" fmla="*/ 131 w 182"/>
                    <a:gd name="T1" fmla="*/ 438 h 476"/>
                    <a:gd name="T2" fmla="*/ 97 w 182"/>
                    <a:gd name="T3" fmla="*/ 366 h 476"/>
                    <a:gd name="T4" fmla="*/ 43 w 182"/>
                    <a:gd name="T5" fmla="*/ 229 h 476"/>
                    <a:gd name="T6" fmla="*/ 172 w 182"/>
                    <a:gd name="T7" fmla="*/ 170 h 476"/>
                    <a:gd name="T8" fmla="*/ 95 w 182"/>
                    <a:gd name="T9" fmla="*/ 39 h 476"/>
                    <a:gd name="T10" fmla="*/ 52 w 182"/>
                    <a:gd name="T11" fmla="*/ 112 h 476"/>
                    <a:gd name="T12" fmla="*/ 72 w 182"/>
                    <a:gd name="T13" fmla="*/ 100 h 476"/>
                    <a:gd name="T14" fmla="*/ 91 w 182"/>
                    <a:gd name="T15" fmla="*/ 134 h 476"/>
                    <a:gd name="T16" fmla="*/ 43 w 182"/>
                    <a:gd name="T17" fmla="*/ 187 h 476"/>
                    <a:gd name="T18" fmla="*/ 18 w 182"/>
                    <a:gd name="T19" fmla="*/ 259 h 476"/>
                    <a:gd name="T20" fmla="*/ 93 w 182"/>
                    <a:gd name="T21" fmla="*/ 473 h 476"/>
                    <a:gd name="T22" fmla="*/ 131 w 182"/>
                    <a:gd name="T23" fmla="*/ 438 h 4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82" h="476">
                      <a:moveTo>
                        <a:pt x="131" y="438"/>
                      </a:moveTo>
                      <a:cubicBezTo>
                        <a:pt x="131" y="438"/>
                        <a:pt x="115" y="405"/>
                        <a:pt x="97" y="366"/>
                      </a:cubicBezTo>
                      <a:cubicBezTo>
                        <a:pt x="71" y="309"/>
                        <a:pt x="41" y="239"/>
                        <a:pt x="43" y="229"/>
                      </a:cubicBezTo>
                      <a:cubicBezTo>
                        <a:pt x="43" y="229"/>
                        <a:pt x="162" y="197"/>
                        <a:pt x="172" y="170"/>
                      </a:cubicBezTo>
                      <a:cubicBezTo>
                        <a:pt x="182" y="143"/>
                        <a:pt x="142" y="0"/>
                        <a:pt x="95" y="39"/>
                      </a:cubicBezTo>
                      <a:cubicBezTo>
                        <a:pt x="48" y="79"/>
                        <a:pt x="37" y="86"/>
                        <a:pt x="52" y="112"/>
                      </a:cubicBezTo>
                      <a:cubicBezTo>
                        <a:pt x="66" y="138"/>
                        <a:pt x="92" y="122"/>
                        <a:pt x="72" y="100"/>
                      </a:cubicBezTo>
                      <a:cubicBezTo>
                        <a:pt x="72" y="100"/>
                        <a:pt x="85" y="121"/>
                        <a:pt x="91" y="134"/>
                      </a:cubicBezTo>
                      <a:cubicBezTo>
                        <a:pt x="97" y="147"/>
                        <a:pt x="57" y="184"/>
                        <a:pt x="43" y="187"/>
                      </a:cubicBezTo>
                      <a:cubicBezTo>
                        <a:pt x="29" y="190"/>
                        <a:pt x="0" y="200"/>
                        <a:pt x="18" y="259"/>
                      </a:cubicBezTo>
                      <a:cubicBezTo>
                        <a:pt x="35" y="318"/>
                        <a:pt x="58" y="470"/>
                        <a:pt x="93" y="473"/>
                      </a:cubicBezTo>
                      <a:cubicBezTo>
                        <a:pt x="128" y="476"/>
                        <a:pt x="141" y="461"/>
                        <a:pt x="131" y="438"/>
                      </a:cubicBezTo>
                      <a:close/>
                    </a:path>
                  </a:pathLst>
                </a:custGeom>
                <a:solidFill>
                  <a:srgbClr val="FFBE7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4" name="Freeform 61"/>
                <p:cNvSpPr>
                  <a:spLocks noEditPoints="1"/>
                </p:cNvSpPr>
                <p:nvPr/>
              </p:nvSpPr>
              <p:spPr bwMode="auto">
                <a:xfrm>
                  <a:off x="8683625" y="2568575"/>
                  <a:ext cx="288925" cy="709613"/>
                </a:xfrm>
                <a:custGeom>
                  <a:avLst/>
                  <a:gdLst>
                    <a:gd name="T0" fmla="*/ 111 w 183"/>
                    <a:gd name="T1" fmla="*/ 4 h 450"/>
                    <a:gd name="T2" fmla="*/ 172 w 183"/>
                    <a:gd name="T3" fmla="*/ 142 h 450"/>
                    <a:gd name="T4" fmla="*/ 43 w 183"/>
                    <a:gd name="T5" fmla="*/ 201 h 450"/>
                    <a:gd name="T6" fmla="*/ 97 w 183"/>
                    <a:gd name="T7" fmla="*/ 338 h 450"/>
                    <a:gd name="T8" fmla="*/ 131 w 183"/>
                    <a:gd name="T9" fmla="*/ 410 h 450"/>
                    <a:gd name="T10" fmla="*/ 101 w 183"/>
                    <a:gd name="T11" fmla="*/ 446 h 450"/>
                    <a:gd name="T12" fmla="*/ 93 w 183"/>
                    <a:gd name="T13" fmla="*/ 445 h 450"/>
                    <a:gd name="T14" fmla="*/ 18 w 183"/>
                    <a:gd name="T15" fmla="*/ 231 h 450"/>
                    <a:gd name="T16" fmla="*/ 43 w 183"/>
                    <a:gd name="T17" fmla="*/ 159 h 450"/>
                    <a:gd name="T18" fmla="*/ 91 w 183"/>
                    <a:gd name="T19" fmla="*/ 106 h 450"/>
                    <a:gd name="T20" fmla="*/ 79 w 183"/>
                    <a:gd name="T21" fmla="*/ 83 h 450"/>
                    <a:gd name="T22" fmla="*/ 72 w 183"/>
                    <a:gd name="T23" fmla="*/ 72 h 450"/>
                    <a:gd name="T24" fmla="*/ 79 w 183"/>
                    <a:gd name="T25" fmla="*/ 83 h 450"/>
                    <a:gd name="T26" fmla="*/ 69 w 183"/>
                    <a:gd name="T27" fmla="*/ 97 h 450"/>
                    <a:gd name="T28" fmla="*/ 52 w 183"/>
                    <a:gd name="T29" fmla="*/ 84 h 450"/>
                    <a:gd name="T30" fmla="*/ 95 w 183"/>
                    <a:gd name="T31" fmla="*/ 11 h 450"/>
                    <a:gd name="T32" fmla="*/ 111 w 183"/>
                    <a:gd name="T33" fmla="*/ 4 h 450"/>
                    <a:gd name="T34" fmla="*/ 111 w 183"/>
                    <a:gd name="T35" fmla="*/ 0 h 450"/>
                    <a:gd name="T36" fmla="*/ 111 w 183"/>
                    <a:gd name="T37" fmla="*/ 0 h 450"/>
                    <a:gd name="T38" fmla="*/ 92 w 183"/>
                    <a:gd name="T39" fmla="*/ 8 h 450"/>
                    <a:gd name="T40" fmla="*/ 88 w 183"/>
                    <a:gd name="T41" fmla="*/ 12 h 450"/>
                    <a:gd name="T42" fmla="*/ 48 w 183"/>
                    <a:gd name="T43" fmla="*/ 86 h 450"/>
                    <a:gd name="T44" fmla="*/ 69 w 183"/>
                    <a:gd name="T45" fmla="*/ 101 h 450"/>
                    <a:gd name="T46" fmla="*/ 80 w 183"/>
                    <a:gd name="T47" fmla="*/ 96 h 450"/>
                    <a:gd name="T48" fmla="*/ 81 w 183"/>
                    <a:gd name="T49" fmla="*/ 95 h 450"/>
                    <a:gd name="T50" fmla="*/ 87 w 183"/>
                    <a:gd name="T51" fmla="*/ 107 h 450"/>
                    <a:gd name="T52" fmla="*/ 85 w 183"/>
                    <a:gd name="T53" fmla="*/ 115 h 450"/>
                    <a:gd name="T54" fmla="*/ 42 w 183"/>
                    <a:gd name="T55" fmla="*/ 155 h 450"/>
                    <a:gd name="T56" fmla="*/ 14 w 183"/>
                    <a:gd name="T57" fmla="*/ 174 h 450"/>
                    <a:gd name="T58" fmla="*/ 14 w 183"/>
                    <a:gd name="T59" fmla="*/ 232 h 450"/>
                    <a:gd name="T60" fmla="*/ 28 w 183"/>
                    <a:gd name="T61" fmla="*/ 292 h 450"/>
                    <a:gd name="T62" fmla="*/ 93 w 183"/>
                    <a:gd name="T63" fmla="*/ 449 h 450"/>
                    <a:gd name="T64" fmla="*/ 101 w 183"/>
                    <a:gd name="T65" fmla="*/ 450 h 450"/>
                    <a:gd name="T66" fmla="*/ 135 w 183"/>
                    <a:gd name="T67" fmla="*/ 436 h 450"/>
                    <a:gd name="T68" fmla="*/ 134 w 183"/>
                    <a:gd name="T69" fmla="*/ 409 h 450"/>
                    <a:gd name="T70" fmla="*/ 101 w 183"/>
                    <a:gd name="T71" fmla="*/ 336 h 450"/>
                    <a:gd name="T72" fmla="*/ 47 w 183"/>
                    <a:gd name="T73" fmla="*/ 204 h 450"/>
                    <a:gd name="T74" fmla="*/ 175 w 183"/>
                    <a:gd name="T75" fmla="*/ 143 h 450"/>
                    <a:gd name="T76" fmla="*/ 144 w 183"/>
                    <a:gd name="T77" fmla="*/ 22 h 450"/>
                    <a:gd name="T78" fmla="*/ 111 w 183"/>
                    <a:gd name="T79" fmla="*/ 0 h 4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183" h="450">
                      <a:moveTo>
                        <a:pt x="111" y="4"/>
                      </a:moveTo>
                      <a:cubicBezTo>
                        <a:pt x="151" y="4"/>
                        <a:pt x="180" y="118"/>
                        <a:pt x="172" y="142"/>
                      </a:cubicBezTo>
                      <a:cubicBezTo>
                        <a:pt x="162" y="169"/>
                        <a:pt x="43" y="201"/>
                        <a:pt x="43" y="201"/>
                      </a:cubicBezTo>
                      <a:cubicBezTo>
                        <a:pt x="41" y="211"/>
                        <a:pt x="71" y="281"/>
                        <a:pt x="97" y="338"/>
                      </a:cubicBezTo>
                      <a:cubicBezTo>
                        <a:pt x="115" y="377"/>
                        <a:pt x="131" y="410"/>
                        <a:pt x="131" y="410"/>
                      </a:cubicBezTo>
                      <a:cubicBezTo>
                        <a:pt x="140" y="431"/>
                        <a:pt x="130" y="446"/>
                        <a:pt x="101" y="446"/>
                      </a:cubicBezTo>
                      <a:cubicBezTo>
                        <a:pt x="99" y="446"/>
                        <a:pt x="96" y="446"/>
                        <a:pt x="93" y="445"/>
                      </a:cubicBezTo>
                      <a:cubicBezTo>
                        <a:pt x="58" y="442"/>
                        <a:pt x="35" y="290"/>
                        <a:pt x="18" y="231"/>
                      </a:cubicBezTo>
                      <a:cubicBezTo>
                        <a:pt x="0" y="172"/>
                        <a:pt x="29" y="162"/>
                        <a:pt x="43" y="159"/>
                      </a:cubicBezTo>
                      <a:cubicBezTo>
                        <a:pt x="57" y="156"/>
                        <a:pt x="97" y="119"/>
                        <a:pt x="91" y="106"/>
                      </a:cubicBezTo>
                      <a:cubicBezTo>
                        <a:pt x="88" y="99"/>
                        <a:pt x="83" y="90"/>
                        <a:pt x="79" y="83"/>
                      </a:cubicBezTo>
                      <a:cubicBezTo>
                        <a:pt x="78" y="80"/>
                        <a:pt x="76" y="76"/>
                        <a:pt x="72" y="72"/>
                      </a:cubicBezTo>
                      <a:cubicBezTo>
                        <a:pt x="72" y="72"/>
                        <a:pt x="75" y="77"/>
                        <a:pt x="79" y="83"/>
                      </a:cubicBezTo>
                      <a:cubicBezTo>
                        <a:pt x="81" y="92"/>
                        <a:pt x="76" y="97"/>
                        <a:pt x="69" y="97"/>
                      </a:cubicBezTo>
                      <a:cubicBezTo>
                        <a:pt x="64" y="97"/>
                        <a:pt x="57" y="94"/>
                        <a:pt x="52" y="84"/>
                      </a:cubicBezTo>
                      <a:cubicBezTo>
                        <a:pt x="37" y="58"/>
                        <a:pt x="48" y="51"/>
                        <a:pt x="95" y="11"/>
                      </a:cubicBezTo>
                      <a:cubicBezTo>
                        <a:pt x="101" y="6"/>
                        <a:pt x="106" y="4"/>
                        <a:pt x="111" y="4"/>
                      </a:cubicBezTo>
                      <a:moveTo>
                        <a:pt x="111" y="0"/>
                      </a:moveTo>
                      <a:cubicBezTo>
                        <a:pt x="111" y="0"/>
                        <a:pt x="111" y="0"/>
                        <a:pt x="111" y="0"/>
                      </a:cubicBezTo>
                      <a:cubicBezTo>
                        <a:pt x="105" y="0"/>
                        <a:pt x="99" y="3"/>
                        <a:pt x="92" y="8"/>
                      </a:cubicBezTo>
                      <a:cubicBezTo>
                        <a:pt x="88" y="12"/>
                        <a:pt x="88" y="12"/>
                        <a:pt x="88" y="12"/>
                      </a:cubicBezTo>
                      <a:cubicBezTo>
                        <a:pt x="44" y="48"/>
                        <a:pt x="33" y="58"/>
                        <a:pt x="48" y="86"/>
                      </a:cubicBezTo>
                      <a:cubicBezTo>
                        <a:pt x="53" y="96"/>
                        <a:pt x="61" y="101"/>
                        <a:pt x="69" y="101"/>
                      </a:cubicBezTo>
                      <a:cubicBezTo>
                        <a:pt x="74" y="101"/>
                        <a:pt x="78" y="100"/>
                        <a:pt x="80" y="96"/>
                      </a:cubicBezTo>
                      <a:cubicBezTo>
                        <a:pt x="81" y="95"/>
                        <a:pt x="81" y="95"/>
                        <a:pt x="81" y="95"/>
                      </a:cubicBezTo>
                      <a:cubicBezTo>
                        <a:pt x="83" y="99"/>
                        <a:pt x="85" y="104"/>
                        <a:pt x="87" y="107"/>
                      </a:cubicBezTo>
                      <a:cubicBezTo>
                        <a:pt x="88" y="109"/>
                        <a:pt x="87" y="111"/>
                        <a:pt x="85" y="115"/>
                      </a:cubicBezTo>
                      <a:cubicBezTo>
                        <a:pt x="78" y="131"/>
                        <a:pt x="51" y="153"/>
                        <a:pt x="42" y="155"/>
                      </a:cubicBezTo>
                      <a:cubicBezTo>
                        <a:pt x="33" y="157"/>
                        <a:pt x="21" y="161"/>
                        <a:pt x="14" y="174"/>
                      </a:cubicBezTo>
                      <a:cubicBezTo>
                        <a:pt x="6" y="187"/>
                        <a:pt x="6" y="207"/>
                        <a:pt x="14" y="232"/>
                      </a:cubicBezTo>
                      <a:cubicBezTo>
                        <a:pt x="18" y="247"/>
                        <a:pt x="23" y="269"/>
                        <a:pt x="28" y="292"/>
                      </a:cubicBezTo>
                      <a:cubicBezTo>
                        <a:pt x="48" y="380"/>
                        <a:pt x="66" y="447"/>
                        <a:pt x="93" y="449"/>
                      </a:cubicBezTo>
                      <a:cubicBezTo>
                        <a:pt x="96" y="450"/>
                        <a:pt x="99" y="450"/>
                        <a:pt x="101" y="450"/>
                      </a:cubicBezTo>
                      <a:cubicBezTo>
                        <a:pt x="122" y="450"/>
                        <a:pt x="131" y="442"/>
                        <a:pt x="135" y="436"/>
                      </a:cubicBezTo>
                      <a:cubicBezTo>
                        <a:pt x="138" y="431"/>
                        <a:pt x="141" y="422"/>
                        <a:pt x="134" y="409"/>
                      </a:cubicBezTo>
                      <a:cubicBezTo>
                        <a:pt x="134" y="408"/>
                        <a:pt x="118" y="375"/>
                        <a:pt x="101" y="336"/>
                      </a:cubicBezTo>
                      <a:cubicBezTo>
                        <a:pt x="56" y="237"/>
                        <a:pt x="48" y="211"/>
                        <a:pt x="47" y="204"/>
                      </a:cubicBezTo>
                      <a:cubicBezTo>
                        <a:pt x="68" y="198"/>
                        <a:pt x="166" y="170"/>
                        <a:pt x="175" y="143"/>
                      </a:cubicBezTo>
                      <a:cubicBezTo>
                        <a:pt x="183" y="123"/>
                        <a:pt x="167" y="56"/>
                        <a:pt x="144" y="22"/>
                      </a:cubicBezTo>
                      <a:cubicBezTo>
                        <a:pt x="133" y="8"/>
                        <a:pt x="123" y="0"/>
                        <a:pt x="111" y="0"/>
                      </a:cubicBezTo>
                      <a:close/>
                    </a:path>
                  </a:pathLst>
                </a:custGeom>
                <a:solidFill>
                  <a:srgbClr val="F9AA6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5" name="Freeform 62"/>
                <p:cNvSpPr/>
                <p:nvPr/>
              </p:nvSpPr>
              <p:spPr bwMode="auto">
                <a:xfrm>
                  <a:off x="8683625" y="2654300"/>
                  <a:ext cx="161925" cy="300038"/>
                </a:xfrm>
                <a:custGeom>
                  <a:avLst/>
                  <a:gdLst>
                    <a:gd name="T0" fmla="*/ 21 w 103"/>
                    <a:gd name="T1" fmla="*/ 190 h 190"/>
                    <a:gd name="T2" fmla="*/ 21 w 103"/>
                    <a:gd name="T3" fmla="*/ 190 h 190"/>
                    <a:gd name="T4" fmla="*/ 18 w 103"/>
                    <a:gd name="T5" fmla="*/ 176 h 190"/>
                    <a:gd name="T6" fmla="*/ 43 w 103"/>
                    <a:gd name="T7" fmla="*/ 104 h 190"/>
                    <a:gd name="T8" fmla="*/ 91 w 103"/>
                    <a:gd name="T9" fmla="*/ 51 h 190"/>
                    <a:gd name="T10" fmla="*/ 79 w 103"/>
                    <a:gd name="T11" fmla="*/ 28 h 190"/>
                    <a:gd name="T12" fmla="*/ 52 w 103"/>
                    <a:gd name="T13" fmla="*/ 29 h 190"/>
                    <a:gd name="T14" fmla="*/ 48 w 103"/>
                    <a:gd name="T15" fmla="*/ 2 h 190"/>
                    <a:gd name="T16" fmla="*/ 60 w 103"/>
                    <a:gd name="T17" fmla="*/ 25 h 190"/>
                    <a:gd name="T18" fmla="*/ 74 w 103"/>
                    <a:gd name="T19" fmla="*/ 8 h 190"/>
                    <a:gd name="T20" fmla="*/ 101 w 103"/>
                    <a:gd name="T21" fmla="*/ 55 h 190"/>
                    <a:gd name="T22" fmla="*/ 67 w 103"/>
                    <a:gd name="T23" fmla="*/ 101 h 190"/>
                    <a:gd name="T24" fmla="*/ 21 w 103"/>
                    <a:gd name="T25" fmla="*/ 190 h 1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03" h="190">
                      <a:moveTo>
                        <a:pt x="21" y="190"/>
                      </a:moveTo>
                      <a:cubicBezTo>
                        <a:pt x="21" y="190"/>
                        <a:pt x="21" y="190"/>
                        <a:pt x="21" y="190"/>
                      </a:cubicBezTo>
                      <a:cubicBezTo>
                        <a:pt x="20" y="185"/>
                        <a:pt x="19" y="180"/>
                        <a:pt x="18" y="176"/>
                      </a:cubicBezTo>
                      <a:cubicBezTo>
                        <a:pt x="0" y="117"/>
                        <a:pt x="29" y="107"/>
                        <a:pt x="43" y="104"/>
                      </a:cubicBezTo>
                      <a:cubicBezTo>
                        <a:pt x="57" y="101"/>
                        <a:pt x="97" y="64"/>
                        <a:pt x="91" y="51"/>
                      </a:cubicBezTo>
                      <a:cubicBezTo>
                        <a:pt x="88" y="44"/>
                        <a:pt x="83" y="35"/>
                        <a:pt x="79" y="28"/>
                      </a:cubicBezTo>
                      <a:cubicBezTo>
                        <a:pt x="83" y="43"/>
                        <a:pt x="63" y="50"/>
                        <a:pt x="52" y="29"/>
                      </a:cubicBezTo>
                      <a:cubicBezTo>
                        <a:pt x="45" y="18"/>
                        <a:pt x="44" y="10"/>
                        <a:pt x="48" y="2"/>
                      </a:cubicBezTo>
                      <a:cubicBezTo>
                        <a:pt x="51" y="15"/>
                        <a:pt x="58" y="40"/>
                        <a:pt x="60" y="25"/>
                      </a:cubicBezTo>
                      <a:cubicBezTo>
                        <a:pt x="63" y="6"/>
                        <a:pt x="64" y="0"/>
                        <a:pt x="74" y="8"/>
                      </a:cubicBezTo>
                      <a:cubicBezTo>
                        <a:pt x="84" y="17"/>
                        <a:pt x="99" y="48"/>
                        <a:pt x="101" y="55"/>
                      </a:cubicBezTo>
                      <a:cubicBezTo>
                        <a:pt x="103" y="62"/>
                        <a:pt x="98" y="85"/>
                        <a:pt x="67" y="101"/>
                      </a:cubicBezTo>
                      <a:cubicBezTo>
                        <a:pt x="36" y="117"/>
                        <a:pt x="2" y="106"/>
                        <a:pt x="21" y="190"/>
                      </a:cubicBezTo>
                      <a:close/>
                    </a:path>
                  </a:pathLst>
                </a:custGeom>
                <a:solidFill>
                  <a:srgbClr val="EA902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6" name="Freeform 63"/>
                <p:cNvSpPr/>
                <p:nvPr/>
              </p:nvSpPr>
              <p:spPr bwMode="auto">
                <a:xfrm>
                  <a:off x="8616950" y="2894013"/>
                  <a:ext cx="46038" cy="38100"/>
                </a:xfrm>
                <a:custGeom>
                  <a:avLst/>
                  <a:gdLst>
                    <a:gd name="T0" fmla="*/ 0 w 29"/>
                    <a:gd name="T1" fmla="*/ 1 h 24"/>
                    <a:gd name="T2" fmla="*/ 29 w 29"/>
                    <a:gd name="T3" fmla="*/ 0 h 24"/>
                    <a:gd name="T4" fmla="*/ 12 w 29"/>
                    <a:gd name="T5" fmla="*/ 22 h 24"/>
                    <a:gd name="T6" fmla="*/ 0 w 29"/>
                    <a:gd name="T7" fmla="*/ 1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9" h="24">
                      <a:moveTo>
                        <a:pt x="0" y="1"/>
                      </a:moveTo>
                      <a:cubicBezTo>
                        <a:pt x="29" y="0"/>
                        <a:pt x="29" y="0"/>
                        <a:pt x="29" y="0"/>
                      </a:cubicBezTo>
                      <a:cubicBezTo>
                        <a:pt x="29" y="0"/>
                        <a:pt x="17" y="24"/>
                        <a:pt x="12" y="22"/>
                      </a:cubicBezTo>
                      <a:cubicBezTo>
                        <a:pt x="7" y="20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C6E00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7" name="Freeform 64"/>
                <p:cNvSpPr/>
                <p:nvPr/>
              </p:nvSpPr>
              <p:spPr bwMode="auto">
                <a:xfrm>
                  <a:off x="8599488" y="2928938"/>
                  <a:ext cx="73025" cy="412750"/>
                </a:xfrm>
                <a:custGeom>
                  <a:avLst/>
                  <a:gdLst>
                    <a:gd name="T0" fmla="*/ 23 w 46"/>
                    <a:gd name="T1" fmla="*/ 0 h 260"/>
                    <a:gd name="T2" fmla="*/ 0 w 46"/>
                    <a:gd name="T3" fmla="*/ 234 h 260"/>
                    <a:gd name="T4" fmla="*/ 23 w 46"/>
                    <a:gd name="T5" fmla="*/ 260 h 260"/>
                    <a:gd name="T6" fmla="*/ 46 w 46"/>
                    <a:gd name="T7" fmla="*/ 241 h 260"/>
                    <a:gd name="T8" fmla="*/ 23 w 46"/>
                    <a:gd name="T9" fmla="*/ 0 h 2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260">
                      <a:moveTo>
                        <a:pt x="23" y="0"/>
                      </a:moveTo>
                      <a:lnTo>
                        <a:pt x="0" y="234"/>
                      </a:lnTo>
                      <a:lnTo>
                        <a:pt x="23" y="260"/>
                      </a:lnTo>
                      <a:lnTo>
                        <a:pt x="46" y="241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rgbClr val="C6E00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58" name="Freeform 65"/>
            <p:cNvSpPr/>
            <p:nvPr/>
          </p:nvSpPr>
          <p:spPr bwMode="auto">
            <a:xfrm>
              <a:off x="5038592" y="3443875"/>
              <a:ext cx="327294" cy="335376"/>
            </a:xfrm>
            <a:custGeom>
              <a:avLst/>
              <a:gdLst>
                <a:gd name="T0" fmla="*/ 70 w 163"/>
                <a:gd name="T1" fmla="*/ 135 h 167"/>
                <a:gd name="T2" fmla="*/ 124 w 163"/>
                <a:gd name="T3" fmla="*/ 129 h 167"/>
                <a:gd name="T4" fmla="*/ 144 w 163"/>
                <a:gd name="T5" fmla="*/ 40 h 167"/>
                <a:gd name="T6" fmla="*/ 56 w 163"/>
                <a:gd name="T7" fmla="*/ 18 h 167"/>
                <a:gd name="T8" fmla="*/ 30 w 163"/>
                <a:gd name="T9" fmla="*/ 94 h 167"/>
                <a:gd name="T10" fmla="*/ 30 w 163"/>
                <a:gd name="T11" fmla="*/ 94 h 167"/>
                <a:gd name="T12" fmla="*/ 3 w 163"/>
                <a:gd name="T13" fmla="*/ 121 h 167"/>
                <a:gd name="T14" fmla="*/ 0 w 163"/>
                <a:gd name="T15" fmla="*/ 133 h 167"/>
                <a:gd name="T16" fmla="*/ 31 w 163"/>
                <a:gd name="T17" fmla="*/ 167 h 167"/>
                <a:gd name="T18" fmla="*/ 45 w 163"/>
                <a:gd name="T19" fmla="*/ 160 h 167"/>
                <a:gd name="T20" fmla="*/ 70 w 163"/>
                <a:gd name="T21" fmla="*/ 135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3" h="167">
                  <a:moveTo>
                    <a:pt x="70" y="135"/>
                  </a:moveTo>
                  <a:cubicBezTo>
                    <a:pt x="88" y="141"/>
                    <a:pt x="108" y="140"/>
                    <a:pt x="124" y="129"/>
                  </a:cubicBezTo>
                  <a:cubicBezTo>
                    <a:pt x="154" y="111"/>
                    <a:pt x="163" y="71"/>
                    <a:pt x="144" y="40"/>
                  </a:cubicBezTo>
                  <a:cubicBezTo>
                    <a:pt x="125" y="9"/>
                    <a:pt x="85" y="0"/>
                    <a:pt x="56" y="18"/>
                  </a:cubicBezTo>
                  <a:cubicBezTo>
                    <a:pt x="30" y="34"/>
                    <a:pt x="22" y="67"/>
                    <a:pt x="30" y="94"/>
                  </a:cubicBezTo>
                  <a:cubicBezTo>
                    <a:pt x="30" y="94"/>
                    <a:pt x="30" y="94"/>
                    <a:pt x="30" y="94"/>
                  </a:cubicBezTo>
                  <a:cubicBezTo>
                    <a:pt x="3" y="121"/>
                    <a:pt x="3" y="121"/>
                    <a:pt x="3" y="121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31" y="167"/>
                    <a:pt x="31" y="167"/>
                    <a:pt x="31" y="167"/>
                  </a:cubicBezTo>
                  <a:cubicBezTo>
                    <a:pt x="45" y="160"/>
                    <a:pt x="45" y="160"/>
                    <a:pt x="45" y="160"/>
                  </a:cubicBezTo>
                  <a:cubicBezTo>
                    <a:pt x="70" y="135"/>
                    <a:pt x="70" y="135"/>
                    <a:pt x="70" y="135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66"/>
            <p:cNvSpPr>
              <a:spLocks noEditPoints="1"/>
            </p:cNvSpPr>
            <p:nvPr/>
          </p:nvSpPr>
          <p:spPr bwMode="auto">
            <a:xfrm>
              <a:off x="5065721" y="3518629"/>
              <a:ext cx="222236" cy="230318"/>
            </a:xfrm>
            <a:custGeom>
              <a:avLst/>
              <a:gdLst>
                <a:gd name="T0" fmla="*/ 37 w 111"/>
                <a:gd name="T1" fmla="*/ 107 h 115"/>
                <a:gd name="T2" fmla="*/ 11 w 111"/>
                <a:gd name="T3" fmla="*/ 70 h 115"/>
                <a:gd name="T4" fmla="*/ 0 w 111"/>
                <a:gd name="T5" fmla="*/ 81 h 115"/>
                <a:gd name="T6" fmla="*/ 35 w 111"/>
                <a:gd name="T7" fmla="*/ 111 h 115"/>
                <a:gd name="T8" fmla="*/ 0 w 111"/>
                <a:gd name="T9" fmla="*/ 81 h 115"/>
                <a:gd name="T10" fmla="*/ 102 w 111"/>
                <a:gd name="T11" fmla="*/ 44 h 115"/>
                <a:gd name="T12" fmla="*/ 94 w 111"/>
                <a:gd name="T13" fmla="*/ 41 h 115"/>
                <a:gd name="T14" fmla="*/ 97 w 111"/>
                <a:gd name="T15" fmla="*/ 38 h 115"/>
                <a:gd name="T16" fmla="*/ 90 w 111"/>
                <a:gd name="T17" fmla="*/ 30 h 115"/>
                <a:gd name="T18" fmla="*/ 80 w 111"/>
                <a:gd name="T19" fmla="*/ 24 h 115"/>
                <a:gd name="T20" fmla="*/ 86 w 111"/>
                <a:gd name="T21" fmla="*/ 16 h 115"/>
                <a:gd name="T22" fmla="*/ 77 w 111"/>
                <a:gd name="T23" fmla="*/ 16 h 115"/>
                <a:gd name="T24" fmla="*/ 71 w 111"/>
                <a:gd name="T25" fmla="*/ 20 h 115"/>
                <a:gd name="T26" fmla="*/ 71 w 111"/>
                <a:gd name="T27" fmla="*/ 4 h 115"/>
                <a:gd name="T28" fmla="*/ 61 w 111"/>
                <a:gd name="T29" fmla="*/ 3 h 115"/>
                <a:gd name="T30" fmla="*/ 37 w 111"/>
                <a:gd name="T31" fmla="*/ 59 h 115"/>
                <a:gd name="T32" fmla="*/ 38 w 111"/>
                <a:gd name="T33" fmla="*/ 61 h 115"/>
                <a:gd name="T34" fmla="*/ 67 w 111"/>
                <a:gd name="T35" fmla="*/ 18 h 115"/>
                <a:gd name="T36" fmla="*/ 78 w 111"/>
                <a:gd name="T37" fmla="*/ 25 h 115"/>
                <a:gd name="T38" fmla="*/ 91 w 111"/>
                <a:gd name="T39" fmla="*/ 39 h 115"/>
                <a:gd name="T40" fmla="*/ 95 w 111"/>
                <a:gd name="T41" fmla="*/ 49 h 115"/>
                <a:gd name="T42" fmla="*/ 53 w 111"/>
                <a:gd name="T43" fmla="*/ 78 h 115"/>
                <a:gd name="T44" fmla="*/ 97 w 111"/>
                <a:gd name="T45" fmla="*/ 51 h 115"/>
                <a:gd name="T46" fmla="*/ 108 w 111"/>
                <a:gd name="T47" fmla="*/ 54 h 115"/>
                <a:gd name="T48" fmla="*/ 66 w 111"/>
                <a:gd name="T49" fmla="*/ 14 h 115"/>
                <a:gd name="T50" fmla="*/ 67 w 111"/>
                <a:gd name="T51" fmla="*/ 3 h 115"/>
                <a:gd name="T52" fmla="*/ 69 w 111"/>
                <a:gd name="T53" fmla="*/ 4 h 115"/>
                <a:gd name="T54" fmla="*/ 79 w 111"/>
                <a:gd name="T55" fmla="*/ 23 h 115"/>
                <a:gd name="T56" fmla="*/ 82 w 111"/>
                <a:gd name="T57" fmla="*/ 15 h 115"/>
                <a:gd name="T58" fmla="*/ 84 w 111"/>
                <a:gd name="T59" fmla="*/ 17 h 115"/>
                <a:gd name="T60" fmla="*/ 79 w 111"/>
                <a:gd name="T61" fmla="*/ 23 h 115"/>
                <a:gd name="T62" fmla="*/ 95 w 111"/>
                <a:gd name="T63" fmla="*/ 30 h 115"/>
                <a:gd name="T64" fmla="*/ 95 w 111"/>
                <a:gd name="T65" fmla="*/ 37 h 115"/>
                <a:gd name="T66" fmla="*/ 92 w 111"/>
                <a:gd name="T67" fmla="*/ 31 h 115"/>
                <a:gd name="T68" fmla="*/ 104 w 111"/>
                <a:gd name="T69" fmla="*/ 54 h 115"/>
                <a:gd name="T70" fmla="*/ 103 w 111"/>
                <a:gd name="T71" fmla="*/ 46 h 115"/>
                <a:gd name="T72" fmla="*/ 108 w 111"/>
                <a:gd name="T73" fmla="*/ 47 h 115"/>
                <a:gd name="T74" fmla="*/ 15 w 111"/>
                <a:gd name="T75" fmla="*/ 66 h 115"/>
                <a:gd name="T76" fmla="*/ 51 w 111"/>
                <a:gd name="T77" fmla="*/ 94 h 115"/>
                <a:gd name="T78" fmla="*/ 15 w 111"/>
                <a:gd name="T79" fmla="*/ 66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1" h="115">
                  <a:moveTo>
                    <a:pt x="7" y="72"/>
                  </a:moveTo>
                  <a:cubicBezTo>
                    <a:pt x="37" y="107"/>
                    <a:pt x="37" y="107"/>
                    <a:pt x="37" y="107"/>
                  </a:cubicBezTo>
                  <a:cubicBezTo>
                    <a:pt x="42" y="104"/>
                    <a:pt x="42" y="104"/>
                    <a:pt x="42" y="104"/>
                  </a:cubicBezTo>
                  <a:cubicBezTo>
                    <a:pt x="11" y="70"/>
                    <a:pt x="11" y="70"/>
                    <a:pt x="11" y="70"/>
                  </a:cubicBezTo>
                  <a:lnTo>
                    <a:pt x="7" y="72"/>
                  </a:lnTo>
                  <a:close/>
                  <a:moveTo>
                    <a:pt x="0" y="81"/>
                  </a:moveTo>
                  <a:cubicBezTo>
                    <a:pt x="32" y="115"/>
                    <a:pt x="32" y="115"/>
                    <a:pt x="32" y="115"/>
                  </a:cubicBezTo>
                  <a:cubicBezTo>
                    <a:pt x="35" y="111"/>
                    <a:pt x="35" y="111"/>
                    <a:pt x="35" y="111"/>
                  </a:cubicBezTo>
                  <a:cubicBezTo>
                    <a:pt x="4" y="77"/>
                    <a:pt x="4" y="77"/>
                    <a:pt x="4" y="77"/>
                  </a:cubicBezTo>
                  <a:lnTo>
                    <a:pt x="0" y="81"/>
                  </a:lnTo>
                  <a:close/>
                  <a:moveTo>
                    <a:pt x="109" y="46"/>
                  </a:moveTo>
                  <a:cubicBezTo>
                    <a:pt x="108" y="44"/>
                    <a:pt x="104" y="44"/>
                    <a:pt x="102" y="44"/>
                  </a:cubicBezTo>
                  <a:cubicBezTo>
                    <a:pt x="102" y="45"/>
                    <a:pt x="100" y="46"/>
                    <a:pt x="97" y="48"/>
                  </a:cubicBezTo>
                  <a:cubicBezTo>
                    <a:pt x="96" y="46"/>
                    <a:pt x="95" y="44"/>
                    <a:pt x="94" y="41"/>
                  </a:cubicBezTo>
                  <a:cubicBezTo>
                    <a:pt x="94" y="41"/>
                    <a:pt x="93" y="41"/>
                    <a:pt x="93" y="40"/>
                  </a:cubicBezTo>
                  <a:cubicBezTo>
                    <a:pt x="95" y="40"/>
                    <a:pt x="96" y="39"/>
                    <a:pt x="97" y="38"/>
                  </a:cubicBezTo>
                  <a:cubicBezTo>
                    <a:pt x="100" y="34"/>
                    <a:pt x="99" y="30"/>
                    <a:pt x="96" y="28"/>
                  </a:cubicBezTo>
                  <a:cubicBezTo>
                    <a:pt x="95" y="27"/>
                    <a:pt x="93" y="27"/>
                    <a:pt x="90" y="30"/>
                  </a:cubicBezTo>
                  <a:cubicBezTo>
                    <a:pt x="89" y="31"/>
                    <a:pt x="89" y="34"/>
                    <a:pt x="90" y="36"/>
                  </a:cubicBezTo>
                  <a:cubicBezTo>
                    <a:pt x="86" y="34"/>
                    <a:pt x="83" y="29"/>
                    <a:pt x="80" y="24"/>
                  </a:cubicBezTo>
                  <a:cubicBezTo>
                    <a:pt x="81" y="24"/>
                    <a:pt x="81" y="24"/>
                    <a:pt x="81" y="24"/>
                  </a:cubicBezTo>
                  <a:cubicBezTo>
                    <a:pt x="86" y="21"/>
                    <a:pt x="86" y="17"/>
                    <a:pt x="86" y="16"/>
                  </a:cubicBezTo>
                  <a:cubicBezTo>
                    <a:pt x="85" y="14"/>
                    <a:pt x="84" y="13"/>
                    <a:pt x="82" y="13"/>
                  </a:cubicBezTo>
                  <a:cubicBezTo>
                    <a:pt x="80" y="13"/>
                    <a:pt x="78" y="14"/>
                    <a:pt x="77" y="16"/>
                  </a:cubicBezTo>
                  <a:cubicBezTo>
                    <a:pt x="76" y="18"/>
                    <a:pt x="76" y="20"/>
                    <a:pt x="77" y="23"/>
                  </a:cubicBezTo>
                  <a:cubicBezTo>
                    <a:pt x="75" y="23"/>
                    <a:pt x="73" y="21"/>
                    <a:pt x="71" y="20"/>
                  </a:cubicBezTo>
                  <a:cubicBezTo>
                    <a:pt x="70" y="19"/>
                    <a:pt x="69" y="18"/>
                    <a:pt x="68" y="16"/>
                  </a:cubicBezTo>
                  <a:cubicBezTo>
                    <a:pt x="70" y="11"/>
                    <a:pt x="72" y="6"/>
                    <a:pt x="71" y="4"/>
                  </a:cubicBezTo>
                  <a:cubicBezTo>
                    <a:pt x="70" y="2"/>
                    <a:pt x="69" y="1"/>
                    <a:pt x="67" y="1"/>
                  </a:cubicBezTo>
                  <a:cubicBezTo>
                    <a:pt x="64" y="0"/>
                    <a:pt x="62" y="2"/>
                    <a:pt x="61" y="3"/>
                  </a:cubicBezTo>
                  <a:cubicBezTo>
                    <a:pt x="60" y="6"/>
                    <a:pt x="62" y="12"/>
                    <a:pt x="65" y="17"/>
                  </a:cubicBezTo>
                  <a:cubicBezTo>
                    <a:pt x="59" y="30"/>
                    <a:pt x="44" y="50"/>
                    <a:pt x="37" y="59"/>
                  </a:cubicBezTo>
                  <a:cubicBezTo>
                    <a:pt x="37" y="59"/>
                    <a:pt x="37" y="60"/>
                    <a:pt x="37" y="60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61"/>
                    <a:pt x="39" y="61"/>
                    <a:pt x="39" y="60"/>
                  </a:cubicBezTo>
                  <a:cubicBezTo>
                    <a:pt x="42" y="57"/>
                    <a:pt x="59" y="35"/>
                    <a:pt x="67" y="18"/>
                  </a:cubicBezTo>
                  <a:cubicBezTo>
                    <a:pt x="68" y="20"/>
                    <a:pt x="69" y="21"/>
                    <a:pt x="70" y="21"/>
                  </a:cubicBezTo>
                  <a:cubicBezTo>
                    <a:pt x="73" y="24"/>
                    <a:pt x="76" y="25"/>
                    <a:pt x="78" y="25"/>
                  </a:cubicBezTo>
                  <a:cubicBezTo>
                    <a:pt x="81" y="31"/>
                    <a:pt x="86" y="37"/>
                    <a:pt x="90" y="39"/>
                  </a:cubicBezTo>
                  <a:cubicBezTo>
                    <a:pt x="91" y="39"/>
                    <a:pt x="91" y="39"/>
                    <a:pt x="91" y="39"/>
                  </a:cubicBezTo>
                  <a:cubicBezTo>
                    <a:pt x="91" y="40"/>
                    <a:pt x="92" y="42"/>
                    <a:pt x="92" y="42"/>
                  </a:cubicBezTo>
                  <a:cubicBezTo>
                    <a:pt x="93" y="45"/>
                    <a:pt x="94" y="47"/>
                    <a:pt x="95" y="49"/>
                  </a:cubicBezTo>
                  <a:cubicBezTo>
                    <a:pt x="82" y="57"/>
                    <a:pt x="55" y="76"/>
                    <a:pt x="53" y="77"/>
                  </a:cubicBezTo>
                  <a:cubicBezTo>
                    <a:pt x="53" y="77"/>
                    <a:pt x="53" y="78"/>
                    <a:pt x="53" y="78"/>
                  </a:cubicBezTo>
                  <a:cubicBezTo>
                    <a:pt x="53" y="79"/>
                    <a:pt x="54" y="79"/>
                    <a:pt x="55" y="78"/>
                  </a:cubicBezTo>
                  <a:cubicBezTo>
                    <a:pt x="64" y="72"/>
                    <a:pt x="86" y="58"/>
                    <a:pt x="97" y="51"/>
                  </a:cubicBezTo>
                  <a:cubicBezTo>
                    <a:pt x="99" y="53"/>
                    <a:pt x="101" y="56"/>
                    <a:pt x="103" y="56"/>
                  </a:cubicBezTo>
                  <a:cubicBezTo>
                    <a:pt x="105" y="56"/>
                    <a:pt x="106" y="56"/>
                    <a:pt x="108" y="54"/>
                  </a:cubicBezTo>
                  <a:cubicBezTo>
                    <a:pt x="111" y="49"/>
                    <a:pt x="110" y="47"/>
                    <a:pt x="109" y="46"/>
                  </a:cubicBezTo>
                  <a:close/>
                  <a:moveTo>
                    <a:pt x="66" y="14"/>
                  </a:moveTo>
                  <a:cubicBezTo>
                    <a:pt x="64" y="10"/>
                    <a:pt x="62" y="6"/>
                    <a:pt x="63" y="4"/>
                  </a:cubicBezTo>
                  <a:cubicBezTo>
                    <a:pt x="64" y="3"/>
                    <a:pt x="65" y="3"/>
                    <a:pt x="67" y="3"/>
                  </a:cubicBezTo>
                  <a:cubicBezTo>
                    <a:pt x="68" y="3"/>
                    <a:pt x="68" y="3"/>
                    <a:pt x="68" y="4"/>
                  </a:cubicBezTo>
                  <a:cubicBezTo>
                    <a:pt x="69" y="4"/>
                    <a:pt x="69" y="4"/>
                    <a:pt x="69" y="4"/>
                  </a:cubicBezTo>
                  <a:cubicBezTo>
                    <a:pt x="69" y="6"/>
                    <a:pt x="68" y="10"/>
                    <a:pt x="66" y="14"/>
                  </a:cubicBezTo>
                  <a:close/>
                  <a:moveTo>
                    <a:pt x="79" y="23"/>
                  </a:moveTo>
                  <a:cubicBezTo>
                    <a:pt x="79" y="20"/>
                    <a:pt x="78" y="18"/>
                    <a:pt x="79" y="17"/>
                  </a:cubicBezTo>
                  <a:cubicBezTo>
                    <a:pt x="79" y="16"/>
                    <a:pt x="80" y="15"/>
                    <a:pt x="82" y="15"/>
                  </a:cubicBezTo>
                  <a:cubicBezTo>
                    <a:pt x="82" y="15"/>
                    <a:pt x="83" y="16"/>
                    <a:pt x="83" y="16"/>
                  </a:cubicBezTo>
                  <a:cubicBezTo>
                    <a:pt x="84" y="17"/>
                    <a:pt x="84" y="17"/>
                    <a:pt x="84" y="17"/>
                  </a:cubicBezTo>
                  <a:cubicBezTo>
                    <a:pt x="84" y="18"/>
                    <a:pt x="83" y="20"/>
                    <a:pt x="80" y="22"/>
                  </a:cubicBezTo>
                  <a:lnTo>
                    <a:pt x="79" y="23"/>
                  </a:lnTo>
                  <a:close/>
                  <a:moveTo>
                    <a:pt x="92" y="31"/>
                  </a:moveTo>
                  <a:cubicBezTo>
                    <a:pt x="93" y="31"/>
                    <a:pt x="94" y="29"/>
                    <a:pt x="95" y="30"/>
                  </a:cubicBezTo>
                  <a:cubicBezTo>
                    <a:pt x="96" y="31"/>
                    <a:pt x="96" y="31"/>
                    <a:pt x="96" y="31"/>
                  </a:cubicBezTo>
                  <a:cubicBezTo>
                    <a:pt x="97" y="32"/>
                    <a:pt x="97" y="35"/>
                    <a:pt x="95" y="37"/>
                  </a:cubicBezTo>
                  <a:cubicBezTo>
                    <a:pt x="95" y="38"/>
                    <a:pt x="94" y="38"/>
                    <a:pt x="92" y="38"/>
                  </a:cubicBezTo>
                  <a:cubicBezTo>
                    <a:pt x="92" y="34"/>
                    <a:pt x="92" y="32"/>
                    <a:pt x="92" y="31"/>
                  </a:cubicBezTo>
                  <a:close/>
                  <a:moveTo>
                    <a:pt x="106" y="53"/>
                  </a:moveTo>
                  <a:cubicBezTo>
                    <a:pt x="105" y="54"/>
                    <a:pt x="104" y="54"/>
                    <a:pt x="104" y="54"/>
                  </a:cubicBezTo>
                  <a:cubicBezTo>
                    <a:pt x="102" y="53"/>
                    <a:pt x="100" y="52"/>
                    <a:pt x="98" y="49"/>
                  </a:cubicBezTo>
                  <a:cubicBezTo>
                    <a:pt x="101" y="48"/>
                    <a:pt x="103" y="47"/>
                    <a:pt x="103" y="46"/>
                  </a:cubicBezTo>
                  <a:cubicBezTo>
                    <a:pt x="104" y="46"/>
                    <a:pt x="107" y="46"/>
                    <a:pt x="108" y="47"/>
                  </a:cubicBezTo>
                  <a:cubicBezTo>
                    <a:pt x="108" y="47"/>
                    <a:pt x="108" y="47"/>
                    <a:pt x="108" y="47"/>
                  </a:cubicBezTo>
                  <a:cubicBezTo>
                    <a:pt x="108" y="48"/>
                    <a:pt x="108" y="50"/>
                    <a:pt x="106" y="53"/>
                  </a:cubicBezTo>
                  <a:close/>
                  <a:moveTo>
                    <a:pt x="15" y="66"/>
                  </a:moveTo>
                  <a:cubicBezTo>
                    <a:pt x="48" y="99"/>
                    <a:pt x="48" y="99"/>
                    <a:pt x="48" y="99"/>
                  </a:cubicBezTo>
                  <a:cubicBezTo>
                    <a:pt x="51" y="94"/>
                    <a:pt x="51" y="94"/>
                    <a:pt x="51" y="94"/>
                  </a:cubicBezTo>
                  <a:cubicBezTo>
                    <a:pt x="19" y="61"/>
                    <a:pt x="19" y="61"/>
                    <a:pt x="19" y="61"/>
                  </a:cubicBezTo>
                  <a:lnTo>
                    <a:pt x="15" y="66"/>
                  </a:lnTo>
                  <a:close/>
                </a:path>
              </a:pathLst>
            </a:custGeom>
            <a:solidFill>
              <a:srgbClr val="C6E0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67"/>
            <p:cNvSpPr/>
            <p:nvPr/>
          </p:nvSpPr>
          <p:spPr bwMode="auto">
            <a:xfrm>
              <a:off x="6677026" y="3511550"/>
              <a:ext cx="228600" cy="274638"/>
            </a:xfrm>
            <a:custGeom>
              <a:avLst/>
              <a:gdLst>
                <a:gd name="T0" fmla="*/ 20 w 145"/>
                <a:gd name="T1" fmla="*/ 67 h 174"/>
                <a:gd name="T2" fmla="*/ 10 w 145"/>
                <a:gd name="T3" fmla="*/ 121 h 174"/>
                <a:gd name="T4" fmla="*/ 91 w 145"/>
                <a:gd name="T5" fmla="*/ 164 h 174"/>
                <a:gd name="T6" fmla="*/ 136 w 145"/>
                <a:gd name="T7" fmla="*/ 86 h 174"/>
                <a:gd name="T8" fmla="*/ 70 w 145"/>
                <a:gd name="T9" fmla="*/ 40 h 174"/>
                <a:gd name="T10" fmla="*/ 70 w 145"/>
                <a:gd name="T11" fmla="*/ 40 h 174"/>
                <a:gd name="T12" fmla="*/ 51 w 145"/>
                <a:gd name="T13" fmla="*/ 7 h 174"/>
                <a:gd name="T14" fmla="*/ 41 w 145"/>
                <a:gd name="T15" fmla="*/ 0 h 174"/>
                <a:gd name="T16" fmla="*/ 0 w 145"/>
                <a:gd name="T17" fmla="*/ 21 h 174"/>
                <a:gd name="T18" fmla="*/ 3 w 145"/>
                <a:gd name="T19" fmla="*/ 36 h 174"/>
                <a:gd name="T20" fmla="*/ 20 w 145"/>
                <a:gd name="T21" fmla="*/ 67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5" h="174">
                  <a:moveTo>
                    <a:pt x="20" y="67"/>
                  </a:moveTo>
                  <a:cubicBezTo>
                    <a:pt x="9" y="83"/>
                    <a:pt x="5" y="102"/>
                    <a:pt x="10" y="121"/>
                  </a:cubicBezTo>
                  <a:cubicBezTo>
                    <a:pt x="20" y="155"/>
                    <a:pt x="56" y="174"/>
                    <a:pt x="91" y="164"/>
                  </a:cubicBezTo>
                  <a:cubicBezTo>
                    <a:pt x="126" y="154"/>
                    <a:pt x="145" y="119"/>
                    <a:pt x="136" y="86"/>
                  </a:cubicBezTo>
                  <a:cubicBezTo>
                    <a:pt x="128" y="57"/>
                    <a:pt x="98" y="39"/>
                    <a:pt x="70" y="40"/>
                  </a:cubicBezTo>
                  <a:cubicBezTo>
                    <a:pt x="70" y="40"/>
                    <a:pt x="70" y="40"/>
                    <a:pt x="70" y="40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20" y="67"/>
                    <a:pt x="20" y="67"/>
                    <a:pt x="20" y="67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68"/>
            <p:cNvSpPr>
              <a:spLocks noEditPoints="1"/>
            </p:cNvSpPr>
            <p:nvPr/>
          </p:nvSpPr>
          <p:spPr bwMode="auto">
            <a:xfrm>
              <a:off x="6689726" y="3533775"/>
              <a:ext cx="160338" cy="180975"/>
            </a:xfrm>
            <a:custGeom>
              <a:avLst/>
              <a:gdLst>
                <a:gd name="T0" fmla="*/ 7 w 102"/>
                <a:gd name="T1" fmla="*/ 28 h 115"/>
                <a:gd name="T2" fmla="*/ 50 w 102"/>
                <a:gd name="T3" fmla="*/ 13 h 115"/>
                <a:gd name="T4" fmla="*/ 42 w 102"/>
                <a:gd name="T5" fmla="*/ 0 h 115"/>
                <a:gd name="T6" fmla="*/ 3 w 102"/>
                <a:gd name="T7" fmla="*/ 24 h 115"/>
                <a:gd name="T8" fmla="*/ 42 w 102"/>
                <a:gd name="T9" fmla="*/ 0 h 115"/>
                <a:gd name="T10" fmla="*/ 86 w 102"/>
                <a:gd name="T11" fmla="*/ 80 h 115"/>
                <a:gd name="T12" fmla="*/ 52 w 102"/>
                <a:gd name="T13" fmla="*/ 41 h 115"/>
                <a:gd name="T14" fmla="*/ 51 w 102"/>
                <a:gd name="T15" fmla="*/ 43 h 115"/>
                <a:gd name="T16" fmla="*/ 80 w 102"/>
                <a:gd name="T17" fmla="*/ 83 h 115"/>
                <a:gd name="T18" fmla="*/ 57 w 102"/>
                <a:gd name="T19" fmla="*/ 98 h 115"/>
                <a:gd name="T20" fmla="*/ 54 w 102"/>
                <a:gd name="T21" fmla="*/ 98 h 115"/>
                <a:gd name="T22" fmla="*/ 31 w 102"/>
                <a:gd name="T23" fmla="*/ 52 h 115"/>
                <a:gd name="T24" fmla="*/ 29 w 102"/>
                <a:gd name="T25" fmla="*/ 53 h 115"/>
                <a:gd name="T26" fmla="*/ 38 w 102"/>
                <a:gd name="T27" fmla="*/ 106 h 115"/>
                <a:gd name="T28" fmla="*/ 46 w 102"/>
                <a:gd name="T29" fmla="*/ 114 h 115"/>
                <a:gd name="T30" fmla="*/ 47 w 102"/>
                <a:gd name="T31" fmla="*/ 102 h 115"/>
                <a:gd name="T32" fmla="*/ 56 w 102"/>
                <a:gd name="T33" fmla="*/ 100 h 115"/>
                <a:gd name="T34" fmla="*/ 66 w 102"/>
                <a:gd name="T35" fmla="*/ 107 h 115"/>
                <a:gd name="T36" fmla="*/ 60 w 102"/>
                <a:gd name="T37" fmla="*/ 98 h 115"/>
                <a:gd name="T38" fmla="*/ 74 w 102"/>
                <a:gd name="T39" fmla="*/ 93 h 115"/>
                <a:gd name="T40" fmla="*/ 85 w 102"/>
                <a:gd name="T41" fmla="*/ 97 h 115"/>
                <a:gd name="T42" fmla="*/ 77 w 102"/>
                <a:gd name="T43" fmla="*/ 90 h 115"/>
                <a:gd name="T44" fmla="*/ 85 w 102"/>
                <a:gd name="T45" fmla="*/ 82 h 115"/>
                <a:gd name="T46" fmla="*/ 100 w 102"/>
                <a:gd name="T47" fmla="*/ 86 h 115"/>
                <a:gd name="T48" fmla="*/ 45 w 102"/>
                <a:gd name="T49" fmla="*/ 112 h 115"/>
                <a:gd name="T50" fmla="*/ 40 w 102"/>
                <a:gd name="T51" fmla="*/ 109 h 115"/>
                <a:gd name="T52" fmla="*/ 45 w 102"/>
                <a:gd name="T53" fmla="*/ 103 h 115"/>
                <a:gd name="T54" fmla="*/ 45 w 102"/>
                <a:gd name="T55" fmla="*/ 112 h 115"/>
                <a:gd name="T56" fmla="*/ 65 w 102"/>
                <a:gd name="T57" fmla="*/ 105 h 115"/>
                <a:gd name="T58" fmla="*/ 58 w 102"/>
                <a:gd name="T59" fmla="*/ 103 h 115"/>
                <a:gd name="T60" fmla="*/ 64 w 102"/>
                <a:gd name="T61" fmla="*/ 102 h 115"/>
                <a:gd name="T62" fmla="*/ 83 w 102"/>
                <a:gd name="T63" fmla="*/ 96 h 115"/>
                <a:gd name="T64" fmla="*/ 81 w 102"/>
                <a:gd name="T65" fmla="*/ 98 h 115"/>
                <a:gd name="T66" fmla="*/ 76 w 102"/>
                <a:gd name="T67" fmla="*/ 92 h 115"/>
                <a:gd name="T68" fmla="*/ 98 w 102"/>
                <a:gd name="T69" fmla="*/ 85 h 115"/>
                <a:gd name="T70" fmla="*/ 97 w 102"/>
                <a:gd name="T71" fmla="*/ 87 h 115"/>
                <a:gd name="T72" fmla="*/ 98 w 102"/>
                <a:gd name="T73" fmla="*/ 82 h 115"/>
                <a:gd name="T74" fmla="*/ 52 w 102"/>
                <a:gd name="T75" fmla="*/ 18 h 115"/>
                <a:gd name="T76" fmla="*/ 15 w 102"/>
                <a:gd name="T77" fmla="*/ 44 h 115"/>
                <a:gd name="T78" fmla="*/ 52 w 102"/>
                <a:gd name="T79" fmla="*/ 18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2" h="115">
                  <a:moveTo>
                    <a:pt x="48" y="8"/>
                  </a:moveTo>
                  <a:cubicBezTo>
                    <a:pt x="7" y="28"/>
                    <a:pt x="7" y="28"/>
                    <a:pt x="7" y="28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50" y="13"/>
                    <a:pt x="50" y="13"/>
                    <a:pt x="50" y="13"/>
                  </a:cubicBezTo>
                  <a:lnTo>
                    <a:pt x="48" y="8"/>
                  </a:lnTo>
                  <a:close/>
                  <a:moveTo>
                    <a:pt x="42" y="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45" y="5"/>
                    <a:pt x="45" y="5"/>
                    <a:pt x="45" y="5"/>
                  </a:cubicBezTo>
                  <a:lnTo>
                    <a:pt x="42" y="0"/>
                  </a:lnTo>
                  <a:close/>
                  <a:moveTo>
                    <a:pt x="100" y="80"/>
                  </a:moveTo>
                  <a:cubicBezTo>
                    <a:pt x="97" y="78"/>
                    <a:pt x="91" y="78"/>
                    <a:pt x="86" y="80"/>
                  </a:cubicBezTo>
                  <a:cubicBezTo>
                    <a:pt x="75" y="70"/>
                    <a:pt x="59" y="50"/>
                    <a:pt x="53" y="41"/>
                  </a:cubicBezTo>
                  <a:cubicBezTo>
                    <a:pt x="53" y="41"/>
                    <a:pt x="52" y="41"/>
                    <a:pt x="52" y="41"/>
                  </a:cubicBezTo>
                  <a:cubicBezTo>
                    <a:pt x="51" y="41"/>
                    <a:pt x="51" y="41"/>
                    <a:pt x="51" y="41"/>
                  </a:cubicBezTo>
                  <a:cubicBezTo>
                    <a:pt x="51" y="41"/>
                    <a:pt x="51" y="42"/>
                    <a:pt x="51" y="43"/>
                  </a:cubicBezTo>
                  <a:cubicBezTo>
                    <a:pt x="54" y="46"/>
                    <a:pt x="70" y="69"/>
                    <a:pt x="84" y="81"/>
                  </a:cubicBezTo>
                  <a:cubicBezTo>
                    <a:pt x="82" y="81"/>
                    <a:pt x="81" y="82"/>
                    <a:pt x="80" y="83"/>
                  </a:cubicBezTo>
                  <a:cubicBezTo>
                    <a:pt x="77" y="85"/>
                    <a:pt x="75" y="87"/>
                    <a:pt x="74" y="90"/>
                  </a:cubicBezTo>
                  <a:cubicBezTo>
                    <a:pt x="68" y="91"/>
                    <a:pt x="61" y="95"/>
                    <a:pt x="57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6" y="98"/>
                    <a:pt x="55" y="98"/>
                    <a:pt x="54" y="98"/>
                  </a:cubicBezTo>
                  <a:cubicBezTo>
                    <a:pt x="51" y="99"/>
                    <a:pt x="49" y="99"/>
                    <a:pt x="47" y="100"/>
                  </a:cubicBezTo>
                  <a:cubicBezTo>
                    <a:pt x="42" y="85"/>
                    <a:pt x="32" y="54"/>
                    <a:pt x="31" y="52"/>
                  </a:cubicBezTo>
                  <a:cubicBezTo>
                    <a:pt x="31" y="51"/>
                    <a:pt x="31" y="51"/>
                    <a:pt x="30" y="51"/>
                  </a:cubicBezTo>
                  <a:cubicBezTo>
                    <a:pt x="29" y="51"/>
                    <a:pt x="29" y="52"/>
                    <a:pt x="29" y="53"/>
                  </a:cubicBezTo>
                  <a:cubicBezTo>
                    <a:pt x="33" y="64"/>
                    <a:pt x="41" y="88"/>
                    <a:pt x="45" y="101"/>
                  </a:cubicBezTo>
                  <a:cubicBezTo>
                    <a:pt x="41" y="102"/>
                    <a:pt x="39" y="104"/>
                    <a:pt x="38" y="106"/>
                  </a:cubicBezTo>
                  <a:cubicBezTo>
                    <a:pt x="37" y="107"/>
                    <a:pt x="37" y="108"/>
                    <a:pt x="38" y="110"/>
                  </a:cubicBezTo>
                  <a:cubicBezTo>
                    <a:pt x="42" y="115"/>
                    <a:pt x="44" y="115"/>
                    <a:pt x="46" y="114"/>
                  </a:cubicBezTo>
                  <a:cubicBezTo>
                    <a:pt x="48" y="113"/>
                    <a:pt x="49" y="110"/>
                    <a:pt x="49" y="108"/>
                  </a:cubicBezTo>
                  <a:cubicBezTo>
                    <a:pt x="49" y="107"/>
                    <a:pt x="48" y="105"/>
                    <a:pt x="47" y="102"/>
                  </a:cubicBezTo>
                  <a:cubicBezTo>
                    <a:pt x="49" y="101"/>
                    <a:pt x="52" y="101"/>
                    <a:pt x="54" y="100"/>
                  </a:cubicBezTo>
                  <a:cubicBezTo>
                    <a:pt x="55" y="100"/>
                    <a:pt x="55" y="100"/>
                    <a:pt x="56" y="100"/>
                  </a:cubicBezTo>
                  <a:cubicBezTo>
                    <a:pt x="55" y="102"/>
                    <a:pt x="56" y="103"/>
                    <a:pt x="56" y="104"/>
                  </a:cubicBezTo>
                  <a:cubicBezTo>
                    <a:pt x="59" y="108"/>
                    <a:pt x="64" y="108"/>
                    <a:pt x="66" y="107"/>
                  </a:cubicBezTo>
                  <a:cubicBezTo>
                    <a:pt x="67" y="106"/>
                    <a:pt x="68" y="103"/>
                    <a:pt x="66" y="100"/>
                  </a:cubicBezTo>
                  <a:cubicBezTo>
                    <a:pt x="65" y="99"/>
                    <a:pt x="63" y="98"/>
                    <a:pt x="60" y="98"/>
                  </a:cubicBezTo>
                  <a:cubicBezTo>
                    <a:pt x="64" y="96"/>
                    <a:pt x="69" y="93"/>
                    <a:pt x="74" y="92"/>
                  </a:cubicBezTo>
                  <a:cubicBezTo>
                    <a:pt x="74" y="93"/>
                    <a:pt x="74" y="93"/>
                    <a:pt x="74" y="93"/>
                  </a:cubicBezTo>
                  <a:cubicBezTo>
                    <a:pt x="76" y="99"/>
                    <a:pt x="79" y="100"/>
                    <a:pt x="81" y="100"/>
                  </a:cubicBezTo>
                  <a:cubicBezTo>
                    <a:pt x="82" y="100"/>
                    <a:pt x="84" y="99"/>
                    <a:pt x="85" y="97"/>
                  </a:cubicBezTo>
                  <a:cubicBezTo>
                    <a:pt x="86" y="95"/>
                    <a:pt x="85" y="93"/>
                    <a:pt x="83" y="91"/>
                  </a:cubicBezTo>
                  <a:cubicBezTo>
                    <a:pt x="82" y="90"/>
                    <a:pt x="79" y="89"/>
                    <a:pt x="77" y="90"/>
                  </a:cubicBezTo>
                  <a:cubicBezTo>
                    <a:pt x="77" y="87"/>
                    <a:pt x="80" y="86"/>
                    <a:pt x="81" y="85"/>
                  </a:cubicBezTo>
                  <a:cubicBezTo>
                    <a:pt x="82" y="84"/>
                    <a:pt x="84" y="83"/>
                    <a:pt x="85" y="82"/>
                  </a:cubicBezTo>
                  <a:cubicBezTo>
                    <a:pt x="90" y="86"/>
                    <a:pt x="94" y="89"/>
                    <a:pt x="97" y="89"/>
                  </a:cubicBezTo>
                  <a:cubicBezTo>
                    <a:pt x="98" y="89"/>
                    <a:pt x="100" y="88"/>
                    <a:pt x="100" y="86"/>
                  </a:cubicBezTo>
                  <a:cubicBezTo>
                    <a:pt x="102" y="83"/>
                    <a:pt x="101" y="81"/>
                    <a:pt x="100" y="80"/>
                  </a:cubicBezTo>
                  <a:close/>
                  <a:moveTo>
                    <a:pt x="45" y="112"/>
                  </a:moveTo>
                  <a:cubicBezTo>
                    <a:pt x="45" y="112"/>
                    <a:pt x="45" y="112"/>
                    <a:pt x="45" y="112"/>
                  </a:cubicBezTo>
                  <a:cubicBezTo>
                    <a:pt x="44" y="113"/>
                    <a:pt x="42" y="111"/>
                    <a:pt x="40" y="109"/>
                  </a:cubicBezTo>
                  <a:cubicBezTo>
                    <a:pt x="39" y="108"/>
                    <a:pt x="39" y="107"/>
                    <a:pt x="40" y="107"/>
                  </a:cubicBezTo>
                  <a:cubicBezTo>
                    <a:pt x="40" y="105"/>
                    <a:pt x="42" y="104"/>
                    <a:pt x="45" y="103"/>
                  </a:cubicBezTo>
                  <a:cubicBezTo>
                    <a:pt x="46" y="106"/>
                    <a:pt x="47" y="108"/>
                    <a:pt x="47" y="108"/>
                  </a:cubicBezTo>
                  <a:cubicBezTo>
                    <a:pt x="47" y="109"/>
                    <a:pt x="46" y="112"/>
                    <a:pt x="45" y="112"/>
                  </a:cubicBezTo>
                  <a:close/>
                  <a:moveTo>
                    <a:pt x="64" y="102"/>
                  </a:moveTo>
                  <a:cubicBezTo>
                    <a:pt x="65" y="102"/>
                    <a:pt x="66" y="104"/>
                    <a:pt x="65" y="105"/>
                  </a:cubicBezTo>
                  <a:cubicBezTo>
                    <a:pt x="64" y="105"/>
                    <a:pt x="64" y="105"/>
                    <a:pt x="64" y="105"/>
                  </a:cubicBezTo>
                  <a:cubicBezTo>
                    <a:pt x="62" y="106"/>
                    <a:pt x="60" y="105"/>
                    <a:pt x="58" y="103"/>
                  </a:cubicBezTo>
                  <a:cubicBezTo>
                    <a:pt x="58" y="102"/>
                    <a:pt x="57" y="102"/>
                    <a:pt x="58" y="100"/>
                  </a:cubicBezTo>
                  <a:cubicBezTo>
                    <a:pt x="62" y="100"/>
                    <a:pt x="64" y="101"/>
                    <a:pt x="64" y="102"/>
                  </a:cubicBezTo>
                  <a:close/>
                  <a:moveTo>
                    <a:pt x="82" y="93"/>
                  </a:moveTo>
                  <a:cubicBezTo>
                    <a:pt x="83" y="94"/>
                    <a:pt x="83" y="95"/>
                    <a:pt x="83" y="96"/>
                  </a:cubicBezTo>
                  <a:cubicBezTo>
                    <a:pt x="83" y="97"/>
                    <a:pt x="82" y="97"/>
                    <a:pt x="81" y="97"/>
                  </a:cubicBezTo>
                  <a:cubicBezTo>
                    <a:pt x="81" y="98"/>
                    <a:pt x="81" y="98"/>
                    <a:pt x="81" y="98"/>
                  </a:cubicBezTo>
                  <a:cubicBezTo>
                    <a:pt x="79" y="98"/>
                    <a:pt x="77" y="96"/>
                    <a:pt x="76" y="93"/>
                  </a:cubicBezTo>
                  <a:cubicBezTo>
                    <a:pt x="76" y="92"/>
                    <a:pt x="76" y="92"/>
                    <a:pt x="76" y="92"/>
                  </a:cubicBezTo>
                  <a:cubicBezTo>
                    <a:pt x="79" y="92"/>
                    <a:pt x="81" y="92"/>
                    <a:pt x="82" y="93"/>
                  </a:cubicBezTo>
                  <a:close/>
                  <a:moveTo>
                    <a:pt x="98" y="85"/>
                  </a:moveTo>
                  <a:cubicBezTo>
                    <a:pt x="98" y="86"/>
                    <a:pt x="98" y="86"/>
                    <a:pt x="97" y="86"/>
                  </a:cubicBezTo>
                  <a:cubicBezTo>
                    <a:pt x="97" y="87"/>
                    <a:pt x="97" y="87"/>
                    <a:pt x="97" y="87"/>
                  </a:cubicBezTo>
                  <a:cubicBezTo>
                    <a:pt x="95" y="87"/>
                    <a:pt x="92" y="85"/>
                    <a:pt x="88" y="82"/>
                  </a:cubicBezTo>
                  <a:cubicBezTo>
                    <a:pt x="92" y="80"/>
                    <a:pt x="97" y="80"/>
                    <a:pt x="98" y="82"/>
                  </a:cubicBezTo>
                  <a:cubicBezTo>
                    <a:pt x="99" y="82"/>
                    <a:pt x="99" y="84"/>
                    <a:pt x="98" y="85"/>
                  </a:cubicBezTo>
                  <a:close/>
                  <a:moveTo>
                    <a:pt x="52" y="18"/>
                  </a:moveTo>
                  <a:cubicBezTo>
                    <a:pt x="12" y="40"/>
                    <a:pt x="12" y="40"/>
                    <a:pt x="12" y="40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56" y="23"/>
                    <a:pt x="56" y="23"/>
                    <a:pt x="56" y="23"/>
                  </a:cubicBezTo>
                  <a:lnTo>
                    <a:pt x="52" y="18"/>
                  </a:lnTo>
                  <a:close/>
                </a:path>
              </a:pathLst>
            </a:custGeom>
            <a:solidFill>
              <a:srgbClr val="C6E0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69"/>
            <p:cNvSpPr/>
            <p:nvPr/>
          </p:nvSpPr>
          <p:spPr bwMode="auto">
            <a:xfrm>
              <a:off x="7250113" y="3518629"/>
              <a:ext cx="317198" cy="254859"/>
            </a:xfrm>
            <a:custGeom>
              <a:avLst/>
              <a:gdLst>
                <a:gd name="T0" fmla="*/ 109 w 174"/>
                <a:gd name="T1" fmla="*/ 18 h 140"/>
                <a:gd name="T2" fmla="*/ 56 w 174"/>
                <a:gd name="T3" fmla="*/ 4 h 140"/>
                <a:gd name="T4" fmla="*/ 7 w 174"/>
                <a:gd name="T5" fmla="*/ 81 h 140"/>
                <a:gd name="T6" fmla="*/ 82 w 174"/>
                <a:gd name="T7" fmla="*/ 133 h 140"/>
                <a:gd name="T8" fmla="*/ 132 w 174"/>
                <a:gd name="T9" fmla="*/ 71 h 140"/>
                <a:gd name="T10" fmla="*/ 132 w 174"/>
                <a:gd name="T11" fmla="*/ 71 h 140"/>
                <a:gd name="T12" fmla="*/ 167 w 174"/>
                <a:gd name="T13" fmla="*/ 54 h 140"/>
                <a:gd name="T14" fmla="*/ 174 w 174"/>
                <a:gd name="T15" fmla="*/ 44 h 140"/>
                <a:gd name="T16" fmla="*/ 157 w 174"/>
                <a:gd name="T17" fmla="*/ 2 h 140"/>
                <a:gd name="T18" fmla="*/ 141 w 174"/>
                <a:gd name="T19" fmla="*/ 4 h 140"/>
                <a:gd name="T20" fmla="*/ 109 w 174"/>
                <a:gd name="T21" fmla="*/ 18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40">
                  <a:moveTo>
                    <a:pt x="109" y="18"/>
                  </a:moveTo>
                  <a:cubicBezTo>
                    <a:pt x="94" y="6"/>
                    <a:pt x="75" y="0"/>
                    <a:pt x="56" y="4"/>
                  </a:cubicBezTo>
                  <a:cubicBezTo>
                    <a:pt x="22" y="11"/>
                    <a:pt x="0" y="46"/>
                    <a:pt x="7" y="81"/>
                  </a:cubicBezTo>
                  <a:cubicBezTo>
                    <a:pt x="14" y="117"/>
                    <a:pt x="48" y="140"/>
                    <a:pt x="82" y="133"/>
                  </a:cubicBezTo>
                  <a:cubicBezTo>
                    <a:pt x="111" y="127"/>
                    <a:pt x="131" y="99"/>
                    <a:pt x="132" y="71"/>
                  </a:cubicBezTo>
                  <a:cubicBezTo>
                    <a:pt x="132" y="71"/>
                    <a:pt x="132" y="71"/>
                    <a:pt x="132" y="71"/>
                  </a:cubicBezTo>
                  <a:cubicBezTo>
                    <a:pt x="167" y="54"/>
                    <a:pt x="167" y="54"/>
                    <a:pt x="167" y="54"/>
                  </a:cubicBezTo>
                  <a:cubicBezTo>
                    <a:pt x="174" y="44"/>
                    <a:pt x="174" y="44"/>
                    <a:pt x="174" y="44"/>
                  </a:cubicBezTo>
                  <a:cubicBezTo>
                    <a:pt x="157" y="2"/>
                    <a:pt x="157" y="2"/>
                    <a:pt x="157" y="2"/>
                  </a:cubicBezTo>
                  <a:cubicBezTo>
                    <a:pt x="141" y="4"/>
                    <a:pt x="141" y="4"/>
                    <a:pt x="141" y="4"/>
                  </a:cubicBezTo>
                  <a:cubicBezTo>
                    <a:pt x="109" y="18"/>
                    <a:pt x="109" y="18"/>
                    <a:pt x="109" y="18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70"/>
            <p:cNvSpPr>
              <a:spLocks noEditPoints="1"/>
            </p:cNvSpPr>
            <p:nvPr/>
          </p:nvSpPr>
          <p:spPr bwMode="auto">
            <a:xfrm>
              <a:off x="7321551" y="3543495"/>
              <a:ext cx="209020" cy="176017"/>
            </a:xfrm>
            <a:custGeom>
              <a:avLst/>
              <a:gdLst>
                <a:gd name="T0" fmla="*/ 31 w 115"/>
                <a:gd name="T1" fmla="*/ 78 h 97"/>
                <a:gd name="T2" fmla="*/ 23 w 115"/>
                <a:gd name="T3" fmla="*/ 68 h 97"/>
                <a:gd name="T4" fmla="*/ 16 w 115"/>
                <a:gd name="T5" fmla="*/ 51 h 97"/>
                <a:gd name="T6" fmla="*/ 15 w 115"/>
                <a:gd name="T7" fmla="*/ 40 h 97"/>
                <a:gd name="T8" fmla="*/ 65 w 115"/>
                <a:gd name="T9" fmla="*/ 27 h 97"/>
                <a:gd name="T10" fmla="*/ 14 w 115"/>
                <a:gd name="T11" fmla="*/ 38 h 97"/>
                <a:gd name="T12" fmla="*/ 5 w 115"/>
                <a:gd name="T13" fmla="*/ 31 h 97"/>
                <a:gd name="T14" fmla="*/ 7 w 115"/>
                <a:gd name="T15" fmla="*/ 42 h 97"/>
                <a:gd name="T16" fmla="*/ 14 w 115"/>
                <a:gd name="T17" fmla="*/ 47 h 97"/>
                <a:gd name="T18" fmla="*/ 10 w 115"/>
                <a:gd name="T19" fmla="*/ 49 h 97"/>
                <a:gd name="T20" fmla="*/ 13 w 115"/>
                <a:gd name="T21" fmla="*/ 59 h 97"/>
                <a:gd name="T22" fmla="*/ 20 w 115"/>
                <a:gd name="T23" fmla="*/ 68 h 97"/>
                <a:gd name="T24" fmla="*/ 12 w 115"/>
                <a:gd name="T25" fmla="*/ 74 h 97"/>
                <a:gd name="T26" fmla="*/ 21 w 115"/>
                <a:gd name="T27" fmla="*/ 77 h 97"/>
                <a:gd name="T28" fmla="*/ 27 w 115"/>
                <a:gd name="T29" fmla="*/ 76 h 97"/>
                <a:gd name="T30" fmla="*/ 22 w 115"/>
                <a:gd name="T31" fmla="*/ 91 h 97"/>
                <a:gd name="T32" fmla="*/ 31 w 115"/>
                <a:gd name="T33" fmla="*/ 95 h 97"/>
                <a:gd name="T34" fmla="*/ 73 w 115"/>
                <a:gd name="T35" fmla="*/ 51 h 97"/>
                <a:gd name="T36" fmla="*/ 73 w 115"/>
                <a:gd name="T37" fmla="*/ 49 h 97"/>
                <a:gd name="T38" fmla="*/ 7 w 115"/>
                <a:gd name="T39" fmla="*/ 40 h 97"/>
                <a:gd name="T40" fmla="*/ 3 w 115"/>
                <a:gd name="T41" fmla="*/ 37 h 97"/>
                <a:gd name="T42" fmla="*/ 9 w 115"/>
                <a:gd name="T43" fmla="*/ 33 h 97"/>
                <a:gd name="T44" fmla="*/ 7 w 115"/>
                <a:gd name="T45" fmla="*/ 40 h 97"/>
                <a:gd name="T46" fmla="*/ 8 w 115"/>
                <a:gd name="T47" fmla="*/ 58 h 97"/>
                <a:gd name="T48" fmla="*/ 11 w 115"/>
                <a:gd name="T49" fmla="*/ 51 h 97"/>
                <a:gd name="T50" fmla="*/ 12 w 115"/>
                <a:gd name="T51" fmla="*/ 58 h 97"/>
                <a:gd name="T52" fmla="*/ 16 w 115"/>
                <a:gd name="T53" fmla="*/ 76 h 97"/>
                <a:gd name="T54" fmla="*/ 15 w 115"/>
                <a:gd name="T55" fmla="*/ 74 h 97"/>
                <a:gd name="T56" fmla="*/ 21 w 115"/>
                <a:gd name="T57" fmla="*/ 70 h 97"/>
                <a:gd name="T58" fmla="*/ 29 w 115"/>
                <a:gd name="T59" fmla="*/ 93 h 97"/>
                <a:gd name="T60" fmla="*/ 24 w 115"/>
                <a:gd name="T61" fmla="*/ 91 h 97"/>
                <a:gd name="T62" fmla="*/ 30 w 115"/>
                <a:gd name="T63" fmla="*/ 82 h 97"/>
                <a:gd name="T64" fmla="*/ 98 w 115"/>
                <a:gd name="T65" fmla="*/ 0 h 97"/>
                <a:gd name="T66" fmla="*/ 110 w 115"/>
                <a:gd name="T67" fmla="*/ 45 h 97"/>
                <a:gd name="T68" fmla="*/ 98 w 115"/>
                <a:gd name="T69" fmla="*/ 0 h 97"/>
                <a:gd name="T70" fmla="*/ 101 w 115"/>
                <a:gd name="T71" fmla="*/ 50 h 97"/>
                <a:gd name="T72" fmla="*/ 90 w 115"/>
                <a:gd name="T73" fmla="*/ 6 h 97"/>
                <a:gd name="T74" fmla="*/ 73 w 115"/>
                <a:gd name="T75" fmla="*/ 13 h 97"/>
                <a:gd name="T76" fmla="*/ 96 w 115"/>
                <a:gd name="T77" fmla="*/ 52 h 97"/>
                <a:gd name="T78" fmla="*/ 73 w 115"/>
                <a:gd name="T79" fmla="*/ 13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5" h="97">
                  <a:moveTo>
                    <a:pt x="72" y="49"/>
                  </a:moveTo>
                  <a:cubicBezTo>
                    <a:pt x="68" y="51"/>
                    <a:pt x="44" y="66"/>
                    <a:pt x="31" y="78"/>
                  </a:cubicBezTo>
                  <a:cubicBezTo>
                    <a:pt x="31" y="77"/>
                    <a:pt x="30" y="76"/>
                    <a:pt x="29" y="75"/>
                  </a:cubicBezTo>
                  <a:cubicBezTo>
                    <a:pt x="27" y="71"/>
                    <a:pt x="25" y="69"/>
                    <a:pt x="23" y="68"/>
                  </a:cubicBezTo>
                  <a:cubicBezTo>
                    <a:pt x="22" y="62"/>
                    <a:pt x="19" y="54"/>
                    <a:pt x="16" y="51"/>
                  </a:cubicBezTo>
                  <a:cubicBezTo>
                    <a:pt x="16" y="51"/>
                    <a:pt x="16" y="51"/>
                    <a:pt x="16" y="51"/>
                  </a:cubicBezTo>
                  <a:cubicBezTo>
                    <a:pt x="16" y="49"/>
                    <a:pt x="16" y="48"/>
                    <a:pt x="16" y="47"/>
                  </a:cubicBezTo>
                  <a:cubicBezTo>
                    <a:pt x="16" y="45"/>
                    <a:pt x="15" y="42"/>
                    <a:pt x="15" y="40"/>
                  </a:cubicBezTo>
                  <a:cubicBezTo>
                    <a:pt x="30" y="37"/>
                    <a:pt x="62" y="29"/>
                    <a:pt x="64" y="28"/>
                  </a:cubicBezTo>
                  <a:cubicBezTo>
                    <a:pt x="64" y="28"/>
                    <a:pt x="65" y="28"/>
                    <a:pt x="65" y="27"/>
                  </a:cubicBezTo>
                  <a:cubicBezTo>
                    <a:pt x="64" y="27"/>
                    <a:pt x="64" y="26"/>
                    <a:pt x="63" y="26"/>
                  </a:cubicBezTo>
                  <a:cubicBezTo>
                    <a:pt x="52" y="29"/>
                    <a:pt x="27" y="35"/>
                    <a:pt x="14" y="38"/>
                  </a:cubicBezTo>
                  <a:cubicBezTo>
                    <a:pt x="13" y="35"/>
                    <a:pt x="12" y="32"/>
                    <a:pt x="10" y="31"/>
                  </a:cubicBezTo>
                  <a:cubicBezTo>
                    <a:pt x="9" y="30"/>
                    <a:pt x="7" y="30"/>
                    <a:pt x="5" y="31"/>
                  </a:cubicBezTo>
                  <a:cubicBezTo>
                    <a:pt x="0" y="34"/>
                    <a:pt x="0" y="37"/>
                    <a:pt x="1" y="38"/>
                  </a:cubicBezTo>
                  <a:cubicBezTo>
                    <a:pt x="2" y="41"/>
                    <a:pt x="5" y="42"/>
                    <a:pt x="7" y="42"/>
                  </a:cubicBezTo>
                  <a:cubicBezTo>
                    <a:pt x="8" y="42"/>
                    <a:pt x="10" y="41"/>
                    <a:pt x="13" y="41"/>
                  </a:cubicBezTo>
                  <a:cubicBezTo>
                    <a:pt x="13" y="43"/>
                    <a:pt x="14" y="45"/>
                    <a:pt x="14" y="47"/>
                  </a:cubicBezTo>
                  <a:cubicBezTo>
                    <a:pt x="14" y="48"/>
                    <a:pt x="14" y="48"/>
                    <a:pt x="14" y="49"/>
                  </a:cubicBezTo>
                  <a:cubicBezTo>
                    <a:pt x="12" y="48"/>
                    <a:pt x="11" y="49"/>
                    <a:pt x="10" y="49"/>
                  </a:cubicBezTo>
                  <a:cubicBezTo>
                    <a:pt x="6" y="52"/>
                    <a:pt x="5" y="57"/>
                    <a:pt x="7" y="59"/>
                  </a:cubicBezTo>
                  <a:cubicBezTo>
                    <a:pt x="8" y="60"/>
                    <a:pt x="10" y="61"/>
                    <a:pt x="13" y="59"/>
                  </a:cubicBezTo>
                  <a:cubicBezTo>
                    <a:pt x="14" y="58"/>
                    <a:pt x="15" y="56"/>
                    <a:pt x="16" y="54"/>
                  </a:cubicBezTo>
                  <a:cubicBezTo>
                    <a:pt x="18" y="57"/>
                    <a:pt x="20" y="63"/>
                    <a:pt x="20" y="68"/>
                  </a:cubicBezTo>
                  <a:cubicBezTo>
                    <a:pt x="19" y="68"/>
                    <a:pt x="19" y="68"/>
                    <a:pt x="19" y="68"/>
                  </a:cubicBezTo>
                  <a:cubicBezTo>
                    <a:pt x="14" y="70"/>
                    <a:pt x="13" y="73"/>
                    <a:pt x="12" y="74"/>
                  </a:cubicBezTo>
                  <a:cubicBezTo>
                    <a:pt x="12" y="76"/>
                    <a:pt x="13" y="78"/>
                    <a:pt x="15" y="78"/>
                  </a:cubicBezTo>
                  <a:cubicBezTo>
                    <a:pt x="17" y="79"/>
                    <a:pt x="19" y="79"/>
                    <a:pt x="21" y="77"/>
                  </a:cubicBezTo>
                  <a:cubicBezTo>
                    <a:pt x="22" y="76"/>
                    <a:pt x="23" y="73"/>
                    <a:pt x="23" y="71"/>
                  </a:cubicBezTo>
                  <a:cubicBezTo>
                    <a:pt x="25" y="72"/>
                    <a:pt x="27" y="74"/>
                    <a:pt x="27" y="76"/>
                  </a:cubicBezTo>
                  <a:cubicBezTo>
                    <a:pt x="28" y="77"/>
                    <a:pt x="29" y="78"/>
                    <a:pt x="29" y="80"/>
                  </a:cubicBezTo>
                  <a:cubicBezTo>
                    <a:pt x="25" y="84"/>
                    <a:pt x="22" y="88"/>
                    <a:pt x="22" y="91"/>
                  </a:cubicBezTo>
                  <a:cubicBezTo>
                    <a:pt x="22" y="93"/>
                    <a:pt x="23" y="94"/>
                    <a:pt x="24" y="95"/>
                  </a:cubicBezTo>
                  <a:cubicBezTo>
                    <a:pt x="28" y="97"/>
                    <a:pt x="30" y="96"/>
                    <a:pt x="31" y="95"/>
                  </a:cubicBezTo>
                  <a:cubicBezTo>
                    <a:pt x="33" y="92"/>
                    <a:pt x="33" y="86"/>
                    <a:pt x="32" y="81"/>
                  </a:cubicBezTo>
                  <a:cubicBezTo>
                    <a:pt x="43" y="70"/>
                    <a:pt x="63" y="57"/>
                    <a:pt x="73" y="51"/>
                  </a:cubicBezTo>
                  <a:cubicBezTo>
                    <a:pt x="73" y="50"/>
                    <a:pt x="73" y="50"/>
                    <a:pt x="73" y="49"/>
                  </a:cubicBezTo>
                  <a:cubicBezTo>
                    <a:pt x="73" y="49"/>
                    <a:pt x="73" y="49"/>
                    <a:pt x="73" y="49"/>
                  </a:cubicBezTo>
                  <a:cubicBezTo>
                    <a:pt x="73" y="49"/>
                    <a:pt x="72" y="48"/>
                    <a:pt x="72" y="49"/>
                  </a:cubicBezTo>
                  <a:close/>
                  <a:moveTo>
                    <a:pt x="7" y="40"/>
                  </a:moveTo>
                  <a:cubicBezTo>
                    <a:pt x="5" y="40"/>
                    <a:pt x="3" y="39"/>
                    <a:pt x="3" y="38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2" y="36"/>
                    <a:pt x="4" y="34"/>
                    <a:pt x="6" y="33"/>
                  </a:cubicBezTo>
                  <a:cubicBezTo>
                    <a:pt x="7" y="32"/>
                    <a:pt x="8" y="32"/>
                    <a:pt x="9" y="33"/>
                  </a:cubicBezTo>
                  <a:cubicBezTo>
                    <a:pt x="10" y="33"/>
                    <a:pt x="11" y="35"/>
                    <a:pt x="12" y="38"/>
                  </a:cubicBezTo>
                  <a:cubicBezTo>
                    <a:pt x="9" y="39"/>
                    <a:pt x="7" y="40"/>
                    <a:pt x="7" y="40"/>
                  </a:cubicBezTo>
                  <a:close/>
                  <a:moveTo>
                    <a:pt x="12" y="58"/>
                  </a:moveTo>
                  <a:cubicBezTo>
                    <a:pt x="11" y="58"/>
                    <a:pt x="9" y="59"/>
                    <a:pt x="8" y="58"/>
                  </a:cubicBezTo>
                  <a:cubicBezTo>
                    <a:pt x="8" y="57"/>
                    <a:pt x="8" y="57"/>
                    <a:pt x="8" y="57"/>
                  </a:cubicBezTo>
                  <a:cubicBezTo>
                    <a:pt x="8" y="55"/>
                    <a:pt x="9" y="53"/>
                    <a:pt x="11" y="51"/>
                  </a:cubicBezTo>
                  <a:cubicBezTo>
                    <a:pt x="11" y="51"/>
                    <a:pt x="12" y="50"/>
                    <a:pt x="14" y="51"/>
                  </a:cubicBezTo>
                  <a:cubicBezTo>
                    <a:pt x="13" y="55"/>
                    <a:pt x="13" y="57"/>
                    <a:pt x="12" y="58"/>
                  </a:cubicBezTo>
                  <a:close/>
                  <a:moveTo>
                    <a:pt x="19" y="75"/>
                  </a:moveTo>
                  <a:cubicBezTo>
                    <a:pt x="18" y="77"/>
                    <a:pt x="17" y="77"/>
                    <a:pt x="16" y="76"/>
                  </a:cubicBezTo>
                  <a:cubicBezTo>
                    <a:pt x="15" y="76"/>
                    <a:pt x="15" y="75"/>
                    <a:pt x="15" y="75"/>
                  </a:cubicBezTo>
                  <a:cubicBezTo>
                    <a:pt x="15" y="74"/>
                    <a:pt x="15" y="74"/>
                    <a:pt x="15" y="74"/>
                  </a:cubicBezTo>
                  <a:cubicBezTo>
                    <a:pt x="15" y="72"/>
                    <a:pt x="17" y="71"/>
                    <a:pt x="20" y="70"/>
                  </a:cubicBezTo>
                  <a:cubicBezTo>
                    <a:pt x="21" y="70"/>
                    <a:pt x="21" y="70"/>
                    <a:pt x="21" y="70"/>
                  </a:cubicBezTo>
                  <a:cubicBezTo>
                    <a:pt x="21" y="73"/>
                    <a:pt x="20" y="74"/>
                    <a:pt x="19" y="75"/>
                  </a:cubicBezTo>
                  <a:close/>
                  <a:moveTo>
                    <a:pt x="29" y="93"/>
                  </a:moveTo>
                  <a:cubicBezTo>
                    <a:pt x="28" y="94"/>
                    <a:pt x="27" y="94"/>
                    <a:pt x="26" y="93"/>
                  </a:cubicBezTo>
                  <a:cubicBezTo>
                    <a:pt x="25" y="92"/>
                    <a:pt x="25" y="92"/>
                    <a:pt x="24" y="91"/>
                  </a:cubicBezTo>
                  <a:cubicBezTo>
                    <a:pt x="24" y="91"/>
                    <a:pt x="24" y="91"/>
                    <a:pt x="24" y="91"/>
                  </a:cubicBezTo>
                  <a:cubicBezTo>
                    <a:pt x="24" y="89"/>
                    <a:pt x="27" y="86"/>
                    <a:pt x="30" y="82"/>
                  </a:cubicBezTo>
                  <a:cubicBezTo>
                    <a:pt x="31" y="87"/>
                    <a:pt x="31" y="92"/>
                    <a:pt x="29" y="93"/>
                  </a:cubicBezTo>
                  <a:close/>
                  <a:moveTo>
                    <a:pt x="98" y="0"/>
                  </a:moveTo>
                  <a:cubicBezTo>
                    <a:pt x="93" y="2"/>
                    <a:pt x="93" y="2"/>
                    <a:pt x="93" y="2"/>
                  </a:cubicBezTo>
                  <a:cubicBezTo>
                    <a:pt x="110" y="45"/>
                    <a:pt x="110" y="45"/>
                    <a:pt x="110" y="45"/>
                  </a:cubicBezTo>
                  <a:cubicBezTo>
                    <a:pt x="115" y="43"/>
                    <a:pt x="115" y="43"/>
                    <a:pt x="115" y="43"/>
                  </a:cubicBezTo>
                  <a:lnTo>
                    <a:pt x="98" y="0"/>
                  </a:lnTo>
                  <a:close/>
                  <a:moveTo>
                    <a:pt x="84" y="7"/>
                  </a:moveTo>
                  <a:cubicBezTo>
                    <a:pt x="101" y="50"/>
                    <a:pt x="101" y="50"/>
                    <a:pt x="101" y="50"/>
                  </a:cubicBezTo>
                  <a:cubicBezTo>
                    <a:pt x="106" y="49"/>
                    <a:pt x="106" y="49"/>
                    <a:pt x="106" y="49"/>
                  </a:cubicBezTo>
                  <a:cubicBezTo>
                    <a:pt x="90" y="6"/>
                    <a:pt x="90" y="6"/>
                    <a:pt x="90" y="6"/>
                  </a:cubicBezTo>
                  <a:lnTo>
                    <a:pt x="84" y="7"/>
                  </a:lnTo>
                  <a:close/>
                  <a:moveTo>
                    <a:pt x="73" y="13"/>
                  </a:moveTo>
                  <a:cubicBezTo>
                    <a:pt x="91" y="55"/>
                    <a:pt x="91" y="55"/>
                    <a:pt x="91" y="55"/>
                  </a:cubicBezTo>
                  <a:cubicBezTo>
                    <a:pt x="96" y="52"/>
                    <a:pt x="96" y="52"/>
                    <a:pt x="96" y="52"/>
                  </a:cubicBezTo>
                  <a:cubicBezTo>
                    <a:pt x="77" y="10"/>
                    <a:pt x="77" y="10"/>
                    <a:pt x="77" y="10"/>
                  </a:cubicBezTo>
                  <a:lnTo>
                    <a:pt x="73" y="13"/>
                  </a:lnTo>
                  <a:close/>
                </a:path>
              </a:pathLst>
            </a:custGeom>
            <a:solidFill>
              <a:srgbClr val="C6E0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71"/>
            <p:cNvSpPr/>
            <p:nvPr/>
          </p:nvSpPr>
          <p:spPr bwMode="auto">
            <a:xfrm>
              <a:off x="5405438" y="3392487"/>
              <a:ext cx="269875" cy="246063"/>
            </a:xfrm>
            <a:custGeom>
              <a:avLst/>
              <a:gdLst>
                <a:gd name="T0" fmla="*/ 102 w 171"/>
                <a:gd name="T1" fmla="*/ 24 h 155"/>
                <a:gd name="T2" fmla="*/ 48 w 171"/>
                <a:gd name="T3" fmla="*/ 21 h 155"/>
                <a:gd name="T4" fmla="*/ 14 w 171"/>
                <a:gd name="T5" fmla="*/ 105 h 155"/>
                <a:gd name="T6" fmla="*/ 97 w 171"/>
                <a:gd name="T7" fmla="*/ 142 h 155"/>
                <a:gd name="T8" fmla="*/ 134 w 171"/>
                <a:gd name="T9" fmla="*/ 72 h 155"/>
                <a:gd name="T10" fmla="*/ 134 w 171"/>
                <a:gd name="T11" fmla="*/ 72 h 155"/>
                <a:gd name="T12" fmla="*/ 166 w 171"/>
                <a:gd name="T13" fmla="*/ 49 h 155"/>
                <a:gd name="T14" fmla="*/ 171 w 171"/>
                <a:gd name="T15" fmla="*/ 38 h 155"/>
                <a:gd name="T16" fmla="*/ 146 w 171"/>
                <a:gd name="T17" fmla="*/ 0 h 155"/>
                <a:gd name="T18" fmla="*/ 131 w 171"/>
                <a:gd name="T19" fmla="*/ 5 h 155"/>
                <a:gd name="T20" fmla="*/ 102 w 171"/>
                <a:gd name="T21" fmla="*/ 2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1" h="155">
                  <a:moveTo>
                    <a:pt x="102" y="24"/>
                  </a:moveTo>
                  <a:cubicBezTo>
                    <a:pt x="85" y="15"/>
                    <a:pt x="66" y="13"/>
                    <a:pt x="48" y="21"/>
                  </a:cubicBezTo>
                  <a:cubicBezTo>
                    <a:pt x="15" y="34"/>
                    <a:pt x="0" y="72"/>
                    <a:pt x="14" y="105"/>
                  </a:cubicBezTo>
                  <a:cubicBezTo>
                    <a:pt x="27" y="139"/>
                    <a:pt x="64" y="155"/>
                    <a:pt x="97" y="142"/>
                  </a:cubicBezTo>
                  <a:cubicBezTo>
                    <a:pt x="124" y="131"/>
                    <a:pt x="139" y="100"/>
                    <a:pt x="134" y="72"/>
                  </a:cubicBezTo>
                  <a:cubicBezTo>
                    <a:pt x="134" y="72"/>
                    <a:pt x="134" y="72"/>
                    <a:pt x="134" y="72"/>
                  </a:cubicBezTo>
                  <a:cubicBezTo>
                    <a:pt x="166" y="49"/>
                    <a:pt x="166" y="49"/>
                    <a:pt x="166" y="49"/>
                  </a:cubicBezTo>
                  <a:cubicBezTo>
                    <a:pt x="171" y="38"/>
                    <a:pt x="171" y="38"/>
                    <a:pt x="171" y="38"/>
                  </a:cubicBezTo>
                  <a:cubicBezTo>
                    <a:pt x="146" y="0"/>
                    <a:pt x="146" y="0"/>
                    <a:pt x="146" y="0"/>
                  </a:cubicBezTo>
                  <a:cubicBezTo>
                    <a:pt x="131" y="5"/>
                    <a:pt x="131" y="5"/>
                    <a:pt x="131" y="5"/>
                  </a:cubicBezTo>
                  <a:cubicBezTo>
                    <a:pt x="102" y="24"/>
                    <a:pt x="102" y="24"/>
                    <a:pt x="102" y="24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72"/>
            <p:cNvSpPr>
              <a:spLocks noEditPoints="1"/>
            </p:cNvSpPr>
            <p:nvPr/>
          </p:nvSpPr>
          <p:spPr bwMode="auto">
            <a:xfrm>
              <a:off x="5473701" y="3406775"/>
              <a:ext cx="182563" cy="171450"/>
            </a:xfrm>
            <a:custGeom>
              <a:avLst/>
              <a:gdLst>
                <a:gd name="T0" fmla="*/ 86 w 115"/>
                <a:gd name="T1" fmla="*/ 4 h 108"/>
                <a:gd name="T2" fmla="*/ 115 w 115"/>
                <a:gd name="T3" fmla="*/ 39 h 108"/>
                <a:gd name="T4" fmla="*/ 78 w 115"/>
                <a:gd name="T5" fmla="*/ 10 h 108"/>
                <a:gd name="T6" fmla="*/ 107 w 115"/>
                <a:gd name="T7" fmla="*/ 47 h 108"/>
                <a:gd name="T8" fmla="*/ 78 w 115"/>
                <a:gd name="T9" fmla="*/ 10 h 108"/>
                <a:gd name="T10" fmla="*/ 93 w 115"/>
                <a:gd name="T11" fmla="*/ 56 h 108"/>
                <a:gd name="T12" fmla="*/ 71 w 115"/>
                <a:gd name="T13" fmla="*/ 14 h 108"/>
                <a:gd name="T14" fmla="*/ 75 w 115"/>
                <a:gd name="T15" fmla="*/ 53 h 108"/>
                <a:gd name="T16" fmla="*/ 39 w 115"/>
                <a:gd name="T17" fmla="*/ 90 h 108"/>
                <a:gd name="T18" fmla="*/ 29 w 115"/>
                <a:gd name="T19" fmla="*/ 81 h 108"/>
                <a:gd name="T20" fmla="*/ 19 w 115"/>
                <a:gd name="T21" fmla="*/ 65 h 108"/>
                <a:gd name="T22" fmla="*/ 16 w 115"/>
                <a:gd name="T23" fmla="*/ 55 h 108"/>
                <a:gd name="T24" fmla="*/ 62 w 115"/>
                <a:gd name="T25" fmla="*/ 33 h 108"/>
                <a:gd name="T26" fmla="*/ 15 w 115"/>
                <a:gd name="T27" fmla="*/ 53 h 108"/>
                <a:gd name="T28" fmla="*/ 4 w 115"/>
                <a:gd name="T29" fmla="*/ 48 h 108"/>
                <a:gd name="T30" fmla="*/ 8 w 115"/>
                <a:gd name="T31" fmla="*/ 58 h 108"/>
                <a:gd name="T32" fmla="*/ 16 w 115"/>
                <a:gd name="T33" fmla="*/ 63 h 108"/>
                <a:gd name="T34" fmla="*/ 12 w 115"/>
                <a:gd name="T35" fmla="*/ 65 h 108"/>
                <a:gd name="T36" fmla="*/ 17 w 115"/>
                <a:gd name="T37" fmla="*/ 74 h 108"/>
                <a:gd name="T38" fmla="*/ 26 w 115"/>
                <a:gd name="T39" fmla="*/ 82 h 108"/>
                <a:gd name="T40" fmla="*/ 20 w 115"/>
                <a:gd name="T41" fmla="*/ 89 h 108"/>
                <a:gd name="T42" fmla="*/ 29 w 115"/>
                <a:gd name="T43" fmla="*/ 90 h 108"/>
                <a:gd name="T44" fmla="*/ 35 w 115"/>
                <a:gd name="T45" fmla="*/ 88 h 108"/>
                <a:gd name="T46" fmla="*/ 32 w 115"/>
                <a:gd name="T47" fmla="*/ 104 h 108"/>
                <a:gd name="T48" fmla="*/ 41 w 115"/>
                <a:gd name="T49" fmla="*/ 106 h 108"/>
                <a:gd name="T50" fmla="*/ 75 w 115"/>
                <a:gd name="T51" fmla="*/ 55 h 108"/>
                <a:gd name="T52" fmla="*/ 75 w 115"/>
                <a:gd name="T53" fmla="*/ 53 h 108"/>
                <a:gd name="T54" fmla="*/ 3 w 115"/>
                <a:gd name="T55" fmla="*/ 55 h 108"/>
                <a:gd name="T56" fmla="*/ 6 w 115"/>
                <a:gd name="T57" fmla="*/ 50 h 108"/>
                <a:gd name="T58" fmla="*/ 13 w 115"/>
                <a:gd name="T59" fmla="*/ 54 h 108"/>
                <a:gd name="T60" fmla="*/ 16 w 115"/>
                <a:gd name="T61" fmla="*/ 73 h 108"/>
                <a:gd name="T62" fmla="*/ 12 w 115"/>
                <a:gd name="T63" fmla="*/ 73 h 108"/>
                <a:gd name="T64" fmla="*/ 17 w 115"/>
                <a:gd name="T65" fmla="*/ 66 h 108"/>
                <a:gd name="T66" fmla="*/ 27 w 115"/>
                <a:gd name="T67" fmla="*/ 89 h 108"/>
                <a:gd name="T68" fmla="*/ 22 w 115"/>
                <a:gd name="T69" fmla="*/ 89 h 108"/>
                <a:gd name="T70" fmla="*/ 26 w 115"/>
                <a:gd name="T71" fmla="*/ 84 h 108"/>
                <a:gd name="T72" fmla="*/ 27 w 115"/>
                <a:gd name="T73" fmla="*/ 89 h 108"/>
                <a:gd name="T74" fmla="*/ 36 w 115"/>
                <a:gd name="T75" fmla="*/ 105 h 108"/>
                <a:gd name="T76" fmla="*/ 34 w 115"/>
                <a:gd name="T77" fmla="*/ 103 h 108"/>
                <a:gd name="T78" fmla="*/ 40 w 115"/>
                <a:gd name="T79" fmla="*/ 10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5" h="108">
                  <a:moveTo>
                    <a:pt x="90" y="0"/>
                  </a:moveTo>
                  <a:cubicBezTo>
                    <a:pt x="86" y="4"/>
                    <a:pt x="86" y="4"/>
                    <a:pt x="86" y="4"/>
                  </a:cubicBezTo>
                  <a:cubicBezTo>
                    <a:pt x="110" y="42"/>
                    <a:pt x="110" y="42"/>
                    <a:pt x="110" y="42"/>
                  </a:cubicBezTo>
                  <a:cubicBezTo>
                    <a:pt x="115" y="39"/>
                    <a:pt x="115" y="39"/>
                    <a:pt x="115" y="39"/>
                  </a:cubicBezTo>
                  <a:lnTo>
                    <a:pt x="90" y="0"/>
                  </a:lnTo>
                  <a:close/>
                  <a:moveTo>
                    <a:pt x="78" y="10"/>
                  </a:moveTo>
                  <a:cubicBezTo>
                    <a:pt x="102" y="49"/>
                    <a:pt x="102" y="49"/>
                    <a:pt x="102" y="49"/>
                  </a:cubicBezTo>
                  <a:cubicBezTo>
                    <a:pt x="107" y="47"/>
                    <a:pt x="107" y="47"/>
                    <a:pt x="107" y="47"/>
                  </a:cubicBezTo>
                  <a:cubicBezTo>
                    <a:pt x="83" y="7"/>
                    <a:pt x="83" y="7"/>
                    <a:pt x="83" y="7"/>
                  </a:cubicBezTo>
                  <a:lnTo>
                    <a:pt x="78" y="10"/>
                  </a:lnTo>
                  <a:close/>
                  <a:moveTo>
                    <a:pt x="67" y="18"/>
                  </a:moveTo>
                  <a:cubicBezTo>
                    <a:pt x="93" y="56"/>
                    <a:pt x="93" y="56"/>
                    <a:pt x="93" y="56"/>
                  </a:cubicBezTo>
                  <a:cubicBezTo>
                    <a:pt x="97" y="52"/>
                    <a:pt x="97" y="52"/>
                    <a:pt x="97" y="52"/>
                  </a:cubicBezTo>
                  <a:cubicBezTo>
                    <a:pt x="71" y="14"/>
                    <a:pt x="71" y="14"/>
                    <a:pt x="71" y="14"/>
                  </a:cubicBezTo>
                  <a:lnTo>
                    <a:pt x="67" y="18"/>
                  </a:lnTo>
                  <a:close/>
                  <a:moveTo>
                    <a:pt x="75" y="53"/>
                  </a:moveTo>
                  <a:cubicBezTo>
                    <a:pt x="74" y="53"/>
                    <a:pt x="74" y="53"/>
                    <a:pt x="73" y="53"/>
                  </a:cubicBezTo>
                  <a:cubicBezTo>
                    <a:pt x="70" y="56"/>
                    <a:pt x="49" y="75"/>
                    <a:pt x="39" y="90"/>
                  </a:cubicBezTo>
                  <a:cubicBezTo>
                    <a:pt x="38" y="88"/>
                    <a:pt x="37" y="87"/>
                    <a:pt x="36" y="86"/>
                  </a:cubicBezTo>
                  <a:cubicBezTo>
                    <a:pt x="34" y="83"/>
                    <a:pt x="31" y="82"/>
                    <a:pt x="29" y="81"/>
                  </a:cubicBezTo>
                  <a:cubicBezTo>
                    <a:pt x="27" y="75"/>
                    <a:pt x="23" y="68"/>
                    <a:pt x="19" y="65"/>
                  </a:cubicBezTo>
                  <a:cubicBezTo>
                    <a:pt x="19" y="65"/>
                    <a:pt x="19" y="65"/>
                    <a:pt x="19" y="65"/>
                  </a:cubicBezTo>
                  <a:cubicBezTo>
                    <a:pt x="18" y="64"/>
                    <a:pt x="18" y="63"/>
                    <a:pt x="18" y="62"/>
                  </a:cubicBezTo>
                  <a:cubicBezTo>
                    <a:pt x="17" y="60"/>
                    <a:pt x="17" y="57"/>
                    <a:pt x="16" y="55"/>
                  </a:cubicBezTo>
                  <a:cubicBezTo>
                    <a:pt x="30" y="49"/>
                    <a:pt x="60" y="35"/>
                    <a:pt x="62" y="35"/>
                  </a:cubicBezTo>
                  <a:cubicBezTo>
                    <a:pt x="62" y="34"/>
                    <a:pt x="62" y="34"/>
                    <a:pt x="62" y="33"/>
                  </a:cubicBezTo>
                  <a:cubicBezTo>
                    <a:pt x="62" y="33"/>
                    <a:pt x="61" y="32"/>
                    <a:pt x="61" y="33"/>
                  </a:cubicBezTo>
                  <a:cubicBezTo>
                    <a:pt x="50" y="37"/>
                    <a:pt x="27" y="48"/>
                    <a:pt x="15" y="53"/>
                  </a:cubicBezTo>
                  <a:cubicBezTo>
                    <a:pt x="13" y="50"/>
                    <a:pt x="11" y="47"/>
                    <a:pt x="9" y="47"/>
                  </a:cubicBezTo>
                  <a:cubicBezTo>
                    <a:pt x="8" y="46"/>
                    <a:pt x="6" y="46"/>
                    <a:pt x="4" y="48"/>
                  </a:cubicBezTo>
                  <a:cubicBezTo>
                    <a:pt x="0" y="52"/>
                    <a:pt x="1" y="54"/>
                    <a:pt x="1" y="56"/>
                  </a:cubicBezTo>
                  <a:cubicBezTo>
                    <a:pt x="3" y="58"/>
                    <a:pt x="6" y="59"/>
                    <a:pt x="8" y="58"/>
                  </a:cubicBezTo>
                  <a:cubicBezTo>
                    <a:pt x="9" y="58"/>
                    <a:pt x="11" y="57"/>
                    <a:pt x="14" y="56"/>
                  </a:cubicBezTo>
                  <a:cubicBezTo>
                    <a:pt x="15" y="58"/>
                    <a:pt x="15" y="60"/>
                    <a:pt x="16" y="63"/>
                  </a:cubicBezTo>
                  <a:cubicBezTo>
                    <a:pt x="16" y="63"/>
                    <a:pt x="16" y="64"/>
                    <a:pt x="16" y="64"/>
                  </a:cubicBezTo>
                  <a:cubicBezTo>
                    <a:pt x="14" y="63"/>
                    <a:pt x="13" y="64"/>
                    <a:pt x="12" y="65"/>
                  </a:cubicBezTo>
                  <a:cubicBezTo>
                    <a:pt x="9" y="69"/>
                    <a:pt x="9" y="73"/>
                    <a:pt x="11" y="75"/>
                  </a:cubicBezTo>
                  <a:cubicBezTo>
                    <a:pt x="12" y="76"/>
                    <a:pt x="15" y="77"/>
                    <a:pt x="17" y="74"/>
                  </a:cubicBezTo>
                  <a:cubicBezTo>
                    <a:pt x="19" y="73"/>
                    <a:pt x="19" y="71"/>
                    <a:pt x="19" y="68"/>
                  </a:cubicBezTo>
                  <a:cubicBezTo>
                    <a:pt x="22" y="71"/>
                    <a:pt x="25" y="77"/>
                    <a:pt x="26" y="82"/>
                  </a:cubicBezTo>
                  <a:cubicBezTo>
                    <a:pt x="25" y="82"/>
                    <a:pt x="25" y="82"/>
                    <a:pt x="25" y="82"/>
                  </a:cubicBezTo>
                  <a:cubicBezTo>
                    <a:pt x="20" y="84"/>
                    <a:pt x="19" y="87"/>
                    <a:pt x="20" y="89"/>
                  </a:cubicBezTo>
                  <a:cubicBezTo>
                    <a:pt x="20" y="91"/>
                    <a:pt x="21" y="92"/>
                    <a:pt x="23" y="93"/>
                  </a:cubicBezTo>
                  <a:cubicBezTo>
                    <a:pt x="25" y="93"/>
                    <a:pt x="27" y="92"/>
                    <a:pt x="29" y="90"/>
                  </a:cubicBezTo>
                  <a:cubicBezTo>
                    <a:pt x="29" y="89"/>
                    <a:pt x="30" y="86"/>
                    <a:pt x="29" y="84"/>
                  </a:cubicBezTo>
                  <a:cubicBezTo>
                    <a:pt x="31" y="84"/>
                    <a:pt x="33" y="86"/>
                    <a:pt x="35" y="88"/>
                  </a:cubicBezTo>
                  <a:cubicBezTo>
                    <a:pt x="36" y="89"/>
                    <a:pt x="36" y="90"/>
                    <a:pt x="37" y="92"/>
                  </a:cubicBezTo>
                  <a:cubicBezTo>
                    <a:pt x="34" y="97"/>
                    <a:pt x="32" y="101"/>
                    <a:pt x="32" y="104"/>
                  </a:cubicBezTo>
                  <a:cubicBezTo>
                    <a:pt x="33" y="105"/>
                    <a:pt x="34" y="106"/>
                    <a:pt x="35" y="107"/>
                  </a:cubicBezTo>
                  <a:cubicBezTo>
                    <a:pt x="39" y="108"/>
                    <a:pt x="41" y="107"/>
                    <a:pt x="41" y="106"/>
                  </a:cubicBezTo>
                  <a:cubicBezTo>
                    <a:pt x="43" y="103"/>
                    <a:pt x="42" y="97"/>
                    <a:pt x="40" y="92"/>
                  </a:cubicBezTo>
                  <a:cubicBezTo>
                    <a:pt x="49" y="80"/>
                    <a:pt x="66" y="62"/>
                    <a:pt x="75" y="55"/>
                  </a:cubicBezTo>
                  <a:cubicBezTo>
                    <a:pt x="75" y="54"/>
                    <a:pt x="75" y="54"/>
                    <a:pt x="75" y="54"/>
                  </a:cubicBezTo>
                  <a:lnTo>
                    <a:pt x="75" y="53"/>
                  </a:lnTo>
                  <a:close/>
                  <a:moveTo>
                    <a:pt x="8" y="56"/>
                  </a:moveTo>
                  <a:cubicBezTo>
                    <a:pt x="6" y="56"/>
                    <a:pt x="4" y="56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3"/>
                    <a:pt x="4" y="52"/>
                    <a:pt x="6" y="50"/>
                  </a:cubicBezTo>
                  <a:cubicBezTo>
                    <a:pt x="7" y="49"/>
                    <a:pt x="8" y="49"/>
                    <a:pt x="8" y="49"/>
                  </a:cubicBezTo>
                  <a:cubicBezTo>
                    <a:pt x="10" y="49"/>
                    <a:pt x="11" y="51"/>
                    <a:pt x="13" y="54"/>
                  </a:cubicBezTo>
                  <a:cubicBezTo>
                    <a:pt x="10" y="55"/>
                    <a:pt x="8" y="56"/>
                    <a:pt x="8" y="56"/>
                  </a:cubicBezTo>
                  <a:close/>
                  <a:moveTo>
                    <a:pt x="16" y="73"/>
                  </a:moveTo>
                  <a:cubicBezTo>
                    <a:pt x="15" y="73"/>
                    <a:pt x="14" y="75"/>
                    <a:pt x="13" y="74"/>
                  </a:cubicBezTo>
                  <a:cubicBezTo>
                    <a:pt x="12" y="73"/>
                    <a:pt x="12" y="73"/>
                    <a:pt x="12" y="73"/>
                  </a:cubicBezTo>
                  <a:cubicBezTo>
                    <a:pt x="12" y="71"/>
                    <a:pt x="12" y="69"/>
                    <a:pt x="14" y="67"/>
                  </a:cubicBezTo>
                  <a:cubicBezTo>
                    <a:pt x="14" y="66"/>
                    <a:pt x="15" y="66"/>
                    <a:pt x="17" y="66"/>
                  </a:cubicBezTo>
                  <a:cubicBezTo>
                    <a:pt x="17" y="70"/>
                    <a:pt x="17" y="72"/>
                    <a:pt x="16" y="73"/>
                  </a:cubicBezTo>
                  <a:close/>
                  <a:moveTo>
                    <a:pt x="27" y="89"/>
                  </a:moveTo>
                  <a:cubicBezTo>
                    <a:pt x="26" y="90"/>
                    <a:pt x="25" y="91"/>
                    <a:pt x="23" y="91"/>
                  </a:cubicBezTo>
                  <a:cubicBezTo>
                    <a:pt x="23" y="90"/>
                    <a:pt x="22" y="90"/>
                    <a:pt x="22" y="89"/>
                  </a:cubicBezTo>
                  <a:cubicBezTo>
                    <a:pt x="22" y="89"/>
                    <a:pt x="22" y="89"/>
                    <a:pt x="22" y="89"/>
                  </a:cubicBezTo>
                  <a:cubicBezTo>
                    <a:pt x="22" y="87"/>
                    <a:pt x="23" y="85"/>
                    <a:pt x="26" y="84"/>
                  </a:cubicBezTo>
                  <a:cubicBezTo>
                    <a:pt x="27" y="84"/>
                    <a:pt x="27" y="84"/>
                    <a:pt x="27" y="84"/>
                  </a:cubicBezTo>
                  <a:cubicBezTo>
                    <a:pt x="27" y="86"/>
                    <a:pt x="27" y="88"/>
                    <a:pt x="27" y="89"/>
                  </a:cubicBezTo>
                  <a:close/>
                  <a:moveTo>
                    <a:pt x="40" y="105"/>
                  </a:moveTo>
                  <a:cubicBezTo>
                    <a:pt x="39" y="105"/>
                    <a:pt x="38" y="106"/>
                    <a:pt x="36" y="105"/>
                  </a:cubicBezTo>
                  <a:cubicBezTo>
                    <a:pt x="35" y="105"/>
                    <a:pt x="35" y="104"/>
                    <a:pt x="35" y="104"/>
                  </a:cubicBezTo>
                  <a:cubicBezTo>
                    <a:pt x="34" y="103"/>
                    <a:pt x="34" y="103"/>
                    <a:pt x="34" y="103"/>
                  </a:cubicBezTo>
                  <a:cubicBezTo>
                    <a:pt x="34" y="101"/>
                    <a:pt x="36" y="98"/>
                    <a:pt x="38" y="94"/>
                  </a:cubicBezTo>
                  <a:cubicBezTo>
                    <a:pt x="40" y="98"/>
                    <a:pt x="41" y="103"/>
                    <a:pt x="40" y="105"/>
                  </a:cubicBezTo>
                  <a:close/>
                </a:path>
              </a:pathLst>
            </a:custGeom>
            <a:solidFill>
              <a:srgbClr val="C6E0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66" name="组合 65"/>
            <p:cNvGrpSpPr/>
            <p:nvPr/>
          </p:nvGrpSpPr>
          <p:grpSpPr>
            <a:xfrm>
              <a:off x="3448844" y="1005522"/>
              <a:ext cx="2173288" cy="1579563"/>
              <a:chOff x="6332538" y="1314450"/>
              <a:chExt cx="2173288" cy="1579563"/>
            </a:xfrm>
          </p:grpSpPr>
          <p:sp>
            <p:nvSpPr>
              <p:cNvPr id="67" name="Freeform 13"/>
              <p:cNvSpPr/>
              <p:nvPr/>
            </p:nvSpPr>
            <p:spPr bwMode="auto">
              <a:xfrm>
                <a:off x="6332538" y="1314450"/>
                <a:ext cx="1677988" cy="936625"/>
              </a:xfrm>
              <a:custGeom>
                <a:avLst/>
                <a:gdLst>
                  <a:gd name="T0" fmla="*/ 293 w 1064"/>
                  <a:gd name="T1" fmla="*/ 316 h 594"/>
                  <a:gd name="T2" fmla="*/ 336 w 1064"/>
                  <a:gd name="T3" fmla="*/ 319 h 594"/>
                  <a:gd name="T4" fmla="*/ 696 w 1064"/>
                  <a:gd name="T5" fmla="*/ 29 h 594"/>
                  <a:gd name="T6" fmla="*/ 1064 w 1064"/>
                  <a:gd name="T7" fmla="*/ 383 h 594"/>
                  <a:gd name="T8" fmla="*/ 1064 w 1064"/>
                  <a:gd name="T9" fmla="*/ 369 h 594"/>
                  <a:gd name="T10" fmla="*/ 696 w 1064"/>
                  <a:gd name="T11" fmla="*/ 0 h 594"/>
                  <a:gd name="T12" fmla="*/ 336 w 1064"/>
                  <a:gd name="T13" fmla="*/ 290 h 594"/>
                  <a:gd name="T14" fmla="*/ 293 w 1064"/>
                  <a:gd name="T15" fmla="*/ 287 h 594"/>
                  <a:gd name="T16" fmla="*/ 0 w 1064"/>
                  <a:gd name="T17" fmla="*/ 579 h 594"/>
                  <a:gd name="T18" fmla="*/ 0 w 1064"/>
                  <a:gd name="T19" fmla="*/ 594 h 594"/>
                  <a:gd name="T20" fmla="*/ 293 w 1064"/>
                  <a:gd name="T21" fmla="*/ 316 h 5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64" h="594">
                    <a:moveTo>
                      <a:pt x="293" y="316"/>
                    </a:moveTo>
                    <a:cubicBezTo>
                      <a:pt x="307" y="316"/>
                      <a:pt x="322" y="317"/>
                      <a:pt x="336" y="319"/>
                    </a:cubicBezTo>
                    <a:cubicBezTo>
                      <a:pt x="372" y="153"/>
                      <a:pt x="519" y="29"/>
                      <a:pt x="696" y="29"/>
                    </a:cubicBezTo>
                    <a:cubicBezTo>
                      <a:pt x="894" y="29"/>
                      <a:pt x="1056" y="186"/>
                      <a:pt x="1064" y="383"/>
                    </a:cubicBezTo>
                    <a:cubicBezTo>
                      <a:pt x="1064" y="378"/>
                      <a:pt x="1064" y="373"/>
                      <a:pt x="1064" y="369"/>
                    </a:cubicBezTo>
                    <a:cubicBezTo>
                      <a:pt x="1064" y="165"/>
                      <a:pt x="899" y="0"/>
                      <a:pt x="696" y="0"/>
                    </a:cubicBezTo>
                    <a:cubicBezTo>
                      <a:pt x="519" y="0"/>
                      <a:pt x="372" y="124"/>
                      <a:pt x="336" y="290"/>
                    </a:cubicBezTo>
                    <a:cubicBezTo>
                      <a:pt x="322" y="288"/>
                      <a:pt x="307" y="287"/>
                      <a:pt x="293" y="287"/>
                    </a:cubicBezTo>
                    <a:cubicBezTo>
                      <a:pt x="131" y="287"/>
                      <a:pt x="0" y="418"/>
                      <a:pt x="0" y="579"/>
                    </a:cubicBezTo>
                    <a:cubicBezTo>
                      <a:pt x="0" y="584"/>
                      <a:pt x="0" y="589"/>
                      <a:pt x="0" y="594"/>
                    </a:cubicBezTo>
                    <a:cubicBezTo>
                      <a:pt x="8" y="439"/>
                      <a:pt x="136" y="316"/>
                      <a:pt x="293" y="316"/>
                    </a:cubicBezTo>
                    <a:close/>
                  </a:path>
                </a:pathLst>
              </a:custGeom>
              <a:solidFill>
                <a:srgbClr val="05D1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grpSp>
            <p:nvGrpSpPr>
              <p:cNvPr id="68" name="组合 67"/>
              <p:cNvGrpSpPr/>
              <p:nvPr/>
            </p:nvGrpSpPr>
            <p:grpSpPr>
              <a:xfrm>
                <a:off x="6332538" y="1314450"/>
                <a:ext cx="2173288" cy="1579563"/>
                <a:chOff x="6332538" y="1314450"/>
                <a:chExt cx="2173288" cy="1579563"/>
              </a:xfrm>
            </p:grpSpPr>
            <p:sp>
              <p:nvSpPr>
                <p:cNvPr id="69" name="Freeform 12">
                  <a:hlinkClick r:id="rId2"/>
                </p:cNvPr>
                <p:cNvSpPr/>
                <p:nvPr/>
              </p:nvSpPr>
              <p:spPr bwMode="auto">
                <a:xfrm>
                  <a:off x="6332538" y="1314450"/>
                  <a:ext cx="2173288" cy="1579563"/>
                </a:xfrm>
                <a:custGeom>
                  <a:avLst/>
                  <a:gdLst>
                    <a:gd name="T0" fmla="*/ 1139 w 1378"/>
                    <a:gd name="T1" fmla="*/ 469 h 1002"/>
                    <a:gd name="T2" fmla="*/ 1122 w 1378"/>
                    <a:gd name="T3" fmla="*/ 470 h 1002"/>
                    <a:gd name="T4" fmla="*/ 1063 w 1378"/>
                    <a:gd name="T5" fmla="*/ 393 h 1002"/>
                    <a:gd name="T6" fmla="*/ 1064 w 1378"/>
                    <a:gd name="T7" fmla="*/ 369 h 1002"/>
                    <a:gd name="T8" fmla="*/ 696 w 1378"/>
                    <a:gd name="T9" fmla="*/ 0 h 1002"/>
                    <a:gd name="T10" fmla="*/ 336 w 1378"/>
                    <a:gd name="T11" fmla="*/ 290 h 1002"/>
                    <a:gd name="T12" fmla="*/ 293 w 1378"/>
                    <a:gd name="T13" fmla="*/ 287 h 1002"/>
                    <a:gd name="T14" fmla="*/ 0 w 1378"/>
                    <a:gd name="T15" fmla="*/ 579 h 1002"/>
                    <a:gd name="T16" fmla="*/ 293 w 1378"/>
                    <a:gd name="T17" fmla="*/ 872 h 1002"/>
                    <a:gd name="T18" fmla="*/ 365 w 1378"/>
                    <a:gd name="T19" fmla="*/ 863 h 1002"/>
                    <a:gd name="T20" fmla="*/ 605 w 1378"/>
                    <a:gd name="T21" fmla="*/ 1002 h 1002"/>
                    <a:gd name="T22" fmla="*/ 858 w 1378"/>
                    <a:gd name="T23" fmla="*/ 839 h 1002"/>
                    <a:gd name="T24" fmla="*/ 893 w 1378"/>
                    <a:gd name="T25" fmla="*/ 842 h 1002"/>
                    <a:gd name="T26" fmla="*/ 939 w 1378"/>
                    <a:gd name="T27" fmla="*/ 838 h 1002"/>
                    <a:gd name="T28" fmla="*/ 1139 w 1378"/>
                    <a:gd name="T29" fmla="*/ 946 h 1002"/>
                    <a:gd name="T30" fmla="*/ 1378 w 1378"/>
                    <a:gd name="T31" fmla="*/ 708 h 1002"/>
                    <a:gd name="T32" fmla="*/ 1139 w 1378"/>
                    <a:gd name="T33" fmla="*/ 469 h 10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378" h="1002">
                      <a:moveTo>
                        <a:pt x="1139" y="469"/>
                      </a:moveTo>
                      <a:cubicBezTo>
                        <a:pt x="1133" y="469"/>
                        <a:pt x="1128" y="469"/>
                        <a:pt x="1122" y="470"/>
                      </a:cubicBezTo>
                      <a:cubicBezTo>
                        <a:pt x="1108" y="440"/>
                        <a:pt x="1088" y="414"/>
                        <a:pt x="1063" y="393"/>
                      </a:cubicBezTo>
                      <a:cubicBezTo>
                        <a:pt x="1064" y="385"/>
                        <a:pt x="1064" y="377"/>
                        <a:pt x="1064" y="369"/>
                      </a:cubicBezTo>
                      <a:cubicBezTo>
                        <a:pt x="1064" y="165"/>
                        <a:pt x="899" y="0"/>
                        <a:pt x="696" y="0"/>
                      </a:cubicBezTo>
                      <a:cubicBezTo>
                        <a:pt x="519" y="0"/>
                        <a:pt x="372" y="124"/>
                        <a:pt x="336" y="290"/>
                      </a:cubicBezTo>
                      <a:cubicBezTo>
                        <a:pt x="322" y="288"/>
                        <a:pt x="307" y="287"/>
                        <a:pt x="293" y="287"/>
                      </a:cubicBezTo>
                      <a:cubicBezTo>
                        <a:pt x="131" y="287"/>
                        <a:pt x="0" y="418"/>
                        <a:pt x="0" y="579"/>
                      </a:cubicBezTo>
                      <a:cubicBezTo>
                        <a:pt x="0" y="741"/>
                        <a:pt x="131" y="872"/>
                        <a:pt x="293" y="872"/>
                      </a:cubicBezTo>
                      <a:cubicBezTo>
                        <a:pt x="318" y="872"/>
                        <a:pt x="342" y="869"/>
                        <a:pt x="365" y="863"/>
                      </a:cubicBezTo>
                      <a:cubicBezTo>
                        <a:pt x="413" y="946"/>
                        <a:pt x="503" y="1002"/>
                        <a:pt x="605" y="1002"/>
                      </a:cubicBezTo>
                      <a:cubicBezTo>
                        <a:pt x="718" y="1002"/>
                        <a:pt x="815" y="935"/>
                        <a:pt x="858" y="839"/>
                      </a:cubicBezTo>
                      <a:cubicBezTo>
                        <a:pt x="870" y="841"/>
                        <a:pt x="882" y="842"/>
                        <a:pt x="893" y="842"/>
                      </a:cubicBezTo>
                      <a:cubicBezTo>
                        <a:pt x="909" y="842"/>
                        <a:pt x="924" y="840"/>
                        <a:pt x="939" y="838"/>
                      </a:cubicBezTo>
                      <a:cubicBezTo>
                        <a:pt x="981" y="903"/>
                        <a:pt x="1055" y="946"/>
                        <a:pt x="1139" y="946"/>
                      </a:cubicBezTo>
                      <a:cubicBezTo>
                        <a:pt x="1271" y="946"/>
                        <a:pt x="1378" y="839"/>
                        <a:pt x="1378" y="708"/>
                      </a:cubicBezTo>
                      <a:cubicBezTo>
                        <a:pt x="1378" y="576"/>
                        <a:pt x="1271" y="469"/>
                        <a:pt x="1139" y="469"/>
                      </a:cubicBezTo>
                      <a:close/>
                    </a:path>
                  </a:pathLst>
                </a:custGeom>
                <a:solidFill>
                  <a:srgbClr val="0393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0" name="Freeform 73"/>
                <p:cNvSpPr/>
                <p:nvPr/>
              </p:nvSpPr>
              <p:spPr bwMode="auto">
                <a:xfrm>
                  <a:off x="6891338" y="1827213"/>
                  <a:ext cx="1120775" cy="700088"/>
                </a:xfrm>
                <a:custGeom>
                  <a:avLst/>
                  <a:gdLst>
                    <a:gd name="T0" fmla="*/ 416 w 711"/>
                    <a:gd name="T1" fmla="*/ 96 h 444"/>
                    <a:gd name="T2" fmla="*/ 399 w 711"/>
                    <a:gd name="T3" fmla="*/ 202 h 444"/>
                    <a:gd name="T4" fmla="*/ 120 w 711"/>
                    <a:gd name="T5" fmla="*/ 180 h 444"/>
                    <a:gd name="T6" fmla="*/ 191 w 711"/>
                    <a:gd name="T7" fmla="*/ 209 h 444"/>
                    <a:gd name="T8" fmla="*/ 361 w 711"/>
                    <a:gd name="T9" fmla="*/ 188 h 444"/>
                    <a:gd name="T10" fmla="*/ 409 w 711"/>
                    <a:gd name="T11" fmla="*/ 230 h 444"/>
                    <a:gd name="T12" fmla="*/ 364 w 711"/>
                    <a:gd name="T13" fmla="*/ 241 h 444"/>
                    <a:gd name="T14" fmla="*/ 314 w 711"/>
                    <a:gd name="T15" fmla="*/ 290 h 444"/>
                    <a:gd name="T16" fmla="*/ 378 w 711"/>
                    <a:gd name="T17" fmla="*/ 318 h 444"/>
                    <a:gd name="T18" fmla="*/ 394 w 711"/>
                    <a:gd name="T19" fmla="*/ 299 h 444"/>
                    <a:gd name="T20" fmla="*/ 485 w 711"/>
                    <a:gd name="T21" fmla="*/ 350 h 444"/>
                    <a:gd name="T22" fmla="*/ 572 w 711"/>
                    <a:gd name="T23" fmla="*/ 329 h 444"/>
                    <a:gd name="T24" fmla="*/ 535 w 711"/>
                    <a:gd name="T25" fmla="*/ 210 h 444"/>
                    <a:gd name="T26" fmla="*/ 532 w 711"/>
                    <a:gd name="T27" fmla="*/ 206 h 444"/>
                    <a:gd name="T28" fmla="*/ 558 w 711"/>
                    <a:gd name="T29" fmla="*/ 228 h 444"/>
                    <a:gd name="T30" fmla="*/ 540 w 711"/>
                    <a:gd name="T31" fmla="*/ 305 h 444"/>
                    <a:gd name="T32" fmla="*/ 449 w 711"/>
                    <a:gd name="T33" fmla="*/ 143 h 444"/>
                    <a:gd name="T34" fmla="*/ 484 w 711"/>
                    <a:gd name="T35" fmla="*/ 153 h 444"/>
                    <a:gd name="T36" fmla="*/ 371 w 711"/>
                    <a:gd name="T37" fmla="*/ 159 h 444"/>
                    <a:gd name="T38" fmla="*/ 232 w 711"/>
                    <a:gd name="T39" fmla="*/ 397 h 444"/>
                    <a:gd name="T40" fmla="*/ 136 w 711"/>
                    <a:gd name="T41" fmla="*/ 264 h 444"/>
                    <a:gd name="T42" fmla="*/ 17 w 711"/>
                    <a:gd name="T43" fmla="*/ 229 h 444"/>
                    <a:gd name="T44" fmla="*/ 98 w 711"/>
                    <a:gd name="T45" fmla="*/ 336 h 444"/>
                    <a:gd name="T46" fmla="*/ 116 w 711"/>
                    <a:gd name="T47" fmla="*/ 256 h 444"/>
                    <a:gd name="T48" fmla="*/ 211 w 711"/>
                    <a:gd name="T49" fmla="*/ 27 h 444"/>
                    <a:gd name="T50" fmla="*/ 356 w 711"/>
                    <a:gd name="T51" fmla="*/ 63 h 444"/>
                    <a:gd name="T52" fmla="*/ 245 w 711"/>
                    <a:gd name="T53" fmla="*/ 168 h 444"/>
                    <a:gd name="T54" fmla="*/ 450 w 711"/>
                    <a:gd name="T55" fmla="*/ 163 h 444"/>
                    <a:gd name="T56" fmla="*/ 358 w 711"/>
                    <a:gd name="T57" fmla="*/ 113 h 444"/>
                    <a:gd name="T58" fmla="*/ 396 w 711"/>
                    <a:gd name="T59" fmla="*/ 72 h 444"/>
                    <a:gd name="T60" fmla="*/ 540 w 711"/>
                    <a:gd name="T61" fmla="*/ 89 h 444"/>
                    <a:gd name="T62" fmla="*/ 387 w 711"/>
                    <a:gd name="T63" fmla="*/ 37 h 444"/>
                    <a:gd name="T64" fmla="*/ 355 w 711"/>
                    <a:gd name="T65" fmla="*/ 71 h 444"/>
                    <a:gd name="T66" fmla="*/ 433 w 711"/>
                    <a:gd name="T67" fmla="*/ 219 h 444"/>
                    <a:gd name="T68" fmla="*/ 169 w 711"/>
                    <a:gd name="T69" fmla="*/ 190 h 444"/>
                    <a:gd name="T70" fmla="*/ 112 w 711"/>
                    <a:gd name="T71" fmla="*/ 280 h 444"/>
                    <a:gd name="T72" fmla="*/ 58 w 711"/>
                    <a:gd name="T73" fmla="*/ 310 h 444"/>
                    <a:gd name="T74" fmla="*/ 162 w 711"/>
                    <a:gd name="T75" fmla="*/ 388 h 444"/>
                    <a:gd name="T76" fmla="*/ 255 w 711"/>
                    <a:gd name="T77" fmla="*/ 321 h 444"/>
                    <a:gd name="T78" fmla="*/ 346 w 711"/>
                    <a:gd name="T79" fmla="*/ 311 h 444"/>
                    <a:gd name="T80" fmla="*/ 491 w 711"/>
                    <a:gd name="T81" fmla="*/ 329 h 444"/>
                    <a:gd name="T82" fmla="*/ 536 w 711"/>
                    <a:gd name="T83" fmla="*/ 351 h 444"/>
                    <a:gd name="T84" fmla="*/ 519 w 711"/>
                    <a:gd name="T85" fmla="*/ 412 h 444"/>
                    <a:gd name="T86" fmla="*/ 373 w 711"/>
                    <a:gd name="T87" fmla="*/ 343 h 444"/>
                    <a:gd name="T88" fmla="*/ 389 w 711"/>
                    <a:gd name="T89" fmla="*/ 241 h 444"/>
                    <a:gd name="T90" fmla="*/ 484 w 711"/>
                    <a:gd name="T91" fmla="*/ 245 h 444"/>
                    <a:gd name="T92" fmla="*/ 614 w 711"/>
                    <a:gd name="T93" fmla="*/ 299 h 444"/>
                    <a:gd name="T94" fmla="*/ 453 w 711"/>
                    <a:gd name="T95" fmla="*/ 343 h 444"/>
                    <a:gd name="T96" fmla="*/ 389 w 711"/>
                    <a:gd name="T97" fmla="*/ 324 h 444"/>
                    <a:gd name="T98" fmla="*/ 373 w 711"/>
                    <a:gd name="T99" fmla="*/ 292 h 444"/>
                    <a:gd name="T100" fmla="*/ 375 w 711"/>
                    <a:gd name="T101" fmla="*/ 294 h 444"/>
                    <a:gd name="T102" fmla="*/ 274 w 711"/>
                    <a:gd name="T103" fmla="*/ 240 h 444"/>
                    <a:gd name="T104" fmla="*/ 323 w 711"/>
                    <a:gd name="T105" fmla="*/ 148 h 444"/>
                    <a:gd name="T106" fmla="*/ 305 w 711"/>
                    <a:gd name="T107" fmla="*/ 137 h 444"/>
                    <a:gd name="T108" fmla="*/ 128 w 711"/>
                    <a:gd name="T109" fmla="*/ 176 h 444"/>
                    <a:gd name="T110" fmla="*/ 286 w 711"/>
                    <a:gd name="T111" fmla="*/ 180 h 444"/>
                    <a:gd name="T112" fmla="*/ 294 w 711"/>
                    <a:gd name="T113" fmla="*/ 140 h 4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711" h="444">
                      <a:moveTo>
                        <a:pt x="321" y="43"/>
                      </a:moveTo>
                      <a:cubicBezTo>
                        <a:pt x="294" y="56"/>
                        <a:pt x="262" y="80"/>
                        <a:pt x="267" y="114"/>
                      </a:cubicBezTo>
                      <a:cubicBezTo>
                        <a:pt x="272" y="142"/>
                        <a:pt x="296" y="161"/>
                        <a:pt x="322" y="168"/>
                      </a:cubicBezTo>
                      <a:cubicBezTo>
                        <a:pt x="353" y="177"/>
                        <a:pt x="388" y="166"/>
                        <a:pt x="411" y="145"/>
                      </a:cubicBezTo>
                      <a:cubicBezTo>
                        <a:pt x="427" y="131"/>
                        <a:pt x="429" y="112"/>
                        <a:pt x="416" y="96"/>
                      </a:cubicBezTo>
                      <a:cubicBezTo>
                        <a:pt x="400" y="76"/>
                        <a:pt x="369" y="68"/>
                        <a:pt x="345" y="64"/>
                      </a:cubicBezTo>
                      <a:cubicBezTo>
                        <a:pt x="317" y="59"/>
                        <a:pt x="286" y="61"/>
                        <a:pt x="260" y="73"/>
                      </a:cubicBezTo>
                      <a:cubicBezTo>
                        <a:pt x="240" y="83"/>
                        <a:pt x="221" y="104"/>
                        <a:pt x="220" y="127"/>
                      </a:cubicBezTo>
                      <a:cubicBezTo>
                        <a:pt x="218" y="148"/>
                        <a:pt x="236" y="165"/>
                        <a:pt x="252" y="176"/>
                      </a:cubicBezTo>
                      <a:cubicBezTo>
                        <a:pt x="290" y="202"/>
                        <a:pt x="354" y="218"/>
                        <a:pt x="399" y="202"/>
                      </a:cubicBezTo>
                      <a:cubicBezTo>
                        <a:pt x="413" y="197"/>
                        <a:pt x="425" y="185"/>
                        <a:pt x="423" y="170"/>
                      </a:cubicBezTo>
                      <a:cubicBezTo>
                        <a:pt x="422" y="153"/>
                        <a:pt x="406" y="142"/>
                        <a:pt x="393" y="134"/>
                      </a:cubicBezTo>
                      <a:cubicBezTo>
                        <a:pt x="347" y="106"/>
                        <a:pt x="287" y="98"/>
                        <a:pt x="234" y="100"/>
                      </a:cubicBezTo>
                      <a:cubicBezTo>
                        <a:pt x="186" y="103"/>
                        <a:pt x="130" y="120"/>
                        <a:pt x="117" y="173"/>
                      </a:cubicBezTo>
                      <a:cubicBezTo>
                        <a:pt x="116" y="176"/>
                        <a:pt x="117" y="178"/>
                        <a:pt x="120" y="180"/>
                      </a:cubicBezTo>
                      <a:cubicBezTo>
                        <a:pt x="144" y="199"/>
                        <a:pt x="178" y="207"/>
                        <a:pt x="208" y="213"/>
                      </a:cubicBezTo>
                      <a:cubicBezTo>
                        <a:pt x="241" y="220"/>
                        <a:pt x="277" y="222"/>
                        <a:pt x="309" y="211"/>
                      </a:cubicBezTo>
                      <a:cubicBezTo>
                        <a:pt x="331" y="203"/>
                        <a:pt x="356" y="177"/>
                        <a:pt x="352" y="152"/>
                      </a:cubicBezTo>
                      <a:cubicBezTo>
                        <a:pt x="347" y="126"/>
                        <a:pt x="315" y="124"/>
                        <a:pt x="294" y="125"/>
                      </a:cubicBezTo>
                      <a:cubicBezTo>
                        <a:pt x="258" y="128"/>
                        <a:pt x="183" y="162"/>
                        <a:pt x="191" y="209"/>
                      </a:cubicBezTo>
                      <a:cubicBezTo>
                        <a:pt x="197" y="244"/>
                        <a:pt x="244" y="252"/>
                        <a:pt x="273" y="245"/>
                      </a:cubicBezTo>
                      <a:cubicBezTo>
                        <a:pt x="318" y="233"/>
                        <a:pt x="331" y="184"/>
                        <a:pt x="326" y="143"/>
                      </a:cubicBezTo>
                      <a:cubicBezTo>
                        <a:pt x="326" y="138"/>
                        <a:pt x="322" y="135"/>
                        <a:pt x="317" y="138"/>
                      </a:cubicBezTo>
                      <a:cubicBezTo>
                        <a:pt x="287" y="155"/>
                        <a:pt x="275" y="192"/>
                        <a:pt x="298" y="221"/>
                      </a:cubicBezTo>
                      <a:cubicBezTo>
                        <a:pt x="325" y="252"/>
                        <a:pt x="355" y="214"/>
                        <a:pt x="361" y="188"/>
                      </a:cubicBezTo>
                      <a:cubicBezTo>
                        <a:pt x="368" y="159"/>
                        <a:pt x="343" y="148"/>
                        <a:pt x="320" y="159"/>
                      </a:cubicBezTo>
                      <a:cubicBezTo>
                        <a:pt x="287" y="174"/>
                        <a:pt x="264" y="209"/>
                        <a:pt x="267" y="246"/>
                      </a:cubicBezTo>
                      <a:cubicBezTo>
                        <a:pt x="267" y="248"/>
                        <a:pt x="269" y="251"/>
                        <a:pt x="271" y="251"/>
                      </a:cubicBezTo>
                      <a:cubicBezTo>
                        <a:pt x="295" y="258"/>
                        <a:pt x="320" y="258"/>
                        <a:pt x="344" y="256"/>
                      </a:cubicBezTo>
                      <a:cubicBezTo>
                        <a:pt x="367" y="254"/>
                        <a:pt x="394" y="250"/>
                        <a:pt x="409" y="230"/>
                      </a:cubicBezTo>
                      <a:cubicBezTo>
                        <a:pt x="422" y="212"/>
                        <a:pt x="409" y="185"/>
                        <a:pt x="393" y="174"/>
                      </a:cubicBezTo>
                      <a:cubicBezTo>
                        <a:pt x="373" y="159"/>
                        <a:pt x="343" y="170"/>
                        <a:pt x="323" y="179"/>
                      </a:cubicBezTo>
                      <a:cubicBezTo>
                        <a:pt x="284" y="198"/>
                        <a:pt x="211" y="255"/>
                        <a:pt x="236" y="305"/>
                      </a:cubicBezTo>
                      <a:cubicBezTo>
                        <a:pt x="259" y="355"/>
                        <a:pt x="358" y="351"/>
                        <a:pt x="383" y="307"/>
                      </a:cubicBezTo>
                      <a:cubicBezTo>
                        <a:pt x="397" y="284"/>
                        <a:pt x="390" y="250"/>
                        <a:pt x="364" y="241"/>
                      </a:cubicBezTo>
                      <a:cubicBezTo>
                        <a:pt x="337" y="233"/>
                        <a:pt x="304" y="253"/>
                        <a:pt x="289" y="274"/>
                      </a:cubicBezTo>
                      <a:cubicBezTo>
                        <a:pt x="273" y="296"/>
                        <a:pt x="264" y="331"/>
                        <a:pt x="288" y="351"/>
                      </a:cubicBezTo>
                      <a:cubicBezTo>
                        <a:pt x="311" y="370"/>
                        <a:pt x="349" y="358"/>
                        <a:pt x="366" y="338"/>
                      </a:cubicBezTo>
                      <a:cubicBezTo>
                        <a:pt x="380" y="323"/>
                        <a:pt x="396" y="291"/>
                        <a:pt x="377" y="273"/>
                      </a:cubicBezTo>
                      <a:cubicBezTo>
                        <a:pt x="358" y="256"/>
                        <a:pt x="327" y="274"/>
                        <a:pt x="314" y="290"/>
                      </a:cubicBezTo>
                      <a:cubicBezTo>
                        <a:pt x="299" y="310"/>
                        <a:pt x="297" y="341"/>
                        <a:pt x="308" y="364"/>
                      </a:cubicBezTo>
                      <a:cubicBezTo>
                        <a:pt x="321" y="393"/>
                        <a:pt x="349" y="405"/>
                        <a:pt x="380" y="401"/>
                      </a:cubicBezTo>
                      <a:cubicBezTo>
                        <a:pt x="397" y="399"/>
                        <a:pt x="412" y="389"/>
                        <a:pt x="416" y="371"/>
                      </a:cubicBezTo>
                      <a:cubicBezTo>
                        <a:pt x="420" y="349"/>
                        <a:pt x="403" y="329"/>
                        <a:pt x="388" y="316"/>
                      </a:cubicBezTo>
                      <a:cubicBezTo>
                        <a:pt x="385" y="314"/>
                        <a:pt x="380" y="314"/>
                        <a:pt x="378" y="318"/>
                      </a:cubicBezTo>
                      <a:cubicBezTo>
                        <a:pt x="372" y="329"/>
                        <a:pt x="363" y="347"/>
                        <a:pt x="374" y="359"/>
                      </a:cubicBezTo>
                      <a:cubicBezTo>
                        <a:pt x="382" y="369"/>
                        <a:pt x="396" y="368"/>
                        <a:pt x="407" y="364"/>
                      </a:cubicBezTo>
                      <a:cubicBezTo>
                        <a:pt x="419" y="360"/>
                        <a:pt x="430" y="351"/>
                        <a:pt x="432" y="338"/>
                      </a:cubicBezTo>
                      <a:cubicBezTo>
                        <a:pt x="434" y="319"/>
                        <a:pt x="417" y="305"/>
                        <a:pt x="402" y="296"/>
                      </a:cubicBezTo>
                      <a:cubicBezTo>
                        <a:pt x="399" y="294"/>
                        <a:pt x="395" y="296"/>
                        <a:pt x="394" y="299"/>
                      </a:cubicBezTo>
                      <a:cubicBezTo>
                        <a:pt x="387" y="321"/>
                        <a:pt x="394" y="340"/>
                        <a:pt x="414" y="350"/>
                      </a:cubicBezTo>
                      <a:cubicBezTo>
                        <a:pt x="429" y="358"/>
                        <a:pt x="452" y="361"/>
                        <a:pt x="466" y="350"/>
                      </a:cubicBezTo>
                      <a:cubicBezTo>
                        <a:pt x="484" y="335"/>
                        <a:pt x="469" y="313"/>
                        <a:pt x="458" y="299"/>
                      </a:cubicBezTo>
                      <a:cubicBezTo>
                        <a:pt x="447" y="287"/>
                        <a:pt x="430" y="285"/>
                        <a:pt x="427" y="305"/>
                      </a:cubicBezTo>
                      <a:cubicBezTo>
                        <a:pt x="422" y="334"/>
                        <a:pt x="464" y="346"/>
                        <a:pt x="485" y="350"/>
                      </a:cubicBezTo>
                      <a:cubicBezTo>
                        <a:pt x="509" y="355"/>
                        <a:pt x="539" y="351"/>
                        <a:pt x="562" y="346"/>
                      </a:cubicBezTo>
                      <a:cubicBezTo>
                        <a:pt x="585" y="342"/>
                        <a:pt x="615" y="332"/>
                        <a:pt x="624" y="308"/>
                      </a:cubicBezTo>
                      <a:cubicBezTo>
                        <a:pt x="634" y="281"/>
                        <a:pt x="618" y="256"/>
                        <a:pt x="592" y="247"/>
                      </a:cubicBezTo>
                      <a:cubicBezTo>
                        <a:pt x="567" y="239"/>
                        <a:pt x="536" y="249"/>
                        <a:pt x="529" y="275"/>
                      </a:cubicBezTo>
                      <a:cubicBezTo>
                        <a:pt x="521" y="303"/>
                        <a:pt x="551" y="321"/>
                        <a:pt x="572" y="329"/>
                      </a:cubicBezTo>
                      <a:cubicBezTo>
                        <a:pt x="614" y="346"/>
                        <a:pt x="697" y="349"/>
                        <a:pt x="705" y="288"/>
                      </a:cubicBezTo>
                      <a:cubicBezTo>
                        <a:pt x="711" y="240"/>
                        <a:pt x="658" y="203"/>
                        <a:pt x="619" y="189"/>
                      </a:cubicBezTo>
                      <a:cubicBezTo>
                        <a:pt x="563" y="167"/>
                        <a:pt x="503" y="185"/>
                        <a:pt x="473" y="239"/>
                      </a:cubicBezTo>
                      <a:cubicBezTo>
                        <a:pt x="472" y="242"/>
                        <a:pt x="473" y="245"/>
                        <a:pt x="475" y="247"/>
                      </a:cubicBezTo>
                      <a:cubicBezTo>
                        <a:pt x="507" y="271"/>
                        <a:pt x="532" y="243"/>
                        <a:pt x="535" y="210"/>
                      </a:cubicBezTo>
                      <a:cubicBezTo>
                        <a:pt x="539" y="177"/>
                        <a:pt x="528" y="134"/>
                        <a:pt x="490" y="129"/>
                      </a:cubicBezTo>
                      <a:cubicBezTo>
                        <a:pt x="465" y="126"/>
                        <a:pt x="440" y="145"/>
                        <a:pt x="422" y="160"/>
                      </a:cubicBezTo>
                      <a:cubicBezTo>
                        <a:pt x="401" y="177"/>
                        <a:pt x="380" y="201"/>
                        <a:pt x="376" y="229"/>
                      </a:cubicBezTo>
                      <a:cubicBezTo>
                        <a:pt x="370" y="273"/>
                        <a:pt x="426" y="287"/>
                        <a:pt x="459" y="284"/>
                      </a:cubicBezTo>
                      <a:cubicBezTo>
                        <a:pt x="501" y="281"/>
                        <a:pt x="537" y="251"/>
                        <a:pt x="532" y="206"/>
                      </a:cubicBezTo>
                      <a:cubicBezTo>
                        <a:pt x="532" y="203"/>
                        <a:pt x="530" y="201"/>
                        <a:pt x="527" y="200"/>
                      </a:cubicBezTo>
                      <a:cubicBezTo>
                        <a:pt x="445" y="181"/>
                        <a:pt x="376" y="274"/>
                        <a:pt x="366" y="347"/>
                      </a:cubicBezTo>
                      <a:cubicBezTo>
                        <a:pt x="365" y="350"/>
                        <a:pt x="367" y="353"/>
                        <a:pt x="370" y="354"/>
                      </a:cubicBezTo>
                      <a:cubicBezTo>
                        <a:pt x="459" y="385"/>
                        <a:pt x="557" y="330"/>
                        <a:pt x="567" y="234"/>
                      </a:cubicBezTo>
                      <a:cubicBezTo>
                        <a:pt x="568" y="229"/>
                        <a:pt x="562" y="226"/>
                        <a:pt x="558" y="228"/>
                      </a:cubicBezTo>
                      <a:cubicBezTo>
                        <a:pt x="532" y="243"/>
                        <a:pt x="515" y="284"/>
                        <a:pt x="502" y="310"/>
                      </a:cubicBezTo>
                      <a:cubicBezTo>
                        <a:pt x="489" y="336"/>
                        <a:pt x="468" y="381"/>
                        <a:pt x="485" y="410"/>
                      </a:cubicBezTo>
                      <a:cubicBezTo>
                        <a:pt x="501" y="438"/>
                        <a:pt x="532" y="423"/>
                        <a:pt x="541" y="400"/>
                      </a:cubicBezTo>
                      <a:cubicBezTo>
                        <a:pt x="553" y="371"/>
                        <a:pt x="556" y="334"/>
                        <a:pt x="551" y="303"/>
                      </a:cubicBezTo>
                      <a:cubicBezTo>
                        <a:pt x="550" y="296"/>
                        <a:pt x="540" y="298"/>
                        <a:pt x="540" y="305"/>
                      </a:cubicBezTo>
                      <a:cubicBezTo>
                        <a:pt x="540" y="320"/>
                        <a:pt x="539" y="335"/>
                        <a:pt x="536" y="351"/>
                      </a:cubicBezTo>
                      <a:cubicBezTo>
                        <a:pt x="540" y="352"/>
                        <a:pt x="544" y="353"/>
                        <a:pt x="547" y="354"/>
                      </a:cubicBezTo>
                      <a:cubicBezTo>
                        <a:pt x="552" y="326"/>
                        <a:pt x="547" y="297"/>
                        <a:pt x="542" y="270"/>
                      </a:cubicBezTo>
                      <a:cubicBezTo>
                        <a:pt x="535" y="236"/>
                        <a:pt x="525" y="201"/>
                        <a:pt x="505" y="171"/>
                      </a:cubicBezTo>
                      <a:cubicBezTo>
                        <a:pt x="493" y="153"/>
                        <a:pt x="472" y="135"/>
                        <a:pt x="449" y="143"/>
                      </a:cubicBezTo>
                      <a:cubicBezTo>
                        <a:pt x="424" y="151"/>
                        <a:pt x="408" y="180"/>
                        <a:pt x="397" y="202"/>
                      </a:cubicBezTo>
                      <a:cubicBezTo>
                        <a:pt x="376" y="246"/>
                        <a:pt x="353" y="334"/>
                        <a:pt x="411" y="359"/>
                      </a:cubicBezTo>
                      <a:cubicBezTo>
                        <a:pt x="474" y="387"/>
                        <a:pt x="529" y="315"/>
                        <a:pt x="546" y="264"/>
                      </a:cubicBezTo>
                      <a:cubicBezTo>
                        <a:pt x="555" y="236"/>
                        <a:pt x="556" y="204"/>
                        <a:pt x="539" y="179"/>
                      </a:cubicBezTo>
                      <a:cubicBezTo>
                        <a:pt x="526" y="161"/>
                        <a:pt x="505" y="155"/>
                        <a:pt x="484" y="153"/>
                      </a:cubicBezTo>
                      <a:cubicBezTo>
                        <a:pt x="423" y="149"/>
                        <a:pt x="356" y="183"/>
                        <a:pt x="306" y="215"/>
                      </a:cubicBezTo>
                      <a:cubicBezTo>
                        <a:pt x="269" y="239"/>
                        <a:pt x="212" y="280"/>
                        <a:pt x="220" y="331"/>
                      </a:cubicBezTo>
                      <a:cubicBezTo>
                        <a:pt x="232" y="406"/>
                        <a:pt x="321" y="351"/>
                        <a:pt x="351" y="322"/>
                      </a:cubicBezTo>
                      <a:cubicBezTo>
                        <a:pt x="377" y="297"/>
                        <a:pt x="389" y="268"/>
                        <a:pt x="394" y="232"/>
                      </a:cubicBezTo>
                      <a:cubicBezTo>
                        <a:pt x="397" y="208"/>
                        <a:pt x="398" y="171"/>
                        <a:pt x="371" y="159"/>
                      </a:cubicBezTo>
                      <a:cubicBezTo>
                        <a:pt x="345" y="147"/>
                        <a:pt x="315" y="170"/>
                        <a:pt x="297" y="186"/>
                      </a:cubicBezTo>
                      <a:cubicBezTo>
                        <a:pt x="278" y="204"/>
                        <a:pt x="263" y="223"/>
                        <a:pt x="251" y="246"/>
                      </a:cubicBezTo>
                      <a:cubicBezTo>
                        <a:pt x="236" y="270"/>
                        <a:pt x="224" y="295"/>
                        <a:pt x="213" y="322"/>
                      </a:cubicBezTo>
                      <a:cubicBezTo>
                        <a:pt x="205" y="341"/>
                        <a:pt x="194" y="365"/>
                        <a:pt x="197" y="386"/>
                      </a:cubicBezTo>
                      <a:cubicBezTo>
                        <a:pt x="200" y="404"/>
                        <a:pt x="220" y="403"/>
                        <a:pt x="232" y="397"/>
                      </a:cubicBezTo>
                      <a:cubicBezTo>
                        <a:pt x="254" y="387"/>
                        <a:pt x="263" y="363"/>
                        <a:pt x="266" y="340"/>
                      </a:cubicBezTo>
                      <a:cubicBezTo>
                        <a:pt x="270" y="299"/>
                        <a:pt x="263" y="258"/>
                        <a:pt x="252" y="219"/>
                      </a:cubicBezTo>
                      <a:cubicBezTo>
                        <a:pt x="243" y="190"/>
                        <a:pt x="233" y="152"/>
                        <a:pt x="210" y="131"/>
                      </a:cubicBezTo>
                      <a:cubicBezTo>
                        <a:pt x="208" y="128"/>
                        <a:pt x="204" y="128"/>
                        <a:pt x="201" y="131"/>
                      </a:cubicBezTo>
                      <a:cubicBezTo>
                        <a:pt x="167" y="166"/>
                        <a:pt x="147" y="217"/>
                        <a:pt x="136" y="264"/>
                      </a:cubicBezTo>
                      <a:cubicBezTo>
                        <a:pt x="125" y="305"/>
                        <a:pt x="117" y="365"/>
                        <a:pt x="154" y="396"/>
                      </a:cubicBezTo>
                      <a:cubicBezTo>
                        <a:pt x="158" y="399"/>
                        <a:pt x="162" y="398"/>
                        <a:pt x="164" y="393"/>
                      </a:cubicBezTo>
                      <a:cubicBezTo>
                        <a:pt x="183" y="340"/>
                        <a:pt x="148" y="273"/>
                        <a:pt x="114" y="232"/>
                      </a:cubicBezTo>
                      <a:cubicBezTo>
                        <a:pt x="101" y="216"/>
                        <a:pt x="81" y="196"/>
                        <a:pt x="58" y="194"/>
                      </a:cubicBezTo>
                      <a:cubicBezTo>
                        <a:pt x="36" y="192"/>
                        <a:pt x="24" y="210"/>
                        <a:pt x="17" y="229"/>
                      </a:cubicBezTo>
                      <a:cubicBezTo>
                        <a:pt x="0" y="277"/>
                        <a:pt x="31" y="314"/>
                        <a:pt x="75" y="331"/>
                      </a:cubicBezTo>
                      <a:cubicBezTo>
                        <a:pt x="124" y="349"/>
                        <a:pt x="184" y="346"/>
                        <a:pt x="232" y="325"/>
                      </a:cubicBezTo>
                      <a:cubicBezTo>
                        <a:pt x="279" y="305"/>
                        <a:pt x="304" y="260"/>
                        <a:pt x="284" y="211"/>
                      </a:cubicBezTo>
                      <a:cubicBezTo>
                        <a:pt x="262" y="157"/>
                        <a:pt x="198" y="180"/>
                        <a:pt x="162" y="204"/>
                      </a:cubicBezTo>
                      <a:cubicBezTo>
                        <a:pt x="128" y="228"/>
                        <a:pt x="72" y="289"/>
                        <a:pt x="98" y="336"/>
                      </a:cubicBezTo>
                      <a:cubicBezTo>
                        <a:pt x="112" y="361"/>
                        <a:pt x="147" y="368"/>
                        <a:pt x="173" y="373"/>
                      </a:cubicBezTo>
                      <a:cubicBezTo>
                        <a:pt x="205" y="378"/>
                        <a:pt x="241" y="379"/>
                        <a:pt x="272" y="370"/>
                      </a:cubicBezTo>
                      <a:cubicBezTo>
                        <a:pt x="340" y="350"/>
                        <a:pt x="372" y="256"/>
                        <a:pt x="345" y="195"/>
                      </a:cubicBezTo>
                      <a:cubicBezTo>
                        <a:pt x="323" y="144"/>
                        <a:pt x="273" y="126"/>
                        <a:pt x="222" y="143"/>
                      </a:cubicBezTo>
                      <a:cubicBezTo>
                        <a:pt x="172" y="160"/>
                        <a:pt x="129" y="204"/>
                        <a:pt x="116" y="256"/>
                      </a:cubicBezTo>
                      <a:cubicBezTo>
                        <a:pt x="101" y="316"/>
                        <a:pt x="140" y="371"/>
                        <a:pt x="192" y="398"/>
                      </a:cubicBezTo>
                      <a:cubicBezTo>
                        <a:pt x="255" y="429"/>
                        <a:pt x="343" y="444"/>
                        <a:pt x="410" y="420"/>
                      </a:cubicBezTo>
                      <a:cubicBezTo>
                        <a:pt x="485" y="394"/>
                        <a:pt x="476" y="304"/>
                        <a:pt x="456" y="243"/>
                      </a:cubicBezTo>
                      <a:cubicBezTo>
                        <a:pt x="431" y="170"/>
                        <a:pt x="386" y="102"/>
                        <a:pt x="322" y="58"/>
                      </a:cubicBezTo>
                      <a:cubicBezTo>
                        <a:pt x="290" y="36"/>
                        <a:pt x="250" y="19"/>
                        <a:pt x="211" y="27"/>
                      </a:cubicBezTo>
                      <a:cubicBezTo>
                        <a:pt x="172" y="35"/>
                        <a:pt x="143" y="75"/>
                        <a:pt x="136" y="112"/>
                      </a:cubicBezTo>
                      <a:cubicBezTo>
                        <a:pt x="129" y="151"/>
                        <a:pt x="149" y="192"/>
                        <a:pt x="180" y="215"/>
                      </a:cubicBezTo>
                      <a:cubicBezTo>
                        <a:pt x="212" y="239"/>
                        <a:pt x="250" y="246"/>
                        <a:pt x="289" y="235"/>
                      </a:cubicBezTo>
                      <a:cubicBezTo>
                        <a:pt x="360" y="214"/>
                        <a:pt x="409" y="131"/>
                        <a:pt x="365" y="65"/>
                      </a:cubicBezTo>
                      <a:cubicBezTo>
                        <a:pt x="363" y="61"/>
                        <a:pt x="359" y="61"/>
                        <a:pt x="356" y="63"/>
                      </a:cubicBezTo>
                      <a:cubicBezTo>
                        <a:pt x="310" y="106"/>
                        <a:pt x="290" y="185"/>
                        <a:pt x="341" y="232"/>
                      </a:cubicBezTo>
                      <a:cubicBezTo>
                        <a:pt x="392" y="278"/>
                        <a:pt x="472" y="254"/>
                        <a:pt x="505" y="200"/>
                      </a:cubicBezTo>
                      <a:cubicBezTo>
                        <a:pt x="538" y="144"/>
                        <a:pt x="524" y="69"/>
                        <a:pt x="470" y="33"/>
                      </a:cubicBezTo>
                      <a:cubicBezTo>
                        <a:pt x="419" y="0"/>
                        <a:pt x="341" y="34"/>
                        <a:pt x="297" y="64"/>
                      </a:cubicBezTo>
                      <a:cubicBezTo>
                        <a:pt x="265" y="85"/>
                        <a:pt x="225" y="126"/>
                        <a:pt x="245" y="168"/>
                      </a:cubicBezTo>
                      <a:cubicBezTo>
                        <a:pt x="262" y="203"/>
                        <a:pt x="310" y="207"/>
                        <a:pt x="345" y="208"/>
                      </a:cubicBezTo>
                      <a:cubicBezTo>
                        <a:pt x="395" y="208"/>
                        <a:pt x="448" y="197"/>
                        <a:pt x="493" y="174"/>
                      </a:cubicBezTo>
                      <a:cubicBezTo>
                        <a:pt x="526" y="157"/>
                        <a:pt x="558" y="127"/>
                        <a:pt x="551" y="86"/>
                      </a:cubicBezTo>
                      <a:cubicBezTo>
                        <a:pt x="551" y="83"/>
                        <a:pt x="548" y="82"/>
                        <a:pt x="546" y="81"/>
                      </a:cubicBezTo>
                      <a:cubicBezTo>
                        <a:pt x="498" y="79"/>
                        <a:pt x="467" y="125"/>
                        <a:pt x="450" y="163"/>
                      </a:cubicBezTo>
                      <a:cubicBezTo>
                        <a:pt x="453" y="164"/>
                        <a:pt x="457" y="165"/>
                        <a:pt x="461" y="166"/>
                      </a:cubicBezTo>
                      <a:cubicBezTo>
                        <a:pt x="461" y="145"/>
                        <a:pt x="466" y="123"/>
                        <a:pt x="467" y="101"/>
                      </a:cubicBezTo>
                      <a:cubicBezTo>
                        <a:pt x="468" y="87"/>
                        <a:pt x="471" y="60"/>
                        <a:pt x="458" y="51"/>
                      </a:cubicBezTo>
                      <a:cubicBezTo>
                        <a:pt x="415" y="21"/>
                        <a:pt x="366" y="79"/>
                        <a:pt x="347" y="112"/>
                      </a:cubicBezTo>
                      <a:cubicBezTo>
                        <a:pt x="350" y="113"/>
                        <a:pt x="354" y="113"/>
                        <a:pt x="358" y="113"/>
                      </a:cubicBezTo>
                      <a:cubicBezTo>
                        <a:pt x="355" y="102"/>
                        <a:pt x="354" y="91"/>
                        <a:pt x="354" y="79"/>
                      </a:cubicBezTo>
                      <a:cubicBezTo>
                        <a:pt x="354" y="72"/>
                        <a:pt x="342" y="72"/>
                        <a:pt x="342" y="79"/>
                      </a:cubicBezTo>
                      <a:cubicBezTo>
                        <a:pt x="342" y="92"/>
                        <a:pt x="343" y="104"/>
                        <a:pt x="346" y="117"/>
                      </a:cubicBezTo>
                      <a:cubicBezTo>
                        <a:pt x="348" y="122"/>
                        <a:pt x="354" y="123"/>
                        <a:pt x="357" y="118"/>
                      </a:cubicBezTo>
                      <a:cubicBezTo>
                        <a:pt x="367" y="101"/>
                        <a:pt x="381" y="85"/>
                        <a:pt x="396" y="72"/>
                      </a:cubicBezTo>
                      <a:cubicBezTo>
                        <a:pt x="409" y="61"/>
                        <a:pt x="447" y="41"/>
                        <a:pt x="454" y="68"/>
                      </a:cubicBezTo>
                      <a:cubicBezTo>
                        <a:pt x="463" y="99"/>
                        <a:pt x="450" y="135"/>
                        <a:pt x="449" y="166"/>
                      </a:cubicBezTo>
                      <a:cubicBezTo>
                        <a:pt x="449" y="172"/>
                        <a:pt x="457" y="175"/>
                        <a:pt x="460" y="170"/>
                      </a:cubicBezTo>
                      <a:cubicBezTo>
                        <a:pt x="476" y="135"/>
                        <a:pt x="502" y="91"/>
                        <a:pt x="546" y="93"/>
                      </a:cubicBezTo>
                      <a:cubicBezTo>
                        <a:pt x="544" y="92"/>
                        <a:pt x="542" y="90"/>
                        <a:pt x="540" y="89"/>
                      </a:cubicBezTo>
                      <a:cubicBezTo>
                        <a:pt x="550" y="150"/>
                        <a:pt x="460" y="178"/>
                        <a:pt x="416" y="188"/>
                      </a:cubicBezTo>
                      <a:cubicBezTo>
                        <a:pt x="385" y="195"/>
                        <a:pt x="352" y="197"/>
                        <a:pt x="320" y="194"/>
                      </a:cubicBezTo>
                      <a:cubicBezTo>
                        <a:pt x="297" y="192"/>
                        <a:pt x="269" y="186"/>
                        <a:pt x="257" y="164"/>
                      </a:cubicBezTo>
                      <a:cubicBezTo>
                        <a:pt x="240" y="135"/>
                        <a:pt x="267" y="104"/>
                        <a:pt x="288" y="85"/>
                      </a:cubicBezTo>
                      <a:cubicBezTo>
                        <a:pt x="316" y="61"/>
                        <a:pt x="352" y="46"/>
                        <a:pt x="387" y="37"/>
                      </a:cubicBezTo>
                      <a:cubicBezTo>
                        <a:pt x="422" y="29"/>
                        <a:pt x="453" y="31"/>
                        <a:pt x="479" y="56"/>
                      </a:cubicBezTo>
                      <a:cubicBezTo>
                        <a:pt x="507" y="82"/>
                        <a:pt x="515" y="122"/>
                        <a:pt x="508" y="158"/>
                      </a:cubicBezTo>
                      <a:cubicBezTo>
                        <a:pt x="495" y="224"/>
                        <a:pt x="427" y="263"/>
                        <a:pt x="365" y="233"/>
                      </a:cubicBezTo>
                      <a:cubicBezTo>
                        <a:pt x="298" y="201"/>
                        <a:pt x="320" y="112"/>
                        <a:pt x="364" y="72"/>
                      </a:cubicBezTo>
                      <a:cubicBezTo>
                        <a:pt x="361" y="71"/>
                        <a:pt x="358" y="71"/>
                        <a:pt x="355" y="71"/>
                      </a:cubicBezTo>
                      <a:cubicBezTo>
                        <a:pt x="408" y="151"/>
                        <a:pt x="314" y="243"/>
                        <a:pt x="230" y="226"/>
                      </a:cubicBezTo>
                      <a:cubicBezTo>
                        <a:pt x="181" y="216"/>
                        <a:pt x="144" y="169"/>
                        <a:pt x="147" y="119"/>
                      </a:cubicBezTo>
                      <a:cubicBezTo>
                        <a:pt x="149" y="92"/>
                        <a:pt x="168" y="66"/>
                        <a:pt x="189" y="50"/>
                      </a:cubicBezTo>
                      <a:cubicBezTo>
                        <a:pt x="209" y="35"/>
                        <a:pt x="236" y="35"/>
                        <a:pt x="259" y="41"/>
                      </a:cubicBezTo>
                      <a:cubicBezTo>
                        <a:pt x="344" y="63"/>
                        <a:pt x="400" y="144"/>
                        <a:pt x="433" y="219"/>
                      </a:cubicBezTo>
                      <a:cubicBezTo>
                        <a:pt x="451" y="258"/>
                        <a:pt x="465" y="304"/>
                        <a:pt x="457" y="348"/>
                      </a:cubicBezTo>
                      <a:cubicBezTo>
                        <a:pt x="449" y="390"/>
                        <a:pt x="417" y="409"/>
                        <a:pt x="378" y="416"/>
                      </a:cubicBezTo>
                      <a:cubicBezTo>
                        <a:pt x="336" y="423"/>
                        <a:pt x="291" y="417"/>
                        <a:pt x="251" y="406"/>
                      </a:cubicBezTo>
                      <a:cubicBezTo>
                        <a:pt x="214" y="397"/>
                        <a:pt x="181" y="382"/>
                        <a:pt x="154" y="354"/>
                      </a:cubicBezTo>
                      <a:cubicBezTo>
                        <a:pt x="107" y="304"/>
                        <a:pt x="123" y="235"/>
                        <a:pt x="169" y="190"/>
                      </a:cubicBezTo>
                      <a:cubicBezTo>
                        <a:pt x="207" y="153"/>
                        <a:pt x="275" y="128"/>
                        <a:pt x="317" y="172"/>
                      </a:cubicBezTo>
                      <a:cubicBezTo>
                        <a:pt x="374" y="232"/>
                        <a:pt x="332" y="349"/>
                        <a:pt x="252" y="362"/>
                      </a:cubicBezTo>
                      <a:cubicBezTo>
                        <a:pt x="215" y="369"/>
                        <a:pt x="173" y="364"/>
                        <a:pt x="138" y="352"/>
                      </a:cubicBezTo>
                      <a:cubicBezTo>
                        <a:pt x="124" y="346"/>
                        <a:pt x="110" y="338"/>
                        <a:pt x="106" y="323"/>
                      </a:cubicBezTo>
                      <a:cubicBezTo>
                        <a:pt x="102" y="309"/>
                        <a:pt x="106" y="293"/>
                        <a:pt x="112" y="280"/>
                      </a:cubicBezTo>
                      <a:cubicBezTo>
                        <a:pt x="125" y="252"/>
                        <a:pt x="149" y="228"/>
                        <a:pt x="175" y="211"/>
                      </a:cubicBezTo>
                      <a:cubicBezTo>
                        <a:pt x="196" y="196"/>
                        <a:pt x="227" y="182"/>
                        <a:pt x="253" y="193"/>
                      </a:cubicBezTo>
                      <a:cubicBezTo>
                        <a:pt x="279" y="204"/>
                        <a:pt x="284" y="243"/>
                        <a:pt x="276" y="267"/>
                      </a:cubicBezTo>
                      <a:cubicBezTo>
                        <a:pt x="268" y="292"/>
                        <a:pt x="244" y="308"/>
                        <a:pt x="221" y="317"/>
                      </a:cubicBezTo>
                      <a:cubicBezTo>
                        <a:pt x="172" y="337"/>
                        <a:pt x="106" y="336"/>
                        <a:pt x="58" y="310"/>
                      </a:cubicBezTo>
                      <a:cubicBezTo>
                        <a:pt x="36" y="297"/>
                        <a:pt x="22" y="276"/>
                        <a:pt x="24" y="250"/>
                      </a:cubicBezTo>
                      <a:cubicBezTo>
                        <a:pt x="27" y="220"/>
                        <a:pt x="46" y="195"/>
                        <a:pt x="76" y="213"/>
                      </a:cubicBezTo>
                      <a:cubicBezTo>
                        <a:pt x="104" y="230"/>
                        <a:pt x="124" y="263"/>
                        <a:pt x="138" y="292"/>
                      </a:cubicBezTo>
                      <a:cubicBezTo>
                        <a:pt x="152" y="321"/>
                        <a:pt x="164" y="358"/>
                        <a:pt x="152" y="390"/>
                      </a:cubicBezTo>
                      <a:cubicBezTo>
                        <a:pt x="156" y="389"/>
                        <a:pt x="159" y="388"/>
                        <a:pt x="162" y="388"/>
                      </a:cubicBezTo>
                      <a:cubicBezTo>
                        <a:pt x="128" y="358"/>
                        <a:pt x="139" y="300"/>
                        <a:pt x="148" y="262"/>
                      </a:cubicBezTo>
                      <a:cubicBezTo>
                        <a:pt x="159" y="219"/>
                        <a:pt x="178" y="170"/>
                        <a:pt x="210" y="138"/>
                      </a:cubicBezTo>
                      <a:cubicBezTo>
                        <a:pt x="207" y="138"/>
                        <a:pt x="204" y="138"/>
                        <a:pt x="201" y="138"/>
                      </a:cubicBezTo>
                      <a:cubicBezTo>
                        <a:pt x="221" y="158"/>
                        <a:pt x="230" y="188"/>
                        <a:pt x="238" y="213"/>
                      </a:cubicBezTo>
                      <a:cubicBezTo>
                        <a:pt x="248" y="248"/>
                        <a:pt x="255" y="285"/>
                        <a:pt x="255" y="321"/>
                      </a:cubicBezTo>
                      <a:cubicBezTo>
                        <a:pt x="255" y="348"/>
                        <a:pt x="249" y="382"/>
                        <a:pt x="218" y="389"/>
                      </a:cubicBezTo>
                      <a:cubicBezTo>
                        <a:pt x="198" y="394"/>
                        <a:pt x="217" y="345"/>
                        <a:pt x="219" y="338"/>
                      </a:cubicBezTo>
                      <a:cubicBezTo>
                        <a:pt x="238" y="286"/>
                        <a:pt x="265" y="233"/>
                        <a:pt x="306" y="195"/>
                      </a:cubicBezTo>
                      <a:cubicBezTo>
                        <a:pt x="329" y="173"/>
                        <a:pt x="373" y="150"/>
                        <a:pt x="382" y="196"/>
                      </a:cubicBezTo>
                      <a:cubicBezTo>
                        <a:pt x="390" y="237"/>
                        <a:pt x="373" y="281"/>
                        <a:pt x="346" y="311"/>
                      </a:cubicBezTo>
                      <a:cubicBezTo>
                        <a:pt x="325" y="333"/>
                        <a:pt x="288" y="363"/>
                        <a:pt x="255" y="356"/>
                      </a:cubicBezTo>
                      <a:cubicBezTo>
                        <a:pt x="222" y="351"/>
                        <a:pt x="230" y="308"/>
                        <a:pt x="242" y="289"/>
                      </a:cubicBezTo>
                      <a:cubicBezTo>
                        <a:pt x="277" y="234"/>
                        <a:pt x="349" y="198"/>
                        <a:pt x="408" y="178"/>
                      </a:cubicBezTo>
                      <a:cubicBezTo>
                        <a:pt x="461" y="160"/>
                        <a:pt x="543" y="151"/>
                        <a:pt x="540" y="230"/>
                      </a:cubicBezTo>
                      <a:cubicBezTo>
                        <a:pt x="539" y="268"/>
                        <a:pt x="518" y="305"/>
                        <a:pt x="491" y="329"/>
                      </a:cubicBezTo>
                      <a:cubicBezTo>
                        <a:pt x="467" y="352"/>
                        <a:pt x="419" y="366"/>
                        <a:pt x="396" y="333"/>
                      </a:cubicBezTo>
                      <a:cubicBezTo>
                        <a:pt x="377" y="304"/>
                        <a:pt x="389" y="256"/>
                        <a:pt x="400" y="226"/>
                      </a:cubicBezTo>
                      <a:cubicBezTo>
                        <a:pt x="408" y="203"/>
                        <a:pt x="432" y="147"/>
                        <a:pt x="464" y="153"/>
                      </a:cubicBezTo>
                      <a:cubicBezTo>
                        <a:pt x="499" y="159"/>
                        <a:pt x="515" y="214"/>
                        <a:pt x="523" y="242"/>
                      </a:cubicBezTo>
                      <a:cubicBezTo>
                        <a:pt x="533" y="276"/>
                        <a:pt x="542" y="316"/>
                        <a:pt x="536" y="351"/>
                      </a:cubicBezTo>
                      <a:cubicBezTo>
                        <a:pt x="535" y="358"/>
                        <a:pt x="546" y="362"/>
                        <a:pt x="547" y="354"/>
                      </a:cubicBezTo>
                      <a:cubicBezTo>
                        <a:pt x="551" y="338"/>
                        <a:pt x="552" y="321"/>
                        <a:pt x="552" y="305"/>
                      </a:cubicBezTo>
                      <a:cubicBezTo>
                        <a:pt x="548" y="305"/>
                        <a:pt x="544" y="306"/>
                        <a:pt x="540" y="306"/>
                      </a:cubicBezTo>
                      <a:cubicBezTo>
                        <a:pt x="543" y="330"/>
                        <a:pt x="540" y="357"/>
                        <a:pt x="535" y="380"/>
                      </a:cubicBezTo>
                      <a:cubicBezTo>
                        <a:pt x="532" y="391"/>
                        <a:pt x="529" y="405"/>
                        <a:pt x="519" y="412"/>
                      </a:cubicBezTo>
                      <a:cubicBezTo>
                        <a:pt x="506" y="420"/>
                        <a:pt x="493" y="403"/>
                        <a:pt x="491" y="392"/>
                      </a:cubicBezTo>
                      <a:cubicBezTo>
                        <a:pt x="488" y="363"/>
                        <a:pt x="506" y="329"/>
                        <a:pt x="518" y="304"/>
                      </a:cubicBezTo>
                      <a:cubicBezTo>
                        <a:pt x="529" y="284"/>
                        <a:pt x="544" y="251"/>
                        <a:pt x="564" y="239"/>
                      </a:cubicBezTo>
                      <a:cubicBezTo>
                        <a:pt x="561" y="237"/>
                        <a:pt x="558" y="235"/>
                        <a:pt x="555" y="234"/>
                      </a:cubicBezTo>
                      <a:cubicBezTo>
                        <a:pt x="546" y="322"/>
                        <a:pt x="455" y="370"/>
                        <a:pt x="373" y="343"/>
                      </a:cubicBezTo>
                      <a:cubicBezTo>
                        <a:pt x="375" y="345"/>
                        <a:pt x="376" y="347"/>
                        <a:pt x="377" y="350"/>
                      </a:cubicBezTo>
                      <a:cubicBezTo>
                        <a:pt x="386" y="284"/>
                        <a:pt x="448" y="194"/>
                        <a:pt x="524" y="212"/>
                      </a:cubicBezTo>
                      <a:cubicBezTo>
                        <a:pt x="523" y="210"/>
                        <a:pt x="521" y="208"/>
                        <a:pt x="520" y="206"/>
                      </a:cubicBezTo>
                      <a:cubicBezTo>
                        <a:pt x="526" y="257"/>
                        <a:pt x="475" y="278"/>
                        <a:pt x="431" y="271"/>
                      </a:cubicBezTo>
                      <a:cubicBezTo>
                        <a:pt x="413" y="269"/>
                        <a:pt x="394" y="260"/>
                        <a:pt x="389" y="241"/>
                      </a:cubicBezTo>
                      <a:cubicBezTo>
                        <a:pt x="381" y="215"/>
                        <a:pt x="410" y="187"/>
                        <a:pt x="427" y="171"/>
                      </a:cubicBezTo>
                      <a:cubicBezTo>
                        <a:pt x="445" y="156"/>
                        <a:pt x="471" y="135"/>
                        <a:pt x="497" y="143"/>
                      </a:cubicBezTo>
                      <a:cubicBezTo>
                        <a:pt x="513" y="148"/>
                        <a:pt x="520" y="167"/>
                        <a:pt x="523" y="182"/>
                      </a:cubicBezTo>
                      <a:cubicBezTo>
                        <a:pt x="528" y="208"/>
                        <a:pt x="517" y="264"/>
                        <a:pt x="481" y="236"/>
                      </a:cubicBezTo>
                      <a:cubicBezTo>
                        <a:pt x="482" y="239"/>
                        <a:pt x="483" y="242"/>
                        <a:pt x="484" y="245"/>
                      </a:cubicBezTo>
                      <a:cubicBezTo>
                        <a:pt x="519" y="181"/>
                        <a:pt x="592" y="181"/>
                        <a:pt x="648" y="217"/>
                      </a:cubicBezTo>
                      <a:cubicBezTo>
                        <a:pt x="669" y="230"/>
                        <a:pt x="691" y="252"/>
                        <a:pt x="693" y="278"/>
                      </a:cubicBezTo>
                      <a:cubicBezTo>
                        <a:pt x="696" y="309"/>
                        <a:pt x="664" y="326"/>
                        <a:pt x="637" y="328"/>
                      </a:cubicBezTo>
                      <a:cubicBezTo>
                        <a:pt x="609" y="330"/>
                        <a:pt x="551" y="322"/>
                        <a:pt x="540" y="289"/>
                      </a:cubicBezTo>
                      <a:cubicBezTo>
                        <a:pt x="528" y="249"/>
                        <a:pt x="624" y="242"/>
                        <a:pt x="614" y="299"/>
                      </a:cubicBezTo>
                      <a:cubicBezTo>
                        <a:pt x="609" y="330"/>
                        <a:pt x="559" y="336"/>
                        <a:pt x="535" y="338"/>
                      </a:cubicBezTo>
                      <a:cubicBezTo>
                        <a:pt x="506" y="341"/>
                        <a:pt x="459" y="343"/>
                        <a:pt x="441" y="316"/>
                      </a:cubicBezTo>
                      <a:cubicBezTo>
                        <a:pt x="438" y="312"/>
                        <a:pt x="438" y="307"/>
                        <a:pt x="440" y="303"/>
                      </a:cubicBezTo>
                      <a:cubicBezTo>
                        <a:pt x="443" y="297"/>
                        <a:pt x="450" y="309"/>
                        <a:pt x="452" y="311"/>
                      </a:cubicBezTo>
                      <a:cubicBezTo>
                        <a:pt x="460" y="321"/>
                        <a:pt x="469" y="337"/>
                        <a:pt x="453" y="343"/>
                      </a:cubicBezTo>
                      <a:cubicBezTo>
                        <a:pt x="426" y="353"/>
                        <a:pt x="396" y="331"/>
                        <a:pt x="405" y="302"/>
                      </a:cubicBezTo>
                      <a:cubicBezTo>
                        <a:pt x="402" y="304"/>
                        <a:pt x="399" y="305"/>
                        <a:pt x="396" y="306"/>
                      </a:cubicBezTo>
                      <a:cubicBezTo>
                        <a:pt x="414" y="317"/>
                        <a:pt x="432" y="338"/>
                        <a:pt x="406" y="352"/>
                      </a:cubicBezTo>
                      <a:cubicBezTo>
                        <a:pt x="400" y="355"/>
                        <a:pt x="391" y="357"/>
                        <a:pt x="385" y="353"/>
                      </a:cubicBezTo>
                      <a:cubicBezTo>
                        <a:pt x="375" y="348"/>
                        <a:pt x="386" y="329"/>
                        <a:pt x="389" y="324"/>
                      </a:cubicBezTo>
                      <a:cubicBezTo>
                        <a:pt x="386" y="324"/>
                        <a:pt x="382" y="324"/>
                        <a:pt x="379" y="325"/>
                      </a:cubicBezTo>
                      <a:cubicBezTo>
                        <a:pt x="395" y="339"/>
                        <a:pt x="418" y="367"/>
                        <a:pt x="393" y="385"/>
                      </a:cubicBezTo>
                      <a:cubicBezTo>
                        <a:pt x="375" y="397"/>
                        <a:pt x="345" y="390"/>
                        <a:pt x="330" y="376"/>
                      </a:cubicBezTo>
                      <a:cubicBezTo>
                        <a:pt x="306" y="355"/>
                        <a:pt x="309" y="312"/>
                        <a:pt x="330" y="290"/>
                      </a:cubicBezTo>
                      <a:cubicBezTo>
                        <a:pt x="340" y="280"/>
                        <a:pt x="371" y="270"/>
                        <a:pt x="373" y="292"/>
                      </a:cubicBezTo>
                      <a:cubicBezTo>
                        <a:pt x="375" y="309"/>
                        <a:pt x="362" y="327"/>
                        <a:pt x="350" y="337"/>
                      </a:cubicBezTo>
                      <a:cubicBezTo>
                        <a:pt x="336" y="351"/>
                        <a:pt x="306" y="352"/>
                        <a:pt x="292" y="338"/>
                      </a:cubicBezTo>
                      <a:cubicBezTo>
                        <a:pt x="276" y="321"/>
                        <a:pt x="290" y="292"/>
                        <a:pt x="301" y="277"/>
                      </a:cubicBezTo>
                      <a:cubicBezTo>
                        <a:pt x="313" y="263"/>
                        <a:pt x="331" y="253"/>
                        <a:pt x="349" y="252"/>
                      </a:cubicBezTo>
                      <a:cubicBezTo>
                        <a:pt x="375" y="249"/>
                        <a:pt x="380" y="273"/>
                        <a:pt x="375" y="294"/>
                      </a:cubicBezTo>
                      <a:cubicBezTo>
                        <a:pt x="367" y="332"/>
                        <a:pt x="308" y="332"/>
                        <a:pt x="279" y="323"/>
                      </a:cubicBezTo>
                      <a:cubicBezTo>
                        <a:pt x="186" y="297"/>
                        <a:pt x="297" y="203"/>
                        <a:pt x="338" y="186"/>
                      </a:cubicBezTo>
                      <a:cubicBezTo>
                        <a:pt x="355" y="179"/>
                        <a:pt x="378" y="174"/>
                        <a:pt x="392" y="188"/>
                      </a:cubicBezTo>
                      <a:cubicBezTo>
                        <a:pt x="409" y="205"/>
                        <a:pt x="403" y="226"/>
                        <a:pt x="384" y="235"/>
                      </a:cubicBezTo>
                      <a:cubicBezTo>
                        <a:pt x="354" y="250"/>
                        <a:pt x="306" y="248"/>
                        <a:pt x="274" y="240"/>
                      </a:cubicBezTo>
                      <a:cubicBezTo>
                        <a:pt x="276" y="242"/>
                        <a:pt x="277" y="244"/>
                        <a:pt x="279" y="246"/>
                      </a:cubicBezTo>
                      <a:cubicBezTo>
                        <a:pt x="277" y="220"/>
                        <a:pt x="288" y="198"/>
                        <a:pt x="307" y="181"/>
                      </a:cubicBezTo>
                      <a:cubicBezTo>
                        <a:pt x="316" y="173"/>
                        <a:pt x="348" y="154"/>
                        <a:pt x="350" y="177"/>
                      </a:cubicBezTo>
                      <a:cubicBezTo>
                        <a:pt x="352" y="199"/>
                        <a:pt x="329" y="235"/>
                        <a:pt x="307" y="212"/>
                      </a:cubicBezTo>
                      <a:cubicBezTo>
                        <a:pt x="286" y="191"/>
                        <a:pt x="302" y="160"/>
                        <a:pt x="323" y="148"/>
                      </a:cubicBezTo>
                      <a:cubicBezTo>
                        <a:pt x="320" y="146"/>
                        <a:pt x="317" y="144"/>
                        <a:pt x="314" y="143"/>
                      </a:cubicBezTo>
                      <a:cubicBezTo>
                        <a:pt x="319" y="189"/>
                        <a:pt x="300" y="238"/>
                        <a:pt x="246" y="235"/>
                      </a:cubicBezTo>
                      <a:cubicBezTo>
                        <a:pt x="231" y="235"/>
                        <a:pt x="214" y="228"/>
                        <a:pt x="206" y="216"/>
                      </a:cubicBezTo>
                      <a:cubicBezTo>
                        <a:pt x="195" y="199"/>
                        <a:pt x="211" y="180"/>
                        <a:pt x="223" y="169"/>
                      </a:cubicBezTo>
                      <a:cubicBezTo>
                        <a:pt x="246" y="149"/>
                        <a:pt x="275" y="137"/>
                        <a:pt x="305" y="137"/>
                      </a:cubicBezTo>
                      <a:cubicBezTo>
                        <a:pt x="317" y="137"/>
                        <a:pt x="336" y="139"/>
                        <a:pt x="340" y="152"/>
                      </a:cubicBezTo>
                      <a:cubicBezTo>
                        <a:pt x="345" y="168"/>
                        <a:pt x="326" y="188"/>
                        <a:pt x="314" y="195"/>
                      </a:cubicBezTo>
                      <a:cubicBezTo>
                        <a:pt x="285" y="213"/>
                        <a:pt x="243" y="207"/>
                        <a:pt x="211" y="202"/>
                      </a:cubicBezTo>
                      <a:cubicBezTo>
                        <a:pt x="182" y="196"/>
                        <a:pt x="150" y="187"/>
                        <a:pt x="126" y="169"/>
                      </a:cubicBezTo>
                      <a:cubicBezTo>
                        <a:pt x="127" y="171"/>
                        <a:pt x="128" y="174"/>
                        <a:pt x="128" y="176"/>
                      </a:cubicBezTo>
                      <a:cubicBezTo>
                        <a:pt x="143" y="116"/>
                        <a:pt x="220" y="110"/>
                        <a:pt x="271" y="113"/>
                      </a:cubicBezTo>
                      <a:cubicBezTo>
                        <a:pt x="301" y="115"/>
                        <a:pt x="331" y="121"/>
                        <a:pt x="359" y="131"/>
                      </a:cubicBezTo>
                      <a:cubicBezTo>
                        <a:pt x="376" y="137"/>
                        <a:pt x="403" y="148"/>
                        <a:pt x="410" y="167"/>
                      </a:cubicBezTo>
                      <a:cubicBezTo>
                        <a:pt x="419" y="188"/>
                        <a:pt x="385" y="194"/>
                        <a:pt x="371" y="195"/>
                      </a:cubicBezTo>
                      <a:cubicBezTo>
                        <a:pt x="342" y="197"/>
                        <a:pt x="312" y="191"/>
                        <a:pt x="286" y="180"/>
                      </a:cubicBezTo>
                      <a:cubicBezTo>
                        <a:pt x="264" y="172"/>
                        <a:pt x="233" y="156"/>
                        <a:pt x="232" y="130"/>
                      </a:cubicBezTo>
                      <a:cubicBezTo>
                        <a:pt x="230" y="99"/>
                        <a:pt x="267" y="80"/>
                        <a:pt x="292" y="76"/>
                      </a:cubicBezTo>
                      <a:cubicBezTo>
                        <a:pt x="321" y="70"/>
                        <a:pt x="355" y="75"/>
                        <a:pt x="382" y="87"/>
                      </a:cubicBezTo>
                      <a:cubicBezTo>
                        <a:pt x="406" y="97"/>
                        <a:pt x="424" y="117"/>
                        <a:pt x="400" y="139"/>
                      </a:cubicBezTo>
                      <a:cubicBezTo>
                        <a:pt x="371" y="165"/>
                        <a:pt x="324" y="167"/>
                        <a:pt x="294" y="140"/>
                      </a:cubicBezTo>
                      <a:cubicBezTo>
                        <a:pt x="257" y="107"/>
                        <a:pt x="295" y="69"/>
                        <a:pt x="327" y="53"/>
                      </a:cubicBezTo>
                      <a:cubicBezTo>
                        <a:pt x="334" y="50"/>
                        <a:pt x="328" y="39"/>
                        <a:pt x="321" y="43"/>
                      </a:cubicBez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71" name="组合 70"/>
            <p:cNvGrpSpPr/>
            <p:nvPr/>
          </p:nvGrpSpPr>
          <p:grpSpPr>
            <a:xfrm>
              <a:off x="5459413" y="523875"/>
              <a:ext cx="1423988" cy="1035050"/>
              <a:chOff x="8013700" y="525463"/>
              <a:chExt cx="1423988" cy="1035050"/>
            </a:xfrm>
          </p:grpSpPr>
          <p:sp>
            <p:nvSpPr>
              <p:cNvPr id="72" name="Freeform 10"/>
              <p:cNvSpPr/>
              <p:nvPr/>
            </p:nvSpPr>
            <p:spPr bwMode="auto">
              <a:xfrm>
                <a:off x="8013700" y="930275"/>
                <a:ext cx="325438" cy="349250"/>
              </a:xfrm>
              <a:custGeom>
                <a:avLst/>
                <a:gdLst>
                  <a:gd name="T0" fmla="*/ 157 w 206"/>
                  <a:gd name="T1" fmla="*/ 79 h 221"/>
                  <a:gd name="T2" fmla="*/ 167 w 206"/>
                  <a:gd name="T3" fmla="*/ 79 h 221"/>
                  <a:gd name="T4" fmla="*/ 206 w 206"/>
                  <a:gd name="T5" fmla="*/ 29 h 221"/>
                  <a:gd name="T6" fmla="*/ 206 w 206"/>
                  <a:gd name="T7" fmla="*/ 13 h 221"/>
                  <a:gd name="T8" fmla="*/ 206 w 206"/>
                  <a:gd name="T9" fmla="*/ 0 h 221"/>
                  <a:gd name="T10" fmla="*/ 167 w 206"/>
                  <a:gd name="T11" fmla="*/ 50 h 221"/>
                  <a:gd name="T12" fmla="*/ 157 w 206"/>
                  <a:gd name="T13" fmla="*/ 50 h 221"/>
                  <a:gd name="T14" fmla="*/ 0 w 206"/>
                  <a:gd name="T15" fmla="*/ 206 h 221"/>
                  <a:gd name="T16" fmla="*/ 1 w 206"/>
                  <a:gd name="T17" fmla="*/ 221 h 221"/>
                  <a:gd name="T18" fmla="*/ 157 w 206"/>
                  <a:gd name="T19" fmla="*/ 79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6" h="221">
                    <a:moveTo>
                      <a:pt x="157" y="79"/>
                    </a:moveTo>
                    <a:cubicBezTo>
                      <a:pt x="160" y="79"/>
                      <a:pt x="164" y="79"/>
                      <a:pt x="167" y="79"/>
                    </a:cubicBezTo>
                    <a:cubicBezTo>
                      <a:pt x="177" y="60"/>
                      <a:pt x="190" y="43"/>
                      <a:pt x="206" y="29"/>
                    </a:cubicBezTo>
                    <a:cubicBezTo>
                      <a:pt x="206" y="24"/>
                      <a:pt x="206" y="19"/>
                      <a:pt x="206" y="13"/>
                    </a:cubicBezTo>
                    <a:cubicBezTo>
                      <a:pt x="206" y="9"/>
                      <a:pt x="206" y="5"/>
                      <a:pt x="206" y="0"/>
                    </a:cubicBezTo>
                    <a:cubicBezTo>
                      <a:pt x="190" y="14"/>
                      <a:pt x="177" y="31"/>
                      <a:pt x="167" y="50"/>
                    </a:cubicBezTo>
                    <a:cubicBezTo>
                      <a:pt x="164" y="50"/>
                      <a:pt x="160" y="50"/>
                      <a:pt x="157" y="50"/>
                    </a:cubicBezTo>
                    <a:cubicBezTo>
                      <a:pt x="70" y="50"/>
                      <a:pt x="0" y="120"/>
                      <a:pt x="0" y="206"/>
                    </a:cubicBezTo>
                    <a:cubicBezTo>
                      <a:pt x="0" y="211"/>
                      <a:pt x="1" y="216"/>
                      <a:pt x="1" y="221"/>
                    </a:cubicBezTo>
                    <a:cubicBezTo>
                      <a:pt x="8" y="141"/>
                      <a:pt x="75" y="79"/>
                      <a:pt x="157" y="79"/>
                    </a:cubicBezTo>
                    <a:close/>
                  </a:path>
                </a:pathLst>
              </a:custGeom>
              <a:solidFill>
                <a:srgbClr val="05D1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grpSp>
            <p:nvGrpSpPr>
              <p:cNvPr id="73" name="组合 72"/>
              <p:cNvGrpSpPr/>
              <p:nvPr/>
            </p:nvGrpSpPr>
            <p:grpSpPr>
              <a:xfrm>
                <a:off x="8013700" y="525463"/>
                <a:ext cx="1423988" cy="1035050"/>
                <a:chOff x="8013700" y="525463"/>
                <a:chExt cx="1423988" cy="1035050"/>
              </a:xfrm>
            </p:grpSpPr>
            <p:sp>
              <p:nvSpPr>
                <p:cNvPr id="74" name="Freeform 11"/>
                <p:cNvSpPr/>
                <p:nvPr/>
              </p:nvSpPr>
              <p:spPr bwMode="auto">
                <a:xfrm>
                  <a:off x="8339138" y="525463"/>
                  <a:ext cx="1098550" cy="620713"/>
                </a:xfrm>
                <a:custGeom>
                  <a:avLst/>
                  <a:gdLst>
                    <a:gd name="T0" fmla="*/ 504 w 696"/>
                    <a:gd name="T1" fmla="*/ 188 h 394"/>
                    <a:gd name="T2" fmla="*/ 476 w 696"/>
                    <a:gd name="T3" fmla="*/ 190 h 394"/>
                    <a:gd name="T4" fmla="*/ 241 w 696"/>
                    <a:gd name="T5" fmla="*/ 0 h 394"/>
                    <a:gd name="T6" fmla="*/ 0 w 696"/>
                    <a:gd name="T7" fmla="*/ 241 h 394"/>
                    <a:gd name="T8" fmla="*/ 0 w 696"/>
                    <a:gd name="T9" fmla="*/ 256 h 394"/>
                    <a:gd name="T10" fmla="*/ 241 w 696"/>
                    <a:gd name="T11" fmla="*/ 29 h 394"/>
                    <a:gd name="T12" fmla="*/ 476 w 696"/>
                    <a:gd name="T13" fmla="*/ 219 h 394"/>
                    <a:gd name="T14" fmla="*/ 504 w 696"/>
                    <a:gd name="T15" fmla="*/ 217 h 394"/>
                    <a:gd name="T16" fmla="*/ 695 w 696"/>
                    <a:gd name="T17" fmla="*/ 394 h 394"/>
                    <a:gd name="T18" fmla="*/ 696 w 696"/>
                    <a:gd name="T19" fmla="*/ 379 h 394"/>
                    <a:gd name="T20" fmla="*/ 504 w 696"/>
                    <a:gd name="T21" fmla="*/ 188 h 3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96" h="394">
                      <a:moveTo>
                        <a:pt x="504" y="188"/>
                      </a:moveTo>
                      <a:cubicBezTo>
                        <a:pt x="495" y="188"/>
                        <a:pt x="485" y="188"/>
                        <a:pt x="476" y="190"/>
                      </a:cubicBezTo>
                      <a:cubicBezTo>
                        <a:pt x="452" y="81"/>
                        <a:pt x="356" y="0"/>
                        <a:pt x="241" y="0"/>
                      </a:cubicBezTo>
                      <a:cubicBezTo>
                        <a:pt x="107" y="0"/>
                        <a:pt x="0" y="108"/>
                        <a:pt x="0" y="241"/>
                      </a:cubicBezTo>
                      <a:cubicBezTo>
                        <a:pt x="0" y="246"/>
                        <a:pt x="0" y="251"/>
                        <a:pt x="0" y="256"/>
                      </a:cubicBezTo>
                      <a:cubicBezTo>
                        <a:pt x="8" y="129"/>
                        <a:pt x="112" y="29"/>
                        <a:pt x="241" y="29"/>
                      </a:cubicBezTo>
                      <a:cubicBezTo>
                        <a:pt x="356" y="29"/>
                        <a:pt x="452" y="110"/>
                        <a:pt x="476" y="219"/>
                      </a:cubicBezTo>
                      <a:cubicBezTo>
                        <a:pt x="485" y="217"/>
                        <a:pt x="495" y="217"/>
                        <a:pt x="504" y="217"/>
                      </a:cubicBezTo>
                      <a:cubicBezTo>
                        <a:pt x="605" y="217"/>
                        <a:pt x="688" y="295"/>
                        <a:pt x="695" y="394"/>
                      </a:cubicBezTo>
                      <a:cubicBezTo>
                        <a:pt x="696" y="389"/>
                        <a:pt x="696" y="384"/>
                        <a:pt x="696" y="379"/>
                      </a:cubicBezTo>
                      <a:cubicBezTo>
                        <a:pt x="696" y="274"/>
                        <a:pt x="610" y="188"/>
                        <a:pt x="504" y="188"/>
                      </a:cubicBezTo>
                      <a:close/>
                    </a:path>
                  </a:pathLst>
                </a:custGeom>
                <a:solidFill>
                  <a:srgbClr val="05D1A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grpSp>
              <p:nvGrpSpPr>
                <p:cNvPr id="75" name="组合 74"/>
                <p:cNvGrpSpPr/>
                <p:nvPr/>
              </p:nvGrpSpPr>
              <p:grpSpPr>
                <a:xfrm>
                  <a:off x="8013700" y="525463"/>
                  <a:ext cx="1423988" cy="1035050"/>
                  <a:chOff x="8013700" y="525463"/>
                  <a:chExt cx="1423988" cy="1035050"/>
                </a:xfrm>
              </p:grpSpPr>
              <p:sp>
                <p:nvSpPr>
                  <p:cNvPr id="76" name="Freeform 9"/>
                  <p:cNvSpPr/>
                  <p:nvPr/>
                </p:nvSpPr>
                <p:spPr bwMode="auto">
                  <a:xfrm>
                    <a:off x="8013700" y="525463"/>
                    <a:ext cx="1423988" cy="1035050"/>
                  </a:xfrm>
                  <a:custGeom>
                    <a:avLst/>
                    <a:gdLst>
                      <a:gd name="T0" fmla="*/ 710 w 902"/>
                      <a:gd name="T1" fmla="*/ 188 h 656"/>
                      <a:gd name="T2" fmla="*/ 682 w 902"/>
                      <a:gd name="T3" fmla="*/ 190 h 656"/>
                      <a:gd name="T4" fmla="*/ 447 w 902"/>
                      <a:gd name="T5" fmla="*/ 0 h 656"/>
                      <a:gd name="T6" fmla="*/ 206 w 902"/>
                      <a:gd name="T7" fmla="*/ 241 h 656"/>
                      <a:gd name="T8" fmla="*/ 206 w 902"/>
                      <a:gd name="T9" fmla="*/ 257 h 656"/>
                      <a:gd name="T10" fmla="*/ 167 w 902"/>
                      <a:gd name="T11" fmla="*/ 307 h 656"/>
                      <a:gd name="T12" fmla="*/ 157 w 902"/>
                      <a:gd name="T13" fmla="*/ 307 h 656"/>
                      <a:gd name="T14" fmla="*/ 0 w 902"/>
                      <a:gd name="T15" fmla="*/ 463 h 656"/>
                      <a:gd name="T16" fmla="*/ 157 w 902"/>
                      <a:gd name="T17" fmla="*/ 619 h 656"/>
                      <a:gd name="T18" fmla="*/ 287 w 902"/>
                      <a:gd name="T19" fmla="*/ 548 h 656"/>
                      <a:gd name="T20" fmla="*/ 317 w 902"/>
                      <a:gd name="T21" fmla="*/ 551 h 656"/>
                      <a:gd name="T22" fmla="*/ 340 w 902"/>
                      <a:gd name="T23" fmla="*/ 549 h 656"/>
                      <a:gd name="T24" fmla="*/ 506 w 902"/>
                      <a:gd name="T25" fmla="*/ 656 h 656"/>
                      <a:gd name="T26" fmla="*/ 663 w 902"/>
                      <a:gd name="T27" fmla="*/ 565 h 656"/>
                      <a:gd name="T28" fmla="*/ 710 w 902"/>
                      <a:gd name="T29" fmla="*/ 571 h 656"/>
                      <a:gd name="T30" fmla="*/ 902 w 902"/>
                      <a:gd name="T31" fmla="*/ 379 h 656"/>
                      <a:gd name="T32" fmla="*/ 710 w 902"/>
                      <a:gd name="T33" fmla="*/ 188 h 6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902" h="656">
                        <a:moveTo>
                          <a:pt x="710" y="188"/>
                        </a:moveTo>
                        <a:cubicBezTo>
                          <a:pt x="701" y="188"/>
                          <a:pt x="691" y="188"/>
                          <a:pt x="682" y="190"/>
                        </a:cubicBezTo>
                        <a:cubicBezTo>
                          <a:pt x="658" y="81"/>
                          <a:pt x="562" y="0"/>
                          <a:pt x="447" y="0"/>
                        </a:cubicBezTo>
                        <a:cubicBezTo>
                          <a:pt x="313" y="0"/>
                          <a:pt x="206" y="108"/>
                          <a:pt x="206" y="241"/>
                        </a:cubicBezTo>
                        <a:cubicBezTo>
                          <a:pt x="206" y="247"/>
                          <a:pt x="206" y="252"/>
                          <a:pt x="206" y="257"/>
                        </a:cubicBezTo>
                        <a:cubicBezTo>
                          <a:pt x="190" y="271"/>
                          <a:pt x="177" y="288"/>
                          <a:pt x="167" y="307"/>
                        </a:cubicBezTo>
                        <a:cubicBezTo>
                          <a:pt x="164" y="307"/>
                          <a:pt x="160" y="307"/>
                          <a:pt x="157" y="307"/>
                        </a:cubicBezTo>
                        <a:cubicBezTo>
                          <a:pt x="70" y="307"/>
                          <a:pt x="0" y="377"/>
                          <a:pt x="0" y="463"/>
                        </a:cubicBezTo>
                        <a:cubicBezTo>
                          <a:pt x="0" y="549"/>
                          <a:pt x="70" y="619"/>
                          <a:pt x="157" y="619"/>
                        </a:cubicBezTo>
                        <a:cubicBezTo>
                          <a:pt x="211" y="619"/>
                          <a:pt x="260" y="591"/>
                          <a:pt x="287" y="548"/>
                        </a:cubicBezTo>
                        <a:cubicBezTo>
                          <a:pt x="297" y="550"/>
                          <a:pt x="307" y="551"/>
                          <a:pt x="317" y="551"/>
                        </a:cubicBezTo>
                        <a:cubicBezTo>
                          <a:pt x="325" y="551"/>
                          <a:pt x="333" y="550"/>
                          <a:pt x="340" y="549"/>
                        </a:cubicBezTo>
                        <a:cubicBezTo>
                          <a:pt x="369" y="612"/>
                          <a:pt x="432" y="656"/>
                          <a:pt x="506" y="656"/>
                        </a:cubicBezTo>
                        <a:cubicBezTo>
                          <a:pt x="573" y="656"/>
                          <a:pt x="632" y="619"/>
                          <a:pt x="663" y="565"/>
                        </a:cubicBezTo>
                        <a:cubicBezTo>
                          <a:pt x="678" y="569"/>
                          <a:pt x="694" y="571"/>
                          <a:pt x="710" y="571"/>
                        </a:cubicBezTo>
                        <a:cubicBezTo>
                          <a:pt x="816" y="571"/>
                          <a:pt x="902" y="485"/>
                          <a:pt x="902" y="379"/>
                        </a:cubicBezTo>
                        <a:cubicBezTo>
                          <a:pt x="902" y="274"/>
                          <a:pt x="816" y="188"/>
                          <a:pt x="710" y="188"/>
                        </a:cubicBezTo>
                        <a:close/>
                      </a:path>
                    </a:pathLst>
                  </a:custGeom>
                  <a:solidFill>
                    <a:srgbClr val="03937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77" name="Freeform 74"/>
                  <p:cNvSpPr/>
                  <p:nvPr/>
                </p:nvSpPr>
                <p:spPr bwMode="auto">
                  <a:xfrm>
                    <a:off x="8332788" y="773113"/>
                    <a:ext cx="874713" cy="590550"/>
                  </a:xfrm>
                  <a:custGeom>
                    <a:avLst/>
                    <a:gdLst>
                      <a:gd name="T0" fmla="*/ 290 w 554"/>
                      <a:gd name="T1" fmla="*/ 118 h 375"/>
                      <a:gd name="T2" fmla="*/ 228 w 554"/>
                      <a:gd name="T3" fmla="*/ 53 h 375"/>
                      <a:gd name="T4" fmla="*/ 231 w 554"/>
                      <a:gd name="T5" fmla="*/ 192 h 375"/>
                      <a:gd name="T6" fmla="*/ 235 w 554"/>
                      <a:gd name="T7" fmla="*/ 207 h 375"/>
                      <a:gd name="T8" fmla="*/ 252 w 554"/>
                      <a:gd name="T9" fmla="*/ 217 h 375"/>
                      <a:gd name="T10" fmla="*/ 280 w 554"/>
                      <a:gd name="T11" fmla="*/ 118 h 375"/>
                      <a:gd name="T12" fmla="*/ 259 w 554"/>
                      <a:gd name="T13" fmla="*/ 159 h 375"/>
                      <a:gd name="T14" fmla="*/ 329 w 554"/>
                      <a:gd name="T15" fmla="*/ 77 h 375"/>
                      <a:gd name="T16" fmla="*/ 271 w 554"/>
                      <a:gd name="T17" fmla="*/ 209 h 375"/>
                      <a:gd name="T18" fmla="*/ 379 w 554"/>
                      <a:gd name="T19" fmla="*/ 71 h 375"/>
                      <a:gd name="T20" fmla="*/ 366 w 554"/>
                      <a:gd name="T21" fmla="*/ 246 h 375"/>
                      <a:gd name="T22" fmla="*/ 411 w 554"/>
                      <a:gd name="T23" fmla="*/ 202 h 375"/>
                      <a:gd name="T24" fmla="*/ 399 w 554"/>
                      <a:gd name="T25" fmla="*/ 227 h 375"/>
                      <a:gd name="T26" fmla="*/ 455 w 554"/>
                      <a:gd name="T27" fmla="*/ 194 h 375"/>
                      <a:gd name="T28" fmla="*/ 457 w 554"/>
                      <a:gd name="T29" fmla="*/ 186 h 375"/>
                      <a:gd name="T30" fmla="*/ 404 w 554"/>
                      <a:gd name="T31" fmla="*/ 224 h 375"/>
                      <a:gd name="T32" fmla="*/ 393 w 554"/>
                      <a:gd name="T33" fmla="*/ 225 h 375"/>
                      <a:gd name="T34" fmla="*/ 286 w 554"/>
                      <a:gd name="T35" fmla="*/ 269 h 375"/>
                      <a:gd name="T36" fmla="*/ 140 w 554"/>
                      <a:gd name="T37" fmla="*/ 266 h 375"/>
                      <a:gd name="T38" fmla="*/ 77 w 554"/>
                      <a:gd name="T39" fmla="*/ 303 h 375"/>
                      <a:gd name="T40" fmla="*/ 123 w 554"/>
                      <a:gd name="T41" fmla="*/ 147 h 375"/>
                      <a:gd name="T42" fmla="*/ 74 w 554"/>
                      <a:gd name="T43" fmla="*/ 297 h 375"/>
                      <a:gd name="T44" fmla="*/ 103 w 554"/>
                      <a:gd name="T45" fmla="*/ 130 h 375"/>
                      <a:gd name="T46" fmla="*/ 136 w 554"/>
                      <a:gd name="T47" fmla="*/ 186 h 375"/>
                      <a:gd name="T48" fmla="*/ 155 w 554"/>
                      <a:gd name="T49" fmla="*/ 191 h 375"/>
                      <a:gd name="T50" fmla="*/ 166 w 554"/>
                      <a:gd name="T51" fmla="*/ 105 h 375"/>
                      <a:gd name="T52" fmla="*/ 236 w 554"/>
                      <a:gd name="T53" fmla="*/ 142 h 375"/>
                      <a:gd name="T54" fmla="*/ 254 w 554"/>
                      <a:gd name="T55" fmla="*/ 120 h 375"/>
                      <a:gd name="T56" fmla="*/ 152 w 554"/>
                      <a:gd name="T57" fmla="*/ 184 h 375"/>
                      <a:gd name="T58" fmla="*/ 128 w 554"/>
                      <a:gd name="T59" fmla="*/ 110 h 375"/>
                      <a:gd name="T60" fmla="*/ 78 w 554"/>
                      <a:gd name="T61" fmla="*/ 198 h 375"/>
                      <a:gd name="T62" fmla="*/ 103 w 554"/>
                      <a:gd name="T63" fmla="*/ 198 h 375"/>
                      <a:gd name="T64" fmla="*/ 38 w 554"/>
                      <a:gd name="T65" fmla="*/ 220 h 375"/>
                      <a:gd name="T66" fmla="*/ 86 w 554"/>
                      <a:gd name="T67" fmla="*/ 299 h 375"/>
                      <a:gd name="T68" fmla="*/ 191 w 554"/>
                      <a:gd name="T69" fmla="*/ 217 h 375"/>
                      <a:gd name="T70" fmla="*/ 223 w 554"/>
                      <a:gd name="T71" fmla="*/ 200 h 375"/>
                      <a:gd name="T72" fmla="*/ 385 w 554"/>
                      <a:gd name="T73" fmla="*/ 231 h 375"/>
                      <a:gd name="T74" fmla="*/ 337 w 554"/>
                      <a:gd name="T75" fmla="*/ 302 h 375"/>
                      <a:gd name="T76" fmla="*/ 432 w 554"/>
                      <a:gd name="T77" fmla="*/ 318 h 375"/>
                      <a:gd name="T78" fmla="*/ 456 w 554"/>
                      <a:gd name="T79" fmla="*/ 192 h 375"/>
                      <a:gd name="T80" fmla="*/ 430 w 554"/>
                      <a:gd name="T81" fmla="*/ 233 h 375"/>
                      <a:gd name="T82" fmla="*/ 491 w 554"/>
                      <a:gd name="T83" fmla="*/ 254 h 375"/>
                      <a:gd name="T84" fmla="*/ 487 w 554"/>
                      <a:gd name="T85" fmla="*/ 146 h 375"/>
                      <a:gd name="T86" fmla="*/ 386 w 554"/>
                      <a:gd name="T87" fmla="*/ 183 h 375"/>
                      <a:gd name="T88" fmla="*/ 360 w 554"/>
                      <a:gd name="T89" fmla="*/ 236 h 375"/>
                      <a:gd name="T90" fmla="*/ 387 w 554"/>
                      <a:gd name="T91" fmla="*/ 79 h 375"/>
                      <a:gd name="T92" fmla="*/ 232 w 554"/>
                      <a:gd name="T93" fmla="*/ 161 h 375"/>
                      <a:gd name="T94" fmla="*/ 270 w 554"/>
                      <a:gd name="T95" fmla="*/ 170 h 375"/>
                      <a:gd name="T96" fmla="*/ 337 w 554"/>
                      <a:gd name="T97" fmla="*/ 203 h 375"/>
                      <a:gd name="T98" fmla="*/ 281 w 554"/>
                      <a:gd name="T99" fmla="*/ 127 h 375"/>
                      <a:gd name="T100" fmla="*/ 269 w 554"/>
                      <a:gd name="T101" fmla="*/ 74 h 375"/>
                      <a:gd name="T102" fmla="*/ 278 w 554"/>
                      <a:gd name="T103" fmla="*/ 84 h 375"/>
                      <a:gd name="T104" fmla="*/ 188 w 554"/>
                      <a:gd name="T105" fmla="*/ 192 h 375"/>
                      <a:gd name="T106" fmla="*/ 329 w 554"/>
                      <a:gd name="T107" fmla="*/ 37 h 375"/>
                      <a:gd name="T108" fmla="*/ 183 w 554"/>
                      <a:gd name="T109" fmla="*/ 99 h 37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</a:cxnLst>
                    <a:rect l="0" t="0" r="r" b="b"/>
                    <a:pathLst>
                      <a:path w="554" h="375">
                        <a:moveTo>
                          <a:pt x="218" y="6"/>
                        </a:moveTo>
                        <a:cubicBezTo>
                          <a:pt x="177" y="38"/>
                          <a:pt x="138" y="148"/>
                          <a:pt x="217" y="160"/>
                        </a:cubicBezTo>
                        <a:cubicBezTo>
                          <a:pt x="246" y="164"/>
                          <a:pt x="273" y="138"/>
                          <a:pt x="290" y="118"/>
                        </a:cubicBezTo>
                        <a:cubicBezTo>
                          <a:pt x="310" y="93"/>
                          <a:pt x="329" y="64"/>
                          <a:pt x="337" y="33"/>
                        </a:cubicBezTo>
                        <a:cubicBezTo>
                          <a:pt x="338" y="30"/>
                          <a:pt x="337" y="28"/>
                          <a:pt x="335" y="26"/>
                        </a:cubicBezTo>
                        <a:cubicBezTo>
                          <a:pt x="300" y="0"/>
                          <a:pt x="255" y="30"/>
                          <a:pt x="228" y="53"/>
                        </a:cubicBezTo>
                        <a:cubicBezTo>
                          <a:pt x="197" y="80"/>
                          <a:pt x="161" y="123"/>
                          <a:pt x="162" y="166"/>
                        </a:cubicBezTo>
                        <a:cubicBezTo>
                          <a:pt x="162" y="182"/>
                          <a:pt x="172" y="199"/>
                          <a:pt x="187" y="205"/>
                        </a:cubicBezTo>
                        <a:cubicBezTo>
                          <a:pt x="203" y="212"/>
                          <a:pt x="219" y="202"/>
                          <a:pt x="231" y="192"/>
                        </a:cubicBezTo>
                        <a:cubicBezTo>
                          <a:pt x="259" y="167"/>
                          <a:pt x="288" y="116"/>
                          <a:pt x="282" y="77"/>
                        </a:cubicBezTo>
                        <a:cubicBezTo>
                          <a:pt x="282" y="74"/>
                          <a:pt x="278" y="73"/>
                          <a:pt x="275" y="73"/>
                        </a:cubicBezTo>
                        <a:cubicBezTo>
                          <a:pt x="228" y="80"/>
                          <a:pt x="165" y="195"/>
                          <a:pt x="235" y="207"/>
                        </a:cubicBezTo>
                        <a:cubicBezTo>
                          <a:pt x="309" y="220"/>
                          <a:pt x="302" y="103"/>
                          <a:pt x="269" y="67"/>
                        </a:cubicBezTo>
                        <a:cubicBezTo>
                          <a:pt x="266" y="64"/>
                          <a:pt x="263" y="65"/>
                          <a:pt x="260" y="67"/>
                        </a:cubicBezTo>
                        <a:cubicBezTo>
                          <a:pt x="226" y="95"/>
                          <a:pt x="210" y="189"/>
                          <a:pt x="252" y="217"/>
                        </a:cubicBezTo>
                        <a:cubicBezTo>
                          <a:pt x="273" y="231"/>
                          <a:pt x="308" y="225"/>
                          <a:pt x="317" y="199"/>
                        </a:cubicBezTo>
                        <a:cubicBezTo>
                          <a:pt x="327" y="170"/>
                          <a:pt x="316" y="131"/>
                          <a:pt x="287" y="117"/>
                        </a:cubicBezTo>
                        <a:cubicBezTo>
                          <a:pt x="285" y="116"/>
                          <a:pt x="282" y="116"/>
                          <a:pt x="280" y="118"/>
                        </a:cubicBezTo>
                        <a:cubicBezTo>
                          <a:pt x="243" y="156"/>
                          <a:pt x="272" y="205"/>
                          <a:pt x="319" y="214"/>
                        </a:cubicBezTo>
                        <a:cubicBezTo>
                          <a:pt x="371" y="225"/>
                          <a:pt x="391" y="160"/>
                          <a:pt x="359" y="125"/>
                        </a:cubicBezTo>
                        <a:cubicBezTo>
                          <a:pt x="331" y="95"/>
                          <a:pt x="271" y="127"/>
                          <a:pt x="259" y="159"/>
                        </a:cubicBezTo>
                        <a:cubicBezTo>
                          <a:pt x="252" y="179"/>
                          <a:pt x="271" y="191"/>
                          <a:pt x="287" y="195"/>
                        </a:cubicBezTo>
                        <a:cubicBezTo>
                          <a:pt x="306" y="199"/>
                          <a:pt x="328" y="195"/>
                          <a:pt x="341" y="179"/>
                        </a:cubicBezTo>
                        <a:cubicBezTo>
                          <a:pt x="364" y="151"/>
                          <a:pt x="355" y="100"/>
                          <a:pt x="329" y="77"/>
                        </a:cubicBezTo>
                        <a:cubicBezTo>
                          <a:pt x="281" y="37"/>
                          <a:pt x="236" y="123"/>
                          <a:pt x="222" y="155"/>
                        </a:cubicBezTo>
                        <a:cubicBezTo>
                          <a:pt x="215" y="171"/>
                          <a:pt x="204" y="198"/>
                          <a:pt x="220" y="212"/>
                        </a:cubicBezTo>
                        <a:cubicBezTo>
                          <a:pt x="233" y="224"/>
                          <a:pt x="257" y="215"/>
                          <a:pt x="271" y="209"/>
                        </a:cubicBezTo>
                        <a:cubicBezTo>
                          <a:pt x="322" y="187"/>
                          <a:pt x="376" y="136"/>
                          <a:pt x="388" y="80"/>
                        </a:cubicBezTo>
                        <a:cubicBezTo>
                          <a:pt x="388" y="79"/>
                          <a:pt x="389" y="78"/>
                          <a:pt x="389" y="76"/>
                        </a:cubicBezTo>
                        <a:cubicBezTo>
                          <a:pt x="390" y="71"/>
                          <a:pt x="383" y="66"/>
                          <a:pt x="379" y="71"/>
                        </a:cubicBezTo>
                        <a:cubicBezTo>
                          <a:pt x="357" y="91"/>
                          <a:pt x="350" y="128"/>
                          <a:pt x="346" y="156"/>
                        </a:cubicBezTo>
                        <a:cubicBezTo>
                          <a:pt x="342" y="184"/>
                          <a:pt x="340" y="221"/>
                          <a:pt x="359" y="245"/>
                        </a:cubicBezTo>
                        <a:cubicBezTo>
                          <a:pt x="361" y="247"/>
                          <a:pt x="364" y="247"/>
                          <a:pt x="366" y="246"/>
                        </a:cubicBezTo>
                        <a:cubicBezTo>
                          <a:pt x="403" y="223"/>
                          <a:pt x="413" y="162"/>
                          <a:pt x="383" y="130"/>
                        </a:cubicBezTo>
                        <a:cubicBezTo>
                          <a:pt x="381" y="127"/>
                          <a:pt x="376" y="128"/>
                          <a:pt x="374" y="131"/>
                        </a:cubicBezTo>
                        <a:cubicBezTo>
                          <a:pt x="346" y="168"/>
                          <a:pt x="370" y="198"/>
                          <a:pt x="411" y="202"/>
                        </a:cubicBezTo>
                        <a:cubicBezTo>
                          <a:pt x="455" y="207"/>
                          <a:pt x="499" y="180"/>
                          <a:pt x="500" y="134"/>
                        </a:cubicBezTo>
                        <a:cubicBezTo>
                          <a:pt x="500" y="132"/>
                          <a:pt x="499" y="130"/>
                          <a:pt x="497" y="129"/>
                        </a:cubicBezTo>
                        <a:cubicBezTo>
                          <a:pt x="439" y="103"/>
                          <a:pt x="386" y="173"/>
                          <a:pt x="399" y="227"/>
                        </a:cubicBezTo>
                        <a:cubicBezTo>
                          <a:pt x="413" y="287"/>
                          <a:pt x="508" y="278"/>
                          <a:pt x="539" y="238"/>
                        </a:cubicBezTo>
                        <a:cubicBezTo>
                          <a:pt x="554" y="218"/>
                          <a:pt x="546" y="190"/>
                          <a:pt x="523" y="178"/>
                        </a:cubicBezTo>
                        <a:cubicBezTo>
                          <a:pt x="501" y="167"/>
                          <a:pt x="473" y="181"/>
                          <a:pt x="455" y="194"/>
                        </a:cubicBezTo>
                        <a:cubicBezTo>
                          <a:pt x="419" y="219"/>
                          <a:pt x="361" y="286"/>
                          <a:pt x="405" y="327"/>
                        </a:cubicBezTo>
                        <a:cubicBezTo>
                          <a:pt x="456" y="375"/>
                          <a:pt x="475" y="215"/>
                          <a:pt x="468" y="188"/>
                        </a:cubicBezTo>
                        <a:cubicBezTo>
                          <a:pt x="467" y="183"/>
                          <a:pt x="459" y="182"/>
                          <a:pt x="457" y="186"/>
                        </a:cubicBezTo>
                        <a:cubicBezTo>
                          <a:pt x="434" y="226"/>
                          <a:pt x="428" y="271"/>
                          <a:pt x="432" y="316"/>
                        </a:cubicBezTo>
                        <a:cubicBezTo>
                          <a:pt x="433" y="324"/>
                          <a:pt x="443" y="324"/>
                          <a:pt x="444" y="316"/>
                        </a:cubicBezTo>
                        <a:cubicBezTo>
                          <a:pt x="449" y="281"/>
                          <a:pt x="440" y="238"/>
                          <a:pt x="404" y="224"/>
                        </a:cubicBezTo>
                        <a:cubicBezTo>
                          <a:pt x="372" y="211"/>
                          <a:pt x="344" y="230"/>
                          <a:pt x="332" y="260"/>
                        </a:cubicBezTo>
                        <a:cubicBezTo>
                          <a:pt x="326" y="274"/>
                          <a:pt x="316" y="340"/>
                          <a:pt x="350" y="322"/>
                        </a:cubicBezTo>
                        <a:cubicBezTo>
                          <a:pt x="379" y="307"/>
                          <a:pt x="397" y="256"/>
                          <a:pt x="393" y="225"/>
                        </a:cubicBezTo>
                        <a:cubicBezTo>
                          <a:pt x="393" y="222"/>
                          <a:pt x="391" y="220"/>
                          <a:pt x="389" y="219"/>
                        </a:cubicBezTo>
                        <a:cubicBezTo>
                          <a:pt x="344" y="203"/>
                          <a:pt x="301" y="229"/>
                          <a:pt x="275" y="266"/>
                        </a:cubicBezTo>
                        <a:cubicBezTo>
                          <a:pt x="279" y="267"/>
                          <a:pt x="283" y="268"/>
                          <a:pt x="286" y="269"/>
                        </a:cubicBezTo>
                        <a:cubicBezTo>
                          <a:pt x="291" y="230"/>
                          <a:pt x="279" y="187"/>
                          <a:pt x="233" y="187"/>
                        </a:cubicBezTo>
                        <a:cubicBezTo>
                          <a:pt x="192" y="187"/>
                          <a:pt x="153" y="221"/>
                          <a:pt x="137" y="258"/>
                        </a:cubicBezTo>
                        <a:cubicBezTo>
                          <a:pt x="135" y="261"/>
                          <a:pt x="136" y="265"/>
                          <a:pt x="140" y="266"/>
                        </a:cubicBezTo>
                        <a:cubicBezTo>
                          <a:pt x="177" y="281"/>
                          <a:pt x="206" y="255"/>
                          <a:pt x="203" y="217"/>
                        </a:cubicBezTo>
                        <a:cubicBezTo>
                          <a:pt x="203" y="214"/>
                          <a:pt x="201" y="212"/>
                          <a:pt x="197" y="211"/>
                        </a:cubicBezTo>
                        <a:cubicBezTo>
                          <a:pt x="142" y="205"/>
                          <a:pt x="88" y="249"/>
                          <a:pt x="77" y="303"/>
                        </a:cubicBezTo>
                        <a:cubicBezTo>
                          <a:pt x="76" y="305"/>
                          <a:pt x="77" y="308"/>
                          <a:pt x="80" y="309"/>
                        </a:cubicBezTo>
                        <a:cubicBezTo>
                          <a:pt x="144" y="343"/>
                          <a:pt x="183" y="254"/>
                          <a:pt x="177" y="202"/>
                        </a:cubicBezTo>
                        <a:cubicBezTo>
                          <a:pt x="174" y="172"/>
                          <a:pt x="154" y="146"/>
                          <a:pt x="123" y="147"/>
                        </a:cubicBezTo>
                        <a:cubicBezTo>
                          <a:pt x="86" y="149"/>
                          <a:pt x="52" y="182"/>
                          <a:pt x="31" y="209"/>
                        </a:cubicBezTo>
                        <a:cubicBezTo>
                          <a:pt x="15" y="229"/>
                          <a:pt x="0" y="264"/>
                          <a:pt x="8" y="290"/>
                        </a:cubicBezTo>
                        <a:cubicBezTo>
                          <a:pt x="16" y="317"/>
                          <a:pt x="57" y="308"/>
                          <a:pt x="74" y="297"/>
                        </a:cubicBezTo>
                        <a:cubicBezTo>
                          <a:pt x="99" y="281"/>
                          <a:pt x="108" y="244"/>
                          <a:pt x="112" y="217"/>
                        </a:cubicBezTo>
                        <a:cubicBezTo>
                          <a:pt x="117" y="191"/>
                          <a:pt x="120" y="156"/>
                          <a:pt x="105" y="133"/>
                        </a:cubicBezTo>
                        <a:cubicBezTo>
                          <a:pt x="104" y="132"/>
                          <a:pt x="103" y="131"/>
                          <a:pt x="103" y="130"/>
                        </a:cubicBezTo>
                        <a:cubicBezTo>
                          <a:pt x="101" y="127"/>
                          <a:pt x="96" y="128"/>
                          <a:pt x="94" y="130"/>
                        </a:cubicBezTo>
                        <a:cubicBezTo>
                          <a:pt x="72" y="154"/>
                          <a:pt x="41" y="252"/>
                          <a:pt x="106" y="240"/>
                        </a:cubicBezTo>
                        <a:cubicBezTo>
                          <a:pt x="127" y="236"/>
                          <a:pt x="133" y="204"/>
                          <a:pt x="136" y="186"/>
                        </a:cubicBezTo>
                        <a:cubicBezTo>
                          <a:pt x="140" y="161"/>
                          <a:pt x="140" y="136"/>
                          <a:pt x="140" y="110"/>
                        </a:cubicBezTo>
                        <a:cubicBezTo>
                          <a:pt x="140" y="102"/>
                          <a:pt x="129" y="103"/>
                          <a:pt x="128" y="110"/>
                        </a:cubicBezTo>
                        <a:cubicBezTo>
                          <a:pt x="124" y="140"/>
                          <a:pt x="125" y="175"/>
                          <a:pt x="155" y="191"/>
                        </a:cubicBezTo>
                        <a:cubicBezTo>
                          <a:pt x="158" y="193"/>
                          <a:pt x="162" y="191"/>
                          <a:pt x="164" y="187"/>
                        </a:cubicBezTo>
                        <a:cubicBezTo>
                          <a:pt x="174" y="158"/>
                          <a:pt x="172" y="129"/>
                          <a:pt x="172" y="99"/>
                        </a:cubicBezTo>
                        <a:cubicBezTo>
                          <a:pt x="170" y="101"/>
                          <a:pt x="168" y="103"/>
                          <a:pt x="166" y="105"/>
                        </a:cubicBezTo>
                        <a:cubicBezTo>
                          <a:pt x="196" y="106"/>
                          <a:pt x="223" y="123"/>
                          <a:pt x="251" y="132"/>
                        </a:cubicBezTo>
                        <a:cubicBezTo>
                          <a:pt x="250" y="129"/>
                          <a:pt x="249" y="126"/>
                          <a:pt x="247" y="123"/>
                        </a:cubicBezTo>
                        <a:cubicBezTo>
                          <a:pt x="244" y="130"/>
                          <a:pt x="241" y="136"/>
                          <a:pt x="236" y="142"/>
                        </a:cubicBezTo>
                        <a:cubicBezTo>
                          <a:pt x="232" y="148"/>
                          <a:pt x="240" y="156"/>
                          <a:pt x="245" y="150"/>
                        </a:cubicBezTo>
                        <a:cubicBezTo>
                          <a:pt x="250" y="144"/>
                          <a:pt x="254" y="137"/>
                          <a:pt x="258" y="129"/>
                        </a:cubicBezTo>
                        <a:cubicBezTo>
                          <a:pt x="260" y="126"/>
                          <a:pt x="258" y="122"/>
                          <a:pt x="254" y="120"/>
                        </a:cubicBezTo>
                        <a:cubicBezTo>
                          <a:pt x="225" y="111"/>
                          <a:pt x="197" y="94"/>
                          <a:pt x="166" y="93"/>
                        </a:cubicBezTo>
                        <a:cubicBezTo>
                          <a:pt x="162" y="92"/>
                          <a:pt x="160" y="95"/>
                          <a:pt x="160" y="99"/>
                        </a:cubicBezTo>
                        <a:cubicBezTo>
                          <a:pt x="160" y="128"/>
                          <a:pt x="163" y="156"/>
                          <a:pt x="152" y="184"/>
                        </a:cubicBezTo>
                        <a:cubicBezTo>
                          <a:pt x="155" y="183"/>
                          <a:pt x="158" y="181"/>
                          <a:pt x="161" y="180"/>
                        </a:cubicBezTo>
                        <a:cubicBezTo>
                          <a:pt x="135" y="167"/>
                          <a:pt x="137" y="134"/>
                          <a:pt x="140" y="110"/>
                        </a:cubicBezTo>
                        <a:cubicBezTo>
                          <a:pt x="136" y="110"/>
                          <a:pt x="132" y="110"/>
                          <a:pt x="128" y="110"/>
                        </a:cubicBezTo>
                        <a:cubicBezTo>
                          <a:pt x="128" y="146"/>
                          <a:pt x="131" y="186"/>
                          <a:pt x="114" y="218"/>
                        </a:cubicBezTo>
                        <a:cubicBezTo>
                          <a:pt x="109" y="226"/>
                          <a:pt x="102" y="230"/>
                          <a:pt x="92" y="227"/>
                        </a:cubicBezTo>
                        <a:cubicBezTo>
                          <a:pt x="78" y="223"/>
                          <a:pt x="77" y="211"/>
                          <a:pt x="78" y="198"/>
                        </a:cubicBezTo>
                        <a:cubicBezTo>
                          <a:pt x="79" y="178"/>
                          <a:pt x="89" y="154"/>
                          <a:pt x="103" y="138"/>
                        </a:cubicBezTo>
                        <a:cubicBezTo>
                          <a:pt x="100" y="138"/>
                          <a:pt x="97" y="138"/>
                          <a:pt x="94" y="138"/>
                        </a:cubicBezTo>
                        <a:cubicBezTo>
                          <a:pt x="106" y="154"/>
                          <a:pt x="104" y="179"/>
                          <a:pt x="103" y="198"/>
                        </a:cubicBezTo>
                        <a:cubicBezTo>
                          <a:pt x="101" y="223"/>
                          <a:pt x="94" y="250"/>
                          <a:pt x="81" y="272"/>
                        </a:cubicBezTo>
                        <a:cubicBezTo>
                          <a:pt x="72" y="287"/>
                          <a:pt x="30" y="312"/>
                          <a:pt x="19" y="287"/>
                        </a:cubicBezTo>
                        <a:cubicBezTo>
                          <a:pt x="11" y="267"/>
                          <a:pt x="27" y="236"/>
                          <a:pt x="38" y="220"/>
                        </a:cubicBezTo>
                        <a:cubicBezTo>
                          <a:pt x="55" y="195"/>
                          <a:pt x="80" y="173"/>
                          <a:pt x="108" y="163"/>
                        </a:cubicBezTo>
                        <a:cubicBezTo>
                          <a:pt x="140" y="151"/>
                          <a:pt x="163" y="175"/>
                          <a:pt x="166" y="206"/>
                        </a:cubicBezTo>
                        <a:cubicBezTo>
                          <a:pt x="170" y="247"/>
                          <a:pt x="139" y="327"/>
                          <a:pt x="86" y="299"/>
                        </a:cubicBezTo>
                        <a:cubicBezTo>
                          <a:pt x="87" y="301"/>
                          <a:pt x="87" y="303"/>
                          <a:pt x="88" y="306"/>
                        </a:cubicBezTo>
                        <a:cubicBezTo>
                          <a:pt x="98" y="257"/>
                          <a:pt x="147" y="217"/>
                          <a:pt x="197" y="223"/>
                        </a:cubicBezTo>
                        <a:cubicBezTo>
                          <a:pt x="195" y="221"/>
                          <a:pt x="193" y="219"/>
                          <a:pt x="191" y="217"/>
                        </a:cubicBezTo>
                        <a:cubicBezTo>
                          <a:pt x="194" y="247"/>
                          <a:pt x="173" y="266"/>
                          <a:pt x="144" y="255"/>
                        </a:cubicBezTo>
                        <a:cubicBezTo>
                          <a:pt x="145" y="258"/>
                          <a:pt x="146" y="261"/>
                          <a:pt x="147" y="264"/>
                        </a:cubicBezTo>
                        <a:cubicBezTo>
                          <a:pt x="161" y="232"/>
                          <a:pt x="189" y="208"/>
                          <a:pt x="223" y="200"/>
                        </a:cubicBezTo>
                        <a:cubicBezTo>
                          <a:pt x="267" y="191"/>
                          <a:pt x="279" y="233"/>
                          <a:pt x="274" y="269"/>
                        </a:cubicBezTo>
                        <a:cubicBezTo>
                          <a:pt x="273" y="275"/>
                          <a:pt x="282" y="276"/>
                          <a:pt x="285" y="272"/>
                        </a:cubicBezTo>
                        <a:cubicBezTo>
                          <a:pt x="308" y="239"/>
                          <a:pt x="346" y="217"/>
                          <a:pt x="385" y="231"/>
                        </a:cubicBezTo>
                        <a:cubicBezTo>
                          <a:pt x="384" y="229"/>
                          <a:pt x="382" y="227"/>
                          <a:pt x="381" y="225"/>
                        </a:cubicBezTo>
                        <a:cubicBezTo>
                          <a:pt x="384" y="252"/>
                          <a:pt x="372" y="281"/>
                          <a:pt x="355" y="301"/>
                        </a:cubicBezTo>
                        <a:cubicBezTo>
                          <a:pt x="348" y="311"/>
                          <a:pt x="338" y="319"/>
                          <a:pt x="337" y="302"/>
                        </a:cubicBezTo>
                        <a:cubicBezTo>
                          <a:pt x="336" y="286"/>
                          <a:pt x="340" y="268"/>
                          <a:pt x="347" y="254"/>
                        </a:cubicBezTo>
                        <a:cubicBezTo>
                          <a:pt x="359" y="232"/>
                          <a:pt x="384" y="227"/>
                          <a:pt x="405" y="238"/>
                        </a:cubicBezTo>
                        <a:cubicBezTo>
                          <a:pt x="432" y="253"/>
                          <a:pt x="436" y="290"/>
                          <a:pt x="432" y="318"/>
                        </a:cubicBezTo>
                        <a:cubicBezTo>
                          <a:pt x="436" y="318"/>
                          <a:pt x="440" y="318"/>
                          <a:pt x="444" y="318"/>
                        </a:cubicBezTo>
                        <a:cubicBezTo>
                          <a:pt x="441" y="274"/>
                          <a:pt x="446" y="231"/>
                          <a:pt x="467" y="194"/>
                        </a:cubicBezTo>
                        <a:cubicBezTo>
                          <a:pt x="464" y="193"/>
                          <a:pt x="460" y="192"/>
                          <a:pt x="456" y="192"/>
                        </a:cubicBezTo>
                        <a:cubicBezTo>
                          <a:pt x="462" y="216"/>
                          <a:pt x="456" y="246"/>
                          <a:pt x="451" y="270"/>
                        </a:cubicBezTo>
                        <a:cubicBezTo>
                          <a:pt x="448" y="285"/>
                          <a:pt x="436" y="340"/>
                          <a:pt x="412" y="317"/>
                        </a:cubicBezTo>
                        <a:cubicBezTo>
                          <a:pt x="386" y="293"/>
                          <a:pt x="412" y="254"/>
                          <a:pt x="430" y="233"/>
                        </a:cubicBezTo>
                        <a:cubicBezTo>
                          <a:pt x="448" y="212"/>
                          <a:pt x="480" y="182"/>
                          <a:pt x="511" y="187"/>
                        </a:cubicBezTo>
                        <a:cubicBezTo>
                          <a:pt x="527" y="189"/>
                          <a:pt x="538" y="208"/>
                          <a:pt x="534" y="223"/>
                        </a:cubicBezTo>
                        <a:cubicBezTo>
                          <a:pt x="529" y="240"/>
                          <a:pt x="506" y="249"/>
                          <a:pt x="491" y="254"/>
                        </a:cubicBezTo>
                        <a:cubicBezTo>
                          <a:pt x="455" y="264"/>
                          <a:pt x="411" y="254"/>
                          <a:pt x="409" y="211"/>
                        </a:cubicBezTo>
                        <a:cubicBezTo>
                          <a:pt x="407" y="177"/>
                          <a:pt x="436" y="136"/>
                          <a:pt x="472" y="135"/>
                        </a:cubicBezTo>
                        <a:cubicBezTo>
                          <a:pt x="483" y="134"/>
                          <a:pt x="489" y="136"/>
                          <a:pt x="487" y="146"/>
                        </a:cubicBezTo>
                        <a:cubicBezTo>
                          <a:pt x="485" y="153"/>
                          <a:pt x="482" y="159"/>
                          <a:pt x="478" y="165"/>
                        </a:cubicBezTo>
                        <a:cubicBezTo>
                          <a:pt x="470" y="177"/>
                          <a:pt x="456" y="184"/>
                          <a:pt x="442" y="188"/>
                        </a:cubicBezTo>
                        <a:cubicBezTo>
                          <a:pt x="424" y="193"/>
                          <a:pt x="403" y="192"/>
                          <a:pt x="386" y="183"/>
                        </a:cubicBezTo>
                        <a:cubicBezTo>
                          <a:pt x="366" y="172"/>
                          <a:pt x="373" y="152"/>
                          <a:pt x="384" y="137"/>
                        </a:cubicBezTo>
                        <a:cubicBezTo>
                          <a:pt x="381" y="138"/>
                          <a:pt x="378" y="138"/>
                          <a:pt x="375" y="138"/>
                        </a:cubicBezTo>
                        <a:cubicBezTo>
                          <a:pt x="399" y="165"/>
                          <a:pt x="390" y="217"/>
                          <a:pt x="360" y="236"/>
                        </a:cubicBezTo>
                        <a:cubicBezTo>
                          <a:pt x="363" y="236"/>
                          <a:pt x="365" y="236"/>
                          <a:pt x="368" y="237"/>
                        </a:cubicBezTo>
                        <a:cubicBezTo>
                          <a:pt x="351" y="215"/>
                          <a:pt x="355" y="179"/>
                          <a:pt x="359" y="154"/>
                        </a:cubicBezTo>
                        <a:cubicBezTo>
                          <a:pt x="362" y="130"/>
                          <a:pt x="368" y="97"/>
                          <a:pt x="387" y="79"/>
                        </a:cubicBezTo>
                        <a:cubicBezTo>
                          <a:pt x="384" y="77"/>
                          <a:pt x="381" y="75"/>
                          <a:pt x="377" y="73"/>
                        </a:cubicBezTo>
                        <a:cubicBezTo>
                          <a:pt x="367" y="131"/>
                          <a:pt x="305" y="188"/>
                          <a:pt x="250" y="204"/>
                        </a:cubicBezTo>
                        <a:cubicBezTo>
                          <a:pt x="217" y="213"/>
                          <a:pt x="223" y="182"/>
                          <a:pt x="232" y="161"/>
                        </a:cubicBezTo>
                        <a:cubicBezTo>
                          <a:pt x="244" y="133"/>
                          <a:pt x="265" y="89"/>
                          <a:pt x="298" y="81"/>
                        </a:cubicBezTo>
                        <a:cubicBezTo>
                          <a:pt x="341" y="69"/>
                          <a:pt x="351" y="148"/>
                          <a:pt x="332" y="172"/>
                        </a:cubicBezTo>
                        <a:cubicBezTo>
                          <a:pt x="320" y="186"/>
                          <a:pt x="277" y="193"/>
                          <a:pt x="270" y="170"/>
                        </a:cubicBezTo>
                        <a:cubicBezTo>
                          <a:pt x="264" y="150"/>
                          <a:pt x="302" y="132"/>
                          <a:pt x="316" y="128"/>
                        </a:cubicBezTo>
                        <a:cubicBezTo>
                          <a:pt x="337" y="122"/>
                          <a:pt x="354" y="130"/>
                          <a:pt x="360" y="152"/>
                        </a:cubicBezTo>
                        <a:cubicBezTo>
                          <a:pt x="366" y="173"/>
                          <a:pt x="361" y="198"/>
                          <a:pt x="337" y="203"/>
                        </a:cubicBezTo>
                        <a:cubicBezTo>
                          <a:pt x="319" y="207"/>
                          <a:pt x="299" y="196"/>
                          <a:pt x="286" y="184"/>
                        </a:cubicBezTo>
                        <a:cubicBezTo>
                          <a:pt x="268" y="166"/>
                          <a:pt x="272" y="144"/>
                          <a:pt x="288" y="127"/>
                        </a:cubicBezTo>
                        <a:cubicBezTo>
                          <a:pt x="286" y="127"/>
                          <a:pt x="284" y="127"/>
                          <a:pt x="281" y="127"/>
                        </a:cubicBezTo>
                        <a:cubicBezTo>
                          <a:pt x="305" y="140"/>
                          <a:pt x="315" y="173"/>
                          <a:pt x="304" y="197"/>
                        </a:cubicBezTo>
                        <a:cubicBezTo>
                          <a:pt x="293" y="223"/>
                          <a:pt x="258" y="213"/>
                          <a:pt x="248" y="193"/>
                        </a:cubicBezTo>
                        <a:cubicBezTo>
                          <a:pt x="231" y="161"/>
                          <a:pt x="241" y="98"/>
                          <a:pt x="269" y="74"/>
                        </a:cubicBezTo>
                        <a:cubicBezTo>
                          <a:pt x="266" y="74"/>
                          <a:pt x="263" y="74"/>
                          <a:pt x="260" y="74"/>
                        </a:cubicBezTo>
                        <a:cubicBezTo>
                          <a:pt x="286" y="102"/>
                          <a:pt x="298" y="200"/>
                          <a:pt x="241" y="195"/>
                        </a:cubicBezTo>
                        <a:cubicBezTo>
                          <a:pt x="183" y="190"/>
                          <a:pt x="241" y="89"/>
                          <a:pt x="278" y="84"/>
                        </a:cubicBezTo>
                        <a:cubicBezTo>
                          <a:pt x="275" y="83"/>
                          <a:pt x="273" y="82"/>
                          <a:pt x="271" y="80"/>
                        </a:cubicBezTo>
                        <a:cubicBezTo>
                          <a:pt x="276" y="112"/>
                          <a:pt x="250" y="153"/>
                          <a:pt x="230" y="175"/>
                        </a:cubicBezTo>
                        <a:cubicBezTo>
                          <a:pt x="220" y="187"/>
                          <a:pt x="204" y="201"/>
                          <a:pt x="188" y="192"/>
                        </a:cubicBezTo>
                        <a:cubicBezTo>
                          <a:pt x="173" y="184"/>
                          <a:pt x="172" y="165"/>
                          <a:pt x="175" y="151"/>
                        </a:cubicBezTo>
                        <a:cubicBezTo>
                          <a:pt x="183" y="116"/>
                          <a:pt x="210" y="84"/>
                          <a:pt x="236" y="61"/>
                        </a:cubicBezTo>
                        <a:cubicBezTo>
                          <a:pt x="259" y="41"/>
                          <a:pt x="299" y="15"/>
                          <a:pt x="329" y="37"/>
                        </a:cubicBezTo>
                        <a:cubicBezTo>
                          <a:pt x="328" y="34"/>
                          <a:pt x="327" y="32"/>
                          <a:pt x="326" y="30"/>
                        </a:cubicBezTo>
                        <a:cubicBezTo>
                          <a:pt x="314" y="72"/>
                          <a:pt x="279" y="128"/>
                          <a:pt x="237" y="145"/>
                        </a:cubicBezTo>
                        <a:cubicBezTo>
                          <a:pt x="205" y="158"/>
                          <a:pt x="182" y="128"/>
                          <a:pt x="183" y="99"/>
                        </a:cubicBezTo>
                        <a:cubicBezTo>
                          <a:pt x="184" y="70"/>
                          <a:pt x="201" y="34"/>
                          <a:pt x="224" y="17"/>
                        </a:cubicBezTo>
                        <a:cubicBezTo>
                          <a:pt x="230" y="12"/>
                          <a:pt x="224" y="2"/>
                          <a:pt x="218" y="6"/>
                        </a:cubicBezTo>
                        <a:close/>
                      </a:path>
                    </a:pathLst>
                  </a:custGeom>
                  <a:solidFill>
                    <a:srgbClr val="3333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</p:grpSp>
          </p:grpSp>
        </p:grpSp>
        <p:grpSp>
          <p:nvGrpSpPr>
            <p:cNvPr id="78" name="组合 77"/>
            <p:cNvGrpSpPr/>
            <p:nvPr/>
          </p:nvGrpSpPr>
          <p:grpSpPr>
            <a:xfrm>
              <a:off x="6936581" y="1268461"/>
              <a:ext cx="1420813" cy="1035050"/>
              <a:chOff x="9247188" y="1254125"/>
              <a:chExt cx="1420813" cy="1035050"/>
            </a:xfrm>
          </p:grpSpPr>
          <p:sp>
            <p:nvSpPr>
              <p:cNvPr id="79" name="Freeform 8"/>
              <p:cNvSpPr/>
              <p:nvPr/>
            </p:nvSpPr>
            <p:spPr bwMode="auto">
              <a:xfrm>
                <a:off x="9569450" y="1254125"/>
                <a:ext cx="1098550" cy="620713"/>
              </a:xfrm>
              <a:custGeom>
                <a:avLst/>
                <a:gdLst>
                  <a:gd name="T0" fmla="*/ 241 w 696"/>
                  <a:gd name="T1" fmla="*/ 29 h 394"/>
                  <a:gd name="T2" fmla="*/ 477 w 696"/>
                  <a:gd name="T3" fmla="*/ 219 h 394"/>
                  <a:gd name="T4" fmla="*/ 505 w 696"/>
                  <a:gd name="T5" fmla="*/ 217 h 394"/>
                  <a:gd name="T6" fmla="*/ 696 w 696"/>
                  <a:gd name="T7" fmla="*/ 394 h 394"/>
                  <a:gd name="T8" fmla="*/ 696 w 696"/>
                  <a:gd name="T9" fmla="*/ 379 h 394"/>
                  <a:gd name="T10" fmla="*/ 505 w 696"/>
                  <a:gd name="T11" fmla="*/ 188 h 394"/>
                  <a:gd name="T12" fmla="*/ 477 w 696"/>
                  <a:gd name="T13" fmla="*/ 190 h 394"/>
                  <a:gd name="T14" fmla="*/ 241 w 696"/>
                  <a:gd name="T15" fmla="*/ 0 h 394"/>
                  <a:gd name="T16" fmla="*/ 0 w 696"/>
                  <a:gd name="T17" fmla="*/ 242 h 394"/>
                  <a:gd name="T18" fmla="*/ 0 w 696"/>
                  <a:gd name="T19" fmla="*/ 256 h 394"/>
                  <a:gd name="T20" fmla="*/ 241 w 696"/>
                  <a:gd name="T21" fmla="*/ 29 h 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96" h="394">
                    <a:moveTo>
                      <a:pt x="241" y="29"/>
                    </a:moveTo>
                    <a:cubicBezTo>
                      <a:pt x="356" y="29"/>
                      <a:pt x="453" y="111"/>
                      <a:pt x="477" y="219"/>
                    </a:cubicBezTo>
                    <a:cubicBezTo>
                      <a:pt x="486" y="218"/>
                      <a:pt x="495" y="217"/>
                      <a:pt x="505" y="217"/>
                    </a:cubicBezTo>
                    <a:cubicBezTo>
                      <a:pt x="606" y="217"/>
                      <a:pt x="688" y="295"/>
                      <a:pt x="696" y="394"/>
                    </a:cubicBezTo>
                    <a:cubicBezTo>
                      <a:pt x="696" y="389"/>
                      <a:pt x="696" y="384"/>
                      <a:pt x="696" y="379"/>
                    </a:cubicBezTo>
                    <a:cubicBezTo>
                      <a:pt x="696" y="274"/>
                      <a:pt x="611" y="188"/>
                      <a:pt x="505" y="188"/>
                    </a:cubicBezTo>
                    <a:cubicBezTo>
                      <a:pt x="495" y="188"/>
                      <a:pt x="486" y="189"/>
                      <a:pt x="477" y="190"/>
                    </a:cubicBezTo>
                    <a:cubicBezTo>
                      <a:pt x="453" y="82"/>
                      <a:pt x="356" y="0"/>
                      <a:pt x="241" y="0"/>
                    </a:cubicBezTo>
                    <a:cubicBezTo>
                      <a:pt x="108" y="0"/>
                      <a:pt x="0" y="108"/>
                      <a:pt x="0" y="242"/>
                    </a:cubicBezTo>
                    <a:cubicBezTo>
                      <a:pt x="0" y="246"/>
                      <a:pt x="0" y="251"/>
                      <a:pt x="0" y="256"/>
                    </a:cubicBezTo>
                    <a:cubicBezTo>
                      <a:pt x="8" y="130"/>
                      <a:pt x="113" y="29"/>
                      <a:pt x="241" y="29"/>
                    </a:cubicBezTo>
                    <a:close/>
                  </a:path>
                </a:pathLst>
              </a:custGeom>
              <a:solidFill>
                <a:srgbClr val="05D1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grpSp>
            <p:nvGrpSpPr>
              <p:cNvPr id="80" name="组合 79"/>
              <p:cNvGrpSpPr/>
              <p:nvPr/>
            </p:nvGrpSpPr>
            <p:grpSpPr>
              <a:xfrm>
                <a:off x="9247188" y="1254125"/>
                <a:ext cx="1420813" cy="1035050"/>
                <a:chOff x="9247188" y="1254125"/>
                <a:chExt cx="1420813" cy="1035050"/>
              </a:xfrm>
            </p:grpSpPr>
            <p:sp>
              <p:nvSpPr>
                <p:cNvPr id="81" name="Freeform 7">
                  <a:hlinkClick r:id="rId2"/>
                </p:cNvPr>
                <p:cNvSpPr/>
                <p:nvPr/>
              </p:nvSpPr>
              <p:spPr bwMode="auto">
                <a:xfrm>
                  <a:off x="9247188" y="1254125"/>
                  <a:ext cx="1420813" cy="1035050"/>
                </a:xfrm>
                <a:custGeom>
                  <a:avLst/>
                  <a:gdLst>
                    <a:gd name="T0" fmla="*/ 710 w 901"/>
                    <a:gd name="T1" fmla="*/ 188 h 656"/>
                    <a:gd name="T2" fmla="*/ 682 w 901"/>
                    <a:gd name="T3" fmla="*/ 190 h 656"/>
                    <a:gd name="T4" fmla="*/ 446 w 901"/>
                    <a:gd name="T5" fmla="*/ 0 h 656"/>
                    <a:gd name="T6" fmla="*/ 205 w 901"/>
                    <a:gd name="T7" fmla="*/ 242 h 656"/>
                    <a:gd name="T8" fmla="*/ 206 w 901"/>
                    <a:gd name="T9" fmla="*/ 257 h 656"/>
                    <a:gd name="T10" fmla="*/ 167 w 901"/>
                    <a:gd name="T11" fmla="*/ 307 h 656"/>
                    <a:gd name="T12" fmla="*/ 156 w 901"/>
                    <a:gd name="T13" fmla="*/ 307 h 656"/>
                    <a:gd name="T14" fmla="*/ 0 w 901"/>
                    <a:gd name="T15" fmla="*/ 463 h 656"/>
                    <a:gd name="T16" fmla="*/ 156 w 901"/>
                    <a:gd name="T17" fmla="*/ 620 h 656"/>
                    <a:gd name="T18" fmla="*/ 287 w 901"/>
                    <a:gd name="T19" fmla="*/ 548 h 656"/>
                    <a:gd name="T20" fmla="*/ 317 w 901"/>
                    <a:gd name="T21" fmla="*/ 551 h 656"/>
                    <a:gd name="T22" fmla="*/ 340 w 901"/>
                    <a:gd name="T23" fmla="*/ 550 h 656"/>
                    <a:gd name="T24" fmla="*/ 505 w 901"/>
                    <a:gd name="T25" fmla="*/ 656 h 656"/>
                    <a:gd name="T26" fmla="*/ 663 w 901"/>
                    <a:gd name="T27" fmla="*/ 565 h 656"/>
                    <a:gd name="T28" fmla="*/ 710 w 901"/>
                    <a:gd name="T29" fmla="*/ 571 h 656"/>
                    <a:gd name="T30" fmla="*/ 901 w 901"/>
                    <a:gd name="T31" fmla="*/ 379 h 656"/>
                    <a:gd name="T32" fmla="*/ 710 w 901"/>
                    <a:gd name="T33" fmla="*/ 188 h 6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901" h="656">
                      <a:moveTo>
                        <a:pt x="710" y="188"/>
                      </a:moveTo>
                      <a:cubicBezTo>
                        <a:pt x="700" y="188"/>
                        <a:pt x="691" y="189"/>
                        <a:pt x="682" y="190"/>
                      </a:cubicBezTo>
                      <a:cubicBezTo>
                        <a:pt x="658" y="82"/>
                        <a:pt x="561" y="0"/>
                        <a:pt x="446" y="0"/>
                      </a:cubicBezTo>
                      <a:cubicBezTo>
                        <a:pt x="313" y="0"/>
                        <a:pt x="205" y="108"/>
                        <a:pt x="205" y="242"/>
                      </a:cubicBezTo>
                      <a:cubicBezTo>
                        <a:pt x="205" y="247"/>
                        <a:pt x="205" y="252"/>
                        <a:pt x="206" y="257"/>
                      </a:cubicBezTo>
                      <a:cubicBezTo>
                        <a:pt x="190" y="271"/>
                        <a:pt x="176" y="288"/>
                        <a:pt x="167" y="307"/>
                      </a:cubicBezTo>
                      <a:cubicBezTo>
                        <a:pt x="163" y="307"/>
                        <a:pt x="160" y="307"/>
                        <a:pt x="156" y="307"/>
                      </a:cubicBezTo>
                      <a:cubicBezTo>
                        <a:pt x="70" y="307"/>
                        <a:pt x="0" y="377"/>
                        <a:pt x="0" y="463"/>
                      </a:cubicBezTo>
                      <a:cubicBezTo>
                        <a:pt x="0" y="550"/>
                        <a:pt x="70" y="620"/>
                        <a:pt x="156" y="620"/>
                      </a:cubicBezTo>
                      <a:cubicBezTo>
                        <a:pt x="211" y="620"/>
                        <a:pt x="259" y="591"/>
                        <a:pt x="287" y="548"/>
                      </a:cubicBezTo>
                      <a:cubicBezTo>
                        <a:pt x="297" y="550"/>
                        <a:pt x="307" y="551"/>
                        <a:pt x="317" y="551"/>
                      </a:cubicBezTo>
                      <a:cubicBezTo>
                        <a:pt x="324" y="551"/>
                        <a:pt x="332" y="551"/>
                        <a:pt x="340" y="550"/>
                      </a:cubicBezTo>
                      <a:cubicBezTo>
                        <a:pt x="368" y="612"/>
                        <a:pt x="432" y="656"/>
                        <a:pt x="505" y="656"/>
                      </a:cubicBezTo>
                      <a:cubicBezTo>
                        <a:pt x="572" y="656"/>
                        <a:pt x="631" y="620"/>
                        <a:pt x="663" y="565"/>
                      </a:cubicBezTo>
                      <a:cubicBezTo>
                        <a:pt x="678" y="569"/>
                        <a:pt x="694" y="571"/>
                        <a:pt x="710" y="571"/>
                      </a:cubicBezTo>
                      <a:cubicBezTo>
                        <a:pt x="816" y="571"/>
                        <a:pt x="901" y="485"/>
                        <a:pt x="901" y="379"/>
                      </a:cubicBezTo>
                      <a:cubicBezTo>
                        <a:pt x="901" y="274"/>
                        <a:pt x="816" y="188"/>
                        <a:pt x="710" y="188"/>
                      </a:cubicBezTo>
                      <a:close/>
                    </a:path>
                  </a:pathLst>
                </a:custGeom>
                <a:solidFill>
                  <a:srgbClr val="0393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2" name="Freeform 75"/>
                <p:cNvSpPr/>
                <p:nvPr/>
              </p:nvSpPr>
              <p:spPr bwMode="auto">
                <a:xfrm>
                  <a:off x="9625013" y="1543050"/>
                  <a:ext cx="827088" cy="511175"/>
                </a:xfrm>
                <a:custGeom>
                  <a:avLst/>
                  <a:gdLst>
                    <a:gd name="T0" fmla="*/ 7 w 524"/>
                    <a:gd name="T1" fmla="*/ 195 h 324"/>
                    <a:gd name="T2" fmla="*/ 212 w 524"/>
                    <a:gd name="T3" fmla="*/ 140 h 324"/>
                    <a:gd name="T4" fmla="*/ 169 w 524"/>
                    <a:gd name="T5" fmla="*/ 58 h 324"/>
                    <a:gd name="T6" fmla="*/ 253 w 524"/>
                    <a:gd name="T7" fmla="*/ 59 h 324"/>
                    <a:gd name="T8" fmla="*/ 215 w 524"/>
                    <a:gd name="T9" fmla="*/ 197 h 324"/>
                    <a:gd name="T10" fmla="*/ 170 w 524"/>
                    <a:gd name="T11" fmla="*/ 173 h 324"/>
                    <a:gd name="T12" fmla="*/ 234 w 524"/>
                    <a:gd name="T13" fmla="*/ 154 h 324"/>
                    <a:gd name="T14" fmla="*/ 148 w 524"/>
                    <a:gd name="T15" fmla="*/ 260 h 324"/>
                    <a:gd name="T16" fmla="*/ 119 w 524"/>
                    <a:gd name="T17" fmla="*/ 143 h 324"/>
                    <a:gd name="T18" fmla="*/ 211 w 524"/>
                    <a:gd name="T19" fmla="*/ 69 h 324"/>
                    <a:gd name="T20" fmla="*/ 119 w 524"/>
                    <a:gd name="T21" fmla="*/ 208 h 324"/>
                    <a:gd name="T22" fmla="*/ 325 w 524"/>
                    <a:gd name="T23" fmla="*/ 205 h 324"/>
                    <a:gd name="T24" fmla="*/ 170 w 524"/>
                    <a:gd name="T25" fmla="*/ 276 h 324"/>
                    <a:gd name="T26" fmla="*/ 321 w 524"/>
                    <a:gd name="T27" fmla="*/ 169 h 324"/>
                    <a:gd name="T28" fmla="*/ 254 w 524"/>
                    <a:gd name="T29" fmla="*/ 150 h 324"/>
                    <a:gd name="T30" fmla="*/ 354 w 524"/>
                    <a:gd name="T31" fmla="*/ 123 h 324"/>
                    <a:gd name="T32" fmla="*/ 331 w 524"/>
                    <a:gd name="T33" fmla="*/ 86 h 324"/>
                    <a:gd name="T34" fmla="*/ 370 w 524"/>
                    <a:gd name="T35" fmla="*/ 69 h 324"/>
                    <a:gd name="T36" fmla="*/ 195 w 524"/>
                    <a:gd name="T37" fmla="*/ 163 h 324"/>
                    <a:gd name="T38" fmla="*/ 410 w 524"/>
                    <a:gd name="T39" fmla="*/ 148 h 324"/>
                    <a:gd name="T40" fmla="*/ 300 w 524"/>
                    <a:gd name="T41" fmla="*/ 251 h 324"/>
                    <a:gd name="T42" fmla="*/ 198 w 524"/>
                    <a:gd name="T43" fmla="*/ 283 h 324"/>
                    <a:gd name="T44" fmla="*/ 52 w 524"/>
                    <a:gd name="T45" fmla="*/ 290 h 324"/>
                    <a:gd name="T46" fmla="*/ 147 w 524"/>
                    <a:gd name="T47" fmla="*/ 218 h 324"/>
                    <a:gd name="T48" fmla="*/ 236 w 524"/>
                    <a:gd name="T49" fmla="*/ 236 h 324"/>
                    <a:gd name="T50" fmla="*/ 337 w 524"/>
                    <a:gd name="T51" fmla="*/ 232 h 324"/>
                    <a:gd name="T52" fmla="*/ 458 w 524"/>
                    <a:gd name="T53" fmla="*/ 203 h 324"/>
                    <a:gd name="T54" fmla="*/ 519 w 524"/>
                    <a:gd name="T55" fmla="*/ 196 h 324"/>
                    <a:gd name="T56" fmla="*/ 516 w 524"/>
                    <a:gd name="T57" fmla="*/ 223 h 324"/>
                    <a:gd name="T58" fmla="*/ 402 w 524"/>
                    <a:gd name="T59" fmla="*/ 224 h 324"/>
                    <a:gd name="T60" fmla="*/ 290 w 524"/>
                    <a:gd name="T61" fmla="*/ 229 h 324"/>
                    <a:gd name="T62" fmla="*/ 186 w 524"/>
                    <a:gd name="T63" fmla="*/ 278 h 324"/>
                    <a:gd name="T64" fmla="*/ 61 w 524"/>
                    <a:gd name="T65" fmla="*/ 286 h 324"/>
                    <a:gd name="T66" fmla="*/ 199 w 524"/>
                    <a:gd name="T67" fmla="*/ 280 h 324"/>
                    <a:gd name="T68" fmla="*/ 293 w 524"/>
                    <a:gd name="T69" fmla="*/ 196 h 324"/>
                    <a:gd name="T70" fmla="*/ 359 w 524"/>
                    <a:gd name="T71" fmla="*/ 176 h 324"/>
                    <a:gd name="T72" fmla="*/ 346 w 524"/>
                    <a:gd name="T73" fmla="*/ 219 h 324"/>
                    <a:gd name="T74" fmla="*/ 239 w 524"/>
                    <a:gd name="T75" fmla="*/ 44 h 324"/>
                    <a:gd name="T76" fmla="*/ 226 w 524"/>
                    <a:gd name="T77" fmla="*/ 147 h 324"/>
                    <a:gd name="T78" fmla="*/ 307 w 524"/>
                    <a:gd name="T79" fmla="*/ 182 h 324"/>
                    <a:gd name="T80" fmla="*/ 349 w 524"/>
                    <a:gd name="T81" fmla="*/ 127 h 324"/>
                    <a:gd name="T82" fmla="*/ 313 w 524"/>
                    <a:gd name="T83" fmla="*/ 133 h 324"/>
                    <a:gd name="T84" fmla="*/ 333 w 524"/>
                    <a:gd name="T85" fmla="*/ 169 h 324"/>
                    <a:gd name="T86" fmla="*/ 297 w 524"/>
                    <a:gd name="T87" fmla="*/ 287 h 324"/>
                    <a:gd name="T88" fmla="*/ 310 w 524"/>
                    <a:gd name="T89" fmla="*/ 185 h 324"/>
                    <a:gd name="T90" fmla="*/ 91 w 524"/>
                    <a:gd name="T91" fmla="*/ 106 h 324"/>
                    <a:gd name="T92" fmla="*/ 215 w 524"/>
                    <a:gd name="T93" fmla="*/ 138 h 324"/>
                    <a:gd name="T94" fmla="*/ 125 w 524"/>
                    <a:gd name="T95" fmla="*/ 151 h 324"/>
                    <a:gd name="T96" fmla="*/ 104 w 524"/>
                    <a:gd name="T97" fmla="*/ 214 h 324"/>
                    <a:gd name="T98" fmla="*/ 182 w 524"/>
                    <a:gd name="T99" fmla="*/ 251 h 324"/>
                    <a:gd name="T100" fmla="*/ 216 w 524"/>
                    <a:gd name="T101" fmla="*/ 139 h 324"/>
                    <a:gd name="T102" fmla="*/ 267 w 524"/>
                    <a:gd name="T103" fmla="*/ 209 h 324"/>
                    <a:gd name="T104" fmla="*/ 252 w 524"/>
                    <a:gd name="T105" fmla="*/ 66 h 324"/>
                    <a:gd name="T106" fmla="*/ 152 w 524"/>
                    <a:gd name="T107" fmla="*/ 113 h 324"/>
                    <a:gd name="T108" fmla="*/ 168 w 524"/>
                    <a:gd name="T109" fmla="*/ 166 h 324"/>
                    <a:gd name="T110" fmla="*/ 42 w 524"/>
                    <a:gd name="T111" fmla="*/ 106 h 3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524" h="324">
                      <a:moveTo>
                        <a:pt x="76" y="31"/>
                      </a:moveTo>
                      <a:cubicBezTo>
                        <a:pt x="57" y="58"/>
                        <a:pt x="39" y="85"/>
                        <a:pt x="24" y="115"/>
                      </a:cubicBezTo>
                      <a:cubicBezTo>
                        <a:pt x="11" y="139"/>
                        <a:pt x="0" y="168"/>
                        <a:pt x="7" y="195"/>
                      </a:cubicBezTo>
                      <a:cubicBezTo>
                        <a:pt x="15" y="221"/>
                        <a:pt x="47" y="235"/>
                        <a:pt x="72" y="234"/>
                      </a:cubicBezTo>
                      <a:cubicBezTo>
                        <a:pt x="95" y="233"/>
                        <a:pt x="119" y="217"/>
                        <a:pt x="137" y="205"/>
                      </a:cubicBezTo>
                      <a:cubicBezTo>
                        <a:pt x="165" y="187"/>
                        <a:pt x="190" y="165"/>
                        <a:pt x="212" y="140"/>
                      </a:cubicBezTo>
                      <a:cubicBezTo>
                        <a:pt x="230" y="122"/>
                        <a:pt x="248" y="99"/>
                        <a:pt x="253" y="74"/>
                      </a:cubicBezTo>
                      <a:cubicBezTo>
                        <a:pt x="257" y="55"/>
                        <a:pt x="249" y="37"/>
                        <a:pt x="231" y="31"/>
                      </a:cubicBezTo>
                      <a:cubicBezTo>
                        <a:pt x="206" y="23"/>
                        <a:pt x="184" y="40"/>
                        <a:pt x="169" y="58"/>
                      </a:cubicBezTo>
                      <a:cubicBezTo>
                        <a:pt x="129" y="105"/>
                        <a:pt x="107" y="216"/>
                        <a:pt x="198" y="219"/>
                      </a:cubicBezTo>
                      <a:cubicBezTo>
                        <a:pt x="230" y="220"/>
                        <a:pt x="249" y="187"/>
                        <a:pt x="257" y="160"/>
                      </a:cubicBezTo>
                      <a:cubicBezTo>
                        <a:pt x="267" y="129"/>
                        <a:pt x="268" y="89"/>
                        <a:pt x="253" y="59"/>
                      </a:cubicBezTo>
                      <a:cubicBezTo>
                        <a:pt x="251" y="55"/>
                        <a:pt x="246" y="55"/>
                        <a:pt x="243" y="58"/>
                      </a:cubicBezTo>
                      <a:cubicBezTo>
                        <a:pt x="219" y="80"/>
                        <a:pt x="211" y="120"/>
                        <a:pt x="209" y="151"/>
                      </a:cubicBezTo>
                      <a:cubicBezTo>
                        <a:pt x="207" y="167"/>
                        <a:pt x="209" y="183"/>
                        <a:pt x="215" y="197"/>
                      </a:cubicBezTo>
                      <a:cubicBezTo>
                        <a:pt x="221" y="210"/>
                        <a:pt x="237" y="228"/>
                        <a:pt x="252" y="229"/>
                      </a:cubicBezTo>
                      <a:cubicBezTo>
                        <a:pt x="301" y="232"/>
                        <a:pt x="293" y="131"/>
                        <a:pt x="256" y="116"/>
                      </a:cubicBezTo>
                      <a:cubicBezTo>
                        <a:pt x="222" y="102"/>
                        <a:pt x="185" y="150"/>
                        <a:pt x="170" y="173"/>
                      </a:cubicBezTo>
                      <a:cubicBezTo>
                        <a:pt x="157" y="193"/>
                        <a:pt x="130" y="245"/>
                        <a:pt x="165" y="260"/>
                      </a:cubicBezTo>
                      <a:cubicBezTo>
                        <a:pt x="183" y="267"/>
                        <a:pt x="208" y="261"/>
                        <a:pt x="220" y="245"/>
                      </a:cubicBezTo>
                      <a:cubicBezTo>
                        <a:pt x="239" y="220"/>
                        <a:pt x="243" y="183"/>
                        <a:pt x="234" y="154"/>
                      </a:cubicBezTo>
                      <a:cubicBezTo>
                        <a:pt x="225" y="124"/>
                        <a:pt x="190" y="112"/>
                        <a:pt x="162" y="117"/>
                      </a:cubicBezTo>
                      <a:cubicBezTo>
                        <a:pt x="128" y="123"/>
                        <a:pt x="101" y="153"/>
                        <a:pt x="93" y="185"/>
                      </a:cubicBezTo>
                      <a:cubicBezTo>
                        <a:pt x="86" y="216"/>
                        <a:pt x="102" y="294"/>
                        <a:pt x="148" y="260"/>
                      </a:cubicBezTo>
                      <a:cubicBezTo>
                        <a:pt x="177" y="238"/>
                        <a:pt x="195" y="189"/>
                        <a:pt x="170" y="158"/>
                      </a:cubicBezTo>
                      <a:cubicBezTo>
                        <a:pt x="159" y="145"/>
                        <a:pt x="141" y="141"/>
                        <a:pt x="125" y="139"/>
                      </a:cubicBezTo>
                      <a:cubicBezTo>
                        <a:pt x="122" y="139"/>
                        <a:pt x="120" y="141"/>
                        <a:pt x="119" y="143"/>
                      </a:cubicBezTo>
                      <a:cubicBezTo>
                        <a:pt x="102" y="191"/>
                        <a:pt x="159" y="187"/>
                        <a:pt x="187" y="175"/>
                      </a:cubicBezTo>
                      <a:cubicBezTo>
                        <a:pt x="206" y="166"/>
                        <a:pt x="223" y="151"/>
                        <a:pt x="231" y="131"/>
                      </a:cubicBezTo>
                      <a:cubicBezTo>
                        <a:pt x="240" y="108"/>
                        <a:pt x="227" y="85"/>
                        <a:pt x="211" y="69"/>
                      </a:cubicBezTo>
                      <a:cubicBezTo>
                        <a:pt x="185" y="43"/>
                        <a:pt x="155" y="39"/>
                        <a:pt x="122" y="56"/>
                      </a:cubicBezTo>
                      <a:cubicBezTo>
                        <a:pt x="92" y="73"/>
                        <a:pt x="71" y="105"/>
                        <a:pt x="72" y="140"/>
                      </a:cubicBezTo>
                      <a:cubicBezTo>
                        <a:pt x="73" y="168"/>
                        <a:pt x="98" y="192"/>
                        <a:pt x="119" y="208"/>
                      </a:cubicBezTo>
                      <a:cubicBezTo>
                        <a:pt x="146" y="230"/>
                        <a:pt x="179" y="247"/>
                        <a:pt x="213" y="257"/>
                      </a:cubicBezTo>
                      <a:cubicBezTo>
                        <a:pt x="238" y="265"/>
                        <a:pt x="266" y="269"/>
                        <a:pt x="289" y="255"/>
                      </a:cubicBezTo>
                      <a:cubicBezTo>
                        <a:pt x="308" y="243"/>
                        <a:pt x="322" y="227"/>
                        <a:pt x="325" y="205"/>
                      </a:cubicBezTo>
                      <a:cubicBezTo>
                        <a:pt x="330" y="163"/>
                        <a:pt x="283" y="131"/>
                        <a:pt x="249" y="118"/>
                      </a:cubicBezTo>
                      <a:cubicBezTo>
                        <a:pt x="211" y="103"/>
                        <a:pt x="160" y="104"/>
                        <a:pt x="138" y="144"/>
                      </a:cubicBezTo>
                      <a:cubicBezTo>
                        <a:pt x="112" y="189"/>
                        <a:pt x="131" y="247"/>
                        <a:pt x="170" y="276"/>
                      </a:cubicBezTo>
                      <a:cubicBezTo>
                        <a:pt x="211" y="307"/>
                        <a:pt x="273" y="312"/>
                        <a:pt x="319" y="291"/>
                      </a:cubicBezTo>
                      <a:cubicBezTo>
                        <a:pt x="375" y="266"/>
                        <a:pt x="363" y="207"/>
                        <a:pt x="332" y="166"/>
                      </a:cubicBezTo>
                      <a:cubicBezTo>
                        <a:pt x="329" y="161"/>
                        <a:pt x="320" y="162"/>
                        <a:pt x="321" y="169"/>
                      </a:cubicBezTo>
                      <a:cubicBezTo>
                        <a:pt x="322" y="179"/>
                        <a:pt x="325" y="184"/>
                        <a:pt x="329" y="194"/>
                      </a:cubicBezTo>
                      <a:cubicBezTo>
                        <a:pt x="331" y="198"/>
                        <a:pt x="335" y="200"/>
                        <a:pt x="339" y="197"/>
                      </a:cubicBezTo>
                      <a:cubicBezTo>
                        <a:pt x="393" y="143"/>
                        <a:pt x="280" y="80"/>
                        <a:pt x="254" y="150"/>
                      </a:cubicBezTo>
                      <a:cubicBezTo>
                        <a:pt x="245" y="176"/>
                        <a:pt x="268" y="187"/>
                        <a:pt x="291" y="185"/>
                      </a:cubicBezTo>
                      <a:cubicBezTo>
                        <a:pt x="321" y="181"/>
                        <a:pt x="352" y="161"/>
                        <a:pt x="360" y="131"/>
                      </a:cubicBezTo>
                      <a:cubicBezTo>
                        <a:pt x="361" y="127"/>
                        <a:pt x="358" y="123"/>
                        <a:pt x="354" y="123"/>
                      </a:cubicBezTo>
                      <a:cubicBezTo>
                        <a:pt x="320" y="125"/>
                        <a:pt x="294" y="155"/>
                        <a:pt x="301" y="190"/>
                      </a:cubicBezTo>
                      <a:cubicBezTo>
                        <a:pt x="302" y="192"/>
                        <a:pt x="304" y="194"/>
                        <a:pt x="307" y="194"/>
                      </a:cubicBezTo>
                      <a:cubicBezTo>
                        <a:pt x="359" y="191"/>
                        <a:pt x="382" y="108"/>
                        <a:pt x="331" y="86"/>
                      </a:cubicBezTo>
                      <a:cubicBezTo>
                        <a:pt x="287" y="66"/>
                        <a:pt x="224" y="107"/>
                        <a:pt x="218" y="153"/>
                      </a:cubicBezTo>
                      <a:cubicBezTo>
                        <a:pt x="218" y="156"/>
                        <a:pt x="220" y="158"/>
                        <a:pt x="222" y="159"/>
                      </a:cubicBezTo>
                      <a:cubicBezTo>
                        <a:pt x="282" y="180"/>
                        <a:pt x="368" y="136"/>
                        <a:pt x="370" y="69"/>
                      </a:cubicBezTo>
                      <a:cubicBezTo>
                        <a:pt x="371" y="40"/>
                        <a:pt x="353" y="15"/>
                        <a:pt x="326" y="8"/>
                      </a:cubicBezTo>
                      <a:cubicBezTo>
                        <a:pt x="298" y="0"/>
                        <a:pt x="267" y="12"/>
                        <a:pt x="243" y="27"/>
                      </a:cubicBezTo>
                      <a:cubicBezTo>
                        <a:pt x="198" y="53"/>
                        <a:pt x="157" y="114"/>
                        <a:pt x="195" y="163"/>
                      </a:cubicBezTo>
                      <a:cubicBezTo>
                        <a:pt x="230" y="206"/>
                        <a:pt x="300" y="229"/>
                        <a:pt x="353" y="231"/>
                      </a:cubicBezTo>
                      <a:cubicBezTo>
                        <a:pt x="375" y="232"/>
                        <a:pt x="402" y="229"/>
                        <a:pt x="415" y="209"/>
                      </a:cubicBezTo>
                      <a:cubicBezTo>
                        <a:pt x="427" y="193"/>
                        <a:pt x="429" y="160"/>
                        <a:pt x="410" y="148"/>
                      </a:cubicBezTo>
                      <a:cubicBezTo>
                        <a:pt x="389" y="135"/>
                        <a:pt x="358" y="161"/>
                        <a:pt x="343" y="173"/>
                      </a:cubicBezTo>
                      <a:cubicBezTo>
                        <a:pt x="321" y="191"/>
                        <a:pt x="296" y="218"/>
                        <a:pt x="289" y="246"/>
                      </a:cubicBezTo>
                      <a:cubicBezTo>
                        <a:pt x="288" y="253"/>
                        <a:pt x="296" y="256"/>
                        <a:pt x="300" y="251"/>
                      </a:cubicBezTo>
                      <a:cubicBezTo>
                        <a:pt x="314" y="232"/>
                        <a:pt x="317" y="214"/>
                        <a:pt x="313" y="191"/>
                      </a:cubicBezTo>
                      <a:cubicBezTo>
                        <a:pt x="312" y="189"/>
                        <a:pt x="310" y="187"/>
                        <a:pt x="309" y="187"/>
                      </a:cubicBezTo>
                      <a:cubicBezTo>
                        <a:pt x="253" y="171"/>
                        <a:pt x="192" y="227"/>
                        <a:pt x="198" y="283"/>
                      </a:cubicBezTo>
                      <a:cubicBezTo>
                        <a:pt x="199" y="289"/>
                        <a:pt x="206" y="292"/>
                        <a:pt x="209" y="286"/>
                      </a:cubicBezTo>
                      <a:cubicBezTo>
                        <a:pt x="231" y="245"/>
                        <a:pt x="199" y="225"/>
                        <a:pt x="160" y="226"/>
                      </a:cubicBezTo>
                      <a:cubicBezTo>
                        <a:pt x="119" y="227"/>
                        <a:pt x="66" y="248"/>
                        <a:pt x="52" y="290"/>
                      </a:cubicBezTo>
                      <a:cubicBezTo>
                        <a:pt x="51" y="292"/>
                        <a:pt x="53" y="295"/>
                        <a:pt x="55" y="296"/>
                      </a:cubicBezTo>
                      <a:cubicBezTo>
                        <a:pt x="108" y="324"/>
                        <a:pt x="149" y="269"/>
                        <a:pt x="159" y="222"/>
                      </a:cubicBezTo>
                      <a:cubicBezTo>
                        <a:pt x="160" y="214"/>
                        <a:pt x="149" y="211"/>
                        <a:pt x="147" y="218"/>
                      </a:cubicBezTo>
                      <a:cubicBezTo>
                        <a:pt x="140" y="248"/>
                        <a:pt x="147" y="283"/>
                        <a:pt x="181" y="289"/>
                      </a:cubicBezTo>
                      <a:cubicBezTo>
                        <a:pt x="216" y="296"/>
                        <a:pt x="239" y="263"/>
                        <a:pt x="246" y="233"/>
                      </a:cubicBezTo>
                      <a:cubicBezTo>
                        <a:pt x="242" y="234"/>
                        <a:pt x="239" y="235"/>
                        <a:pt x="236" y="236"/>
                      </a:cubicBezTo>
                      <a:cubicBezTo>
                        <a:pt x="256" y="260"/>
                        <a:pt x="285" y="269"/>
                        <a:pt x="300" y="235"/>
                      </a:cubicBezTo>
                      <a:cubicBezTo>
                        <a:pt x="298" y="236"/>
                        <a:pt x="296" y="237"/>
                        <a:pt x="294" y="238"/>
                      </a:cubicBezTo>
                      <a:cubicBezTo>
                        <a:pt x="309" y="242"/>
                        <a:pt x="323" y="240"/>
                        <a:pt x="337" y="232"/>
                      </a:cubicBezTo>
                      <a:cubicBezTo>
                        <a:pt x="359" y="219"/>
                        <a:pt x="372" y="213"/>
                        <a:pt x="394" y="232"/>
                      </a:cubicBezTo>
                      <a:cubicBezTo>
                        <a:pt x="397" y="235"/>
                        <a:pt x="401" y="234"/>
                        <a:pt x="403" y="231"/>
                      </a:cubicBezTo>
                      <a:cubicBezTo>
                        <a:pt x="416" y="209"/>
                        <a:pt x="431" y="191"/>
                        <a:pt x="458" y="203"/>
                      </a:cubicBezTo>
                      <a:cubicBezTo>
                        <a:pt x="476" y="212"/>
                        <a:pt x="492" y="224"/>
                        <a:pt x="510" y="233"/>
                      </a:cubicBezTo>
                      <a:cubicBezTo>
                        <a:pt x="512" y="234"/>
                        <a:pt x="516" y="234"/>
                        <a:pt x="518" y="231"/>
                      </a:cubicBezTo>
                      <a:cubicBezTo>
                        <a:pt x="524" y="218"/>
                        <a:pt x="520" y="210"/>
                        <a:pt x="519" y="196"/>
                      </a:cubicBezTo>
                      <a:cubicBezTo>
                        <a:pt x="518" y="189"/>
                        <a:pt x="506" y="189"/>
                        <a:pt x="507" y="196"/>
                      </a:cubicBezTo>
                      <a:cubicBezTo>
                        <a:pt x="507" y="205"/>
                        <a:pt x="511" y="217"/>
                        <a:pt x="507" y="225"/>
                      </a:cubicBezTo>
                      <a:cubicBezTo>
                        <a:pt x="510" y="224"/>
                        <a:pt x="513" y="223"/>
                        <a:pt x="516" y="223"/>
                      </a:cubicBezTo>
                      <a:cubicBezTo>
                        <a:pt x="493" y="212"/>
                        <a:pt x="471" y="191"/>
                        <a:pt x="446" y="187"/>
                      </a:cubicBezTo>
                      <a:cubicBezTo>
                        <a:pt x="421" y="182"/>
                        <a:pt x="404" y="206"/>
                        <a:pt x="393" y="225"/>
                      </a:cubicBezTo>
                      <a:cubicBezTo>
                        <a:pt x="396" y="224"/>
                        <a:pt x="399" y="224"/>
                        <a:pt x="402" y="224"/>
                      </a:cubicBezTo>
                      <a:cubicBezTo>
                        <a:pt x="388" y="211"/>
                        <a:pt x="372" y="202"/>
                        <a:pt x="352" y="209"/>
                      </a:cubicBezTo>
                      <a:cubicBezTo>
                        <a:pt x="332" y="217"/>
                        <a:pt x="320" y="233"/>
                        <a:pt x="297" y="226"/>
                      </a:cubicBezTo>
                      <a:cubicBezTo>
                        <a:pt x="294" y="225"/>
                        <a:pt x="291" y="226"/>
                        <a:pt x="290" y="229"/>
                      </a:cubicBezTo>
                      <a:cubicBezTo>
                        <a:pt x="278" y="256"/>
                        <a:pt x="259" y="245"/>
                        <a:pt x="244" y="228"/>
                      </a:cubicBezTo>
                      <a:cubicBezTo>
                        <a:pt x="241" y="224"/>
                        <a:pt x="235" y="226"/>
                        <a:pt x="234" y="230"/>
                      </a:cubicBezTo>
                      <a:cubicBezTo>
                        <a:pt x="229" y="254"/>
                        <a:pt x="214" y="279"/>
                        <a:pt x="186" y="278"/>
                      </a:cubicBezTo>
                      <a:cubicBezTo>
                        <a:pt x="157" y="277"/>
                        <a:pt x="154" y="243"/>
                        <a:pt x="159" y="222"/>
                      </a:cubicBezTo>
                      <a:cubicBezTo>
                        <a:pt x="155" y="220"/>
                        <a:pt x="151" y="219"/>
                        <a:pt x="147" y="218"/>
                      </a:cubicBezTo>
                      <a:cubicBezTo>
                        <a:pt x="139" y="257"/>
                        <a:pt x="107" y="310"/>
                        <a:pt x="61" y="286"/>
                      </a:cubicBezTo>
                      <a:cubicBezTo>
                        <a:pt x="62" y="288"/>
                        <a:pt x="63" y="290"/>
                        <a:pt x="64" y="293"/>
                      </a:cubicBezTo>
                      <a:cubicBezTo>
                        <a:pt x="75" y="259"/>
                        <a:pt x="116" y="244"/>
                        <a:pt x="148" y="239"/>
                      </a:cubicBezTo>
                      <a:cubicBezTo>
                        <a:pt x="178" y="234"/>
                        <a:pt x="219" y="242"/>
                        <a:pt x="199" y="280"/>
                      </a:cubicBezTo>
                      <a:cubicBezTo>
                        <a:pt x="203" y="281"/>
                        <a:pt x="206" y="282"/>
                        <a:pt x="210" y="283"/>
                      </a:cubicBezTo>
                      <a:cubicBezTo>
                        <a:pt x="207" y="252"/>
                        <a:pt x="225" y="225"/>
                        <a:pt x="250" y="208"/>
                      </a:cubicBezTo>
                      <a:cubicBezTo>
                        <a:pt x="263" y="200"/>
                        <a:pt x="278" y="195"/>
                        <a:pt x="293" y="196"/>
                      </a:cubicBezTo>
                      <a:cubicBezTo>
                        <a:pt x="316" y="196"/>
                        <a:pt x="297" y="235"/>
                        <a:pt x="290" y="245"/>
                      </a:cubicBezTo>
                      <a:cubicBezTo>
                        <a:pt x="294" y="246"/>
                        <a:pt x="297" y="248"/>
                        <a:pt x="301" y="249"/>
                      </a:cubicBezTo>
                      <a:cubicBezTo>
                        <a:pt x="307" y="220"/>
                        <a:pt x="336" y="193"/>
                        <a:pt x="359" y="176"/>
                      </a:cubicBezTo>
                      <a:cubicBezTo>
                        <a:pt x="370" y="167"/>
                        <a:pt x="383" y="159"/>
                        <a:pt x="396" y="157"/>
                      </a:cubicBezTo>
                      <a:cubicBezTo>
                        <a:pt x="413" y="156"/>
                        <a:pt x="413" y="179"/>
                        <a:pt x="411" y="191"/>
                      </a:cubicBezTo>
                      <a:cubicBezTo>
                        <a:pt x="405" y="219"/>
                        <a:pt x="369" y="220"/>
                        <a:pt x="346" y="219"/>
                      </a:cubicBezTo>
                      <a:cubicBezTo>
                        <a:pt x="313" y="217"/>
                        <a:pt x="280" y="205"/>
                        <a:pt x="251" y="189"/>
                      </a:cubicBezTo>
                      <a:cubicBezTo>
                        <a:pt x="229" y="178"/>
                        <a:pt x="200" y="161"/>
                        <a:pt x="194" y="135"/>
                      </a:cubicBezTo>
                      <a:cubicBezTo>
                        <a:pt x="186" y="98"/>
                        <a:pt x="210" y="66"/>
                        <a:pt x="239" y="44"/>
                      </a:cubicBezTo>
                      <a:cubicBezTo>
                        <a:pt x="264" y="25"/>
                        <a:pt x="302" y="8"/>
                        <a:pt x="333" y="23"/>
                      </a:cubicBezTo>
                      <a:cubicBezTo>
                        <a:pt x="376" y="43"/>
                        <a:pt x="357" y="100"/>
                        <a:pt x="330" y="123"/>
                      </a:cubicBezTo>
                      <a:cubicBezTo>
                        <a:pt x="303" y="147"/>
                        <a:pt x="260" y="160"/>
                        <a:pt x="226" y="147"/>
                      </a:cubicBezTo>
                      <a:cubicBezTo>
                        <a:pt x="227" y="149"/>
                        <a:pt x="229" y="151"/>
                        <a:pt x="230" y="153"/>
                      </a:cubicBezTo>
                      <a:cubicBezTo>
                        <a:pt x="235" y="116"/>
                        <a:pt x="279" y="92"/>
                        <a:pt x="313" y="94"/>
                      </a:cubicBezTo>
                      <a:cubicBezTo>
                        <a:pt x="365" y="95"/>
                        <a:pt x="354" y="180"/>
                        <a:pt x="307" y="182"/>
                      </a:cubicBezTo>
                      <a:cubicBezTo>
                        <a:pt x="309" y="184"/>
                        <a:pt x="311" y="185"/>
                        <a:pt x="313" y="187"/>
                      </a:cubicBezTo>
                      <a:cubicBezTo>
                        <a:pt x="307" y="160"/>
                        <a:pt x="328" y="137"/>
                        <a:pt x="354" y="135"/>
                      </a:cubicBezTo>
                      <a:cubicBezTo>
                        <a:pt x="353" y="133"/>
                        <a:pt x="351" y="130"/>
                        <a:pt x="349" y="127"/>
                      </a:cubicBezTo>
                      <a:cubicBezTo>
                        <a:pt x="343" y="148"/>
                        <a:pt x="326" y="162"/>
                        <a:pt x="306" y="169"/>
                      </a:cubicBezTo>
                      <a:cubicBezTo>
                        <a:pt x="296" y="172"/>
                        <a:pt x="265" y="180"/>
                        <a:pt x="264" y="163"/>
                      </a:cubicBezTo>
                      <a:cubicBezTo>
                        <a:pt x="262" y="137"/>
                        <a:pt x="293" y="127"/>
                        <a:pt x="313" y="133"/>
                      </a:cubicBezTo>
                      <a:cubicBezTo>
                        <a:pt x="339" y="140"/>
                        <a:pt x="351" y="168"/>
                        <a:pt x="330" y="188"/>
                      </a:cubicBezTo>
                      <a:cubicBezTo>
                        <a:pt x="334" y="189"/>
                        <a:pt x="337" y="190"/>
                        <a:pt x="340" y="191"/>
                      </a:cubicBezTo>
                      <a:cubicBezTo>
                        <a:pt x="338" y="184"/>
                        <a:pt x="333" y="176"/>
                        <a:pt x="333" y="169"/>
                      </a:cubicBezTo>
                      <a:cubicBezTo>
                        <a:pt x="329" y="170"/>
                        <a:pt x="325" y="171"/>
                        <a:pt x="322" y="172"/>
                      </a:cubicBezTo>
                      <a:cubicBezTo>
                        <a:pt x="338" y="193"/>
                        <a:pt x="354" y="220"/>
                        <a:pt x="346" y="248"/>
                      </a:cubicBezTo>
                      <a:cubicBezTo>
                        <a:pt x="339" y="269"/>
                        <a:pt x="316" y="281"/>
                        <a:pt x="297" y="287"/>
                      </a:cubicBezTo>
                      <a:cubicBezTo>
                        <a:pt x="249" y="300"/>
                        <a:pt x="186" y="287"/>
                        <a:pt x="155" y="246"/>
                      </a:cubicBezTo>
                      <a:cubicBezTo>
                        <a:pt x="124" y="204"/>
                        <a:pt x="135" y="128"/>
                        <a:pt x="194" y="121"/>
                      </a:cubicBezTo>
                      <a:cubicBezTo>
                        <a:pt x="236" y="117"/>
                        <a:pt x="294" y="143"/>
                        <a:pt x="310" y="185"/>
                      </a:cubicBezTo>
                      <a:cubicBezTo>
                        <a:pt x="318" y="205"/>
                        <a:pt x="308" y="224"/>
                        <a:pt x="293" y="237"/>
                      </a:cubicBezTo>
                      <a:cubicBezTo>
                        <a:pt x="269" y="258"/>
                        <a:pt x="240" y="253"/>
                        <a:pt x="212" y="245"/>
                      </a:cubicBezTo>
                      <a:cubicBezTo>
                        <a:pt x="159" y="228"/>
                        <a:pt x="58" y="174"/>
                        <a:pt x="91" y="106"/>
                      </a:cubicBezTo>
                      <a:cubicBezTo>
                        <a:pt x="99" y="88"/>
                        <a:pt x="115" y="74"/>
                        <a:pt x="133" y="65"/>
                      </a:cubicBezTo>
                      <a:cubicBezTo>
                        <a:pt x="155" y="52"/>
                        <a:pt x="176" y="56"/>
                        <a:pt x="196" y="72"/>
                      </a:cubicBezTo>
                      <a:cubicBezTo>
                        <a:pt x="216" y="89"/>
                        <a:pt x="231" y="113"/>
                        <a:pt x="215" y="138"/>
                      </a:cubicBezTo>
                      <a:cubicBezTo>
                        <a:pt x="203" y="156"/>
                        <a:pt x="180" y="167"/>
                        <a:pt x="160" y="171"/>
                      </a:cubicBezTo>
                      <a:cubicBezTo>
                        <a:pt x="140" y="175"/>
                        <a:pt x="122" y="169"/>
                        <a:pt x="131" y="146"/>
                      </a:cubicBezTo>
                      <a:cubicBezTo>
                        <a:pt x="129" y="148"/>
                        <a:pt x="127" y="149"/>
                        <a:pt x="125" y="151"/>
                      </a:cubicBezTo>
                      <a:cubicBezTo>
                        <a:pt x="153" y="154"/>
                        <a:pt x="172" y="169"/>
                        <a:pt x="169" y="198"/>
                      </a:cubicBezTo>
                      <a:cubicBezTo>
                        <a:pt x="168" y="218"/>
                        <a:pt x="155" y="241"/>
                        <a:pt x="138" y="252"/>
                      </a:cubicBezTo>
                      <a:cubicBezTo>
                        <a:pt x="114" y="269"/>
                        <a:pt x="106" y="232"/>
                        <a:pt x="104" y="214"/>
                      </a:cubicBezTo>
                      <a:cubicBezTo>
                        <a:pt x="100" y="169"/>
                        <a:pt x="133" y="126"/>
                        <a:pt x="180" y="128"/>
                      </a:cubicBezTo>
                      <a:cubicBezTo>
                        <a:pt x="231" y="129"/>
                        <a:pt x="233" y="191"/>
                        <a:pt x="218" y="226"/>
                      </a:cubicBezTo>
                      <a:cubicBezTo>
                        <a:pt x="211" y="242"/>
                        <a:pt x="199" y="250"/>
                        <a:pt x="182" y="251"/>
                      </a:cubicBezTo>
                      <a:cubicBezTo>
                        <a:pt x="174" y="251"/>
                        <a:pt x="166" y="249"/>
                        <a:pt x="162" y="241"/>
                      </a:cubicBezTo>
                      <a:cubicBezTo>
                        <a:pt x="154" y="227"/>
                        <a:pt x="167" y="203"/>
                        <a:pt x="174" y="190"/>
                      </a:cubicBezTo>
                      <a:cubicBezTo>
                        <a:pt x="184" y="171"/>
                        <a:pt x="198" y="153"/>
                        <a:pt x="216" y="139"/>
                      </a:cubicBezTo>
                      <a:cubicBezTo>
                        <a:pt x="226" y="131"/>
                        <a:pt x="240" y="123"/>
                        <a:pt x="253" y="127"/>
                      </a:cubicBezTo>
                      <a:cubicBezTo>
                        <a:pt x="270" y="133"/>
                        <a:pt x="272" y="162"/>
                        <a:pt x="273" y="176"/>
                      </a:cubicBezTo>
                      <a:cubicBezTo>
                        <a:pt x="274" y="187"/>
                        <a:pt x="272" y="199"/>
                        <a:pt x="267" y="209"/>
                      </a:cubicBezTo>
                      <a:cubicBezTo>
                        <a:pt x="260" y="223"/>
                        <a:pt x="246" y="215"/>
                        <a:pt x="237" y="207"/>
                      </a:cubicBezTo>
                      <a:cubicBezTo>
                        <a:pt x="223" y="193"/>
                        <a:pt x="220" y="175"/>
                        <a:pt x="220" y="156"/>
                      </a:cubicBezTo>
                      <a:cubicBezTo>
                        <a:pt x="221" y="128"/>
                        <a:pt x="230" y="86"/>
                        <a:pt x="252" y="66"/>
                      </a:cubicBezTo>
                      <a:cubicBezTo>
                        <a:pt x="249" y="66"/>
                        <a:pt x="246" y="65"/>
                        <a:pt x="243" y="65"/>
                      </a:cubicBezTo>
                      <a:cubicBezTo>
                        <a:pt x="265" y="109"/>
                        <a:pt x="248" y="232"/>
                        <a:pt x="176" y="202"/>
                      </a:cubicBezTo>
                      <a:cubicBezTo>
                        <a:pt x="139" y="186"/>
                        <a:pt x="142" y="145"/>
                        <a:pt x="152" y="113"/>
                      </a:cubicBezTo>
                      <a:cubicBezTo>
                        <a:pt x="161" y="86"/>
                        <a:pt x="183" y="44"/>
                        <a:pt x="216" y="41"/>
                      </a:cubicBezTo>
                      <a:cubicBezTo>
                        <a:pt x="249" y="37"/>
                        <a:pt x="243" y="74"/>
                        <a:pt x="233" y="93"/>
                      </a:cubicBezTo>
                      <a:cubicBezTo>
                        <a:pt x="218" y="121"/>
                        <a:pt x="193" y="145"/>
                        <a:pt x="168" y="166"/>
                      </a:cubicBezTo>
                      <a:cubicBezTo>
                        <a:pt x="145" y="186"/>
                        <a:pt x="118" y="206"/>
                        <a:pt x="88" y="218"/>
                      </a:cubicBezTo>
                      <a:cubicBezTo>
                        <a:pt x="60" y="228"/>
                        <a:pt x="20" y="215"/>
                        <a:pt x="17" y="182"/>
                      </a:cubicBezTo>
                      <a:cubicBezTo>
                        <a:pt x="15" y="155"/>
                        <a:pt x="30" y="128"/>
                        <a:pt x="42" y="106"/>
                      </a:cubicBezTo>
                      <a:cubicBezTo>
                        <a:pt x="55" y="82"/>
                        <a:pt x="71" y="59"/>
                        <a:pt x="87" y="37"/>
                      </a:cubicBezTo>
                      <a:cubicBezTo>
                        <a:pt x="91" y="31"/>
                        <a:pt x="81" y="25"/>
                        <a:pt x="76" y="31"/>
                      </a:cubicBez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86" name="文本框 85"/>
          <p:cNvSpPr txBox="1"/>
          <p:nvPr/>
        </p:nvSpPr>
        <p:spPr>
          <a:xfrm>
            <a:off x="7423523" y="1125102"/>
            <a:ext cx="38779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7200" dirty="0">
                <a:solidFill>
                  <a:schemeClr val="bg1"/>
                </a:solidFill>
                <a:latin typeface="张海山锐谐体" panose="02000000000000000000" pitchFamily="2" charset="-122"/>
                <a:ea typeface="张海山锐谐体" panose="02000000000000000000" pitchFamily="2" charset="-122"/>
              </a:rPr>
              <a:t>各种挑战</a:t>
            </a:r>
          </a:p>
        </p:txBody>
      </p:sp>
      <p:sp>
        <p:nvSpPr>
          <p:cNvPr id="87" name="文本框 86"/>
          <p:cNvSpPr txBox="1"/>
          <p:nvPr/>
        </p:nvSpPr>
        <p:spPr>
          <a:xfrm>
            <a:off x="6807970" y="2145495"/>
            <a:ext cx="44935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dirty="0">
                <a:solidFill>
                  <a:schemeClr val="bg1"/>
                </a:solidFill>
                <a:latin typeface="张海山锐谐体" panose="02000000000000000000" pitchFamily="2" charset="-122"/>
                <a:ea typeface="张海山锐谐体" panose="02000000000000000000" pitchFamily="2" charset="-122"/>
              </a:rPr>
              <a:t>你将要解决困难</a:t>
            </a:r>
          </a:p>
        </p:txBody>
      </p:sp>
      <p:sp>
        <p:nvSpPr>
          <p:cNvPr id="91" name="文本框 90"/>
          <p:cNvSpPr txBox="1"/>
          <p:nvPr/>
        </p:nvSpPr>
        <p:spPr>
          <a:xfrm>
            <a:off x="4746913" y="100669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张海山锐谐体" panose="02000000000000000000" pitchFamily="2" charset="-122"/>
                <a:ea typeface="张海山锐谐体" panose="02000000000000000000" pitchFamily="2" charset="-122"/>
              </a:rPr>
              <a:t>添加标题</a:t>
            </a:r>
          </a:p>
        </p:txBody>
      </p:sp>
    </p:spTree>
  </p:cSld>
  <p:clrMapOvr>
    <a:masterClrMapping/>
  </p:clrMapOvr>
  <p:transition spd="slow" advClick="0" advTm="2000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6F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6" name="组合 305"/>
          <p:cNvGrpSpPr/>
          <p:nvPr/>
        </p:nvGrpSpPr>
        <p:grpSpPr>
          <a:xfrm>
            <a:off x="3891601" y="450899"/>
            <a:ext cx="4493538" cy="1823812"/>
            <a:chOff x="4016145" y="577503"/>
            <a:chExt cx="4493538" cy="1823812"/>
          </a:xfrm>
        </p:grpSpPr>
        <p:sp>
          <p:nvSpPr>
            <p:cNvPr id="304" name="文本框 303"/>
            <p:cNvSpPr txBox="1"/>
            <p:nvPr/>
          </p:nvSpPr>
          <p:spPr>
            <a:xfrm>
              <a:off x="4323922" y="577503"/>
              <a:ext cx="3877985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7200" dirty="0">
                  <a:solidFill>
                    <a:srgbClr val="DF4545"/>
                  </a:solidFill>
                  <a:latin typeface="张海山锐谐体" panose="02000000000000000000" pitchFamily="2" charset="-122"/>
                  <a:ea typeface="张海山锐谐体" panose="02000000000000000000" pitchFamily="2" charset="-122"/>
                </a:rPr>
                <a:t>各类文案</a:t>
              </a:r>
            </a:p>
          </p:txBody>
        </p:sp>
        <p:sp>
          <p:nvSpPr>
            <p:cNvPr id="305" name="文本框 304"/>
            <p:cNvSpPr txBox="1"/>
            <p:nvPr/>
          </p:nvSpPr>
          <p:spPr>
            <a:xfrm>
              <a:off x="4016145" y="1570318"/>
              <a:ext cx="449353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4800" dirty="0">
                  <a:solidFill>
                    <a:srgbClr val="DF4545"/>
                  </a:solidFill>
                  <a:latin typeface="张海山锐谐体" panose="02000000000000000000" pitchFamily="2" charset="-122"/>
                  <a:ea typeface="张海山锐谐体" panose="02000000000000000000" pitchFamily="2" charset="-122"/>
                </a:rPr>
                <a:t>在规定时间完成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2967796" y="2622369"/>
            <a:ext cx="6256408" cy="4086224"/>
            <a:chOff x="5618164" y="1981201"/>
            <a:chExt cx="6448425" cy="4211637"/>
          </a:xfrm>
        </p:grpSpPr>
        <p:sp>
          <p:nvSpPr>
            <p:cNvPr id="5" name="Rectangle 5">
              <a:hlinkClick r:id="rId2"/>
            </p:cNvPr>
            <p:cNvSpPr>
              <a:spLocks noChangeArrowheads="1"/>
            </p:cNvSpPr>
            <p:nvPr/>
          </p:nvSpPr>
          <p:spPr bwMode="auto">
            <a:xfrm>
              <a:off x="9207501" y="4138614"/>
              <a:ext cx="1192213" cy="557213"/>
            </a:xfrm>
            <a:prstGeom prst="rect">
              <a:avLst/>
            </a:prstGeom>
            <a:solidFill>
              <a:srgbClr val="E5E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Freeform 6"/>
            <p:cNvSpPr/>
            <p:nvPr/>
          </p:nvSpPr>
          <p:spPr bwMode="auto">
            <a:xfrm>
              <a:off x="9207501" y="4208464"/>
              <a:ext cx="339725" cy="15875"/>
            </a:xfrm>
            <a:custGeom>
              <a:avLst/>
              <a:gdLst>
                <a:gd name="T0" fmla="*/ 59 w 171"/>
                <a:gd name="T1" fmla="*/ 7 h 8"/>
                <a:gd name="T2" fmla="*/ 116 w 171"/>
                <a:gd name="T3" fmla="*/ 6 h 8"/>
                <a:gd name="T4" fmla="*/ 171 w 171"/>
                <a:gd name="T5" fmla="*/ 4 h 8"/>
                <a:gd name="T6" fmla="*/ 116 w 171"/>
                <a:gd name="T7" fmla="*/ 2 h 8"/>
                <a:gd name="T8" fmla="*/ 59 w 171"/>
                <a:gd name="T9" fmla="*/ 1 h 8"/>
                <a:gd name="T10" fmla="*/ 27 w 171"/>
                <a:gd name="T11" fmla="*/ 0 h 8"/>
                <a:gd name="T12" fmla="*/ 0 w 171"/>
                <a:gd name="T13" fmla="*/ 0 h 8"/>
                <a:gd name="T14" fmla="*/ 0 w 171"/>
                <a:gd name="T15" fmla="*/ 8 h 8"/>
                <a:gd name="T16" fmla="*/ 27 w 171"/>
                <a:gd name="T17" fmla="*/ 8 h 8"/>
                <a:gd name="T18" fmla="*/ 59 w 171"/>
                <a:gd name="T19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1" h="8">
                  <a:moveTo>
                    <a:pt x="59" y="7"/>
                  </a:moveTo>
                  <a:cubicBezTo>
                    <a:pt x="80" y="7"/>
                    <a:pt x="99" y="7"/>
                    <a:pt x="116" y="6"/>
                  </a:cubicBezTo>
                  <a:cubicBezTo>
                    <a:pt x="149" y="5"/>
                    <a:pt x="171" y="4"/>
                    <a:pt x="171" y="4"/>
                  </a:cubicBezTo>
                  <a:cubicBezTo>
                    <a:pt x="171" y="4"/>
                    <a:pt x="149" y="3"/>
                    <a:pt x="116" y="2"/>
                  </a:cubicBezTo>
                  <a:cubicBezTo>
                    <a:pt x="99" y="1"/>
                    <a:pt x="80" y="1"/>
                    <a:pt x="59" y="1"/>
                  </a:cubicBezTo>
                  <a:cubicBezTo>
                    <a:pt x="48" y="1"/>
                    <a:pt x="38" y="0"/>
                    <a:pt x="27" y="0"/>
                  </a:cubicBezTo>
                  <a:cubicBezTo>
                    <a:pt x="18" y="0"/>
                    <a:pt x="9" y="0"/>
                    <a:pt x="0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9" y="8"/>
                    <a:pt x="18" y="8"/>
                    <a:pt x="27" y="8"/>
                  </a:cubicBezTo>
                  <a:cubicBezTo>
                    <a:pt x="38" y="8"/>
                    <a:pt x="48" y="7"/>
                    <a:pt x="59" y="7"/>
                  </a:cubicBezTo>
                  <a:close/>
                </a:path>
              </a:pathLst>
            </a:custGeom>
            <a:solidFill>
              <a:srgbClr val="D3CF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7"/>
            <p:cNvSpPr/>
            <p:nvPr/>
          </p:nvSpPr>
          <p:spPr bwMode="auto">
            <a:xfrm>
              <a:off x="9207501" y="4457701"/>
              <a:ext cx="496888" cy="14288"/>
            </a:xfrm>
            <a:custGeom>
              <a:avLst/>
              <a:gdLst>
                <a:gd name="T0" fmla="*/ 74 w 251"/>
                <a:gd name="T1" fmla="*/ 7 h 7"/>
                <a:gd name="T2" fmla="*/ 114 w 251"/>
                <a:gd name="T3" fmla="*/ 7 h 7"/>
                <a:gd name="T4" fmla="*/ 183 w 251"/>
                <a:gd name="T5" fmla="*/ 6 h 7"/>
                <a:gd name="T6" fmla="*/ 233 w 251"/>
                <a:gd name="T7" fmla="*/ 4 h 7"/>
                <a:gd name="T8" fmla="*/ 246 w 251"/>
                <a:gd name="T9" fmla="*/ 4 h 7"/>
                <a:gd name="T10" fmla="*/ 251 w 251"/>
                <a:gd name="T11" fmla="*/ 4 h 7"/>
                <a:gd name="T12" fmla="*/ 246 w 251"/>
                <a:gd name="T13" fmla="*/ 3 h 7"/>
                <a:gd name="T14" fmla="*/ 233 w 251"/>
                <a:gd name="T15" fmla="*/ 3 h 7"/>
                <a:gd name="T16" fmla="*/ 183 w 251"/>
                <a:gd name="T17" fmla="*/ 1 h 7"/>
                <a:gd name="T18" fmla="*/ 114 w 251"/>
                <a:gd name="T19" fmla="*/ 0 h 7"/>
                <a:gd name="T20" fmla="*/ 74 w 251"/>
                <a:gd name="T21" fmla="*/ 0 h 7"/>
                <a:gd name="T22" fmla="*/ 34 w 251"/>
                <a:gd name="T23" fmla="*/ 0 h 7"/>
                <a:gd name="T24" fmla="*/ 0 w 251"/>
                <a:gd name="T25" fmla="*/ 0 h 7"/>
                <a:gd name="T26" fmla="*/ 0 w 251"/>
                <a:gd name="T27" fmla="*/ 7 h 7"/>
                <a:gd name="T28" fmla="*/ 34 w 251"/>
                <a:gd name="T29" fmla="*/ 7 h 7"/>
                <a:gd name="T30" fmla="*/ 74 w 251"/>
                <a:gd name="T3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1" h="7">
                  <a:moveTo>
                    <a:pt x="74" y="7"/>
                  </a:moveTo>
                  <a:cubicBezTo>
                    <a:pt x="88" y="7"/>
                    <a:pt x="101" y="7"/>
                    <a:pt x="114" y="7"/>
                  </a:cubicBezTo>
                  <a:cubicBezTo>
                    <a:pt x="139" y="7"/>
                    <a:pt x="163" y="6"/>
                    <a:pt x="183" y="6"/>
                  </a:cubicBezTo>
                  <a:cubicBezTo>
                    <a:pt x="204" y="5"/>
                    <a:pt x="221" y="5"/>
                    <a:pt x="233" y="4"/>
                  </a:cubicBezTo>
                  <a:cubicBezTo>
                    <a:pt x="239" y="4"/>
                    <a:pt x="243" y="4"/>
                    <a:pt x="246" y="4"/>
                  </a:cubicBezTo>
                  <a:cubicBezTo>
                    <a:pt x="250" y="4"/>
                    <a:pt x="251" y="4"/>
                    <a:pt x="251" y="4"/>
                  </a:cubicBezTo>
                  <a:cubicBezTo>
                    <a:pt x="251" y="4"/>
                    <a:pt x="250" y="3"/>
                    <a:pt x="246" y="3"/>
                  </a:cubicBezTo>
                  <a:cubicBezTo>
                    <a:pt x="243" y="3"/>
                    <a:pt x="239" y="3"/>
                    <a:pt x="233" y="3"/>
                  </a:cubicBezTo>
                  <a:cubicBezTo>
                    <a:pt x="221" y="2"/>
                    <a:pt x="204" y="2"/>
                    <a:pt x="183" y="1"/>
                  </a:cubicBezTo>
                  <a:cubicBezTo>
                    <a:pt x="163" y="1"/>
                    <a:pt x="139" y="0"/>
                    <a:pt x="114" y="0"/>
                  </a:cubicBezTo>
                  <a:cubicBezTo>
                    <a:pt x="101" y="0"/>
                    <a:pt x="88" y="0"/>
                    <a:pt x="74" y="0"/>
                  </a:cubicBezTo>
                  <a:cubicBezTo>
                    <a:pt x="61" y="0"/>
                    <a:pt x="47" y="0"/>
                    <a:pt x="34" y="0"/>
                  </a:cubicBezTo>
                  <a:cubicBezTo>
                    <a:pt x="22" y="0"/>
                    <a:pt x="11" y="0"/>
                    <a:pt x="0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1" y="7"/>
                    <a:pt x="22" y="7"/>
                    <a:pt x="34" y="7"/>
                  </a:cubicBezTo>
                  <a:cubicBezTo>
                    <a:pt x="47" y="7"/>
                    <a:pt x="61" y="7"/>
                    <a:pt x="74" y="7"/>
                  </a:cubicBezTo>
                  <a:close/>
                </a:path>
              </a:pathLst>
            </a:custGeom>
            <a:solidFill>
              <a:srgbClr val="D3CF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8"/>
            <p:cNvSpPr/>
            <p:nvPr/>
          </p:nvSpPr>
          <p:spPr bwMode="auto">
            <a:xfrm>
              <a:off x="9207501" y="4556126"/>
              <a:ext cx="339725" cy="14288"/>
            </a:xfrm>
            <a:custGeom>
              <a:avLst/>
              <a:gdLst>
                <a:gd name="T0" fmla="*/ 59 w 171"/>
                <a:gd name="T1" fmla="*/ 7 h 7"/>
                <a:gd name="T2" fmla="*/ 116 w 171"/>
                <a:gd name="T3" fmla="*/ 6 h 7"/>
                <a:gd name="T4" fmla="*/ 171 w 171"/>
                <a:gd name="T5" fmla="*/ 4 h 7"/>
                <a:gd name="T6" fmla="*/ 116 w 171"/>
                <a:gd name="T7" fmla="*/ 2 h 7"/>
                <a:gd name="T8" fmla="*/ 59 w 171"/>
                <a:gd name="T9" fmla="*/ 0 h 7"/>
                <a:gd name="T10" fmla="*/ 27 w 171"/>
                <a:gd name="T11" fmla="*/ 0 h 7"/>
                <a:gd name="T12" fmla="*/ 0 w 171"/>
                <a:gd name="T13" fmla="*/ 0 h 7"/>
                <a:gd name="T14" fmla="*/ 0 w 171"/>
                <a:gd name="T15" fmla="*/ 7 h 7"/>
                <a:gd name="T16" fmla="*/ 27 w 171"/>
                <a:gd name="T17" fmla="*/ 7 h 7"/>
                <a:gd name="T18" fmla="*/ 59 w 171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1" h="7">
                  <a:moveTo>
                    <a:pt x="59" y="7"/>
                  </a:moveTo>
                  <a:cubicBezTo>
                    <a:pt x="80" y="7"/>
                    <a:pt x="99" y="6"/>
                    <a:pt x="116" y="6"/>
                  </a:cubicBezTo>
                  <a:cubicBezTo>
                    <a:pt x="149" y="5"/>
                    <a:pt x="171" y="4"/>
                    <a:pt x="171" y="4"/>
                  </a:cubicBezTo>
                  <a:cubicBezTo>
                    <a:pt x="171" y="4"/>
                    <a:pt x="149" y="2"/>
                    <a:pt x="116" y="2"/>
                  </a:cubicBezTo>
                  <a:cubicBezTo>
                    <a:pt x="99" y="1"/>
                    <a:pt x="80" y="1"/>
                    <a:pt x="59" y="0"/>
                  </a:cubicBezTo>
                  <a:cubicBezTo>
                    <a:pt x="48" y="0"/>
                    <a:pt x="38" y="0"/>
                    <a:pt x="27" y="0"/>
                  </a:cubicBezTo>
                  <a:cubicBezTo>
                    <a:pt x="18" y="0"/>
                    <a:pt x="9" y="0"/>
                    <a:pt x="0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9" y="7"/>
                    <a:pt x="18" y="7"/>
                    <a:pt x="27" y="7"/>
                  </a:cubicBezTo>
                  <a:cubicBezTo>
                    <a:pt x="38" y="7"/>
                    <a:pt x="48" y="7"/>
                    <a:pt x="59" y="7"/>
                  </a:cubicBezTo>
                  <a:close/>
                </a:path>
              </a:pathLst>
            </a:custGeom>
            <a:solidFill>
              <a:srgbClr val="D3CF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9"/>
            <p:cNvSpPr/>
            <p:nvPr/>
          </p:nvSpPr>
          <p:spPr bwMode="auto">
            <a:xfrm>
              <a:off x="9993314" y="4616451"/>
              <a:ext cx="406400" cy="15875"/>
            </a:xfrm>
            <a:custGeom>
              <a:avLst/>
              <a:gdLst>
                <a:gd name="T0" fmla="*/ 160 w 205"/>
                <a:gd name="T1" fmla="*/ 0 h 8"/>
                <a:gd name="T2" fmla="*/ 124 w 205"/>
                <a:gd name="T3" fmla="*/ 0 h 8"/>
                <a:gd name="T4" fmla="*/ 91 w 205"/>
                <a:gd name="T5" fmla="*/ 1 h 8"/>
                <a:gd name="T6" fmla="*/ 61 w 205"/>
                <a:gd name="T7" fmla="*/ 2 h 8"/>
                <a:gd name="T8" fmla="*/ 16 w 205"/>
                <a:gd name="T9" fmla="*/ 3 h 8"/>
                <a:gd name="T10" fmla="*/ 4 w 205"/>
                <a:gd name="T11" fmla="*/ 4 h 8"/>
                <a:gd name="T12" fmla="*/ 0 w 205"/>
                <a:gd name="T13" fmla="*/ 4 h 8"/>
                <a:gd name="T14" fmla="*/ 4 w 205"/>
                <a:gd name="T15" fmla="*/ 4 h 8"/>
                <a:gd name="T16" fmla="*/ 16 w 205"/>
                <a:gd name="T17" fmla="*/ 5 h 8"/>
                <a:gd name="T18" fmla="*/ 61 w 205"/>
                <a:gd name="T19" fmla="*/ 6 h 8"/>
                <a:gd name="T20" fmla="*/ 91 w 205"/>
                <a:gd name="T21" fmla="*/ 7 h 8"/>
                <a:gd name="T22" fmla="*/ 124 w 205"/>
                <a:gd name="T23" fmla="*/ 7 h 8"/>
                <a:gd name="T24" fmla="*/ 160 w 205"/>
                <a:gd name="T25" fmla="*/ 7 h 8"/>
                <a:gd name="T26" fmla="*/ 197 w 205"/>
                <a:gd name="T27" fmla="*/ 8 h 8"/>
                <a:gd name="T28" fmla="*/ 205 w 205"/>
                <a:gd name="T29" fmla="*/ 8 h 8"/>
                <a:gd name="T30" fmla="*/ 205 w 205"/>
                <a:gd name="T31" fmla="*/ 0 h 8"/>
                <a:gd name="T32" fmla="*/ 197 w 205"/>
                <a:gd name="T33" fmla="*/ 0 h 8"/>
                <a:gd name="T34" fmla="*/ 160 w 205"/>
                <a:gd name="T3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5" h="8">
                  <a:moveTo>
                    <a:pt x="160" y="0"/>
                  </a:moveTo>
                  <a:cubicBezTo>
                    <a:pt x="148" y="0"/>
                    <a:pt x="136" y="0"/>
                    <a:pt x="124" y="0"/>
                  </a:cubicBezTo>
                  <a:cubicBezTo>
                    <a:pt x="113" y="1"/>
                    <a:pt x="102" y="1"/>
                    <a:pt x="91" y="1"/>
                  </a:cubicBezTo>
                  <a:cubicBezTo>
                    <a:pt x="80" y="1"/>
                    <a:pt x="70" y="1"/>
                    <a:pt x="61" y="2"/>
                  </a:cubicBezTo>
                  <a:cubicBezTo>
                    <a:pt x="43" y="2"/>
                    <a:pt x="27" y="3"/>
                    <a:pt x="16" y="3"/>
                  </a:cubicBezTo>
                  <a:cubicBezTo>
                    <a:pt x="11" y="3"/>
                    <a:pt x="7" y="3"/>
                    <a:pt x="4" y="4"/>
                  </a:cubicBezTo>
                  <a:cubicBezTo>
                    <a:pt x="1" y="4"/>
                    <a:pt x="0" y="4"/>
                    <a:pt x="0" y="4"/>
                  </a:cubicBezTo>
                  <a:cubicBezTo>
                    <a:pt x="0" y="4"/>
                    <a:pt x="1" y="4"/>
                    <a:pt x="4" y="4"/>
                  </a:cubicBezTo>
                  <a:cubicBezTo>
                    <a:pt x="7" y="4"/>
                    <a:pt x="11" y="4"/>
                    <a:pt x="16" y="5"/>
                  </a:cubicBezTo>
                  <a:cubicBezTo>
                    <a:pt x="27" y="5"/>
                    <a:pt x="43" y="6"/>
                    <a:pt x="61" y="6"/>
                  </a:cubicBezTo>
                  <a:cubicBezTo>
                    <a:pt x="70" y="6"/>
                    <a:pt x="80" y="6"/>
                    <a:pt x="91" y="7"/>
                  </a:cubicBezTo>
                  <a:cubicBezTo>
                    <a:pt x="102" y="7"/>
                    <a:pt x="113" y="7"/>
                    <a:pt x="124" y="7"/>
                  </a:cubicBezTo>
                  <a:cubicBezTo>
                    <a:pt x="136" y="7"/>
                    <a:pt x="148" y="7"/>
                    <a:pt x="160" y="7"/>
                  </a:cubicBezTo>
                  <a:cubicBezTo>
                    <a:pt x="172" y="7"/>
                    <a:pt x="184" y="8"/>
                    <a:pt x="197" y="8"/>
                  </a:cubicBezTo>
                  <a:cubicBezTo>
                    <a:pt x="200" y="8"/>
                    <a:pt x="202" y="8"/>
                    <a:pt x="205" y="8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202" y="0"/>
                    <a:pt x="200" y="0"/>
                    <a:pt x="197" y="0"/>
                  </a:cubicBezTo>
                  <a:cubicBezTo>
                    <a:pt x="184" y="0"/>
                    <a:pt x="172" y="0"/>
                    <a:pt x="160" y="0"/>
                  </a:cubicBezTo>
                  <a:close/>
                </a:path>
              </a:pathLst>
            </a:custGeom>
            <a:solidFill>
              <a:srgbClr val="D3CF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10"/>
            <p:cNvSpPr/>
            <p:nvPr/>
          </p:nvSpPr>
          <p:spPr bwMode="auto">
            <a:xfrm>
              <a:off x="9947276" y="4516439"/>
              <a:ext cx="452438" cy="14288"/>
            </a:xfrm>
            <a:custGeom>
              <a:avLst/>
              <a:gdLst>
                <a:gd name="T0" fmla="*/ 169 w 228"/>
                <a:gd name="T1" fmla="*/ 0 h 7"/>
                <a:gd name="T2" fmla="*/ 132 w 228"/>
                <a:gd name="T3" fmla="*/ 0 h 7"/>
                <a:gd name="T4" fmla="*/ 97 w 228"/>
                <a:gd name="T5" fmla="*/ 1 h 7"/>
                <a:gd name="T6" fmla="*/ 65 w 228"/>
                <a:gd name="T7" fmla="*/ 1 h 7"/>
                <a:gd name="T8" fmla="*/ 18 w 228"/>
                <a:gd name="T9" fmla="*/ 3 h 7"/>
                <a:gd name="T10" fmla="*/ 5 w 228"/>
                <a:gd name="T11" fmla="*/ 3 h 7"/>
                <a:gd name="T12" fmla="*/ 0 w 228"/>
                <a:gd name="T13" fmla="*/ 4 h 7"/>
                <a:gd name="T14" fmla="*/ 5 w 228"/>
                <a:gd name="T15" fmla="*/ 4 h 7"/>
                <a:gd name="T16" fmla="*/ 18 w 228"/>
                <a:gd name="T17" fmla="*/ 4 h 7"/>
                <a:gd name="T18" fmla="*/ 65 w 228"/>
                <a:gd name="T19" fmla="*/ 6 h 7"/>
                <a:gd name="T20" fmla="*/ 97 w 228"/>
                <a:gd name="T21" fmla="*/ 6 h 7"/>
                <a:gd name="T22" fmla="*/ 132 w 228"/>
                <a:gd name="T23" fmla="*/ 7 h 7"/>
                <a:gd name="T24" fmla="*/ 169 w 228"/>
                <a:gd name="T25" fmla="*/ 7 h 7"/>
                <a:gd name="T26" fmla="*/ 208 w 228"/>
                <a:gd name="T27" fmla="*/ 7 h 7"/>
                <a:gd name="T28" fmla="*/ 228 w 228"/>
                <a:gd name="T29" fmla="*/ 7 h 7"/>
                <a:gd name="T30" fmla="*/ 228 w 228"/>
                <a:gd name="T31" fmla="*/ 0 h 7"/>
                <a:gd name="T32" fmla="*/ 208 w 228"/>
                <a:gd name="T33" fmla="*/ 0 h 7"/>
                <a:gd name="T34" fmla="*/ 169 w 228"/>
                <a:gd name="T3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8" h="7">
                  <a:moveTo>
                    <a:pt x="169" y="0"/>
                  </a:moveTo>
                  <a:cubicBezTo>
                    <a:pt x="157" y="0"/>
                    <a:pt x="144" y="0"/>
                    <a:pt x="132" y="0"/>
                  </a:cubicBezTo>
                  <a:cubicBezTo>
                    <a:pt x="120" y="0"/>
                    <a:pt x="108" y="1"/>
                    <a:pt x="97" y="1"/>
                  </a:cubicBezTo>
                  <a:cubicBezTo>
                    <a:pt x="85" y="1"/>
                    <a:pt x="75" y="1"/>
                    <a:pt x="65" y="1"/>
                  </a:cubicBezTo>
                  <a:cubicBezTo>
                    <a:pt x="45" y="2"/>
                    <a:pt x="29" y="3"/>
                    <a:pt x="18" y="3"/>
                  </a:cubicBezTo>
                  <a:cubicBezTo>
                    <a:pt x="12" y="3"/>
                    <a:pt x="8" y="3"/>
                    <a:pt x="5" y="3"/>
                  </a:cubicBezTo>
                  <a:cubicBezTo>
                    <a:pt x="1" y="4"/>
                    <a:pt x="0" y="4"/>
                    <a:pt x="0" y="4"/>
                  </a:cubicBezTo>
                  <a:cubicBezTo>
                    <a:pt x="0" y="4"/>
                    <a:pt x="1" y="4"/>
                    <a:pt x="5" y="4"/>
                  </a:cubicBezTo>
                  <a:cubicBezTo>
                    <a:pt x="8" y="4"/>
                    <a:pt x="12" y="4"/>
                    <a:pt x="18" y="4"/>
                  </a:cubicBezTo>
                  <a:cubicBezTo>
                    <a:pt x="29" y="5"/>
                    <a:pt x="45" y="5"/>
                    <a:pt x="65" y="6"/>
                  </a:cubicBezTo>
                  <a:cubicBezTo>
                    <a:pt x="75" y="6"/>
                    <a:pt x="85" y="6"/>
                    <a:pt x="97" y="6"/>
                  </a:cubicBezTo>
                  <a:cubicBezTo>
                    <a:pt x="108" y="7"/>
                    <a:pt x="120" y="7"/>
                    <a:pt x="132" y="7"/>
                  </a:cubicBezTo>
                  <a:cubicBezTo>
                    <a:pt x="144" y="7"/>
                    <a:pt x="157" y="7"/>
                    <a:pt x="169" y="7"/>
                  </a:cubicBezTo>
                  <a:cubicBezTo>
                    <a:pt x="182" y="7"/>
                    <a:pt x="195" y="7"/>
                    <a:pt x="208" y="7"/>
                  </a:cubicBezTo>
                  <a:cubicBezTo>
                    <a:pt x="215" y="7"/>
                    <a:pt x="222" y="7"/>
                    <a:pt x="228" y="7"/>
                  </a:cubicBezTo>
                  <a:cubicBezTo>
                    <a:pt x="228" y="0"/>
                    <a:pt x="228" y="0"/>
                    <a:pt x="228" y="0"/>
                  </a:cubicBezTo>
                  <a:cubicBezTo>
                    <a:pt x="222" y="0"/>
                    <a:pt x="215" y="0"/>
                    <a:pt x="208" y="0"/>
                  </a:cubicBezTo>
                  <a:cubicBezTo>
                    <a:pt x="195" y="0"/>
                    <a:pt x="182" y="0"/>
                    <a:pt x="169" y="0"/>
                  </a:cubicBezTo>
                  <a:close/>
                </a:path>
              </a:pathLst>
            </a:custGeom>
            <a:solidFill>
              <a:srgbClr val="D3CF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11"/>
            <p:cNvSpPr/>
            <p:nvPr/>
          </p:nvSpPr>
          <p:spPr bwMode="auto">
            <a:xfrm>
              <a:off x="9825039" y="4368801"/>
              <a:ext cx="574675" cy="14288"/>
            </a:xfrm>
            <a:custGeom>
              <a:avLst/>
              <a:gdLst>
                <a:gd name="T0" fmla="*/ 239 w 290"/>
                <a:gd name="T1" fmla="*/ 0 h 7"/>
                <a:gd name="T2" fmla="*/ 195 w 290"/>
                <a:gd name="T3" fmla="*/ 0 h 7"/>
                <a:gd name="T4" fmla="*/ 151 w 290"/>
                <a:gd name="T5" fmla="*/ 0 h 7"/>
                <a:gd name="T6" fmla="*/ 111 w 290"/>
                <a:gd name="T7" fmla="*/ 1 h 7"/>
                <a:gd name="T8" fmla="*/ 75 w 290"/>
                <a:gd name="T9" fmla="*/ 1 h 7"/>
                <a:gd name="T10" fmla="*/ 20 w 290"/>
                <a:gd name="T11" fmla="*/ 3 h 7"/>
                <a:gd name="T12" fmla="*/ 5 w 290"/>
                <a:gd name="T13" fmla="*/ 3 h 7"/>
                <a:gd name="T14" fmla="*/ 0 w 290"/>
                <a:gd name="T15" fmla="*/ 3 h 7"/>
                <a:gd name="T16" fmla="*/ 5 w 290"/>
                <a:gd name="T17" fmla="*/ 4 h 7"/>
                <a:gd name="T18" fmla="*/ 20 w 290"/>
                <a:gd name="T19" fmla="*/ 4 h 7"/>
                <a:gd name="T20" fmla="*/ 75 w 290"/>
                <a:gd name="T21" fmla="*/ 5 h 7"/>
                <a:gd name="T22" fmla="*/ 111 w 290"/>
                <a:gd name="T23" fmla="*/ 6 h 7"/>
                <a:gd name="T24" fmla="*/ 151 w 290"/>
                <a:gd name="T25" fmla="*/ 7 h 7"/>
                <a:gd name="T26" fmla="*/ 195 w 290"/>
                <a:gd name="T27" fmla="*/ 7 h 7"/>
                <a:gd name="T28" fmla="*/ 239 w 290"/>
                <a:gd name="T29" fmla="*/ 7 h 7"/>
                <a:gd name="T30" fmla="*/ 284 w 290"/>
                <a:gd name="T31" fmla="*/ 7 h 7"/>
                <a:gd name="T32" fmla="*/ 290 w 290"/>
                <a:gd name="T33" fmla="*/ 7 h 7"/>
                <a:gd name="T34" fmla="*/ 290 w 290"/>
                <a:gd name="T35" fmla="*/ 0 h 7"/>
                <a:gd name="T36" fmla="*/ 284 w 290"/>
                <a:gd name="T37" fmla="*/ 0 h 7"/>
                <a:gd name="T38" fmla="*/ 239 w 290"/>
                <a:gd name="T3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0" h="7">
                  <a:moveTo>
                    <a:pt x="239" y="0"/>
                  </a:moveTo>
                  <a:cubicBezTo>
                    <a:pt x="224" y="0"/>
                    <a:pt x="209" y="0"/>
                    <a:pt x="195" y="0"/>
                  </a:cubicBezTo>
                  <a:cubicBezTo>
                    <a:pt x="180" y="0"/>
                    <a:pt x="165" y="0"/>
                    <a:pt x="151" y="0"/>
                  </a:cubicBezTo>
                  <a:cubicBezTo>
                    <a:pt x="137" y="0"/>
                    <a:pt x="124" y="0"/>
                    <a:pt x="111" y="1"/>
                  </a:cubicBezTo>
                  <a:cubicBezTo>
                    <a:pt x="98" y="1"/>
                    <a:pt x="86" y="1"/>
                    <a:pt x="75" y="1"/>
                  </a:cubicBezTo>
                  <a:cubicBezTo>
                    <a:pt x="52" y="2"/>
                    <a:pt x="34" y="2"/>
                    <a:pt x="20" y="3"/>
                  </a:cubicBezTo>
                  <a:cubicBezTo>
                    <a:pt x="14" y="3"/>
                    <a:pt x="9" y="3"/>
                    <a:pt x="5" y="3"/>
                  </a:cubicBezTo>
                  <a:cubicBezTo>
                    <a:pt x="2" y="3"/>
                    <a:pt x="0" y="3"/>
                    <a:pt x="0" y="3"/>
                  </a:cubicBezTo>
                  <a:cubicBezTo>
                    <a:pt x="0" y="3"/>
                    <a:pt x="2" y="3"/>
                    <a:pt x="5" y="4"/>
                  </a:cubicBezTo>
                  <a:cubicBezTo>
                    <a:pt x="9" y="4"/>
                    <a:pt x="14" y="4"/>
                    <a:pt x="20" y="4"/>
                  </a:cubicBezTo>
                  <a:cubicBezTo>
                    <a:pt x="34" y="4"/>
                    <a:pt x="52" y="5"/>
                    <a:pt x="75" y="5"/>
                  </a:cubicBezTo>
                  <a:cubicBezTo>
                    <a:pt x="86" y="6"/>
                    <a:pt x="98" y="6"/>
                    <a:pt x="111" y="6"/>
                  </a:cubicBezTo>
                  <a:cubicBezTo>
                    <a:pt x="124" y="6"/>
                    <a:pt x="137" y="6"/>
                    <a:pt x="151" y="7"/>
                  </a:cubicBezTo>
                  <a:cubicBezTo>
                    <a:pt x="165" y="7"/>
                    <a:pt x="180" y="7"/>
                    <a:pt x="195" y="7"/>
                  </a:cubicBezTo>
                  <a:cubicBezTo>
                    <a:pt x="209" y="7"/>
                    <a:pt x="224" y="7"/>
                    <a:pt x="239" y="7"/>
                  </a:cubicBezTo>
                  <a:cubicBezTo>
                    <a:pt x="254" y="7"/>
                    <a:pt x="269" y="7"/>
                    <a:pt x="284" y="7"/>
                  </a:cubicBezTo>
                  <a:cubicBezTo>
                    <a:pt x="286" y="7"/>
                    <a:pt x="288" y="7"/>
                    <a:pt x="290" y="7"/>
                  </a:cubicBezTo>
                  <a:cubicBezTo>
                    <a:pt x="290" y="0"/>
                    <a:pt x="290" y="0"/>
                    <a:pt x="290" y="0"/>
                  </a:cubicBezTo>
                  <a:cubicBezTo>
                    <a:pt x="288" y="0"/>
                    <a:pt x="286" y="0"/>
                    <a:pt x="284" y="0"/>
                  </a:cubicBezTo>
                  <a:cubicBezTo>
                    <a:pt x="269" y="0"/>
                    <a:pt x="254" y="0"/>
                    <a:pt x="239" y="0"/>
                  </a:cubicBezTo>
                  <a:close/>
                </a:path>
              </a:pathLst>
            </a:custGeom>
            <a:solidFill>
              <a:srgbClr val="D3CF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2"/>
            <p:cNvSpPr/>
            <p:nvPr/>
          </p:nvSpPr>
          <p:spPr bwMode="auto">
            <a:xfrm>
              <a:off x="10158414" y="4168776"/>
              <a:ext cx="241300" cy="15875"/>
            </a:xfrm>
            <a:custGeom>
              <a:avLst/>
              <a:gdLst>
                <a:gd name="T0" fmla="*/ 72 w 122"/>
                <a:gd name="T1" fmla="*/ 1 h 8"/>
                <a:gd name="T2" fmla="*/ 48 w 122"/>
                <a:gd name="T3" fmla="*/ 2 h 8"/>
                <a:gd name="T4" fmla="*/ 0 w 122"/>
                <a:gd name="T5" fmla="*/ 4 h 8"/>
                <a:gd name="T6" fmla="*/ 48 w 122"/>
                <a:gd name="T7" fmla="*/ 6 h 8"/>
                <a:gd name="T8" fmla="*/ 72 w 122"/>
                <a:gd name="T9" fmla="*/ 7 h 8"/>
                <a:gd name="T10" fmla="*/ 98 w 122"/>
                <a:gd name="T11" fmla="*/ 7 h 8"/>
                <a:gd name="T12" fmla="*/ 122 w 122"/>
                <a:gd name="T13" fmla="*/ 8 h 8"/>
                <a:gd name="T14" fmla="*/ 122 w 122"/>
                <a:gd name="T15" fmla="*/ 0 h 8"/>
                <a:gd name="T16" fmla="*/ 98 w 122"/>
                <a:gd name="T17" fmla="*/ 1 h 8"/>
                <a:gd name="T18" fmla="*/ 72 w 122"/>
                <a:gd name="T1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" h="8">
                  <a:moveTo>
                    <a:pt x="72" y="1"/>
                  </a:moveTo>
                  <a:cubicBezTo>
                    <a:pt x="64" y="1"/>
                    <a:pt x="56" y="2"/>
                    <a:pt x="48" y="2"/>
                  </a:cubicBezTo>
                  <a:cubicBezTo>
                    <a:pt x="19" y="3"/>
                    <a:pt x="0" y="4"/>
                    <a:pt x="0" y="4"/>
                  </a:cubicBezTo>
                  <a:cubicBezTo>
                    <a:pt x="0" y="4"/>
                    <a:pt x="19" y="5"/>
                    <a:pt x="48" y="6"/>
                  </a:cubicBezTo>
                  <a:cubicBezTo>
                    <a:pt x="56" y="6"/>
                    <a:pt x="64" y="7"/>
                    <a:pt x="72" y="7"/>
                  </a:cubicBezTo>
                  <a:cubicBezTo>
                    <a:pt x="80" y="7"/>
                    <a:pt x="89" y="7"/>
                    <a:pt x="98" y="7"/>
                  </a:cubicBezTo>
                  <a:cubicBezTo>
                    <a:pt x="106" y="7"/>
                    <a:pt x="114" y="8"/>
                    <a:pt x="122" y="8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14" y="0"/>
                    <a:pt x="106" y="1"/>
                    <a:pt x="98" y="1"/>
                  </a:cubicBezTo>
                  <a:cubicBezTo>
                    <a:pt x="89" y="1"/>
                    <a:pt x="80" y="1"/>
                    <a:pt x="72" y="1"/>
                  </a:cubicBezTo>
                  <a:close/>
                </a:path>
              </a:pathLst>
            </a:custGeom>
            <a:solidFill>
              <a:srgbClr val="D3CF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9239251" y="3300414"/>
              <a:ext cx="1190625" cy="838200"/>
            </a:xfrm>
            <a:prstGeom prst="rect">
              <a:avLst/>
            </a:prstGeom>
            <a:solidFill>
              <a:srgbClr val="E5E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4"/>
            <p:cNvSpPr/>
            <p:nvPr/>
          </p:nvSpPr>
          <p:spPr bwMode="auto">
            <a:xfrm>
              <a:off x="9239251" y="3486151"/>
              <a:ext cx="141288" cy="11113"/>
            </a:xfrm>
            <a:custGeom>
              <a:avLst/>
              <a:gdLst>
                <a:gd name="T0" fmla="*/ 71 w 71"/>
                <a:gd name="T1" fmla="*/ 3 h 6"/>
                <a:gd name="T2" fmla="*/ 31 w 71"/>
                <a:gd name="T3" fmla="*/ 1 h 6"/>
                <a:gd name="T4" fmla="*/ 0 w 71"/>
                <a:gd name="T5" fmla="*/ 0 h 6"/>
                <a:gd name="T6" fmla="*/ 0 w 71"/>
                <a:gd name="T7" fmla="*/ 6 h 6"/>
                <a:gd name="T8" fmla="*/ 31 w 71"/>
                <a:gd name="T9" fmla="*/ 5 h 6"/>
                <a:gd name="T10" fmla="*/ 71 w 71"/>
                <a:gd name="T11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" h="6">
                  <a:moveTo>
                    <a:pt x="71" y="3"/>
                  </a:moveTo>
                  <a:cubicBezTo>
                    <a:pt x="71" y="3"/>
                    <a:pt x="55" y="1"/>
                    <a:pt x="31" y="1"/>
                  </a:cubicBezTo>
                  <a:cubicBezTo>
                    <a:pt x="22" y="0"/>
                    <a:pt x="11" y="0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1" y="6"/>
                    <a:pt x="22" y="5"/>
                    <a:pt x="31" y="5"/>
                  </a:cubicBezTo>
                  <a:cubicBezTo>
                    <a:pt x="55" y="4"/>
                    <a:pt x="71" y="3"/>
                    <a:pt x="71" y="3"/>
                  </a:cubicBezTo>
                  <a:close/>
                </a:path>
              </a:pathLst>
            </a:custGeom>
            <a:solidFill>
              <a:srgbClr val="D3CF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5"/>
            <p:cNvSpPr/>
            <p:nvPr/>
          </p:nvSpPr>
          <p:spPr bwMode="auto">
            <a:xfrm>
              <a:off x="9239251" y="3582989"/>
              <a:ext cx="361950" cy="15875"/>
            </a:xfrm>
            <a:custGeom>
              <a:avLst/>
              <a:gdLst>
                <a:gd name="T0" fmla="*/ 67 w 183"/>
                <a:gd name="T1" fmla="*/ 7 h 8"/>
                <a:gd name="T2" fmla="*/ 126 w 183"/>
                <a:gd name="T3" fmla="*/ 6 h 8"/>
                <a:gd name="T4" fmla="*/ 183 w 183"/>
                <a:gd name="T5" fmla="*/ 4 h 8"/>
                <a:gd name="T6" fmla="*/ 126 w 183"/>
                <a:gd name="T7" fmla="*/ 2 h 8"/>
                <a:gd name="T8" fmla="*/ 67 w 183"/>
                <a:gd name="T9" fmla="*/ 1 h 8"/>
                <a:gd name="T10" fmla="*/ 34 w 183"/>
                <a:gd name="T11" fmla="*/ 0 h 8"/>
                <a:gd name="T12" fmla="*/ 0 w 183"/>
                <a:gd name="T13" fmla="*/ 0 h 8"/>
                <a:gd name="T14" fmla="*/ 0 w 183"/>
                <a:gd name="T15" fmla="*/ 8 h 8"/>
                <a:gd name="T16" fmla="*/ 34 w 183"/>
                <a:gd name="T17" fmla="*/ 8 h 8"/>
                <a:gd name="T18" fmla="*/ 67 w 183"/>
                <a:gd name="T19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3" h="8">
                  <a:moveTo>
                    <a:pt x="67" y="7"/>
                  </a:moveTo>
                  <a:cubicBezTo>
                    <a:pt x="89" y="7"/>
                    <a:pt x="109" y="7"/>
                    <a:pt x="126" y="6"/>
                  </a:cubicBezTo>
                  <a:cubicBezTo>
                    <a:pt x="160" y="5"/>
                    <a:pt x="183" y="4"/>
                    <a:pt x="183" y="4"/>
                  </a:cubicBezTo>
                  <a:cubicBezTo>
                    <a:pt x="183" y="4"/>
                    <a:pt x="160" y="3"/>
                    <a:pt x="126" y="2"/>
                  </a:cubicBezTo>
                  <a:cubicBezTo>
                    <a:pt x="109" y="1"/>
                    <a:pt x="89" y="1"/>
                    <a:pt x="67" y="1"/>
                  </a:cubicBezTo>
                  <a:cubicBezTo>
                    <a:pt x="56" y="0"/>
                    <a:pt x="45" y="0"/>
                    <a:pt x="34" y="0"/>
                  </a:cubicBezTo>
                  <a:cubicBezTo>
                    <a:pt x="23" y="0"/>
                    <a:pt x="11" y="0"/>
                    <a:pt x="0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1" y="8"/>
                    <a:pt x="23" y="8"/>
                    <a:pt x="34" y="8"/>
                  </a:cubicBezTo>
                  <a:cubicBezTo>
                    <a:pt x="45" y="8"/>
                    <a:pt x="56" y="7"/>
                    <a:pt x="67" y="7"/>
                  </a:cubicBezTo>
                  <a:close/>
                </a:path>
              </a:pathLst>
            </a:custGeom>
            <a:solidFill>
              <a:srgbClr val="D3CF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6"/>
            <p:cNvSpPr/>
            <p:nvPr/>
          </p:nvSpPr>
          <p:spPr bwMode="auto">
            <a:xfrm>
              <a:off x="9239251" y="3781426"/>
              <a:ext cx="654050" cy="15875"/>
            </a:xfrm>
            <a:custGeom>
              <a:avLst/>
              <a:gdLst>
                <a:gd name="T0" fmla="*/ 73 w 330"/>
                <a:gd name="T1" fmla="*/ 8 h 8"/>
                <a:gd name="T2" fmla="*/ 121 w 330"/>
                <a:gd name="T3" fmla="*/ 8 h 8"/>
                <a:gd name="T4" fmla="*/ 167 w 330"/>
                <a:gd name="T5" fmla="*/ 8 h 8"/>
                <a:gd name="T6" fmla="*/ 250 w 330"/>
                <a:gd name="T7" fmla="*/ 6 h 8"/>
                <a:gd name="T8" fmla="*/ 308 w 330"/>
                <a:gd name="T9" fmla="*/ 5 h 8"/>
                <a:gd name="T10" fmla="*/ 324 w 330"/>
                <a:gd name="T11" fmla="*/ 4 h 8"/>
                <a:gd name="T12" fmla="*/ 330 w 330"/>
                <a:gd name="T13" fmla="*/ 4 h 8"/>
                <a:gd name="T14" fmla="*/ 324 w 330"/>
                <a:gd name="T15" fmla="*/ 4 h 8"/>
                <a:gd name="T16" fmla="*/ 308 w 330"/>
                <a:gd name="T17" fmla="*/ 4 h 8"/>
                <a:gd name="T18" fmla="*/ 250 w 330"/>
                <a:gd name="T19" fmla="*/ 2 h 8"/>
                <a:gd name="T20" fmla="*/ 167 w 330"/>
                <a:gd name="T21" fmla="*/ 1 h 8"/>
                <a:gd name="T22" fmla="*/ 121 w 330"/>
                <a:gd name="T23" fmla="*/ 1 h 8"/>
                <a:gd name="T24" fmla="*/ 73 w 330"/>
                <a:gd name="T25" fmla="*/ 0 h 8"/>
                <a:gd name="T26" fmla="*/ 25 w 330"/>
                <a:gd name="T27" fmla="*/ 1 h 8"/>
                <a:gd name="T28" fmla="*/ 0 w 330"/>
                <a:gd name="T29" fmla="*/ 1 h 8"/>
                <a:gd name="T30" fmla="*/ 0 w 330"/>
                <a:gd name="T31" fmla="*/ 8 h 8"/>
                <a:gd name="T32" fmla="*/ 25 w 330"/>
                <a:gd name="T33" fmla="*/ 8 h 8"/>
                <a:gd name="T34" fmla="*/ 73 w 330"/>
                <a:gd name="T3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30" h="8">
                  <a:moveTo>
                    <a:pt x="73" y="8"/>
                  </a:moveTo>
                  <a:cubicBezTo>
                    <a:pt x="89" y="8"/>
                    <a:pt x="105" y="8"/>
                    <a:pt x="121" y="8"/>
                  </a:cubicBezTo>
                  <a:cubicBezTo>
                    <a:pt x="137" y="8"/>
                    <a:pt x="152" y="8"/>
                    <a:pt x="167" y="8"/>
                  </a:cubicBezTo>
                  <a:cubicBezTo>
                    <a:pt x="197" y="7"/>
                    <a:pt x="226" y="7"/>
                    <a:pt x="250" y="6"/>
                  </a:cubicBezTo>
                  <a:cubicBezTo>
                    <a:pt x="274" y="6"/>
                    <a:pt x="294" y="5"/>
                    <a:pt x="308" y="5"/>
                  </a:cubicBezTo>
                  <a:cubicBezTo>
                    <a:pt x="315" y="5"/>
                    <a:pt x="320" y="5"/>
                    <a:pt x="324" y="4"/>
                  </a:cubicBezTo>
                  <a:cubicBezTo>
                    <a:pt x="328" y="4"/>
                    <a:pt x="330" y="4"/>
                    <a:pt x="330" y="4"/>
                  </a:cubicBezTo>
                  <a:cubicBezTo>
                    <a:pt x="330" y="4"/>
                    <a:pt x="328" y="4"/>
                    <a:pt x="324" y="4"/>
                  </a:cubicBezTo>
                  <a:cubicBezTo>
                    <a:pt x="320" y="4"/>
                    <a:pt x="315" y="4"/>
                    <a:pt x="308" y="4"/>
                  </a:cubicBezTo>
                  <a:cubicBezTo>
                    <a:pt x="294" y="3"/>
                    <a:pt x="274" y="3"/>
                    <a:pt x="250" y="2"/>
                  </a:cubicBezTo>
                  <a:cubicBezTo>
                    <a:pt x="226" y="2"/>
                    <a:pt x="197" y="1"/>
                    <a:pt x="167" y="1"/>
                  </a:cubicBezTo>
                  <a:cubicBezTo>
                    <a:pt x="152" y="1"/>
                    <a:pt x="137" y="1"/>
                    <a:pt x="121" y="1"/>
                  </a:cubicBezTo>
                  <a:cubicBezTo>
                    <a:pt x="105" y="1"/>
                    <a:pt x="89" y="1"/>
                    <a:pt x="73" y="0"/>
                  </a:cubicBezTo>
                  <a:cubicBezTo>
                    <a:pt x="57" y="1"/>
                    <a:pt x="41" y="1"/>
                    <a:pt x="25" y="1"/>
                  </a:cubicBezTo>
                  <a:cubicBezTo>
                    <a:pt x="16" y="1"/>
                    <a:pt x="8" y="1"/>
                    <a:pt x="0" y="1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8" y="8"/>
                    <a:pt x="16" y="8"/>
                    <a:pt x="25" y="8"/>
                  </a:cubicBezTo>
                  <a:cubicBezTo>
                    <a:pt x="41" y="8"/>
                    <a:pt x="57" y="8"/>
                    <a:pt x="73" y="8"/>
                  </a:cubicBezTo>
                  <a:close/>
                </a:path>
              </a:pathLst>
            </a:custGeom>
            <a:solidFill>
              <a:srgbClr val="D3CF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7"/>
            <p:cNvSpPr/>
            <p:nvPr/>
          </p:nvSpPr>
          <p:spPr bwMode="auto">
            <a:xfrm>
              <a:off x="9239251" y="3979864"/>
              <a:ext cx="527050" cy="14288"/>
            </a:xfrm>
            <a:custGeom>
              <a:avLst/>
              <a:gdLst>
                <a:gd name="T0" fmla="*/ 83 w 266"/>
                <a:gd name="T1" fmla="*/ 7 h 7"/>
                <a:gd name="T2" fmla="*/ 124 w 266"/>
                <a:gd name="T3" fmla="*/ 7 h 7"/>
                <a:gd name="T4" fmla="*/ 196 w 266"/>
                <a:gd name="T5" fmla="*/ 6 h 7"/>
                <a:gd name="T6" fmla="*/ 247 w 266"/>
                <a:gd name="T7" fmla="*/ 4 h 7"/>
                <a:gd name="T8" fmla="*/ 261 w 266"/>
                <a:gd name="T9" fmla="*/ 4 h 7"/>
                <a:gd name="T10" fmla="*/ 266 w 266"/>
                <a:gd name="T11" fmla="*/ 4 h 7"/>
                <a:gd name="T12" fmla="*/ 261 w 266"/>
                <a:gd name="T13" fmla="*/ 3 h 7"/>
                <a:gd name="T14" fmla="*/ 247 w 266"/>
                <a:gd name="T15" fmla="*/ 3 h 7"/>
                <a:gd name="T16" fmla="*/ 196 w 266"/>
                <a:gd name="T17" fmla="*/ 1 h 7"/>
                <a:gd name="T18" fmla="*/ 124 w 266"/>
                <a:gd name="T19" fmla="*/ 0 h 7"/>
                <a:gd name="T20" fmla="*/ 83 w 266"/>
                <a:gd name="T21" fmla="*/ 0 h 7"/>
                <a:gd name="T22" fmla="*/ 41 w 266"/>
                <a:gd name="T23" fmla="*/ 0 h 7"/>
                <a:gd name="T24" fmla="*/ 0 w 266"/>
                <a:gd name="T25" fmla="*/ 0 h 7"/>
                <a:gd name="T26" fmla="*/ 0 w 266"/>
                <a:gd name="T27" fmla="*/ 7 h 7"/>
                <a:gd name="T28" fmla="*/ 41 w 266"/>
                <a:gd name="T29" fmla="*/ 7 h 7"/>
                <a:gd name="T30" fmla="*/ 83 w 266"/>
                <a:gd name="T3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6" h="7">
                  <a:moveTo>
                    <a:pt x="83" y="7"/>
                  </a:moveTo>
                  <a:cubicBezTo>
                    <a:pt x="97" y="7"/>
                    <a:pt x="111" y="7"/>
                    <a:pt x="124" y="7"/>
                  </a:cubicBezTo>
                  <a:cubicBezTo>
                    <a:pt x="150" y="7"/>
                    <a:pt x="175" y="6"/>
                    <a:pt x="196" y="6"/>
                  </a:cubicBezTo>
                  <a:cubicBezTo>
                    <a:pt x="217" y="5"/>
                    <a:pt x="235" y="5"/>
                    <a:pt x="247" y="4"/>
                  </a:cubicBezTo>
                  <a:cubicBezTo>
                    <a:pt x="253" y="4"/>
                    <a:pt x="258" y="4"/>
                    <a:pt x="261" y="4"/>
                  </a:cubicBezTo>
                  <a:cubicBezTo>
                    <a:pt x="265" y="4"/>
                    <a:pt x="266" y="4"/>
                    <a:pt x="266" y="4"/>
                  </a:cubicBezTo>
                  <a:cubicBezTo>
                    <a:pt x="266" y="4"/>
                    <a:pt x="265" y="4"/>
                    <a:pt x="261" y="3"/>
                  </a:cubicBezTo>
                  <a:cubicBezTo>
                    <a:pt x="258" y="3"/>
                    <a:pt x="253" y="3"/>
                    <a:pt x="247" y="3"/>
                  </a:cubicBezTo>
                  <a:cubicBezTo>
                    <a:pt x="235" y="3"/>
                    <a:pt x="217" y="2"/>
                    <a:pt x="196" y="1"/>
                  </a:cubicBezTo>
                  <a:cubicBezTo>
                    <a:pt x="175" y="1"/>
                    <a:pt x="150" y="1"/>
                    <a:pt x="124" y="0"/>
                  </a:cubicBezTo>
                  <a:cubicBezTo>
                    <a:pt x="111" y="0"/>
                    <a:pt x="97" y="0"/>
                    <a:pt x="83" y="0"/>
                  </a:cubicBezTo>
                  <a:cubicBezTo>
                    <a:pt x="69" y="0"/>
                    <a:pt x="55" y="0"/>
                    <a:pt x="41" y="0"/>
                  </a:cubicBezTo>
                  <a:cubicBezTo>
                    <a:pt x="27" y="0"/>
                    <a:pt x="14" y="0"/>
                    <a:pt x="0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4" y="7"/>
                    <a:pt x="27" y="7"/>
                    <a:pt x="41" y="7"/>
                  </a:cubicBezTo>
                  <a:cubicBezTo>
                    <a:pt x="55" y="7"/>
                    <a:pt x="69" y="7"/>
                    <a:pt x="83" y="7"/>
                  </a:cubicBezTo>
                  <a:close/>
                </a:path>
              </a:pathLst>
            </a:custGeom>
            <a:solidFill>
              <a:srgbClr val="D3CF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8"/>
            <p:cNvSpPr/>
            <p:nvPr/>
          </p:nvSpPr>
          <p:spPr bwMode="auto">
            <a:xfrm>
              <a:off x="9239251" y="4059239"/>
              <a:ext cx="280988" cy="14288"/>
            </a:xfrm>
            <a:custGeom>
              <a:avLst/>
              <a:gdLst>
                <a:gd name="T0" fmla="*/ 39 w 142"/>
                <a:gd name="T1" fmla="*/ 7 h 7"/>
                <a:gd name="T2" fmla="*/ 91 w 142"/>
                <a:gd name="T3" fmla="*/ 6 h 7"/>
                <a:gd name="T4" fmla="*/ 142 w 142"/>
                <a:gd name="T5" fmla="*/ 4 h 7"/>
                <a:gd name="T6" fmla="*/ 91 w 142"/>
                <a:gd name="T7" fmla="*/ 2 h 7"/>
                <a:gd name="T8" fmla="*/ 39 w 142"/>
                <a:gd name="T9" fmla="*/ 0 h 7"/>
                <a:gd name="T10" fmla="*/ 10 w 142"/>
                <a:gd name="T11" fmla="*/ 0 h 7"/>
                <a:gd name="T12" fmla="*/ 0 w 142"/>
                <a:gd name="T13" fmla="*/ 0 h 7"/>
                <a:gd name="T14" fmla="*/ 0 w 142"/>
                <a:gd name="T15" fmla="*/ 7 h 7"/>
                <a:gd name="T16" fmla="*/ 10 w 142"/>
                <a:gd name="T17" fmla="*/ 7 h 7"/>
                <a:gd name="T18" fmla="*/ 39 w 142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2" h="7">
                  <a:moveTo>
                    <a:pt x="39" y="7"/>
                  </a:moveTo>
                  <a:cubicBezTo>
                    <a:pt x="58" y="7"/>
                    <a:pt x="76" y="6"/>
                    <a:pt x="91" y="6"/>
                  </a:cubicBezTo>
                  <a:cubicBezTo>
                    <a:pt x="122" y="5"/>
                    <a:pt x="142" y="4"/>
                    <a:pt x="142" y="4"/>
                  </a:cubicBezTo>
                  <a:cubicBezTo>
                    <a:pt x="142" y="4"/>
                    <a:pt x="122" y="2"/>
                    <a:pt x="91" y="2"/>
                  </a:cubicBezTo>
                  <a:cubicBezTo>
                    <a:pt x="76" y="1"/>
                    <a:pt x="58" y="1"/>
                    <a:pt x="39" y="0"/>
                  </a:cubicBezTo>
                  <a:cubicBezTo>
                    <a:pt x="29" y="0"/>
                    <a:pt x="20" y="0"/>
                    <a:pt x="10" y="0"/>
                  </a:cubicBezTo>
                  <a:cubicBezTo>
                    <a:pt x="6" y="0"/>
                    <a:pt x="3" y="0"/>
                    <a:pt x="0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7"/>
                    <a:pt x="6" y="7"/>
                    <a:pt x="10" y="7"/>
                  </a:cubicBezTo>
                  <a:cubicBezTo>
                    <a:pt x="20" y="7"/>
                    <a:pt x="29" y="7"/>
                    <a:pt x="39" y="7"/>
                  </a:cubicBezTo>
                  <a:close/>
                </a:path>
              </a:pathLst>
            </a:custGeom>
            <a:solidFill>
              <a:srgbClr val="D3CF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9"/>
            <p:cNvSpPr/>
            <p:nvPr/>
          </p:nvSpPr>
          <p:spPr bwMode="auto">
            <a:xfrm>
              <a:off x="9979026" y="3721101"/>
              <a:ext cx="450850" cy="15875"/>
            </a:xfrm>
            <a:custGeom>
              <a:avLst/>
              <a:gdLst>
                <a:gd name="T0" fmla="*/ 169 w 228"/>
                <a:gd name="T1" fmla="*/ 1 h 8"/>
                <a:gd name="T2" fmla="*/ 132 w 228"/>
                <a:gd name="T3" fmla="*/ 1 h 8"/>
                <a:gd name="T4" fmla="*/ 97 w 228"/>
                <a:gd name="T5" fmla="*/ 1 h 8"/>
                <a:gd name="T6" fmla="*/ 65 w 228"/>
                <a:gd name="T7" fmla="*/ 2 h 8"/>
                <a:gd name="T8" fmla="*/ 18 w 228"/>
                <a:gd name="T9" fmla="*/ 3 h 8"/>
                <a:gd name="T10" fmla="*/ 5 w 228"/>
                <a:gd name="T11" fmla="*/ 4 h 8"/>
                <a:gd name="T12" fmla="*/ 0 w 228"/>
                <a:gd name="T13" fmla="*/ 4 h 8"/>
                <a:gd name="T14" fmla="*/ 5 w 228"/>
                <a:gd name="T15" fmla="*/ 4 h 8"/>
                <a:gd name="T16" fmla="*/ 18 w 228"/>
                <a:gd name="T17" fmla="*/ 5 h 8"/>
                <a:gd name="T18" fmla="*/ 65 w 228"/>
                <a:gd name="T19" fmla="*/ 6 h 8"/>
                <a:gd name="T20" fmla="*/ 97 w 228"/>
                <a:gd name="T21" fmla="*/ 7 h 8"/>
                <a:gd name="T22" fmla="*/ 132 w 228"/>
                <a:gd name="T23" fmla="*/ 7 h 8"/>
                <a:gd name="T24" fmla="*/ 169 w 228"/>
                <a:gd name="T25" fmla="*/ 8 h 8"/>
                <a:gd name="T26" fmla="*/ 208 w 228"/>
                <a:gd name="T27" fmla="*/ 8 h 8"/>
                <a:gd name="T28" fmla="*/ 228 w 228"/>
                <a:gd name="T29" fmla="*/ 8 h 8"/>
                <a:gd name="T30" fmla="*/ 228 w 228"/>
                <a:gd name="T31" fmla="*/ 0 h 8"/>
                <a:gd name="T32" fmla="*/ 208 w 228"/>
                <a:gd name="T33" fmla="*/ 0 h 8"/>
                <a:gd name="T34" fmla="*/ 169 w 228"/>
                <a:gd name="T35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8" h="8">
                  <a:moveTo>
                    <a:pt x="169" y="1"/>
                  </a:moveTo>
                  <a:cubicBezTo>
                    <a:pt x="157" y="1"/>
                    <a:pt x="144" y="1"/>
                    <a:pt x="132" y="1"/>
                  </a:cubicBezTo>
                  <a:cubicBezTo>
                    <a:pt x="120" y="1"/>
                    <a:pt x="108" y="1"/>
                    <a:pt x="97" y="1"/>
                  </a:cubicBezTo>
                  <a:cubicBezTo>
                    <a:pt x="85" y="2"/>
                    <a:pt x="75" y="2"/>
                    <a:pt x="65" y="2"/>
                  </a:cubicBezTo>
                  <a:cubicBezTo>
                    <a:pt x="45" y="2"/>
                    <a:pt x="29" y="3"/>
                    <a:pt x="18" y="3"/>
                  </a:cubicBezTo>
                  <a:cubicBezTo>
                    <a:pt x="12" y="4"/>
                    <a:pt x="8" y="4"/>
                    <a:pt x="5" y="4"/>
                  </a:cubicBezTo>
                  <a:cubicBezTo>
                    <a:pt x="1" y="4"/>
                    <a:pt x="0" y="4"/>
                    <a:pt x="0" y="4"/>
                  </a:cubicBezTo>
                  <a:cubicBezTo>
                    <a:pt x="0" y="4"/>
                    <a:pt x="1" y="4"/>
                    <a:pt x="5" y="4"/>
                  </a:cubicBezTo>
                  <a:cubicBezTo>
                    <a:pt x="8" y="4"/>
                    <a:pt x="12" y="5"/>
                    <a:pt x="18" y="5"/>
                  </a:cubicBezTo>
                  <a:cubicBezTo>
                    <a:pt x="29" y="5"/>
                    <a:pt x="45" y="6"/>
                    <a:pt x="65" y="6"/>
                  </a:cubicBezTo>
                  <a:cubicBezTo>
                    <a:pt x="75" y="6"/>
                    <a:pt x="85" y="7"/>
                    <a:pt x="97" y="7"/>
                  </a:cubicBezTo>
                  <a:cubicBezTo>
                    <a:pt x="108" y="7"/>
                    <a:pt x="120" y="7"/>
                    <a:pt x="132" y="7"/>
                  </a:cubicBezTo>
                  <a:cubicBezTo>
                    <a:pt x="144" y="8"/>
                    <a:pt x="157" y="8"/>
                    <a:pt x="169" y="8"/>
                  </a:cubicBezTo>
                  <a:cubicBezTo>
                    <a:pt x="182" y="8"/>
                    <a:pt x="195" y="8"/>
                    <a:pt x="208" y="8"/>
                  </a:cubicBezTo>
                  <a:cubicBezTo>
                    <a:pt x="215" y="8"/>
                    <a:pt x="222" y="8"/>
                    <a:pt x="228" y="8"/>
                  </a:cubicBezTo>
                  <a:cubicBezTo>
                    <a:pt x="228" y="0"/>
                    <a:pt x="228" y="0"/>
                    <a:pt x="228" y="0"/>
                  </a:cubicBezTo>
                  <a:cubicBezTo>
                    <a:pt x="222" y="0"/>
                    <a:pt x="215" y="0"/>
                    <a:pt x="208" y="0"/>
                  </a:cubicBezTo>
                  <a:cubicBezTo>
                    <a:pt x="195" y="0"/>
                    <a:pt x="182" y="0"/>
                    <a:pt x="169" y="1"/>
                  </a:cubicBezTo>
                  <a:close/>
                </a:path>
              </a:pathLst>
            </a:custGeom>
            <a:solidFill>
              <a:srgbClr val="D3CF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20"/>
            <p:cNvSpPr/>
            <p:nvPr/>
          </p:nvSpPr>
          <p:spPr bwMode="auto">
            <a:xfrm>
              <a:off x="10177464" y="3970339"/>
              <a:ext cx="252413" cy="14288"/>
            </a:xfrm>
            <a:custGeom>
              <a:avLst/>
              <a:gdLst>
                <a:gd name="T0" fmla="*/ 73 w 128"/>
                <a:gd name="T1" fmla="*/ 1 h 7"/>
                <a:gd name="T2" fmla="*/ 49 w 128"/>
                <a:gd name="T3" fmla="*/ 1 h 7"/>
                <a:gd name="T4" fmla="*/ 0 w 128"/>
                <a:gd name="T5" fmla="*/ 4 h 7"/>
                <a:gd name="T6" fmla="*/ 49 w 128"/>
                <a:gd name="T7" fmla="*/ 6 h 7"/>
                <a:gd name="T8" fmla="*/ 73 w 128"/>
                <a:gd name="T9" fmla="*/ 6 h 7"/>
                <a:gd name="T10" fmla="*/ 100 w 128"/>
                <a:gd name="T11" fmla="*/ 7 h 7"/>
                <a:gd name="T12" fmla="*/ 128 w 128"/>
                <a:gd name="T13" fmla="*/ 7 h 7"/>
                <a:gd name="T14" fmla="*/ 128 w 128"/>
                <a:gd name="T15" fmla="*/ 0 h 7"/>
                <a:gd name="T16" fmla="*/ 100 w 128"/>
                <a:gd name="T17" fmla="*/ 0 h 7"/>
                <a:gd name="T18" fmla="*/ 73 w 128"/>
                <a:gd name="T1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8" h="7">
                  <a:moveTo>
                    <a:pt x="73" y="1"/>
                  </a:moveTo>
                  <a:cubicBezTo>
                    <a:pt x="65" y="1"/>
                    <a:pt x="57" y="1"/>
                    <a:pt x="49" y="1"/>
                  </a:cubicBezTo>
                  <a:cubicBezTo>
                    <a:pt x="19" y="2"/>
                    <a:pt x="0" y="4"/>
                    <a:pt x="0" y="4"/>
                  </a:cubicBezTo>
                  <a:cubicBezTo>
                    <a:pt x="0" y="4"/>
                    <a:pt x="19" y="5"/>
                    <a:pt x="49" y="6"/>
                  </a:cubicBezTo>
                  <a:cubicBezTo>
                    <a:pt x="57" y="6"/>
                    <a:pt x="65" y="6"/>
                    <a:pt x="73" y="6"/>
                  </a:cubicBezTo>
                  <a:cubicBezTo>
                    <a:pt x="82" y="7"/>
                    <a:pt x="91" y="7"/>
                    <a:pt x="100" y="7"/>
                  </a:cubicBezTo>
                  <a:cubicBezTo>
                    <a:pt x="109" y="7"/>
                    <a:pt x="119" y="7"/>
                    <a:pt x="128" y="7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19" y="0"/>
                    <a:pt x="109" y="0"/>
                    <a:pt x="100" y="0"/>
                  </a:cubicBezTo>
                  <a:cubicBezTo>
                    <a:pt x="91" y="0"/>
                    <a:pt x="82" y="1"/>
                    <a:pt x="73" y="1"/>
                  </a:cubicBezTo>
                  <a:close/>
                </a:path>
              </a:pathLst>
            </a:custGeom>
            <a:solidFill>
              <a:srgbClr val="D3CF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1"/>
            <p:cNvSpPr/>
            <p:nvPr/>
          </p:nvSpPr>
          <p:spPr bwMode="auto">
            <a:xfrm>
              <a:off x="10207626" y="3622676"/>
              <a:ext cx="222250" cy="14288"/>
            </a:xfrm>
            <a:custGeom>
              <a:avLst/>
              <a:gdLst>
                <a:gd name="T0" fmla="*/ 70 w 113"/>
                <a:gd name="T1" fmla="*/ 1 h 7"/>
                <a:gd name="T2" fmla="*/ 47 w 113"/>
                <a:gd name="T3" fmla="*/ 2 h 7"/>
                <a:gd name="T4" fmla="*/ 0 w 113"/>
                <a:gd name="T5" fmla="*/ 4 h 7"/>
                <a:gd name="T6" fmla="*/ 47 w 113"/>
                <a:gd name="T7" fmla="*/ 6 h 7"/>
                <a:gd name="T8" fmla="*/ 70 w 113"/>
                <a:gd name="T9" fmla="*/ 7 h 7"/>
                <a:gd name="T10" fmla="*/ 95 w 113"/>
                <a:gd name="T11" fmla="*/ 7 h 7"/>
                <a:gd name="T12" fmla="*/ 113 w 113"/>
                <a:gd name="T13" fmla="*/ 7 h 7"/>
                <a:gd name="T14" fmla="*/ 113 w 113"/>
                <a:gd name="T15" fmla="*/ 0 h 7"/>
                <a:gd name="T16" fmla="*/ 95 w 113"/>
                <a:gd name="T17" fmla="*/ 1 h 7"/>
                <a:gd name="T18" fmla="*/ 70 w 113"/>
                <a:gd name="T1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3" h="7">
                  <a:moveTo>
                    <a:pt x="70" y="1"/>
                  </a:moveTo>
                  <a:cubicBezTo>
                    <a:pt x="62" y="1"/>
                    <a:pt x="54" y="2"/>
                    <a:pt x="47" y="2"/>
                  </a:cubicBezTo>
                  <a:cubicBezTo>
                    <a:pt x="19" y="3"/>
                    <a:pt x="0" y="4"/>
                    <a:pt x="0" y="4"/>
                  </a:cubicBezTo>
                  <a:cubicBezTo>
                    <a:pt x="0" y="4"/>
                    <a:pt x="19" y="5"/>
                    <a:pt x="47" y="6"/>
                  </a:cubicBezTo>
                  <a:cubicBezTo>
                    <a:pt x="54" y="6"/>
                    <a:pt x="62" y="7"/>
                    <a:pt x="70" y="7"/>
                  </a:cubicBezTo>
                  <a:cubicBezTo>
                    <a:pt x="78" y="7"/>
                    <a:pt x="87" y="7"/>
                    <a:pt x="95" y="7"/>
                  </a:cubicBezTo>
                  <a:cubicBezTo>
                    <a:pt x="101" y="7"/>
                    <a:pt x="107" y="7"/>
                    <a:pt x="113" y="7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7" y="0"/>
                    <a:pt x="101" y="1"/>
                    <a:pt x="95" y="1"/>
                  </a:cubicBezTo>
                  <a:cubicBezTo>
                    <a:pt x="87" y="1"/>
                    <a:pt x="78" y="1"/>
                    <a:pt x="70" y="1"/>
                  </a:cubicBezTo>
                  <a:close/>
                </a:path>
              </a:pathLst>
            </a:custGeom>
            <a:solidFill>
              <a:srgbClr val="D3CF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2"/>
            <p:cNvSpPr/>
            <p:nvPr/>
          </p:nvSpPr>
          <p:spPr bwMode="auto">
            <a:xfrm>
              <a:off x="9834564" y="3424239"/>
              <a:ext cx="595313" cy="14288"/>
            </a:xfrm>
            <a:custGeom>
              <a:avLst/>
              <a:gdLst>
                <a:gd name="T0" fmla="*/ 245 w 301"/>
                <a:gd name="T1" fmla="*/ 0 h 7"/>
                <a:gd name="T2" fmla="*/ 199 w 301"/>
                <a:gd name="T3" fmla="*/ 0 h 7"/>
                <a:gd name="T4" fmla="*/ 155 w 301"/>
                <a:gd name="T5" fmla="*/ 0 h 7"/>
                <a:gd name="T6" fmla="*/ 114 w 301"/>
                <a:gd name="T7" fmla="*/ 1 h 7"/>
                <a:gd name="T8" fmla="*/ 77 w 301"/>
                <a:gd name="T9" fmla="*/ 1 h 7"/>
                <a:gd name="T10" fmla="*/ 21 w 301"/>
                <a:gd name="T11" fmla="*/ 3 h 7"/>
                <a:gd name="T12" fmla="*/ 6 w 301"/>
                <a:gd name="T13" fmla="*/ 3 h 7"/>
                <a:gd name="T14" fmla="*/ 0 w 301"/>
                <a:gd name="T15" fmla="*/ 4 h 7"/>
                <a:gd name="T16" fmla="*/ 6 w 301"/>
                <a:gd name="T17" fmla="*/ 4 h 7"/>
                <a:gd name="T18" fmla="*/ 21 w 301"/>
                <a:gd name="T19" fmla="*/ 4 h 7"/>
                <a:gd name="T20" fmla="*/ 77 w 301"/>
                <a:gd name="T21" fmla="*/ 6 h 7"/>
                <a:gd name="T22" fmla="*/ 114 w 301"/>
                <a:gd name="T23" fmla="*/ 6 h 7"/>
                <a:gd name="T24" fmla="*/ 155 w 301"/>
                <a:gd name="T25" fmla="*/ 7 h 7"/>
                <a:gd name="T26" fmla="*/ 199 w 301"/>
                <a:gd name="T27" fmla="*/ 7 h 7"/>
                <a:gd name="T28" fmla="*/ 245 w 301"/>
                <a:gd name="T29" fmla="*/ 7 h 7"/>
                <a:gd name="T30" fmla="*/ 291 w 301"/>
                <a:gd name="T31" fmla="*/ 7 h 7"/>
                <a:gd name="T32" fmla="*/ 301 w 301"/>
                <a:gd name="T33" fmla="*/ 7 h 7"/>
                <a:gd name="T34" fmla="*/ 301 w 301"/>
                <a:gd name="T35" fmla="*/ 0 h 7"/>
                <a:gd name="T36" fmla="*/ 291 w 301"/>
                <a:gd name="T37" fmla="*/ 0 h 7"/>
                <a:gd name="T38" fmla="*/ 245 w 301"/>
                <a:gd name="T3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01" h="7">
                  <a:moveTo>
                    <a:pt x="245" y="0"/>
                  </a:moveTo>
                  <a:cubicBezTo>
                    <a:pt x="230" y="0"/>
                    <a:pt x="214" y="0"/>
                    <a:pt x="199" y="0"/>
                  </a:cubicBezTo>
                  <a:cubicBezTo>
                    <a:pt x="184" y="0"/>
                    <a:pt x="169" y="0"/>
                    <a:pt x="155" y="0"/>
                  </a:cubicBezTo>
                  <a:cubicBezTo>
                    <a:pt x="141" y="0"/>
                    <a:pt x="127" y="1"/>
                    <a:pt x="114" y="1"/>
                  </a:cubicBezTo>
                  <a:cubicBezTo>
                    <a:pt x="101" y="1"/>
                    <a:pt x="88" y="1"/>
                    <a:pt x="77" y="1"/>
                  </a:cubicBezTo>
                  <a:cubicBezTo>
                    <a:pt x="54" y="2"/>
                    <a:pt x="34" y="3"/>
                    <a:pt x="21" y="3"/>
                  </a:cubicBezTo>
                  <a:cubicBezTo>
                    <a:pt x="14" y="3"/>
                    <a:pt x="9" y="3"/>
                    <a:pt x="6" y="3"/>
                  </a:cubicBezTo>
                  <a:cubicBezTo>
                    <a:pt x="2" y="4"/>
                    <a:pt x="0" y="4"/>
                    <a:pt x="0" y="4"/>
                  </a:cubicBezTo>
                  <a:cubicBezTo>
                    <a:pt x="0" y="4"/>
                    <a:pt x="2" y="4"/>
                    <a:pt x="6" y="4"/>
                  </a:cubicBezTo>
                  <a:cubicBezTo>
                    <a:pt x="9" y="4"/>
                    <a:pt x="14" y="4"/>
                    <a:pt x="21" y="4"/>
                  </a:cubicBezTo>
                  <a:cubicBezTo>
                    <a:pt x="34" y="5"/>
                    <a:pt x="54" y="5"/>
                    <a:pt x="77" y="6"/>
                  </a:cubicBezTo>
                  <a:cubicBezTo>
                    <a:pt x="88" y="6"/>
                    <a:pt x="101" y="6"/>
                    <a:pt x="114" y="6"/>
                  </a:cubicBezTo>
                  <a:cubicBezTo>
                    <a:pt x="127" y="7"/>
                    <a:pt x="141" y="7"/>
                    <a:pt x="155" y="7"/>
                  </a:cubicBezTo>
                  <a:cubicBezTo>
                    <a:pt x="169" y="7"/>
                    <a:pt x="184" y="7"/>
                    <a:pt x="199" y="7"/>
                  </a:cubicBezTo>
                  <a:cubicBezTo>
                    <a:pt x="214" y="7"/>
                    <a:pt x="230" y="7"/>
                    <a:pt x="245" y="7"/>
                  </a:cubicBezTo>
                  <a:cubicBezTo>
                    <a:pt x="260" y="7"/>
                    <a:pt x="276" y="7"/>
                    <a:pt x="291" y="7"/>
                  </a:cubicBezTo>
                  <a:cubicBezTo>
                    <a:pt x="294" y="7"/>
                    <a:pt x="298" y="7"/>
                    <a:pt x="301" y="7"/>
                  </a:cubicBezTo>
                  <a:cubicBezTo>
                    <a:pt x="301" y="0"/>
                    <a:pt x="301" y="0"/>
                    <a:pt x="301" y="0"/>
                  </a:cubicBezTo>
                  <a:cubicBezTo>
                    <a:pt x="298" y="0"/>
                    <a:pt x="294" y="0"/>
                    <a:pt x="291" y="0"/>
                  </a:cubicBezTo>
                  <a:cubicBezTo>
                    <a:pt x="276" y="0"/>
                    <a:pt x="260" y="0"/>
                    <a:pt x="245" y="0"/>
                  </a:cubicBezTo>
                  <a:close/>
                </a:path>
              </a:pathLst>
            </a:custGeom>
            <a:solidFill>
              <a:srgbClr val="D3CF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3"/>
            <p:cNvSpPr/>
            <p:nvPr/>
          </p:nvSpPr>
          <p:spPr bwMode="auto">
            <a:xfrm>
              <a:off x="10025064" y="3344864"/>
              <a:ext cx="404813" cy="14288"/>
            </a:xfrm>
            <a:custGeom>
              <a:avLst/>
              <a:gdLst>
                <a:gd name="T0" fmla="*/ 160 w 205"/>
                <a:gd name="T1" fmla="*/ 0 h 7"/>
                <a:gd name="T2" fmla="*/ 124 w 205"/>
                <a:gd name="T3" fmla="*/ 0 h 7"/>
                <a:gd name="T4" fmla="*/ 91 w 205"/>
                <a:gd name="T5" fmla="*/ 1 h 7"/>
                <a:gd name="T6" fmla="*/ 61 w 205"/>
                <a:gd name="T7" fmla="*/ 1 h 7"/>
                <a:gd name="T8" fmla="*/ 16 w 205"/>
                <a:gd name="T9" fmla="*/ 3 h 7"/>
                <a:gd name="T10" fmla="*/ 4 w 205"/>
                <a:gd name="T11" fmla="*/ 3 h 7"/>
                <a:gd name="T12" fmla="*/ 0 w 205"/>
                <a:gd name="T13" fmla="*/ 3 h 7"/>
                <a:gd name="T14" fmla="*/ 4 w 205"/>
                <a:gd name="T15" fmla="*/ 4 h 7"/>
                <a:gd name="T16" fmla="*/ 16 w 205"/>
                <a:gd name="T17" fmla="*/ 4 h 7"/>
                <a:gd name="T18" fmla="*/ 61 w 205"/>
                <a:gd name="T19" fmla="*/ 6 h 7"/>
                <a:gd name="T20" fmla="*/ 91 w 205"/>
                <a:gd name="T21" fmla="*/ 6 h 7"/>
                <a:gd name="T22" fmla="*/ 124 w 205"/>
                <a:gd name="T23" fmla="*/ 7 h 7"/>
                <a:gd name="T24" fmla="*/ 160 w 205"/>
                <a:gd name="T25" fmla="*/ 7 h 7"/>
                <a:gd name="T26" fmla="*/ 197 w 205"/>
                <a:gd name="T27" fmla="*/ 7 h 7"/>
                <a:gd name="T28" fmla="*/ 205 w 205"/>
                <a:gd name="T29" fmla="*/ 7 h 7"/>
                <a:gd name="T30" fmla="*/ 205 w 205"/>
                <a:gd name="T31" fmla="*/ 0 h 7"/>
                <a:gd name="T32" fmla="*/ 197 w 205"/>
                <a:gd name="T33" fmla="*/ 0 h 7"/>
                <a:gd name="T34" fmla="*/ 160 w 205"/>
                <a:gd name="T3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5" h="7">
                  <a:moveTo>
                    <a:pt x="160" y="0"/>
                  </a:moveTo>
                  <a:cubicBezTo>
                    <a:pt x="148" y="0"/>
                    <a:pt x="136" y="0"/>
                    <a:pt x="124" y="0"/>
                  </a:cubicBezTo>
                  <a:cubicBezTo>
                    <a:pt x="113" y="0"/>
                    <a:pt x="102" y="0"/>
                    <a:pt x="91" y="1"/>
                  </a:cubicBezTo>
                  <a:cubicBezTo>
                    <a:pt x="80" y="1"/>
                    <a:pt x="70" y="1"/>
                    <a:pt x="61" y="1"/>
                  </a:cubicBezTo>
                  <a:cubicBezTo>
                    <a:pt x="43" y="2"/>
                    <a:pt x="27" y="2"/>
                    <a:pt x="16" y="3"/>
                  </a:cubicBezTo>
                  <a:cubicBezTo>
                    <a:pt x="11" y="3"/>
                    <a:pt x="7" y="3"/>
                    <a:pt x="4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3"/>
                    <a:pt x="1" y="3"/>
                    <a:pt x="4" y="4"/>
                  </a:cubicBezTo>
                  <a:cubicBezTo>
                    <a:pt x="7" y="4"/>
                    <a:pt x="11" y="4"/>
                    <a:pt x="16" y="4"/>
                  </a:cubicBezTo>
                  <a:cubicBezTo>
                    <a:pt x="27" y="4"/>
                    <a:pt x="43" y="5"/>
                    <a:pt x="61" y="6"/>
                  </a:cubicBezTo>
                  <a:cubicBezTo>
                    <a:pt x="70" y="6"/>
                    <a:pt x="80" y="6"/>
                    <a:pt x="91" y="6"/>
                  </a:cubicBezTo>
                  <a:cubicBezTo>
                    <a:pt x="102" y="6"/>
                    <a:pt x="113" y="7"/>
                    <a:pt x="124" y="7"/>
                  </a:cubicBezTo>
                  <a:cubicBezTo>
                    <a:pt x="136" y="7"/>
                    <a:pt x="148" y="7"/>
                    <a:pt x="160" y="7"/>
                  </a:cubicBezTo>
                  <a:cubicBezTo>
                    <a:pt x="172" y="7"/>
                    <a:pt x="184" y="7"/>
                    <a:pt x="197" y="7"/>
                  </a:cubicBezTo>
                  <a:cubicBezTo>
                    <a:pt x="200" y="7"/>
                    <a:pt x="202" y="7"/>
                    <a:pt x="205" y="7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202" y="0"/>
                    <a:pt x="200" y="0"/>
                    <a:pt x="197" y="0"/>
                  </a:cubicBezTo>
                  <a:cubicBezTo>
                    <a:pt x="184" y="0"/>
                    <a:pt x="172" y="0"/>
                    <a:pt x="160" y="0"/>
                  </a:cubicBezTo>
                  <a:close/>
                </a:path>
              </a:pathLst>
            </a:custGeom>
            <a:solidFill>
              <a:srgbClr val="D3CF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Rectangle 24">
              <a:hlinkClick r:id="rId2"/>
            </p:cNvPr>
            <p:cNvSpPr>
              <a:spLocks noChangeArrowheads="1"/>
            </p:cNvSpPr>
            <p:nvPr/>
          </p:nvSpPr>
          <p:spPr bwMode="auto">
            <a:xfrm>
              <a:off x="9263064" y="2211389"/>
              <a:ext cx="1190625" cy="1089025"/>
            </a:xfrm>
            <a:prstGeom prst="rect">
              <a:avLst/>
            </a:prstGeom>
            <a:solidFill>
              <a:srgbClr val="E5E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5"/>
            <p:cNvSpPr/>
            <p:nvPr/>
          </p:nvSpPr>
          <p:spPr bwMode="auto">
            <a:xfrm>
              <a:off x="9263064" y="2266951"/>
              <a:ext cx="512763" cy="15875"/>
            </a:xfrm>
            <a:custGeom>
              <a:avLst/>
              <a:gdLst>
                <a:gd name="T0" fmla="*/ 79 w 259"/>
                <a:gd name="T1" fmla="*/ 8 h 8"/>
                <a:gd name="T2" fmla="*/ 119 w 259"/>
                <a:gd name="T3" fmla="*/ 7 h 8"/>
                <a:gd name="T4" fmla="*/ 190 w 259"/>
                <a:gd name="T5" fmla="*/ 6 h 8"/>
                <a:gd name="T6" fmla="*/ 240 w 259"/>
                <a:gd name="T7" fmla="*/ 5 h 8"/>
                <a:gd name="T8" fmla="*/ 254 w 259"/>
                <a:gd name="T9" fmla="*/ 4 h 8"/>
                <a:gd name="T10" fmla="*/ 259 w 259"/>
                <a:gd name="T11" fmla="*/ 4 h 8"/>
                <a:gd name="T12" fmla="*/ 254 w 259"/>
                <a:gd name="T13" fmla="*/ 4 h 8"/>
                <a:gd name="T14" fmla="*/ 240 w 259"/>
                <a:gd name="T15" fmla="*/ 3 h 8"/>
                <a:gd name="T16" fmla="*/ 190 w 259"/>
                <a:gd name="T17" fmla="*/ 2 h 8"/>
                <a:gd name="T18" fmla="*/ 119 w 259"/>
                <a:gd name="T19" fmla="*/ 1 h 8"/>
                <a:gd name="T20" fmla="*/ 79 w 259"/>
                <a:gd name="T21" fmla="*/ 0 h 8"/>
                <a:gd name="T22" fmla="*/ 37 w 259"/>
                <a:gd name="T23" fmla="*/ 0 h 8"/>
                <a:gd name="T24" fmla="*/ 0 w 259"/>
                <a:gd name="T25" fmla="*/ 0 h 8"/>
                <a:gd name="T26" fmla="*/ 0 w 259"/>
                <a:gd name="T27" fmla="*/ 8 h 8"/>
                <a:gd name="T28" fmla="*/ 37 w 259"/>
                <a:gd name="T29" fmla="*/ 8 h 8"/>
                <a:gd name="T30" fmla="*/ 79 w 259"/>
                <a:gd name="T3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9" h="8">
                  <a:moveTo>
                    <a:pt x="79" y="8"/>
                  </a:moveTo>
                  <a:cubicBezTo>
                    <a:pt x="92" y="8"/>
                    <a:pt x="106" y="7"/>
                    <a:pt x="119" y="7"/>
                  </a:cubicBezTo>
                  <a:cubicBezTo>
                    <a:pt x="145" y="7"/>
                    <a:pt x="169" y="7"/>
                    <a:pt x="190" y="6"/>
                  </a:cubicBezTo>
                  <a:cubicBezTo>
                    <a:pt x="210" y="6"/>
                    <a:pt x="228" y="5"/>
                    <a:pt x="240" y="5"/>
                  </a:cubicBezTo>
                  <a:cubicBezTo>
                    <a:pt x="246" y="4"/>
                    <a:pt x="251" y="4"/>
                    <a:pt x="254" y="4"/>
                  </a:cubicBezTo>
                  <a:cubicBezTo>
                    <a:pt x="257" y="4"/>
                    <a:pt x="259" y="4"/>
                    <a:pt x="259" y="4"/>
                  </a:cubicBezTo>
                  <a:cubicBezTo>
                    <a:pt x="259" y="4"/>
                    <a:pt x="257" y="4"/>
                    <a:pt x="254" y="4"/>
                  </a:cubicBezTo>
                  <a:cubicBezTo>
                    <a:pt x="251" y="4"/>
                    <a:pt x="246" y="3"/>
                    <a:pt x="240" y="3"/>
                  </a:cubicBezTo>
                  <a:cubicBezTo>
                    <a:pt x="228" y="3"/>
                    <a:pt x="210" y="2"/>
                    <a:pt x="190" y="2"/>
                  </a:cubicBezTo>
                  <a:cubicBezTo>
                    <a:pt x="169" y="1"/>
                    <a:pt x="145" y="1"/>
                    <a:pt x="119" y="1"/>
                  </a:cubicBezTo>
                  <a:cubicBezTo>
                    <a:pt x="106" y="1"/>
                    <a:pt x="92" y="0"/>
                    <a:pt x="79" y="0"/>
                  </a:cubicBezTo>
                  <a:cubicBezTo>
                    <a:pt x="65" y="0"/>
                    <a:pt x="51" y="0"/>
                    <a:pt x="37" y="0"/>
                  </a:cubicBezTo>
                  <a:cubicBezTo>
                    <a:pt x="25" y="0"/>
                    <a:pt x="12" y="0"/>
                    <a:pt x="0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2" y="8"/>
                    <a:pt x="25" y="8"/>
                    <a:pt x="37" y="8"/>
                  </a:cubicBezTo>
                  <a:cubicBezTo>
                    <a:pt x="51" y="8"/>
                    <a:pt x="65" y="8"/>
                    <a:pt x="79" y="8"/>
                  </a:cubicBezTo>
                  <a:close/>
                </a:path>
              </a:pathLst>
            </a:custGeom>
            <a:solidFill>
              <a:srgbClr val="D3CF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6"/>
            <p:cNvSpPr/>
            <p:nvPr/>
          </p:nvSpPr>
          <p:spPr bwMode="auto">
            <a:xfrm>
              <a:off x="9263064" y="2381251"/>
              <a:ext cx="595313" cy="14288"/>
            </a:xfrm>
            <a:custGeom>
              <a:avLst/>
              <a:gdLst>
                <a:gd name="T0" fmla="*/ 58 w 301"/>
                <a:gd name="T1" fmla="*/ 7 h 7"/>
                <a:gd name="T2" fmla="*/ 104 w 301"/>
                <a:gd name="T3" fmla="*/ 7 h 7"/>
                <a:gd name="T4" fmla="*/ 147 w 301"/>
                <a:gd name="T5" fmla="*/ 7 h 7"/>
                <a:gd name="T6" fmla="*/ 225 w 301"/>
                <a:gd name="T7" fmla="*/ 6 h 7"/>
                <a:gd name="T8" fmla="*/ 280 w 301"/>
                <a:gd name="T9" fmla="*/ 4 h 7"/>
                <a:gd name="T10" fmla="*/ 296 w 301"/>
                <a:gd name="T11" fmla="*/ 4 h 7"/>
                <a:gd name="T12" fmla="*/ 301 w 301"/>
                <a:gd name="T13" fmla="*/ 4 h 7"/>
                <a:gd name="T14" fmla="*/ 296 w 301"/>
                <a:gd name="T15" fmla="*/ 3 h 7"/>
                <a:gd name="T16" fmla="*/ 280 w 301"/>
                <a:gd name="T17" fmla="*/ 3 h 7"/>
                <a:gd name="T18" fmla="*/ 225 w 301"/>
                <a:gd name="T19" fmla="*/ 1 h 7"/>
                <a:gd name="T20" fmla="*/ 147 w 301"/>
                <a:gd name="T21" fmla="*/ 0 h 7"/>
                <a:gd name="T22" fmla="*/ 104 w 301"/>
                <a:gd name="T23" fmla="*/ 0 h 7"/>
                <a:gd name="T24" fmla="*/ 58 w 301"/>
                <a:gd name="T25" fmla="*/ 0 h 7"/>
                <a:gd name="T26" fmla="*/ 13 w 301"/>
                <a:gd name="T27" fmla="*/ 0 h 7"/>
                <a:gd name="T28" fmla="*/ 0 w 301"/>
                <a:gd name="T29" fmla="*/ 0 h 7"/>
                <a:gd name="T30" fmla="*/ 0 w 301"/>
                <a:gd name="T31" fmla="*/ 7 h 7"/>
                <a:gd name="T32" fmla="*/ 13 w 301"/>
                <a:gd name="T33" fmla="*/ 7 h 7"/>
                <a:gd name="T34" fmla="*/ 58 w 301"/>
                <a:gd name="T3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1" h="7">
                  <a:moveTo>
                    <a:pt x="58" y="7"/>
                  </a:moveTo>
                  <a:cubicBezTo>
                    <a:pt x="74" y="7"/>
                    <a:pt x="89" y="7"/>
                    <a:pt x="104" y="7"/>
                  </a:cubicBezTo>
                  <a:cubicBezTo>
                    <a:pt x="119" y="7"/>
                    <a:pt x="133" y="7"/>
                    <a:pt x="147" y="7"/>
                  </a:cubicBezTo>
                  <a:cubicBezTo>
                    <a:pt x="176" y="7"/>
                    <a:pt x="202" y="6"/>
                    <a:pt x="225" y="6"/>
                  </a:cubicBezTo>
                  <a:cubicBezTo>
                    <a:pt x="248" y="5"/>
                    <a:pt x="267" y="5"/>
                    <a:pt x="280" y="4"/>
                  </a:cubicBezTo>
                  <a:cubicBezTo>
                    <a:pt x="287" y="4"/>
                    <a:pt x="292" y="4"/>
                    <a:pt x="296" y="4"/>
                  </a:cubicBezTo>
                  <a:cubicBezTo>
                    <a:pt x="299" y="4"/>
                    <a:pt x="301" y="4"/>
                    <a:pt x="301" y="4"/>
                  </a:cubicBezTo>
                  <a:cubicBezTo>
                    <a:pt x="301" y="4"/>
                    <a:pt x="299" y="4"/>
                    <a:pt x="296" y="3"/>
                  </a:cubicBezTo>
                  <a:cubicBezTo>
                    <a:pt x="292" y="3"/>
                    <a:pt x="287" y="3"/>
                    <a:pt x="280" y="3"/>
                  </a:cubicBezTo>
                  <a:cubicBezTo>
                    <a:pt x="267" y="3"/>
                    <a:pt x="248" y="2"/>
                    <a:pt x="225" y="1"/>
                  </a:cubicBezTo>
                  <a:cubicBezTo>
                    <a:pt x="202" y="1"/>
                    <a:pt x="176" y="1"/>
                    <a:pt x="147" y="0"/>
                  </a:cubicBezTo>
                  <a:cubicBezTo>
                    <a:pt x="133" y="0"/>
                    <a:pt x="119" y="0"/>
                    <a:pt x="104" y="0"/>
                  </a:cubicBezTo>
                  <a:cubicBezTo>
                    <a:pt x="89" y="0"/>
                    <a:pt x="74" y="0"/>
                    <a:pt x="58" y="0"/>
                  </a:cubicBezTo>
                  <a:cubicBezTo>
                    <a:pt x="43" y="0"/>
                    <a:pt x="28" y="0"/>
                    <a:pt x="13" y="0"/>
                  </a:cubicBezTo>
                  <a:cubicBezTo>
                    <a:pt x="9" y="0"/>
                    <a:pt x="4" y="0"/>
                    <a:pt x="0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4" y="7"/>
                    <a:pt x="9" y="7"/>
                    <a:pt x="13" y="7"/>
                  </a:cubicBezTo>
                  <a:cubicBezTo>
                    <a:pt x="28" y="7"/>
                    <a:pt x="43" y="7"/>
                    <a:pt x="58" y="7"/>
                  </a:cubicBezTo>
                  <a:close/>
                </a:path>
              </a:pathLst>
            </a:custGeom>
            <a:solidFill>
              <a:srgbClr val="D3CF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7"/>
            <p:cNvSpPr/>
            <p:nvPr/>
          </p:nvSpPr>
          <p:spPr bwMode="auto">
            <a:xfrm>
              <a:off x="9263064" y="2579689"/>
              <a:ext cx="361950" cy="15875"/>
            </a:xfrm>
            <a:custGeom>
              <a:avLst/>
              <a:gdLst>
                <a:gd name="T0" fmla="*/ 67 w 183"/>
                <a:gd name="T1" fmla="*/ 7 h 8"/>
                <a:gd name="T2" fmla="*/ 126 w 183"/>
                <a:gd name="T3" fmla="*/ 6 h 8"/>
                <a:gd name="T4" fmla="*/ 183 w 183"/>
                <a:gd name="T5" fmla="*/ 4 h 8"/>
                <a:gd name="T6" fmla="*/ 126 w 183"/>
                <a:gd name="T7" fmla="*/ 2 h 8"/>
                <a:gd name="T8" fmla="*/ 67 w 183"/>
                <a:gd name="T9" fmla="*/ 1 h 8"/>
                <a:gd name="T10" fmla="*/ 34 w 183"/>
                <a:gd name="T11" fmla="*/ 0 h 8"/>
                <a:gd name="T12" fmla="*/ 0 w 183"/>
                <a:gd name="T13" fmla="*/ 0 h 8"/>
                <a:gd name="T14" fmla="*/ 0 w 183"/>
                <a:gd name="T15" fmla="*/ 8 h 8"/>
                <a:gd name="T16" fmla="*/ 34 w 183"/>
                <a:gd name="T17" fmla="*/ 8 h 8"/>
                <a:gd name="T18" fmla="*/ 67 w 183"/>
                <a:gd name="T19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3" h="8">
                  <a:moveTo>
                    <a:pt x="67" y="7"/>
                  </a:moveTo>
                  <a:cubicBezTo>
                    <a:pt x="89" y="7"/>
                    <a:pt x="109" y="7"/>
                    <a:pt x="126" y="6"/>
                  </a:cubicBezTo>
                  <a:cubicBezTo>
                    <a:pt x="160" y="5"/>
                    <a:pt x="183" y="4"/>
                    <a:pt x="183" y="4"/>
                  </a:cubicBezTo>
                  <a:cubicBezTo>
                    <a:pt x="183" y="4"/>
                    <a:pt x="160" y="3"/>
                    <a:pt x="126" y="2"/>
                  </a:cubicBezTo>
                  <a:cubicBezTo>
                    <a:pt x="109" y="1"/>
                    <a:pt x="89" y="1"/>
                    <a:pt x="67" y="1"/>
                  </a:cubicBezTo>
                  <a:cubicBezTo>
                    <a:pt x="56" y="1"/>
                    <a:pt x="45" y="0"/>
                    <a:pt x="34" y="0"/>
                  </a:cubicBezTo>
                  <a:cubicBezTo>
                    <a:pt x="23" y="0"/>
                    <a:pt x="11" y="0"/>
                    <a:pt x="0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1" y="8"/>
                    <a:pt x="23" y="8"/>
                    <a:pt x="34" y="8"/>
                  </a:cubicBezTo>
                  <a:cubicBezTo>
                    <a:pt x="45" y="8"/>
                    <a:pt x="56" y="7"/>
                    <a:pt x="67" y="7"/>
                  </a:cubicBezTo>
                  <a:close/>
                </a:path>
              </a:pathLst>
            </a:custGeom>
            <a:solidFill>
              <a:srgbClr val="D3CF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8"/>
            <p:cNvSpPr/>
            <p:nvPr/>
          </p:nvSpPr>
          <p:spPr bwMode="auto">
            <a:xfrm>
              <a:off x="9263064" y="2838451"/>
              <a:ext cx="303213" cy="14288"/>
            </a:xfrm>
            <a:custGeom>
              <a:avLst/>
              <a:gdLst>
                <a:gd name="T0" fmla="*/ 46 w 153"/>
                <a:gd name="T1" fmla="*/ 7 h 7"/>
                <a:gd name="T2" fmla="*/ 100 w 153"/>
                <a:gd name="T3" fmla="*/ 6 h 7"/>
                <a:gd name="T4" fmla="*/ 153 w 153"/>
                <a:gd name="T5" fmla="*/ 3 h 7"/>
                <a:gd name="T6" fmla="*/ 100 w 153"/>
                <a:gd name="T7" fmla="*/ 1 h 7"/>
                <a:gd name="T8" fmla="*/ 46 w 153"/>
                <a:gd name="T9" fmla="*/ 0 h 7"/>
                <a:gd name="T10" fmla="*/ 16 w 153"/>
                <a:gd name="T11" fmla="*/ 0 h 7"/>
                <a:gd name="T12" fmla="*/ 0 w 153"/>
                <a:gd name="T13" fmla="*/ 0 h 7"/>
                <a:gd name="T14" fmla="*/ 0 w 153"/>
                <a:gd name="T15" fmla="*/ 7 h 7"/>
                <a:gd name="T16" fmla="*/ 16 w 153"/>
                <a:gd name="T17" fmla="*/ 7 h 7"/>
                <a:gd name="T18" fmla="*/ 46 w 153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3" h="7">
                  <a:moveTo>
                    <a:pt x="46" y="7"/>
                  </a:moveTo>
                  <a:cubicBezTo>
                    <a:pt x="66" y="7"/>
                    <a:pt x="85" y="6"/>
                    <a:pt x="100" y="6"/>
                  </a:cubicBezTo>
                  <a:cubicBezTo>
                    <a:pt x="132" y="5"/>
                    <a:pt x="153" y="3"/>
                    <a:pt x="153" y="3"/>
                  </a:cubicBezTo>
                  <a:cubicBezTo>
                    <a:pt x="153" y="3"/>
                    <a:pt x="132" y="2"/>
                    <a:pt x="100" y="1"/>
                  </a:cubicBezTo>
                  <a:cubicBezTo>
                    <a:pt x="85" y="1"/>
                    <a:pt x="66" y="0"/>
                    <a:pt x="46" y="0"/>
                  </a:cubicBezTo>
                  <a:cubicBezTo>
                    <a:pt x="36" y="0"/>
                    <a:pt x="26" y="0"/>
                    <a:pt x="16" y="0"/>
                  </a:cubicBezTo>
                  <a:cubicBezTo>
                    <a:pt x="11" y="0"/>
                    <a:pt x="5" y="0"/>
                    <a:pt x="0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5" y="7"/>
                    <a:pt x="11" y="7"/>
                    <a:pt x="16" y="7"/>
                  </a:cubicBezTo>
                  <a:cubicBezTo>
                    <a:pt x="26" y="7"/>
                    <a:pt x="36" y="7"/>
                    <a:pt x="46" y="7"/>
                  </a:cubicBezTo>
                  <a:close/>
                </a:path>
              </a:pathLst>
            </a:custGeom>
            <a:solidFill>
              <a:srgbClr val="D3CF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9"/>
            <p:cNvSpPr/>
            <p:nvPr/>
          </p:nvSpPr>
          <p:spPr bwMode="auto">
            <a:xfrm>
              <a:off x="9263064" y="2936876"/>
              <a:ext cx="381000" cy="14288"/>
            </a:xfrm>
            <a:custGeom>
              <a:avLst/>
              <a:gdLst>
                <a:gd name="T0" fmla="*/ 39 w 192"/>
                <a:gd name="T1" fmla="*/ 7 h 7"/>
                <a:gd name="T2" fmla="*/ 73 w 192"/>
                <a:gd name="T3" fmla="*/ 7 h 7"/>
                <a:gd name="T4" fmla="*/ 133 w 192"/>
                <a:gd name="T5" fmla="*/ 6 h 7"/>
                <a:gd name="T6" fmla="*/ 176 w 192"/>
                <a:gd name="T7" fmla="*/ 4 h 7"/>
                <a:gd name="T8" fmla="*/ 188 w 192"/>
                <a:gd name="T9" fmla="*/ 4 h 7"/>
                <a:gd name="T10" fmla="*/ 192 w 192"/>
                <a:gd name="T11" fmla="*/ 4 h 7"/>
                <a:gd name="T12" fmla="*/ 188 w 192"/>
                <a:gd name="T13" fmla="*/ 3 h 7"/>
                <a:gd name="T14" fmla="*/ 176 w 192"/>
                <a:gd name="T15" fmla="*/ 3 h 7"/>
                <a:gd name="T16" fmla="*/ 133 w 192"/>
                <a:gd name="T17" fmla="*/ 2 h 7"/>
                <a:gd name="T18" fmla="*/ 73 w 192"/>
                <a:gd name="T19" fmla="*/ 0 h 7"/>
                <a:gd name="T20" fmla="*/ 39 w 192"/>
                <a:gd name="T21" fmla="*/ 0 h 7"/>
                <a:gd name="T22" fmla="*/ 4 w 192"/>
                <a:gd name="T23" fmla="*/ 0 h 7"/>
                <a:gd name="T24" fmla="*/ 0 w 192"/>
                <a:gd name="T25" fmla="*/ 0 h 7"/>
                <a:gd name="T26" fmla="*/ 0 w 192"/>
                <a:gd name="T27" fmla="*/ 7 h 7"/>
                <a:gd name="T28" fmla="*/ 4 w 192"/>
                <a:gd name="T29" fmla="*/ 7 h 7"/>
                <a:gd name="T30" fmla="*/ 39 w 192"/>
                <a:gd name="T3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2" h="7">
                  <a:moveTo>
                    <a:pt x="39" y="7"/>
                  </a:moveTo>
                  <a:cubicBezTo>
                    <a:pt x="51" y="7"/>
                    <a:pt x="62" y="7"/>
                    <a:pt x="73" y="7"/>
                  </a:cubicBezTo>
                  <a:cubicBezTo>
                    <a:pt x="95" y="7"/>
                    <a:pt x="116" y="6"/>
                    <a:pt x="133" y="6"/>
                  </a:cubicBezTo>
                  <a:cubicBezTo>
                    <a:pt x="151" y="5"/>
                    <a:pt x="166" y="5"/>
                    <a:pt x="176" y="4"/>
                  </a:cubicBezTo>
                  <a:cubicBezTo>
                    <a:pt x="181" y="4"/>
                    <a:pt x="185" y="4"/>
                    <a:pt x="188" y="4"/>
                  </a:cubicBezTo>
                  <a:cubicBezTo>
                    <a:pt x="191" y="4"/>
                    <a:pt x="192" y="4"/>
                    <a:pt x="192" y="4"/>
                  </a:cubicBezTo>
                  <a:cubicBezTo>
                    <a:pt x="192" y="4"/>
                    <a:pt x="191" y="4"/>
                    <a:pt x="188" y="3"/>
                  </a:cubicBezTo>
                  <a:cubicBezTo>
                    <a:pt x="185" y="3"/>
                    <a:pt x="181" y="3"/>
                    <a:pt x="176" y="3"/>
                  </a:cubicBezTo>
                  <a:cubicBezTo>
                    <a:pt x="166" y="3"/>
                    <a:pt x="151" y="2"/>
                    <a:pt x="133" y="2"/>
                  </a:cubicBezTo>
                  <a:cubicBezTo>
                    <a:pt x="116" y="1"/>
                    <a:pt x="95" y="1"/>
                    <a:pt x="73" y="0"/>
                  </a:cubicBezTo>
                  <a:cubicBezTo>
                    <a:pt x="62" y="0"/>
                    <a:pt x="51" y="0"/>
                    <a:pt x="39" y="0"/>
                  </a:cubicBezTo>
                  <a:cubicBezTo>
                    <a:pt x="28" y="0"/>
                    <a:pt x="16" y="0"/>
                    <a:pt x="4" y="0"/>
                  </a:cubicBezTo>
                  <a:cubicBezTo>
                    <a:pt x="3" y="0"/>
                    <a:pt x="1" y="0"/>
                    <a:pt x="0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7"/>
                    <a:pt x="3" y="7"/>
                    <a:pt x="4" y="7"/>
                  </a:cubicBezTo>
                  <a:cubicBezTo>
                    <a:pt x="16" y="7"/>
                    <a:pt x="28" y="7"/>
                    <a:pt x="39" y="7"/>
                  </a:cubicBezTo>
                  <a:close/>
                </a:path>
              </a:pathLst>
            </a:custGeom>
            <a:solidFill>
              <a:srgbClr val="D3CF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30"/>
            <p:cNvSpPr/>
            <p:nvPr/>
          </p:nvSpPr>
          <p:spPr bwMode="auto">
            <a:xfrm>
              <a:off x="9263064" y="3233739"/>
              <a:ext cx="527050" cy="15875"/>
            </a:xfrm>
            <a:custGeom>
              <a:avLst/>
              <a:gdLst>
                <a:gd name="T0" fmla="*/ 83 w 266"/>
                <a:gd name="T1" fmla="*/ 8 h 8"/>
                <a:gd name="T2" fmla="*/ 124 w 266"/>
                <a:gd name="T3" fmla="*/ 8 h 8"/>
                <a:gd name="T4" fmla="*/ 196 w 266"/>
                <a:gd name="T5" fmla="*/ 6 h 8"/>
                <a:gd name="T6" fmla="*/ 247 w 266"/>
                <a:gd name="T7" fmla="*/ 5 h 8"/>
                <a:gd name="T8" fmla="*/ 261 w 266"/>
                <a:gd name="T9" fmla="*/ 4 h 8"/>
                <a:gd name="T10" fmla="*/ 266 w 266"/>
                <a:gd name="T11" fmla="*/ 4 h 8"/>
                <a:gd name="T12" fmla="*/ 261 w 266"/>
                <a:gd name="T13" fmla="*/ 4 h 8"/>
                <a:gd name="T14" fmla="*/ 247 w 266"/>
                <a:gd name="T15" fmla="*/ 3 h 8"/>
                <a:gd name="T16" fmla="*/ 196 w 266"/>
                <a:gd name="T17" fmla="*/ 2 h 8"/>
                <a:gd name="T18" fmla="*/ 124 w 266"/>
                <a:gd name="T19" fmla="*/ 1 h 8"/>
                <a:gd name="T20" fmla="*/ 83 w 266"/>
                <a:gd name="T21" fmla="*/ 1 h 8"/>
                <a:gd name="T22" fmla="*/ 41 w 266"/>
                <a:gd name="T23" fmla="*/ 0 h 8"/>
                <a:gd name="T24" fmla="*/ 0 w 266"/>
                <a:gd name="T25" fmla="*/ 1 h 8"/>
                <a:gd name="T26" fmla="*/ 0 w 266"/>
                <a:gd name="T27" fmla="*/ 8 h 8"/>
                <a:gd name="T28" fmla="*/ 41 w 266"/>
                <a:gd name="T29" fmla="*/ 8 h 8"/>
                <a:gd name="T30" fmla="*/ 83 w 266"/>
                <a:gd name="T3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6" h="8">
                  <a:moveTo>
                    <a:pt x="83" y="8"/>
                  </a:moveTo>
                  <a:cubicBezTo>
                    <a:pt x="97" y="8"/>
                    <a:pt x="111" y="8"/>
                    <a:pt x="124" y="8"/>
                  </a:cubicBezTo>
                  <a:cubicBezTo>
                    <a:pt x="150" y="7"/>
                    <a:pt x="175" y="7"/>
                    <a:pt x="196" y="6"/>
                  </a:cubicBezTo>
                  <a:cubicBezTo>
                    <a:pt x="217" y="6"/>
                    <a:pt x="235" y="5"/>
                    <a:pt x="247" y="5"/>
                  </a:cubicBezTo>
                  <a:cubicBezTo>
                    <a:pt x="253" y="5"/>
                    <a:pt x="258" y="5"/>
                    <a:pt x="261" y="4"/>
                  </a:cubicBezTo>
                  <a:cubicBezTo>
                    <a:pt x="265" y="4"/>
                    <a:pt x="266" y="4"/>
                    <a:pt x="266" y="4"/>
                  </a:cubicBezTo>
                  <a:cubicBezTo>
                    <a:pt x="266" y="4"/>
                    <a:pt x="265" y="4"/>
                    <a:pt x="261" y="4"/>
                  </a:cubicBezTo>
                  <a:cubicBezTo>
                    <a:pt x="258" y="4"/>
                    <a:pt x="253" y="4"/>
                    <a:pt x="247" y="3"/>
                  </a:cubicBezTo>
                  <a:cubicBezTo>
                    <a:pt x="235" y="3"/>
                    <a:pt x="217" y="2"/>
                    <a:pt x="196" y="2"/>
                  </a:cubicBezTo>
                  <a:cubicBezTo>
                    <a:pt x="175" y="2"/>
                    <a:pt x="150" y="1"/>
                    <a:pt x="124" y="1"/>
                  </a:cubicBezTo>
                  <a:cubicBezTo>
                    <a:pt x="111" y="1"/>
                    <a:pt x="97" y="1"/>
                    <a:pt x="83" y="1"/>
                  </a:cubicBezTo>
                  <a:cubicBezTo>
                    <a:pt x="69" y="1"/>
                    <a:pt x="55" y="1"/>
                    <a:pt x="41" y="0"/>
                  </a:cubicBezTo>
                  <a:cubicBezTo>
                    <a:pt x="27" y="1"/>
                    <a:pt x="14" y="1"/>
                    <a:pt x="0" y="1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4" y="8"/>
                    <a:pt x="27" y="8"/>
                    <a:pt x="41" y="8"/>
                  </a:cubicBezTo>
                  <a:cubicBezTo>
                    <a:pt x="55" y="8"/>
                    <a:pt x="69" y="8"/>
                    <a:pt x="83" y="8"/>
                  </a:cubicBezTo>
                  <a:close/>
                </a:path>
              </a:pathLst>
            </a:custGeom>
            <a:solidFill>
              <a:srgbClr val="D3CF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31"/>
            <p:cNvSpPr/>
            <p:nvPr/>
          </p:nvSpPr>
          <p:spPr bwMode="auto">
            <a:xfrm>
              <a:off x="9880601" y="3181351"/>
              <a:ext cx="573088" cy="14288"/>
            </a:xfrm>
            <a:custGeom>
              <a:avLst/>
              <a:gdLst>
                <a:gd name="T0" fmla="*/ 239 w 290"/>
                <a:gd name="T1" fmla="*/ 0 h 7"/>
                <a:gd name="T2" fmla="*/ 195 w 290"/>
                <a:gd name="T3" fmla="*/ 0 h 7"/>
                <a:gd name="T4" fmla="*/ 151 w 290"/>
                <a:gd name="T5" fmla="*/ 0 h 7"/>
                <a:gd name="T6" fmla="*/ 111 w 290"/>
                <a:gd name="T7" fmla="*/ 1 h 7"/>
                <a:gd name="T8" fmla="*/ 75 w 290"/>
                <a:gd name="T9" fmla="*/ 1 h 7"/>
                <a:gd name="T10" fmla="*/ 20 w 290"/>
                <a:gd name="T11" fmla="*/ 3 h 7"/>
                <a:gd name="T12" fmla="*/ 5 w 290"/>
                <a:gd name="T13" fmla="*/ 3 h 7"/>
                <a:gd name="T14" fmla="*/ 0 w 290"/>
                <a:gd name="T15" fmla="*/ 4 h 7"/>
                <a:gd name="T16" fmla="*/ 5 w 290"/>
                <a:gd name="T17" fmla="*/ 4 h 7"/>
                <a:gd name="T18" fmla="*/ 20 w 290"/>
                <a:gd name="T19" fmla="*/ 4 h 7"/>
                <a:gd name="T20" fmla="*/ 75 w 290"/>
                <a:gd name="T21" fmla="*/ 6 h 7"/>
                <a:gd name="T22" fmla="*/ 111 w 290"/>
                <a:gd name="T23" fmla="*/ 6 h 7"/>
                <a:gd name="T24" fmla="*/ 151 w 290"/>
                <a:gd name="T25" fmla="*/ 7 h 7"/>
                <a:gd name="T26" fmla="*/ 195 w 290"/>
                <a:gd name="T27" fmla="*/ 7 h 7"/>
                <a:gd name="T28" fmla="*/ 239 w 290"/>
                <a:gd name="T29" fmla="*/ 7 h 7"/>
                <a:gd name="T30" fmla="*/ 284 w 290"/>
                <a:gd name="T31" fmla="*/ 7 h 7"/>
                <a:gd name="T32" fmla="*/ 290 w 290"/>
                <a:gd name="T33" fmla="*/ 7 h 7"/>
                <a:gd name="T34" fmla="*/ 290 w 290"/>
                <a:gd name="T35" fmla="*/ 0 h 7"/>
                <a:gd name="T36" fmla="*/ 284 w 290"/>
                <a:gd name="T37" fmla="*/ 0 h 7"/>
                <a:gd name="T38" fmla="*/ 239 w 290"/>
                <a:gd name="T3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0" h="7">
                  <a:moveTo>
                    <a:pt x="239" y="0"/>
                  </a:moveTo>
                  <a:cubicBezTo>
                    <a:pt x="224" y="0"/>
                    <a:pt x="209" y="0"/>
                    <a:pt x="195" y="0"/>
                  </a:cubicBezTo>
                  <a:cubicBezTo>
                    <a:pt x="180" y="0"/>
                    <a:pt x="165" y="0"/>
                    <a:pt x="151" y="0"/>
                  </a:cubicBezTo>
                  <a:cubicBezTo>
                    <a:pt x="137" y="0"/>
                    <a:pt x="124" y="1"/>
                    <a:pt x="111" y="1"/>
                  </a:cubicBezTo>
                  <a:cubicBezTo>
                    <a:pt x="98" y="1"/>
                    <a:pt x="86" y="1"/>
                    <a:pt x="75" y="1"/>
                  </a:cubicBezTo>
                  <a:cubicBezTo>
                    <a:pt x="52" y="2"/>
                    <a:pt x="34" y="3"/>
                    <a:pt x="20" y="3"/>
                  </a:cubicBezTo>
                  <a:cubicBezTo>
                    <a:pt x="14" y="3"/>
                    <a:pt x="9" y="3"/>
                    <a:pt x="5" y="3"/>
                  </a:cubicBezTo>
                  <a:cubicBezTo>
                    <a:pt x="2" y="4"/>
                    <a:pt x="0" y="4"/>
                    <a:pt x="0" y="4"/>
                  </a:cubicBezTo>
                  <a:cubicBezTo>
                    <a:pt x="0" y="4"/>
                    <a:pt x="2" y="4"/>
                    <a:pt x="5" y="4"/>
                  </a:cubicBezTo>
                  <a:cubicBezTo>
                    <a:pt x="9" y="4"/>
                    <a:pt x="14" y="4"/>
                    <a:pt x="20" y="4"/>
                  </a:cubicBezTo>
                  <a:cubicBezTo>
                    <a:pt x="34" y="5"/>
                    <a:pt x="52" y="5"/>
                    <a:pt x="75" y="6"/>
                  </a:cubicBezTo>
                  <a:cubicBezTo>
                    <a:pt x="86" y="6"/>
                    <a:pt x="98" y="6"/>
                    <a:pt x="111" y="6"/>
                  </a:cubicBezTo>
                  <a:cubicBezTo>
                    <a:pt x="124" y="7"/>
                    <a:pt x="137" y="7"/>
                    <a:pt x="151" y="7"/>
                  </a:cubicBezTo>
                  <a:cubicBezTo>
                    <a:pt x="165" y="7"/>
                    <a:pt x="180" y="7"/>
                    <a:pt x="195" y="7"/>
                  </a:cubicBezTo>
                  <a:cubicBezTo>
                    <a:pt x="209" y="7"/>
                    <a:pt x="224" y="7"/>
                    <a:pt x="239" y="7"/>
                  </a:cubicBezTo>
                  <a:cubicBezTo>
                    <a:pt x="254" y="7"/>
                    <a:pt x="269" y="7"/>
                    <a:pt x="284" y="7"/>
                  </a:cubicBezTo>
                  <a:cubicBezTo>
                    <a:pt x="286" y="7"/>
                    <a:pt x="288" y="7"/>
                    <a:pt x="290" y="7"/>
                  </a:cubicBezTo>
                  <a:cubicBezTo>
                    <a:pt x="290" y="0"/>
                    <a:pt x="290" y="0"/>
                    <a:pt x="290" y="0"/>
                  </a:cubicBezTo>
                  <a:cubicBezTo>
                    <a:pt x="288" y="0"/>
                    <a:pt x="286" y="0"/>
                    <a:pt x="284" y="0"/>
                  </a:cubicBezTo>
                  <a:cubicBezTo>
                    <a:pt x="269" y="0"/>
                    <a:pt x="254" y="0"/>
                    <a:pt x="239" y="0"/>
                  </a:cubicBezTo>
                  <a:close/>
                </a:path>
              </a:pathLst>
            </a:custGeom>
            <a:solidFill>
              <a:srgbClr val="D3CF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32"/>
            <p:cNvSpPr/>
            <p:nvPr/>
          </p:nvSpPr>
          <p:spPr bwMode="auto">
            <a:xfrm>
              <a:off x="10307639" y="3081339"/>
              <a:ext cx="146050" cy="14288"/>
            </a:xfrm>
            <a:custGeom>
              <a:avLst/>
              <a:gdLst>
                <a:gd name="T0" fmla="*/ 41 w 74"/>
                <a:gd name="T1" fmla="*/ 1 h 7"/>
                <a:gd name="T2" fmla="*/ 0 w 74"/>
                <a:gd name="T3" fmla="*/ 3 h 7"/>
                <a:gd name="T4" fmla="*/ 41 w 74"/>
                <a:gd name="T5" fmla="*/ 6 h 7"/>
                <a:gd name="T6" fmla="*/ 61 w 74"/>
                <a:gd name="T7" fmla="*/ 6 h 7"/>
                <a:gd name="T8" fmla="*/ 74 w 74"/>
                <a:gd name="T9" fmla="*/ 7 h 7"/>
                <a:gd name="T10" fmla="*/ 74 w 74"/>
                <a:gd name="T11" fmla="*/ 0 h 7"/>
                <a:gd name="T12" fmla="*/ 61 w 74"/>
                <a:gd name="T13" fmla="*/ 1 h 7"/>
                <a:gd name="T14" fmla="*/ 41 w 74"/>
                <a:gd name="T15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4" h="7">
                  <a:moveTo>
                    <a:pt x="41" y="1"/>
                  </a:moveTo>
                  <a:cubicBezTo>
                    <a:pt x="17" y="2"/>
                    <a:pt x="0" y="3"/>
                    <a:pt x="0" y="3"/>
                  </a:cubicBezTo>
                  <a:cubicBezTo>
                    <a:pt x="0" y="3"/>
                    <a:pt x="17" y="5"/>
                    <a:pt x="41" y="6"/>
                  </a:cubicBezTo>
                  <a:cubicBezTo>
                    <a:pt x="47" y="6"/>
                    <a:pt x="54" y="6"/>
                    <a:pt x="61" y="6"/>
                  </a:cubicBezTo>
                  <a:cubicBezTo>
                    <a:pt x="65" y="6"/>
                    <a:pt x="70" y="6"/>
                    <a:pt x="74" y="7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0" y="0"/>
                    <a:pt x="65" y="1"/>
                    <a:pt x="61" y="1"/>
                  </a:cubicBezTo>
                  <a:cubicBezTo>
                    <a:pt x="54" y="1"/>
                    <a:pt x="47" y="1"/>
                    <a:pt x="41" y="1"/>
                  </a:cubicBezTo>
                  <a:close/>
                </a:path>
              </a:pathLst>
            </a:custGeom>
            <a:solidFill>
              <a:srgbClr val="D3CF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3"/>
            <p:cNvSpPr/>
            <p:nvPr/>
          </p:nvSpPr>
          <p:spPr bwMode="auto">
            <a:xfrm>
              <a:off x="10110789" y="2927351"/>
              <a:ext cx="342900" cy="14288"/>
            </a:xfrm>
            <a:custGeom>
              <a:avLst/>
              <a:gdLst>
                <a:gd name="T0" fmla="*/ 115 w 174"/>
                <a:gd name="T1" fmla="*/ 0 h 7"/>
                <a:gd name="T2" fmla="*/ 84 w 174"/>
                <a:gd name="T3" fmla="*/ 1 h 7"/>
                <a:gd name="T4" fmla="*/ 57 w 174"/>
                <a:gd name="T5" fmla="*/ 2 h 7"/>
                <a:gd name="T6" fmla="*/ 0 w 174"/>
                <a:gd name="T7" fmla="*/ 4 h 7"/>
                <a:gd name="T8" fmla="*/ 57 w 174"/>
                <a:gd name="T9" fmla="*/ 6 h 7"/>
                <a:gd name="T10" fmla="*/ 84 w 174"/>
                <a:gd name="T11" fmla="*/ 6 h 7"/>
                <a:gd name="T12" fmla="*/ 115 w 174"/>
                <a:gd name="T13" fmla="*/ 7 h 7"/>
                <a:gd name="T14" fmla="*/ 148 w 174"/>
                <a:gd name="T15" fmla="*/ 7 h 7"/>
                <a:gd name="T16" fmla="*/ 174 w 174"/>
                <a:gd name="T17" fmla="*/ 7 h 7"/>
                <a:gd name="T18" fmla="*/ 174 w 174"/>
                <a:gd name="T19" fmla="*/ 0 h 7"/>
                <a:gd name="T20" fmla="*/ 148 w 174"/>
                <a:gd name="T21" fmla="*/ 0 h 7"/>
                <a:gd name="T22" fmla="*/ 115 w 174"/>
                <a:gd name="T2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4" h="7">
                  <a:moveTo>
                    <a:pt x="115" y="0"/>
                  </a:moveTo>
                  <a:cubicBezTo>
                    <a:pt x="104" y="0"/>
                    <a:pt x="94" y="1"/>
                    <a:pt x="84" y="1"/>
                  </a:cubicBezTo>
                  <a:cubicBezTo>
                    <a:pt x="75" y="1"/>
                    <a:pt x="65" y="1"/>
                    <a:pt x="57" y="2"/>
                  </a:cubicBezTo>
                  <a:cubicBezTo>
                    <a:pt x="23" y="2"/>
                    <a:pt x="0" y="4"/>
                    <a:pt x="0" y="4"/>
                  </a:cubicBezTo>
                  <a:cubicBezTo>
                    <a:pt x="0" y="4"/>
                    <a:pt x="23" y="5"/>
                    <a:pt x="57" y="6"/>
                  </a:cubicBezTo>
                  <a:cubicBezTo>
                    <a:pt x="65" y="6"/>
                    <a:pt x="75" y="6"/>
                    <a:pt x="84" y="6"/>
                  </a:cubicBezTo>
                  <a:cubicBezTo>
                    <a:pt x="94" y="7"/>
                    <a:pt x="104" y="7"/>
                    <a:pt x="115" y="7"/>
                  </a:cubicBezTo>
                  <a:cubicBezTo>
                    <a:pt x="126" y="7"/>
                    <a:pt x="137" y="7"/>
                    <a:pt x="148" y="7"/>
                  </a:cubicBezTo>
                  <a:cubicBezTo>
                    <a:pt x="156" y="7"/>
                    <a:pt x="165" y="7"/>
                    <a:pt x="174" y="7"/>
                  </a:cubicBezTo>
                  <a:cubicBezTo>
                    <a:pt x="174" y="0"/>
                    <a:pt x="174" y="0"/>
                    <a:pt x="174" y="0"/>
                  </a:cubicBezTo>
                  <a:cubicBezTo>
                    <a:pt x="165" y="0"/>
                    <a:pt x="156" y="0"/>
                    <a:pt x="148" y="0"/>
                  </a:cubicBezTo>
                  <a:cubicBezTo>
                    <a:pt x="137" y="0"/>
                    <a:pt x="126" y="0"/>
                    <a:pt x="115" y="0"/>
                  </a:cubicBezTo>
                  <a:close/>
                </a:path>
              </a:pathLst>
            </a:custGeom>
            <a:solidFill>
              <a:srgbClr val="D3CF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4"/>
            <p:cNvSpPr/>
            <p:nvPr/>
          </p:nvSpPr>
          <p:spPr bwMode="auto">
            <a:xfrm>
              <a:off x="9979026" y="2730501"/>
              <a:ext cx="474663" cy="12700"/>
            </a:xfrm>
            <a:custGeom>
              <a:avLst/>
              <a:gdLst>
                <a:gd name="T0" fmla="*/ 174 w 240"/>
                <a:gd name="T1" fmla="*/ 0 h 7"/>
                <a:gd name="T2" fmla="*/ 136 w 240"/>
                <a:gd name="T3" fmla="*/ 0 h 7"/>
                <a:gd name="T4" fmla="*/ 99 w 240"/>
                <a:gd name="T5" fmla="*/ 0 h 7"/>
                <a:gd name="T6" fmla="*/ 67 w 240"/>
                <a:gd name="T7" fmla="*/ 1 h 7"/>
                <a:gd name="T8" fmla="*/ 18 w 240"/>
                <a:gd name="T9" fmla="*/ 3 h 7"/>
                <a:gd name="T10" fmla="*/ 5 w 240"/>
                <a:gd name="T11" fmla="*/ 3 h 7"/>
                <a:gd name="T12" fmla="*/ 0 w 240"/>
                <a:gd name="T13" fmla="*/ 3 h 7"/>
                <a:gd name="T14" fmla="*/ 5 w 240"/>
                <a:gd name="T15" fmla="*/ 3 h 7"/>
                <a:gd name="T16" fmla="*/ 18 w 240"/>
                <a:gd name="T17" fmla="*/ 4 h 7"/>
                <a:gd name="T18" fmla="*/ 67 w 240"/>
                <a:gd name="T19" fmla="*/ 5 h 7"/>
                <a:gd name="T20" fmla="*/ 99 w 240"/>
                <a:gd name="T21" fmla="*/ 6 h 7"/>
                <a:gd name="T22" fmla="*/ 136 w 240"/>
                <a:gd name="T23" fmla="*/ 7 h 7"/>
                <a:gd name="T24" fmla="*/ 174 w 240"/>
                <a:gd name="T25" fmla="*/ 7 h 7"/>
                <a:gd name="T26" fmla="*/ 214 w 240"/>
                <a:gd name="T27" fmla="*/ 7 h 7"/>
                <a:gd name="T28" fmla="*/ 240 w 240"/>
                <a:gd name="T29" fmla="*/ 7 h 7"/>
                <a:gd name="T30" fmla="*/ 240 w 240"/>
                <a:gd name="T31" fmla="*/ 0 h 7"/>
                <a:gd name="T32" fmla="*/ 214 w 240"/>
                <a:gd name="T33" fmla="*/ 0 h 7"/>
                <a:gd name="T34" fmla="*/ 174 w 240"/>
                <a:gd name="T3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0" h="7">
                  <a:moveTo>
                    <a:pt x="174" y="0"/>
                  </a:moveTo>
                  <a:cubicBezTo>
                    <a:pt x="161" y="0"/>
                    <a:pt x="148" y="0"/>
                    <a:pt x="136" y="0"/>
                  </a:cubicBezTo>
                  <a:cubicBezTo>
                    <a:pt x="123" y="0"/>
                    <a:pt x="111" y="0"/>
                    <a:pt x="99" y="0"/>
                  </a:cubicBezTo>
                  <a:cubicBezTo>
                    <a:pt x="88" y="1"/>
                    <a:pt x="77" y="1"/>
                    <a:pt x="67" y="1"/>
                  </a:cubicBezTo>
                  <a:cubicBezTo>
                    <a:pt x="47" y="2"/>
                    <a:pt x="30" y="2"/>
                    <a:pt x="18" y="3"/>
                  </a:cubicBezTo>
                  <a:cubicBezTo>
                    <a:pt x="12" y="3"/>
                    <a:pt x="8" y="3"/>
                    <a:pt x="5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3"/>
                    <a:pt x="1" y="3"/>
                    <a:pt x="5" y="3"/>
                  </a:cubicBezTo>
                  <a:cubicBezTo>
                    <a:pt x="8" y="4"/>
                    <a:pt x="12" y="4"/>
                    <a:pt x="18" y="4"/>
                  </a:cubicBezTo>
                  <a:cubicBezTo>
                    <a:pt x="30" y="4"/>
                    <a:pt x="47" y="5"/>
                    <a:pt x="67" y="5"/>
                  </a:cubicBezTo>
                  <a:cubicBezTo>
                    <a:pt x="77" y="6"/>
                    <a:pt x="88" y="6"/>
                    <a:pt x="99" y="6"/>
                  </a:cubicBezTo>
                  <a:cubicBezTo>
                    <a:pt x="111" y="6"/>
                    <a:pt x="123" y="6"/>
                    <a:pt x="136" y="7"/>
                  </a:cubicBezTo>
                  <a:cubicBezTo>
                    <a:pt x="148" y="7"/>
                    <a:pt x="161" y="7"/>
                    <a:pt x="174" y="7"/>
                  </a:cubicBezTo>
                  <a:cubicBezTo>
                    <a:pt x="188" y="7"/>
                    <a:pt x="201" y="7"/>
                    <a:pt x="214" y="7"/>
                  </a:cubicBezTo>
                  <a:cubicBezTo>
                    <a:pt x="223" y="7"/>
                    <a:pt x="232" y="7"/>
                    <a:pt x="240" y="7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32" y="0"/>
                    <a:pt x="223" y="0"/>
                    <a:pt x="214" y="0"/>
                  </a:cubicBezTo>
                  <a:cubicBezTo>
                    <a:pt x="201" y="0"/>
                    <a:pt x="188" y="0"/>
                    <a:pt x="174" y="0"/>
                  </a:cubicBezTo>
                  <a:close/>
                </a:path>
              </a:pathLst>
            </a:custGeom>
            <a:solidFill>
              <a:srgbClr val="D3CF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5"/>
            <p:cNvSpPr/>
            <p:nvPr/>
          </p:nvSpPr>
          <p:spPr bwMode="auto">
            <a:xfrm>
              <a:off x="10063164" y="2530476"/>
              <a:ext cx="390525" cy="15875"/>
            </a:xfrm>
            <a:custGeom>
              <a:avLst/>
              <a:gdLst>
                <a:gd name="T0" fmla="*/ 157 w 198"/>
                <a:gd name="T1" fmla="*/ 0 h 8"/>
                <a:gd name="T2" fmla="*/ 122 w 198"/>
                <a:gd name="T3" fmla="*/ 1 h 8"/>
                <a:gd name="T4" fmla="*/ 90 w 198"/>
                <a:gd name="T5" fmla="*/ 1 h 8"/>
                <a:gd name="T6" fmla="*/ 61 w 198"/>
                <a:gd name="T7" fmla="*/ 2 h 8"/>
                <a:gd name="T8" fmla="*/ 17 w 198"/>
                <a:gd name="T9" fmla="*/ 3 h 8"/>
                <a:gd name="T10" fmla="*/ 4 w 198"/>
                <a:gd name="T11" fmla="*/ 4 h 8"/>
                <a:gd name="T12" fmla="*/ 0 w 198"/>
                <a:gd name="T13" fmla="*/ 4 h 8"/>
                <a:gd name="T14" fmla="*/ 4 w 198"/>
                <a:gd name="T15" fmla="*/ 4 h 8"/>
                <a:gd name="T16" fmla="*/ 17 w 198"/>
                <a:gd name="T17" fmla="*/ 5 h 8"/>
                <a:gd name="T18" fmla="*/ 61 w 198"/>
                <a:gd name="T19" fmla="*/ 6 h 8"/>
                <a:gd name="T20" fmla="*/ 90 w 198"/>
                <a:gd name="T21" fmla="*/ 7 h 8"/>
                <a:gd name="T22" fmla="*/ 122 w 198"/>
                <a:gd name="T23" fmla="*/ 7 h 8"/>
                <a:gd name="T24" fmla="*/ 157 w 198"/>
                <a:gd name="T25" fmla="*/ 8 h 8"/>
                <a:gd name="T26" fmla="*/ 194 w 198"/>
                <a:gd name="T27" fmla="*/ 8 h 8"/>
                <a:gd name="T28" fmla="*/ 198 w 198"/>
                <a:gd name="T29" fmla="*/ 8 h 8"/>
                <a:gd name="T30" fmla="*/ 198 w 198"/>
                <a:gd name="T31" fmla="*/ 0 h 8"/>
                <a:gd name="T32" fmla="*/ 194 w 198"/>
                <a:gd name="T33" fmla="*/ 0 h 8"/>
                <a:gd name="T34" fmla="*/ 157 w 198"/>
                <a:gd name="T3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8" h="8">
                  <a:moveTo>
                    <a:pt x="157" y="0"/>
                  </a:moveTo>
                  <a:cubicBezTo>
                    <a:pt x="146" y="0"/>
                    <a:pt x="134" y="1"/>
                    <a:pt x="122" y="1"/>
                  </a:cubicBezTo>
                  <a:cubicBezTo>
                    <a:pt x="111" y="1"/>
                    <a:pt x="100" y="1"/>
                    <a:pt x="90" y="1"/>
                  </a:cubicBezTo>
                  <a:cubicBezTo>
                    <a:pt x="79" y="1"/>
                    <a:pt x="70" y="2"/>
                    <a:pt x="61" y="2"/>
                  </a:cubicBezTo>
                  <a:cubicBezTo>
                    <a:pt x="42" y="2"/>
                    <a:pt x="27" y="3"/>
                    <a:pt x="17" y="3"/>
                  </a:cubicBezTo>
                  <a:cubicBezTo>
                    <a:pt x="11" y="3"/>
                    <a:pt x="7" y="4"/>
                    <a:pt x="4" y="4"/>
                  </a:cubicBezTo>
                  <a:cubicBezTo>
                    <a:pt x="2" y="4"/>
                    <a:pt x="0" y="4"/>
                    <a:pt x="0" y="4"/>
                  </a:cubicBezTo>
                  <a:cubicBezTo>
                    <a:pt x="0" y="4"/>
                    <a:pt x="2" y="4"/>
                    <a:pt x="4" y="4"/>
                  </a:cubicBezTo>
                  <a:cubicBezTo>
                    <a:pt x="7" y="4"/>
                    <a:pt x="11" y="4"/>
                    <a:pt x="17" y="5"/>
                  </a:cubicBezTo>
                  <a:cubicBezTo>
                    <a:pt x="27" y="5"/>
                    <a:pt x="42" y="6"/>
                    <a:pt x="61" y="6"/>
                  </a:cubicBezTo>
                  <a:cubicBezTo>
                    <a:pt x="70" y="6"/>
                    <a:pt x="79" y="6"/>
                    <a:pt x="90" y="7"/>
                  </a:cubicBezTo>
                  <a:cubicBezTo>
                    <a:pt x="100" y="7"/>
                    <a:pt x="111" y="7"/>
                    <a:pt x="122" y="7"/>
                  </a:cubicBezTo>
                  <a:cubicBezTo>
                    <a:pt x="134" y="7"/>
                    <a:pt x="146" y="8"/>
                    <a:pt x="157" y="8"/>
                  </a:cubicBezTo>
                  <a:cubicBezTo>
                    <a:pt x="169" y="8"/>
                    <a:pt x="181" y="8"/>
                    <a:pt x="194" y="8"/>
                  </a:cubicBezTo>
                  <a:cubicBezTo>
                    <a:pt x="195" y="8"/>
                    <a:pt x="197" y="8"/>
                    <a:pt x="198" y="8"/>
                  </a:cubicBezTo>
                  <a:cubicBezTo>
                    <a:pt x="198" y="0"/>
                    <a:pt x="198" y="0"/>
                    <a:pt x="198" y="0"/>
                  </a:cubicBezTo>
                  <a:cubicBezTo>
                    <a:pt x="197" y="0"/>
                    <a:pt x="195" y="0"/>
                    <a:pt x="194" y="0"/>
                  </a:cubicBezTo>
                  <a:cubicBezTo>
                    <a:pt x="181" y="0"/>
                    <a:pt x="169" y="0"/>
                    <a:pt x="157" y="0"/>
                  </a:cubicBezTo>
                  <a:close/>
                </a:path>
              </a:pathLst>
            </a:custGeom>
            <a:solidFill>
              <a:srgbClr val="D3CF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6"/>
            <p:cNvSpPr/>
            <p:nvPr/>
          </p:nvSpPr>
          <p:spPr bwMode="auto">
            <a:xfrm>
              <a:off x="10144126" y="2451101"/>
              <a:ext cx="309563" cy="12700"/>
            </a:xfrm>
            <a:custGeom>
              <a:avLst/>
              <a:gdLst>
                <a:gd name="T0" fmla="*/ 109 w 157"/>
                <a:gd name="T1" fmla="*/ 0 h 7"/>
                <a:gd name="T2" fmla="*/ 80 w 157"/>
                <a:gd name="T3" fmla="*/ 1 h 7"/>
                <a:gd name="T4" fmla="*/ 54 w 157"/>
                <a:gd name="T5" fmla="*/ 2 h 7"/>
                <a:gd name="T6" fmla="*/ 0 w 157"/>
                <a:gd name="T7" fmla="*/ 4 h 7"/>
                <a:gd name="T8" fmla="*/ 54 w 157"/>
                <a:gd name="T9" fmla="*/ 6 h 7"/>
                <a:gd name="T10" fmla="*/ 80 w 157"/>
                <a:gd name="T11" fmla="*/ 7 h 7"/>
                <a:gd name="T12" fmla="*/ 109 w 157"/>
                <a:gd name="T13" fmla="*/ 7 h 7"/>
                <a:gd name="T14" fmla="*/ 141 w 157"/>
                <a:gd name="T15" fmla="*/ 7 h 7"/>
                <a:gd name="T16" fmla="*/ 157 w 157"/>
                <a:gd name="T17" fmla="*/ 7 h 7"/>
                <a:gd name="T18" fmla="*/ 157 w 157"/>
                <a:gd name="T19" fmla="*/ 0 h 7"/>
                <a:gd name="T20" fmla="*/ 141 w 157"/>
                <a:gd name="T21" fmla="*/ 0 h 7"/>
                <a:gd name="T22" fmla="*/ 109 w 157"/>
                <a:gd name="T2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7" h="7">
                  <a:moveTo>
                    <a:pt x="109" y="0"/>
                  </a:moveTo>
                  <a:cubicBezTo>
                    <a:pt x="99" y="1"/>
                    <a:pt x="89" y="1"/>
                    <a:pt x="80" y="1"/>
                  </a:cubicBezTo>
                  <a:cubicBezTo>
                    <a:pt x="71" y="1"/>
                    <a:pt x="62" y="1"/>
                    <a:pt x="54" y="2"/>
                  </a:cubicBezTo>
                  <a:cubicBezTo>
                    <a:pt x="22" y="3"/>
                    <a:pt x="0" y="4"/>
                    <a:pt x="0" y="4"/>
                  </a:cubicBezTo>
                  <a:cubicBezTo>
                    <a:pt x="0" y="4"/>
                    <a:pt x="22" y="5"/>
                    <a:pt x="54" y="6"/>
                  </a:cubicBezTo>
                  <a:cubicBezTo>
                    <a:pt x="62" y="6"/>
                    <a:pt x="71" y="6"/>
                    <a:pt x="80" y="7"/>
                  </a:cubicBezTo>
                  <a:cubicBezTo>
                    <a:pt x="89" y="7"/>
                    <a:pt x="99" y="7"/>
                    <a:pt x="109" y="7"/>
                  </a:cubicBezTo>
                  <a:cubicBezTo>
                    <a:pt x="120" y="7"/>
                    <a:pt x="130" y="7"/>
                    <a:pt x="141" y="7"/>
                  </a:cubicBezTo>
                  <a:cubicBezTo>
                    <a:pt x="146" y="7"/>
                    <a:pt x="152" y="7"/>
                    <a:pt x="157" y="7"/>
                  </a:cubicBezTo>
                  <a:cubicBezTo>
                    <a:pt x="157" y="0"/>
                    <a:pt x="157" y="0"/>
                    <a:pt x="157" y="0"/>
                  </a:cubicBezTo>
                  <a:cubicBezTo>
                    <a:pt x="152" y="0"/>
                    <a:pt x="146" y="0"/>
                    <a:pt x="141" y="0"/>
                  </a:cubicBezTo>
                  <a:cubicBezTo>
                    <a:pt x="130" y="0"/>
                    <a:pt x="120" y="0"/>
                    <a:pt x="109" y="0"/>
                  </a:cubicBezTo>
                  <a:close/>
                </a:path>
              </a:pathLst>
            </a:custGeom>
            <a:solidFill>
              <a:srgbClr val="D3CF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7"/>
            <p:cNvSpPr/>
            <p:nvPr/>
          </p:nvSpPr>
          <p:spPr bwMode="auto">
            <a:xfrm>
              <a:off x="9991726" y="2322514"/>
              <a:ext cx="461963" cy="12700"/>
            </a:xfrm>
            <a:custGeom>
              <a:avLst/>
              <a:gdLst>
                <a:gd name="T0" fmla="*/ 172 w 234"/>
                <a:gd name="T1" fmla="*/ 0 h 7"/>
                <a:gd name="T2" fmla="*/ 134 w 234"/>
                <a:gd name="T3" fmla="*/ 0 h 7"/>
                <a:gd name="T4" fmla="*/ 98 w 234"/>
                <a:gd name="T5" fmla="*/ 1 h 7"/>
                <a:gd name="T6" fmla="*/ 66 w 234"/>
                <a:gd name="T7" fmla="*/ 1 h 7"/>
                <a:gd name="T8" fmla="*/ 18 w 234"/>
                <a:gd name="T9" fmla="*/ 3 h 7"/>
                <a:gd name="T10" fmla="*/ 5 w 234"/>
                <a:gd name="T11" fmla="*/ 3 h 7"/>
                <a:gd name="T12" fmla="*/ 0 w 234"/>
                <a:gd name="T13" fmla="*/ 4 h 7"/>
                <a:gd name="T14" fmla="*/ 5 w 234"/>
                <a:gd name="T15" fmla="*/ 4 h 7"/>
                <a:gd name="T16" fmla="*/ 18 w 234"/>
                <a:gd name="T17" fmla="*/ 4 h 7"/>
                <a:gd name="T18" fmla="*/ 66 w 234"/>
                <a:gd name="T19" fmla="*/ 6 h 7"/>
                <a:gd name="T20" fmla="*/ 98 w 234"/>
                <a:gd name="T21" fmla="*/ 6 h 7"/>
                <a:gd name="T22" fmla="*/ 134 w 234"/>
                <a:gd name="T23" fmla="*/ 7 h 7"/>
                <a:gd name="T24" fmla="*/ 172 w 234"/>
                <a:gd name="T25" fmla="*/ 7 h 7"/>
                <a:gd name="T26" fmla="*/ 211 w 234"/>
                <a:gd name="T27" fmla="*/ 7 h 7"/>
                <a:gd name="T28" fmla="*/ 234 w 234"/>
                <a:gd name="T29" fmla="*/ 7 h 7"/>
                <a:gd name="T30" fmla="*/ 234 w 234"/>
                <a:gd name="T31" fmla="*/ 0 h 7"/>
                <a:gd name="T32" fmla="*/ 211 w 234"/>
                <a:gd name="T33" fmla="*/ 0 h 7"/>
                <a:gd name="T34" fmla="*/ 172 w 234"/>
                <a:gd name="T3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4" h="7">
                  <a:moveTo>
                    <a:pt x="172" y="0"/>
                  </a:moveTo>
                  <a:cubicBezTo>
                    <a:pt x="159" y="0"/>
                    <a:pt x="146" y="0"/>
                    <a:pt x="134" y="0"/>
                  </a:cubicBezTo>
                  <a:cubicBezTo>
                    <a:pt x="121" y="0"/>
                    <a:pt x="109" y="1"/>
                    <a:pt x="98" y="1"/>
                  </a:cubicBezTo>
                  <a:cubicBezTo>
                    <a:pt x="87" y="1"/>
                    <a:pt x="76" y="1"/>
                    <a:pt x="66" y="1"/>
                  </a:cubicBezTo>
                  <a:cubicBezTo>
                    <a:pt x="46" y="2"/>
                    <a:pt x="30" y="2"/>
                    <a:pt x="18" y="3"/>
                  </a:cubicBezTo>
                  <a:cubicBezTo>
                    <a:pt x="12" y="3"/>
                    <a:pt x="8" y="3"/>
                    <a:pt x="5" y="3"/>
                  </a:cubicBezTo>
                  <a:cubicBezTo>
                    <a:pt x="1" y="3"/>
                    <a:pt x="0" y="4"/>
                    <a:pt x="0" y="4"/>
                  </a:cubicBezTo>
                  <a:cubicBezTo>
                    <a:pt x="0" y="4"/>
                    <a:pt x="1" y="4"/>
                    <a:pt x="5" y="4"/>
                  </a:cubicBezTo>
                  <a:cubicBezTo>
                    <a:pt x="8" y="4"/>
                    <a:pt x="12" y="4"/>
                    <a:pt x="18" y="4"/>
                  </a:cubicBezTo>
                  <a:cubicBezTo>
                    <a:pt x="30" y="5"/>
                    <a:pt x="46" y="5"/>
                    <a:pt x="66" y="6"/>
                  </a:cubicBezTo>
                  <a:cubicBezTo>
                    <a:pt x="76" y="6"/>
                    <a:pt x="87" y="6"/>
                    <a:pt x="98" y="6"/>
                  </a:cubicBezTo>
                  <a:cubicBezTo>
                    <a:pt x="109" y="6"/>
                    <a:pt x="121" y="7"/>
                    <a:pt x="134" y="7"/>
                  </a:cubicBezTo>
                  <a:cubicBezTo>
                    <a:pt x="146" y="7"/>
                    <a:pt x="159" y="7"/>
                    <a:pt x="172" y="7"/>
                  </a:cubicBezTo>
                  <a:cubicBezTo>
                    <a:pt x="185" y="7"/>
                    <a:pt x="198" y="7"/>
                    <a:pt x="211" y="7"/>
                  </a:cubicBezTo>
                  <a:cubicBezTo>
                    <a:pt x="219" y="7"/>
                    <a:pt x="227" y="7"/>
                    <a:pt x="234" y="7"/>
                  </a:cubicBezTo>
                  <a:cubicBezTo>
                    <a:pt x="234" y="0"/>
                    <a:pt x="234" y="0"/>
                    <a:pt x="234" y="0"/>
                  </a:cubicBezTo>
                  <a:cubicBezTo>
                    <a:pt x="227" y="0"/>
                    <a:pt x="219" y="0"/>
                    <a:pt x="211" y="0"/>
                  </a:cubicBezTo>
                  <a:cubicBezTo>
                    <a:pt x="198" y="0"/>
                    <a:pt x="185" y="0"/>
                    <a:pt x="172" y="0"/>
                  </a:cubicBezTo>
                  <a:close/>
                </a:path>
              </a:pathLst>
            </a:custGeom>
            <a:solidFill>
              <a:srgbClr val="D3CF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8"/>
            <p:cNvSpPr/>
            <p:nvPr/>
          </p:nvSpPr>
          <p:spPr bwMode="auto">
            <a:xfrm>
              <a:off x="10267951" y="2262189"/>
              <a:ext cx="185738" cy="14288"/>
            </a:xfrm>
            <a:custGeom>
              <a:avLst/>
              <a:gdLst>
                <a:gd name="T0" fmla="*/ 66 w 94"/>
                <a:gd name="T1" fmla="*/ 1 h 7"/>
                <a:gd name="T2" fmla="*/ 45 w 94"/>
                <a:gd name="T3" fmla="*/ 1 h 7"/>
                <a:gd name="T4" fmla="*/ 0 w 94"/>
                <a:gd name="T5" fmla="*/ 3 h 7"/>
                <a:gd name="T6" fmla="*/ 45 w 94"/>
                <a:gd name="T7" fmla="*/ 6 h 7"/>
                <a:gd name="T8" fmla="*/ 66 w 94"/>
                <a:gd name="T9" fmla="*/ 6 h 7"/>
                <a:gd name="T10" fmla="*/ 90 w 94"/>
                <a:gd name="T11" fmla="*/ 7 h 7"/>
                <a:gd name="T12" fmla="*/ 94 w 94"/>
                <a:gd name="T13" fmla="*/ 7 h 7"/>
                <a:gd name="T14" fmla="*/ 94 w 94"/>
                <a:gd name="T15" fmla="*/ 0 h 7"/>
                <a:gd name="T16" fmla="*/ 90 w 94"/>
                <a:gd name="T17" fmla="*/ 0 h 7"/>
                <a:gd name="T18" fmla="*/ 66 w 94"/>
                <a:gd name="T1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7">
                  <a:moveTo>
                    <a:pt x="66" y="1"/>
                  </a:moveTo>
                  <a:cubicBezTo>
                    <a:pt x="58" y="1"/>
                    <a:pt x="51" y="1"/>
                    <a:pt x="45" y="1"/>
                  </a:cubicBezTo>
                  <a:cubicBezTo>
                    <a:pt x="18" y="2"/>
                    <a:pt x="0" y="3"/>
                    <a:pt x="0" y="3"/>
                  </a:cubicBezTo>
                  <a:cubicBezTo>
                    <a:pt x="0" y="3"/>
                    <a:pt x="18" y="5"/>
                    <a:pt x="45" y="6"/>
                  </a:cubicBezTo>
                  <a:cubicBezTo>
                    <a:pt x="51" y="6"/>
                    <a:pt x="58" y="6"/>
                    <a:pt x="66" y="6"/>
                  </a:cubicBezTo>
                  <a:cubicBezTo>
                    <a:pt x="74" y="6"/>
                    <a:pt x="82" y="7"/>
                    <a:pt x="90" y="7"/>
                  </a:cubicBezTo>
                  <a:cubicBezTo>
                    <a:pt x="91" y="7"/>
                    <a:pt x="93" y="7"/>
                    <a:pt x="94" y="7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3" y="0"/>
                    <a:pt x="91" y="0"/>
                    <a:pt x="90" y="0"/>
                  </a:cubicBezTo>
                  <a:cubicBezTo>
                    <a:pt x="82" y="0"/>
                    <a:pt x="74" y="0"/>
                    <a:pt x="66" y="1"/>
                  </a:cubicBezTo>
                  <a:close/>
                </a:path>
              </a:pathLst>
            </a:custGeom>
            <a:solidFill>
              <a:srgbClr val="D3CF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Rectangle 39"/>
            <p:cNvSpPr>
              <a:spLocks noChangeArrowheads="1"/>
            </p:cNvSpPr>
            <p:nvPr/>
          </p:nvSpPr>
          <p:spPr bwMode="auto">
            <a:xfrm>
              <a:off x="5885657" y="4260056"/>
              <a:ext cx="1190625" cy="554038"/>
            </a:xfrm>
            <a:prstGeom prst="rect">
              <a:avLst/>
            </a:prstGeom>
            <a:solidFill>
              <a:srgbClr val="E5E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40"/>
            <p:cNvSpPr/>
            <p:nvPr/>
          </p:nvSpPr>
          <p:spPr bwMode="auto">
            <a:xfrm>
              <a:off x="5885657" y="4328319"/>
              <a:ext cx="338138" cy="14288"/>
            </a:xfrm>
            <a:custGeom>
              <a:avLst/>
              <a:gdLst>
                <a:gd name="T0" fmla="*/ 59 w 171"/>
                <a:gd name="T1" fmla="*/ 7 h 7"/>
                <a:gd name="T2" fmla="*/ 115 w 171"/>
                <a:gd name="T3" fmla="*/ 6 h 7"/>
                <a:gd name="T4" fmla="*/ 171 w 171"/>
                <a:gd name="T5" fmla="*/ 4 h 7"/>
                <a:gd name="T6" fmla="*/ 115 w 171"/>
                <a:gd name="T7" fmla="*/ 1 h 7"/>
                <a:gd name="T8" fmla="*/ 59 w 171"/>
                <a:gd name="T9" fmla="*/ 0 h 7"/>
                <a:gd name="T10" fmla="*/ 26 w 171"/>
                <a:gd name="T11" fmla="*/ 0 h 7"/>
                <a:gd name="T12" fmla="*/ 0 w 171"/>
                <a:gd name="T13" fmla="*/ 0 h 7"/>
                <a:gd name="T14" fmla="*/ 0 w 171"/>
                <a:gd name="T15" fmla="*/ 7 h 7"/>
                <a:gd name="T16" fmla="*/ 26 w 171"/>
                <a:gd name="T17" fmla="*/ 7 h 7"/>
                <a:gd name="T18" fmla="*/ 59 w 171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1" h="7">
                  <a:moveTo>
                    <a:pt x="59" y="7"/>
                  </a:moveTo>
                  <a:cubicBezTo>
                    <a:pt x="79" y="7"/>
                    <a:pt x="99" y="6"/>
                    <a:pt x="115" y="6"/>
                  </a:cubicBezTo>
                  <a:cubicBezTo>
                    <a:pt x="149" y="5"/>
                    <a:pt x="171" y="4"/>
                    <a:pt x="171" y="4"/>
                  </a:cubicBezTo>
                  <a:cubicBezTo>
                    <a:pt x="171" y="4"/>
                    <a:pt x="149" y="2"/>
                    <a:pt x="115" y="1"/>
                  </a:cubicBezTo>
                  <a:cubicBezTo>
                    <a:pt x="99" y="1"/>
                    <a:pt x="79" y="1"/>
                    <a:pt x="59" y="0"/>
                  </a:cubicBezTo>
                  <a:cubicBezTo>
                    <a:pt x="48" y="0"/>
                    <a:pt x="37" y="0"/>
                    <a:pt x="26" y="0"/>
                  </a:cubicBezTo>
                  <a:cubicBezTo>
                    <a:pt x="18" y="0"/>
                    <a:pt x="9" y="0"/>
                    <a:pt x="0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9" y="7"/>
                    <a:pt x="18" y="7"/>
                    <a:pt x="26" y="7"/>
                  </a:cubicBezTo>
                  <a:cubicBezTo>
                    <a:pt x="37" y="7"/>
                    <a:pt x="48" y="7"/>
                    <a:pt x="59" y="7"/>
                  </a:cubicBezTo>
                  <a:close/>
                </a:path>
              </a:pathLst>
            </a:custGeom>
            <a:solidFill>
              <a:srgbClr val="D3CF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41"/>
            <p:cNvSpPr/>
            <p:nvPr/>
          </p:nvSpPr>
          <p:spPr bwMode="auto">
            <a:xfrm>
              <a:off x="5885657" y="4575969"/>
              <a:ext cx="496888" cy="15875"/>
            </a:xfrm>
            <a:custGeom>
              <a:avLst/>
              <a:gdLst>
                <a:gd name="T0" fmla="*/ 74 w 251"/>
                <a:gd name="T1" fmla="*/ 8 h 8"/>
                <a:gd name="T2" fmla="*/ 113 w 251"/>
                <a:gd name="T3" fmla="*/ 7 h 8"/>
                <a:gd name="T4" fmla="*/ 183 w 251"/>
                <a:gd name="T5" fmla="*/ 6 h 8"/>
                <a:gd name="T6" fmla="*/ 232 w 251"/>
                <a:gd name="T7" fmla="*/ 5 h 8"/>
                <a:gd name="T8" fmla="*/ 246 w 251"/>
                <a:gd name="T9" fmla="*/ 4 h 8"/>
                <a:gd name="T10" fmla="*/ 251 w 251"/>
                <a:gd name="T11" fmla="*/ 4 h 8"/>
                <a:gd name="T12" fmla="*/ 246 w 251"/>
                <a:gd name="T13" fmla="*/ 4 h 8"/>
                <a:gd name="T14" fmla="*/ 232 w 251"/>
                <a:gd name="T15" fmla="*/ 3 h 8"/>
                <a:gd name="T16" fmla="*/ 183 w 251"/>
                <a:gd name="T17" fmla="*/ 2 h 8"/>
                <a:gd name="T18" fmla="*/ 113 w 251"/>
                <a:gd name="T19" fmla="*/ 1 h 8"/>
                <a:gd name="T20" fmla="*/ 74 w 251"/>
                <a:gd name="T21" fmla="*/ 0 h 8"/>
                <a:gd name="T22" fmla="*/ 33 w 251"/>
                <a:gd name="T23" fmla="*/ 0 h 8"/>
                <a:gd name="T24" fmla="*/ 0 w 251"/>
                <a:gd name="T25" fmla="*/ 0 h 8"/>
                <a:gd name="T26" fmla="*/ 0 w 251"/>
                <a:gd name="T27" fmla="*/ 8 h 8"/>
                <a:gd name="T28" fmla="*/ 33 w 251"/>
                <a:gd name="T29" fmla="*/ 8 h 8"/>
                <a:gd name="T30" fmla="*/ 74 w 251"/>
                <a:gd name="T3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1" h="8">
                  <a:moveTo>
                    <a:pt x="74" y="8"/>
                  </a:moveTo>
                  <a:cubicBezTo>
                    <a:pt x="87" y="8"/>
                    <a:pt x="101" y="7"/>
                    <a:pt x="113" y="7"/>
                  </a:cubicBezTo>
                  <a:cubicBezTo>
                    <a:pt x="139" y="7"/>
                    <a:pt x="163" y="7"/>
                    <a:pt x="183" y="6"/>
                  </a:cubicBezTo>
                  <a:cubicBezTo>
                    <a:pt x="204" y="6"/>
                    <a:pt x="221" y="5"/>
                    <a:pt x="232" y="5"/>
                  </a:cubicBezTo>
                  <a:cubicBezTo>
                    <a:pt x="238" y="5"/>
                    <a:pt x="243" y="4"/>
                    <a:pt x="246" y="4"/>
                  </a:cubicBezTo>
                  <a:cubicBezTo>
                    <a:pt x="249" y="4"/>
                    <a:pt x="251" y="4"/>
                    <a:pt x="251" y="4"/>
                  </a:cubicBezTo>
                  <a:cubicBezTo>
                    <a:pt x="251" y="4"/>
                    <a:pt x="249" y="4"/>
                    <a:pt x="246" y="4"/>
                  </a:cubicBezTo>
                  <a:cubicBezTo>
                    <a:pt x="243" y="4"/>
                    <a:pt x="238" y="3"/>
                    <a:pt x="232" y="3"/>
                  </a:cubicBezTo>
                  <a:cubicBezTo>
                    <a:pt x="221" y="3"/>
                    <a:pt x="204" y="2"/>
                    <a:pt x="183" y="2"/>
                  </a:cubicBezTo>
                  <a:cubicBezTo>
                    <a:pt x="163" y="1"/>
                    <a:pt x="139" y="1"/>
                    <a:pt x="113" y="1"/>
                  </a:cubicBezTo>
                  <a:cubicBezTo>
                    <a:pt x="101" y="1"/>
                    <a:pt x="87" y="0"/>
                    <a:pt x="74" y="0"/>
                  </a:cubicBezTo>
                  <a:cubicBezTo>
                    <a:pt x="61" y="0"/>
                    <a:pt x="47" y="0"/>
                    <a:pt x="33" y="0"/>
                  </a:cubicBezTo>
                  <a:cubicBezTo>
                    <a:pt x="22" y="0"/>
                    <a:pt x="11" y="0"/>
                    <a:pt x="0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1" y="8"/>
                    <a:pt x="22" y="8"/>
                    <a:pt x="33" y="8"/>
                  </a:cubicBezTo>
                  <a:cubicBezTo>
                    <a:pt x="47" y="8"/>
                    <a:pt x="61" y="8"/>
                    <a:pt x="74" y="8"/>
                  </a:cubicBezTo>
                  <a:close/>
                </a:path>
              </a:pathLst>
            </a:custGeom>
            <a:solidFill>
              <a:srgbClr val="D3CF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42"/>
            <p:cNvSpPr/>
            <p:nvPr/>
          </p:nvSpPr>
          <p:spPr bwMode="auto">
            <a:xfrm>
              <a:off x="5885657" y="4675981"/>
              <a:ext cx="338138" cy="15875"/>
            </a:xfrm>
            <a:custGeom>
              <a:avLst/>
              <a:gdLst>
                <a:gd name="T0" fmla="*/ 59 w 171"/>
                <a:gd name="T1" fmla="*/ 8 h 8"/>
                <a:gd name="T2" fmla="*/ 115 w 171"/>
                <a:gd name="T3" fmla="*/ 6 h 8"/>
                <a:gd name="T4" fmla="*/ 171 w 171"/>
                <a:gd name="T5" fmla="*/ 4 h 8"/>
                <a:gd name="T6" fmla="*/ 115 w 171"/>
                <a:gd name="T7" fmla="*/ 2 h 8"/>
                <a:gd name="T8" fmla="*/ 59 w 171"/>
                <a:gd name="T9" fmla="*/ 1 h 8"/>
                <a:gd name="T10" fmla="*/ 26 w 171"/>
                <a:gd name="T11" fmla="*/ 1 h 8"/>
                <a:gd name="T12" fmla="*/ 0 w 171"/>
                <a:gd name="T13" fmla="*/ 0 h 8"/>
                <a:gd name="T14" fmla="*/ 0 w 171"/>
                <a:gd name="T15" fmla="*/ 8 h 8"/>
                <a:gd name="T16" fmla="*/ 26 w 171"/>
                <a:gd name="T17" fmla="*/ 8 h 8"/>
                <a:gd name="T18" fmla="*/ 59 w 171"/>
                <a:gd name="T1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1" h="8">
                  <a:moveTo>
                    <a:pt x="59" y="8"/>
                  </a:moveTo>
                  <a:cubicBezTo>
                    <a:pt x="79" y="7"/>
                    <a:pt x="99" y="7"/>
                    <a:pt x="115" y="6"/>
                  </a:cubicBezTo>
                  <a:cubicBezTo>
                    <a:pt x="149" y="6"/>
                    <a:pt x="171" y="4"/>
                    <a:pt x="171" y="4"/>
                  </a:cubicBezTo>
                  <a:cubicBezTo>
                    <a:pt x="171" y="4"/>
                    <a:pt x="149" y="3"/>
                    <a:pt x="115" y="2"/>
                  </a:cubicBezTo>
                  <a:cubicBezTo>
                    <a:pt x="99" y="2"/>
                    <a:pt x="79" y="1"/>
                    <a:pt x="59" y="1"/>
                  </a:cubicBezTo>
                  <a:cubicBezTo>
                    <a:pt x="48" y="1"/>
                    <a:pt x="37" y="1"/>
                    <a:pt x="26" y="1"/>
                  </a:cubicBezTo>
                  <a:cubicBezTo>
                    <a:pt x="18" y="1"/>
                    <a:pt x="9" y="1"/>
                    <a:pt x="0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9" y="8"/>
                    <a:pt x="18" y="8"/>
                    <a:pt x="26" y="8"/>
                  </a:cubicBezTo>
                  <a:cubicBezTo>
                    <a:pt x="37" y="8"/>
                    <a:pt x="48" y="8"/>
                    <a:pt x="59" y="8"/>
                  </a:cubicBezTo>
                  <a:close/>
                </a:path>
              </a:pathLst>
            </a:custGeom>
            <a:solidFill>
              <a:srgbClr val="D3CF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43"/>
            <p:cNvSpPr/>
            <p:nvPr/>
          </p:nvSpPr>
          <p:spPr bwMode="auto">
            <a:xfrm>
              <a:off x="6669882" y="4736306"/>
              <a:ext cx="406400" cy="14288"/>
            </a:xfrm>
            <a:custGeom>
              <a:avLst/>
              <a:gdLst>
                <a:gd name="T0" fmla="*/ 161 w 206"/>
                <a:gd name="T1" fmla="*/ 0 h 7"/>
                <a:gd name="T2" fmla="*/ 125 w 206"/>
                <a:gd name="T3" fmla="*/ 0 h 7"/>
                <a:gd name="T4" fmla="*/ 92 w 206"/>
                <a:gd name="T5" fmla="*/ 1 h 7"/>
                <a:gd name="T6" fmla="*/ 62 w 206"/>
                <a:gd name="T7" fmla="*/ 1 h 7"/>
                <a:gd name="T8" fmla="*/ 17 w 206"/>
                <a:gd name="T9" fmla="*/ 3 h 7"/>
                <a:gd name="T10" fmla="*/ 5 w 206"/>
                <a:gd name="T11" fmla="*/ 3 h 7"/>
                <a:gd name="T12" fmla="*/ 0 w 206"/>
                <a:gd name="T13" fmla="*/ 3 h 7"/>
                <a:gd name="T14" fmla="*/ 5 w 206"/>
                <a:gd name="T15" fmla="*/ 4 h 7"/>
                <a:gd name="T16" fmla="*/ 17 w 206"/>
                <a:gd name="T17" fmla="*/ 4 h 7"/>
                <a:gd name="T18" fmla="*/ 62 w 206"/>
                <a:gd name="T19" fmla="*/ 5 h 7"/>
                <a:gd name="T20" fmla="*/ 92 w 206"/>
                <a:gd name="T21" fmla="*/ 6 h 7"/>
                <a:gd name="T22" fmla="*/ 125 w 206"/>
                <a:gd name="T23" fmla="*/ 7 h 7"/>
                <a:gd name="T24" fmla="*/ 161 w 206"/>
                <a:gd name="T25" fmla="*/ 7 h 7"/>
                <a:gd name="T26" fmla="*/ 198 w 206"/>
                <a:gd name="T27" fmla="*/ 7 h 7"/>
                <a:gd name="T28" fmla="*/ 206 w 206"/>
                <a:gd name="T29" fmla="*/ 7 h 7"/>
                <a:gd name="T30" fmla="*/ 206 w 206"/>
                <a:gd name="T31" fmla="*/ 0 h 7"/>
                <a:gd name="T32" fmla="*/ 198 w 206"/>
                <a:gd name="T33" fmla="*/ 0 h 7"/>
                <a:gd name="T34" fmla="*/ 161 w 206"/>
                <a:gd name="T3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6" h="7">
                  <a:moveTo>
                    <a:pt x="161" y="0"/>
                  </a:moveTo>
                  <a:cubicBezTo>
                    <a:pt x="149" y="0"/>
                    <a:pt x="137" y="0"/>
                    <a:pt x="125" y="0"/>
                  </a:cubicBezTo>
                  <a:cubicBezTo>
                    <a:pt x="114" y="0"/>
                    <a:pt x="102" y="0"/>
                    <a:pt x="92" y="1"/>
                  </a:cubicBezTo>
                  <a:cubicBezTo>
                    <a:pt x="81" y="1"/>
                    <a:pt x="71" y="1"/>
                    <a:pt x="62" y="1"/>
                  </a:cubicBezTo>
                  <a:cubicBezTo>
                    <a:pt x="44" y="2"/>
                    <a:pt x="28" y="2"/>
                    <a:pt x="17" y="3"/>
                  </a:cubicBezTo>
                  <a:cubicBezTo>
                    <a:pt x="12" y="3"/>
                    <a:pt x="8" y="3"/>
                    <a:pt x="5" y="3"/>
                  </a:cubicBezTo>
                  <a:cubicBezTo>
                    <a:pt x="2" y="3"/>
                    <a:pt x="0" y="3"/>
                    <a:pt x="0" y="3"/>
                  </a:cubicBezTo>
                  <a:cubicBezTo>
                    <a:pt x="0" y="3"/>
                    <a:pt x="2" y="3"/>
                    <a:pt x="5" y="4"/>
                  </a:cubicBezTo>
                  <a:cubicBezTo>
                    <a:pt x="8" y="4"/>
                    <a:pt x="12" y="4"/>
                    <a:pt x="17" y="4"/>
                  </a:cubicBezTo>
                  <a:cubicBezTo>
                    <a:pt x="28" y="4"/>
                    <a:pt x="44" y="5"/>
                    <a:pt x="62" y="5"/>
                  </a:cubicBezTo>
                  <a:cubicBezTo>
                    <a:pt x="71" y="6"/>
                    <a:pt x="81" y="6"/>
                    <a:pt x="92" y="6"/>
                  </a:cubicBezTo>
                  <a:cubicBezTo>
                    <a:pt x="102" y="6"/>
                    <a:pt x="114" y="6"/>
                    <a:pt x="125" y="7"/>
                  </a:cubicBezTo>
                  <a:cubicBezTo>
                    <a:pt x="137" y="7"/>
                    <a:pt x="149" y="7"/>
                    <a:pt x="161" y="7"/>
                  </a:cubicBezTo>
                  <a:cubicBezTo>
                    <a:pt x="173" y="7"/>
                    <a:pt x="185" y="7"/>
                    <a:pt x="198" y="7"/>
                  </a:cubicBezTo>
                  <a:cubicBezTo>
                    <a:pt x="200" y="7"/>
                    <a:pt x="203" y="7"/>
                    <a:pt x="206" y="7"/>
                  </a:cubicBezTo>
                  <a:cubicBezTo>
                    <a:pt x="206" y="0"/>
                    <a:pt x="206" y="0"/>
                    <a:pt x="206" y="0"/>
                  </a:cubicBezTo>
                  <a:cubicBezTo>
                    <a:pt x="203" y="0"/>
                    <a:pt x="200" y="0"/>
                    <a:pt x="198" y="0"/>
                  </a:cubicBezTo>
                  <a:cubicBezTo>
                    <a:pt x="185" y="0"/>
                    <a:pt x="173" y="0"/>
                    <a:pt x="161" y="0"/>
                  </a:cubicBezTo>
                  <a:close/>
                </a:path>
              </a:pathLst>
            </a:custGeom>
            <a:solidFill>
              <a:srgbClr val="D3CF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44"/>
            <p:cNvSpPr/>
            <p:nvPr/>
          </p:nvSpPr>
          <p:spPr bwMode="auto">
            <a:xfrm>
              <a:off x="6625432" y="4636294"/>
              <a:ext cx="450850" cy="15875"/>
            </a:xfrm>
            <a:custGeom>
              <a:avLst/>
              <a:gdLst>
                <a:gd name="T0" fmla="*/ 169 w 228"/>
                <a:gd name="T1" fmla="*/ 1 h 8"/>
                <a:gd name="T2" fmla="*/ 132 w 228"/>
                <a:gd name="T3" fmla="*/ 1 h 8"/>
                <a:gd name="T4" fmla="*/ 96 w 228"/>
                <a:gd name="T5" fmla="*/ 1 h 8"/>
                <a:gd name="T6" fmla="*/ 65 w 228"/>
                <a:gd name="T7" fmla="*/ 2 h 8"/>
                <a:gd name="T8" fmla="*/ 18 w 228"/>
                <a:gd name="T9" fmla="*/ 3 h 8"/>
                <a:gd name="T10" fmla="*/ 4 w 228"/>
                <a:gd name="T11" fmla="*/ 4 h 8"/>
                <a:gd name="T12" fmla="*/ 0 w 228"/>
                <a:gd name="T13" fmla="*/ 4 h 8"/>
                <a:gd name="T14" fmla="*/ 4 w 228"/>
                <a:gd name="T15" fmla="*/ 4 h 8"/>
                <a:gd name="T16" fmla="*/ 18 w 228"/>
                <a:gd name="T17" fmla="*/ 5 h 8"/>
                <a:gd name="T18" fmla="*/ 65 w 228"/>
                <a:gd name="T19" fmla="*/ 6 h 8"/>
                <a:gd name="T20" fmla="*/ 96 w 228"/>
                <a:gd name="T21" fmla="*/ 7 h 8"/>
                <a:gd name="T22" fmla="*/ 132 w 228"/>
                <a:gd name="T23" fmla="*/ 7 h 8"/>
                <a:gd name="T24" fmla="*/ 169 w 228"/>
                <a:gd name="T25" fmla="*/ 8 h 8"/>
                <a:gd name="T26" fmla="*/ 208 w 228"/>
                <a:gd name="T27" fmla="*/ 8 h 8"/>
                <a:gd name="T28" fmla="*/ 228 w 228"/>
                <a:gd name="T29" fmla="*/ 8 h 8"/>
                <a:gd name="T30" fmla="*/ 228 w 228"/>
                <a:gd name="T31" fmla="*/ 0 h 8"/>
                <a:gd name="T32" fmla="*/ 208 w 228"/>
                <a:gd name="T33" fmla="*/ 0 h 8"/>
                <a:gd name="T34" fmla="*/ 169 w 228"/>
                <a:gd name="T35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8" h="8">
                  <a:moveTo>
                    <a:pt x="169" y="1"/>
                  </a:moveTo>
                  <a:cubicBezTo>
                    <a:pt x="157" y="1"/>
                    <a:pt x="144" y="1"/>
                    <a:pt x="132" y="1"/>
                  </a:cubicBezTo>
                  <a:cubicBezTo>
                    <a:pt x="119" y="1"/>
                    <a:pt x="108" y="1"/>
                    <a:pt x="96" y="1"/>
                  </a:cubicBezTo>
                  <a:cubicBezTo>
                    <a:pt x="85" y="2"/>
                    <a:pt x="75" y="2"/>
                    <a:pt x="65" y="2"/>
                  </a:cubicBezTo>
                  <a:cubicBezTo>
                    <a:pt x="45" y="2"/>
                    <a:pt x="29" y="3"/>
                    <a:pt x="18" y="3"/>
                  </a:cubicBezTo>
                  <a:cubicBezTo>
                    <a:pt x="12" y="4"/>
                    <a:pt x="7" y="4"/>
                    <a:pt x="4" y="4"/>
                  </a:cubicBezTo>
                  <a:cubicBezTo>
                    <a:pt x="1" y="4"/>
                    <a:pt x="0" y="4"/>
                    <a:pt x="0" y="4"/>
                  </a:cubicBezTo>
                  <a:cubicBezTo>
                    <a:pt x="0" y="4"/>
                    <a:pt x="1" y="4"/>
                    <a:pt x="4" y="4"/>
                  </a:cubicBezTo>
                  <a:cubicBezTo>
                    <a:pt x="7" y="4"/>
                    <a:pt x="12" y="5"/>
                    <a:pt x="18" y="5"/>
                  </a:cubicBezTo>
                  <a:cubicBezTo>
                    <a:pt x="29" y="5"/>
                    <a:pt x="45" y="6"/>
                    <a:pt x="65" y="6"/>
                  </a:cubicBezTo>
                  <a:cubicBezTo>
                    <a:pt x="75" y="7"/>
                    <a:pt x="85" y="7"/>
                    <a:pt x="96" y="7"/>
                  </a:cubicBezTo>
                  <a:cubicBezTo>
                    <a:pt x="108" y="7"/>
                    <a:pt x="119" y="7"/>
                    <a:pt x="132" y="7"/>
                  </a:cubicBezTo>
                  <a:cubicBezTo>
                    <a:pt x="144" y="8"/>
                    <a:pt x="157" y="8"/>
                    <a:pt x="169" y="8"/>
                  </a:cubicBezTo>
                  <a:cubicBezTo>
                    <a:pt x="182" y="8"/>
                    <a:pt x="195" y="8"/>
                    <a:pt x="208" y="8"/>
                  </a:cubicBezTo>
                  <a:cubicBezTo>
                    <a:pt x="215" y="8"/>
                    <a:pt x="221" y="8"/>
                    <a:pt x="228" y="8"/>
                  </a:cubicBezTo>
                  <a:cubicBezTo>
                    <a:pt x="228" y="0"/>
                    <a:pt x="228" y="0"/>
                    <a:pt x="228" y="0"/>
                  </a:cubicBezTo>
                  <a:cubicBezTo>
                    <a:pt x="221" y="0"/>
                    <a:pt x="215" y="0"/>
                    <a:pt x="208" y="0"/>
                  </a:cubicBezTo>
                  <a:cubicBezTo>
                    <a:pt x="195" y="0"/>
                    <a:pt x="182" y="0"/>
                    <a:pt x="169" y="1"/>
                  </a:cubicBezTo>
                  <a:close/>
                </a:path>
              </a:pathLst>
            </a:custGeom>
            <a:solidFill>
              <a:srgbClr val="D3CF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45"/>
            <p:cNvSpPr/>
            <p:nvPr/>
          </p:nvSpPr>
          <p:spPr bwMode="auto">
            <a:xfrm>
              <a:off x="6503195" y="4487069"/>
              <a:ext cx="573088" cy="15875"/>
            </a:xfrm>
            <a:custGeom>
              <a:avLst/>
              <a:gdLst>
                <a:gd name="T0" fmla="*/ 239 w 290"/>
                <a:gd name="T1" fmla="*/ 0 h 8"/>
                <a:gd name="T2" fmla="*/ 195 w 290"/>
                <a:gd name="T3" fmla="*/ 0 h 8"/>
                <a:gd name="T4" fmla="*/ 151 w 290"/>
                <a:gd name="T5" fmla="*/ 1 h 8"/>
                <a:gd name="T6" fmla="*/ 111 w 290"/>
                <a:gd name="T7" fmla="*/ 1 h 8"/>
                <a:gd name="T8" fmla="*/ 75 w 290"/>
                <a:gd name="T9" fmla="*/ 2 h 8"/>
                <a:gd name="T10" fmla="*/ 20 w 290"/>
                <a:gd name="T11" fmla="*/ 3 h 8"/>
                <a:gd name="T12" fmla="*/ 5 w 290"/>
                <a:gd name="T13" fmla="*/ 4 h 8"/>
                <a:gd name="T14" fmla="*/ 0 w 290"/>
                <a:gd name="T15" fmla="*/ 4 h 8"/>
                <a:gd name="T16" fmla="*/ 5 w 290"/>
                <a:gd name="T17" fmla="*/ 4 h 8"/>
                <a:gd name="T18" fmla="*/ 20 w 290"/>
                <a:gd name="T19" fmla="*/ 5 h 8"/>
                <a:gd name="T20" fmla="*/ 75 w 290"/>
                <a:gd name="T21" fmla="*/ 6 h 8"/>
                <a:gd name="T22" fmla="*/ 111 w 290"/>
                <a:gd name="T23" fmla="*/ 7 h 8"/>
                <a:gd name="T24" fmla="*/ 151 w 290"/>
                <a:gd name="T25" fmla="*/ 7 h 8"/>
                <a:gd name="T26" fmla="*/ 195 w 290"/>
                <a:gd name="T27" fmla="*/ 8 h 8"/>
                <a:gd name="T28" fmla="*/ 239 w 290"/>
                <a:gd name="T29" fmla="*/ 8 h 8"/>
                <a:gd name="T30" fmla="*/ 284 w 290"/>
                <a:gd name="T31" fmla="*/ 8 h 8"/>
                <a:gd name="T32" fmla="*/ 290 w 290"/>
                <a:gd name="T33" fmla="*/ 7 h 8"/>
                <a:gd name="T34" fmla="*/ 290 w 290"/>
                <a:gd name="T35" fmla="*/ 0 h 8"/>
                <a:gd name="T36" fmla="*/ 284 w 290"/>
                <a:gd name="T37" fmla="*/ 0 h 8"/>
                <a:gd name="T38" fmla="*/ 239 w 290"/>
                <a:gd name="T3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0" h="8">
                  <a:moveTo>
                    <a:pt x="239" y="0"/>
                  </a:moveTo>
                  <a:cubicBezTo>
                    <a:pt x="224" y="0"/>
                    <a:pt x="209" y="0"/>
                    <a:pt x="195" y="0"/>
                  </a:cubicBezTo>
                  <a:cubicBezTo>
                    <a:pt x="180" y="0"/>
                    <a:pt x="165" y="0"/>
                    <a:pt x="151" y="1"/>
                  </a:cubicBezTo>
                  <a:cubicBezTo>
                    <a:pt x="137" y="1"/>
                    <a:pt x="124" y="1"/>
                    <a:pt x="111" y="1"/>
                  </a:cubicBezTo>
                  <a:cubicBezTo>
                    <a:pt x="98" y="1"/>
                    <a:pt x="86" y="2"/>
                    <a:pt x="75" y="2"/>
                  </a:cubicBezTo>
                  <a:cubicBezTo>
                    <a:pt x="52" y="2"/>
                    <a:pt x="33" y="3"/>
                    <a:pt x="20" y="3"/>
                  </a:cubicBezTo>
                  <a:cubicBezTo>
                    <a:pt x="14" y="3"/>
                    <a:pt x="9" y="4"/>
                    <a:pt x="5" y="4"/>
                  </a:cubicBezTo>
                  <a:cubicBezTo>
                    <a:pt x="2" y="4"/>
                    <a:pt x="0" y="4"/>
                    <a:pt x="0" y="4"/>
                  </a:cubicBezTo>
                  <a:cubicBezTo>
                    <a:pt x="0" y="4"/>
                    <a:pt x="2" y="4"/>
                    <a:pt x="5" y="4"/>
                  </a:cubicBezTo>
                  <a:cubicBezTo>
                    <a:pt x="9" y="4"/>
                    <a:pt x="14" y="4"/>
                    <a:pt x="20" y="5"/>
                  </a:cubicBezTo>
                  <a:cubicBezTo>
                    <a:pt x="33" y="5"/>
                    <a:pt x="52" y="6"/>
                    <a:pt x="75" y="6"/>
                  </a:cubicBezTo>
                  <a:cubicBezTo>
                    <a:pt x="86" y="6"/>
                    <a:pt x="98" y="6"/>
                    <a:pt x="111" y="7"/>
                  </a:cubicBezTo>
                  <a:cubicBezTo>
                    <a:pt x="124" y="7"/>
                    <a:pt x="137" y="7"/>
                    <a:pt x="151" y="7"/>
                  </a:cubicBezTo>
                  <a:cubicBezTo>
                    <a:pt x="165" y="7"/>
                    <a:pt x="180" y="7"/>
                    <a:pt x="195" y="8"/>
                  </a:cubicBezTo>
                  <a:cubicBezTo>
                    <a:pt x="209" y="8"/>
                    <a:pt x="224" y="8"/>
                    <a:pt x="239" y="8"/>
                  </a:cubicBezTo>
                  <a:cubicBezTo>
                    <a:pt x="254" y="8"/>
                    <a:pt x="269" y="8"/>
                    <a:pt x="284" y="8"/>
                  </a:cubicBezTo>
                  <a:cubicBezTo>
                    <a:pt x="286" y="8"/>
                    <a:pt x="288" y="8"/>
                    <a:pt x="290" y="7"/>
                  </a:cubicBezTo>
                  <a:cubicBezTo>
                    <a:pt x="290" y="0"/>
                    <a:pt x="290" y="0"/>
                    <a:pt x="290" y="0"/>
                  </a:cubicBezTo>
                  <a:cubicBezTo>
                    <a:pt x="288" y="0"/>
                    <a:pt x="286" y="0"/>
                    <a:pt x="284" y="0"/>
                  </a:cubicBezTo>
                  <a:cubicBezTo>
                    <a:pt x="269" y="0"/>
                    <a:pt x="254" y="0"/>
                    <a:pt x="239" y="0"/>
                  </a:cubicBezTo>
                  <a:close/>
                </a:path>
              </a:pathLst>
            </a:custGeom>
            <a:solidFill>
              <a:srgbClr val="D3CF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46"/>
            <p:cNvSpPr/>
            <p:nvPr/>
          </p:nvSpPr>
          <p:spPr bwMode="auto">
            <a:xfrm>
              <a:off x="6834982" y="4290219"/>
              <a:ext cx="241300" cy="12700"/>
            </a:xfrm>
            <a:custGeom>
              <a:avLst/>
              <a:gdLst>
                <a:gd name="T0" fmla="*/ 72 w 122"/>
                <a:gd name="T1" fmla="*/ 1 h 7"/>
                <a:gd name="T2" fmla="*/ 48 w 122"/>
                <a:gd name="T3" fmla="*/ 1 h 7"/>
                <a:gd name="T4" fmla="*/ 0 w 122"/>
                <a:gd name="T5" fmla="*/ 4 h 7"/>
                <a:gd name="T6" fmla="*/ 48 w 122"/>
                <a:gd name="T7" fmla="*/ 6 h 7"/>
                <a:gd name="T8" fmla="*/ 72 w 122"/>
                <a:gd name="T9" fmla="*/ 6 h 7"/>
                <a:gd name="T10" fmla="*/ 98 w 122"/>
                <a:gd name="T11" fmla="*/ 7 h 7"/>
                <a:gd name="T12" fmla="*/ 122 w 122"/>
                <a:gd name="T13" fmla="*/ 7 h 7"/>
                <a:gd name="T14" fmla="*/ 122 w 122"/>
                <a:gd name="T15" fmla="*/ 0 h 7"/>
                <a:gd name="T16" fmla="*/ 98 w 122"/>
                <a:gd name="T17" fmla="*/ 0 h 7"/>
                <a:gd name="T18" fmla="*/ 72 w 122"/>
                <a:gd name="T1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" h="7">
                  <a:moveTo>
                    <a:pt x="72" y="1"/>
                  </a:moveTo>
                  <a:cubicBezTo>
                    <a:pt x="63" y="1"/>
                    <a:pt x="55" y="1"/>
                    <a:pt x="48" y="1"/>
                  </a:cubicBezTo>
                  <a:cubicBezTo>
                    <a:pt x="19" y="2"/>
                    <a:pt x="0" y="4"/>
                    <a:pt x="0" y="4"/>
                  </a:cubicBezTo>
                  <a:cubicBezTo>
                    <a:pt x="0" y="4"/>
                    <a:pt x="19" y="5"/>
                    <a:pt x="48" y="6"/>
                  </a:cubicBezTo>
                  <a:cubicBezTo>
                    <a:pt x="55" y="6"/>
                    <a:pt x="63" y="6"/>
                    <a:pt x="72" y="6"/>
                  </a:cubicBezTo>
                  <a:cubicBezTo>
                    <a:pt x="80" y="6"/>
                    <a:pt x="89" y="7"/>
                    <a:pt x="98" y="7"/>
                  </a:cubicBezTo>
                  <a:cubicBezTo>
                    <a:pt x="106" y="7"/>
                    <a:pt x="114" y="7"/>
                    <a:pt x="122" y="7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14" y="0"/>
                    <a:pt x="106" y="0"/>
                    <a:pt x="98" y="0"/>
                  </a:cubicBezTo>
                  <a:cubicBezTo>
                    <a:pt x="89" y="0"/>
                    <a:pt x="80" y="1"/>
                    <a:pt x="72" y="1"/>
                  </a:cubicBezTo>
                  <a:close/>
                </a:path>
              </a:pathLst>
            </a:custGeom>
            <a:solidFill>
              <a:srgbClr val="D3CF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Rectangle 47">
              <a:hlinkClick r:id="rId2"/>
            </p:cNvPr>
            <p:cNvSpPr>
              <a:spLocks noChangeArrowheads="1"/>
            </p:cNvSpPr>
            <p:nvPr/>
          </p:nvSpPr>
          <p:spPr bwMode="auto">
            <a:xfrm>
              <a:off x="5917407" y="3418681"/>
              <a:ext cx="1190625" cy="841375"/>
            </a:xfrm>
            <a:prstGeom prst="rect">
              <a:avLst/>
            </a:prstGeom>
            <a:solidFill>
              <a:srgbClr val="E5E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48"/>
            <p:cNvSpPr/>
            <p:nvPr/>
          </p:nvSpPr>
          <p:spPr bwMode="auto">
            <a:xfrm>
              <a:off x="5917407" y="3604419"/>
              <a:ext cx="141288" cy="12700"/>
            </a:xfrm>
            <a:custGeom>
              <a:avLst/>
              <a:gdLst>
                <a:gd name="T0" fmla="*/ 71 w 71"/>
                <a:gd name="T1" fmla="*/ 3 h 6"/>
                <a:gd name="T2" fmla="*/ 31 w 71"/>
                <a:gd name="T3" fmla="*/ 1 h 6"/>
                <a:gd name="T4" fmla="*/ 0 w 71"/>
                <a:gd name="T5" fmla="*/ 0 h 6"/>
                <a:gd name="T6" fmla="*/ 0 w 71"/>
                <a:gd name="T7" fmla="*/ 6 h 6"/>
                <a:gd name="T8" fmla="*/ 31 w 71"/>
                <a:gd name="T9" fmla="*/ 5 h 6"/>
                <a:gd name="T10" fmla="*/ 71 w 71"/>
                <a:gd name="T11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" h="6">
                  <a:moveTo>
                    <a:pt x="71" y="3"/>
                  </a:moveTo>
                  <a:cubicBezTo>
                    <a:pt x="71" y="3"/>
                    <a:pt x="55" y="2"/>
                    <a:pt x="31" y="1"/>
                  </a:cubicBezTo>
                  <a:cubicBezTo>
                    <a:pt x="22" y="1"/>
                    <a:pt x="11" y="0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1" y="6"/>
                    <a:pt x="22" y="6"/>
                    <a:pt x="31" y="5"/>
                  </a:cubicBezTo>
                  <a:cubicBezTo>
                    <a:pt x="55" y="5"/>
                    <a:pt x="71" y="3"/>
                    <a:pt x="71" y="3"/>
                  </a:cubicBezTo>
                  <a:close/>
                </a:path>
              </a:pathLst>
            </a:custGeom>
            <a:solidFill>
              <a:srgbClr val="D3CF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49"/>
            <p:cNvSpPr/>
            <p:nvPr/>
          </p:nvSpPr>
          <p:spPr bwMode="auto">
            <a:xfrm>
              <a:off x="5917407" y="3702844"/>
              <a:ext cx="361950" cy="14288"/>
            </a:xfrm>
            <a:custGeom>
              <a:avLst/>
              <a:gdLst>
                <a:gd name="T0" fmla="*/ 67 w 183"/>
                <a:gd name="T1" fmla="*/ 7 h 7"/>
                <a:gd name="T2" fmla="*/ 126 w 183"/>
                <a:gd name="T3" fmla="*/ 6 h 7"/>
                <a:gd name="T4" fmla="*/ 183 w 183"/>
                <a:gd name="T5" fmla="*/ 3 h 7"/>
                <a:gd name="T6" fmla="*/ 126 w 183"/>
                <a:gd name="T7" fmla="*/ 1 h 7"/>
                <a:gd name="T8" fmla="*/ 67 w 183"/>
                <a:gd name="T9" fmla="*/ 0 h 7"/>
                <a:gd name="T10" fmla="*/ 34 w 183"/>
                <a:gd name="T11" fmla="*/ 0 h 7"/>
                <a:gd name="T12" fmla="*/ 0 w 183"/>
                <a:gd name="T13" fmla="*/ 0 h 7"/>
                <a:gd name="T14" fmla="*/ 0 w 183"/>
                <a:gd name="T15" fmla="*/ 7 h 7"/>
                <a:gd name="T16" fmla="*/ 34 w 183"/>
                <a:gd name="T17" fmla="*/ 7 h 7"/>
                <a:gd name="T18" fmla="*/ 67 w 183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3" h="7">
                  <a:moveTo>
                    <a:pt x="67" y="7"/>
                  </a:moveTo>
                  <a:cubicBezTo>
                    <a:pt x="88" y="6"/>
                    <a:pt x="108" y="6"/>
                    <a:pt x="126" y="6"/>
                  </a:cubicBezTo>
                  <a:cubicBezTo>
                    <a:pt x="160" y="5"/>
                    <a:pt x="183" y="3"/>
                    <a:pt x="183" y="3"/>
                  </a:cubicBezTo>
                  <a:cubicBezTo>
                    <a:pt x="183" y="3"/>
                    <a:pt x="160" y="2"/>
                    <a:pt x="126" y="1"/>
                  </a:cubicBezTo>
                  <a:cubicBezTo>
                    <a:pt x="108" y="1"/>
                    <a:pt x="88" y="0"/>
                    <a:pt x="67" y="0"/>
                  </a:cubicBezTo>
                  <a:cubicBezTo>
                    <a:pt x="56" y="0"/>
                    <a:pt x="45" y="0"/>
                    <a:pt x="34" y="0"/>
                  </a:cubicBezTo>
                  <a:cubicBezTo>
                    <a:pt x="22" y="0"/>
                    <a:pt x="11" y="0"/>
                    <a:pt x="0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1" y="7"/>
                    <a:pt x="22" y="7"/>
                    <a:pt x="34" y="7"/>
                  </a:cubicBezTo>
                  <a:cubicBezTo>
                    <a:pt x="45" y="7"/>
                    <a:pt x="56" y="7"/>
                    <a:pt x="67" y="7"/>
                  </a:cubicBezTo>
                  <a:close/>
                </a:path>
              </a:pathLst>
            </a:custGeom>
            <a:solidFill>
              <a:srgbClr val="D3CF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50"/>
            <p:cNvSpPr/>
            <p:nvPr/>
          </p:nvSpPr>
          <p:spPr bwMode="auto">
            <a:xfrm>
              <a:off x="5917407" y="3901281"/>
              <a:ext cx="652463" cy="15875"/>
            </a:xfrm>
            <a:custGeom>
              <a:avLst/>
              <a:gdLst>
                <a:gd name="T0" fmla="*/ 73 w 330"/>
                <a:gd name="T1" fmla="*/ 8 h 8"/>
                <a:gd name="T2" fmla="*/ 121 w 330"/>
                <a:gd name="T3" fmla="*/ 7 h 8"/>
                <a:gd name="T4" fmla="*/ 167 w 330"/>
                <a:gd name="T5" fmla="*/ 7 h 8"/>
                <a:gd name="T6" fmla="*/ 249 w 330"/>
                <a:gd name="T7" fmla="*/ 6 h 8"/>
                <a:gd name="T8" fmla="*/ 308 w 330"/>
                <a:gd name="T9" fmla="*/ 5 h 8"/>
                <a:gd name="T10" fmla="*/ 324 w 330"/>
                <a:gd name="T11" fmla="*/ 4 h 8"/>
                <a:gd name="T12" fmla="*/ 330 w 330"/>
                <a:gd name="T13" fmla="*/ 4 h 8"/>
                <a:gd name="T14" fmla="*/ 324 w 330"/>
                <a:gd name="T15" fmla="*/ 4 h 8"/>
                <a:gd name="T16" fmla="*/ 308 w 330"/>
                <a:gd name="T17" fmla="*/ 3 h 8"/>
                <a:gd name="T18" fmla="*/ 249 w 330"/>
                <a:gd name="T19" fmla="*/ 2 h 8"/>
                <a:gd name="T20" fmla="*/ 167 w 330"/>
                <a:gd name="T21" fmla="*/ 0 h 8"/>
                <a:gd name="T22" fmla="*/ 121 w 330"/>
                <a:gd name="T23" fmla="*/ 0 h 8"/>
                <a:gd name="T24" fmla="*/ 73 w 330"/>
                <a:gd name="T25" fmla="*/ 0 h 8"/>
                <a:gd name="T26" fmla="*/ 25 w 330"/>
                <a:gd name="T27" fmla="*/ 0 h 8"/>
                <a:gd name="T28" fmla="*/ 0 w 330"/>
                <a:gd name="T29" fmla="*/ 0 h 8"/>
                <a:gd name="T30" fmla="*/ 0 w 330"/>
                <a:gd name="T31" fmla="*/ 7 h 8"/>
                <a:gd name="T32" fmla="*/ 25 w 330"/>
                <a:gd name="T33" fmla="*/ 7 h 8"/>
                <a:gd name="T34" fmla="*/ 73 w 330"/>
                <a:gd name="T3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30" h="8">
                  <a:moveTo>
                    <a:pt x="73" y="8"/>
                  </a:moveTo>
                  <a:cubicBezTo>
                    <a:pt x="89" y="8"/>
                    <a:pt x="105" y="7"/>
                    <a:pt x="121" y="7"/>
                  </a:cubicBezTo>
                  <a:cubicBezTo>
                    <a:pt x="136" y="7"/>
                    <a:pt x="152" y="7"/>
                    <a:pt x="167" y="7"/>
                  </a:cubicBezTo>
                  <a:cubicBezTo>
                    <a:pt x="197" y="7"/>
                    <a:pt x="225" y="6"/>
                    <a:pt x="249" y="6"/>
                  </a:cubicBezTo>
                  <a:cubicBezTo>
                    <a:pt x="274" y="6"/>
                    <a:pt x="294" y="5"/>
                    <a:pt x="308" y="5"/>
                  </a:cubicBezTo>
                  <a:cubicBezTo>
                    <a:pt x="315" y="4"/>
                    <a:pt x="320" y="4"/>
                    <a:pt x="324" y="4"/>
                  </a:cubicBezTo>
                  <a:cubicBezTo>
                    <a:pt x="328" y="4"/>
                    <a:pt x="330" y="4"/>
                    <a:pt x="330" y="4"/>
                  </a:cubicBezTo>
                  <a:cubicBezTo>
                    <a:pt x="330" y="4"/>
                    <a:pt x="328" y="4"/>
                    <a:pt x="324" y="4"/>
                  </a:cubicBezTo>
                  <a:cubicBezTo>
                    <a:pt x="320" y="3"/>
                    <a:pt x="315" y="3"/>
                    <a:pt x="308" y="3"/>
                  </a:cubicBezTo>
                  <a:cubicBezTo>
                    <a:pt x="294" y="3"/>
                    <a:pt x="274" y="2"/>
                    <a:pt x="249" y="2"/>
                  </a:cubicBezTo>
                  <a:cubicBezTo>
                    <a:pt x="225" y="1"/>
                    <a:pt x="197" y="1"/>
                    <a:pt x="167" y="0"/>
                  </a:cubicBezTo>
                  <a:cubicBezTo>
                    <a:pt x="152" y="0"/>
                    <a:pt x="136" y="0"/>
                    <a:pt x="121" y="0"/>
                  </a:cubicBezTo>
                  <a:cubicBezTo>
                    <a:pt x="105" y="0"/>
                    <a:pt x="89" y="0"/>
                    <a:pt x="73" y="0"/>
                  </a:cubicBezTo>
                  <a:cubicBezTo>
                    <a:pt x="57" y="0"/>
                    <a:pt x="41" y="0"/>
                    <a:pt x="25" y="0"/>
                  </a:cubicBezTo>
                  <a:cubicBezTo>
                    <a:pt x="16" y="0"/>
                    <a:pt x="8" y="0"/>
                    <a:pt x="0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8" y="7"/>
                    <a:pt x="16" y="7"/>
                    <a:pt x="25" y="7"/>
                  </a:cubicBezTo>
                  <a:cubicBezTo>
                    <a:pt x="41" y="7"/>
                    <a:pt x="57" y="8"/>
                    <a:pt x="73" y="8"/>
                  </a:cubicBezTo>
                  <a:close/>
                </a:path>
              </a:pathLst>
            </a:custGeom>
            <a:solidFill>
              <a:srgbClr val="D3CF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51"/>
            <p:cNvSpPr/>
            <p:nvPr/>
          </p:nvSpPr>
          <p:spPr bwMode="auto">
            <a:xfrm>
              <a:off x="5917407" y="4099719"/>
              <a:ext cx="527050" cy="15875"/>
            </a:xfrm>
            <a:custGeom>
              <a:avLst/>
              <a:gdLst>
                <a:gd name="T0" fmla="*/ 83 w 266"/>
                <a:gd name="T1" fmla="*/ 8 h 8"/>
                <a:gd name="T2" fmla="*/ 124 w 266"/>
                <a:gd name="T3" fmla="*/ 7 h 8"/>
                <a:gd name="T4" fmla="*/ 196 w 266"/>
                <a:gd name="T5" fmla="*/ 6 h 8"/>
                <a:gd name="T6" fmla="*/ 247 w 266"/>
                <a:gd name="T7" fmla="*/ 5 h 8"/>
                <a:gd name="T8" fmla="*/ 261 w 266"/>
                <a:gd name="T9" fmla="*/ 4 h 8"/>
                <a:gd name="T10" fmla="*/ 266 w 266"/>
                <a:gd name="T11" fmla="*/ 4 h 8"/>
                <a:gd name="T12" fmla="*/ 261 w 266"/>
                <a:gd name="T13" fmla="*/ 4 h 8"/>
                <a:gd name="T14" fmla="*/ 247 w 266"/>
                <a:gd name="T15" fmla="*/ 3 h 8"/>
                <a:gd name="T16" fmla="*/ 196 w 266"/>
                <a:gd name="T17" fmla="*/ 2 h 8"/>
                <a:gd name="T18" fmla="*/ 124 w 266"/>
                <a:gd name="T19" fmla="*/ 1 h 8"/>
                <a:gd name="T20" fmla="*/ 83 w 266"/>
                <a:gd name="T21" fmla="*/ 1 h 8"/>
                <a:gd name="T22" fmla="*/ 41 w 266"/>
                <a:gd name="T23" fmla="*/ 0 h 8"/>
                <a:gd name="T24" fmla="*/ 0 w 266"/>
                <a:gd name="T25" fmla="*/ 1 h 8"/>
                <a:gd name="T26" fmla="*/ 0 w 266"/>
                <a:gd name="T27" fmla="*/ 8 h 8"/>
                <a:gd name="T28" fmla="*/ 41 w 266"/>
                <a:gd name="T29" fmla="*/ 8 h 8"/>
                <a:gd name="T30" fmla="*/ 83 w 266"/>
                <a:gd name="T3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6" h="8">
                  <a:moveTo>
                    <a:pt x="83" y="8"/>
                  </a:moveTo>
                  <a:cubicBezTo>
                    <a:pt x="97" y="8"/>
                    <a:pt x="110" y="8"/>
                    <a:pt x="124" y="7"/>
                  </a:cubicBezTo>
                  <a:cubicBezTo>
                    <a:pt x="150" y="7"/>
                    <a:pt x="175" y="7"/>
                    <a:pt x="196" y="6"/>
                  </a:cubicBezTo>
                  <a:cubicBezTo>
                    <a:pt x="217" y="6"/>
                    <a:pt x="235" y="5"/>
                    <a:pt x="247" y="5"/>
                  </a:cubicBezTo>
                  <a:cubicBezTo>
                    <a:pt x="253" y="5"/>
                    <a:pt x="258" y="4"/>
                    <a:pt x="261" y="4"/>
                  </a:cubicBezTo>
                  <a:cubicBezTo>
                    <a:pt x="265" y="4"/>
                    <a:pt x="266" y="4"/>
                    <a:pt x="266" y="4"/>
                  </a:cubicBezTo>
                  <a:cubicBezTo>
                    <a:pt x="266" y="4"/>
                    <a:pt x="265" y="4"/>
                    <a:pt x="261" y="4"/>
                  </a:cubicBezTo>
                  <a:cubicBezTo>
                    <a:pt x="258" y="4"/>
                    <a:pt x="253" y="4"/>
                    <a:pt x="247" y="3"/>
                  </a:cubicBezTo>
                  <a:cubicBezTo>
                    <a:pt x="235" y="3"/>
                    <a:pt x="217" y="2"/>
                    <a:pt x="196" y="2"/>
                  </a:cubicBezTo>
                  <a:cubicBezTo>
                    <a:pt x="175" y="2"/>
                    <a:pt x="150" y="1"/>
                    <a:pt x="124" y="1"/>
                  </a:cubicBezTo>
                  <a:cubicBezTo>
                    <a:pt x="110" y="1"/>
                    <a:pt x="97" y="1"/>
                    <a:pt x="83" y="1"/>
                  </a:cubicBezTo>
                  <a:cubicBezTo>
                    <a:pt x="69" y="0"/>
                    <a:pt x="55" y="0"/>
                    <a:pt x="41" y="0"/>
                  </a:cubicBezTo>
                  <a:cubicBezTo>
                    <a:pt x="27" y="0"/>
                    <a:pt x="13" y="0"/>
                    <a:pt x="0" y="1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3" y="8"/>
                    <a:pt x="27" y="8"/>
                    <a:pt x="41" y="8"/>
                  </a:cubicBezTo>
                  <a:cubicBezTo>
                    <a:pt x="55" y="8"/>
                    <a:pt x="69" y="8"/>
                    <a:pt x="83" y="8"/>
                  </a:cubicBezTo>
                  <a:close/>
                </a:path>
              </a:pathLst>
            </a:custGeom>
            <a:solidFill>
              <a:srgbClr val="D3CF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52"/>
            <p:cNvSpPr/>
            <p:nvPr/>
          </p:nvSpPr>
          <p:spPr bwMode="auto">
            <a:xfrm>
              <a:off x="5917407" y="4180681"/>
              <a:ext cx="280988" cy="14288"/>
            </a:xfrm>
            <a:custGeom>
              <a:avLst/>
              <a:gdLst>
                <a:gd name="T0" fmla="*/ 39 w 142"/>
                <a:gd name="T1" fmla="*/ 7 h 7"/>
                <a:gd name="T2" fmla="*/ 91 w 142"/>
                <a:gd name="T3" fmla="*/ 5 h 7"/>
                <a:gd name="T4" fmla="*/ 142 w 142"/>
                <a:gd name="T5" fmla="*/ 3 h 7"/>
                <a:gd name="T6" fmla="*/ 91 w 142"/>
                <a:gd name="T7" fmla="*/ 1 h 7"/>
                <a:gd name="T8" fmla="*/ 39 w 142"/>
                <a:gd name="T9" fmla="*/ 0 h 7"/>
                <a:gd name="T10" fmla="*/ 9 w 142"/>
                <a:gd name="T11" fmla="*/ 0 h 7"/>
                <a:gd name="T12" fmla="*/ 0 w 142"/>
                <a:gd name="T13" fmla="*/ 0 h 7"/>
                <a:gd name="T14" fmla="*/ 0 w 142"/>
                <a:gd name="T15" fmla="*/ 7 h 7"/>
                <a:gd name="T16" fmla="*/ 9 w 142"/>
                <a:gd name="T17" fmla="*/ 7 h 7"/>
                <a:gd name="T18" fmla="*/ 39 w 142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2" h="7">
                  <a:moveTo>
                    <a:pt x="39" y="7"/>
                  </a:moveTo>
                  <a:cubicBezTo>
                    <a:pt x="58" y="6"/>
                    <a:pt x="76" y="6"/>
                    <a:pt x="91" y="5"/>
                  </a:cubicBezTo>
                  <a:cubicBezTo>
                    <a:pt x="122" y="5"/>
                    <a:pt x="142" y="3"/>
                    <a:pt x="142" y="3"/>
                  </a:cubicBezTo>
                  <a:cubicBezTo>
                    <a:pt x="142" y="3"/>
                    <a:pt x="122" y="2"/>
                    <a:pt x="91" y="1"/>
                  </a:cubicBezTo>
                  <a:cubicBezTo>
                    <a:pt x="76" y="1"/>
                    <a:pt x="58" y="0"/>
                    <a:pt x="39" y="0"/>
                  </a:cubicBezTo>
                  <a:cubicBezTo>
                    <a:pt x="29" y="0"/>
                    <a:pt x="19" y="0"/>
                    <a:pt x="9" y="0"/>
                  </a:cubicBezTo>
                  <a:cubicBezTo>
                    <a:pt x="6" y="0"/>
                    <a:pt x="3" y="0"/>
                    <a:pt x="0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7"/>
                    <a:pt x="6" y="7"/>
                    <a:pt x="9" y="7"/>
                  </a:cubicBezTo>
                  <a:cubicBezTo>
                    <a:pt x="19" y="7"/>
                    <a:pt x="29" y="7"/>
                    <a:pt x="39" y="7"/>
                  </a:cubicBezTo>
                  <a:close/>
                </a:path>
              </a:pathLst>
            </a:custGeom>
            <a:solidFill>
              <a:srgbClr val="D3CF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53"/>
            <p:cNvSpPr/>
            <p:nvPr/>
          </p:nvSpPr>
          <p:spPr bwMode="auto">
            <a:xfrm>
              <a:off x="6657182" y="3842544"/>
              <a:ext cx="450850" cy="12700"/>
            </a:xfrm>
            <a:custGeom>
              <a:avLst/>
              <a:gdLst>
                <a:gd name="T0" fmla="*/ 169 w 228"/>
                <a:gd name="T1" fmla="*/ 0 h 7"/>
                <a:gd name="T2" fmla="*/ 132 w 228"/>
                <a:gd name="T3" fmla="*/ 0 h 7"/>
                <a:gd name="T4" fmla="*/ 96 w 228"/>
                <a:gd name="T5" fmla="*/ 1 h 7"/>
                <a:gd name="T6" fmla="*/ 65 w 228"/>
                <a:gd name="T7" fmla="*/ 2 h 7"/>
                <a:gd name="T8" fmla="*/ 18 w 228"/>
                <a:gd name="T9" fmla="*/ 3 h 7"/>
                <a:gd name="T10" fmla="*/ 4 w 228"/>
                <a:gd name="T11" fmla="*/ 3 h 7"/>
                <a:gd name="T12" fmla="*/ 0 w 228"/>
                <a:gd name="T13" fmla="*/ 4 h 7"/>
                <a:gd name="T14" fmla="*/ 4 w 228"/>
                <a:gd name="T15" fmla="*/ 4 h 7"/>
                <a:gd name="T16" fmla="*/ 18 w 228"/>
                <a:gd name="T17" fmla="*/ 4 h 7"/>
                <a:gd name="T18" fmla="*/ 65 w 228"/>
                <a:gd name="T19" fmla="*/ 6 h 7"/>
                <a:gd name="T20" fmla="*/ 96 w 228"/>
                <a:gd name="T21" fmla="*/ 6 h 7"/>
                <a:gd name="T22" fmla="*/ 132 w 228"/>
                <a:gd name="T23" fmla="*/ 7 h 7"/>
                <a:gd name="T24" fmla="*/ 169 w 228"/>
                <a:gd name="T25" fmla="*/ 7 h 7"/>
                <a:gd name="T26" fmla="*/ 208 w 228"/>
                <a:gd name="T27" fmla="*/ 7 h 7"/>
                <a:gd name="T28" fmla="*/ 228 w 228"/>
                <a:gd name="T29" fmla="*/ 7 h 7"/>
                <a:gd name="T30" fmla="*/ 228 w 228"/>
                <a:gd name="T31" fmla="*/ 0 h 7"/>
                <a:gd name="T32" fmla="*/ 208 w 228"/>
                <a:gd name="T33" fmla="*/ 0 h 7"/>
                <a:gd name="T34" fmla="*/ 169 w 228"/>
                <a:gd name="T3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8" h="7">
                  <a:moveTo>
                    <a:pt x="169" y="0"/>
                  </a:moveTo>
                  <a:cubicBezTo>
                    <a:pt x="157" y="0"/>
                    <a:pt x="144" y="0"/>
                    <a:pt x="132" y="0"/>
                  </a:cubicBezTo>
                  <a:cubicBezTo>
                    <a:pt x="119" y="1"/>
                    <a:pt x="108" y="1"/>
                    <a:pt x="96" y="1"/>
                  </a:cubicBezTo>
                  <a:cubicBezTo>
                    <a:pt x="85" y="1"/>
                    <a:pt x="75" y="1"/>
                    <a:pt x="65" y="2"/>
                  </a:cubicBezTo>
                  <a:cubicBezTo>
                    <a:pt x="45" y="2"/>
                    <a:pt x="29" y="3"/>
                    <a:pt x="18" y="3"/>
                  </a:cubicBezTo>
                  <a:cubicBezTo>
                    <a:pt x="12" y="3"/>
                    <a:pt x="7" y="3"/>
                    <a:pt x="4" y="3"/>
                  </a:cubicBezTo>
                  <a:cubicBezTo>
                    <a:pt x="1" y="4"/>
                    <a:pt x="0" y="4"/>
                    <a:pt x="0" y="4"/>
                  </a:cubicBezTo>
                  <a:cubicBezTo>
                    <a:pt x="0" y="4"/>
                    <a:pt x="1" y="4"/>
                    <a:pt x="4" y="4"/>
                  </a:cubicBezTo>
                  <a:cubicBezTo>
                    <a:pt x="7" y="4"/>
                    <a:pt x="12" y="4"/>
                    <a:pt x="18" y="4"/>
                  </a:cubicBezTo>
                  <a:cubicBezTo>
                    <a:pt x="29" y="5"/>
                    <a:pt x="45" y="5"/>
                    <a:pt x="65" y="6"/>
                  </a:cubicBezTo>
                  <a:cubicBezTo>
                    <a:pt x="75" y="6"/>
                    <a:pt x="85" y="6"/>
                    <a:pt x="96" y="6"/>
                  </a:cubicBezTo>
                  <a:cubicBezTo>
                    <a:pt x="108" y="7"/>
                    <a:pt x="119" y="7"/>
                    <a:pt x="132" y="7"/>
                  </a:cubicBezTo>
                  <a:cubicBezTo>
                    <a:pt x="144" y="7"/>
                    <a:pt x="157" y="7"/>
                    <a:pt x="169" y="7"/>
                  </a:cubicBezTo>
                  <a:cubicBezTo>
                    <a:pt x="182" y="7"/>
                    <a:pt x="195" y="7"/>
                    <a:pt x="208" y="7"/>
                  </a:cubicBezTo>
                  <a:cubicBezTo>
                    <a:pt x="215" y="7"/>
                    <a:pt x="221" y="7"/>
                    <a:pt x="228" y="7"/>
                  </a:cubicBezTo>
                  <a:cubicBezTo>
                    <a:pt x="228" y="0"/>
                    <a:pt x="228" y="0"/>
                    <a:pt x="228" y="0"/>
                  </a:cubicBezTo>
                  <a:cubicBezTo>
                    <a:pt x="221" y="0"/>
                    <a:pt x="215" y="0"/>
                    <a:pt x="208" y="0"/>
                  </a:cubicBezTo>
                  <a:cubicBezTo>
                    <a:pt x="195" y="0"/>
                    <a:pt x="182" y="0"/>
                    <a:pt x="169" y="0"/>
                  </a:cubicBezTo>
                  <a:close/>
                </a:path>
              </a:pathLst>
            </a:custGeom>
            <a:solidFill>
              <a:srgbClr val="D3CF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54"/>
            <p:cNvSpPr/>
            <p:nvPr/>
          </p:nvSpPr>
          <p:spPr bwMode="auto">
            <a:xfrm>
              <a:off x="6852445" y="4091781"/>
              <a:ext cx="255588" cy="14288"/>
            </a:xfrm>
            <a:custGeom>
              <a:avLst/>
              <a:gdLst>
                <a:gd name="T0" fmla="*/ 74 w 129"/>
                <a:gd name="T1" fmla="*/ 0 h 7"/>
                <a:gd name="T2" fmla="*/ 50 w 129"/>
                <a:gd name="T3" fmla="*/ 1 h 7"/>
                <a:gd name="T4" fmla="*/ 0 w 129"/>
                <a:gd name="T5" fmla="*/ 3 h 7"/>
                <a:gd name="T6" fmla="*/ 50 w 129"/>
                <a:gd name="T7" fmla="*/ 5 h 7"/>
                <a:gd name="T8" fmla="*/ 74 w 129"/>
                <a:gd name="T9" fmla="*/ 6 h 7"/>
                <a:gd name="T10" fmla="*/ 101 w 129"/>
                <a:gd name="T11" fmla="*/ 6 h 7"/>
                <a:gd name="T12" fmla="*/ 129 w 129"/>
                <a:gd name="T13" fmla="*/ 7 h 7"/>
                <a:gd name="T14" fmla="*/ 129 w 129"/>
                <a:gd name="T15" fmla="*/ 0 h 7"/>
                <a:gd name="T16" fmla="*/ 101 w 129"/>
                <a:gd name="T17" fmla="*/ 0 h 7"/>
                <a:gd name="T18" fmla="*/ 74 w 129"/>
                <a:gd name="T1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9" h="7">
                  <a:moveTo>
                    <a:pt x="74" y="0"/>
                  </a:moveTo>
                  <a:cubicBezTo>
                    <a:pt x="66" y="1"/>
                    <a:pt x="58" y="1"/>
                    <a:pt x="50" y="1"/>
                  </a:cubicBezTo>
                  <a:cubicBezTo>
                    <a:pt x="20" y="2"/>
                    <a:pt x="0" y="3"/>
                    <a:pt x="0" y="3"/>
                  </a:cubicBezTo>
                  <a:cubicBezTo>
                    <a:pt x="0" y="3"/>
                    <a:pt x="20" y="4"/>
                    <a:pt x="50" y="5"/>
                  </a:cubicBezTo>
                  <a:cubicBezTo>
                    <a:pt x="58" y="6"/>
                    <a:pt x="66" y="6"/>
                    <a:pt x="74" y="6"/>
                  </a:cubicBezTo>
                  <a:cubicBezTo>
                    <a:pt x="83" y="6"/>
                    <a:pt x="92" y="6"/>
                    <a:pt x="101" y="6"/>
                  </a:cubicBezTo>
                  <a:cubicBezTo>
                    <a:pt x="110" y="7"/>
                    <a:pt x="119" y="7"/>
                    <a:pt x="129" y="7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19" y="0"/>
                    <a:pt x="110" y="0"/>
                    <a:pt x="101" y="0"/>
                  </a:cubicBezTo>
                  <a:cubicBezTo>
                    <a:pt x="92" y="0"/>
                    <a:pt x="83" y="0"/>
                    <a:pt x="74" y="0"/>
                  </a:cubicBezTo>
                  <a:close/>
                </a:path>
              </a:pathLst>
            </a:custGeom>
            <a:solidFill>
              <a:srgbClr val="D3CF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55"/>
            <p:cNvSpPr/>
            <p:nvPr/>
          </p:nvSpPr>
          <p:spPr bwMode="auto">
            <a:xfrm>
              <a:off x="6884195" y="3742531"/>
              <a:ext cx="223838" cy="14288"/>
            </a:xfrm>
            <a:custGeom>
              <a:avLst/>
              <a:gdLst>
                <a:gd name="T0" fmla="*/ 70 w 113"/>
                <a:gd name="T1" fmla="*/ 1 h 7"/>
                <a:gd name="T2" fmla="*/ 47 w 113"/>
                <a:gd name="T3" fmla="*/ 1 h 7"/>
                <a:gd name="T4" fmla="*/ 0 w 113"/>
                <a:gd name="T5" fmla="*/ 3 h 7"/>
                <a:gd name="T6" fmla="*/ 47 w 113"/>
                <a:gd name="T7" fmla="*/ 6 h 7"/>
                <a:gd name="T8" fmla="*/ 70 w 113"/>
                <a:gd name="T9" fmla="*/ 6 h 7"/>
                <a:gd name="T10" fmla="*/ 95 w 113"/>
                <a:gd name="T11" fmla="*/ 7 h 7"/>
                <a:gd name="T12" fmla="*/ 113 w 113"/>
                <a:gd name="T13" fmla="*/ 7 h 7"/>
                <a:gd name="T14" fmla="*/ 113 w 113"/>
                <a:gd name="T15" fmla="*/ 0 h 7"/>
                <a:gd name="T16" fmla="*/ 95 w 113"/>
                <a:gd name="T17" fmla="*/ 0 h 7"/>
                <a:gd name="T18" fmla="*/ 70 w 113"/>
                <a:gd name="T1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3" h="7">
                  <a:moveTo>
                    <a:pt x="70" y="1"/>
                  </a:moveTo>
                  <a:cubicBezTo>
                    <a:pt x="62" y="1"/>
                    <a:pt x="54" y="1"/>
                    <a:pt x="47" y="1"/>
                  </a:cubicBezTo>
                  <a:cubicBezTo>
                    <a:pt x="19" y="2"/>
                    <a:pt x="0" y="3"/>
                    <a:pt x="0" y="3"/>
                  </a:cubicBezTo>
                  <a:cubicBezTo>
                    <a:pt x="0" y="3"/>
                    <a:pt x="19" y="5"/>
                    <a:pt x="47" y="6"/>
                  </a:cubicBezTo>
                  <a:cubicBezTo>
                    <a:pt x="54" y="6"/>
                    <a:pt x="62" y="6"/>
                    <a:pt x="70" y="6"/>
                  </a:cubicBezTo>
                  <a:cubicBezTo>
                    <a:pt x="78" y="6"/>
                    <a:pt x="86" y="7"/>
                    <a:pt x="95" y="7"/>
                  </a:cubicBezTo>
                  <a:cubicBezTo>
                    <a:pt x="101" y="7"/>
                    <a:pt x="107" y="7"/>
                    <a:pt x="113" y="7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7" y="0"/>
                    <a:pt x="101" y="0"/>
                    <a:pt x="95" y="0"/>
                  </a:cubicBezTo>
                  <a:cubicBezTo>
                    <a:pt x="86" y="0"/>
                    <a:pt x="78" y="1"/>
                    <a:pt x="70" y="1"/>
                  </a:cubicBezTo>
                  <a:close/>
                </a:path>
              </a:pathLst>
            </a:custGeom>
            <a:solidFill>
              <a:srgbClr val="D3CF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56"/>
            <p:cNvSpPr/>
            <p:nvPr/>
          </p:nvSpPr>
          <p:spPr bwMode="auto">
            <a:xfrm>
              <a:off x="6512720" y="3544094"/>
              <a:ext cx="595313" cy="14288"/>
            </a:xfrm>
            <a:custGeom>
              <a:avLst/>
              <a:gdLst>
                <a:gd name="T0" fmla="*/ 245 w 301"/>
                <a:gd name="T1" fmla="*/ 0 h 8"/>
                <a:gd name="T2" fmla="*/ 199 w 301"/>
                <a:gd name="T3" fmla="*/ 0 h 8"/>
                <a:gd name="T4" fmla="*/ 155 w 301"/>
                <a:gd name="T5" fmla="*/ 1 h 8"/>
                <a:gd name="T6" fmla="*/ 114 w 301"/>
                <a:gd name="T7" fmla="*/ 1 h 8"/>
                <a:gd name="T8" fmla="*/ 76 w 301"/>
                <a:gd name="T9" fmla="*/ 2 h 8"/>
                <a:gd name="T10" fmla="*/ 21 w 301"/>
                <a:gd name="T11" fmla="*/ 3 h 8"/>
                <a:gd name="T12" fmla="*/ 5 w 301"/>
                <a:gd name="T13" fmla="*/ 4 h 8"/>
                <a:gd name="T14" fmla="*/ 0 w 301"/>
                <a:gd name="T15" fmla="*/ 4 h 8"/>
                <a:gd name="T16" fmla="*/ 5 w 301"/>
                <a:gd name="T17" fmla="*/ 4 h 8"/>
                <a:gd name="T18" fmla="*/ 21 w 301"/>
                <a:gd name="T19" fmla="*/ 5 h 8"/>
                <a:gd name="T20" fmla="*/ 76 w 301"/>
                <a:gd name="T21" fmla="*/ 6 h 8"/>
                <a:gd name="T22" fmla="*/ 114 w 301"/>
                <a:gd name="T23" fmla="*/ 7 h 8"/>
                <a:gd name="T24" fmla="*/ 155 w 301"/>
                <a:gd name="T25" fmla="*/ 7 h 8"/>
                <a:gd name="T26" fmla="*/ 199 w 301"/>
                <a:gd name="T27" fmla="*/ 8 h 8"/>
                <a:gd name="T28" fmla="*/ 245 w 301"/>
                <a:gd name="T29" fmla="*/ 8 h 8"/>
                <a:gd name="T30" fmla="*/ 291 w 301"/>
                <a:gd name="T31" fmla="*/ 8 h 8"/>
                <a:gd name="T32" fmla="*/ 301 w 301"/>
                <a:gd name="T33" fmla="*/ 8 h 8"/>
                <a:gd name="T34" fmla="*/ 301 w 301"/>
                <a:gd name="T35" fmla="*/ 1 h 8"/>
                <a:gd name="T36" fmla="*/ 291 w 301"/>
                <a:gd name="T37" fmla="*/ 0 h 8"/>
                <a:gd name="T38" fmla="*/ 245 w 301"/>
                <a:gd name="T3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01" h="8">
                  <a:moveTo>
                    <a:pt x="245" y="0"/>
                  </a:moveTo>
                  <a:cubicBezTo>
                    <a:pt x="230" y="0"/>
                    <a:pt x="214" y="0"/>
                    <a:pt x="199" y="0"/>
                  </a:cubicBezTo>
                  <a:cubicBezTo>
                    <a:pt x="184" y="1"/>
                    <a:pt x="169" y="1"/>
                    <a:pt x="155" y="1"/>
                  </a:cubicBezTo>
                  <a:cubicBezTo>
                    <a:pt x="141" y="1"/>
                    <a:pt x="127" y="1"/>
                    <a:pt x="114" y="1"/>
                  </a:cubicBezTo>
                  <a:cubicBezTo>
                    <a:pt x="100" y="2"/>
                    <a:pt x="88" y="2"/>
                    <a:pt x="76" y="2"/>
                  </a:cubicBezTo>
                  <a:cubicBezTo>
                    <a:pt x="53" y="2"/>
                    <a:pt x="34" y="3"/>
                    <a:pt x="21" y="3"/>
                  </a:cubicBezTo>
                  <a:cubicBezTo>
                    <a:pt x="14" y="4"/>
                    <a:pt x="9" y="4"/>
                    <a:pt x="5" y="4"/>
                  </a:cubicBezTo>
                  <a:cubicBezTo>
                    <a:pt x="2" y="4"/>
                    <a:pt x="0" y="4"/>
                    <a:pt x="0" y="4"/>
                  </a:cubicBezTo>
                  <a:cubicBezTo>
                    <a:pt x="0" y="4"/>
                    <a:pt x="2" y="4"/>
                    <a:pt x="5" y="4"/>
                  </a:cubicBezTo>
                  <a:cubicBezTo>
                    <a:pt x="9" y="4"/>
                    <a:pt x="14" y="5"/>
                    <a:pt x="21" y="5"/>
                  </a:cubicBezTo>
                  <a:cubicBezTo>
                    <a:pt x="34" y="5"/>
                    <a:pt x="53" y="6"/>
                    <a:pt x="76" y="6"/>
                  </a:cubicBezTo>
                  <a:cubicBezTo>
                    <a:pt x="88" y="6"/>
                    <a:pt x="100" y="7"/>
                    <a:pt x="114" y="7"/>
                  </a:cubicBezTo>
                  <a:cubicBezTo>
                    <a:pt x="127" y="7"/>
                    <a:pt x="141" y="7"/>
                    <a:pt x="155" y="7"/>
                  </a:cubicBezTo>
                  <a:cubicBezTo>
                    <a:pt x="169" y="8"/>
                    <a:pt x="184" y="8"/>
                    <a:pt x="199" y="8"/>
                  </a:cubicBezTo>
                  <a:cubicBezTo>
                    <a:pt x="214" y="8"/>
                    <a:pt x="230" y="8"/>
                    <a:pt x="245" y="8"/>
                  </a:cubicBezTo>
                  <a:cubicBezTo>
                    <a:pt x="260" y="8"/>
                    <a:pt x="275" y="8"/>
                    <a:pt x="291" y="8"/>
                  </a:cubicBezTo>
                  <a:cubicBezTo>
                    <a:pt x="294" y="8"/>
                    <a:pt x="298" y="8"/>
                    <a:pt x="301" y="8"/>
                  </a:cubicBezTo>
                  <a:cubicBezTo>
                    <a:pt x="301" y="1"/>
                    <a:pt x="301" y="1"/>
                    <a:pt x="301" y="1"/>
                  </a:cubicBezTo>
                  <a:cubicBezTo>
                    <a:pt x="298" y="1"/>
                    <a:pt x="294" y="0"/>
                    <a:pt x="291" y="0"/>
                  </a:cubicBezTo>
                  <a:cubicBezTo>
                    <a:pt x="275" y="0"/>
                    <a:pt x="260" y="0"/>
                    <a:pt x="245" y="0"/>
                  </a:cubicBezTo>
                  <a:close/>
                </a:path>
              </a:pathLst>
            </a:custGeom>
            <a:solidFill>
              <a:srgbClr val="D3CF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57"/>
            <p:cNvSpPr/>
            <p:nvPr/>
          </p:nvSpPr>
          <p:spPr bwMode="auto">
            <a:xfrm>
              <a:off x="6701632" y="3464719"/>
              <a:ext cx="406400" cy="15875"/>
            </a:xfrm>
            <a:custGeom>
              <a:avLst/>
              <a:gdLst>
                <a:gd name="T0" fmla="*/ 161 w 206"/>
                <a:gd name="T1" fmla="*/ 0 h 8"/>
                <a:gd name="T2" fmla="*/ 125 w 206"/>
                <a:gd name="T3" fmla="*/ 1 h 8"/>
                <a:gd name="T4" fmla="*/ 92 w 206"/>
                <a:gd name="T5" fmla="*/ 1 h 8"/>
                <a:gd name="T6" fmla="*/ 62 w 206"/>
                <a:gd name="T7" fmla="*/ 2 h 8"/>
                <a:gd name="T8" fmla="*/ 17 w 206"/>
                <a:gd name="T9" fmla="*/ 3 h 8"/>
                <a:gd name="T10" fmla="*/ 5 w 206"/>
                <a:gd name="T11" fmla="*/ 4 h 8"/>
                <a:gd name="T12" fmla="*/ 0 w 206"/>
                <a:gd name="T13" fmla="*/ 4 h 8"/>
                <a:gd name="T14" fmla="*/ 5 w 206"/>
                <a:gd name="T15" fmla="*/ 4 h 8"/>
                <a:gd name="T16" fmla="*/ 17 w 206"/>
                <a:gd name="T17" fmla="*/ 5 h 8"/>
                <a:gd name="T18" fmla="*/ 62 w 206"/>
                <a:gd name="T19" fmla="*/ 6 h 8"/>
                <a:gd name="T20" fmla="*/ 92 w 206"/>
                <a:gd name="T21" fmla="*/ 7 h 8"/>
                <a:gd name="T22" fmla="*/ 125 w 206"/>
                <a:gd name="T23" fmla="*/ 7 h 8"/>
                <a:gd name="T24" fmla="*/ 161 w 206"/>
                <a:gd name="T25" fmla="*/ 8 h 8"/>
                <a:gd name="T26" fmla="*/ 198 w 206"/>
                <a:gd name="T27" fmla="*/ 8 h 8"/>
                <a:gd name="T28" fmla="*/ 206 w 206"/>
                <a:gd name="T29" fmla="*/ 8 h 8"/>
                <a:gd name="T30" fmla="*/ 206 w 206"/>
                <a:gd name="T31" fmla="*/ 0 h 8"/>
                <a:gd name="T32" fmla="*/ 198 w 206"/>
                <a:gd name="T33" fmla="*/ 0 h 8"/>
                <a:gd name="T34" fmla="*/ 161 w 206"/>
                <a:gd name="T3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6" h="8">
                  <a:moveTo>
                    <a:pt x="161" y="0"/>
                  </a:moveTo>
                  <a:cubicBezTo>
                    <a:pt x="149" y="0"/>
                    <a:pt x="137" y="1"/>
                    <a:pt x="125" y="1"/>
                  </a:cubicBezTo>
                  <a:cubicBezTo>
                    <a:pt x="114" y="1"/>
                    <a:pt x="102" y="1"/>
                    <a:pt x="92" y="1"/>
                  </a:cubicBezTo>
                  <a:cubicBezTo>
                    <a:pt x="81" y="1"/>
                    <a:pt x="71" y="2"/>
                    <a:pt x="62" y="2"/>
                  </a:cubicBezTo>
                  <a:cubicBezTo>
                    <a:pt x="44" y="2"/>
                    <a:pt x="28" y="3"/>
                    <a:pt x="17" y="3"/>
                  </a:cubicBezTo>
                  <a:cubicBezTo>
                    <a:pt x="12" y="3"/>
                    <a:pt x="8" y="4"/>
                    <a:pt x="5" y="4"/>
                  </a:cubicBezTo>
                  <a:cubicBezTo>
                    <a:pt x="2" y="4"/>
                    <a:pt x="0" y="4"/>
                    <a:pt x="0" y="4"/>
                  </a:cubicBezTo>
                  <a:cubicBezTo>
                    <a:pt x="0" y="4"/>
                    <a:pt x="2" y="4"/>
                    <a:pt x="5" y="4"/>
                  </a:cubicBezTo>
                  <a:cubicBezTo>
                    <a:pt x="8" y="4"/>
                    <a:pt x="12" y="5"/>
                    <a:pt x="17" y="5"/>
                  </a:cubicBezTo>
                  <a:cubicBezTo>
                    <a:pt x="28" y="5"/>
                    <a:pt x="44" y="6"/>
                    <a:pt x="62" y="6"/>
                  </a:cubicBezTo>
                  <a:cubicBezTo>
                    <a:pt x="71" y="6"/>
                    <a:pt x="81" y="7"/>
                    <a:pt x="92" y="7"/>
                  </a:cubicBezTo>
                  <a:cubicBezTo>
                    <a:pt x="102" y="7"/>
                    <a:pt x="114" y="7"/>
                    <a:pt x="125" y="7"/>
                  </a:cubicBezTo>
                  <a:cubicBezTo>
                    <a:pt x="137" y="7"/>
                    <a:pt x="149" y="8"/>
                    <a:pt x="161" y="8"/>
                  </a:cubicBezTo>
                  <a:cubicBezTo>
                    <a:pt x="173" y="8"/>
                    <a:pt x="185" y="8"/>
                    <a:pt x="198" y="8"/>
                  </a:cubicBezTo>
                  <a:cubicBezTo>
                    <a:pt x="200" y="8"/>
                    <a:pt x="203" y="8"/>
                    <a:pt x="206" y="8"/>
                  </a:cubicBezTo>
                  <a:cubicBezTo>
                    <a:pt x="206" y="0"/>
                    <a:pt x="206" y="0"/>
                    <a:pt x="206" y="0"/>
                  </a:cubicBezTo>
                  <a:cubicBezTo>
                    <a:pt x="203" y="0"/>
                    <a:pt x="200" y="0"/>
                    <a:pt x="198" y="0"/>
                  </a:cubicBezTo>
                  <a:cubicBezTo>
                    <a:pt x="185" y="0"/>
                    <a:pt x="173" y="0"/>
                    <a:pt x="161" y="0"/>
                  </a:cubicBezTo>
                  <a:close/>
                </a:path>
              </a:pathLst>
            </a:custGeom>
            <a:solidFill>
              <a:srgbClr val="D3CF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Rectangle 58">
              <a:hlinkClick r:id="rId2"/>
            </p:cNvPr>
            <p:cNvSpPr>
              <a:spLocks noChangeArrowheads="1"/>
            </p:cNvSpPr>
            <p:nvPr/>
          </p:nvSpPr>
          <p:spPr bwMode="auto">
            <a:xfrm>
              <a:off x="5941220" y="2329656"/>
              <a:ext cx="1190625" cy="1089025"/>
            </a:xfrm>
            <a:prstGeom prst="rect">
              <a:avLst/>
            </a:prstGeom>
            <a:solidFill>
              <a:srgbClr val="E5E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59"/>
            <p:cNvSpPr/>
            <p:nvPr/>
          </p:nvSpPr>
          <p:spPr bwMode="auto">
            <a:xfrm>
              <a:off x="5941220" y="2386806"/>
              <a:ext cx="512763" cy="14288"/>
            </a:xfrm>
            <a:custGeom>
              <a:avLst/>
              <a:gdLst>
                <a:gd name="T0" fmla="*/ 78 w 259"/>
                <a:gd name="T1" fmla="*/ 7 h 7"/>
                <a:gd name="T2" fmla="*/ 119 w 259"/>
                <a:gd name="T3" fmla="*/ 7 h 7"/>
                <a:gd name="T4" fmla="*/ 189 w 259"/>
                <a:gd name="T5" fmla="*/ 6 h 7"/>
                <a:gd name="T6" fmla="*/ 240 w 259"/>
                <a:gd name="T7" fmla="*/ 4 h 7"/>
                <a:gd name="T8" fmla="*/ 254 w 259"/>
                <a:gd name="T9" fmla="*/ 4 h 7"/>
                <a:gd name="T10" fmla="*/ 259 w 259"/>
                <a:gd name="T11" fmla="*/ 3 h 7"/>
                <a:gd name="T12" fmla="*/ 254 w 259"/>
                <a:gd name="T13" fmla="*/ 3 h 7"/>
                <a:gd name="T14" fmla="*/ 240 w 259"/>
                <a:gd name="T15" fmla="*/ 3 h 7"/>
                <a:gd name="T16" fmla="*/ 189 w 259"/>
                <a:gd name="T17" fmla="*/ 1 h 7"/>
                <a:gd name="T18" fmla="*/ 119 w 259"/>
                <a:gd name="T19" fmla="*/ 0 h 7"/>
                <a:gd name="T20" fmla="*/ 78 w 259"/>
                <a:gd name="T21" fmla="*/ 0 h 7"/>
                <a:gd name="T22" fmla="*/ 37 w 259"/>
                <a:gd name="T23" fmla="*/ 0 h 7"/>
                <a:gd name="T24" fmla="*/ 0 w 259"/>
                <a:gd name="T25" fmla="*/ 0 h 7"/>
                <a:gd name="T26" fmla="*/ 0 w 259"/>
                <a:gd name="T27" fmla="*/ 7 h 7"/>
                <a:gd name="T28" fmla="*/ 37 w 259"/>
                <a:gd name="T29" fmla="*/ 7 h 7"/>
                <a:gd name="T30" fmla="*/ 78 w 259"/>
                <a:gd name="T3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9" h="7">
                  <a:moveTo>
                    <a:pt x="78" y="7"/>
                  </a:moveTo>
                  <a:cubicBezTo>
                    <a:pt x="92" y="7"/>
                    <a:pt x="106" y="7"/>
                    <a:pt x="119" y="7"/>
                  </a:cubicBezTo>
                  <a:cubicBezTo>
                    <a:pt x="144" y="7"/>
                    <a:pt x="169" y="6"/>
                    <a:pt x="189" y="6"/>
                  </a:cubicBezTo>
                  <a:cubicBezTo>
                    <a:pt x="210" y="5"/>
                    <a:pt x="228" y="5"/>
                    <a:pt x="240" y="4"/>
                  </a:cubicBezTo>
                  <a:cubicBezTo>
                    <a:pt x="246" y="4"/>
                    <a:pt x="251" y="4"/>
                    <a:pt x="254" y="4"/>
                  </a:cubicBezTo>
                  <a:cubicBezTo>
                    <a:pt x="257" y="4"/>
                    <a:pt x="259" y="3"/>
                    <a:pt x="259" y="3"/>
                  </a:cubicBezTo>
                  <a:cubicBezTo>
                    <a:pt x="259" y="3"/>
                    <a:pt x="257" y="3"/>
                    <a:pt x="254" y="3"/>
                  </a:cubicBezTo>
                  <a:cubicBezTo>
                    <a:pt x="251" y="3"/>
                    <a:pt x="246" y="3"/>
                    <a:pt x="240" y="3"/>
                  </a:cubicBezTo>
                  <a:cubicBezTo>
                    <a:pt x="228" y="2"/>
                    <a:pt x="210" y="2"/>
                    <a:pt x="189" y="1"/>
                  </a:cubicBezTo>
                  <a:cubicBezTo>
                    <a:pt x="169" y="1"/>
                    <a:pt x="144" y="0"/>
                    <a:pt x="119" y="0"/>
                  </a:cubicBezTo>
                  <a:cubicBezTo>
                    <a:pt x="106" y="0"/>
                    <a:pt x="92" y="0"/>
                    <a:pt x="78" y="0"/>
                  </a:cubicBezTo>
                  <a:cubicBezTo>
                    <a:pt x="65" y="0"/>
                    <a:pt x="51" y="0"/>
                    <a:pt x="37" y="0"/>
                  </a:cubicBezTo>
                  <a:cubicBezTo>
                    <a:pt x="25" y="0"/>
                    <a:pt x="12" y="0"/>
                    <a:pt x="0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2" y="7"/>
                    <a:pt x="25" y="7"/>
                    <a:pt x="37" y="7"/>
                  </a:cubicBezTo>
                  <a:cubicBezTo>
                    <a:pt x="51" y="7"/>
                    <a:pt x="65" y="7"/>
                    <a:pt x="78" y="7"/>
                  </a:cubicBezTo>
                  <a:close/>
                </a:path>
              </a:pathLst>
            </a:custGeom>
            <a:solidFill>
              <a:srgbClr val="D3CF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60"/>
            <p:cNvSpPr/>
            <p:nvPr/>
          </p:nvSpPr>
          <p:spPr bwMode="auto">
            <a:xfrm>
              <a:off x="5941220" y="2499519"/>
              <a:ext cx="595313" cy="15875"/>
            </a:xfrm>
            <a:custGeom>
              <a:avLst/>
              <a:gdLst>
                <a:gd name="T0" fmla="*/ 58 w 301"/>
                <a:gd name="T1" fmla="*/ 8 h 8"/>
                <a:gd name="T2" fmla="*/ 104 w 301"/>
                <a:gd name="T3" fmla="*/ 8 h 8"/>
                <a:gd name="T4" fmla="*/ 147 w 301"/>
                <a:gd name="T5" fmla="*/ 7 h 8"/>
                <a:gd name="T6" fmla="*/ 225 w 301"/>
                <a:gd name="T7" fmla="*/ 6 h 8"/>
                <a:gd name="T8" fmla="*/ 280 w 301"/>
                <a:gd name="T9" fmla="*/ 5 h 8"/>
                <a:gd name="T10" fmla="*/ 295 w 301"/>
                <a:gd name="T11" fmla="*/ 4 h 8"/>
                <a:gd name="T12" fmla="*/ 301 w 301"/>
                <a:gd name="T13" fmla="*/ 4 h 8"/>
                <a:gd name="T14" fmla="*/ 295 w 301"/>
                <a:gd name="T15" fmla="*/ 4 h 8"/>
                <a:gd name="T16" fmla="*/ 280 w 301"/>
                <a:gd name="T17" fmla="*/ 3 h 8"/>
                <a:gd name="T18" fmla="*/ 225 w 301"/>
                <a:gd name="T19" fmla="*/ 2 h 8"/>
                <a:gd name="T20" fmla="*/ 147 w 301"/>
                <a:gd name="T21" fmla="*/ 1 h 8"/>
                <a:gd name="T22" fmla="*/ 104 w 301"/>
                <a:gd name="T23" fmla="*/ 1 h 8"/>
                <a:gd name="T24" fmla="*/ 58 w 301"/>
                <a:gd name="T25" fmla="*/ 0 h 8"/>
                <a:gd name="T26" fmla="*/ 13 w 301"/>
                <a:gd name="T27" fmla="*/ 1 h 8"/>
                <a:gd name="T28" fmla="*/ 0 w 301"/>
                <a:gd name="T29" fmla="*/ 1 h 8"/>
                <a:gd name="T30" fmla="*/ 0 w 301"/>
                <a:gd name="T31" fmla="*/ 8 h 8"/>
                <a:gd name="T32" fmla="*/ 13 w 301"/>
                <a:gd name="T33" fmla="*/ 8 h 8"/>
                <a:gd name="T34" fmla="*/ 58 w 301"/>
                <a:gd name="T3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1" h="8">
                  <a:moveTo>
                    <a:pt x="58" y="8"/>
                  </a:moveTo>
                  <a:cubicBezTo>
                    <a:pt x="73" y="8"/>
                    <a:pt x="89" y="8"/>
                    <a:pt x="104" y="8"/>
                  </a:cubicBezTo>
                  <a:cubicBezTo>
                    <a:pt x="118" y="8"/>
                    <a:pt x="133" y="8"/>
                    <a:pt x="147" y="7"/>
                  </a:cubicBezTo>
                  <a:cubicBezTo>
                    <a:pt x="176" y="7"/>
                    <a:pt x="202" y="7"/>
                    <a:pt x="225" y="6"/>
                  </a:cubicBezTo>
                  <a:cubicBezTo>
                    <a:pt x="248" y="6"/>
                    <a:pt x="267" y="5"/>
                    <a:pt x="280" y="5"/>
                  </a:cubicBezTo>
                  <a:cubicBezTo>
                    <a:pt x="287" y="5"/>
                    <a:pt x="292" y="5"/>
                    <a:pt x="295" y="4"/>
                  </a:cubicBezTo>
                  <a:cubicBezTo>
                    <a:pt x="299" y="4"/>
                    <a:pt x="301" y="4"/>
                    <a:pt x="301" y="4"/>
                  </a:cubicBezTo>
                  <a:cubicBezTo>
                    <a:pt x="301" y="4"/>
                    <a:pt x="299" y="4"/>
                    <a:pt x="295" y="4"/>
                  </a:cubicBezTo>
                  <a:cubicBezTo>
                    <a:pt x="292" y="4"/>
                    <a:pt x="287" y="4"/>
                    <a:pt x="280" y="3"/>
                  </a:cubicBezTo>
                  <a:cubicBezTo>
                    <a:pt x="267" y="3"/>
                    <a:pt x="248" y="2"/>
                    <a:pt x="225" y="2"/>
                  </a:cubicBezTo>
                  <a:cubicBezTo>
                    <a:pt x="202" y="2"/>
                    <a:pt x="176" y="1"/>
                    <a:pt x="147" y="1"/>
                  </a:cubicBezTo>
                  <a:cubicBezTo>
                    <a:pt x="133" y="1"/>
                    <a:pt x="118" y="1"/>
                    <a:pt x="104" y="1"/>
                  </a:cubicBezTo>
                  <a:cubicBezTo>
                    <a:pt x="89" y="1"/>
                    <a:pt x="73" y="0"/>
                    <a:pt x="58" y="0"/>
                  </a:cubicBezTo>
                  <a:cubicBezTo>
                    <a:pt x="43" y="0"/>
                    <a:pt x="28" y="1"/>
                    <a:pt x="13" y="1"/>
                  </a:cubicBezTo>
                  <a:cubicBezTo>
                    <a:pt x="9" y="1"/>
                    <a:pt x="4" y="1"/>
                    <a:pt x="0" y="1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4" y="8"/>
                    <a:pt x="9" y="8"/>
                    <a:pt x="13" y="8"/>
                  </a:cubicBezTo>
                  <a:cubicBezTo>
                    <a:pt x="28" y="8"/>
                    <a:pt x="43" y="8"/>
                    <a:pt x="58" y="8"/>
                  </a:cubicBezTo>
                  <a:close/>
                </a:path>
              </a:pathLst>
            </a:custGeom>
            <a:solidFill>
              <a:srgbClr val="D3CF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61"/>
            <p:cNvSpPr/>
            <p:nvPr/>
          </p:nvSpPr>
          <p:spPr bwMode="auto">
            <a:xfrm>
              <a:off x="5941220" y="2699544"/>
              <a:ext cx="361950" cy="14288"/>
            </a:xfrm>
            <a:custGeom>
              <a:avLst/>
              <a:gdLst>
                <a:gd name="T0" fmla="*/ 67 w 183"/>
                <a:gd name="T1" fmla="*/ 7 h 7"/>
                <a:gd name="T2" fmla="*/ 126 w 183"/>
                <a:gd name="T3" fmla="*/ 6 h 7"/>
                <a:gd name="T4" fmla="*/ 183 w 183"/>
                <a:gd name="T5" fmla="*/ 4 h 7"/>
                <a:gd name="T6" fmla="*/ 126 w 183"/>
                <a:gd name="T7" fmla="*/ 1 h 7"/>
                <a:gd name="T8" fmla="*/ 67 w 183"/>
                <a:gd name="T9" fmla="*/ 0 h 7"/>
                <a:gd name="T10" fmla="*/ 34 w 183"/>
                <a:gd name="T11" fmla="*/ 0 h 7"/>
                <a:gd name="T12" fmla="*/ 0 w 183"/>
                <a:gd name="T13" fmla="*/ 0 h 7"/>
                <a:gd name="T14" fmla="*/ 0 w 183"/>
                <a:gd name="T15" fmla="*/ 7 h 7"/>
                <a:gd name="T16" fmla="*/ 34 w 183"/>
                <a:gd name="T17" fmla="*/ 7 h 7"/>
                <a:gd name="T18" fmla="*/ 67 w 183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3" h="7">
                  <a:moveTo>
                    <a:pt x="67" y="7"/>
                  </a:moveTo>
                  <a:cubicBezTo>
                    <a:pt x="88" y="7"/>
                    <a:pt x="108" y="6"/>
                    <a:pt x="126" y="6"/>
                  </a:cubicBezTo>
                  <a:cubicBezTo>
                    <a:pt x="160" y="5"/>
                    <a:pt x="183" y="4"/>
                    <a:pt x="183" y="4"/>
                  </a:cubicBezTo>
                  <a:cubicBezTo>
                    <a:pt x="183" y="4"/>
                    <a:pt x="160" y="2"/>
                    <a:pt x="126" y="1"/>
                  </a:cubicBezTo>
                  <a:cubicBezTo>
                    <a:pt x="108" y="1"/>
                    <a:pt x="88" y="1"/>
                    <a:pt x="67" y="0"/>
                  </a:cubicBezTo>
                  <a:cubicBezTo>
                    <a:pt x="56" y="0"/>
                    <a:pt x="45" y="0"/>
                    <a:pt x="34" y="0"/>
                  </a:cubicBezTo>
                  <a:cubicBezTo>
                    <a:pt x="22" y="0"/>
                    <a:pt x="11" y="0"/>
                    <a:pt x="0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1" y="7"/>
                    <a:pt x="22" y="7"/>
                    <a:pt x="34" y="7"/>
                  </a:cubicBezTo>
                  <a:cubicBezTo>
                    <a:pt x="45" y="7"/>
                    <a:pt x="56" y="7"/>
                    <a:pt x="67" y="7"/>
                  </a:cubicBezTo>
                  <a:close/>
                </a:path>
              </a:pathLst>
            </a:custGeom>
            <a:solidFill>
              <a:srgbClr val="D3CF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62"/>
            <p:cNvSpPr/>
            <p:nvPr/>
          </p:nvSpPr>
          <p:spPr bwMode="auto">
            <a:xfrm>
              <a:off x="5941220" y="2956719"/>
              <a:ext cx="303213" cy="15875"/>
            </a:xfrm>
            <a:custGeom>
              <a:avLst/>
              <a:gdLst>
                <a:gd name="T0" fmla="*/ 46 w 153"/>
                <a:gd name="T1" fmla="*/ 7 h 8"/>
                <a:gd name="T2" fmla="*/ 100 w 153"/>
                <a:gd name="T3" fmla="*/ 6 h 8"/>
                <a:gd name="T4" fmla="*/ 153 w 153"/>
                <a:gd name="T5" fmla="*/ 4 h 8"/>
                <a:gd name="T6" fmla="*/ 100 w 153"/>
                <a:gd name="T7" fmla="*/ 2 h 8"/>
                <a:gd name="T8" fmla="*/ 46 w 153"/>
                <a:gd name="T9" fmla="*/ 1 h 8"/>
                <a:gd name="T10" fmla="*/ 16 w 153"/>
                <a:gd name="T11" fmla="*/ 0 h 8"/>
                <a:gd name="T12" fmla="*/ 0 w 153"/>
                <a:gd name="T13" fmla="*/ 0 h 8"/>
                <a:gd name="T14" fmla="*/ 0 w 153"/>
                <a:gd name="T15" fmla="*/ 8 h 8"/>
                <a:gd name="T16" fmla="*/ 16 w 153"/>
                <a:gd name="T17" fmla="*/ 8 h 8"/>
                <a:gd name="T18" fmla="*/ 46 w 153"/>
                <a:gd name="T19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3" h="8">
                  <a:moveTo>
                    <a:pt x="46" y="7"/>
                  </a:moveTo>
                  <a:cubicBezTo>
                    <a:pt x="66" y="7"/>
                    <a:pt x="84" y="7"/>
                    <a:pt x="100" y="6"/>
                  </a:cubicBezTo>
                  <a:cubicBezTo>
                    <a:pt x="132" y="5"/>
                    <a:pt x="153" y="4"/>
                    <a:pt x="153" y="4"/>
                  </a:cubicBezTo>
                  <a:cubicBezTo>
                    <a:pt x="153" y="4"/>
                    <a:pt x="132" y="3"/>
                    <a:pt x="100" y="2"/>
                  </a:cubicBezTo>
                  <a:cubicBezTo>
                    <a:pt x="84" y="1"/>
                    <a:pt x="66" y="1"/>
                    <a:pt x="46" y="1"/>
                  </a:cubicBezTo>
                  <a:cubicBezTo>
                    <a:pt x="36" y="1"/>
                    <a:pt x="26" y="0"/>
                    <a:pt x="16" y="0"/>
                  </a:cubicBezTo>
                  <a:cubicBezTo>
                    <a:pt x="10" y="0"/>
                    <a:pt x="5" y="0"/>
                    <a:pt x="0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10" y="8"/>
                    <a:pt x="16" y="8"/>
                  </a:cubicBezTo>
                  <a:cubicBezTo>
                    <a:pt x="26" y="8"/>
                    <a:pt x="36" y="7"/>
                    <a:pt x="46" y="7"/>
                  </a:cubicBezTo>
                  <a:close/>
                </a:path>
              </a:pathLst>
            </a:custGeom>
            <a:solidFill>
              <a:srgbClr val="D3CF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63"/>
            <p:cNvSpPr/>
            <p:nvPr/>
          </p:nvSpPr>
          <p:spPr bwMode="auto">
            <a:xfrm>
              <a:off x="5941220" y="3056731"/>
              <a:ext cx="379413" cy="15875"/>
            </a:xfrm>
            <a:custGeom>
              <a:avLst/>
              <a:gdLst>
                <a:gd name="T0" fmla="*/ 39 w 192"/>
                <a:gd name="T1" fmla="*/ 8 h 8"/>
                <a:gd name="T2" fmla="*/ 73 w 192"/>
                <a:gd name="T3" fmla="*/ 8 h 8"/>
                <a:gd name="T4" fmla="*/ 133 w 192"/>
                <a:gd name="T5" fmla="*/ 6 h 8"/>
                <a:gd name="T6" fmla="*/ 176 w 192"/>
                <a:gd name="T7" fmla="*/ 5 h 8"/>
                <a:gd name="T8" fmla="*/ 188 w 192"/>
                <a:gd name="T9" fmla="*/ 4 h 8"/>
                <a:gd name="T10" fmla="*/ 192 w 192"/>
                <a:gd name="T11" fmla="*/ 4 h 8"/>
                <a:gd name="T12" fmla="*/ 188 w 192"/>
                <a:gd name="T13" fmla="*/ 4 h 8"/>
                <a:gd name="T14" fmla="*/ 176 w 192"/>
                <a:gd name="T15" fmla="*/ 3 h 8"/>
                <a:gd name="T16" fmla="*/ 133 w 192"/>
                <a:gd name="T17" fmla="*/ 2 h 8"/>
                <a:gd name="T18" fmla="*/ 73 w 192"/>
                <a:gd name="T19" fmla="*/ 1 h 8"/>
                <a:gd name="T20" fmla="*/ 39 w 192"/>
                <a:gd name="T21" fmla="*/ 1 h 8"/>
                <a:gd name="T22" fmla="*/ 4 w 192"/>
                <a:gd name="T23" fmla="*/ 0 h 8"/>
                <a:gd name="T24" fmla="*/ 0 w 192"/>
                <a:gd name="T25" fmla="*/ 0 h 8"/>
                <a:gd name="T26" fmla="*/ 0 w 192"/>
                <a:gd name="T27" fmla="*/ 8 h 8"/>
                <a:gd name="T28" fmla="*/ 4 w 192"/>
                <a:gd name="T29" fmla="*/ 8 h 8"/>
                <a:gd name="T30" fmla="*/ 39 w 192"/>
                <a:gd name="T3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2" h="8">
                  <a:moveTo>
                    <a:pt x="39" y="8"/>
                  </a:moveTo>
                  <a:cubicBezTo>
                    <a:pt x="51" y="8"/>
                    <a:pt x="62" y="8"/>
                    <a:pt x="73" y="8"/>
                  </a:cubicBezTo>
                  <a:cubicBezTo>
                    <a:pt x="95" y="7"/>
                    <a:pt x="116" y="7"/>
                    <a:pt x="133" y="6"/>
                  </a:cubicBezTo>
                  <a:cubicBezTo>
                    <a:pt x="151" y="6"/>
                    <a:pt x="166" y="5"/>
                    <a:pt x="176" y="5"/>
                  </a:cubicBezTo>
                  <a:cubicBezTo>
                    <a:pt x="181" y="5"/>
                    <a:pt x="185" y="5"/>
                    <a:pt x="188" y="4"/>
                  </a:cubicBezTo>
                  <a:cubicBezTo>
                    <a:pt x="191" y="4"/>
                    <a:pt x="192" y="4"/>
                    <a:pt x="192" y="4"/>
                  </a:cubicBezTo>
                  <a:cubicBezTo>
                    <a:pt x="192" y="4"/>
                    <a:pt x="191" y="4"/>
                    <a:pt x="188" y="4"/>
                  </a:cubicBezTo>
                  <a:cubicBezTo>
                    <a:pt x="185" y="4"/>
                    <a:pt x="181" y="4"/>
                    <a:pt x="176" y="3"/>
                  </a:cubicBezTo>
                  <a:cubicBezTo>
                    <a:pt x="166" y="3"/>
                    <a:pt x="151" y="2"/>
                    <a:pt x="133" y="2"/>
                  </a:cubicBezTo>
                  <a:cubicBezTo>
                    <a:pt x="116" y="2"/>
                    <a:pt x="95" y="1"/>
                    <a:pt x="73" y="1"/>
                  </a:cubicBezTo>
                  <a:cubicBezTo>
                    <a:pt x="62" y="1"/>
                    <a:pt x="51" y="1"/>
                    <a:pt x="39" y="1"/>
                  </a:cubicBezTo>
                  <a:cubicBezTo>
                    <a:pt x="27" y="1"/>
                    <a:pt x="16" y="1"/>
                    <a:pt x="4" y="0"/>
                  </a:cubicBezTo>
                  <a:cubicBezTo>
                    <a:pt x="3" y="0"/>
                    <a:pt x="1" y="0"/>
                    <a:pt x="0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8"/>
                    <a:pt x="3" y="8"/>
                    <a:pt x="4" y="8"/>
                  </a:cubicBezTo>
                  <a:cubicBezTo>
                    <a:pt x="16" y="8"/>
                    <a:pt x="27" y="8"/>
                    <a:pt x="39" y="8"/>
                  </a:cubicBezTo>
                  <a:close/>
                </a:path>
              </a:pathLst>
            </a:custGeom>
            <a:solidFill>
              <a:srgbClr val="D3CF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64"/>
            <p:cNvSpPr/>
            <p:nvPr/>
          </p:nvSpPr>
          <p:spPr bwMode="auto">
            <a:xfrm>
              <a:off x="5941220" y="3355181"/>
              <a:ext cx="527050" cy="15875"/>
            </a:xfrm>
            <a:custGeom>
              <a:avLst/>
              <a:gdLst>
                <a:gd name="T0" fmla="*/ 83 w 266"/>
                <a:gd name="T1" fmla="*/ 7 h 8"/>
                <a:gd name="T2" fmla="*/ 124 w 266"/>
                <a:gd name="T3" fmla="*/ 7 h 8"/>
                <a:gd name="T4" fmla="*/ 196 w 266"/>
                <a:gd name="T5" fmla="*/ 6 h 8"/>
                <a:gd name="T6" fmla="*/ 247 w 266"/>
                <a:gd name="T7" fmla="*/ 5 h 8"/>
                <a:gd name="T8" fmla="*/ 261 w 266"/>
                <a:gd name="T9" fmla="*/ 4 h 8"/>
                <a:gd name="T10" fmla="*/ 266 w 266"/>
                <a:gd name="T11" fmla="*/ 4 h 8"/>
                <a:gd name="T12" fmla="*/ 261 w 266"/>
                <a:gd name="T13" fmla="*/ 4 h 8"/>
                <a:gd name="T14" fmla="*/ 247 w 266"/>
                <a:gd name="T15" fmla="*/ 3 h 8"/>
                <a:gd name="T16" fmla="*/ 196 w 266"/>
                <a:gd name="T17" fmla="*/ 2 h 8"/>
                <a:gd name="T18" fmla="*/ 124 w 266"/>
                <a:gd name="T19" fmla="*/ 0 h 8"/>
                <a:gd name="T20" fmla="*/ 83 w 266"/>
                <a:gd name="T21" fmla="*/ 0 h 8"/>
                <a:gd name="T22" fmla="*/ 41 w 266"/>
                <a:gd name="T23" fmla="*/ 0 h 8"/>
                <a:gd name="T24" fmla="*/ 0 w 266"/>
                <a:gd name="T25" fmla="*/ 0 h 8"/>
                <a:gd name="T26" fmla="*/ 0 w 266"/>
                <a:gd name="T27" fmla="*/ 7 h 8"/>
                <a:gd name="T28" fmla="*/ 41 w 266"/>
                <a:gd name="T29" fmla="*/ 8 h 8"/>
                <a:gd name="T30" fmla="*/ 83 w 266"/>
                <a:gd name="T31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6" h="8">
                  <a:moveTo>
                    <a:pt x="83" y="7"/>
                  </a:moveTo>
                  <a:cubicBezTo>
                    <a:pt x="97" y="7"/>
                    <a:pt x="110" y="7"/>
                    <a:pt x="124" y="7"/>
                  </a:cubicBezTo>
                  <a:cubicBezTo>
                    <a:pt x="150" y="7"/>
                    <a:pt x="175" y="6"/>
                    <a:pt x="196" y="6"/>
                  </a:cubicBezTo>
                  <a:cubicBezTo>
                    <a:pt x="217" y="6"/>
                    <a:pt x="235" y="5"/>
                    <a:pt x="247" y="5"/>
                  </a:cubicBezTo>
                  <a:cubicBezTo>
                    <a:pt x="253" y="4"/>
                    <a:pt x="258" y="4"/>
                    <a:pt x="261" y="4"/>
                  </a:cubicBezTo>
                  <a:cubicBezTo>
                    <a:pt x="265" y="4"/>
                    <a:pt x="266" y="4"/>
                    <a:pt x="266" y="4"/>
                  </a:cubicBezTo>
                  <a:cubicBezTo>
                    <a:pt x="266" y="4"/>
                    <a:pt x="265" y="4"/>
                    <a:pt x="261" y="4"/>
                  </a:cubicBezTo>
                  <a:cubicBezTo>
                    <a:pt x="258" y="3"/>
                    <a:pt x="253" y="3"/>
                    <a:pt x="247" y="3"/>
                  </a:cubicBezTo>
                  <a:cubicBezTo>
                    <a:pt x="235" y="3"/>
                    <a:pt x="217" y="2"/>
                    <a:pt x="196" y="2"/>
                  </a:cubicBezTo>
                  <a:cubicBezTo>
                    <a:pt x="175" y="1"/>
                    <a:pt x="150" y="1"/>
                    <a:pt x="124" y="0"/>
                  </a:cubicBezTo>
                  <a:cubicBezTo>
                    <a:pt x="110" y="0"/>
                    <a:pt x="97" y="0"/>
                    <a:pt x="83" y="0"/>
                  </a:cubicBezTo>
                  <a:cubicBezTo>
                    <a:pt x="69" y="0"/>
                    <a:pt x="55" y="0"/>
                    <a:pt x="41" y="0"/>
                  </a:cubicBezTo>
                  <a:cubicBezTo>
                    <a:pt x="27" y="0"/>
                    <a:pt x="13" y="0"/>
                    <a:pt x="0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3" y="7"/>
                    <a:pt x="27" y="7"/>
                    <a:pt x="41" y="8"/>
                  </a:cubicBezTo>
                  <a:cubicBezTo>
                    <a:pt x="55" y="7"/>
                    <a:pt x="69" y="7"/>
                    <a:pt x="83" y="7"/>
                  </a:cubicBezTo>
                  <a:close/>
                </a:path>
              </a:pathLst>
            </a:custGeom>
            <a:solidFill>
              <a:srgbClr val="D3CF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65"/>
            <p:cNvSpPr/>
            <p:nvPr/>
          </p:nvSpPr>
          <p:spPr bwMode="auto">
            <a:xfrm>
              <a:off x="6558757" y="3299619"/>
              <a:ext cx="573088" cy="15875"/>
            </a:xfrm>
            <a:custGeom>
              <a:avLst/>
              <a:gdLst>
                <a:gd name="T0" fmla="*/ 239 w 290"/>
                <a:gd name="T1" fmla="*/ 0 h 8"/>
                <a:gd name="T2" fmla="*/ 195 w 290"/>
                <a:gd name="T3" fmla="*/ 1 h 8"/>
                <a:gd name="T4" fmla="*/ 151 w 290"/>
                <a:gd name="T5" fmla="*/ 1 h 8"/>
                <a:gd name="T6" fmla="*/ 111 w 290"/>
                <a:gd name="T7" fmla="*/ 1 h 8"/>
                <a:gd name="T8" fmla="*/ 75 w 290"/>
                <a:gd name="T9" fmla="*/ 2 h 8"/>
                <a:gd name="T10" fmla="*/ 20 w 290"/>
                <a:gd name="T11" fmla="*/ 3 h 8"/>
                <a:gd name="T12" fmla="*/ 5 w 290"/>
                <a:gd name="T13" fmla="*/ 4 h 8"/>
                <a:gd name="T14" fmla="*/ 0 w 290"/>
                <a:gd name="T15" fmla="*/ 4 h 8"/>
                <a:gd name="T16" fmla="*/ 5 w 290"/>
                <a:gd name="T17" fmla="*/ 4 h 8"/>
                <a:gd name="T18" fmla="*/ 20 w 290"/>
                <a:gd name="T19" fmla="*/ 5 h 8"/>
                <a:gd name="T20" fmla="*/ 75 w 290"/>
                <a:gd name="T21" fmla="*/ 6 h 8"/>
                <a:gd name="T22" fmla="*/ 111 w 290"/>
                <a:gd name="T23" fmla="*/ 7 h 8"/>
                <a:gd name="T24" fmla="*/ 151 w 290"/>
                <a:gd name="T25" fmla="*/ 7 h 8"/>
                <a:gd name="T26" fmla="*/ 195 w 290"/>
                <a:gd name="T27" fmla="*/ 8 h 8"/>
                <a:gd name="T28" fmla="*/ 239 w 290"/>
                <a:gd name="T29" fmla="*/ 8 h 8"/>
                <a:gd name="T30" fmla="*/ 284 w 290"/>
                <a:gd name="T31" fmla="*/ 8 h 8"/>
                <a:gd name="T32" fmla="*/ 290 w 290"/>
                <a:gd name="T33" fmla="*/ 8 h 8"/>
                <a:gd name="T34" fmla="*/ 290 w 290"/>
                <a:gd name="T35" fmla="*/ 1 h 8"/>
                <a:gd name="T36" fmla="*/ 284 w 290"/>
                <a:gd name="T37" fmla="*/ 1 h 8"/>
                <a:gd name="T38" fmla="*/ 239 w 290"/>
                <a:gd name="T3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0" h="8">
                  <a:moveTo>
                    <a:pt x="239" y="0"/>
                  </a:moveTo>
                  <a:cubicBezTo>
                    <a:pt x="224" y="0"/>
                    <a:pt x="209" y="0"/>
                    <a:pt x="195" y="1"/>
                  </a:cubicBezTo>
                  <a:cubicBezTo>
                    <a:pt x="180" y="1"/>
                    <a:pt x="165" y="1"/>
                    <a:pt x="151" y="1"/>
                  </a:cubicBezTo>
                  <a:cubicBezTo>
                    <a:pt x="137" y="1"/>
                    <a:pt x="124" y="1"/>
                    <a:pt x="111" y="1"/>
                  </a:cubicBezTo>
                  <a:cubicBezTo>
                    <a:pt x="98" y="2"/>
                    <a:pt x="86" y="2"/>
                    <a:pt x="75" y="2"/>
                  </a:cubicBezTo>
                  <a:cubicBezTo>
                    <a:pt x="52" y="2"/>
                    <a:pt x="33" y="3"/>
                    <a:pt x="20" y="3"/>
                  </a:cubicBezTo>
                  <a:cubicBezTo>
                    <a:pt x="14" y="4"/>
                    <a:pt x="9" y="4"/>
                    <a:pt x="5" y="4"/>
                  </a:cubicBezTo>
                  <a:cubicBezTo>
                    <a:pt x="2" y="4"/>
                    <a:pt x="0" y="4"/>
                    <a:pt x="0" y="4"/>
                  </a:cubicBezTo>
                  <a:cubicBezTo>
                    <a:pt x="0" y="4"/>
                    <a:pt x="2" y="4"/>
                    <a:pt x="5" y="4"/>
                  </a:cubicBezTo>
                  <a:cubicBezTo>
                    <a:pt x="9" y="4"/>
                    <a:pt x="14" y="5"/>
                    <a:pt x="20" y="5"/>
                  </a:cubicBezTo>
                  <a:cubicBezTo>
                    <a:pt x="33" y="5"/>
                    <a:pt x="52" y="6"/>
                    <a:pt x="75" y="6"/>
                  </a:cubicBezTo>
                  <a:cubicBezTo>
                    <a:pt x="86" y="7"/>
                    <a:pt x="98" y="7"/>
                    <a:pt x="111" y="7"/>
                  </a:cubicBezTo>
                  <a:cubicBezTo>
                    <a:pt x="124" y="7"/>
                    <a:pt x="137" y="7"/>
                    <a:pt x="151" y="7"/>
                  </a:cubicBezTo>
                  <a:cubicBezTo>
                    <a:pt x="165" y="8"/>
                    <a:pt x="180" y="8"/>
                    <a:pt x="195" y="8"/>
                  </a:cubicBezTo>
                  <a:cubicBezTo>
                    <a:pt x="209" y="8"/>
                    <a:pt x="224" y="8"/>
                    <a:pt x="239" y="8"/>
                  </a:cubicBezTo>
                  <a:cubicBezTo>
                    <a:pt x="254" y="8"/>
                    <a:pt x="269" y="8"/>
                    <a:pt x="284" y="8"/>
                  </a:cubicBezTo>
                  <a:cubicBezTo>
                    <a:pt x="286" y="8"/>
                    <a:pt x="288" y="8"/>
                    <a:pt x="290" y="8"/>
                  </a:cubicBezTo>
                  <a:cubicBezTo>
                    <a:pt x="290" y="1"/>
                    <a:pt x="290" y="1"/>
                    <a:pt x="290" y="1"/>
                  </a:cubicBezTo>
                  <a:cubicBezTo>
                    <a:pt x="288" y="1"/>
                    <a:pt x="286" y="1"/>
                    <a:pt x="284" y="1"/>
                  </a:cubicBezTo>
                  <a:cubicBezTo>
                    <a:pt x="269" y="0"/>
                    <a:pt x="254" y="0"/>
                    <a:pt x="239" y="0"/>
                  </a:cubicBezTo>
                  <a:close/>
                </a:path>
              </a:pathLst>
            </a:custGeom>
            <a:solidFill>
              <a:srgbClr val="D3CF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66"/>
            <p:cNvSpPr/>
            <p:nvPr/>
          </p:nvSpPr>
          <p:spPr bwMode="auto">
            <a:xfrm>
              <a:off x="6985795" y="3202781"/>
              <a:ext cx="146050" cy="12700"/>
            </a:xfrm>
            <a:custGeom>
              <a:avLst/>
              <a:gdLst>
                <a:gd name="T0" fmla="*/ 41 w 74"/>
                <a:gd name="T1" fmla="*/ 1 h 6"/>
                <a:gd name="T2" fmla="*/ 0 w 74"/>
                <a:gd name="T3" fmla="*/ 3 h 6"/>
                <a:gd name="T4" fmla="*/ 41 w 74"/>
                <a:gd name="T5" fmla="*/ 5 h 6"/>
                <a:gd name="T6" fmla="*/ 61 w 74"/>
                <a:gd name="T7" fmla="*/ 6 h 6"/>
                <a:gd name="T8" fmla="*/ 74 w 74"/>
                <a:gd name="T9" fmla="*/ 6 h 6"/>
                <a:gd name="T10" fmla="*/ 74 w 74"/>
                <a:gd name="T11" fmla="*/ 0 h 6"/>
                <a:gd name="T12" fmla="*/ 61 w 74"/>
                <a:gd name="T13" fmla="*/ 0 h 6"/>
                <a:gd name="T14" fmla="*/ 41 w 74"/>
                <a:gd name="T15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4" h="6">
                  <a:moveTo>
                    <a:pt x="41" y="1"/>
                  </a:moveTo>
                  <a:cubicBezTo>
                    <a:pt x="16" y="2"/>
                    <a:pt x="0" y="3"/>
                    <a:pt x="0" y="3"/>
                  </a:cubicBezTo>
                  <a:cubicBezTo>
                    <a:pt x="0" y="3"/>
                    <a:pt x="16" y="4"/>
                    <a:pt x="41" y="5"/>
                  </a:cubicBezTo>
                  <a:cubicBezTo>
                    <a:pt x="47" y="5"/>
                    <a:pt x="54" y="6"/>
                    <a:pt x="61" y="6"/>
                  </a:cubicBezTo>
                  <a:cubicBezTo>
                    <a:pt x="65" y="6"/>
                    <a:pt x="70" y="6"/>
                    <a:pt x="74" y="6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0" y="0"/>
                    <a:pt x="65" y="0"/>
                    <a:pt x="61" y="0"/>
                  </a:cubicBezTo>
                  <a:cubicBezTo>
                    <a:pt x="54" y="0"/>
                    <a:pt x="47" y="1"/>
                    <a:pt x="41" y="1"/>
                  </a:cubicBezTo>
                  <a:close/>
                </a:path>
              </a:pathLst>
            </a:custGeom>
            <a:solidFill>
              <a:srgbClr val="D3CF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67"/>
            <p:cNvSpPr/>
            <p:nvPr/>
          </p:nvSpPr>
          <p:spPr bwMode="auto">
            <a:xfrm>
              <a:off x="6787357" y="3047206"/>
              <a:ext cx="344488" cy="15875"/>
            </a:xfrm>
            <a:custGeom>
              <a:avLst/>
              <a:gdLst>
                <a:gd name="T0" fmla="*/ 115 w 174"/>
                <a:gd name="T1" fmla="*/ 1 h 8"/>
                <a:gd name="T2" fmla="*/ 84 w 174"/>
                <a:gd name="T3" fmla="*/ 1 h 8"/>
                <a:gd name="T4" fmla="*/ 57 w 174"/>
                <a:gd name="T5" fmla="*/ 2 h 8"/>
                <a:gd name="T6" fmla="*/ 0 w 174"/>
                <a:gd name="T7" fmla="*/ 4 h 8"/>
                <a:gd name="T8" fmla="*/ 57 w 174"/>
                <a:gd name="T9" fmla="*/ 6 h 8"/>
                <a:gd name="T10" fmla="*/ 84 w 174"/>
                <a:gd name="T11" fmla="*/ 7 h 8"/>
                <a:gd name="T12" fmla="*/ 115 w 174"/>
                <a:gd name="T13" fmla="*/ 8 h 8"/>
                <a:gd name="T14" fmla="*/ 148 w 174"/>
                <a:gd name="T15" fmla="*/ 8 h 8"/>
                <a:gd name="T16" fmla="*/ 174 w 174"/>
                <a:gd name="T17" fmla="*/ 8 h 8"/>
                <a:gd name="T18" fmla="*/ 174 w 174"/>
                <a:gd name="T19" fmla="*/ 0 h 8"/>
                <a:gd name="T20" fmla="*/ 148 w 174"/>
                <a:gd name="T21" fmla="*/ 1 h 8"/>
                <a:gd name="T22" fmla="*/ 115 w 174"/>
                <a:gd name="T23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4" h="8">
                  <a:moveTo>
                    <a:pt x="115" y="1"/>
                  </a:moveTo>
                  <a:cubicBezTo>
                    <a:pt x="104" y="1"/>
                    <a:pt x="94" y="1"/>
                    <a:pt x="84" y="1"/>
                  </a:cubicBezTo>
                  <a:cubicBezTo>
                    <a:pt x="74" y="2"/>
                    <a:pt x="65" y="2"/>
                    <a:pt x="57" y="2"/>
                  </a:cubicBezTo>
                  <a:cubicBezTo>
                    <a:pt x="23" y="3"/>
                    <a:pt x="0" y="4"/>
                    <a:pt x="0" y="4"/>
                  </a:cubicBezTo>
                  <a:cubicBezTo>
                    <a:pt x="0" y="4"/>
                    <a:pt x="23" y="5"/>
                    <a:pt x="57" y="6"/>
                  </a:cubicBezTo>
                  <a:cubicBezTo>
                    <a:pt x="65" y="7"/>
                    <a:pt x="74" y="7"/>
                    <a:pt x="84" y="7"/>
                  </a:cubicBezTo>
                  <a:cubicBezTo>
                    <a:pt x="94" y="7"/>
                    <a:pt x="104" y="7"/>
                    <a:pt x="115" y="8"/>
                  </a:cubicBezTo>
                  <a:cubicBezTo>
                    <a:pt x="125" y="8"/>
                    <a:pt x="136" y="8"/>
                    <a:pt x="148" y="8"/>
                  </a:cubicBezTo>
                  <a:cubicBezTo>
                    <a:pt x="156" y="8"/>
                    <a:pt x="165" y="8"/>
                    <a:pt x="174" y="8"/>
                  </a:cubicBezTo>
                  <a:cubicBezTo>
                    <a:pt x="174" y="0"/>
                    <a:pt x="174" y="0"/>
                    <a:pt x="174" y="0"/>
                  </a:cubicBezTo>
                  <a:cubicBezTo>
                    <a:pt x="165" y="1"/>
                    <a:pt x="156" y="1"/>
                    <a:pt x="148" y="1"/>
                  </a:cubicBezTo>
                  <a:cubicBezTo>
                    <a:pt x="136" y="1"/>
                    <a:pt x="125" y="1"/>
                    <a:pt x="115" y="1"/>
                  </a:cubicBezTo>
                  <a:close/>
                </a:path>
              </a:pathLst>
            </a:custGeom>
            <a:solidFill>
              <a:srgbClr val="D3CF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68"/>
            <p:cNvSpPr/>
            <p:nvPr/>
          </p:nvSpPr>
          <p:spPr bwMode="auto">
            <a:xfrm>
              <a:off x="6657182" y="2848769"/>
              <a:ext cx="474663" cy="15875"/>
            </a:xfrm>
            <a:custGeom>
              <a:avLst/>
              <a:gdLst>
                <a:gd name="T0" fmla="*/ 174 w 240"/>
                <a:gd name="T1" fmla="*/ 0 h 8"/>
                <a:gd name="T2" fmla="*/ 135 w 240"/>
                <a:gd name="T3" fmla="*/ 1 h 8"/>
                <a:gd name="T4" fmla="*/ 99 w 240"/>
                <a:gd name="T5" fmla="*/ 1 h 8"/>
                <a:gd name="T6" fmla="*/ 67 w 240"/>
                <a:gd name="T7" fmla="*/ 2 h 8"/>
                <a:gd name="T8" fmla="*/ 18 w 240"/>
                <a:gd name="T9" fmla="*/ 3 h 8"/>
                <a:gd name="T10" fmla="*/ 4 w 240"/>
                <a:gd name="T11" fmla="*/ 4 h 8"/>
                <a:gd name="T12" fmla="*/ 0 w 240"/>
                <a:gd name="T13" fmla="*/ 4 h 8"/>
                <a:gd name="T14" fmla="*/ 4 w 240"/>
                <a:gd name="T15" fmla="*/ 4 h 8"/>
                <a:gd name="T16" fmla="*/ 18 w 240"/>
                <a:gd name="T17" fmla="*/ 5 h 8"/>
                <a:gd name="T18" fmla="*/ 67 w 240"/>
                <a:gd name="T19" fmla="*/ 6 h 8"/>
                <a:gd name="T20" fmla="*/ 99 w 240"/>
                <a:gd name="T21" fmla="*/ 7 h 8"/>
                <a:gd name="T22" fmla="*/ 135 w 240"/>
                <a:gd name="T23" fmla="*/ 7 h 8"/>
                <a:gd name="T24" fmla="*/ 174 w 240"/>
                <a:gd name="T25" fmla="*/ 7 h 8"/>
                <a:gd name="T26" fmla="*/ 214 w 240"/>
                <a:gd name="T27" fmla="*/ 8 h 8"/>
                <a:gd name="T28" fmla="*/ 240 w 240"/>
                <a:gd name="T29" fmla="*/ 8 h 8"/>
                <a:gd name="T30" fmla="*/ 240 w 240"/>
                <a:gd name="T31" fmla="*/ 0 h 8"/>
                <a:gd name="T32" fmla="*/ 214 w 240"/>
                <a:gd name="T33" fmla="*/ 0 h 8"/>
                <a:gd name="T34" fmla="*/ 174 w 240"/>
                <a:gd name="T3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0" h="8">
                  <a:moveTo>
                    <a:pt x="174" y="0"/>
                  </a:moveTo>
                  <a:cubicBezTo>
                    <a:pt x="161" y="0"/>
                    <a:pt x="148" y="0"/>
                    <a:pt x="135" y="1"/>
                  </a:cubicBezTo>
                  <a:cubicBezTo>
                    <a:pt x="123" y="1"/>
                    <a:pt x="111" y="1"/>
                    <a:pt x="99" y="1"/>
                  </a:cubicBezTo>
                  <a:cubicBezTo>
                    <a:pt x="88" y="1"/>
                    <a:pt x="77" y="1"/>
                    <a:pt x="67" y="2"/>
                  </a:cubicBezTo>
                  <a:cubicBezTo>
                    <a:pt x="47" y="2"/>
                    <a:pt x="30" y="3"/>
                    <a:pt x="18" y="3"/>
                  </a:cubicBezTo>
                  <a:cubicBezTo>
                    <a:pt x="12" y="3"/>
                    <a:pt x="8" y="4"/>
                    <a:pt x="4" y="4"/>
                  </a:cubicBezTo>
                  <a:cubicBezTo>
                    <a:pt x="1" y="4"/>
                    <a:pt x="0" y="4"/>
                    <a:pt x="0" y="4"/>
                  </a:cubicBezTo>
                  <a:cubicBezTo>
                    <a:pt x="0" y="4"/>
                    <a:pt x="1" y="4"/>
                    <a:pt x="4" y="4"/>
                  </a:cubicBezTo>
                  <a:cubicBezTo>
                    <a:pt x="8" y="4"/>
                    <a:pt x="12" y="4"/>
                    <a:pt x="18" y="5"/>
                  </a:cubicBezTo>
                  <a:cubicBezTo>
                    <a:pt x="30" y="5"/>
                    <a:pt x="47" y="6"/>
                    <a:pt x="67" y="6"/>
                  </a:cubicBezTo>
                  <a:cubicBezTo>
                    <a:pt x="77" y="6"/>
                    <a:pt x="88" y="6"/>
                    <a:pt x="99" y="7"/>
                  </a:cubicBezTo>
                  <a:cubicBezTo>
                    <a:pt x="111" y="7"/>
                    <a:pt x="123" y="7"/>
                    <a:pt x="135" y="7"/>
                  </a:cubicBezTo>
                  <a:cubicBezTo>
                    <a:pt x="148" y="7"/>
                    <a:pt x="161" y="7"/>
                    <a:pt x="174" y="7"/>
                  </a:cubicBezTo>
                  <a:cubicBezTo>
                    <a:pt x="187" y="8"/>
                    <a:pt x="201" y="8"/>
                    <a:pt x="214" y="8"/>
                  </a:cubicBezTo>
                  <a:cubicBezTo>
                    <a:pt x="223" y="8"/>
                    <a:pt x="231" y="8"/>
                    <a:pt x="240" y="8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31" y="0"/>
                    <a:pt x="223" y="0"/>
                    <a:pt x="214" y="0"/>
                  </a:cubicBezTo>
                  <a:cubicBezTo>
                    <a:pt x="201" y="0"/>
                    <a:pt x="187" y="0"/>
                    <a:pt x="174" y="0"/>
                  </a:cubicBezTo>
                  <a:close/>
                </a:path>
              </a:pathLst>
            </a:custGeom>
            <a:solidFill>
              <a:srgbClr val="D3CF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69"/>
            <p:cNvSpPr/>
            <p:nvPr/>
          </p:nvSpPr>
          <p:spPr bwMode="auto">
            <a:xfrm>
              <a:off x="6739732" y="2650331"/>
              <a:ext cx="392113" cy="14288"/>
            </a:xfrm>
            <a:custGeom>
              <a:avLst/>
              <a:gdLst>
                <a:gd name="T0" fmla="*/ 157 w 198"/>
                <a:gd name="T1" fmla="*/ 0 h 7"/>
                <a:gd name="T2" fmla="*/ 122 w 198"/>
                <a:gd name="T3" fmla="*/ 0 h 7"/>
                <a:gd name="T4" fmla="*/ 90 w 198"/>
                <a:gd name="T5" fmla="*/ 1 h 7"/>
                <a:gd name="T6" fmla="*/ 60 w 198"/>
                <a:gd name="T7" fmla="*/ 1 h 7"/>
                <a:gd name="T8" fmla="*/ 17 w 198"/>
                <a:gd name="T9" fmla="*/ 3 h 7"/>
                <a:gd name="T10" fmla="*/ 4 w 198"/>
                <a:gd name="T11" fmla="*/ 3 h 7"/>
                <a:gd name="T12" fmla="*/ 0 w 198"/>
                <a:gd name="T13" fmla="*/ 3 h 7"/>
                <a:gd name="T14" fmla="*/ 4 w 198"/>
                <a:gd name="T15" fmla="*/ 4 h 7"/>
                <a:gd name="T16" fmla="*/ 17 w 198"/>
                <a:gd name="T17" fmla="*/ 4 h 7"/>
                <a:gd name="T18" fmla="*/ 60 w 198"/>
                <a:gd name="T19" fmla="*/ 6 h 7"/>
                <a:gd name="T20" fmla="*/ 90 w 198"/>
                <a:gd name="T21" fmla="*/ 6 h 7"/>
                <a:gd name="T22" fmla="*/ 122 w 198"/>
                <a:gd name="T23" fmla="*/ 7 h 7"/>
                <a:gd name="T24" fmla="*/ 157 w 198"/>
                <a:gd name="T25" fmla="*/ 7 h 7"/>
                <a:gd name="T26" fmla="*/ 193 w 198"/>
                <a:gd name="T27" fmla="*/ 7 h 7"/>
                <a:gd name="T28" fmla="*/ 198 w 198"/>
                <a:gd name="T29" fmla="*/ 7 h 7"/>
                <a:gd name="T30" fmla="*/ 198 w 198"/>
                <a:gd name="T31" fmla="*/ 0 h 7"/>
                <a:gd name="T32" fmla="*/ 193 w 198"/>
                <a:gd name="T33" fmla="*/ 0 h 7"/>
                <a:gd name="T34" fmla="*/ 157 w 198"/>
                <a:gd name="T3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8" h="7">
                  <a:moveTo>
                    <a:pt x="157" y="0"/>
                  </a:moveTo>
                  <a:cubicBezTo>
                    <a:pt x="145" y="0"/>
                    <a:pt x="134" y="0"/>
                    <a:pt x="122" y="0"/>
                  </a:cubicBezTo>
                  <a:cubicBezTo>
                    <a:pt x="111" y="0"/>
                    <a:pt x="100" y="1"/>
                    <a:pt x="90" y="1"/>
                  </a:cubicBezTo>
                  <a:cubicBezTo>
                    <a:pt x="79" y="1"/>
                    <a:pt x="69" y="1"/>
                    <a:pt x="60" y="1"/>
                  </a:cubicBezTo>
                  <a:cubicBezTo>
                    <a:pt x="42" y="2"/>
                    <a:pt x="27" y="2"/>
                    <a:pt x="17" y="3"/>
                  </a:cubicBezTo>
                  <a:cubicBezTo>
                    <a:pt x="11" y="3"/>
                    <a:pt x="7" y="3"/>
                    <a:pt x="4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3"/>
                    <a:pt x="1" y="4"/>
                    <a:pt x="4" y="4"/>
                  </a:cubicBezTo>
                  <a:cubicBezTo>
                    <a:pt x="7" y="4"/>
                    <a:pt x="11" y="4"/>
                    <a:pt x="17" y="4"/>
                  </a:cubicBezTo>
                  <a:cubicBezTo>
                    <a:pt x="27" y="5"/>
                    <a:pt x="42" y="5"/>
                    <a:pt x="60" y="6"/>
                  </a:cubicBezTo>
                  <a:cubicBezTo>
                    <a:pt x="69" y="6"/>
                    <a:pt x="79" y="6"/>
                    <a:pt x="90" y="6"/>
                  </a:cubicBezTo>
                  <a:cubicBezTo>
                    <a:pt x="100" y="6"/>
                    <a:pt x="111" y="7"/>
                    <a:pt x="122" y="7"/>
                  </a:cubicBezTo>
                  <a:cubicBezTo>
                    <a:pt x="134" y="7"/>
                    <a:pt x="145" y="7"/>
                    <a:pt x="157" y="7"/>
                  </a:cubicBezTo>
                  <a:cubicBezTo>
                    <a:pt x="169" y="7"/>
                    <a:pt x="181" y="7"/>
                    <a:pt x="193" y="7"/>
                  </a:cubicBezTo>
                  <a:cubicBezTo>
                    <a:pt x="195" y="7"/>
                    <a:pt x="196" y="7"/>
                    <a:pt x="198" y="7"/>
                  </a:cubicBezTo>
                  <a:cubicBezTo>
                    <a:pt x="198" y="0"/>
                    <a:pt x="198" y="0"/>
                    <a:pt x="198" y="0"/>
                  </a:cubicBezTo>
                  <a:cubicBezTo>
                    <a:pt x="196" y="0"/>
                    <a:pt x="195" y="0"/>
                    <a:pt x="193" y="0"/>
                  </a:cubicBezTo>
                  <a:cubicBezTo>
                    <a:pt x="181" y="0"/>
                    <a:pt x="169" y="0"/>
                    <a:pt x="157" y="0"/>
                  </a:cubicBezTo>
                  <a:close/>
                </a:path>
              </a:pathLst>
            </a:custGeom>
            <a:solidFill>
              <a:srgbClr val="D3CF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70"/>
            <p:cNvSpPr/>
            <p:nvPr/>
          </p:nvSpPr>
          <p:spPr bwMode="auto">
            <a:xfrm>
              <a:off x="6822282" y="2570956"/>
              <a:ext cx="309563" cy="14288"/>
            </a:xfrm>
            <a:custGeom>
              <a:avLst/>
              <a:gdLst>
                <a:gd name="T0" fmla="*/ 109 w 157"/>
                <a:gd name="T1" fmla="*/ 0 h 7"/>
                <a:gd name="T2" fmla="*/ 80 w 157"/>
                <a:gd name="T3" fmla="*/ 1 h 7"/>
                <a:gd name="T4" fmla="*/ 54 w 157"/>
                <a:gd name="T5" fmla="*/ 1 h 7"/>
                <a:gd name="T6" fmla="*/ 0 w 157"/>
                <a:gd name="T7" fmla="*/ 3 h 7"/>
                <a:gd name="T8" fmla="*/ 54 w 157"/>
                <a:gd name="T9" fmla="*/ 5 h 7"/>
                <a:gd name="T10" fmla="*/ 80 w 157"/>
                <a:gd name="T11" fmla="*/ 6 h 7"/>
                <a:gd name="T12" fmla="*/ 109 w 157"/>
                <a:gd name="T13" fmla="*/ 7 h 7"/>
                <a:gd name="T14" fmla="*/ 141 w 157"/>
                <a:gd name="T15" fmla="*/ 7 h 7"/>
                <a:gd name="T16" fmla="*/ 157 w 157"/>
                <a:gd name="T17" fmla="*/ 7 h 7"/>
                <a:gd name="T18" fmla="*/ 157 w 157"/>
                <a:gd name="T19" fmla="*/ 0 h 7"/>
                <a:gd name="T20" fmla="*/ 141 w 157"/>
                <a:gd name="T21" fmla="*/ 0 h 7"/>
                <a:gd name="T22" fmla="*/ 109 w 157"/>
                <a:gd name="T2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7" h="7">
                  <a:moveTo>
                    <a:pt x="109" y="0"/>
                  </a:moveTo>
                  <a:cubicBezTo>
                    <a:pt x="99" y="0"/>
                    <a:pt x="89" y="0"/>
                    <a:pt x="80" y="1"/>
                  </a:cubicBezTo>
                  <a:cubicBezTo>
                    <a:pt x="71" y="1"/>
                    <a:pt x="62" y="1"/>
                    <a:pt x="54" y="1"/>
                  </a:cubicBezTo>
                  <a:cubicBezTo>
                    <a:pt x="21" y="2"/>
                    <a:pt x="0" y="3"/>
                    <a:pt x="0" y="3"/>
                  </a:cubicBezTo>
                  <a:cubicBezTo>
                    <a:pt x="0" y="3"/>
                    <a:pt x="21" y="5"/>
                    <a:pt x="54" y="5"/>
                  </a:cubicBezTo>
                  <a:cubicBezTo>
                    <a:pt x="62" y="6"/>
                    <a:pt x="71" y="6"/>
                    <a:pt x="80" y="6"/>
                  </a:cubicBezTo>
                  <a:cubicBezTo>
                    <a:pt x="89" y="6"/>
                    <a:pt x="99" y="7"/>
                    <a:pt x="109" y="7"/>
                  </a:cubicBezTo>
                  <a:cubicBezTo>
                    <a:pt x="119" y="7"/>
                    <a:pt x="130" y="7"/>
                    <a:pt x="141" y="7"/>
                  </a:cubicBezTo>
                  <a:cubicBezTo>
                    <a:pt x="146" y="7"/>
                    <a:pt x="151" y="7"/>
                    <a:pt x="157" y="7"/>
                  </a:cubicBezTo>
                  <a:cubicBezTo>
                    <a:pt x="157" y="0"/>
                    <a:pt x="157" y="0"/>
                    <a:pt x="157" y="0"/>
                  </a:cubicBezTo>
                  <a:cubicBezTo>
                    <a:pt x="151" y="0"/>
                    <a:pt x="146" y="0"/>
                    <a:pt x="141" y="0"/>
                  </a:cubicBezTo>
                  <a:cubicBezTo>
                    <a:pt x="130" y="0"/>
                    <a:pt x="119" y="0"/>
                    <a:pt x="109" y="0"/>
                  </a:cubicBezTo>
                  <a:close/>
                </a:path>
              </a:pathLst>
            </a:custGeom>
            <a:solidFill>
              <a:srgbClr val="D3CF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71"/>
            <p:cNvSpPr/>
            <p:nvPr/>
          </p:nvSpPr>
          <p:spPr bwMode="auto">
            <a:xfrm>
              <a:off x="6669882" y="2440781"/>
              <a:ext cx="461963" cy="15875"/>
            </a:xfrm>
            <a:custGeom>
              <a:avLst/>
              <a:gdLst>
                <a:gd name="T0" fmla="*/ 172 w 234"/>
                <a:gd name="T1" fmla="*/ 0 h 8"/>
                <a:gd name="T2" fmla="*/ 134 w 234"/>
                <a:gd name="T3" fmla="*/ 1 h 8"/>
                <a:gd name="T4" fmla="*/ 98 w 234"/>
                <a:gd name="T5" fmla="*/ 1 h 8"/>
                <a:gd name="T6" fmla="*/ 66 w 234"/>
                <a:gd name="T7" fmla="*/ 2 h 8"/>
                <a:gd name="T8" fmla="*/ 18 w 234"/>
                <a:gd name="T9" fmla="*/ 3 h 8"/>
                <a:gd name="T10" fmla="*/ 4 w 234"/>
                <a:gd name="T11" fmla="*/ 4 h 8"/>
                <a:gd name="T12" fmla="*/ 0 w 234"/>
                <a:gd name="T13" fmla="*/ 4 h 8"/>
                <a:gd name="T14" fmla="*/ 4 w 234"/>
                <a:gd name="T15" fmla="*/ 4 h 8"/>
                <a:gd name="T16" fmla="*/ 18 w 234"/>
                <a:gd name="T17" fmla="*/ 5 h 8"/>
                <a:gd name="T18" fmla="*/ 66 w 234"/>
                <a:gd name="T19" fmla="*/ 6 h 8"/>
                <a:gd name="T20" fmla="*/ 98 w 234"/>
                <a:gd name="T21" fmla="*/ 7 h 8"/>
                <a:gd name="T22" fmla="*/ 134 w 234"/>
                <a:gd name="T23" fmla="*/ 7 h 8"/>
                <a:gd name="T24" fmla="*/ 172 w 234"/>
                <a:gd name="T25" fmla="*/ 8 h 8"/>
                <a:gd name="T26" fmla="*/ 211 w 234"/>
                <a:gd name="T27" fmla="*/ 8 h 8"/>
                <a:gd name="T28" fmla="*/ 234 w 234"/>
                <a:gd name="T29" fmla="*/ 8 h 8"/>
                <a:gd name="T30" fmla="*/ 234 w 234"/>
                <a:gd name="T31" fmla="*/ 0 h 8"/>
                <a:gd name="T32" fmla="*/ 211 w 234"/>
                <a:gd name="T33" fmla="*/ 0 h 8"/>
                <a:gd name="T34" fmla="*/ 172 w 234"/>
                <a:gd name="T3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4" h="8">
                  <a:moveTo>
                    <a:pt x="172" y="0"/>
                  </a:moveTo>
                  <a:cubicBezTo>
                    <a:pt x="159" y="0"/>
                    <a:pt x="146" y="1"/>
                    <a:pt x="134" y="1"/>
                  </a:cubicBezTo>
                  <a:cubicBezTo>
                    <a:pt x="121" y="1"/>
                    <a:pt x="109" y="1"/>
                    <a:pt x="98" y="1"/>
                  </a:cubicBezTo>
                  <a:cubicBezTo>
                    <a:pt x="86" y="2"/>
                    <a:pt x="76" y="2"/>
                    <a:pt x="66" y="2"/>
                  </a:cubicBezTo>
                  <a:cubicBezTo>
                    <a:pt x="46" y="2"/>
                    <a:pt x="29" y="3"/>
                    <a:pt x="18" y="3"/>
                  </a:cubicBezTo>
                  <a:cubicBezTo>
                    <a:pt x="12" y="4"/>
                    <a:pt x="7" y="4"/>
                    <a:pt x="4" y="4"/>
                  </a:cubicBezTo>
                  <a:cubicBezTo>
                    <a:pt x="1" y="4"/>
                    <a:pt x="0" y="4"/>
                    <a:pt x="0" y="4"/>
                  </a:cubicBezTo>
                  <a:cubicBezTo>
                    <a:pt x="0" y="4"/>
                    <a:pt x="1" y="4"/>
                    <a:pt x="4" y="4"/>
                  </a:cubicBezTo>
                  <a:cubicBezTo>
                    <a:pt x="7" y="4"/>
                    <a:pt x="12" y="5"/>
                    <a:pt x="18" y="5"/>
                  </a:cubicBezTo>
                  <a:cubicBezTo>
                    <a:pt x="29" y="5"/>
                    <a:pt x="46" y="6"/>
                    <a:pt x="66" y="6"/>
                  </a:cubicBezTo>
                  <a:cubicBezTo>
                    <a:pt x="76" y="6"/>
                    <a:pt x="86" y="7"/>
                    <a:pt x="98" y="7"/>
                  </a:cubicBezTo>
                  <a:cubicBezTo>
                    <a:pt x="109" y="7"/>
                    <a:pt x="121" y="7"/>
                    <a:pt x="134" y="7"/>
                  </a:cubicBezTo>
                  <a:cubicBezTo>
                    <a:pt x="146" y="7"/>
                    <a:pt x="159" y="8"/>
                    <a:pt x="172" y="8"/>
                  </a:cubicBezTo>
                  <a:cubicBezTo>
                    <a:pt x="185" y="8"/>
                    <a:pt x="198" y="8"/>
                    <a:pt x="211" y="8"/>
                  </a:cubicBezTo>
                  <a:cubicBezTo>
                    <a:pt x="219" y="8"/>
                    <a:pt x="226" y="8"/>
                    <a:pt x="234" y="8"/>
                  </a:cubicBezTo>
                  <a:cubicBezTo>
                    <a:pt x="234" y="0"/>
                    <a:pt x="234" y="0"/>
                    <a:pt x="234" y="0"/>
                  </a:cubicBezTo>
                  <a:cubicBezTo>
                    <a:pt x="226" y="0"/>
                    <a:pt x="219" y="0"/>
                    <a:pt x="211" y="0"/>
                  </a:cubicBezTo>
                  <a:cubicBezTo>
                    <a:pt x="198" y="0"/>
                    <a:pt x="185" y="0"/>
                    <a:pt x="172" y="0"/>
                  </a:cubicBezTo>
                  <a:close/>
                </a:path>
              </a:pathLst>
            </a:custGeom>
            <a:solidFill>
              <a:srgbClr val="D3CF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72"/>
            <p:cNvSpPr/>
            <p:nvPr/>
          </p:nvSpPr>
          <p:spPr bwMode="auto">
            <a:xfrm>
              <a:off x="6946107" y="2383631"/>
              <a:ext cx="185738" cy="11113"/>
            </a:xfrm>
            <a:custGeom>
              <a:avLst/>
              <a:gdLst>
                <a:gd name="T0" fmla="*/ 66 w 94"/>
                <a:gd name="T1" fmla="*/ 0 h 6"/>
                <a:gd name="T2" fmla="*/ 44 w 94"/>
                <a:gd name="T3" fmla="*/ 1 h 6"/>
                <a:gd name="T4" fmla="*/ 0 w 94"/>
                <a:gd name="T5" fmla="*/ 3 h 6"/>
                <a:gd name="T6" fmla="*/ 44 w 94"/>
                <a:gd name="T7" fmla="*/ 5 h 6"/>
                <a:gd name="T8" fmla="*/ 66 w 94"/>
                <a:gd name="T9" fmla="*/ 6 h 6"/>
                <a:gd name="T10" fmla="*/ 90 w 94"/>
                <a:gd name="T11" fmla="*/ 6 h 6"/>
                <a:gd name="T12" fmla="*/ 94 w 94"/>
                <a:gd name="T13" fmla="*/ 6 h 6"/>
                <a:gd name="T14" fmla="*/ 94 w 94"/>
                <a:gd name="T15" fmla="*/ 0 h 6"/>
                <a:gd name="T16" fmla="*/ 90 w 94"/>
                <a:gd name="T17" fmla="*/ 0 h 6"/>
                <a:gd name="T18" fmla="*/ 66 w 94"/>
                <a:gd name="T1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6">
                  <a:moveTo>
                    <a:pt x="66" y="0"/>
                  </a:moveTo>
                  <a:cubicBezTo>
                    <a:pt x="58" y="0"/>
                    <a:pt x="51" y="1"/>
                    <a:pt x="44" y="1"/>
                  </a:cubicBezTo>
                  <a:cubicBezTo>
                    <a:pt x="18" y="2"/>
                    <a:pt x="0" y="3"/>
                    <a:pt x="0" y="3"/>
                  </a:cubicBezTo>
                  <a:cubicBezTo>
                    <a:pt x="0" y="3"/>
                    <a:pt x="18" y="4"/>
                    <a:pt x="44" y="5"/>
                  </a:cubicBezTo>
                  <a:cubicBezTo>
                    <a:pt x="51" y="5"/>
                    <a:pt x="58" y="6"/>
                    <a:pt x="66" y="6"/>
                  </a:cubicBezTo>
                  <a:cubicBezTo>
                    <a:pt x="73" y="6"/>
                    <a:pt x="81" y="6"/>
                    <a:pt x="90" y="6"/>
                  </a:cubicBezTo>
                  <a:cubicBezTo>
                    <a:pt x="91" y="6"/>
                    <a:pt x="93" y="6"/>
                    <a:pt x="94" y="6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3" y="0"/>
                    <a:pt x="91" y="0"/>
                    <a:pt x="90" y="0"/>
                  </a:cubicBezTo>
                  <a:cubicBezTo>
                    <a:pt x="81" y="0"/>
                    <a:pt x="73" y="0"/>
                    <a:pt x="66" y="0"/>
                  </a:cubicBezTo>
                  <a:close/>
                </a:path>
              </a:pathLst>
            </a:custGeom>
            <a:solidFill>
              <a:srgbClr val="D3CF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Rectangle 73"/>
            <p:cNvSpPr>
              <a:spLocks noChangeArrowheads="1"/>
            </p:cNvSpPr>
            <p:nvPr/>
          </p:nvSpPr>
          <p:spPr bwMode="auto">
            <a:xfrm>
              <a:off x="5689601" y="5480051"/>
              <a:ext cx="1190625" cy="555625"/>
            </a:xfrm>
            <a:prstGeom prst="rect">
              <a:avLst/>
            </a:prstGeom>
            <a:solidFill>
              <a:srgbClr val="F9F7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74"/>
            <p:cNvSpPr/>
            <p:nvPr/>
          </p:nvSpPr>
          <p:spPr bwMode="auto">
            <a:xfrm>
              <a:off x="6574632" y="4695031"/>
              <a:ext cx="338138" cy="15875"/>
            </a:xfrm>
            <a:custGeom>
              <a:avLst/>
              <a:gdLst>
                <a:gd name="T0" fmla="*/ 59 w 171"/>
                <a:gd name="T1" fmla="*/ 7 h 8"/>
                <a:gd name="T2" fmla="*/ 115 w 171"/>
                <a:gd name="T3" fmla="*/ 6 h 8"/>
                <a:gd name="T4" fmla="*/ 171 w 171"/>
                <a:gd name="T5" fmla="*/ 4 h 8"/>
                <a:gd name="T6" fmla="*/ 115 w 171"/>
                <a:gd name="T7" fmla="*/ 2 h 8"/>
                <a:gd name="T8" fmla="*/ 59 w 171"/>
                <a:gd name="T9" fmla="*/ 1 h 8"/>
                <a:gd name="T10" fmla="*/ 26 w 171"/>
                <a:gd name="T11" fmla="*/ 0 h 8"/>
                <a:gd name="T12" fmla="*/ 0 w 171"/>
                <a:gd name="T13" fmla="*/ 0 h 8"/>
                <a:gd name="T14" fmla="*/ 0 w 171"/>
                <a:gd name="T15" fmla="*/ 8 h 8"/>
                <a:gd name="T16" fmla="*/ 26 w 171"/>
                <a:gd name="T17" fmla="*/ 8 h 8"/>
                <a:gd name="T18" fmla="*/ 59 w 171"/>
                <a:gd name="T19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1" h="8">
                  <a:moveTo>
                    <a:pt x="59" y="7"/>
                  </a:moveTo>
                  <a:cubicBezTo>
                    <a:pt x="79" y="7"/>
                    <a:pt x="99" y="7"/>
                    <a:pt x="115" y="6"/>
                  </a:cubicBezTo>
                  <a:cubicBezTo>
                    <a:pt x="149" y="5"/>
                    <a:pt x="171" y="4"/>
                    <a:pt x="171" y="4"/>
                  </a:cubicBezTo>
                  <a:cubicBezTo>
                    <a:pt x="171" y="4"/>
                    <a:pt x="149" y="3"/>
                    <a:pt x="115" y="2"/>
                  </a:cubicBezTo>
                  <a:cubicBezTo>
                    <a:pt x="99" y="1"/>
                    <a:pt x="79" y="1"/>
                    <a:pt x="59" y="1"/>
                  </a:cubicBezTo>
                  <a:cubicBezTo>
                    <a:pt x="48" y="1"/>
                    <a:pt x="37" y="0"/>
                    <a:pt x="26" y="0"/>
                  </a:cubicBezTo>
                  <a:cubicBezTo>
                    <a:pt x="18" y="0"/>
                    <a:pt x="9" y="0"/>
                    <a:pt x="0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9" y="8"/>
                    <a:pt x="18" y="8"/>
                    <a:pt x="26" y="8"/>
                  </a:cubicBezTo>
                  <a:cubicBezTo>
                    <a:pt x="37" y="8"/>
                    <a:pt x="48" y="7"/>
                    <a:pt x="59" y="7"/>
                  </a:cubicBezTo>
                  <a:close/>
                </a:path>
              </a:pathLst>
            </a:custGeom>
            <a:solidFill>
              <a:srgbClr val="E5E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75"/>
            <p:cNvSpPr/>
            <p:nvPr/>
          </p:nvSpPr>
          <p:spPr bwMode="auto">
            <a:xfrm>
              <a:off x="6574632" y="4944269"/>
              <a:ext cx="496888" cy="14288"/>
            </a:xfrm>
            <a:custGeom>
              <a:avLst/>
              <a:gdLst>
                <a:gd name="T0" fmla="*/ 74 w 251"/>
                <a:gd name="T1" fmla="*/ 7 h 7"/>
                <a:gd name="T2" fmla="*/ 113 w 251"/>
                <a:gd name="T3" fmla="*/ 7 h 7"/>
                <a:gd name="T4" fmla="*/ 183 w 251"/>
                <a:gd name="T5" fmla="*/ 6 h 7"/>
                <a:gd name="T6" fmla="*/ 232 w 251"/>
                <a:gd name="T7" fmla="*/ 4 h 7"/>
                <a:gd name="T8" fmla="*/ 246 w 251"/>
                <a:gd name="T9" fmla="*/ 4 h 7"/>
                <a:gd name="T10" fmla="*/ 251 w 251"/>
                <a:gd name="T11" fmla="*/ 3 h 7"/>
                <a:gd name="T12" fmla="*/ 246 w 251"/>
                <a:gd name="T13" fmla="*/ 3 h 7"/>
                <a:gd name="T14" fmla="*/ 232 w 251"/>
                <a:gd name="T15" fmla="*/ 3 h 7"/>
                <a:gd name="T16" fmla="*/ 183 w 251"/>
                <a:gd name="T17" fmla="*/ 1 h 7"/>
                <a:gd name="T18" fmla="*/ 113 w 251"/>
                <a:gd name="T19" fmla="*/ 0 h 7"/>
                <a:gd name="T20" fmla="*/ 74 w 251"/>
                <a:gd name="T21" fmla="*/ 0 h 7"/>
                <a:gd name="T22" fmla="*/ 33 w 251"/>
                <a:gd name="T23" fmla="*/ 0 h 7"/>
                <a:gd name="T24" fmla="*/ 0 w 251"/>
                <a:gd name="T25" fmla="*/ 0 h 7"/>
                <a:gd name="T26" fmla="*/ 0 w 251"/>
                <a:gd name="T27" fmla="*/ 7 h 7"/>
                <a:gd name="T28" fmla="*/ 33 w 251"/>
                <a:gd name="T29" fmla="*/ 7 h 7"/>
                <a:gd name="T30" fmla="*/ 74 w 251"/>
                <a:gd name="T3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1" h="7">
                  <a:moveTo>
                    <a:pt x="74" y="7"/>
                  </a:moveTo>
                  <a:cubicBezTo>
                    <a:pt x="87" y="7"/>
                    <a:pt x="101" y="7"/>
                    <a:pt x="113" y="7"/>
                  </a:cubicBezTo>
                  <a:cubicBezTo>
                    <a:pt x="139" y="6"/>
                    <a:pt x="163" y="6"/>
                    <a:pt x="183" y="6"/>
                  </a:cubicBezTo>
                  <a:cubicBezTo>
                    <a:pt x="204" y="5"/>
                    <a:pt x="221" y="4"/>
                    <a:pt x="232" y="4"/>
                  </a:cubicBezTo>
                  <a:cubicBezTo>
                    <a:pt x="238" y="4"/>
                    <a:pt x="243" y="4"/>
                    <a:pt x="246" y="4"/>
                  </a:cubicBezTo>
                  <a:cubicBezTo>
                    <a:pt x="249" y="3"/>
                    <a:pt x="251" y="3"/>
                    <a:pt x="251" y="3"/>
                  </a:cubicBezTo>
                  <a:cubicBezTo>
                    <a:pt x="251" y="3"/>
                    <a:pt x="249" y="3"/>
                    <a:pt x="246" y="3"/>
                  </a:cubicBezTo>
                  <a:cubicBezTo>
                    <a:pt x="243" y="3"/>
                    <a:pt x="238" y="3"/>
                    <a:pt x="232" y="3"/>
                  </a:cubicBezTo>
                  <a:cubicBezTo>
                    <a:pt x="221" y="2"/>
                    <a:pt x="204" y="2"/>
                    <a:pt x="183" y="1"/>
                  </a:cubicBezTo>
                  <a:cubicBezTo>
                    <a:pt x="163" y="1"/>
                    <a:pt x="139" y="0"/>
                    <a:pt x="113" y="0"/>
                  </a:cubicBezTo>
                  <a:cubicBezTo>
                    <a:pt x="101" y="0"/>
                    <a:pt x="87" y="0"/>
                    <a:pt x="74" y="0"/>
                  </a:cubicBezTo>
                  <a:cubicBezTo>
                    <a:pt x="61" y="0"/>
                    <a:pt x="47" y="0"/>
                    <a:pt x="33" y="0"/>
                  </a:cubicBezTo>
                  <a:cubicBezTo>
                    <a:pt x="22" y="0"/>
                    <a:pt x="11" y="0"/>
                    <a:pt x="0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1" y="7"/>
                    <a:pt x="22" y="7"/>
                    <a:pt x="33" y="7"/>
                  </a:cubicBezTo>
                  <a:cubicBezTo>
                    <a:pt x="47" y="7"/>
                    <a:pt x="61" y="7"/>
                    <a:pt x="74" y="7"/>
                  </a:cubicBezTo>
                  <a:close/>
                </a:path>
              </a:pathLst>
            </a:custGeom>
            <a:solidFill>
              <a:srgbClr val="E5E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76"/>
            <p:cNvSpPr/>
            <p:nvPr/>
          </p:nvSpPr>
          <p:spPr bwMode="auto">
            <a:xfrm>
              <a:off x="6574632" y="5042694"/>
              <a:ext cx="338138" cy="14288"/>
            </a:xfrm>
            <a:custGeom>
              <a:avLst/>
              <a:gdLst>
                <a:gd name="T0" fmla="*/ 59 w 171"/>
                <a:gd name="T1" fmla="*/ 7 h 7"/>
                <a:gd name="T2" fmla="*/ 115 w 171"/>
                <a:gd name="T3" fmla="*/ 6 h 7"/>
                <a:gd name="T4" fmla="*/ 171 w 171"/>
                <a:gd name="T5" fmla="*/ 4 h 7"/>
                <a:gd name="T6" fmla="*/ 115 w 171"/>
                <a:gd name="T7" fmla="*/ 1 h 7"/>
                <a:gd name="T8" fmla="*/ 59 w 171"/>
                <a:gd name="T9" fmla="*/ 0 h 7"/>
                <a:gd name="T10" fmla="*/ 26 w 171"/>
                <a:gd name="T11" fmla="*/ 0 h 7"/>
                <a:gd name="T12" fmla="*/ 0 w 171"/>
                <a:gd name="T13" fmla="*/ 0 h 7"/>
                <a:gd name="T14" fmla="*/ 0 w 171"/>
                <a:gd name="T15" fmla="*/ 7 h 7"/>
                <a:gd name="T16" fmla="*/ 26 w 171"/>
                <a:gd name="T17" fmla="*/ 7 h 7"/>
                <a:gd name="T18" fmla="*/ 59 w 171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1" h="7">
                  <a:moveTo>
                    <a:pt x="59" y="7"/>
                  </a:moveTo>
                  <a:cubicBezTo>
                    <a:pt x="79" y="7"/>
                    <a:pt x="99" y="6"/>
                    <a:pt x="115" y="6"/>
                  </a:cubicBezTo>
                  <a:cubicBezTo>
                    <a:pt x="149" y="5"/>
                    <a:pt x="171" y="4"/>
                    <a:pt x="171" y="4"/>
                  </a:cubicBezTo>
                  <a:cubicBezTo>
                    <a:pt x="171" y="4"/>
                    <a:pt x="149" y="2"/>
                    <a:pt x="115" y="1"/>
                  </a:cubicBezTo>
                  <a:cubicBezTo>
                    <a:pt x="99" y="1"/>
                    <a:pt x="79" y="1"/>
                    <a:pt x="59" y="0"/>
                  </a:cubicBezTo>
                  <a:cubicBezTo>
                    <a:pt x="48" y="0"/>
                    <a:pt x="37" y="0"/>
                    <a:pt x="26" y="0"/>
                  </a:cubicBezTo>
                  <a:cubicBezTo>
                    <a:pt x="18" y="0"/>
                    <a:pt x="9" y="0"/>
                    <a:pt x="0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9" y="7"/>
                    <a:pt x="18" y="7"/>
                    <a:pt x="26" y="7"/>
                  </a:cubicBezTo>
                  <a:cubicBezTo>
                    <a:pt x="37" y="7"/>
                    <a:pt x="48" y="7"/>
                    <a:pt x="59" y="7"/>
                  </a:cubicBezTo>
                  <a:close/>
                </a:path>
              </a:pathLst>
            </a:custGeom>
            <a:solidFill>
              <a:srgbClr val="E5E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77"/>
            <p:cNvSpPr/>
            <p:nvPr/>
          </p:nvSpPr>
          <p:spPr bwMode="auto">
            <a:xfrm>
              <a:off x="6472239" y="5957889"/>
              <a:ext cx="407988" cy="14288"/>
            </a:xfrm>
            <a:custGeom>
              <a:avLst/>
              <a:gdLst>
                <a:gd name="T0" fmla="*/ 161 w 206"/>
                <a:gd name="T1" fmla="*/ 0 h 7"/>
                <a:gd name="T2" fmla="*/ 125 w 206"/>
                <a:gd name="T3" fmla="*/ 0 h 7"/>
                <a:gd name="T4" fmla="*/ 92 w 206"/>
                <a:gd name="T5" fmla="*/ 1 h 7"/>
                <a:gd name="T6" fmla="*/ 62 w 206"/>
                <a:gd name="T7" fmla="*/ 2 h 7"/>
                <a:gd name="T8" fmla="*/ 17 w 206"/>
                <a:gd name="T9" fmla="*/ 3 h 7"/>
                <a:gd name="T10" fmla="*/ 5 w 206"/>
                <a:gd name="T11" fmla="*/ 4 h 7"/>
                <a:gd name="T12" fmla="*/ 0 w 206"/>
                <a:gd name="T13" fmla="*/ 4 h 7"/>
                <a:gd name="T14" fmla="*/ 5 w 206"/>
                <a:gd name="T15" fmla="*/ 4 h 7"/>
                <a:gd name="T16" fmla="*/ 17 w 206"/>
                <a:gd name="T17" fmla="*/ 4 h 7"/>
                <a:gd name="T18" fmla="*/ 62 w 206"/>
                <a:gd name="T19" fmla="*/ 6 h 7"/>
                <a:gd name="T20" fmla="*/ 92 w 206"/>
                <a:gd name="T21" fmla="*/ 7 h 7"/>
                <a:gd name="T22" fmla="*/ 125 w 206"/>
                <a:gd name="T23" fmla="*/ 7 h 7"/>
                <a:gd name="T24" fmla="*/ 161 w 206"/>
                <a:gd name="T25" fmla="*/ 7 h 7"/>
                <a:gd name="T26" fmla="*/ 198 w 206"/>
                <a:gd name="T27" fmla="*/ 7 h 7"/>
                <a:gd name="T28" fmla="*/ 206 w 206"/>
                <a:gd name="T29" fmla="*/ 7 h 7"/>
                <a:gd name="T30" fmla="*/ 206 w 206"/>
                <a:gd name="T31" fmla="*/ 0 h 7"/>
                <a:gd name="T32" fmla="*/ 198 w 206"/>
                <a:gd name="T33" fmla="*/ 0 h 7"/>
                <a:gd name="T34" fmla="*/ 161 w 206"/>
                <a:gd name="T3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6" h="7">
                  <a:moveTo>
                    <a:pt x="161" y="0"/>
                  </a:moveTo>
                  <a:cubicBezTo>
                    <a:pt x="149" y="0"/>
                    <a:pt x="137" y="0"/>
                    <a:pt x="125" y="0"/>
                  </a:cubicBezTo>
                  <a:cubicBezTo>
                    <a:pt x="114" y="1"/>
                    <a:pt x="102" y="1"/>
                    <a:pt x="92" y="1"/>
                  </a:cubicBezTo>
                  <a:cubicBezTo>
                    <a:pt x="81" y="1"/>
                    <a:pt x="71" y="1"/>
                    <a:pt x="62" y="2"/>
                  </a:cubicBezTo>
                  <a:cubicBezTo>
                    <a:pt x="44" y="2"/>
                    <a:pt x="28" y="3"/>
                    <a:pt x="17" y="3"/>
                  </a:cubicBezTo>
                  <a:cubicBezTo>
                    <a:pt x="12" y="3"/>
                    <a:pt x="8" y="3"/>
                    <a:pt x="5" y="4"/>
                  </a:cubicBezTo>
                  <a:cubicBezTo>
                    <a:pt x="2" y="4"/>
                    <a:pt x="0" y="4"/>
                    <a:pt x="0" y="4"/>
                  </a:cubicBezTo>
                  <a:cubicBezTo>
                    <a:pt x="0" y="4"/>
                    <a:pt x="2" y="4"/>
                    <a:pt x="5" y="4"/>
                  </a:cubicBezTo>
                  <a:cubicBezTo>
                    <a:pt x="8" y="4"/>
                    <a:pt x="12" y="4"/>
                    <a:pt x="17" y="4"/>
                  </a:cubicBezTo>
                  <a:cubicBezTo>
                    <a:pt x="28" y="5"/>
                    <a:pt x="44" y="5"/>
                    <a:pt x="62" y="6"/>
                  </a:cubicBezTo>
                  <a:cubicBezTo>
                    <a:pt x="71" y="6"/>
                    <a:pt x="81" y="6"/>
                    <a:pt x="92" y="7"/>
                  </a:cubicBezTo>
                  <a:cubicBezTo>
                    <a:pt x="102" y="7"/>
                    <a:pt x="114" y="7"/>
                    <a:pt x="125" y="7"/>
                  </a:cubicBezTo>
                  <a:cubicBezTo>
                    <a:pt x="137" y="7"/>
                    <a:pt x="149" y="7"/>
                    <a:pt x="161" y="7"/>
                  </a:cubicBezTo>
                  <a:cubicBezTo>
                    <a:pt x="173" y="7"/>
                    <a:pt x="185" y="7"/>
                    <a:pt x="198" y="7"/>
                  </a:cubicBezTo>
                  <a:cubicBezTo>
                    <a:pt x="200" y="7"/>
                    <a:pt x="203" y="7"/>
                    <a:pt x="206" y="7"/>
                  </a:cubicBezTo>
                  <a:cubicBezTo>
                    <a:pt x="206" y="0"/>
                    <a:pt x="206" y="0"/>
                    <a:pt x="206" y="0"/>
                  </a:cubicBezTo>
                  <a:cubicBezTo>
                    <a:pt x="203" y="0"/>
                    <a:pt x="200" y="0"/>
                    <a:pt x="198" y="0"/>
                  </a:cubicBezTo>
                  <a:cubicBezTo>
                    <a:pt x="185" y="0"/>
                    <a:pt x="173" y="0"/>
                    <a:pt x="161" y="0"/>
                  </a:cubicBezTo>
                  <a:close/>
                </a:path>
              </a:pathLst>
            </a:custGeom>
            <a:solidFill>
              <a:srgbClr val="E5E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78"/>
            <p:cNvSpPr/>
            <p:nvPr/>
          </p:nvSpPr>
          <p:spPr bwMode="auto">
            <a:xfrm>
              <a:off x="6429376" y="5859464"/>
              <a:ext cx="450850" cy="12700"/>
            </a:xfrm>
            <a:custGeom>
              <a:avLst/>
              <a:gdLst>
                <a:gd name="T0" fmla="*/ 169 w 228"/>
                <a:gd name="T1" fmla="*/ 0 h 7"/>
                <a:gd name="T2" fmla="*/ 132 w 228"/>
                <a:gd name="T3" fmla="*/ 0 h 7"/>
                <a:gd name="T4" fmla="*/ 96 w 228"/>
                <a:gd name="T5" fmla="*/ 1 h 7"/>
                <a:gd name="T6" fmla="*/ 65 w 228"/>
                <a:gd name="T7" fmla="*/ 1 h 7"/>
                <a:gd name="T8" fmla="*/ 18 w 228"/>
                <a:gd name="T9" fmla="*/ 3 h 7"/>
                <a:gd name="T10" fmla="*/ 4 w 228"/>
                <a:gd name="T11" fmla="*/ 3 h 7"/>
                <a:gd name="T12" fmla="*/ 0 w 228"/>
                <a:gd name="T13" fmla="*/ 4 h 7"/>
                <a:gd name="T14" fmla="*/ 4 w 228"/>
                <a:gd name="T15" fmla="*/ 4 h 7"/>
                <a:gd name="T16" fmla="*/ 18 w 228"/>
                <a:gd name="T17" fmla="*/ 4 h 7"/>
                <a:gd name="T18" fmla="*/ 65 w 228"/>
                <a:gd name="T19" fmla="*/ 6 h 7"/>
                <a:gd name="T20" fmla="*/ 96 w 228"/>
                <a:gd name="T21" fmla="*/ 6 h 7"/>
                <a:gd name="T22" fmla="*/ 132 w 228"/>
                <a:gd name="T23" fmla="*/ 7 h 7"/>
                <a:gd name="T24" fmla="*/ 169 w 228"/>
                <a:gd name="T25" fmla="*/ 7 h 7"/>
                <a:gd name="T26" fmla="*/ 208 w 228"/>
                <a:gd name="T27" fmla="*/ 7 h 7"/>
                <a:gd name="T28" fmla="*/ 228 w 228"/>
                <a:gd name="T29" fmla="*/ 7 h 7"/>
                <a:gd name="T30" fmla="*/ 228 w 228"/>
                <a:gd name="T31" fmla="*/ 0 h 7"/>
                <a:gd name="T32" fmla="*/ 208 w 228"/>
                <a:gd name="T33" fmla="*/ 0 h 7"/>
                <a:gd name="T34" fmla="*/ 169 w 228"/>
                <a:gd name="T3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8" h="7">
                  <a:moveTo>
                    <a:pt x="169" y="0"/>
                  </a:moveTo>
                  <a:cubicBezTo>
                    <a:pt x="157" y="0"/>
                    <a:pt x="144" y="0"/>
                    <a:pt x="132" y="0"/>
                  </a:cubicBezTo>
                  <a:cubicBezTo>
                    <a:pt x="119" y="0"/>
                    <a:pt x="108" y="1"/>
                    <a:pt x="96" y="1"/>
                  </a:cubicBezTo>
                  <a:cubicBezTo>
                    <a:pt x="85" y="1"/>
                    <a:pt x="75" y="1"/>
                    <a:pt x="65" y="1"/>
                  </a:cubicBezTo>
                  <a:cubicBezTo>
                    <a:pt x="45" y="2"/>
                    <a:pt x="29" y="2"/>
                    <a:pt x="18" y="3"/>
                  </a:cubicBezTo>
                  <a:cubicBezTo>
                    <a:pt x="12" y="3"/>
                    <a:pt x="7" y="3"/>
                    <a:pt x="4" y="3"/>
                  </a:cubicBezTo>
                  <a:cubicBezTo>
                    <a:pt x="1" y="3"/>
                    <a:pt x="0" y="4"/>
                    <a:pt x="0" y="4"/>
                  </a:cubicBezTo>
                  <a:cubicBezTo>
                    <a:pt x="0" y="4"/>
                    <a:pt x="1" y="4"/>
                    <a:pt x="4" y="4"/>
                  </a:cubicBezTo>
                  <a:cubicBezTo>
                    <a:pt x="7" y="4"/>
                    <a:pt x="12" y="4"/>
                    <a:pt x="18" y="4"/>
                  </a:cubicBezTo>
                  <a:cubicBezTo>
                    <a:pt x="29" y="5"/>
                    <a:pt x="45" y="5"/>
                    <a:pt x="65" y="6"/>
                  </a:cubicBezTo>
                  <a:cubicBezTo>
                    <a:pt x="75" y="6"/>
                    <a:pt x="85" y="6"/>
                    <a:pt x="96" y="6"/>
                  </a:cubicBezTo>
                  <a:cubicBezTo>
                    <a:pt x="108" y="6"/>
                    <a:pt x="119" y="7"/>
                    <a:pt x="132" y="7"/>
                  </a:cubicBezTo>
                  <a:cubicBezTo>
                    <a:pt x="144" y="7"/>
                    <a:pt x="157" y="7"/>
                    <a:pt x="169" y="7"/>
                  </a:cubicBezTo>
                  <a:cubicBezTo>
                    <a:pt x="182" y="7"/>
                    <a:pt x="195" y="7"/>
                    <a:pt x="208" y="7"/>
                  </a:cubicBezTo>
                  <a:cubicBezTo>
                    <a:pt x="215" y="7"/>
                    <a:pt x="221" y="7"/>
                    <a:pt x="228" y="7"/>
                  </a:cubicBezTo>
                  <a:cubicBezTo>
                    <a:pt x="228" y="0"/>
                    <a:pt x="228" y="0"/>
                    <a:pt x="228" y="0"/>
                  </a:cubicBezTo>
                  <a:cubicBezTo>
                    <a:pt x="221" y="0"/>
                    <a:pt x="215" y="0"/>
                    <a:pt x="208" y="0"/>
                  </a:cubicBezTo>
                  <a:cubicBezTo>
                    <a:pt x="195" y="0"/>
                    <a:pt x="182" y="0"/>
                    <a:pt x="169" y="0"/>
                  </a:cubicBezTo>
                  <a:close/>
                </a:path>
              </a:pathLst>
            </a:custGeom>
            <a:solidFill>
              <a:srgbClr val="E5E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79"/>
            <p:cNvSpPr/>
            <p:nvPr/>
          </p:nvSpPr>
          <p:spPr bwMode="auto">
            <a:xfrm>
              <a:off x="6307139" y="5708651"/>
              <a:ext cx="573088" cy="15875"/>
            </a:xfrm>
            <a:custGeom>
              <a:avLst/>
              <a:gdLst>
                <a:gd name="T0" fmla="*/ 239 w 290"/>
                <a:gd name="T1" fmla="*/ 0 h 8"/>
                <a:gd name="T2" fmla="*/ 195 w 290"/>
                <a:gd name="T3" fmla="*/ 1 h 8"/>
                <a:gd name="T4" fmla="*/ 151 w 290"/>
                <a:gd name="T5" fmla="*/ 1 h 8"/>
                <a:gd name="T6" fmla="*/ 111 w 290"/>
                <a:gd name="T7" fmla="*/ 1 h 8"/>
                <a:gd name="T8" fmla="*/ 75 w 290"/>
                <a:gd name="T9" fmla="*/ 2 h 8"/>
                <a:gd name="T10" fmla="*/ 20 w 290"/>
                <a:gd name="T11" fmla="*/ 4 h 8"/>
                <a:gd name="T12" fmla="*/ 5 w 290"/>
                <a:gd name="T13" fmla="*/ 4 h 8"/>
                <a:gd name="T14" fmla="*/ 0 w 290"/>
                <a:gd name="T15" fmla="*/ 4 h 8"/>
                <a:gd name="T16" fmla="*/ 5 w 290"/>
                <a:gd name="T17" fmla="*/ 4 h 8"/>
                <a:gd name="T18" fmla="*/ 20 w 290"/>
                <a:gd name="T19" fmla="*/ 5 h 8"/>
                <a:gd name="T20" fmla="*/ 75 w 290"/>
                <a:gd name="T21" fmla="*/ 6 h 8"/>
                <a:gd name="T22" fmla="*/ 111 w 290"/>
                <a:gd name="T23" fmla="*/ 7 h 8"/>
                <a:gd name="T24" fmla="*/ 151 w 290"/>
                <a:gd name="T25" fmla="*/ 8 h 8"/>
                <a:gd name="T26" fmla="*/ 195 w 290"/>
                <a:gd name="T27" fmla="*/ 8 h 8"/>
                <a:gd name="T28" fmla="*/ 239 w 290"/>
                <a:gd name="T29" fmla="*/ 8 h 8"/>
                <a:gd name="T30" fmla="*/ 284 w 290"/>
                <a:gd name="T31" fmla="*/ 8 h 8"/>
                <a:gd name="T32" fmla="*/ 290 w 290"/>
                <a:gd name="T33" fmla="*/ 8 h 8"/>
                <a:gd name="T34" fmla="*/ 290 w 290"/>
                <a:gd name="T35" fmla="*/ 1 h 8"/>
                <a:gd name="T36" fmla="*/ 284 w 290"/>
                <a:gd name="T37" fmla="*/ 1 h 8"/>
                <a:gd name="T38" fmla="*/ 239 w 290"/>
                <a:gd name="T3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0" h="8">
                  <a:moveTo>
                    <a:pt x="239" y="0"/>
                  </a:moveTo>
                  <a:cubicBezTo>
                    <a:pt x="224" y="1"/>
                    <a:pt x="209" y="1"/>
                    <a:pt x="195" y="1"/>
                  </a:cubicBezTo>
                  <a:cubicBezTo>
                    <a:pt x="180" y="1"/>
                    <a:pt x="165" y="1"/>
                    <a:pt x="151" y="1"/>
                  </a:cubicBezTo>
                  <a:cubicBezTo>
                    <a:pt x="137" y="1"/>
                    <a:pt x="124" y="1"/>
                    <a:pt x="111" y="1"/>
                  </a:cubicBezTo>
                  <a:cubicBezTo>
                    <a:pt x="98" y="2"/>
                    <a:pt x="86" y="2"/>
                    <a:pt x="75" y="2"/>
                  </a:cubicBezTo>
                  <a:cubicBezTo>
                    <a:pt x="52" y="3"/>
                    <a:pt x="33" y="3"/>
                    <a:pt x="20" y="4"/>
                  </a:cubicBezTo>
                  <a:cubicBezTo>
                    <a:pt x="14" y="4"/>
                    <a:pt x="9" y="4"/>
                    <a:pt x="5" y="4"/>
                  </a:cubicBezTo>
                  <a:cubicBezTo>
                    <a:pt x="2" y="4"/>
                    <a:pt x="0" y="4"/>
                    <a:pt x="0" y="4"/>
                  </a:cubicBezTo>
                  <a:cubicBezTo>
                    <a:pt x="0" y="4"/>
                    <a:pt x="2" y="4"/>
                    <a:pt x="5" y="4"/>
                  </a:cubicBezTo>
                  <a:cubicBezTo>
                    <a:pt x="9" y="5"/>
                    <a:pt x="14" y="5"/>
                    <a:pt x="20" y="5"/>
                  </a:cubicBezTo>
                  <a:cubicBezTo>
                    <a:pt x="33" y="5"/>
                    <a:pt x="52" y="6"/>
                    <a:pt x="75" y="6"/>
                  </a:cubicBezTo>
                  <a:cubicBezTo>
                    <a:pt x="86" y="7"/>
                    <a:pt x="98" y="7"/>
                    <a:pt x="111" y="7"/>
                  </a:cubicBezTo>
                  <a:cubicBezTo>
                    <a:pt x="124" y="7"/>
                    <a:pt x="137" y="7"/>
                    <a:pt x="151" y="8"/>
                  </a:cubicBezTo>
                  <a:cubicBezTo>
                    <a:pt x="165" y="8"/>
                    <a:pt x="180" y="8"/>
                    <a:pt x="195" y="8"/>
                  </a:cubicBezTo>
                  <a:cubicBezTo>
                    <a:pt x="209" y="8"/>
                    <a:pt x="224" y="8"/>
                    <a:pt x="239" y="8"/>
                  </a:cubicBezTo>
                  <a:cubicBezTo>
                    <a:pt x="254" y="8"/>
                    <a:pt x="269" y="8"/>
                    <a:pt x="284" y="8"/>
                  </a:cubicBezTo>
                  <a:cubicBezTo>
                    <a:pt x="286" y="8"/>
                    <a:pt x="288" y="8"/>
                    <a:pt x="290" y="8"/>
                  </a:cubicBezTo>
                  <a:cubicBezTo>
                    <a:pt x="290" y="1"/>
                    <a:pt x="290" y="1"/>
                    <a:pt x="290" y="1"/>
                  </a:cubicBezTo>
                  <a:cubicBezTo>
                    <a:pt x="288" y="1"/>
                    <a:pt x="286" y="1"/>
                    <a:pt x="284" y="1"/>
                  </a:cubicBezTo>
                  <a:cubicBezTo>
                    <a:pt x="269" y="1"/>
                    <a:pt x="254" y="1"/>
                    <a:pt x="239" y="0"/>
                  </a:cubicBezTo>
                  <a:close/>
                </a:path>
              </a:pathLst>
            </a:custGeom>
            <a:solidFill>
              <a:srgbClr val="E5E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80"/>
            <p:cNvSpPr/>
            <p:nvPr/>
          </p:nvSpPr>
          <p:spPr bwMode="auto">
            <a:xfrm>
              <a:off x="6638926" y="5510214"/>
              <a:ext cx="241300" cy="14288"/>
            </a:xfrm>
            <a:custGeom>
              <a:avLst/>
              <a:gdLst>
                <a:gd name="T0" fmla="*/ 72 w 122"/>
                <a:gd name="T1" fmla="*/ 1 h 7"/>
                <a:gd name="T2" fmla="*/ 48 w 122"/>
                <a:gd name="T3" fmla="*/ 2 h 7"/>
                <a:gd name="T4" fmla="*/ 0 w 122"/>
                <a:gd name="T5" fmla="*/ 4 h 7"/>
                <a:gd name="T6" fmla="*/ 48 w 122"/>
                <a:gd name="T7" fmla="*/ 6 h 7"/>
                <a:gd name="T8" fmla="*/ 72 w 122"/>
                <a:gd name="T9" fmla="*/ 7 h 7"/>
                <a:gd name="T10" fmla="*/ 98 w 122"/>
                <a:gd name="T11" fmla="*/ 7 h 7"/>
                <a:gd name="T12" fmla="*/ 122 w 122"/>
                <a:gd name="T13" fmla="*/ 7 h 7"/>
                <a:gd name="T14" fmla="*/ 122 w 122"/>
                <a:gd name="T15" fmla="*/ 0 h 7"/>
                <a:gd name="T16" fmla="*/ 98 w 122"/>
                <a:gd name="T17" fmla="*/ 1 h 7"/>
                <a:gd name="T18" fmla="*/ 72 w 122"/>
                <a:gd name="T1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" h="7">
                  <a:moveTo>
                    <a:pt x="72" y="1"/>
                  </a:moveTo>
                  <a:cubicBezTo>
                    <a:pt x="63" y="1"/>
                    <a:pt x="55" y="2"/>
                    <a:pt x="48" y="2"/>
                  </a:cubicBezTo>
                  <a:cubicBezTo>
                    <a:pt x="19" y="3"/>
                    <a:pt x="0" y="4"/>
                    <a:pt x="0" y="4"/>
                  </a:cubicBezTo>
                  <a:cubicBezTo>
                    <a:pt x="0" y="4"/>
                    <a:pt x="19" y="5"/>
                    <a:pt x="48" y="6"/>
                  </a:cubicBezTo>
                  <a:cubicBezTo>
                    <a:pt x="55" y="6"/>
                    <a:pt x="63" y="7"/>
                    <a:pt x="72" y="7"/>
                  </a:cubicBezTo>
                  <a:cubicBezTo>
                    <a:pt x="80" y="7"/>
                    <a:pt x="89" y="7"/>
                    <a:pt x="98" y="7"/>
                  </a:cubicBezTo>
                  <a:cubicBezTo>
                    <a:pt x="106" y="7"/>
                    <a:pt x="114" y="7"/>
                    <a:pt x="122" y="7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14" y="0"/>
                    <a:pt x="106" y="1"/>
                    <a:pt x="98" y="1"/>
                  </a:cubicBezTo>
                  <a:cubicBezTo>
                    <a:pt x="89" y="1"/>
                    <a:pt x="80" y="1"/>
                    <a:pt x="72" y="1"/>
                  </a:cubicBezTo>
                  <a:close/>
                </a:path>
              </a:pathLst>
            </a:custGeom>
            <a:solidFill>
              <a:srgbClr val="E5E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Rectangle 81">
              <a:hlinkClick r:id="rId2"/>
            </p:cNvPr>
            <p:cNvSpPr>
              <a:spLocks noChangeArrowheads="1"/>
            </p:cNvSpPr>
            <p:nvPr/>
          </p:nvSpPr>
          <p:spPr bwMode="auto">
            <a:xfrm>
              <a:off x="5618164" y="4641851"/>
              <a:ext cx="1190625" cy="838200"/>
            </a:xfrm>
            <a:prstGeom prst="rect">
              <a:avLst/>
            </a:prstGeom>
            <a:solidFill>
              <a:srgbClr val="F9F7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82"/>
            <p:cNvSpPr/>
            <p:nvPr/>
          </p:nvSpPr>
          <p:spPr bwMode="auto">
            <a:xfrm>
              <a:off x="6503195" y="3971131"/>
              <a:ext cx="139700" cy="14288"/>
            </a:xfrm>
            <a:custGeom>
              <a:avLst/>
              <a:gdLst>
                <a:gd name="T0" fmla="*/ 71 w 71"/>
                <a:gd name="T1" fmla="*/ 4 h 7"/>
                <a:gd name="T2" fmla="*/ 31 w 71"/>
                <a:gd name="T3" fmla="*/ 1 h 7"/>
                <a:gd name="T4" fmla="*/ 0 w 71"/>
                <a:gd name="T5" fmla="*/ 0 h 7"/>
                <a:gd name="T6" fmla="*/ 0 w 71"/>
                <a:gd name="T7" fmla="*/ 7 h 7"/>
                <a:gd name="T8" fmla="*/ 31 w 71"/>
                <a:gd name="T9" fmla="*/ 6 h 7"/>
                <a:gd name="T10" fmla="*/ 71 w 71"/>
                <a:gd name="T11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" h="7">
                  <a:moveTo>
                    <a:pt x="71" y="4"/>
                  </a:moveTo>
                  <a:cubicBezTo>
                    <a:pt x="71" y="4"/>
                    <a:pt x="55" y="2"/>
                    <a:pt x="31" y="1"/>
                  </a:cubicBezTo>
                  <a:cubicBezTo>
                    <a:pt x="22" y="1"/>
                    <a:pt x="11" y="1"/>
                    <a:pt x="0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1" y="6"/>
                    <a:pt x="22" y="6"/>
                    <a:pt x="31" y="6"/>
                  </a:cubicBezTo>
                  <a:cubicBezTo>
                    <a:pt x="55" y="5"/>
                    <a:pt x="71" y="4"/>
                    <a:pt x="71" y="4"/>
                  </a:cubicBezTo>
                  <a:close/>
                </a:path>
              </a:pathLst>
            </a:custGeom>
            <a:solidFill>
              <a:srgbClr val="E5E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83"/>
            <p:cNvSpPr/>
            <p:nvPr/>
          </p:nvSpPr>
          <p:spPr bwMode="auto">
            <a:xfrm>
              <a:off x="6503195" y="4069556"/>
              <a:ext cx="361950" cy="15875"/>
            </a:xfrm>
            <a:custGeom>
              <a:avLst/>
              <a:gdLst>
                <a:gd name="T0" fmla="*/ 67 w 183"/>
                <a:gd name="T1" fmla="*/ 7 h 8"/>
                <a:gd name="T2" fmla="*/ 126 w 183"/>
                <a:gd name="T3" fmla="*/ 6 h 8"/>
                <a:gd name="T4" fmla="*/ 183 w 183"/>
                <a:gd name="T5" fmla="*/ 4 h 8"/>
                <a:gd name="T6" fmla="*/ 126 w 183"/>
                <a:gd name="T7" fmla="*/ 2 h 8"/>
                <a:gd name="T8" fmla="*/ 67 w 183"/>
                <a:gd name="T9" fmla="*/ 0 h 8"/>
                <a:gd name="T10" fmla="*/ 34 w 183"/>
                <a:gd name="T11" fmla="*/ 0 h 8"/>
                <a:gd name="T12" fmla="*/ 0 w 183"/>
                <a:gd name="T13" fmla="*/ 0 h 8"/>
                <a:gd name="T14" fmla="*/ 0 w 183"/>
                <a:gd name="T15" fmla="*/ 8 h 8"/>
                <a:gd name="T16" fmla="*/ 34 w 183"/>
                <a:gd name="T17" fmla="*/ 7 h 8"/>
                <a:gd name="T18" fmla="*/ 67 w 183"/>
                <a:gd name="T19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3" h="8">
                  <a:moveTo>
                    <a:pt x="67" y="7"/>
                  </a:moveTo>
                  <a:cubicBezTo>
                    <a:pt x="88" y="7"/>
                    <a:pt x="108" y="6"/>
                    <a:pt x="126" y="6"/>
                  </a:cubicBezTo>
                  <a:cubicBezTo>
                    <a:pt x="160" y="5"/>
                    <a:pt x="183" y="4"/>
                    <a:pt x="183" y="4"/>
                  </a:cubicBezTo>
                  <a:cubicBezTo>
                    <a:pt x="183" y="4"/>
                    <a:pt x="160" y="3"/>
                    <a:pt x="126" y="2"/>
                  </a:cubicBezTo>
                  <a:cubicBezTo>
                    <a:pt x="108" y="1"/>
                    <a:pt x="88" y="1"/>
                    <a:pt x="67" y="0"/>
                  </a:cubicBezTo>
                  <a:cubicBezTo>
                    <a:pt x="56" y="0"/>
                    <a:pt x="45" y="0"/>
                    <a:pt x="34" y="0"/>
                  </a:cubicBezTo>
                  <a:cubicBezTo>
                    <a:pt x="22" y="0"/>
                    <a:pt x="11" y="0"/>
                    <a:pt x="0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1" y="8"/>
                    <a:pt x="22" y="7"/>
                    <a:pt x="34" y="7"/>
                  </a:cubicBezTo>
                  <a:cubicBezTo>
                    <a:pt x="45" y="7"/>
                    <a:pt x="56" y="7"/>
                    <a:pt x="67" y="7"/>
                  </a:cubicBezTo>
                  <a:close/>
                </a:path>
              </a:pathLst>
            </a:custGeom>
            <a:solidFill>
              <a:srgbClr val="E5E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84"/>
            <p:cNvSpPr/>
            <p:nvPr/>
          </p:nvSpPr>
          <p:spPr bwMode="auto">
            <a:xfrm>
              <a:off x="6503195" y="4267994"/>
              <a:ext cx="652463" cy="15875"/>
            </a:xfrm>
            <a:custGeom>
              <a:avLst/>
              <a:gdLst>
                <a:gd name="T0" fmla="*/ 73 w 330"/>
                <a:gd name="T1" fmla="*/ 8 h 8"/>
                <a:gd name="T2" fmla="*/ 121 w 330"/>
                <a:gd name="T3" fmla="*/ 8 h 8"/>
                <a:gd name="T4" fmla="*/ 167 w 330"/>
                <a:gd name="T5" fmla="*/ 7 h 8"/>
                <a:gd name="T6" fmla="*/ 249 w 330"/>
                <a:gd name="T7" fmla="*/ 6 h 8"/>
                <a:gd name="T8" fmla="*/ 308 w 330"/>
                <a:gd name="T9" fmla="*/ 5 h 8"/>
                <a:gd name="T10" fmla="*/ 324 w 330"/>
                <a:gd name="T11" fmla="*/ 4 h 8"/>
                <a:gd name="T12" fmla="*/ 330 w 330"/>
                <a:gd name="T13" fmla="*/ 4 h 8"/>
                <a:gd name="T14" fmla="*/ 324 w 330"/>
                <a:gd name="T15" fmla="*/ 4 h 8"/>
                <a:gd name="T16" fmla="*/ 308 w 330"/>
                <a:gd name="T17" fmla="*/ 3 h 8"/>
                <a:gd name="T18" fmla="*/ 249 w 330"/>
                <a:gd name="T19" fmla="*/ 2 h 8"/>
                <a:gd name="T20" fmla="*/ 167 w 330"/>
                <a:gd name="T21" fmla="*/ 1 h 8"/>
                <a:gd name="T22" fmla="*/ 121 w 330"/>
                <a:gd name="T23" fmla="*/ 1 h 8"/>
                <a:gd name="T24" fmla="*/ 73 w 330"/>
                <a:gd name="T25" fmla="*/ 0 h 8"/>
                <a:gd name="T26" fmla="*/ 25 w 330"/>
                <a:gd name="T27" fmla="*/ 1 h 8"/>
                <a:gd name="T28" fmla="*/ 0 w 330"/>
                <a:gd name="T29" fmla="*/ 1 h 8"/>
                <a:gd name="T30" fmla="*/ 0 w 330"/>
                <a:gd name="T31" fmla="*/ 8 h 8"/>
                <a:gd name="T32" fmla="*/ 25 w 330"/>
                <a:gd name="T33" fmla="*/ 8 h 8"/>
                <a:gd name="T34" fmla="*/ 73 w 330"/>
                <a:gd name="T3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30" h="8">
                  <a:moveTo>
                    <a:pt x="73" y="8"/>
                  </a:moveTo>
                  <a:cubicBezTo>
                    <a:pt x="89" y="8"/>
                    <a:pt x="105" y="8"/>
                    <a:pt x="121" y="8"/>
                  </a:cubicBezTo>
                  <a:cubicBezTo>
                    <a:pt x="136" y="8"/>
                    <a:pt x="152" y="8"/>
                    <a:pt x="167" y="7"/>
                  </a:cubicBezTo>
                  <a:cubicBezTo>
                    <a:pt x="197" y="7"/>
                    <a:pt x="225" y="7"/>
                    <a:pt x="249" y="6"/>
                  </a:cubicBezTo>
                  <a:cubicBezTo>
                    <a:pt x="274" y="6"/>
                    <a:pt x="294" y="5"/>
                    <a:pt x="308" y="5"/>
                  </a:cubicBezTo>
                  <a:cubicBezTo>
                    <a:pt x="315" y="5"/>
                    <a:pt x="320" y="4"/>
                    <a:pt x="324" y="4"/>
                  </a:cubicBezTo>
                  <a:cubicBezTo>
                    <a:pt x="328" y="4"/>
                    <a:pt x="330" y="4"/>
                    <a:pt x="330" y="4"/>
                  </a:cubicBezTo>
                  <a:cubicBezTo>
                    <a:pt x="330" y="4"/>
                    <a:pt x="328" y="4"/>
                    <a:pt x="324" y="4"/>
                  </a:cubicBezTo>
                  <a:cubicBezTo>
                    <a:pt x="320" y="4"/>
                    <a:pt x="315" y="4"/>
                    <a:pt x="308" y="3"/>
                  </a:cubicBezTo>
                  <a:cubicBezTo>
                    <a:pt x="294" y="3"/>
                    <a:pt x="274" y="2"/>
                    <a:pt x="249" y="2"/>
                  </a:cubicBezTo>
                  <a:cubicBezTo>
                    <a:pt x="225" y="2"/>
                    <a:pt x="197" y="1"/>
                    <a:pt x="167" y="1"/>
                  </a:cubicBezTo>
                  <a:cubicBezTo>
                    <a:pt x="152" y="1"/>
                    <a:pt x="136" y="1"/>
                    <a:pt x="121" y="1"/>
                  </a:cubicBezTo>
                  <a:cubicBezTo>
                    <a:pt x="105" y="0"/>
                    <a:pt x="89" y="0"/>
                    <a:pt x="73" y="0"/>
                  </a:cubicBezTo>
                  <a:cubicBezTo>
                    <a:pt x="57" y="0"/>
                    <a:pt x="41" y="0"/>
                    <a:pt x="25" y="1"/>
                  </a:cubicBezTo>
                  <a:cubicBezTo>
                    <a:pt x="16" y="1"/>
                    <a:pt x="8" y="1"/>
                    <a:pt x="0" y="1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8" y="8"/>
                    <a:pt x="16" y="8"/>
                    <a:pt x="25" y="8"/>
                  </a:cubicBezTo>
                  <a:cubicBezTo>
                    <a:pt x="41" y="8"/>
                    <a:pt x="57" y="8"/>
                    <a:pt x="73" y="8"/>
                  </a:cubicBezTo>
                  <a:close/>
                </a:path>
              </a:pathLst>
            </a:custGeom>
            <a:solidFill>
              <a:srgbClr val="E5E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85"/>
            <p:cNvSpPr/>
            <p:nvPr/>
          </p:nvSpPr>
          <p:spPr bwMode="auto">
            <a:xfrm>
              <a:off x="6503195" y="4468019"/>
              <a:ext cx="525463" cy="12700"/>
            </a:xfrm>
            <a:custGeom>
              <a:avLst/>
              <a:gdLst>
                <a:gd name="T0" fmla="*/ 83 w 266"/>
                <a:gd name="T1" fmla="*/ 7 h 7"/>
                <a:gd name="T2" fmla="*/ 124 w 266"/>
                <a:gd name="T3" fmla="*/ 7 h 7"/>
                <a:gd name="T4" fmla="*/ 196 w 266"/>
                <a:gd name="T5" fmla="*/ 6 h 7"/>
                <a:gd name="T6" fmla="*/ 247 w 266"/>
                <a:gd name="T7" fmla="*/ 4 h 7"/>
                <a:gd name="T8" fmla="*/ 261 w 266"/>
                <a:gd name="T9" fmla="*/ 4 h 7"/>
                <a:gd name="T10" fmla="*/ 266 w 266"/>
                <a:gd name="T11" fmla="*/ 4 h 7"/>
                <a:gd name="T12" fmla="*/ 261 w 266"/>
                <a:gd name="T13" fmla="*/ 3 h 7"/>
                <a:gd name="T14" fmla="*/ 247 w 266"/>
                <a:gd name="T15" fmla="*/ 3 h 7"/>
                <a:gd name="T16" fmla="*/ 196 w 266"/>
                <a:gd name="T17" fmla="*/ 1 h 7"/>
                <a:gd name="T18" fmla="*/ 124 w 266"/>
                <a:gd name="T19" fmla="*/ 0 h 7"/>
                <a:gd name="T20" fmla="*/ 83 w 266"/>
                <a:gd name="T21" fmla="*/ 0 h 7"/>
                <a:gd name="T22" fmla="*/ 41 w 266"/>
                <a:gd name="T23" fmla="*/ 0 h 7"/>
                <a:gd name="T24" fmla="*/ 0 w 266"/>
                <a:gd name="T25" fmla="*/ 0 h 7"/>
                <a:gd name="T26" fmla="*/ 0 w 266"/>
                <a:gd name="T27" fmla="*/ 7 h 7"/>
                <a:gd name="T28" fmla="*/ 41 w 266"/>
                <a:gd name="T29" fmla="*/ 7 h 7"/>
                <a:gd name="T30" fmla="*/ 83 w 266"/>
                <a:gd name="T3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6" h="7">
                  <a:moveTo>
                    <a:pt x="83" y="7"/>
                  </a:moveTo>
                  <a:cubicBezTo>
                    <a:pt x="97" y="7"/>
                    <a:pt x="110" y="7"/>
                    <a:pt x="124" y="7"/>
                  </a:cubicBezTo>
                  <a:cubicBezTo>
                    <a:pt x="150" y="7"/>
                    <a:pt x="175" y="6"/>
                    <a:pt x="196" y="6"/>
                  </a:cubicBezTo>
                  <a:cubicBezTo>
                    <a:pt x="217" y="5"/>
                    <a:pt x="235" y="5"/>
                    <a:pt x="247" y="4"/>
                  </a:cubicBezTo>
                  <a:cubicBezTo>
                    <a:pt x="253" y="4"/>
                    <a:pt x="258" y="4"/>
                    <a:pt x="261" y="4"/>
                  </a:cubicBezTo>
                  <a:cubicBezTo>
                    <a:pt x="265" y="4"/>
                    <a:pt x="266" y="4"/>
                    <a:pt x="266" y="4"/>
                  </a:cubicBezTo>
                  <a:cubicBezTo>
                    <a:pt x="266" y="4"/>
                    <a:pt x="265" y="3"/>
                    <a:pt x="261" y="3"/>
                  </a:cubicBezTo>
                  <a:cubicBezTo>
                    <a:pt x="258" y="3"/>
                    <a:pt x="253" y="3"/>
                    <a:pt x="247" y="3"/>
                  </a:cubicBezTo>
                  <a:cubicBezTo>
                    <a:pt x="235" y="2"/>
                    <a:pt x="217" y="2"/>
                    <a:pt x="196" y="1"/>
                  </a:cubicBezTo>
                  <a:cubicBezTo>
                    <a:pt x="175" y="1"/>
                    <a:pt x="150" y="0"/>
                    <a:pt x="124" y="0"/>
                  </a:cubicBezTo>
                  <a:cubicBezTo>
                    <a:pt x="110" y="0"/>
                    <a:pt x="97" y="0"/>
                    <a:pt x="83" y="0"/>
                  </a:cubicBezTo>
                  <a:cubicBezTo>
                    <a:pt x="69" y="0"/>
                    <a:pt x="55" y="0"/>
                    <a:pt x="41" y="0"/>
                  </a:cubicBezTo>
                  <a:cubicBezTo>
                    <a:pt x="27" y="0"/>
                    <a:pt x="13" y="0"/>
                    <a:pt x="0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3" y="7"/>
                    <a:pt x="27" y="7"/>
                    <a:pt x="41" y="7"/>
                  </a:cubicBezTo>
                  <a:cubicBezTo>
                    <a:pt x="55" y="7"/>
                    <a:pt x="69" y="7"/>
                    <a:pt x="83" y="7"/>
                  </a:cubicBezTo>
                  <a:close/>
                </a:path>
              </a:pathLst>
            </a:custGeom>
            <a:solidFill>
              <a:srgbClr val="E5E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86"/>
            <p:cNvSpPr/>
            <p:nvPr/>
          </p:nvSpPr>
          <p:spPr bwMode="auto">
            <a:xfrm>
              <a:off x="6503195" y="4547394"/>
              <a:ext cx="280988" cy="12700"/>
            </a:xfrm>
            <a:custGeom>
              <a:avLst/>
              <a:gdLst>
                <a:gd name="T0" fmla="*/ 39 w 142"/>
                <a:gd name="T1" fmla="*/ 7 h 7"/>
                <a:gd name="T2" fmla="*/ 91 w 142"/>
                <a:gd name="T3" fmla="*/ 6 h 7"/>
                <a:gd name="T4" fmla="*/ 142 w 142"/>
                <a:gd name="T5" fmla="*/ 4 h 7"/>
                <a:gd name="T6" fmla="*/ 91 w 142"/>
                <a:gd name="T7" fmla="*/ 2 h 7"/>
                <a:gd name="T8" fmla="*/ 39 w 142"/>
                <a:gd name="T9" fmla="*/ 0 h 7"/>
                <a:gd name="T10" fmla="*/ 9 w 142"/>
                <a:gd name="T11" fmla="*/ 0 h 7"/>
                <a:gd name="T12" fmla="*/ 0 w 142"/>
                <a:gd name="T13" fmla="*/ 0 h 7"/>
                <a:gd name="T14" fmla="*/ 0 w 142"/>
                <a:gd name="T15" fmla="*/ 7 h 7"/>
                <a:gd name="T16" fmla="*/ 9 w 142"/>
                <a:gd name="T17" fmla="*/ 7 h 7"/>
                <a:gd name="T18" fmla="*/ 39 w 142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2" h="7">
                  <a:moveTo>
                    <a:pt x="39" y="7"/>
                  </a:moveTo>
                  <a:cubicBezTo>
                    <a:pt x="58" y="7"/>
                    <a:pt x="76" y="6"/>
                    <a:pt x="91" y="6"/>
                  </a:cubicBezTo>
                  <a:cubicBezTo>
                    <a:pt x="122" y="5"/>
                    <a:pt x="142" y="4"/>
                    <a:pt x="142" y="4"/>
                  </a:cubicBezTo>
                  <a:cubicBezTo>
                    <a:pt x="142" y="4"/>
                    <a:pt x="122" y="2"/>
                    <a:pt x="91" y="2"/>
                  </a:cubicBezTo>
                  <a:cubicBezTo>
                    <a:pt x="76" y="1"/>
                    <a:pt x="58" y="1"/>
                    <a:pt x="39" y="0"/>
                  </a:cubicBezTo>
                  <a:cubicBezTo>
                    <a:pt x="29" y="0"/>
                    <a:pt x="19" y="0"/>
                    <a:pt x="9" y="0"/>
                  </a:cubicBezTo>
                  <a:cubicBezTo>
                    <a:pt x="6" y="0"/>
                    <a:pt x="3" y="0"/>
                    <a:pt x="0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7"/>
                    <a:pt x="6" y="7"/>
                    <a:pt x="9" y="7"/>
                  </a:cubicBezTo>
                  <a:cubicBezTo>
                    <a:pt x="19" y="7"/>
                    <a:pt x="29" y="7"/>
                    <a:pt x="39" y="7"/>
                  </a:cubicBezTo>
                  <a:close/>
                </a:path>
              </a:pathLst>
            </a:custGeom>
            <a:solidFill>
              <a:srgbClr val="E5E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87"/>
            <p:cNvSpPr/>
            <p:nvPr/>
          </p:nvSpPr>
          <p:spPr bwMode="auto">
            <a:xfrm>
              <a:off x="6357939" y="5062539"/>
              <a:ext cx="450850" cy="15875"/>
            </a:xfrm>
            <a:custGeom>
              <a:avLst/>
              <a:gdLst>
                <a:gd name="T0" fmla="*/ 169 w 228"/>
                <a:gd name="T1" fmla="*/ 0 h 8"/>
                <a:gd name="T2" fmla="*/ 132 w 228"/>
                <a:gd name="T3" fmla="*/ 1 h 8"/>
                <a:gd name="T4" fmla="*/ 96 w 228"/>
                <a:gd name="T5" fmla="*/ 1 h 8"/>
                <a:gd name="T6" fmla="*/ 65 w 228"/>
                <a:gd name="T7" fmla="*/ 2 h 8"/>
                <a:gd name="T8" fmla="*/ 18 w 228"/>
                <a:gd name="T9" fmla="*/ 3 h 8"/>
                <a:gd name="T10" fmla="*/ 4 w 228"/>
                <a:gd name="T11" fmla="*/ 4 h 8"/>
                <a:gd name="T12" fmla="*/ 0 w 228"/>
                <a:gd name="T13" fmla="*/ 4 h 8"/>
                <a:gd name="T14" fmla="*/ 4 w 228"/>
                <a:gd name="T15" fmla="*/ 4 h 8"/>
                <a:gd name="T16" fmla="*/ 18 w 228"/>
                <a:gd name="T17" fmla="*/ 5 h 8"/>
                <a:gd name="T18" fmla="*/ 65 w 228"/>
                <a:gd name="T19" fmla="*/ 6 h 8"/>
                <a:gd name="T20" fmla="*/ 96 w 228"/>
                <a:gd name="T21" fmla="*/ 7 h 8"/>
                <a:gd name="T22" fmla="*/ 132 w 228"/>
                <a:gd name="T23" fmla="*/ 7 h 8"/>
                <a:gd name="T24" fmla="*/ 169 w 228"/>
                <a:gd name="T25" fmla="*/ 8 h 8"/>
                <a:gd name="T26" fmla="*/ 208 w 228"/>
                <a:gd name="T27" fmla="*/ 8 h 8"/>
                <a:gd name="T28" fmla="*/ 228 w 228"/>
                <a:gd name="T29" fmla="*/ 8 h 8"/>
                <a:gd name="T30" fmla="*/ 228 w 228"/>
                <a:gd name="T31" fmla="*/ 0 h 8"/>
                <a:gd name="T32" fmla="*/ 208 w 228"/>
                <a:gd name="T33" fmla="*/ 0 h 8"/>
                <a:gd name="T34" fmla="*/ 169 w 228"/>
                <a:gd name="T3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8" h="8">
                  <a:moveTo>
                    <a:pt x="169" y="0"/>
                  </a:moveTo>
                  <a:cubicBezTo>
                    <a:pt x="157" y="0"/>
                    <a:pt x="144" y="1"/>
                    <a:pt x="132" y="1"/>
                  </a:cubicBezTo>
                  <a:cubicBezTo>
                    <a:pt x="119" y="1"/>
                    <a:pt x="108" y="1"/>
                    <a:pt x="96" y="1"/>
                  </a:cubicBezTo>
                  <a:cubicBezTo>
                    <a:pt x="85" y="1"/>
                    <a:pt x="75" y="2"/>
                    <a:pt x="65" y="2"/>
                  </a:cubicBezTo>
                  <a:cubicBezTo>
                    <a:pt x="45" y="2"/>
                    <a:pt x="29" y="3"/>
                    <a:pt x="18" y="3"/>
                  </a:cubicBezTo>
                  <a:cubicBezTo>
                    <a:pt x="12" y="3"/>
                    <a:pt x="7" y="4"/>
                    <a:pt x="4" y="4"/>
                  </a:cubicBezTo>
                  <a:cubicBezTo>
                    <a:pt x="1" y="4"/>
                    <a:pt x="0" y="4"/>
                    <a:pt x="0" y="4"/>
                  </a:cubicBezTo>
                  <a:cubicBezTo>
                    <a:pt x="0" y="4"/>
                    <a:pt x="1" y="4"/>
                    <a:pt x="4" y="4"/>
                  </a:cubicBezTo>
                  <a:cubicBezTo>
                    <a:pt x="7" y="4"/>
                    <a:pt x="12" y="5"/>
                    <a:pt x="18" y="5"/>
                  </a:cubicBezTo>
                  <a:cubicBezTo>
                    <a:pt x="29" y="5"/>
                    <a:pt x="45" y="6"/>
                    <a:pt x="65" y="6"/>
                  </a:cubicBezTo>
                  <a:cubicBezTo>
                    <a:pt x="75" y="6"/>
                    <a:pt x="85" y="7"/>
                    <a:pt x="96" y="7"/>
                  </a:cubicBezTo>
                  <a:cubicBezTo>
                    <a:pt x="108" y="7"/>
                    <a:pt x="119" y="7"/>
                    <a:pt x="132" y="7"/>
                  </a:cubicBezTo>
                  <a:cubicBezTo>
                    <a:pt x="144" y="7"/>
                    <a:pt x="157" y="8"/>
                    <a:pt x="169" y="8"/>
                  </a:cubicBezTo>
                  <a:cubicBezTo>
                    <a:pt x="182" y="8"/>
                    <a:pt x="195" y="8"/>
                    <a:pt x="208" y="8"/>
                  </a:cubicBezTo>
                  <a:cubicBezTo>
                    <a:pt x="215" y="8"/>
                    <a:pt x="221" y="8"/>
                    <a:pt x="228" y="8"/>
                  </a:cubicBezTo>
                  <a:cubicBezTo>
                    <a:pt x="228" y="0"/>
                    <a:pt x="228" y="0"/>
                    <a:pt x="228" y="0"/>
                  </a:cubicBezTo>
                  <a:cubicBezTo>
                    <a:pt x="221" y="0"/>
                    <a:pt x="215" y="0"/>
                    <a:pt x="208" y="0"/>
                  </a:cubicBezTo>
                  <a:cubicBezTo>
                    <a:pt x="195" y="0"/>
                    <a:pt x="182" y="0"/>
                    <a:pt x="169" y="0"/>
                  </a:cubicBezTo>
                  <a:close/>
                </a:path>
              </a:pathLst>
            </a:custGeom>
            <a:solidFill>
              <a:srgbClr val="E5E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88"/>
            <p:cNvSpPr/>
            <p:nvPr/>
          </p:nvSpPr>
          <p:spPr bwMode="auto">
            <a:xfrm>
              <a:off x="6553201" y="5311776"/>
              <a:ext cx="255588" cy="14288"/>
            </a:xfrm>
            <a:custGeom>
              <a:avLst/>
              <a:gdLst>
                <a:gd name="T0" fmla="*/ 74 w 129"/>
                <a:gd name="T1" fmla="*/ 1 h 7"/>
                <a:gd name="T2" fmla="*/ 50 w 129"/>
                <a:gd name="T3" fmla="*/ 1 h 7"/>
                <a:gd name="T4" fmla="*/ 0 w 129"/>
                <a:gd name="T5" fmla="*/ 4 h 7"/>
                <a:gd name="T6" fmla="*/ 50 w 129"/>
                <a:gd name="T7" fmla="*/ 6 h 7"/>
                <a:gd name="T8" fmla="*/ 74 w 129"/>
                <a:gd name="T9" fmla="*/ 6 h 7"/>
                <a:gd name="T10" fmla="*/ 101 w 129"/>
                <a:gd name="T11" fmla="*/ 7 h 7"/>
                <a:gd name="T12" fmla="*/ 129 w 129"/>
                <a:gd name="T13" fmla="*/ 7 h 7"/>
                <a:gd name="T14" fmla="*/ 129 w 129"/>
                <a:gd name="T15" fmla="*/ 0 h 7"/>
                <a:gd name="T16" fmla="*/ 101 w 129"/>
                <a:gd name="T17" fmla="*/ 0 h 7"/>
                <a:gd name="T18" fmla="*/ 74 w 129"/>
                <a:gd name="T1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9" h="7">
                  <a:moveTo>
                    <a:pt x="74" y="1"/>
                  </a:moveTo>
                  <a:cubicBezTo>
                    <a:pt x="66" y="1"/>
                    <a:pt x="58" y="1"/>
                    <a:pt x="50" y="1"/>
                  </a:cubicBezTo>
                  <a:cubicBezTo>
                    <a:pt x="20" y="2"/>
                    <a:pt x="0" y="4"/>
                    <a:pt x="0" y="4"/>
                  </a:cubicBezTo>
                  <a:cubicBezTo>
                    <a:pt x="0" y="4"/>
                    <a:pt x="20" y="5"/>
                    <a:pt x="50" y="6"/>
                  </a:cubicBezTo>
                  <a:cubicBezTo>
                    <a:pt x="58" y="6"/>
                    <a:pt x="66" y="6"/>
                    <a:pt x="74" y="6"/>
                  </a:cubicBezTo>
                  <a:cubicBezTo>
                    <a:pt x="83" y="7"/>
                    <a:pt x="92" y="7"/>
                    <a:pt x="101" y="7"/>
                  </a:cubicBezTo>
                  <a:cubicBezTo>
                    <a:pt x="110" y="7"/>
                    <a:pt x="119" y="7"/>
                    <a:pt x="129" y="7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19" y="0"/>
                    <a:pt x="110" y="0"/>
                    <a:pt x="101" y="0"/>
                  </a:cubicBezTo>
                  <a:cubicBezTo>
                    <a:pt x="92" y="0"/>
                    <a:pt x="83" y="1"/>
                    <a:pt x="74" y="1"/>
                  </a:cubicBezTo>
                  <a:close/>
                </a:path>
              </a:pathLst>
            </a:custGeom>
            <a:solidFill>
              <a:srgbClr val="E5E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89"/>
            <p:cNvSpPr/>
            <p:nvPr/>
          </p:nvSpPr>
          <p:spPr bwMode="auto">
            <a:xfrm>
              <a:off x="6584951" y="4964114"/>
              <a:ext cx="223838" cy="14288"/>
            </a:xfrm>
            <a:custGeom>
              <a:avLst/>
              <a:gdLst>
                <a:gd name="T0" fmla="*/ 70 w 113"/>
                <a:gd name="T1" fmla="*/ 1 h 7"/>
                <a:gd name="T2" fmla="*/ 47 w 113"/>
                <a:gd name="T3" fmla="*/ 2 h 7"/>
                <a:gd name="T4" fmla="*/ 0 w 113"/>
                <a:gd name="T5" fmla="*/ 4 h 7"/>
                <a:gd name="T6" fmla="*/ 47 w 113"/>
                <a:gd name="T7" fmla="*/ 6 h 7"/>
                <a:gd name="T8" fmla="*/ 70 w 113"/>
                <a:gd name="T9" fmla="*/ 7 h 7"/>
                <a:gd name="T10" fmla="*/ 95 w 113"/>
                <a:gd name="T11" fmla="*/ 7 h 7"/>
                <a:gd name="T12" fmla="*/ 113 w 113"/>
                <a:gd name="T13" fmla="*/ 7 h 7"/>
                <a:gd name="T14" fmla="*/ 113 w 113"/>
                <a:gd name="T15" fmla="*/ 0 h 7"/>
                <a:gd name="T16" fmla="*/ 95 w 113"/>
                <a:gd name="T17" fmla="*/ 1 h 7"/>
                <a:gd name="T18" fmla="*/ 70 w 113"/>
                <a:gd name="T1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3" h="7">
                  <a:moveTo>
                    <a:pt x="70" y="1"/>
                  </a:moveTo>
                  <a:cubicBezTo>
                    <a:pt x="62" y="1"/>
                    <a:pt x="54" y="1"/>
                    <a:pt x="47" y="2"/>
                  </a:cubicBezTo>
                  <a:cubicBezTo>
                    <a:pt x="19" y="3"/>
                    <a:pt x="0" y="4"/>
                    <a:pt x="0" y="4"/>
                  </a:cubicBezTo>
                  <a:cubicBezTo>
                    <a:pt x="0" y="4"/>
                    <a:pt x="19" y="5"/>
                    <a:pt x="47" y="6"/>
                  </a:cubicBezTo>
                  <a:cubicBezTo>
                    <a:pt x="54" y="6"/>
                    <a:pt x="62" y="7"/>
                    <a:pt x="70" y="7"/>
                  </a:cubicBezTo>
                  <a:cubicBezTo>
                    <a:pt x="78" y="7"/>
                    <a:pt x="86" y="7"/>
                    <a:pt x="95" y="7"/>
                  </a:cubicBezTo>
                  <a:cubicBezTo>
                    <a:pt x="101" y="7"/>
                    <a:pt x="107" y="7"/>
                    <a:pt x="113" y="7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7" y="0"/>
                    <a:pt x="101" y="1"/>
                    <a:pt x="95" y="1"/>
                  </a:cubicBezTo>
                  <a:cubicBezTo>
                    <a:pt x="86" y="1"/>
                    <a:pt x="78" y="1"/>
                    <a:pt x="70" y="1"/>
                  </a:cubicBezTo>
                  <a:close/>
                </a:path>
              </a:pathLst>
            </a:custGeom>
            <a:solidFill>
              <a:srgbClr val="E5E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90"/>
            <p:cNvSpPr/>
            <p:nvPr/>
          </p:nvSpPr>
          <p:spPr bwMode="auto">
            <a:xfrm>
              <a:off x="6213476" y="4765676"/>
              <a:ext cx="595313" cy="14288"/>
            </a:xfrm>
            <a:custGeom>
              <a:avLst/>
              <a:gdLst>
                <a:gd name="T0" fmla="*/ 245 w 301"/>
                <a:gd name="T1" fmla="*/ 0 h 7"/>
                <a:gd name="T2" fmla="*/ 199 w 301"/>
                <a:gd name="T3" fmla="*/ 0 h 7"/>
                <a:gd name="T4" fmla="*/ 155 w 301"/>
                <a:gd name="T5" fmla="*/ 0 h 7"/>
                <a:gd name="T6" fmla="*/ 114 w 301"/>
                <a:gd name="T7" fmla="*/ 1 h 7"/>
                <a:gd name="T8" fmla="*/ 76 w 301"/>
                <a:gd name="T9" fmla="*/ 1 h 7"/>
                <a:gd name="T10" fmla="*/ 21 w 301"/>
                <a:gd name="T11" fmla="*/ 3 h 7"/>
                <a:gd name="T12" fmla="*/ 5 w 301"/>
                <a:gd name="T13" fmla="*/ 3 h 7"/>
                <a:gd name="T14" fmla="*/ 0 w 301"/>
                <a:gd name="T15" fmla="*/ 4 h 7"/>
                <a:gd name="T16" fmla="*/ 5 w 301"/>
                <a:gd name="T17" fmla="*/ 4 h 7"/>
                <a:gd name="T18" fmla="*/ 21 w 301"/>
                <a:gd name="T19" fmla="*/ 4 h 7"/>
                <a:gd name="T20" fmla="*/ 76 w 301"/>
                <a:gd name="T21" fmla="*/ 6 h 7"/>
                <a:gd name="T22" fmla="*/ 114 w 301"/>
                <a:gd name="T23" fmla="*/ 6 h 7"/>
                <a:gd name="T24" fmla="*/ 155 w 301"/>
                <a:gd name="T25" fmla="*/ 7 h 7"/>
                <a:gd name="T26" fmla="*/ 199 w 301"/>
                <a:gd name="T27" fmla="*/ 7 h 7"/>
                <a:gd name="T28" fmla="*/ 245 w 301"/>
                <a:gd name="T29" fmla="*/ 7 h 7"/>
                <a:gd name="T30" fmla="*/ 291 w 301"/>
                <a:gd name="T31" fmla="*/ 7 h 7"/>
                <a:gd name="T32" fmla="*/ 301 w 301"/>
                <a:gd name="T33" fmla="*/ 7 h 7"/>
                <a:gd name="T34" fmla="*/ 301 w 301"/>
                <a:gd name="T35" fmla="*/ 0 h 7"/>
                <a:gd name="T36" fmla="*/ 291 w 301"/>
                <a:gd name="T37" fmla="*/ 0 h 7"/>
                <a:gd name="T38" fmla="*/ 245 w 301"/>
                <a:gd name="T3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01" h="7">
                  <a:moveTo>
                    <a:pt x="245" y="0"/>
                  </a:moveTo>
                  <a:cubicBezTo>
                    <a:pt x="230" y="0"/>
                    <a:pt x="214" y="0"/>
                    <a:pt x="199" y="0"/>
                  </a:cubicBezTo>
                  <a:cubicBezTo>
                    <a:pt x="184" y="0"/>
                    <a:pt x="169" y="0"/>
                    <a:pt x="155" y="0"/>
                  </a:cubicBezTo>
                  <a:cubicBezTo>
                    <a:pt x="141" y="0"/>
                    <a:pt x="127" y="1"/>
                    <a:pt x="114" y="1"/>
                  </a:cubicBezTo>
                  <a:cubicBezTo>
                    <a:pt x="100" y="1"/>
                    <a:pt x="88" y="1"/>
                    <a:pt x="76" y="1"/>
                  </a:cubicBezTo>
                  <a:cubicBezTo>
                    <a:pt x="53" y="2"/>
                    <a:pt x="34" y="2"/>
                    <a:pt x="21" y="3"/>
                  </a:cubicBezTo>
                  <a:cubicBezTo>
                    <a:pt x="14" y="3"/>
                    <a:pt x="9" y="3"/>
                    <a:pt x="5" y="3"/>
                  </a:cubicBezTo>
                  <a:cubicBezTo>
                    <a:pt x="2" y="3"/>
                    <a:pt x="0" y="4"/>
                    <a:pt x="0" y="4"/>
                  </a:cubicBezTo>
                  <a:cubicBezTo>
                    <a:pt x="0" y="4"/>
                    <a:pt x="2" y="4"/>
                    <a:pt x="5" y="4"/>
                  </a:cubicBezTo>
                  <a:cubicBezTo>
                    <a:pt x="9" y="4"/>
                    <a:pt x="14" y="4"/>
                    <a:pt x="21" y="4"/>
                  </a:cubicBezTo>
                  <a:cubicBezTo>
                    <a:pt x="34" y="5"/>
                    <a:pt x="53" y="5"/>
                    <a:pt x="76" y="6"/>
                  </a:cubicBezTo>
                  <a:cubicBezTo>
                    <a:pt x="88" y="6"/>
                    <a:pt x="100" y="6"/>
                    <a:pt x="114" y="6"/>
                  </a:cubicBezTo>
                  <a:cubicBezTo>
                    <a:pt x="127" y="6"/>
                    <a:pt x="141" y="7"/>
                    <a:pt x="155" y="7"/>
                  </a:cubicBezTo>
                  <a:cubicBezTo>
                    <a:pt x="169" y="7"/>
                    <a:pt x="184" y="7"/>
                    <a:pt x="199" y="7"/>
                  </a:cubicBezTo>
                  <a:cubicBezTo>
                    <a:pt x="214" y="7"/>
                    <a:pt x="230" y="7"/>
                    <a:pt x="245" y="7"/>
                  </a:cubicBezTo>
                  <a:cubicBezTo>
                    <a:pt x="260" y="7"/>
                    <a:pt x="275" y="7"/>
                    <a:pt x="291" y="7"/>
                  </a:cubicBezTo>
                  <a:cubicBezTo>
                    <a:pt x="294" y="7"/>
                    <a:pt x="298" y="7"/>
                    <a:pt x="301" y="7"/>
                  </a:cubicBezTo>
                  <a:cubicBezTo>
                    <a:pt x="301" y="0"/>
                    <a:pt x="301" y="0"/>
                    <a:pt x="301" y="0"/>
                  </a:cubicBezTo>
                  <a:cubicBezTo>
                    <a:pt x="298" y="0"/>
                    <a:pt x="294" y="0"/>
                    <a:pt x="291" y="0"/>
                  </a:cubicBezTo>
                  <a:cubicBezTo>
                    <a:pt x="275" y="0"/>
                    <a:pt x="260" y="0"/>
                    <a:pt x="245" y="0"/>
                  </a:cubicBezTo>
                  <a:close/>
                </a:path>
              </a:pathLst>
            </a:custGeom>
            <a:solidFill>
              <a:srgbClr val="E5E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91"/>
            <p:cNvSpPr/>
            <p:nvPr/>
          </p:nvSpPr>
          <p:spPr bwMode="auto">
            <a:xfrm>
              <a:off x="6400801" y="4687889"/>
              <a:ext cx="407988" cy="12700"/>
            </a:xfrm>
            <a:custGeom>
              <a:avLst/>
              <a:gdLst>
                <a:gd name="T0" fmla="*/ 161 w 206"/>
                <a:gd name="T1" fmla="*/ 0 h 7"/>
                <a:gd name="T2" fmla="*/ 125 w 206"/>
                <a:gd name="T3" fmla="*/ 0 h 7"/>
                <a:gd name="T4" fmla="*/ 92 w 206"/>
                <a:gd name="T5" fmla="*/ 1 h 7"/>
                <a:gd name="T6" fmla="*/ 62 w 206"/>
                <a:gd name="T7" fmla="*/ 1 h 7"/>
                <a:gd name="T8" fmla="*/ 17 w 206"/>
                <a:gd name="T9" fmla="*/ 3 h 7"/>
                <a:gd name="T10" fmla="*/ 5 w 206"/>
                <a:gd name="T11" fmla="*/ 3 h 7"/>
                <a:gd name="T12" fmla="*/ 0 w 206"/>
                <a:gd name="T13" fmla="*/ 3 h 7"/>
                <a:gd name="T14" fmla="*/ 5 w 206"/>
                <a:gd name="T15" fmla="*/ 4 h 7"/>
                <a:gd name="T16" fmla="*/ 17 w 206"/>
                <a:gd name="T17" fmla="*/ 4 h 7"/>
                <a:gd name="T18" fmla="*/ 62 w 206"/>
                <a:gd name="T19" fmla="*/ 6 h 7"/>
                <a:gd name="T20" fmla="*/ 92 w 206"/>
                <a:gd name="T21" fmla="*/ 6 h 7"/>
                <a:gd name="T22" fmla="*/ 125 w 206"/>
                <a:gd name="T23" fmla="*/ 7 h 7"/>
                <a:gd name="T24" fmla="*/ 161 w 206"/>
                <a:gd name="T25" fmla="*/ 7 h 7"/>
                <a:gd name="T26" fmla="*/ 198 w 206"/>
                <a:gd name="T27" fmla="*/ 7 h 7"/>
                <a:gd name="T28" fmla="*/ 206 w 206"/>
                <a:gd name="T29" fmla="*/ 7 h 7"/>
                <a:gd name="T30" fmla="*/ 206 w 206"/>
                <a:gd name="T31" fmla="*/ 0 h 7"/>
                <a:gd name="T32" fmla="*/ 198 w 206"/>
                <a:gd name="T33" fmla="*/ 0 h 7"/>
                <a:gd name="T34" fmla="*/ 161 w 206"/>
                <a:gd name="T3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6" h="7">
                  <a:moveTo>
                    <a:pt x="161" y="0"/>
                  </a:moveTo>
                  <a:cubicBezTo>
                    <a:pt x="149" y="0"/>
                    <a:pt x="137" y="0"/>
                    <a:pt x="125" y="0"/>
                  </a:cubicBezTo>
                  <a:cubicBezTo>
                    <a:pt x="114" y="0"/>
                    <a:pt x="102" y="0"/>
                    <a:pt x="92" y="1"/>
                  </a:cubicBezTo>
                  <a:cubicBezTo>
                    <a:pt x="81" y="1"/>
                    <a:pt x="71" y="1"/>
                    <a:pt x="62" y="1"/>
                  </a:cubicBezTo>
                  <a:cubicBezTo>
                    <a:pt x="44" y="2"/>
                    <a:pt x="28" y="2"/>
                    <a:pt x="17" y="3"/>
                  </a:cubicBezTo>
                  <a:cubicBezTo>
                    <a:pt x="12" y="3"/>
                    <a:pt x="8" y="3"/>
                    <a:pt x="5" y="3"/>
                  </a:cubicBezTo>
                  <a:cubicBezTo>
                    <a:pt x="2" y="3"/>
                    <a:pt x="0" y="3"/>
                    <a:pt x="0" y="3"/>
                  </a:cubicBezTo>
                  <a:cubicBezTo>
                    <a:pt x="0" y="3"/>
                    <a:pt x="2" y="3"/>
                    <a:pt x="5" y="4"/>
                  </a:cubicBezTo>
                  <a:cubicBezTo>
                    <a:pt x="8" y="4"/>
                    <a:pt x="12" y="4"/>
                    <a:pt x="17" y="4"/>
                  </a:cubicBezTo>
                  <a:cubicBezTo>
                    <a:pt x="28" y="4"/>
                    <a:pt x="44" y="5"/>
                    <a:pt x="62" y="6"/>
                  </a:cubicBezTo>
                  <a:cubicBezTo>
                    <a:pt x="71" y="6"/>
                    <a:pt x="81" y="6"/>
                    <a:pt x="92" y="6"/>
                  </a:cubicBezTo>
                  <a:cubicBezTo>
                    <a:pt x="102" y="6"/>
                    <a:pt x="114" y="6"/>
                    <a:pt x="125" y="7"/>
                  </a:cubicBezTo>
                  <a:cubicBezTo>
                    <a:pt x="137" y="7"/>
                    <a:pt x="149" y="7"/>
                    <a:pt x="161" y="7"/>
                  </a:cubicBezTo>
                  <a:cubicBezTo>
                    <a:pt x="173" y="7"/>
                    <a:pt x="185" y="7"/>
                    <a:pt x="198" y="7"/>
                  </a:cubicBezTo>
                  <a:cubicBezTo>
                    <a:pt x="200" y="7"/>
                    <a:pt x="203" y="7"/>
                    <a:pt x="206" y="7"/>
                  </a:cubicBezTo>
                  <a:cubicBezTo>
                    <a:pt x="206" y="0"/>
                    <a:pt x="206" y="0"/>
                    <a:pt x="206" y="0"/>
                  </a:cubicBezTo>
                  <a:cubicBezTo>
                    <a:pt x="203" y="0"/>
                    <a:pt x="200" y="0"/>
                    <a:pt x="198" y="0"/>
                  </a:cubicBezTo>
                  <a:cubicBezTo>
                    <a:pt x="185" y="0"/>
                    <a:pt x="173" y="0"/>
                    <a:pt x="161" y="0"/>
                  </a:cubicBezTo>
                  <a:close/>
                </a:path>
              </a:pathLst>
            </a:custGeom>
            <a:solidFill>
              <a:srgbClr val="E5E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Rectangle 92">
              <a:hlinkClick r:id="rId2"/>
            </p:cNvPr>
            <p:cNvSpPr>
              <a:spLocks noChangeArrowheads="1"/>
            </p:cNvSpPr>
            <p:nvPr/>
          </p:nvSpPr>
          <p:spPr bwMode="auto">
            <a:xfrm>
              <a:off x="5641976" y="3800476"/>
              <a:ext cx="1190625" cy="841375"/>
            </a:xfrm>
            <a:prstGeom prst="rect">
              <a:avLst/>
            </a:prstGeom>
            <a:solidFill>
              <a:srgbClr val="F9F7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93"/>
            <p:cNvSpPr/>
            <p:nvPr/>
          </p:nvSpPr>
          <p:spPr bwMode="auto">
            <a:xfrm>
              <a:off x="6527007" y="3066256"/>
              <a:ext cx="361950" cy="15875"/>
            </a:xfrm>
            <a:custGeom>
              <a:avLst/>
              <a:gdLst>
                <a:gd name="T0" fmla="*/ 67 w 183"/>
                <a:gd name="T1" fmla="*/ 7 h 8"/>
                <a:gd name="T2" fmla="*/ 126 w 183"/>
                <a:gd name="T3" fmla="*/ 6 h 8"/>
                <a:gd name="T4" fmla="*/ 183 w 183"/>
                <a:gd name="T5" fmla="*/ 4 h 8"/>
                <a:gd name="T6" fmla="*/ 126 w 183"/>
                <a:gd name="T7" fmla="*/ 2 h 8"/>
                <a:gd name="T8" fmla="*/ 67 w 183"/>
                <a:gd name="T9" fmla="*/ 1 h 8"/>
                <a:gd name="T10" fmla="*/ 34 w 183"/>
                <a:gd name="T11" fmla="*/ 0 h 8"/>
                <a:gd name="T12" fmla="*/ 0 w 183"/>
                <a:gd name="T13" fmla="*/ 0 h 8"/>
                <a:gd name="T14" fmla="*/ 0 w 183"/>
                <a:gd name="T15" fmla="*/ 8 h 8"/>
                <a:gd name="T16" fmla="*/ 34 w 183"/>
                <a:gd name="T17" fmla="*/ 8 h 8"/>
                <a:gd name="T18" fmla="*/ 67 w 183"/>
                <a:gd name="T19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3" h="8">
                  <a:moveTo>
                    <a:pt x="67" y="7"/>
                  </a:moveTo>
                  <a:cubicBezTo>
                    <a:pt x="88" y="7"/>
                    <a:pt x="108" y="7"/>
                    <a:pt x="126" y="6"/>
                  </a:cubicBezTo>
                  <a:cubicBezTo>
                    <a:pt x="160" y="5"/>
                    <a:pt x="183" y="4"/>
                    <a:pt x="183" y="4"/>
                  </a:cubicBezTo>
                  <a:cubicBezTo>
                    <a:pt x="183" y="4"/>
                    <a:pt x="160" y="3"/>
                    <a:pt x="126" y="2"/>
                  </a:cubicBezTo>
                  <a:cubicBezTo>
                    <a:pt x="108" y="1"/>
                    <a:pt x="88" y="1"/>
                    <a:pt x="67" y="1"/>
                  </a:cubicBezTo>
                  <a:cubicBezTo>
                    <a:pt x="56" y="1"/>
                    <a:pt x="45" y="0"/>
                    <a:pt x="34" y="0"/>
                  </a:cubicBezTo>
                  <a:cubicBezTo>
                    <a:pt x="22" y="0"/>
                    <a:pt x="11" y="0"/>
                    <a:pt x="0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1" y="8"/>
                    <a:pt x="22" y="8"/>
                    <a:pt x="34" y="8"/>
                  </a:cubicBezTo>
                  <a:cubicBezTo>
                    <a:pt x="45" y="8"/>
                    <a:pt x="56" y="7"/>
                    <a:pt x="67" y="7"/>
                  </a:cubicBezTo>
                  <a:close/>
                </a:path>
              </a:pathLst>
            </a:custGeom>
            <a:solidFill>
              <a:srgbClr val="E5E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94"/>
            <p:cNvSpPr/>
            <p:nvPr/>
          </p:nvSpPr>
          <p:spPr bwMode="auto">
            <a:xfrm>
              <a:off x="6527007" y="3325019"/>
              <a:ext cx="303213" cy="14288"/>
            </a:xfrm>
            <a:custGeom>
              <a:avLst/>
              <a:gdLst>
                <a:gd name="T0" fmla="*/ 46 w 153"/>
                <a:gd name="T1" fmla="*/ 7 h 7"/>
                <a:gd name="T2" fmla="*/ 100 w 153"/>
                <a:gd name="T3" fmla="*/ 6 h 7"/>
                <a:gd name="T4" fmla="*/ 153 w 153"/>
                <a:gd name="T5" fmla="*/ 3 h 7"/>
                <a:gd name="T6" fmla="*/ 100 w 153"/>
                <a:gd name="T7" fmla="*/ 1 h 7"/>
                <a:gd name="T8" fmla="*/ 46 w 153"/>
                <a:gd name="T9" fmla="*/ 0 h 7"/>
                <a:gd name="T10" fmla="*/ 16 w 153"/>
                <a:gd name="T11" fmla="*/ 0 h 7"/>
                <a:gd name="T12" fmla="*/ 0 w 153"/>
                <a:gd name="T13" fmla="*/ 0 h 7"/>
                <a:gd name="T14" fmla="*/ 0 w 153"/>
                <a:gd name="T15" fmla="*/ 7 h 7"/>
                <a:gd name="T16" fmla="*/ 16 w 153"/>
                <a:gd name="T17" fmla="*/ 7 h 7"/>
                <a:gd name="T18" fmla="*/ 46 w 153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3" h="7">
                  <a:moveTo>
                    <a:pt x="46" y="7"/>
                  </a:moveTo>
                  <a:cubicBezTo>
                    <a:pt x="66" y="6"/>
                    <a:pt x="84" y="6"/>
                    <a:pt x="100" y="6"/>
                  </a:cubicBezTo>
                  <a:cubicBezTo>
                    <a:pt x="132" y="5"/>
                    <a:pt x="153" y="3"/>
                    <a:pt x="153" y="3"/>
                  </a:cubicBezTo>
                  <a:cubicBezTo>
                    <a:pt x="153" y="3"/>
                    <a:pt x="132" y="2"/>
                    <a:pt x="100" y="1"/>
                  </a:cubicBezTo>
                  <a:cubicBezTo>
                    <a:pt x="84" y="1"/>
                    <a:pt x="66" y="0"/>
                    <a:pt x="46" y="0"/>
                  </a:cubicBezTo>
                  <a:cubicBezTo>
                    <a:pt x="36" y="0"/>
                    <a:pt x="26" y="0"/>
                    <a:pt x="16" y="0"/>
                  </a:cubicBezTo>
                  <a:cubicBezTo>
                    <a:pt x="10" y="0"/>
                    <a:pt x="5" y="0"/>
                    <a:pt x="0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5" y="7"/>
                    <a:pt x="10" y="7"/>
                    <a:pt x="16" y="7"/>
                  </a:cubicBezTo>
                  <a:cubicBezTo>
                    <a:pt x="26" y="7"/>
                    <a:pt x="36" y="7"/>
                    <a:pt x="46" y="7"/>
                  </a:cubicBezTo>
                  <a:close/>
                </a:path>
              </a:pathLst>
            </a:custGeom>
            <a:solidFill>
              <a:srgbClr val="E5E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95"/>
            <p:cNvSpPr/>
            <p:nvPr/>
          </p:nvSpPr>
          <p:spPr bwMode="auto">
            <a:xfrm>
              <a:off x="6527007" y="3425031"/>
              <a:ext cx="379413" cy="12700"/>
            </a:xfrm>
            <a:custGeom>
              <a:avLst/>
              <a:gdLst>
                <a:gd name="T0" fmla="*/ 39 w 192"/>
                <a:gd name="T1" fmla="*/ 7 h 7"/>
                <a:gd name="T2" fmla="*/ 73 w 192"/>
                <a:gd name="T3" fmla="*/ 7 h 7"/>
                <a:gd name="T4" fmla="*/ 133 w 192"/>
                <a:gd name="T5" fmla="*/ 6 h 7"/>
                <a:gd name="T6" fmla="*/ 176 w 192"/>
                <a:gd name="T7" fmla="*/ 4 h 7"/>
                <a:gd name="T8" fmla="*/ 188 w 192"/>
                <a:gd name="T9" fmla="*/ 4 h 7"/>
                <a:gd name="T10" fmla="*/ 192 w 192"/>
                <a:gd name="T11" fmla="*/ 4 h 7"/>
                <a:gd name="T12" fmla="*/ 188 w 192"/>
                <a:gd name="T13" fmla="*/ 3 h 7"/>
                <a:gd name="T14" fmla="*/ 176 w 192"/>
                <a:gd name="T15" fmla="*/ 3 h 7"/>
                <a:gd name="T16" fmla="*/ 133 w 192"/>
                <a:gd name="T17" fmla="*/ 1 h 7"/>
                <a:gd name="T18" fmla="*/ 73 w 192"/>
                <a:gd name="T19" fmla="*/ 0 h 7"/>
                <a:gd name="T20" fmla="*/ 39 w 192"/>
                <a:gd name="T21" fmla="*/ 0 h 7"/>
                <a:gd name="T22" fmla="*/ 4 w 192"/>
                <a:gd name="T23" fmla="*/ 0 h 7"/>
                <a:gd name="T24" fmla="*/ 0 w 192"/>
                <a:gd name="T25" fmla="*/ 0 h 7"/>
                <a:gd name="T26" fmla="*/ 0 w 192"/>
                <a:gd name="T27" fmla="*/ 7 h 7"/>
                <a:gd name="T28" fmla="*/ 4 w 192"/>
                <a:gd name="T29" fmla="*/ 7 h 7"/>
                <a:gd name="T30" fmla="*/ 39 w 192"/>
                <a:gd name="T3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2" h="7">
                  <a:moveTo>
                    <a:pt x="39" y="7"/>
                  </a:moveTo>
                  <a:cubicBezTo>
                    <a:pt x="51" y="7"/>
                    <a:pt x="62" y="7"/>
                    <a:pt x="73" y="7"/>
                  </a:cubicBezTo>
                  <a:cubicBezTo>
                    <a:pt x="95" y="7"/>
                    <a:pt x="116" y="6"/>
                    <a:pt x="133" y="6"/>
                  </a:cubicBezTo>
                  <a:cubicBezTo>
                    <a:pt x="151" y="5"/>
                    <a:pt x="166" y="5"/>
                    <a:pt x="176" y="4"/>
                  </a:cubicBezTo>
                  <a:cubicBezTo>
                    <a:pt x="181" y="4"/>
                    <a:pt x="185" y="4"/>
                    <a:pt x="188" y="4"/>
                  </a:cubicBezTo>
                  <a:cubicBezTo>
                    <a:pt x="191" y="4"/>
                    <a:pt x="192" y="4"/>
                    <a:pt x="192" y="4"/>
                  </a:cubicBezTo>
                  <a:cubicBezTo>
                    <a:pt x="192" y="4"/>
                    <a:pt x="191" y="4"/>
                    <a:pt x="188" y="3"/>
                  </a:cubicBezTo>
                  <a:cubicBezTo>
                    <a:pt x="185" y="3"/>
                    <a:pt x="181" y="3"/>
                    <a:pt x="176" y="3"/>
                  </a:cubicBezTo>
                  <a:cubicBezTo>
                    <a:pt x="166" y="3"/>
                    <a:pt x="151" y="2"/>
                    <a:pt x="133" y="1"/>
                  </a:cubicBezTo>
                  <a:cubicBezTo>
                    <a:pt x="116" y="1"/>
                    <a:pt x="95" y="1"/>
                    <a:pt x="73" y="0"/>
                  </a:cubicBezTo>
                  <a:cubicBezTo>
                    <a:pt x="62" y="0"/>
                    <a:pt x="51" y="0"/>
                    <a:pt x="39" y="0"/>
                  </a:cubicBezTo>
                  <a:cubicBezTo>
                    <a:pt x="27" y="0"/>
                    <a:pt x="16" y="0"/>
                    <a:pt x="4" y="0"/>
                  </a:cubicBezTo>
                  <a:cubicBezTo>
                    <a:pt x="3" y="0"/>
                    <a:pt x="1" y="0"/>
                    <a:pt x="0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7"/>
                    <a:pt x="3" y="7"/>
                    <a:pt x="4" y="7"/>
                  </a:cubicBezTo>
                  <a:cubicBezTo>
                    <a:pt x="16" y="7"/>
                    <a:pt x="27" y="7"/>
                    <a:pt x="39" y="7"/>
                  </a:cubicBezTo>
                  <a:close/>
                </a:path>
              </a:pathLst>
            </a:custGeom>
            <a:solidFill>
              <a:srgbClr val="E5E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96"/>
            <p:cNvSpPr/>
            <p:nvPr/>
          </p:nvSpPr>
          <p:spPr bwMode="auto">
            <a:xfrm>
              <a:off x="6527007" y="3721894"/>
              <a:ext cx="525463" cy="15875"/>
            </a:xfrm>
            <a:custGeom>
              <a:avLst/>
              <a:gdLst>
                <a:gd name="T0" fmla="*/ 83 w 266"/>
                <a:gd name="T1" fmla="*/ 8 h 8"/>
                <a:gd name="T2" fmla="*/ 124 w 266"/>
                <a:gd name="T3" fmla="*/ 7 h 8"/>
                <a:gd name="T4" fmla="*/ 196 w 266"/>
                <a:gd name="T5" fmla="*/ 6 h 8"/>
                <a:gd name="T6" fmla="*/ 247 w 266"/>
                <a:gd name="T7" fmla="*/ 5 h 8"/>
                <a:gd name="T8" fmla="*/ 261 w 266"/>
                <a:gd name="T9" fmla="*/ 4 h 8"/>
                <a:gd name="T10" fmla="*/ 266 w 266"/>
                <a:gd name="T11" fmla="*/ 4 h 8"/>
                <a:gd name="T12" fmla="*/ 261 w 266"/>
                <a:gd name="T13" fmla="*/ 4 h 8"/>
                <a:gd name="T14" fmla="*/ 247 w 266"/>
                <a:gd name="T15" fmla="*/ 3 h 8"/>
                <a:gd name="T16" fmla="*/ 196 w 266"/>
                <a:gd name="T17" fmla="*/ 2 h 8"/>
                <a:gd name="T18" fmla="*/ 124 w 266"/>
                <a:gd name="T19" fmla="*/ 1 h 8"/>
                <a:gd name="T20" fmla="*/ 83 w 266"/>
                <a:gd name="T21" fmla="*/ 1 h 8"/>
                <a:gd name="T22" fmla="*/ 41 w 266"/>
                <a:gd name="T23" fmla="*/ 0 h 8"/>
                <a:gd name="T24" fmla="*/ 0 w 266"/>
                <a:gd name="T25" fmla="*/ 1 h 8"/>
                <a:gd name="T26" fmla="*/ 0 w 266"/>
                <a:gd name="T27" fmla="*/ 8 h 8"/>
                <a:gd name="T28" fmla="*/ 41 w 266"/>
                <a:gd name="T29" fmla="*/ 8 h 8"/>
                <a:gd name="T30" fmla="*/ 83 w 266"/>
                <a:gd name="T3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6" h="8">
                  <a:moveTo>
                    <a:pt x="83" y="8"/>
                  </a:moveTo>
                  <a:cubicBezTo>
                    <a:pt x="97" y="8"/>
                    <a:pt x="110" y="8"/>
                    <a:pt x="124" y="7"/>
                  </a:cubicBezTo>
                  <a:cubicBezTo>
                    <a:pt x="150" y="7"/>
                    <a:pt x="175" y="7"/>
                    <a:pt x="196" y="6"/>
                  </a:cubicBezTo>
                  <a:cubicBezTo>
                    <a:pt x="217" y="6"/>
                    <a:pt x="235" y="5"/>
                    <a:pt x="247" y="5"/>
                  </a:cubicBezTo>
                  <a:cubicBezTo>
                    <a:pt x="253" y="5"/>
                    <a:pt x="258" y="4"/>
                    <a:pt x="261" y="4"/>
                  </a:cubicBezTo>
                  <a:cubicBezTo>
                    <a:pt x="265" y="4"/>
                    <a:pt x="266" y="4"/>
                    <a:pt x="266" y="4"/>
                  </a:cubicBezTo>
                  <a:cubicBezTo>
                    <a:pt x="266" y="4"/>
                    <a:pt x="265" y="4"/>
                    <a:pt x="261" y="4"/>
                  </a:cubicBezTo>
                  <a:cubicBezTo>
                    <a:pt x="258" y="4"/>
                    <a:pt x="253" y="4"/>
                    <a:pt x="247" y="3"/>
                  </a:cubicBezTo>
                  <a:cubicBezTo>
                    <a:pt x="235" y="3"/>
                    <a:pt x="217" y="2"/>
                    <a:pt x="196" y="2"/>
                  </a:cubicBezTo>
                  <a:cubicBezTo>
                    <a:pt x="175" y="2"/>
                    <a:pt x="150" y="1"/>
                    <a:pt x="124" y="1"/>
                  </a:cubicBezTo>
                  <a:cubicBezTo>
                    <a:pt x="110" y="1"/>
                    <a:pt x="97" y="1"/>
                    <a:pt x="83" y="1"/>
                  </a:cubicBezTo>
                  <a:cubicBezTo>
                    <a:pt x="69" y="0"/>
                    <a:pt x="55" y="0"/>
                    <a:pt x="41" y="0"/>
                  </a:cubicBezTo>
                  <a:cubicBezTo>
                    <a:pt x="27" y="0"/>
                    <a:pt x="13" y="0"/>
                    <a:pt x="0" y="1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3" y="8"/>
                    <a:pt x="27" y="8"/>
                    <a:pt x="41" y="8"/>
                  </a:cubicBezTo>
                  <a:cubicBezTo>
                    <a:pt x="55" y="8"/>
                    <a:pt x="69" y="8"/>
                    <a:pt x="83" y="8"/>
                  </a:cubicBezTo>
                  <a:close/>
                </a:path>
              </a:pathLst>
            </a:custGeom>
            <a:solidFill>
              <a:srgbClr val="E5E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97"/>
            <p:cNvSpPr/>
            <p:nvPr/>
          </p:nvSpPr>
          <p:spPr bwMode="auto">
            <a:xfrm>
              <a:off x="6259514" y="4522789"/>
              <a:ext cx="573088" cy="14288"/>
            </a:xfrm>
            <a:custGeom>
              <a:avLst/>
              <a:gdLst>
                <a:gd name="T0" fmla="*/ 239 w 290"/>
                <a:gd name="T1" fmla="*/ 0 h 7"/>
                <a:gd name="T2" fmla="*/ 195 w 290"/>
                <a:gd name="T3" fmla="*/ 0 h 7"/>
                <a:gd name="T4" fmla="*/ 151 w 290"/>
                <a:gd name="T5" fmla="*/ 0 h 7"/>
                <a:gd name="T6" fmla="*/ 111 w 290"/>
                <a:gd name="T7" fmla="*/ 1 h 7"/>
                <a:gd name="T8" fmla="*/ 75 w 290"/>
                <a:gd name="T9" fmla="*/ 1 h 7"/>
                <a:gd name="T10" fmla="*/ 20 w 290"/>
                <a:gd name="T11" fmla="*/ 3 h 7"/>
                <a:gd name="T12" fmla="*/ 5 w 290"/>
                <a:gd name="T13" fmla="*/ 3 h 7"/>
                <a:gd name="T14" fmla="*/ 0 w 290"/>
                <a:gd name="T15" fmla="*/ 4 h 7"/>
                <a:gd name="T16" fmla="*/ 5 w 290"/>
                <a:gd name="T17" fmla="*/ 4 h 7"/>
                <a:gd name="T18" fmla="*/ 20 w 290"/>
                <a:gd name="T19" fmla="*/ 4 h 7"/>
                <a:gd name="T20" fmla="*/ 75 w 290"/>
                <a:gd name="T21" fmla="*/ 6 h 7"/>
                <a:gd name="T22" fmla="*/ 111 w 290"/>
                <a:gd name="T23" fmla="*/ 6 h 7"/>
                <a:gd name="T24" fmla="*/ 151 w 290"/>
                <a:gd name="T25" fmla="*/ 7 h 7"/>
                <a:gd name="T26" fmla="*/ 195 w 290"/>
                <a:gd name="T27" fmla="*/ 7 h 7"/>
                <a:gd name="T28" fmla="*/ 239 w 290"/>
                <a:gd name="T29" fmla="*/ 7 h 7"/>
                <a:gd name="T30" fmla="*/ 284 w 290"/>
                <a:gd name="T31" fmla="*/ 7 h 7"/>
                <a:gd name="T32" fmla="*/ 290 w 290"/>
                <a:gd name="T33" fmla="*/ 7 h 7"/>
                <a:gd name="T34" fmla="*/ 290 w 290"/>
                <a:gd name="T35" fmla="*/ 0 h 7"/>
                <a:gd name="T36" fmla="*/ 284 w 290"/>
                <a:gd name="T37" fmla="*/ 0 h 7"/>
                <a:gd name="T38" fmla="*/ 239 w 290"/>
                <a:gd name="T3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0" h="7">
                  <a:moveTo>
                    <a:pt x="239" y="0"/>
                  </a:moveTo>
                  <a:cubicBezTo>
                    <a:pt x="224" y="0"/>
                    <a:pt x="209" y="0"/>
                    <a:pt x="195" y="0"/>
                  </a:cubicBezTo>
                  <a:cubicBezTo>
                    <a:pt x="180" y="0"/>
                    <a:pt x="165" y="0"/>
                    <a:pt x="151" y="0"/>
                  </a:cubicBezTo>
                  <a:cubicBezTo>
                    <a:pt x="137" y="0"/>
                    <a:pt x="124" y="1"/>
                    <a:pt x="111" y="1"/>
                  </a:cubicBezTo>
                  <a:cubicBezTo>
                    <a:pt x="98" y="1"/>
                    <a:pt x="86" y="1"/>
                    <a:pt x="75" y="1"/>
                  </a:cubicBezTo>
                  <a:cubicBezTo>
                    <a:pt x="52" y="2"/>
                    <a:pt x="33" y="2"/>
                    <a:pt x="20" y="3"/>
                  </a:cubicBezTo>
                  <a:cubicBezTo>
                    <a:pt x="14" y="3"/>
                    <a:pt x="9" y="3"/>
                    <a:pt x="5" y="3"/>
                  </a:cubicBezTo>
                  <a:cubicBezTo>
                    <a:pt x="2" y="3"/>
                    <a:pt x="0" y="4"/>
                    <a:pt x="0" y="4"/>
                  </a:cubicBezTo>
                  <a:cubicBezTo>
                    <a:pt x="0" y="4"/>
                    <a:pt x="2" y="4"/>
                    <a:pt x="5" y="4"/>
                  </a:cubicBezTo>
                  <a:cubicBezTo>
                    <a:pt x="9" y="4"/>
                    <a:pt x="14" y="4"/>
                    <a:pt x="20" y="4"/>
                  </a:cubicBezTo>
                  <a:cubicBezTo>
                    <a:pt x="33" y="5"/>
                    <a:pt x="52" y="5"/>
                    <a:pt x="75" y="6"/>
                  </a:cubicBezTo>
                  <a:cubicBezTo>
                    <a:pt x="86" y="6"/>
                    <a:pt x="98" y="6"/>
                    <a:pt x="111" y="6"/>
                  </a:cubicBezTo>
                  <a:cubicBezTo>
                    <a:pt x="124" y="7"/>
                    <a:pt x="137" y="7"/>
                    <a:pt x="151" y="7"/>
                  </a:cubicBezTo>
                  <a:cubicBezTo>
                    <a:pt x="165" y="7"/>
                    <a:pt x="180" y="7"/>
                    <a:pt x="195" y="7"/>
                  </a:cubicBezTo>
                  <a:cubicBezTo>
                    <a:pt x="209" y="7"/>
                    <a:pt x="224" y="7"/>
                    <a:pt x="239" y="7"/>
                  </a:cubicBezTo>
                  <a:cubicBezTo>
                    <a:pt x="254" y="7"/>
                    <a:pt x="269" y="7"/>
                    <a:pt x="284" y="7"/>
                  </a:cubicBezTo>
                  <a:cubicBezTo>
                    <a:pt x="286" y="7"/>
                    <a:pt x="288" y="7"/>
                    <a:pt x="290" y="7"/>
                  </a:cubicBezTo>
                  <a:cubicBezTo>
                    <a:pt x="290" y="0"/>
                    <a:pt x="290" y="0"/>
                    <a:pt x="290" y="0"/>
                  </a:cubicBezTo>
                  <a:cubicBezTo>
                    <a:pt x="288" y="0"/>
                    <a:pt x="286" y="0"/>
                    <a:pt x="284" y="0"/>
                  </a:cubicBezTo>
                  <a:cubicBezTo>
                    <a:pt x="269" y="0"/>
                    <a:pt x="254" y="0"/>
                    <a:pt x="239" y="0"/>
                  </a:cubicBezTo>
                  <a:close/>
                </a:path>
              </a:pathLst>
            </a:custGeom>
            <a:solidFill>
              <a:srgbClr val="E5E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98"/>
            <p:cNvSpPr/>
            <p:nvPr/>
          </p:nvSpPr>
          <p:spPr bwMode="auto">
            <a:xfrm>
              <a:off x="6686551" y="4424364"/>
              <a:ext cx="146050" cy="12700"/>
            </a:xfrm>
            <a:custGeom>
              <a:avLst/>
              <a:gdLst>
                <a:gd name="T0" fmla="*/ 41 w 74"/>
                <a:gd name="T1" fmla="*/ 1 h 7"/>
                <a:gd name="T2" fmla="*/ 0 w 74"/>
                <a:gd name="T3" fmla="*/ 3 h 7"/>
                <a:gd name="T4" fmla="*/ 41 w 74"/>
                <a:gd name="T5" fmla="*/ 6 h 7"/>
                <a:gd name="T6" fmla="*/ 61 w 74"/>
                <a:gd name="T7" fmla="*/ 6 h 7"/>
                <a:gd name="T8" fmla="*/ 74 w 74"/>
                <a:gd name="T9" fmla="*/ 7 h 7"/>
                <a:gd name="T10" fmla="*/ 74 w 74"/>
                <a:gd name="T11" fmla="*/ 0 h 7"/>
                <a:gd name="T12" fmla="*/ 61 w 74"/>
                <a:gd name="T13" fmla="*/ 1 h 7"/>
                <a:gd name="T14" fmla="*/ 41 w 74"/>
                <a:gd name="T15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4" h="7">
                  <a:moveTo>
                    <a:pt x="41" y="1"/>
                  </a:moveTo>
                  <a:cubicBezTo>
                    <a:pt x="16" y="2"/>
                    <a:pt x="0" y="3"/>
                    <a:pt x="0" y="3"/>
                  </a:cubicBezTo>
                  <a:cubicBezTo>
                    <a:pt x="0" y="3"/>
                    <a:pt x="16" y="5"/>
                    <a:pt x="41" y="6"/>
                  </a:cubicBezTo>
                  <a:cubicBezTo>
                    <a:pt x="47" y="6"/>
                    <a:pt x="54" y="6"/>
                    <a:pt x="61" y="6"/>
                  </a:cubicBezTo>
                  <a:cubicBezTo>
                    <a:pt x="65" y="6"/>
                    <a:pt x="70" y="6"/>
                    <a:pt x="74" y="7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0" y="0"/>
                    <a:pt x="65" y="0"/>
                    <a:pt x="61" y="1"/>
                  </a:cubicBezTo>
                  <a:cubicBezTo>
                    <a:pt x="54" y="1"/>
                    <a:pt x="47" y="1"/>
                    <a:pt x="41" y="1"/>
                  </a:cubicBezTo>
                  <a:close/>
                </a:path>
              </a:pathLst>
            </a:custGeom>
            <a:solidFill>
              <a:srgbClr val="E5E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99"/>
            <p:cNvSpPr/>
            <p:nvPr/>
          </p:nvSpPr>
          <p:spPr bwMode="auto">
            <a:xfrm>
              <a:off x="6488114" y="4268789"/>
              <a:ext cx="344488" cy="14288"/>
            </a:xfrm>
            <a:custGeom>
              <a:avLst/>
              <a:gdLst>
                <a:gd name="T0" fmla="*/ 115 w 174"/>
                <a:gd name="T1" fmla="*/ 0 h 7"/>
                <a:gd name="T2" fmla="*/ 84 w 174"/>
                <a:gd name="T3" fmla="*/ 1 h 7"/>
                <a:gd name="T4" fmla="*/ 57 w 174"/>
                <a:gd name="T5" fmla="*/ 1 h 7"/>
                <a:gd name="T6" fmla="*/ 0 w 174"/>
                <a:gd name="T7" fmla="*/ 4 h 7"/>
                <a:gd name="T8" fmla="*/ 57 w 174"/>
                <a:gd name="T9" fmla="*/ 6 h 7"/>
                <a:gd name="T10" fmla="*/ 84 w 174"/>
                <a:gd name="T11" fmla="*/ 6 h 7"/>
                <a:gd name="T12" fmla="*/ 115 w 174"/>
                <a:gd name="T13" fmla="*/ 7 h 7"/>
                <a:gd name="T14" fmla="*/ 148 w 174"/>
                <a:gd name="T15" fmla="*/ 7 h 7"/>
                <a:gd name="T16" fmla="*/ 174 w 174"/>
                <a:gd name="T17" fmla="*/ 7 h 7"/>
                <a:gd name="T18" fmla="*/ 174 w 174"/>
                <a:gd name="T19" fmla="*/ 0 h 7"/>
                <a:gd name="T20" fmla="*/ 148 w 174"/>
                <a:gd name="T21" fmla="*/ 0 h 7"/>
                <a:gd name="T22" fmla="*/ 115 w 174"/>
                <a:gd name="T2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4" h="7">
                  <a:moveTo>
                    <a:pt x="115" y="0"/>
                  </a:moveTo>
                  <a:cubicBezTo>
                    <a:pt x="104" y="0"/>
                    <a:pt x="94" y="1"/>
                    <a:pt x="84" y="1"/>
                  </a:cubicBezTo>
                  <a:cubicBezTo>
                    <a:pt x="74" y="1"/>
                    <a:pt x="65" y="1"/>
                    <a:pt x="57" y="1"/>
                  </a:cubicBezTo>
                  <a:cubicBezTo>
                    <a:pt x="23" y="2"/>
                    <a:pt x="0" y="4"/>
                    <a:pt x="0" y="4"/>
                  </a:cubicBezTo>
                  <a:cubicBezTo>
                    <a:pt x="0" y="4"/>
                    <a:pt x="23" y="5"/>
                    <a:pt x="57" y="6"/>
                  </a:cubicBezTo>
                  <a:cubicBezTo>
                    <a:pt x="65" y="6"/>
                    <a:pt x="74" y="6"/>
                    <a:pt x="84" y="6"/>
                  </a:cubicBezTo>
                  <a:cubicBezTo>
                    <a:pt x="94" y="7"/>
                    <a:pt x="104" y="7"/>
                    <a:pt x="115" y="7"/>
                  </a:cubicBezTo>
                  <a:cubicBezTo>
                    <a:pt x="125" y="7"/>
                    <a:pt x="136" y="7"/>
                    <a:pt x="148" y="7"/>
                  </a:cubicBezTo>
                  <a:cubicBezTo>
                    <a:pt x="156" y="7"/>
                    <a:pt x="165" y="7"/>
                    <a:pt x="174" y="7"/>
                  </a:cubicBezTo>
                  <a:cubicBezTo>
                    <a:pt x="174" y="0"/>
                    <a:pt x="174" y="0"/>
                    <a:pt x="174" y="0"/>
                  </a:cubicBezTo>
                  <a:cubicBezTo>
                    <a:pt x="165" y="0"/>
                    <a:pt x="156" y="0"/>
                    <a:pt x="148" y="0"/>
                  </a:cubicBezTo>
                  <a:cubicBezTo>
                    <a:pt x="136" y="0"/>
                    <a:pt x="125" y="0"/>
                    <a:pt x="115" y="0"/>
                  </a:cubicBezTo>
                  <a:close/>
                </a:path>
              </a:pathLst>
            </a:custGeom>
            <a:solidFill>
              <a:srgbClr val="E5E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100"/>
            <p:cNvSpPr/>
            <p:nvPr/>
          </p:nvSpPr>
          <p:spPr bwMode="auto">
            <a:xfrm>
              <a:off x="6357939" y="4070351"/>
              <a:ext cx="474663" cy="15875"/>
            </a:xfrm>
            <a:custGeom>
              <a:avLst/>
              <a:gdLst>
                <a:gd name="T0" fmla="*/ 174 w 240"/>
                <a:gd name="T1" fmla="*/ 1 h 8"/>
                <a:gd name="T2" fmla="*/ 135 w 240"/>
                <a:gd name="T3" fmla="*/ 1 h 8"/>
                <a:gd name="T4" fmla="*/ 99 w 240"/>
                <a:gd name="T5" fmla="*/ 1 h 8"/>
                <a:gd name="T6" fmla="*/ 67 w 240"/>
                <a:gd name="T7" fmla="*/ 2 h 8"/>
                <a:gd name="T8" fmla="*/ 18 w 240"/>
                <a:gd name="T9" fmla="*/ 3 h 8"/>
                <a:gd name="T10" fmla="*/ 4 w 240"/>
                <a:gd name="T11" fmla="*/ 4 h 8"/>
                <a:gd name="T12" fmla="*/ 0 w 240"/>
                <a:gd name="T13" fmla="*/ 4 h 8"/>
                <a:gd name="T14" fmla="*/ 4 w 240"/>
                <a:gd name="T15" fmla="*/ 4 h 8"/>
                <a:gd name="T16" fmla="*/ 18 w 240"/>
                <a:gd name="T17" fmla="*/ 5 h 8"/>
                <a:gd name="T18" fmla="*/ 67 w 240"/>
                <a:gd name="T19" fmla="*/ 6 h 8"/>
                <a:gd name="T20" fmla="*/ 99 w 240"/>
                <a:gd name="T21" fmla="*/ 7 h 8"/>
                <a:gd name="T22" fmla="*/ 135 w 240"/>
                <a:gd name="T23" fmla="*/ 8 h 8"/>
                <a:gd name="T24" fmla="*/ 174 w 240"/>
                <a:gd name="T25" fmla="*/ 8 h 8"/>
                <a:gd name="T26" fmla="*/ 214 w 240"/>
                <a:gd name="T27" fmla="*/ 8 h 8"/>
                <a:gd name="T28" fmla="*/ 240 w 240"/>
                <a:gd name="T29" fmla="*/ 8 h 8"/>
                <a:gd name="T30" fmla="*/ 240 w 240"/>
                <a:gd name="T31" fmla="*/ 1 h 8"/>
                <a:gd name="T32" fmla="*/ 214 w 240"/>
                <a:gd name="T33" fmla="*/ 0 h 8"/>
                <a:gd name="T34" fmla="*/ 174 w 240"/>
                <a:gd name="T35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0" h="8">
                  <a:moveTo>
                    <a:pt x="174" y="1"/>
                  </a:moveTo>
                  <a:cubicBezTo>
                    <a:pt x="161" y="1"/>
                    <a:pt x="148" y="1"/>
                    <a:pt x="135" y="1"/>
                  </a:cubicBezTo>
                  <a:cubicBezTo>
                    <a:pt x="123" y="1"/>
                    <a:pt x="111" y="1"/>
                    <a:pt x="99" y="1"/>
                  </a:cubicBezTo>
                  <a:cubicBezTo>
                    <a:pt x="88" y="2"/>
                    <a:pt x="77" y="2"/>
                    <a:pt x="67" y="2"/>
                  </a:cubicBezTo>
                  <a:cubicBezTo>
                    <a:pt x="47" y="2"/>
                    <a:pt x="30" y="3"/>
                    <a:pt x="18" y="3"/>
                  </a:cubicBezTo>
                  <a:cubicBezTo>
                    <a:pt x="12" y="4"/>
                    <a:pt x="8" y="4"/>
                    <a:pt x="4" y="4"/>
                  </a:cubicBezTo>
                  <a:cubicBezTo>
                    <a:pt x="1" y="4"/>
                    <a:pt x="0" y="4"/>
                    <a:pt x="0" y="4"/>
                  </a:cubicBezTo>
                  <a:cubicBezTo>
                    <a:pt x="0" y="4"/>
                    <a:pt x="1" y="4"/>
                    <a:pt x="4" y="4"/>
                  </a:cubicBezTo>
                  <a:cubicBezTo>
                    <a:pt x="8" y="5"/>
                    <a:pt x="12" y="5"/>
                    <a:pt x="18" y="5"/>
                  </a:cubicBezTo>
                  <a:cubicBezTo>
                    <a:pt x="30" y="5"/>
                    <a:pt x="47" y="6"/>
                    <a:pt x="67" y="6"/>
                  </a:cubicBezTo>
                  <a:cubicBezTo>
                    <a:pt x="77" y="7"/>
                    <a:pt x="88" y="7"/>
                    <a:pt x="99" y="7"/>
                  </a:cubicBezTo>
                  <a:cubicBezTo>
                    <a:pt x="111" y="7"/>
                    <a:pt x="123" y="7"/>
                    <a:pt x="135" y="8"/>
                  </a:cubicBezTo>
                  <a:cubicBezTo>
                    <a:pt x="148" y="8"/>
                    <a:pt x="161" y="8"/>
                    <a:pt x="174" y="8"/>
                  </a:cubicBezTo>
                  <a:cubicBezTo>
                    <a:pt x="187" y="8"/>
                    <a:pt x="201" y="8"/>
                    <a:pt x="214" y="8"/>
                  </a:cubicBezTo>
                  <a:cubicBezTo>
                    <a:pt x="223" y="8"/>
                    <a:pt x="231" y="8"/>
                    <a:pt x="240" y="8"/>
                  </a:cubicBezTo>
                  <a:cubicBezTo>
                    <a:pt x="240" y="1"/>
                    <a:pt x="240" y="1"/>
                    <a:pt x="240" y="1"/>
                  </a:cubicBezTo>
                  <a:cubicBezTo>
                    <a:pt x="231" y="1"/>
                    <a:pt x="223" y="0"/>
                    <a:pt x="214" y="0"/>
                  </a:cubicBezTo>
                  <a:cubicBezTo>
                    <a:pt x="201" y="0"/>
                    <a:pt x="187" y="1"/>
                    <a:pt x="174" y="1"/>
                  </a:cubicBezTo>
                  <a:close/>
                </a:path>
              </a:pathLst>
            </a:custGeom>
            <a:solidFill>
              <a:srgbClr val="E5E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101"/>
            <p:cNvSpPr/>
            <p:nvPr/>
          </p:nvSpPr>
          <p:spPr bwMode="auto">
            <a:xfrm>
              <a:off x="6440489" y="3871914"/>
              <a:ext cx="392113" cy="15875"/>
            </a:xfrm>
            <a:custGeom>
              <a:avLst/>
              <a:gdLst>
                <a:gd name="T0" fmla="*/ 157 w 198"/>
                <a:gd name="T1" fmla="*/ 0 h 8"/>
                <a:gd name="T2" fmla="*/ 122 w 198"/>
                <a:gd name="T3" fmla="*/ 1 h 8"/>
                <a:gd name="T4" fmla="*/ 90 w 198"/>
                <a:gd name="T5" fmla="*/ 1 h 8"/>
                <a:gd name="T6" fmla="*/ 60 w 198"/>
                <a:gd name="T7" fmla="*/ 2 h 8"/>
                <a:gd name="T8" fmla="*/ 17 w 198"/>
                <a:gd name="T9" fmla="*/ 3 h 8"/>
                <a:gd name="T10" fmla="*/ 4 w 198"/>
                <a:gd name="T11" fmla="*/ 4 h 8"/>
                <a:gd name="T12" fmla="*/ 0 w 198"/>
                <a:gd name="T13" fmla="*/ 4 h 8"/>
                <a:gd name="T14" fmla="*/ 4 w 198"/>
                <a:gd name="T15" fmla="*/ 4 h 8"/>
                <a:gd name="T16" fmla="*/ 17 w 198"/>
                <a:gd name="T17" fmla="*/ 5 h 8"/>
                <a:gd name="T18" fmla="*/ 60 w 198"/>
                <a:gd name="T19" fmla="*/ 6 h 8"/>
                <a:gd name="T20" fmla="*/ 90 w 198"/>
                <a:gd name="T21" fmla="*/ 7 h 8"/>
                <a:gd name="T22" fmla="*/ 122 w 198"/>
                <a:gd name="T23" fmla="*/ 7 h 8"/>
                <a:gd name="T24" fmla="*/ 157 w 198"/>
                <a:gd name="T25" fmla="*/ 7 h 8"/>
                <a:gd name="T26" fmla="*/ 193 w 198"/>
                <a:gd name="T27" fmla="*/ 8 h 8"/>
                <a:gd name="T28" fmla="*/ 198 w 198"/>
                <a:gd name="T29" fmla="*/ 8 h 8"/>
                <a:gd name="T30" fmla="*/ 198 w 198"/>
                <a:gd name="T31" fmla="*/ 0 h 8"/>
                <a:gd name="T32" fmla="*/ 193 w 198"/>
                <a:gd name="T33" fmla="*/ 0 h 8"/>
                <a:gd name="T34" fmla="*/ 157 w 198"/>
                <a:gd name="T3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8" h="8">
                  <a:moveTo>
                    <a:pt x="157" y="0"/>
                  </a:moveTo>
                  <a:cubicBezTo>
                    <a:pt x="145" y="0"/>
                    <a:pt x="134" y="0"/>
                    <a:pt x="122" y="1"/>
                  </a:cubicBezTo>
                  <a:cubicBezTo>
                    <a:pt x="111" y="1"/>
                    <a:pt x="100" y="1"/>
                    <a:pt x="90" y="1"/>
                  </a:cubicBezTo>
                  <a:cubicBezTo>
                    <a:pt x="79" y="1"/>
                    <a:pt x="69" y="1"/>
                    <a:pt x="60" y="2"/>
                  </a:cubicBezTo>
                  <a:cubicBezTo>
                    <a:pt x="42" y="2"/>
                    <a:pt x="27" y="3"/>
                    <a:pt x="17" y="3"/>
                  </a:cubicBezTo>
                  <a:cubicBezTo>
                    <a:pt x="11" y="3"/>
                    <a:pt x="7" y="4"/>
                    <a:pt x="4" y="4"/>
                  </a:cubicBezTo>
                  <a:cubicBezTo>
                    <a:pt x="1" y="4"/>
                    <a:pt x="0" y="4"/>
                    <a:pt x="0" y="4"/>
                  </a:cubicBezTo>
                  <a:cubicBezTo>
                    <a:pt x="0" y="4"/>
                    <a:pt x="1" y="4"/>
                    <a:pt x="4" y="4"/>
                  </a:cubicBezTo>
                  <a:cubicBezTo>
                    <a:pt x="7" y="4"/>
                    <a:pt x="11" y="4"/>
                    <a:pt x="17" y="5"/>
                  </a:cubicBezTo>
                  <a:cubicBezTo>
                    <a:pt x="27" y="5"/>
                    <a:pt x="42" y="6"/>
                    <a:pt x="60" y="6"/>
                  </a:cubicBezTo>
                  <a:cubicBezTo>
                    <a:pt x="69" y="6"/>
                    <a:pt x="79" y="6"/>
                    <a:pt x="90" y="7"/>
                  </a:cubicBezTo>
                  <a:cubicBezTo>
                    <a:pt x="100" y="7"/>
                    <a:pt x="111" y="7"/>
                    <a:pt x="122" y="7"/>
                  </a:cubicBezTo>
                  <a:cubicBezTo>
                    <a:pt x="134" y="7"/>
                    <a:pt x="145" y="7"/>
                    <a:pt x="157" y="7"/>
                  </a:cubicBezTo>
                  <a:cubicBezTo>
                    <a:pt x="169" y="8"/>
                    <a:pt x="181" y="8"/>
                    <a:pt x="193" y="8"/>
                  </a:cubicBezTo>
                  <a:cubicBezTo>
                    <a:pt x="195" y="8"/>
                    <a:pt x="196" y="8"/>
                    <a:pt x="198" y="8"/>
                  </a:cubicBezTo>
                  <a:cubicBezTo>
                    <a:pt x="198" y="0"/>
                    <a:pt x="198" y="0"/>
                    <a:pt x="198" y="0"/>
                  </a:cubicBezTo>
                  <a:cubicBezTo>
                    <a:pt x="196" y="0"/>
                    <a:pt x="195" y="0"/>
                    <a:pt x="193" y="0"/>
                  </a:cubicBezTo>
                  <a:cubicBezTo>
                    <a:pt x="181" y="0"/>
                    <a:pt x="169" y="0"/>
                    <a:pt x="157" y="0"/>
                  </a:cubicBezTo>
                  <a:close/>
                </a:path>
              </a:pathLst>
            </a:custGeom>
            <a:solidFill>
              <a:srgbClr val="E5E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102"/>
            <p:cNvSpPr/>
            <p:nvPr/>
          </p:nvSpPr>
          <p:spPr bwMode="auto">
            <a:xfrm>
              <a:off x="6521451" y="3808414"/>
              <a:ext cx="311150" cy="14288"/>
            </a:xfrm>
            <a:custGeom>
              <a:avLst/>
              <a:gdLst>
                <a:gd name="T0" fmla="*/ 109 w 157"/>
                <a:gd name="T1" fmla="*/ 0 h 7"/>
                <a:gd name="T2" fmla="*/ 80 w 157"/>
                <a:gd name="T3" fmla="*/ 1 h 7"/>
                <a:gd name="T4" fmla="*/ 54 w 157"/>
                <a:gd name="T5" fmla="*/ 2 h 7"/>
                <a:gd name="T6" fmla="*/ 0 w 157"/>
                <a:gd name="T7" fmla="*/ 4 h 7"/>
                <a:gd name="T8" fmla="*/ 54 w 157"/>
                <a:gd name="T9" fmla="*/ 6 h 7"/>
                <a:gd name="T10" fmla="*/ 80 w 157"/>
                <a:gd name="T11" fmla="*/ 6 h 7"/>
                <a:gd name="T12" fmla="*/ 109 w 157"/>
                <a:gd name="T13" fmla="*/ 7 h 7"/>
                <a:gd name="T14" fmla="*/ 141 w 157"/>
                <a:gd name="T15" fmla="*/ 7 h 7"/>
                <a:gd name="T16" fmla="*/ 157 w 157"/>
                <a:gd name="T17" fmla="*/ 7 h 7"/>
                <a:gd name="T18" fmla="*/ 157 w 157"/>
                <a:gd name="T19" fmla="*/ 0 h 7"/>
                <a:gd name="T20" fmla="*/ 141 w 157"/>
                <a:gd name="T21" fmla="*/ 0 h 7"/>
                <a:gd name="T22" fmla="*/ 109 w 157"/>
                <a:gd name="T2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7" h="7">
                  <a:moveTo>
                    <a:pt x="109" y="0"/>
                  </a:moveTo>
                  <a:cubicBezTo>
                    <a:pt x="99" y="0"/>
                    <a:pt x="89" y="1"/>
                    <a:pt x="80" y="1"/>
                  </a:cubicBezTo>
                  <a:cubicBezTo>
                    <a:pt x="71" y="1"/>
                    <a:pt x="62" y="1"/>
                    <a:pt x="54" y="2"/>
                  </a:cubicBezTo>
                  <a:cubicBezTo>
                    <a:pt x="21" y="2"/>
                    <a:pt x="0" y="4"/>
                    <a:pt x="0" y="4"/>
                  </a:cubicBezTo>
                  <a:cubicBezTo>
                    <a:pt x="0" y="4"/>
                    <a:pt x="21" y="5"/>
                    <a:pt x="54" y="6"/>
                  </a:cubicBezTo>
                  <a:cubicBezTo>
                    <a:pt x="62" y="6"/>
                    <a:pt x="71" y="6"/>
                    <a:pt x="80" y="6"/>
                  </a:cubicBezTo>
                  <a:cubicBezTo>
                    <a:pt x="89" y="7"/>
                    <a:pt x="99" y="7"/>
                    <a:pt x="109" y="7"/>
                  </a:cubicBezTo>
                  <a:cubicBezTo>
                    <a:pt x="119" y="7"/>
                    <a:pt x="130" y="7"/>
                    <a:pt x="141" y="7"/>
                  </a:cubicBezTo>
                  <a:cubicBezTo>
                    <a:pt x="146" y="7"/>
                    <a:pt x="151" y="7"/>
                    <a:pt x="157" y="7"/>
                  </a:cubicBezTo>
                  <a:cubicBezTo>
                    <a:pt x="157" y="0"/>
                    <a:pt x="157" y="0"/>
                    <a:pt x="157" y="0"/>
                  </a:cubicBezTo>
                  <a:cubicBezTo>
                    <a:pt x="151" y="0"/>
                    <a:pt x="146" y="0"/>
                    <a:pt x="141" y="0"/>
                  </a:cubicBezTo>
                  <a:cubicBezTo>
                    <a:pt x="130" y="0"/>
                    <a:pt x="119" y="0"/>
                    <a:pt x="109" y="0"/>
                  </a:cubicBezTo>
                  <a:close/>
                </a:path>
              </a:pathLst>
            </a:custGeom>
            <a:solidFill>
              <a:srgbClr val="E5E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Rectangle 103">
              <a:hlinkClick r:id="rId2"/>
            </p:cNvPr>
            <p:cNvSpPr>
              <a:spLocks noChangeArrowheads="1"/>
            </p:cNvSpPr>
            <p:nvPr/>
          </p:nvSpPr>
          <p:spPr bwMode="auto">
            <a:xfrm>
              <a:off x="10844214" y="5480051"/>
              <a:ext cx="1190625" cy="555625"/>
            </a:xfrm>
            <a:prstGeom prst="rect">
              <a:avLst/>
            </a:prstGeom>
            <a:solidFill>
              <a:srgbClr val="F9F7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104"/>
            <p:cNvSpPr/>
            <p:nvPr/>
          </p:nvSpPr>
          <p:spPr bwMode="auto">
            <a:xfrm>
              <a:off x="10844214" y="5549901"/>
              <a:ext cx="338138" cy="15875"/>
            </a:xfrm>
            <a:custGeom>
              <a:avLst/>
              <a:gdLst>
                <a:gd name="T0" fmla="*/ 59 w 171"/>
                <a:gd name="T1" fmla="*/ 7 h 8"/>
                <a:gd name="T2" fmla="*/ 115 w 171"/>
                <a:gd name="T3" fmla="*/ 6 h 8"/>
                <a:gd name="T4" fmla="*/ 171 w 171"/>
                <a:gd name="T5" fmla="*/ 4 h 8"/>
                <a:gd name="T6" fmla="*/ 115 w 171"/>
                <a:gd name="T7" fmla="*/ 2 h 8"/>
                <a:gd name="T8" fmla="*/ 59 w 171"/>
                <a:gd name="T9" fmla="*/ 1 h 8"/>
                <a:gd name="T10" fmla="*/ 26 w 171"/>
                <a:gd name="T11" fmla="*/ 0 h 8"/>
                <a:gd name="T12" fmla="*/ 0 w 171"/>
                <a:gd name="T13" fmla="*/ 0 h 8"/>
                <a:gd name="T14" fmla="*/ 0 w 171"/>
                <a:gd name="T15" fmla="*/ 8 h 8"/>
                <a:gd name="T16" fmla="*/ 26 w 171"/>
                <a:gd name="T17" fmla="*/ 8 h 8"/>
                <a:gd name="T18" fmla="*/ 59 w 171"/>
                <a:gd name="T19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1" h="8">
                  <a:moveTo>
                    <a:pt x="59" y="7"/>
                  </a:moveTo>
                  <a:cubicBezTo>
                    <a:pt x="79" y="7"/>
                    <a:pt x="99" y="7"/>
                    <a:pt x="115" y="6"/>
                  </a:cubicBezTo>
                  <a:cubicBezTo>
                    <a:pt x="149" y="5"/>
                    <a:pt x="171" y="4"/>
                    <a:pt x="171" y="4"/>
                  </a:cubicBezTo>
                  <a:cubicBezTo>
                    <a:pt x="171" y="4"/>
                    <a:pt x="149" y="3"/>
                    <a:pt x="115" y="2"/>
                  </a:cubicBezTo>
                  <a:cubicBezTo>
                    <a:pt x="99" y="1"/>
                    <a:pt x="79" y="1"/>
                    <a:pt x="59" y="1"/>
                  </a:cubicBezTo>
                  <a:cubicBezTo>
                    <a:pt x="48" y="1"/>
                    <a:pt x="37" y="0"/>
                    <a:pt x="26" y="0"/>
                  </a:cubicBezTo>
                  <a:cubicBezTo>
                    <a:pt x="18" y="0"/>
                    <a:pt x="9" y="0"/>
                    <a:pt x="0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9" y="8"/>
                    <a:pt x="18" y="8"/>
                    <a:pt x="26" y="8"/>
                  </a:cubicBezTo>
                  <a:cubicBezTo>
                    <a:pt x="37" y="8"/>
                    <a:pt x="48" y="7"/>
                    <a:pt x="59" y="7"/>
                  </a:cubicBezTo>
                  <a:close/>
                </a:path>
              </a:pathLst>
            </a:custGeom>
            <a:solidFill>
              <a:srgbClr val="E5E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105"/>
            <p:cNvSpPr/>
            <p:nvPr/>
          </p:nvSpPr>
          <p:spPr bwMode="auto">
            <a:xfrm>
              <a:off x="10844214" y="5799139"/>
              <a:ext cx="496888" cy="14288"/>
            </a:xfrm>
            <a:custGeom>
              <a:avLst/>
              <a:gdLst>
                <a:gd name="T0" fmla="*/ 74 w 251"/>
                <a:gd name="T1" fmla="*/ 7 h 7"/>
                <a:gd name="T2" fmla="*/ 113 w 251"/>
                <a:gd name="T3" fmla="*/ 7 h 7"/>
                <a:gd name="T4" fmla="*/ 183 w 251"/>
                <a:gd name="T5" fmla="*/ 6 h 7"/>
                <a:gd name="T6" fmla="*/ 232 w 251"/>
                <a:gd name="T7" fmla="*/ 4 h 7"/>
                <a:gd name="T8" fmla="*/ 246 w 251"/>
                <a:gd name="T9" fmla="*/ 4 h 7"/>
                <a:gd name="T10" fmla="*/ 251 w 251"/>
                <a:gd name="T11" fmla="*/ 3 h 7"/>
                <a:gd name="T12" fmla="*/ 246 w 251"/>
                <a:gd name="T13" fmla="*/ 3 h 7"/>
                <a:gd name="T14" fmla="*/ 232 w 251"/>
                <a:gd name="T15" fmla="*/ 3 h 7"/>
                <a:gd name="T16" fmla="*/ 183 w 251"/>
                <a:gd name="T17" fmla="*/ 1 h 7"/>
                <a:gd name="T18" fmla="*/ 113 w 251"/>
                <a:gd name="T19" fmla="*/ 0 h 7"/>
                <a:gd name="T20" fmla="*/ 74 w 251"/>
                <a:gd name="T21" fmla="*/ 0 h 7"/>
                <a:gd name="T22" fmla="*/ 33 w 251"/>
                <a:gd name="T23" fmla="*/ 0 h 7"/>
                <a:gd name="T24" fmla="*/ 0 w 251"/>
                <a:gd name="T25" fmla="*/ 0 h 7"/>
                <a:gd name="T26" fmla="*/ 0 w 251"/>
                <a:gd name="T27" fmla="*/ 7 h 7"/>
                <a:gd name="T28" fmla="*/ 33 w 251"/>
                <a:gd name="T29" fmla="*/ 7 h 7"/>
                <a:gd name="T30" fmla="*/ 74 w 251"/>
                <a:gd name="T3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1" h="7">
                  <a:moveTo>
                    <a:pt x="74" y="7"/>
                  </a:moveTo>
                  <a:cubicBezTo>
                    <a:pt x="87" y="7"/>
                    <a:pt x="101" y="7"/>
                    <a:pt x="113" y="7"/>
                  </a:cubicBezTo>
                  <a:cubicBezTo>
                    <a:pt x="139" y="6"/>
                    <a:pt x="163" y="6"/>
                    <a:pt x="183" y="6"/>
                  </a:cubicBezTo>
                  <a:cubicBezTo>
                    <a:pt x="204" y="5"/>
                    <a:pt x="221" y="4"/>
                    <a:pt x="232" y="4"/>
                  </a:cubicBezTo>
                  <a:cubicBezTo>
                    <a:pt x="238" y="4"/>
                    <a:pt x="243" y="4"/>
                    <a:pt x="246" y="4"/>
                  </a:cubicBezTo>
                  <a:cubicBezTo>
                    <a:pt x="249" y="3"/>
                    <a:pt x="251" y="3"/>
                    <a:pt x="251" y="3"/>
                  </a:cubicBezTo>
                  <a:cubicBezTo>
                    <a:pt x="251" y="3"/>
                    <a:pt x="249" y="3"/>
                    <a:pt x="246" y="3"/>
                  </a:cubicBezTo>
                  <a:cubicBezTo>
                    <a:pt x="243" y="3"/>
                    <a:pt x="238" y="3"/>
                    <a:pt x="232" y="3"/>
                  </a:cubicBezTo>
                  <a:cubicBezTo>
                    <a:pt x="221" y="2"/>
                    <a:pt x="204" y="2"/>
                    <a:pt x="183" y="1"/>
                  </a:cubicBezTo>
                  <a:cubicBezTo>
                    <a:pt x="163" y="1"/>
                    <a:pt x="139" y="0"/>
                    <a:pt x="113" y="0"/>
                  </a:cubicBezTo>
                  <a:cubicBezTo>
                    <a:pt x="101" y="0"/>
                    <a:pt x="87" y="0"/>
                    <a:pt x="74" y="0"/>
                  </a:cubicBezTo>
                  <a:cubicBezTo>
                    <a:pt x="61" y="0"/>
                    <a:pt x="47" y="0"/>
                    <a:pt x="33" y="0"/>
                  </a:cubicBezTo>
                  <a:cubicBezTo>
                    <a:pt x="22" y="0"/>
                    <a:pt x="11" y="0"/>
                    <a:pt x="0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1" y="7"/>
                    <a:pt x="22" y="7"/>
                    <a:pt x="33" y="7"/>
                  </a:cubicBezTo>
                  <a:cubicBezTo>
                    <a:pt x="47" y="7"/>
                    <a:pt x="61" y="7"/>
                    <a:pt x="74" y="7"/>
                  </a:cubicBezTo>
                  <a:close/>
                </a:path>
              </a:pathLst>
            </a:custGeom>
            <a:solidFill>
              <a:srgbClr val="E5E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106"/>
            <p:cNvSpPr/>
            <p:nvPr/>
          </p:nvSpPr>
          <p:spPr bwMode="auto">
            <a:xfrm>
              <a:off x="10844214" y="5897564"/>
              <a:ext cx="338138" cy="14288"/>
            </a:xfrm>
            <a:custGeom>
              <a:avLst/>
              <a:gdLst>
                <a:gd name="T0" fmla="*/ 59 w 171"/>
                <a:gd name="T1" fmla="*/ 7 h 7"/>
                <a:gd name="T2" fmla="*/ 115 w 171"/>
                <a:gd name="T3" fmla="*/ 6 h 7"/>
                <a:gd name="T4" fmla="*/ 171 w 171"/>
                <a:gd name="T5" fmla="*/ 4 h 7"/>
                <a:gd name="T6" fmla="*/ 115 w 171"/>
                <a:gd name="T7" fmla="*/ 1 h 7"/>
                <a:gd name="T8" fmla="*/ 59 w 171"/>
                <a:gd name="T9" fmla="*/ 0 h 7"/>
                <a:gd name="T10" fmla="*/ 26 w 171"/>
                <a:gd name="T11" fmla="*/ 0 h 7"/>
                <a:gd name="T12" fmla="*/ 0 w 171"/>
                <a:gd name="T13" fmla="*/ 0 h 7"/>
                <a:gd name="T14" fmla="*/ 0 w 171"/>
                <a:gd name="T15" fmla="*/ 7 h 7"/>
                <a:gd name="T16" fmla="*/ 26 w 171"/>
                <a:gd name="T17" fmla="*/ 7 h 7"/>
                <a:gd name="T18" fmla="*/ 59 w 171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1" h="7">
                  <a:moveTo>
                    <a:pt x="59" y="7"/>
                  </a:moveTo>
                  <a:cubicBezTo>
                    <a:pt x="79" y="7"/>
                    <a:pt x="99" y="6"/>
                    <a:pt x="115" y="6"/>
                  </a:cubicBezTo>
                  <a:cubicBezTo>
                    <a:pt x="149" y="5"/>
                    <a:pt x="171" y="4"/>
                    <a:pt x="171" y="4"/>
                  </a:cubicBezTo>
                  <a:cubicBezTo>
                    <a:pt x="171" y="4"/>
                    <a:pt x="149" y="2"/>
                    <a:pt x="115" y="1"/>
                  </a:cubicBezTo>
                  <a:cubicBezTo>
                    <a:pt x="99" y="1"/>
                    <a:pt x="79" y="1"/>
                    <a:pt x="59" y="0"/>
                  </a:cubicBezTo>
                  <a:cubicBezTo>
                    <a:pt x="48" y="0"/>
                    <a:pt x="37" y="0"/>
                    <a:pt x="26" y="0"/>
                  </a:cubicBezTo>
                  <a:cubicBezTo>
                    <a:pt x="18" y="0"/>
                    <a:pt x="9" y="0"/>
                    <a:pt x="0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9" y="7"/>
                    <a:pt x="18" y="7"/>
                    <a:pt x="26" y="7"/>
                  </a:cubicBezTo>
                  <a:cubicBezTo>
                    <a:pt x="37" y="7"/>
                    <a:pt x="48" y="7"/>
                    <a:pt x="59" y="7"/>
                  </a:cubicBezTo>
                  <a:close/>
                </a:path>
              </a:pathLst>
            </a:custGeom>
            <a:solidFill>
              <a:srgbClr val="E5E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107"/>
            <p:cNvSpPr/>
            <p:nvPr/>
          </p:nvSpPr>
          <p:spPr bwMode="auto">
            <a:xfrm>
              <a:off x="11626851" y="5957889"/>
              <a:ext cx="407988" cy="14288"/>
            </a:xfrm>
            <a:custGeom>
              <a:avLst/>
              <a:gdLst>
                <a:gd name="T0" fmla="*/ 161 w 206"/>
                <a:gd name="T1" fmla="*/ 0 h 7"/>
                <a:gd name="T2" fmla="*/ 125 w 206"/>
                <a:gd name="T3" fmla="*/ 0 h 7"/>
                <a:gd name="T4" fmla="*/ 92 w 206"/>
                <a:gd name="T5" fmla="*/ 1 h 7"/>
                <a:gd name="T6" fmla="*/ 62 w 206"/>
                <a:gd name="T7" fmla="*/ 2 h 7"/>
                <a:gd name="T8" fmla="*/ 17 w 206"/>
                <a:gd name="T9" fmla="*/ 3 h 7"/>
                <a:gd name="T10" fmla="*/ 5 w 206"/>
                <a:gd name="T11" fmla="*/ 4 h 7"/>
                <a:gd name="T12" fmla="*/ 0 w 206"/>
                <a:gd name="T13" fmla="*/ 4 h 7"/>
                <a:gd name="T14" fmla="*/ 5 w 206"/>
                <a:gd name="T15" fmla="*/ 4 h 7"/>
                <a:gd name="T16" fmla="*/ 17 w 206"/>
                <a:gd name="T17" fmla="*/ 4 h 7"/>
                <a:gd name="T18" fmla="*/ 62 w 206"/>
                <a:gd name="T19" fmla="*/ 6 h 7"/>
                <a:gd name="T20" fmla="*/ 92 w 206"/>
                <a:gd name="T21" fmla="*/ 7 h 7"/>
                <a:gd name="T22" fmla="*/ 125 w 206"/>
                <a:gd name="T23" fmla="*/ 7 h 7"/>
                <a:gd name="T24" fmla="*/ 161 w 206"/>
                <a:gd name="T25" fmla="*/ 7 h 7"/>
                <a:gd name="T26" fmla="*/ 198 w 206"/>
                <a:gd name="T27" fmla="*/ 7 h 7"/>
                <a:gd name="T28" fmla="*/ 206 w 206"/>
                <a:gd name="T29" fmla="*/ 7 h 7"/>
                <a:gd name="T30" fmla="*/ 206 w 206"/>
                <a:gd name="T31" fmla="*/ 0 h 7"/>
                <a:gd name="T32" fmla="*/ 198 w 206"/>
                <a:gd name="T33" fmla="*/ 0 h 7"/>
                <a:gd name="T34" fmla="*/ 161 w 206"/>
                <a:gd name="T3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6" h="7">
                  <a:moveTo>
                    <a:pt x="161" y="0"/>
                  </a:moveTo>
                  <a:cubicBezTo>
                    <a:pt x="149" y="0"/>
                    <a:pt x="137" y="0"/>
                    <a:pt x="125" y="0"/>
                  </a:cubicBezTo>
                  <a:cubicBezTo>
                    <a:pt x="114" y="1"/>
                    <a:pt x="102" y="1"/>
                    <a:pt x="92" y="1"/>
                  </a:cubicBezTo>
                  <a:cubicBezTo>
                    <a:pt x="81" y="1"/>
                    <a:pt x="71" y="1"/>
                    <a:pt x="62" y="2"/>
                  </a:cubicBezTo>
                  <a:cubicBezTo>
                    <a:pt x="44" y="2"/>
                    <a:pt x="28" y="3"/>
                    <a:pt x="17" y="3"/>
                  </a:cubicBezTo>
                  <a:cubicBezTo>
                    <a:pt x="12" y="3"/>
                    <a:pt x="8" y="3"/>
                    <a:pt x="5" y="4"/>
                  </a:cubicBezTo>
                  <a:cubicBezTo>
                    <a:pt x="2" y="4"/>
                    <a:pt x="0" y="4"/>
                    <a:pt x="0" y="4"/>
                  </a:cubicBezTo>
                  <a:cubicBezTo>
                    <a:pt x="0" y="4"/>
                    <a:pt x="2" y="4"/>
                    <a:pt x="5" y="4"/>
                  </a:cubicBezTo>
                  <a:cubicBezTo>
                    <a:pt x="8" y="4"/>
                    <a:pt x="12" y="4"/>
                    <a:pt x="17" y="4"/>
                  </a:cubicBezTo>
                  <a:cubicBezTo>
                    <a:pt x="28" y="5"/>
                    <a:pt x="44" y="5"/>
                    <a:pt x="62" y="6"/>
                  </a:cubicBezTo>
                  <a:cubicBezTo>
                    <a:pt x="71" y="6"/>
                    <a:pt x="81" y="6"/>
                    <a:pt x="92" y="7"/>
                  </a:cubicBezTo>
                  <a:cubicBezTo>
                    <a:pt x="102" y="7"/>
                    <a:pt x="114" y="7"/>
                    <a:pt x="125" y="7"/>
                  </a:cubicBezTo>
                  <a:cubicBezTo>
                    <a:pt x="137" y="7"/>
                    <a:pt x="149" y="7"/>
                    <a:pt x="161" y="7"/>
                  </a:cubicBezTo>
                  <a:cubicBezTo>
                    <a:pt x="173" y="7"/>
                    <a:pt x="185" y="7"/>
                    <a:pt x="198" y="7"/>
                  </a:cubicBezTo>
                  <a:cubicBezTo>
                    <a:pt x="200" y="7"/>
                    <a:pt x="203" y="7"/>
                    <a:pt x="206" y="7"/>
                  </a:cubicBezTo>
                  <a:cubicBezTo>
                    <a:pt x="206" y="0"/>
                    <a:pt x="206" y="0"/>
                    <a:pt x="206" y="0"/>
                  </a:cubicBezTo>
                  <a:cubicBezTo>
                    <a:pt x="203" y="0"/>
                    <a:pt x="200" y="0"/>
                    <a:pt x="198" y="0"/>
                  </a:cubicBezTo>
                  <a:cubicBezTo>
                    <a:pt x="185" y="0"/>
                    <a:pt x="173" y="0"/>
                    <a:pt x="161" y="0"/>
                  </a:cubicBezTo>
                  <a:close/>
                </a:path>
              </a:pathLst>
            </a:custGeom>
            <a:solidFill>
              <a:srgbClr val="E5E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108"/>
            <p:cNvSpPr/>
            <p:nvPr/>
          </p:nvSpPr>
          <p:spPr bwMode="auto">
            <a:xfrm>
              <a:off x="11583989" y="5859464"/>
              <a:ext cx="450850" cy="12700"/>
            </a:xfrm>
            <a:custGeom>
              <a:avLst/>
              <a:gdLst>
                <a:gd name="T0" fmla="*/ 169 w 228"/>
                <a:gd name="T1" fmla="*/ 0 h 7"/>
                <a:gd name="T2" fmla="*/ 132 w 228"/>
                <a:gd name="T3" fmla="*/ 0 h 7"/>
                <a:gd name="T4" fmla="*/ 96 w 228"/>
                <a:gd name="T5" fmla="*/ 1 h 7"/>
                <a:gd name="T6" fmla="*/ 65 w 228"/>
                <a:gd name="T7" fmla="*/ 1 h 7"/>
                <a:gd name="T8" fmla="*/ 18 w 228"/>
                <a:gd name="T9" fmla="*/ 3 h 7"/>
                <a:gd name="T10" fmla="*/ 4 w 228"/>
                <a:gd name="T11" fmla="*/ 3 h 7"/>
                <a:gd name="T12" fmla="*/ 0 w 228"/>
                <a:gd name="T13" fmla="*/ 4 h 7"/>
                <a:gd name="T14" fmla="*/ 4 w 228"/>
                <a:gd name="T15" fmla="*/ 4 h 7"/>
                <a:gd name="T16" fmla="*/ 18 w 228"/>
                <a:gd name="T17" fmla="*/ 4 h 7"/>
                <a:gd name="T18" fmla="*/ 65 w 228"/>
                <a:gd name="T19" fmla="*/ 6 h 7"/>
                <a:gd name="T20" fmla="*/ 96 w 228"/>
                <a:gd name="T21" fmla="*/ 6 h 7"/>
                <a:gd name="T22" fmla="*/ 132 w 228"/>
                <a:gd name="T23" fmla="*/ 7 h 7"/>
                <a:gd name="T24" fmla="*/ 169 w 228"/>
                <a:gd name="T25" fmla="*/ 7 h 7"/>
                <a:gd name="T26" fmla="*/ 208 w 228"/>
                <a:gd name="T27" fmla="*/ 7 h 7"/>
                <a:gd name="T28" fmla="*/ 228 w 228"/>
                <a:gd name="T29" fmla="*/ 7 h 7"/>
                <a:gd name="T30" fmla="*/ 228 w 228"/>
                <a:gd name="T31" fmla="*/ 0 h 7"/>
                <a:gd name="T32" fmla="*/ 208 w 228"/>
                <a:gd name="T33" fmla="*/ 0 h 7"/>
                <a:gd name="T34" fmla="*/ 169 w 228"/>
                <a:gd name="T3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8" h="7">
                  <a:moveTo>
                    <a:pt x="169" y="0"/>
                  </a:moveTo>
                  <a:cubicBezTo>
                    <a:pt x="157" y="0"/>
                    <a:pt x="144" y="0"/>
                    <a:pt x="132" y="0"/>
                  </a:cubicBezTo>
                  <a:cubicBezTo>
                    <a:pt x="119" y="0"/>
                    <a:pt x="108" y="1"/>
                    <a:pt x="96" y="1"/>
                  </a:cubicBezTo>
                  <a:cubicBezTo>
                    <a:pt x="85" y="1"/>
                    <a:pt x="75" y="1"/>
                    <a:pt x="65" y="1"/>
                  </a:cubicBezTo>
                  <a:cubicBezTo>
                    <a:pt x="45" y="2"/>
                    <a:pt x="29" y="2"/>
                    <a:pt x="18" y="3"/>
                  </a:cubicBezTo>
                  <a:cubicBezTo>
                    <a:pt x="12" y="3"/>
                    <a:pt x="7" y="3"/>
                    <a:pt x="4" y="3"/>
                  </a:cubicBezTo>
                  <a:cubicBezTo>
                    <a:pt x="1" y="3"/>
                    <a:pt x="0" y="4"/>
                    <a:pt x="0" y="4"/>
                  </a:cubicBezTo>
                  <a:cubicBezTo>
                    <a:pt x="0" y="4"/>
                    <a:pt x="1" y="4"/>
                    <a:pt x="4" y="4"/>
                  </a:cubicBezTo>
                  <a:cubicBezTo>
                    <a:pt x="7" y="4"/>
                    <a:pt x="12" y="4"/>
                    <a:pt x="18" y="4"/>
                  </a:cubicBezTo>
                  <a:cubicBezTo>
                    <a:pt x="29" y="5"/>
                    <a:pt x="45" y="5"/>
                    <a:pt x="65" y="6"/>
                  </a:cubicBezTo>
                  <a:cubicBezTo>
                    <a:pt x="75" y="6"/>
                    <a:pt x="85" y="6"/>
                    <a:pt x="96" y="6"/>
                  </a:cubicBezTo>
                  <a:cubicBezTo>
                    <a:pt x="108" y="6"/>
                    <a:pt x="119" y="7"/>
                    <a:pt x="132" y="7"/>
                  </a:cubicBezTo>
                  <a:cubicBezTo>
                    <a:pt x="144" y="7"/>
                    <a:pt x="157" y="7"/>
                    <a:pt x="169" y="7"/>
                  </a:cubicBezTo>
                  <a:cubicBezTo>
                    <a:pt x="182" y="7"/>
                    <a:pt x="195" y="7"/>
                    <a:pt x="208" y="7"/>
                  </a:cubicBezTo>
                  <a:cubicBezTo>
                    <a:pt x="215" y="7"/>
                    <a:pt x="221" y="7"/>
                    <a:pt x="228" y="7"/>
                  </a:cubicBezTo>
                  <a:cubicBezTo>
                    <a:pt x="228" y="0"/>
                    <a:pt x="228" y="0"/>
                    <a:pt x="228" y="0"/>
                  </a:cubicBezTo>
                  <a:cubicBezTo>
                    <a:pt x="221" y="0"/>
                    <a:pt x="215" y="0"/>
                    <a:pt x="208" y="0"/>
                  </a:cubicBezTo>
                  <a:cubicBezTo>
                    <a:pt x="195" y="0"/>
                    <a:pt x="182" y="0"/>
                    <a:pt x="169" y="0"/>
                  </a:cubicBezTo>
                  <a:close/>
                </a:path>
              </a:pathLst>
            </a:custGeom>
            <a:solidFill>
              <a:srgbClr val="E5E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109"/>
            <p:cNvSpPr/>
            <p:nvPr/>
          </p:nvSpPr>
          <p:spPr bwMode="auto">
            <a:xfrm>
              <a:off x="11461751" y="5708651"/>
              <a:ext cx="573088" cy="15875"/>
            </a:xfrm>
            <a:custGeom>
              <a:avLst/>
              <a:gdLst>
                <a:gd name="T0" fmla="*/ 239 w 290"/>
                <a:gd name="T1" fmla="*/ 0 h 8"/>
                <a:gd name="T2" fmla="*/ 195 w 290"/>
                <a:gd name="T3" fmla="*/ 1 h 8"/>
                <a:gd name="T4" fmla="*/ 151 w 290"/>
                <a:gd name="T5" fmla="*/ 1 h 8"/>
                <a:gd name="T6" fmla="*/ 111 w 290"/>
                <a:gd name="T7" fmla="*/ 1 h 8"/>
                <a:gd name="T8" fmla="*/ 75 w 290"/>
                <a:gd name="T9" fmla="*/ 2 h 8"/>
                <a:gd name="T10" fmla="*/ 20 w 290"/>
                <a:gd name="T11" fmla="*/ 4 h 8"/>
                <a:gd name="T12" fmla="*/ 5 w 290"/>
                <a:gd name="T13" fmla="*/ 4 h 8"/>
                <a:gd name="T14" fmla="*/ 0 w 290"/>
                <a:gd name="T15" fmla="*/ 4 h 8"/>
                <a:gd name="T16" fmla="*/ 5 w 290"/>
                <a:gd name="T17" fmla="*/ 4 h 8"/>
                <a:gd name="T18" fmla="*/ 20 w 290"/>
                <a:gd name="T19" fmla="*/ 5 h 8"/>
                <a:gd name="T20" fmla="*/ 75 w 290"/>
                <a:gd name="T21" fmla="*/ 6 h 8"/>
                <a:gd name="T22" fmla="*/ 111 w 290"/>
                <a:gd name="T23" fmla="*/ 7 h 8"/>
                <a:gd name="T24" fmla="*/ 151 w 290"/>
                <a:gd name="T25" fmla="*/ 8 h 8"/>
                <a:gd name="T26" fmla="*/ 195 w 290"/>
                <a:gd name="T27" fmla="*/ 8 h 8"/>
                <a:gd name="T28" fmla="*/ 239 w 290"/>
                <a:gd name="T29" fmla="*/ 8 h 8"/>
                <a:gd name="T30" fmla="*/ 284 w 290"/>
                <a:gd name="T31" fmla="*/ 8 h 8"/>
                <a:gd name="T32" fmla="*/ 290 w 290"/>
                <a:gd name="T33" fmla="*/ 8 h 8"/>
                <a:gd name="T34" fmla="*/ 290 w 290"/>
                <a:gd name="T35" fmla="*/ 1 h 8"/>
                <a:gd name="T36" fmla="*/ 284 w 290"/>
                <a:gd name="T37" fmla="*/ 1 h 8"/>
                <a:gd name="T38" fmla="*/ 239 w 290"/>
                <a:gd name="T3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0" h="8">
                  <a:moveTo>
                    <a:pt x="239" y="0"/>
                  </a:moveTo>
                  <a:cubicBezTo>
                    <a:pt x="224" y="1"/>
                    <a:pt x="209" y="1"/>
                    <a:pt x="195" y="1"/>
                  </a:cubicBezTo>
                  <a:cubicBezTo>
                    <a:pt x="180" y="1"/>
                    <a:pt x="165" y="1"/>
                    <a:pt x="151" y="1"/>
                  </a:cubicBezTo>
                  <a:cubicBezTo>
                    <a:pt x="137" y="1"/>
                    <a:pt x="124" y="1"/>
                    <a:pt x="111" y="1"/>
                  </a:cubicBezTo>
                  <a:cubicBezTo>
                    <a:pt x="98" y="2"/>
                    <a:pt x="86" y="2"/>
                    <a:pt x="75" y="2"/>
                  </a:cubicBezTo>
                  <a:cubicBezTo>
                    <a:pt x="52" y="3"/>
                    <a:pt x="33" y="3"/>
                    <a:pt x="20" y="4"/>
                  </a:cubicBezTo>
                  <a:cubicBezTo>
                    <a:pt x="14" y="4"/>
                    <a:pt x="9" y="4"/>
                    <a:pt x="5" y="4"/>
                  </a:cubicBezTo>
                  <a:cubicBezTo>
                    <a:pt x="2" y="4"/>
                    <a:pt x="0" y="4"/>
                    <a:pt x="0" y="4"/>
                  </a:cubicBezTo>
                  <a:cubicBezTo>
                    <a:pt x="0" y="4"/>
                    <a:pt x="2" y="4"/>
                    <a:pt x="5" y="4"/>
                  </a:cubicBezTo>
                  <a:cubicBezTo>
                    <a:pt x="9" y="5"/>
                    <a:pt x="14" y="5"/>
                    <a:pt x="20" y="5"/>
                  </a:cubicBezTo>
                  <a:cubicBezTo>
                    <a:pt x="33" y="5"/>
                    <a:pt x="52" y="6"/>
                    <a:pt x="75" y="6"/>
                  </a:cubicBezTo>
                  <a:cubicBezTo>
                    <a:pt x="86" y="7"/>
                    <a:pt x="98" y="7"/>
                    <a:pt x="111" y="7"/>
                  </a:cubicBezTo>
                  <a:cubicBezTo>
                    <a:pt x="124" y="7"/>
                    <a:pt x="137" y="7"/>
                    <a:pt x="151" y="8"/>
                  </a:cubicBezTo>
                  <a:cubicBezTo>
                    <a:pt x="165" y="8"/>
                    <a:pt x="180" y="8"/>
                    <a:pt x="195" y="8"/>
                  </a:cubicBezTo>
                  <a:cubicBezTo>
                    <a:pt x="209" y="8"/>
                    <a:pt x="224" y="8"/>
                    <a:pt x="239" y="8"/>
                  </a:cubicBezTo>
                  <a:cubicBezTo>
                    <a:pt x="254" y="8"/>
                    <a:pt x="269" y="8"/>
                    <a:pt x="284" y="8"/>
                  </a:cubicBezTo>
                  <a:cubicBezTo>
                    <a:pt x="286" y="8"/>
                    <a:pt x="288" y="8"/>
                    <a:pt x="290" y="8"/>
                  </a:cubicBezTo>
                  <a:cubicBezTo>
                    <a:pt x="290" y="1"/>
                    <a:pt x="290" y="1"/>
                    <a:pt x="290" y="1"/>
                  </a:cubicBezTo>
                  <a:cubicBezTo>
                    <a:pt x="288" y="1"/>
                    <a:pt x="286" y="1"/>
                    <a:pt x="284" y="1"/>
                  </a:cubicBezTo>
                  <a:cubicBezTo>
                    <a:pt x="269" y="1"/>
                    <a:pt x="254" y="1"/>
                    <a:pt x="239" y="0"/>
                  </a:cubicBezTo>
                  <a:close/>
                </a:path>
              </a:pathLst>
            </a:custGeom>
            <a:solidFill>
              <a:srgbClr val="E5E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110"/>
            <p:cNvSpPr/>
            <p:nvPr/>
          </p:nvSpPr>
          <p:spPr bwMode="auto">
            <a:xfrm>
              <a:off x="11793539" y="5510214"/>
              <a:ext cx="241300" cy="14288"/>
            </a:xfrm>
            <a:custGeom>
              <a:avLst/>
              <a:gdLst>
                <a:gd name="T0" fmla="*/ 72 w 122"/>
                <a:gd name="T1" fmla="*/ 1 h 7"/>
                <a:gd name="T2" fmla="*/ 48 w 122"/>
                <a:gd name="T3" fmla="*/ 2 h 7"/>
                <a:gd name="T4" fmla="*/ 0 w 122"/>
                <a:gd name="T5" fmla="*/ 4 h 7"/>
                <a:gd name="T6" fmla="*/ 48 w 122"/>
                <a:gd name="T7" fmla="*/ 6 h 7"/>
                <a:gd name="T8" fmla="*/ 72 w 122"/>
                <a:gd name="T9" fmla="*/ 7 h 7"/>
                <a:gd name="T10" fmla="*/ 98 w 122"/>
                <a:gd name="T11" fmla="*/ 7 h 7"/>
                <a:gd name="T12" fmla="*/ 122 w 122"/>
                <a:gd name="T13" fmla="*/ 7 h 7"/>
                <a:gd name="T14" fmla="*/ 122 w 122"/>
                <a:gd name="T15" fmla="*/ 0 h 7"/>
                <a:gd name="T16" fmla="*/ 98 w 122"/>
                <a:gd name="T17" fmla="*/ 1 h 7"/>
                <a:gd name="T18" fmla="*/ 72 w 122"/>
                <a:gd name="T1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" h="7">
                  <a:moveTo>
                    <a:pt x="72" y="1"/>
                  </a:moveTo>
                  <a:cubicBezTo>
                    <a:pt x="63" y="1"/>
                    <a:pt x="55" y="2"/>
                    <a:pt x="48" y="2"/>
                  </a:cubicBezTo>
                  <a:cubicBezTo>
                    <a:pt x="19" y="3"/>
                    <a:pt x="0" y="4"/>
                    <a:pt x="0" y="4"/>
                  </a:cubicBezTo>
                  <a:cubicBezTo>
                    <a:pt x="0" y="4"/>
                    <a:pt x="19" y="5"/>
                    <a:pt x="48" y="6"/>
                  </a:cubicBezTo>
                  <a:cubicBezTo>
                    <a:pt x="55" y="6"/>
                    <a:pt x="63" y="7"/>
                    <a:pt x="72" y="7"/>
                  </a:cubicBezTo>
                  <a:cubicBezTo>
                    <a:pt x="80" y="7"/>
                    <a:pt x="89" y="7"/>
                    <a:pt x="98" y="7"/>
                  </a:cubicBezTo>
                  <a:cubicBezTo>
                    <a:pt x="106" y="7"/>
                    <a:pt x="114" y="7"/>
                    <a:pt x="122" y="7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14" y="0"/>
                    <a:pt x="106" y="1"/>
                    <a:pt x="98" y="1"/>
                  </a:cubicBezTo>
                  <a:cubicBezTo>
                    <a:pt x="89" y="1"/>
                    <a:pt x="80" y="1"/>
                    <a:pt x="72" y="1"/>
                  </a:cubicBezTo>
                  <a:close/>
                </a:path>
              </a:pathLst>
            </a:custGeom>
            <a:solidFill>
              <a:srgbClr val="E5E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Rectangle 111">
              <a:hlinkClick r:id="rId2"/>
            </p:cNvPr>
            <p:cNvSpPr>
              <a:spLocks noChangeArrowheads="1"/>
            </p:cNvSpPr>
            <p:nvPr/>
          </p:nvSpPr>
          <p:spPr bwMode="auto">
            <a:xfrm>
              <a:off x="10875964" y="4641851"/>
              <a:ext cx="1190625" cy="838200"/>
            </a:xfrm>
            <a:prstGeom prst="rect">
              <a:avLst/>
            </a:prstGeom>
            <a:solidFill>
              <a:srgbClr val="F9F7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112"/>
            <p:cNvSpPr/>
            <p:nvPr/>
          </p:nvSpPr>
          <p:spPr bwMode="auto">
            <a:xfrm>
              <a:off x="10875964" y="4826001"/>
              <a:ext cx="139700" cy="14288"/>
            </a:xfrm>
            <a:custGeom>
              <a:avLst/>
              <a:gdLst>
                <a:gd name="T0" fmla="*/ 71 w 71"/>
                <a:gd name="T1" fmla="*/ 4 h 7"/>
                <a:gd name="T2" fmla="*/ 31 w 71"/>
                <a:gd name="T3" fmla="*/ 1 h 7"/>
                <a:gd name="T4" fmla="*/ 0 w 71"/>
                <a:gd name="T5" fmla="*/ 0 h 7"/>
                <a:gd name="T6" fmla="*/ 0 w 71"/>
                <a:gd name="T7" fmla="*/ 7 h 7"/>
                <a:gd name="T8" fmla="*/ 31 w 71"/>
                <a:gd name="T9" fmla="*/ 6 h 7"/>
                <a:gd name="T10" fmla="*/ 71 w 71"/>
                <a:gd name="T11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" h="7">
                  <a:moveTo>
                    <a:pt x="71" y="4"/>
                  </a:moveTo>
                  <a:cubicBezTo>
                    <a:pt x="71" y="4"/>
                    <a:pt x="55" y="2"/>
                    <a:pt x="31" y="1"/>
                  </a:cubicBezTo>
                  <a:cubicBezTo>
                    <a:pt x="22" y="1"/>
                    <a:pt x="11" y="1"/>
                    <a:pt x="0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1" y="6"/>
                    <a:pt x="22" y="6"/>
                    <a:pt x="31" y="6"/>
                  </a:cubicBezTo>
                  <a:cubicBezTo>
                    <a:pt x="55" y="5"/>
                    <a:pt x="71" y="4"/>
                    <a:pt x="71" y="4"/>
                  </a:cubicBezTo>
                  <a:close/>
                </a:path>
              </a:pathLst>
            </a:custGeom>
            <a:solidFill>
              <a:srgbClr val="E5E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113"/>
            <p:cNvSpPr/>
            <p:nvPr/>
          </p:nvSpPr>
          <p:spPr bwMode="auto">
            <a:xfrm>
              <a:off x="10875964" y="4924426"/>
              <a:ext cx="361950" cy="15875"/>
            </a:xfrm>
            <a:custGeom>
              <a:avLst/>
              <a:gdLst>
                <a:gd name="T0" fmla="*/ 67 w 183"/>
                <a:gd name="T1" fmla="*/ 7 h 8"/>
                <a:gd name="T2" fmla="*/ 126 w 183"/>
                <a:gd name="T3" fmla="*/ 6 h 8"/>
                <a:gd name="T4" fmla="*/ 183 w 183"/>
                <a:gd name="T5" fmla="*/ 4 h 8"/>
                <a:gd name="T6" fmla="*/ 126 w 183"/>
                <a:gd name="T7" fmla="*/ 2 h 8"/>
                <a:gd name="T8" fmla="*/ 67 w 183"/>
                <a:gd name="T9" fmla="*/ 0 h 8"/>
                <a:gd name="T10" fmla="*/ 34 w 183"/>
                <a:gd name="T11" fmla="*/ 0 h 8"/>
                <a:gd name="T12" fmla="*/ 0 w 183"/>
                <a:gd name="T13" fmla="*/ 0 h 8"/>
                <a:gd name="T14" fmla="*/ 0 w 183"/>
                <a:gd name="T15" fmla="*/ 8 h 8"/>
                <a:gd name="T16" fmla="*/ 34 w 183"/>
                <a:gd name="T17" fmla="*/ 7 h 8"/>
                <a:gd name="T18" fmla="*/ 67 w 183"/>
                <a:gd name="T19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3" h="8">
                  <a:moveTo>
                    <a:pt x="67" y="7"/>
                  </a:moveTo>
                  <a:cubicBezTo>
                    <a:pt x="88" y="7"/>
                    <a:pt x="108" y="6"/>
                    <a:pt x="126" y="6"/>
                  </a:cubicBezTo>
                  <a:cubicBezTo>
                    <a:pt x="160" y="5"/>
                    <a:pt x="183" y="4"/>
                    <a:pt x="183" y="4"/>
                  </a:cubicBezTo>
                  <a:cubicBezTo>
                    <a:pt x="183" y="4"/>
                    <a:pt x="160" y="3"/>
                    <a:pt x="126" y="2"/>
                  </a:cubicBezTo>
                  <a:cubicBezTo>
                    <a:pt x="108" y="1"/>
                    <a:pt x="88" y="1"/>
                    <a:pt x="67" y="0"/>
                  </a:cubicBezTo>
                  <a:cubicBezTo>
                    <a:pt x="56" y="0"/>
                    <a:pt x="45" y="0"/>
                    <a:pt x="34" y="0"/>
                  </a:cubicBezTo>
                  <a:cubicBezTo>
                    <a:pt x="22" y="0"/>
                    <a:pt x="11" y="0"/>
                    <a:pt x="0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1" y="8"/>
                    <a:pt x="22" y="7"/>
                    <a:pt x="34" y="7"/>
                  </a:cubicBezTo>
                  <a:cubicBezTo>
                    <a:pt x="45" y="7"/>
                    <a:pt x="56" y="7"/>
                    <a:pt x="67" y="7"/>
                  </a:cubicBezTo>
                  <a:close/>
                </a:path>
              </a:pathLst>
            </a:custGeom>
            <a:solidFill>
              <a:srgbClr val="E5E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114"/>
            <p:cNvSpPr/>
            <p:nvPr/>
          </p:nvSpPr>
          <p:spPr bwMode="auto">
            <a:xfrm>
              <a:off x="10875964" y="5122864"/>
              <a:ext cx="652463" cy="15875"/>
            </a:xfrm>
            <a:custGeom>
              <a:avLst/>
              <a:gdLst>
                <a:gd name="T0" fmla="*/ 73 w 330"/>
                <a:gd name="T1" fmla="*/ 8 h 8"/>
                <a:gd name="T2" fmla="*/ 121 w 330"/>
                <a:gd name="T3" fmla="*/ 8 h 8"/>
                <a:gd name="T4" fmla="*/ 167 w 330"/>
                <a:gd name="T5" fmla="*/ 7 h 8"/>
                <a:gd name="T6" fmla="*/ 249 w 330"/>
                <a:gd name="T7" fmla="*/ 6 h 8"/>
                <a:gd name="T8" fmla="*/ 308 w 330"/>
                <a:gd name="T9" fmla="*/ 5 h 8"/>
                <a:gd name="T10" fmla="*/ 324 w 330"/>
                <a:gd name="T11" fmla="*/ 4 h 8"/>
                <a:gd name="T12" fmla="*/ 330 w 330"/>
                <a:gd name="T13" fmla="*/ 4 h 8"/>
                <a:gd name="T14" fmla="*/ 324 w 330"/>
                <a:gd name="T15" fmla="*/ 4 h 8"/>
                <a:gd name="T16" fmla="*/ 308 w 330"/>
                <a:gd name="T17" fmla="*/ 3 h 8"/>
                <a:gd name="T18" fmla="*/ 249 w 330"/>
                <a:gd name="T19" fmla="*/ 2 h 8"/>
                <a:gd name="T20" fmla="*/ 167 w 330"/>
                <a:gd name="T21" fmla="*/ 1 h 8"/>
                <a:gd name="T22" fmla="*/ 121 w 330"/>
                <a:gd name="T23" fmla="*/ 1 h 8"/>
                <a:gd name="T24" fmla="*/ 73 w 330"/>
                <a:gd name="T25" fmla="*/ 0 h 8"/>
                <a:gd name="T26" fmla="*/ 25 w 330"/>
                <a:gd name="T27" fmla="*/ 1 h 8"/>
                <a:gd name="T28" fmla="*/ 0 w 330"/>
                <a:gd name="T29" fmla="*/ 1 h 8"/>
                <a:gd name="T30" fmla="*/ 0 w 330"/>
                <a:gd name="T31" fmla="*/ 8 h 8"/>
                <a:gd name="T32" fmla="*/ 25 w 330"/>
                <a:gd name="T33" fmla="*/ 8 h 8"/>
                <a:gd name="T34" fmla="*/ 73 w 330"/>
                <a:gd name="T3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30" h="8">
                  <a:moveTo>
                    <a:pt x="73" y="8"/>
                  </a:moveTo>
                  <a:cubicBezTo>
                    <a:pt x="89" y="8"/>
                    <a:pt x="105" y="8"/>
                    <a:pt x="121" y="8"/>
                  </a:cubicBezTo>
                  <a:cubicBezTo>
                    <a:pt x="136" y="8"/>
                    <a:pt x="152" y="8"/>
                    <a:pt x="167" y="7"/>
                  </a:cubicBezTo>
                  <a:cubicBezTo>
                    <a:pt x="197" y="7"/>
                    <a:pt x="225" y="7"/>
                    <a:pt x="249" y="6"/>
                  </a:cubicBezTo>
                  <a:cubicBezTo>
                    <a:pt x="274" y="6"/>
                    <a:pt x="294" y="5"/>
                    <a:pt x="308" y="5"/>
                  </a:cubicBezTo>
                  <a:cubicBezTo>
                    <a:pt x="315" y="5"/>
                    <a:pt x="320" y="4"/>
                    <a:pt x="324" y="4"/>
                  </a:cubicBezTo>
                  <a:cubicBezTo>
                    <a:pt x="328" y="4"/>
                    <a:pt x="330" y="4"/>
                    <a:pt x="330" y="4"/>
                  </a:cubicBezTo>
                  <a:cubicBezTo>
                    <a:pt x="330" y="4"/>
                    <a:pt x="328" y="4"/>
                    <a:pt x="324" y="4"/>
                  </a:cubicBezTo>
                  <a:cubicBezTo>
                    <a:pt x="320" y="4"/>
                    <a:pt x="315" y="4"/>
                    <a:pt x="308" y="3"/>
                  </a:cubicBezTo>
                  <a:cubicBezTo>
                    <a:pt x="294" y="3"/>
                    <a:pt x="274" y="2"/>
                    <a:pt x="249" y="2"/>
                  </a:cubicBezTo>
                  <a:cubicBezTo>
                    <a:pt x="225" y="2"/>
                    <a:pt x="197" y="1"/>
                    <a:pt x="167" y="1"/>
                  </a:cubicBezTo>
                  <a:cubicBezTo>
                    <a:pt x="152" y="1"/>
                    <a:pt x="136" y="1"/>
                    <a:pt x="121" y="1"/>
                  </a:cubicBezTo>
                  <a:cubicBezTo>
                    <a:pt x="105" y="0"/>
                    <a:pt x="89" y="0"/>
                    <a:pt x="73" y="0"/>
                  </a:cubicBezTo>
                  <a:cubicBezTo>
                    <a:pt x="57" y="0"/>
                    <a:pt x="41" y="0"/>
                    <a:pt x="25" y="1"/>
                  </a:cubicBezTo>
                  <a:cubicBezTo>
                    <a:pt x="16" y="1"/>
                    <a:pt x="8" y="1"/>
                    <a:pt x="0" y="1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8" y="8"/>
                    <a:pt x="16" y="8"/>
                    <a:pt x="25" y="8"/>
                  </a:cubicBezTo>
                  <a:cubicBezTo>
                    <a:pt x="41" y="8"/>
                    <a:pt x="57" y="8"/>
                    <a:pt x="73" y="8"/>
                  </a:cubicBezTo>
                  <a:close/>
                </a:path>
              </a:pathLst>
            </a:custGeom>
            <a:solidFill>
              <a:srgbClr val="E5E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115"/>
            <p:cNvSpPr/>
            <p:nvPr/>
          </p:nvSpPr>
          <p:spPr bwMode="auto">
            <a:xfrm>
              <a:off x="10875964" y="5322889"/>
              <a:ext cx="525463" cy="12700"/>
            </a:xfrm>
            <a:custGeom>
              <a:avLst/>
              <a:gdLst>
                <a:gd name="T0" fmla="*/ 83 w 266"/>
                <a:gd name="T1" fmla="*/ 7 h 7"/>
                <a:gd name="T2" fmla="*/ 124 w 266"/>
                <a:gd name="T3" fmla="*/ 7 h 7"/>
                <a:gd name="T4" fmla="*/ 196 w 266"/>
                <a:gd name="T5" fmla="*/ 6 h 7"/>
                <a:gd name="T6" fmla="*/ 247 w 266"/>
                <a:gd name="T7" fmla="*/ 4 h 7"/>
                <a:gd name="T8" fmla="*/ 261 w 266"/>
                <a:gd name="T9" fmla="*/ 4 h 7"/>
                <a:gd name="T10" fmla="*/ 266 w 266"/>
                <a:gd name="T11" fmla="*/ 4 h 7"/>
                <a:gd name="T12" fmla="*/ 261 w 266"/>
                <a:gd name="T13" fmla="*/ 3 h 7"/>
                <a:gd name="T14" fmla="*/ 247 w 266"/>
                <a:gd name="T15" fmla="*/ 3 h 7"/>
                <a:gd name="T16" fmla="*/ 196 w 266"/>
                <a:gd name="T17" fmla="*/ 1 h 7"/>
                <a:gd name="T18" fmla="*/ 124 w 266"/>
                <a:gd name="T19" fmla="*/ 0 h 7"/>
                <a:gd name="T20" fmla="*/ 83 w 266"/>
                <a:gd name="T21" fmla="*/ 0 h 7"/>
                <a:gd name="T22" fmla="*/ 41 w 266"/>
                <a:gd name="T23" fmla="*/ 0 h 7"/>
                <a:gd name="T24" fmla="*/ 0 w 266"/>
                <a:gd name="T25" fmla="*/ 0 h 7"/>
                <a:gd name="T26" fmla="*/ 0 w 266"/>
                <a:gd name="T27" fmla="*/ 7 h 7"/>
                <a:gd name="T28" fmla="*/ 41 w 266"/>
                <a:gd name="T29" fmla="*/ 7 h 7"/>
                <a:gd name="T30" fmla="*/ 83 w 266"/>
                <a:gd name="T3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6" h="7">
                  <a:moveTo>
                    <a:pt x="83" y="7"/>
                  </a:moveTo>
                  <a:cubicBezTo>
                    <a:pt x="97" y="7"/>
                    <a:pt x="110" y="7"/>
                    <a:pt x="124" y="7"/>
                  </a:cubicBezTo>
                  <a:cubicBezTo>
                    <a:pt x="150" y="7"/>
                    <a:pt x="175" y="6"/>
                    <a:pt x="196" y="6"/>
                  </a:cubicBezTo>
                  <a:cubicBezTo>
                    <a:pt x="217" y="5"/>
                    <a:pt x="235" y="5"/>
                    <a:pt x="247" y="4"/>
                  </a:cubicBezTo>
                  <a:cubicBezTo>
                    <a:pt x="253" y="4"/>
                    <a:pt x="258" y="4"/>
                    <a:pt x="261" y="4"/>
                  </a:cubicBezTo>
                  <a:cubicBezTo>
                    <a:pt x="265" y="4"/>
                    <a:pt x="266" y="4"/>
                    <a:pt x="266" y="4"/>
                  </a:cubicBezTo>
                  <a:cubicBezTo>
                    <a:pt x="266" y="4"/>
                    <a:pt x="265" y="3"/>
                    <a:pt x="261" y="3"/>
                  </a:cubicBezTo>
                  <a:cubicBezTo>
                    <a:pt x="258" y="3"/>
                    <a:pt x="253" y="3"/>
                    <a:pt x="247" y="3"/>
                  </a:cubicBezTo>
                  <a:cubicBezTo>
                    <a:pt x="235" y="2"/>
                    <a:pt x="217" y="2"/>
                    <a:pt x="196" y="1"/>
                  </a:cubicBezTo>
                  <a:cubicBezTo>
                    <a:pt x="175" y="1"/>
                    <a:pt x="150" y="0"/>
                    <a:pt x="124" y="0"/>
                  </a:cubicBezTo>
                  <a:cubicBezTo>
                    <a:pt x="110" y="0"/>
                    <a:pt x="97" y="0"/>
                    <a:pt x="83" y="0"/>
                  </a:cubicBezTo>
                  <a:cubicBezTo>
                    <a:pt x="69" y="0"/>
                    <a:pt x="55" y="0"/>
                    <a:pt x="41" y="0"/>
                  </a:cubicBezTo>
                  <a:cubicBezTo>
                    <a:pt x="27" y="0"/>
                    <a:pt x="13" y="0"/>
                    <a:pt x="0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3" y="7"/>
                    <a:pt x="27" y="7"/>
                    <a:pt x="41" y="7"/>
                  </a:cubicBezTo>
                  <a:cubicBezTo>
                    <a:pt x="55" y="7"/>
                    <a:pt x="69" y="7"/>
                    <a:pt x="83" y="7"/>
                  </a:cubicBezTo>
                  <a:close/>
                </a:path>
              </a:pathLst>
            </a:custGeom>
            <a:solidFill>
              <a:srgbClr val="E5E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116"/>
            <p:cNvSpPr/>
            <p:nvPr/>
          </p:nvSpPr>
          <p:spPr bwMode="auto">
            <a:xfrm>
              <a:off x="10875964" y="5402264"/>
              <a:ext cx="280988" cy="12700"/>
            </a:xfrm>
            <a:custGeom>
              <a:avLst/>
              <a:gdLst>
                <a:gd name="T0" fmla="*/ 39 w 142"/>
                <a:gd name="T1" fmla="*/ 7 h 7"/>
                <a:gd name="T2" fmla="*/ 91 w 142"/>
                <a:gd name="T3" fmla="*/ 6 h 7"/>
                <a:gd name="T4" fmla="*/ 142 w 142"/>
                <a:gd name="T5" fmla="*/ 4 h 7"/>
                <a:gd name="T6" fmla="*/ 91 w 142"/>
                <a:gd name="T7" fmla="*/ 2 h 7"/>
                <a:gd name="T8" fmla="*/ 39 w 142"/>
                <a:gd name="T9" fmla="*/ 0 h 7"/>
                <a:gd name="T10" fmla="*/ 9 w 142"/>
                <a:gd name="T11" fmla="*/ 0 h 7"/>
                <a:gd name="T12" fmla="*/ 0 w 142"/>
                <a:gd name="T13" fmla="*/ 0 h 7"/>
                <a:gd name="T14" fmla="*/ 0 w 142"/>
                <a:gd name="T15" fmla="*/ 7 h 7"/>
                <a:gd name="T16" fmla="*/ 9 w 142"/>
                <a:gd name="T17" fmla="*/ 7 h 7"/>
                <a:gd name="T18" fmla="*/ 39 w 142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2" h="7">
                  <a:moveTo>
                    <a:pt x="39" y="7"/>
                  </a:moveTo>
                  <a:cubicBezTo>
                    <a:pt x="58" y="7"/>
                    <a:pt x="76" y="6"/>
                    <a:pt x="91" y="6"/>
                  </a:cubicBezTo>
                  <a:cubicBezTo>
                    <a:pt x="122" y="5"/>
                    <a:pt x="142" y="4"/>
                    <a:pt x="142" y="4"/>
                  </a:cubicBezTo>
                  <a:cubicBezTo>
                    <a:pt x="142" y="4"/>
                    <a:pt x="122" y="2"/>
                    <a:pt x="91" y="2"/>
                  </a:cubicBezTo>
                  <a:cubicBezTo>
                    <a:pt x="76" y="1"/>
                    <a:pt x="58" y="1"/>
                    <a:pt x="39" y="0"/>
                  </a:cubicBezTo>
                  <a:cubicBezTo>
                    <a:pt x="29" y="0"/>
                    <a:pt x="19" y="0"/>
                    <a:pt x="9" y="0"/>
                  </a:cubicBezTo>
                  <a:cubicBezTo>
                    <a:pt x="6" y="0"/>
                    <a:pt x="3" y="0"/>
                    <a:pt x="0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7"/>
                    <a:pt x="6" y="7"/>
                    <a:pt x="9" y="7"/>
                  </a:cubicBezTo>
                  <a:cubicBezTo>
                    <a:pt x="19" y="7"/>
                    <a:pt x="29" y="7"/>
                    <a:pt x="39" y="7"/>
                  </a:cubicBezTo>
                  <a:close/>
                </a:path>
              </a:pathLst>
            </a:custGeom>
            <a:solidFill>
              <a:srgbClr val="E5E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117"/>
            <p:cNvSpPr/>
            <p:nvPr/>
          </p:nvSpPr>
          <p:spPr bwMode="auto">
            <a:xfrm>
              <a:off x="11615739" y="5062539"/>
              <a:ext cx="450850" cy="15875"/>
            </a:xfrm>
            <a:custGeom>
              <a:avLst/>
              <a:gdLst>
                <a:gd name="T0" fmla="*/ 169 w 228"/>
                <a:gd name="T1" fmla="*/ 0 h 8"/>
                <a:gd name="T2" fmla="*/ 132 w 228"/>
                <a:gd name="T3" fmla="*/ 1 h 8"/>
                <a:gd name="T4" fmla="*/ 96 w 228"/>
                <a:gd name="T5" fmla="*/ 1 h 8"/>
                <a:gd name="T6" fmla="*/ 65 w 228"/>
                <a:gd name="T7" fmla="*/ 2 h 8"/>
                <a:gd name="T8" fmla="*/ 18 w 228"/>
                <a:gd name="T9" fmla="*/ 3 h 8"/>
                <a:gd name="T10" fmla="*/ 4 w 228"/>
                <a:gd name="T11" fmla="*/ 4 h 8"/>
                <a:gd name="T12" fmla="*/ 0 w 228"/>
                <a:gd name="T13" fmla="*/ 4 h 8"/>
                <a:gd name="T14" fmla="*/ 4 w 228"/>
                <a:gd name="T15" fmla="*/ 4 h 8"/>
                <a:gd name="T16" fmla="*/ 18 w 228"/>
                <a:gd name="T17" fmla="*/ 5 h 8"/>
                <a:gd name="T18" fmla="*/ 65 w 228"/>
                <a:gd name="T19" fmla="*/ 6 h 8"/>
                <a:gd name="T20" fmla="*/ 96 w 228"/>
                <a:gd name="T21" fmla="*/ 7 h 8"/>
                <a:gd name="T22" fmla="*/ 132 w 228"/>
                <a:gd name="T23" fmla="*/ 7 h 8"/>
                <a:gd name="T24" fmla="*/ 169 w 228"/>
                <a:gd name="T25" fmla="*/ 8 h 8"/>
                <a:gd name="T26" fmla="*/ 208 w 228"/>
                <a:gd name="T27" fmla="*/ 8 h 8"/>
                <a:gd name="T28" fmla="*/ 228 w 228"/>
                <a:gd name="T29" fmla="*/ 8 h 8"/>
                <a:gd name="T30" fmla="*/ 228 w 228"/>
                <a:gd name="T31" fmla="*/ 0 h 8"/>
                <a:gd name="T32" fmla="*/ 208 w 228"/>
                <a:gd name="T33" fmla="*/ 0 h 8"/>
                <a:gd name="T34" fmla="*/ 169 w 228"/>
                <a:gd name="T3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8" h="8">
                  <a:moveTo>
                    <a:pt x="169" y="0"/>
                  </a:moveTo>
                  <a:cubicBezTo>
                    <a:pt x="157" y="0"/>
                    <a:pt x="144" y="1"/>
                    <a:pt x="132" y="1"/>
                  </a:cubicBezTo>
                  <a:cubicBezTo>
                    <a:pt x="119" y="1"/>
                    <a:pt x="108" y="1"/>
                    <a:pt x="96" y="1"/>
                  </a:cubicBezTo>
                  <a:cubicBezTo>
                    <a:pt x="85" y="1"/>
                    <a:pt x="75" y="2"/>
                    <a:pt x="65" y="2"/>
                  </a:cubicBezTo>
                  <a:cubicBezTo>
                    <a:pt x="45" y="2"/>
                    <a:pt x="29" y="3"/>
                    <a:pt x="18" y="3"/>
                  </a:cubicBezTo>
                  <a:cubicBezTo>
                    <a:pt x="12" y="3"/>
                    <a:pt x="7" y="4"/>
                    <a:pt x="4" y="4"/>
                  </a:cubicBezTo>
                  <a:cubicBezTo>
                    <a:pt x="1" y="4"/>
                    <a:pt x="0" y="4"/>
                    <a:pt x="0" y="4"/>
                  </a:cubicBezTo>
                  <a:cubicBezTo>
                    <a:pt x="0" y="4"/>
                    <a:pt x="1" y="4"/>
                    <a:pt x="4" y="4"/>
                  </a:cubicBezTo>
                  <a:cubicBezTo>
                    <a:pt x="7" y="4"/>
                    <a:pt x="12" y="5"/>
                    <a:pt x="18" y="5"/>
                  </a:cubicBezTo>
                  <a:cubicBezTo>
                    <a:pt x="29" y="5"/>
                    <a:pt x="45" y="6"/>
                    <a:pt x="65" y="6"/>
                  </a:cubicBezTo>
                  <a:cubicBezTo>
                    <a:pt x="75" y="6"/>
                    <a:pt x="85" y="7"/>
                    <a:pt x="96" y="7"/>
                  </a:cubicBezTo>
                  <a:cubicBezTo>
                    <a:pt x="108" y="7"/>
                    <a:pt x="119" y="7"/>
                    <a:pt x="132" y="7"/>
                  </a:cubicBezTo>
                  <a:cubicBezTo>
                    <a:pt x="144" y="7"/>
                    <a:pt x="157" y="8"/>
                    <a:pt x="169" y="8"/>
                  </a:cubicBezTo>
                  <a:cubicBezTo>
                    <a:pt x="182" y="8"/>
                    <a:pt x="195" y="8"/>
                    <a:pt x="208" y="8"/>
                  </a:cubicBezTo>
                  <a:cubicBezTo>
                    <a:pt x="215" y="8"/>
                    <a:pt x="221" y="8"/>
                    <a:pt x="228" y="8"/>
                  </a:cubicBezTo>
                  <a:cubicBezTo>
                    <a:pt x="228" y="0"/>
                    <a:pt x="228" y="0"/>
                    <a:pt x="228" y="0"/>
                  </a:cubicBezTo>
                  <a:cubicBezTo>
                    <a:pt x="221" y="0"/>
                    <a:pt x="215" y="0"/>
                    <a:pt x="208" y="0"/>
                  </a:cubicBezTo>
                  <a:cubicBezTo>
                    <a:pt x="195" y="0"/>
                    <a:pt x="182" y="0"/>
                    <a:pt x="169" y="0"/>
                  </a:cubicBezTo>
                  <a:close/>
                </a:path>
              </a:pathLst>
            </a:custGeom>
            <a:solidFill>
              <a:srgbClr val="E5E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Freeform 118"/>
            <p:cNvSpPr/>
            <p:nvPr/>
          </p:nvSpPr>
          <p:spPr bwMode="auto">
            <a:xfrm>
              <a:off x="11811001" y="5311776"/>
              <a:ext cx="255588" cy="14288"/>
            </a:xfrm>
            <a:custGeom>
              <a:avLst/>
              <a:gdLst>
                <a:gd name="T0" fmla="*/ 74 w 129"/>
                <a:gd name="T1" fmla="*/ 1 h 7"/>
                <a:gd name="T2" fmla="*/ 50 w 129"/>
                <a:gd name="T3" fmla="*/ 1 h 7"/>
                <a:gd name="T4" fmla="*/ 0 w 129"/>
                <a:gd name="T5" fmla="*/ 4 h 7"/>
                <a:gd name="T6" fmla="*/ 50 w 129"/>
                <a:gd name="T7" fmla="*/ 6 h 7"/>
                <a:gd name="T8" fmla="*/ 74 w 129"/>
                <a:gd name="T9" fmla="*/ 6 h 7"/>
                <a:gd name="T10" fmla="*/ 101 w 129"/>
                <a:gd name="T11" fmla="*/ 7 h 7"/>
                <a:gd name="T12" fmla="*/ 129 w 129"/>
                <a:gd name="T13" fmla="*/ 7 h 7"/>
                <a:gd name="T14" fmla="*/ 129 w 129"/>
                <a:gd name="T15" fmla="*/ 0 h 7"/>
                <a:gd name="T16" fmla="*/ 101 w 129"/>
                <a:gd name="T17" fmla="*/ 0 h 7"/>
                <a:gd name="T18" fmla="*/ 74 w 129"/>
                <a:gd name="T1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9" h="7">
                  <a:moveTo>
                    <a:pt x="74" y="1"/>
                  </a:moveTo>
                  <a:cubicBezTo>
                    <a:pt x="66" y="1"/>
                    <a:pt x="58" y="1"/>
                    <a:pt x="50" y="1"/>
                  </a:cubicBezTo>
                  <a:cubicBezTo>
                    <a:pt x="20" y="2"/>
                    <a:pt x="0" y="4"/>
                    <a:pt x="0" y="4"/>
                  </a:cubicBezTo>
                  <a:cubicBezTo>
                    <a:pt x="0" y="4"/>
                    <a:pt x="20" y="5"/>
                    <a:pt x="50" y="6"/>
                  </a:cubicBezTo>
                  <a:cubicBezTo>
                    <a:pt x="58" y="6"/>
                    <a:pt x="66" y="6"/>
                    <a:pt x="74" y="6"/>
                  </a:cubicBezTo>
                  <a:cubicBezTo>
                    <a:pt x="83" y="7"/>
                    <a:pt x="92" y="7"/>
                    <a:pt x="101" y="7"/>
                  </a:cubicBezTo>
                  <a:cubicBezTo>
                    <a:pt x="110" y="7"/>
                    <a:pt x="119" y="7"/>
                    <a:pt x="129" y="7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19" y="0"/>
                    <a:pt x="110" y="0"/>
                    <a:pt x="101" y="0"/>
                  </a:cubicBezTo>
                  <a:cubicBezTo>
                    <a:pt x="92" y="0"/>
                    <a:pt x="83" y="1"/>
                    <a:pt x="74" y="1"/>
                  </a:cubicBezTo>
                  <a:close/>
                </a:path>
              </a:pathLst>
            </a:custGeom>
            <a:solidFill>
              <a:srgbClr val="E5E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119"/>
            <p:cNvSpPr/>
            <p:nvPr/>
          </p:nvSpPr>
          <p:spPr bwMode="auto">
            <a:xfrm>
              <a:off x="11842751" y="4964114"/>
              <a:ext cx="223838" cy="14288"/>
            </a:xfrm>
            <a:custGeom>
              <a:avLst/>
              <a:gdLst>
                <a:gd name="T0" fmla="*/ 70 w 113"/>
                <a:gd name="T1" fmla="*/ 1 h 7"/>
                <a:gd name="T2" fmla="*/ 47 w 113"/>
                <a:gd name="T3" fmla="*/ 2 h 7"/>
                <a:gd name="T4" fmla="*/ 0 w 113"/>
                <a:gd name="T5" fmla="*/ 4 h 7"/>
                <a:gd name="T6" fmla="*/ 47 w 113"/>
                <a:gd name="T7" fmla="*/ 6 h 7"/>
                <a:gd name="T8" fmla="*/ 70 w 113"/>
                <a:gd name="T9" fmla="*/ 7 h 7"/>
                <a:gd name="T10" fmla="*/ 95 w 113"/>
                <a:gd name="T11" fmla="*/ 7 h 7"/>
                <a:gd name="T12" fmla="*/ 113 w 113"/>
                <a:gd name="T13" fmla="*/ 7 h 7"/>
                <a:gd name="T14" fmla="*/ 113 w 113"/>
                <a:gd name="T15" fmla="*/ 0 h 7"/>
                <a:gd name="T16" fmla="*/ 95 w 113"/>
                <a:gd name="T17" fmla="*/ 1 h 7"/>
                <a:gd name="T18" fmla="*/ 70 w 113"/>
                <a:gd name="T1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3" h="7">
                  <a:moveTo>
                    <a:pt x="70" y="1"/>
                  </a:moveTo>
                  <a:cubicBezTo>
                    <a:pt x="62" y="1"/>
                    <a:pt x="54" y="1"/>
                    <a:pt x="47" y="2"/>
                  </a:cubicBezTo>
                  <a:cubicBezTo>
                    <a:pt x="19" y="3"/>
                    <a:pt x="0" y="4"/>
                    <a:pt x="0" y="4"/>
                  </a:cubicBezTo>
                  <a:cubicBezTo>
                    <a:pt x="0" y="4"/>
                    <a:pt x="19" y="5"/>
                    <a:pt x="47" y="6"/>
                  </a:cubicBezTo>
                  <a:cubicBezTo>
                    <a:pt x="54" y="6"/>
                    <a:pt x="62" y="7"/>
                    <a:pt x="70" y="7"/>
                  </a:cubicBezTo>
                  <a:cubicBezTo>
                    <a:pt x="78" y="7"/>
                    <a:pt x="86" y="7"/>
                    <a:pt x="95" y="7"/>
                  </a:cubicBezTo>
                  <a:cubicBezTo>
                    <a:pt x="101" y="7"/>
                    <a:pt x="107" y="7"/>
                    <a:pt x="113" y="7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7" y="0"/>
                    <a:pt x="101" y="1"/>
                    <a:pt x="95" y="1"/>
                  </a:cubicBezTo>
                  <a:cubicBezTo>
                    <a:pt x="86" y="1"/>
                    <a:pt x="78" y="1"/>
                    <a:pt x="70" y="1"/>
                  </a:cubicBezTo>
                  <a:close/>
                </a:path>
              </a:pathLst>
            </a:custGeom>
            <a:solidFill>
              <a:srgbClr val="E5E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Freeform 120"/>
            <p:cNvSpPr/>
            <p:nvPr/>
          </p:nvSpPr>
          <p:spPr bwMode="auto">
            <a:xfrm>
              <a:off x="11471276" y="4765676"/>
              <a:ext cx="595313" cy="14288"/>
            </a:xfrm>
            <a:custGeom>
              <a:avLst/>
              <a:gdLst>
                <a:gd name="T0" fmla="*/ 245 w 301"/>
                <a:gd name="T1" fmla="*/ 0 h 7"/>
                <a:gd name="T2" fmla="*/ 199 w 301"/>
                <a:gd name="T3" fmla="*/ 0 h 7"/>
                <a:gd name="T4" fmla="*/ 155 w 301"/>
                <a:gd name="T5" fmla="*/ 0 h 7"/>
                <a:gd name="T6" fmla="*/ 114 w 301"/>
                <a:gd name="T7" fmla="*/ 1 h 7"/>
                <a:gd name="T8" fmla="*/ 76 w 301"/>
                <a:gd name="T9" fmla="*/ 1 h 7"/>
                <a:gd name="T10" fmla="*/ 21 w 301"/>
                <a:gd name="T11" fmla="*/ 3 h 7"/>
                <a:gd name="T12" fmla="*/ 5 w 301"/>
                <a:gd name="T13" fmla="*/ 3 h 7"/>
                <a:gd name="T14" fmla="*/ 0 w 301"/>
                <a:gd name="T15" fmla="*/ 4 h 7"/>
                <a:gd name="T16" fmla="*/ 5 w 301"/>
                <a:gd name="T17" fmla="*/ 4 h 7"/>
                <a:gd name="T18" fmla="*/ 21 w 301"/>
                <a:gd name="T19" fmla="*/ 4 h 7"/>
                <a:gd name="T20" fmla="*/ 76 w 301"/>
                <a:gd name="T21" fmla="*/ 6 h 7"/>
                <a:gd name="T22" fmla="*/ 114 w 301"/>
                <a:gd name="T23" fmla="*/ 6 h 7"/>
                <a:gd name="T24" fmla="*/ 155 w 301"/>
                <a:gd name="T25" fmla="*/ 7 h 7"/>
                <a:gd name="T26" fmla="*/ 199 w 301"/>
                <a:gd name="T27" fmla="*/ 7 h 7"/>
                <a:gd name="T28" fmla="*/ 245 w 301"/>
                <a:gd name="T29" fmla="*/ 7 h 7"/>
                <a:gd name="T30" fmla="*/ 291 w 301"/>
                <a:gd name="T31" fmla="*/ 7 h 7"/>
                <a:gd name="T32" fmla="*/ 301 w 301"/>
                <a:gd name="T33" fmla="*/ 7 h 7"/>
                <a:gd name="T34" fmla="*/ 301 w 301"/>
                <a:gd name="T35" fmla="*/ 0 h 7"/>
                <a:gd name="T36" fmla="*/ 291 w 301"/>
                <a:gd name="T37" fmla="*/ 0 h 7"/>
                <a:gd name="T38" fmla="*/ 245 w 301"/>
                <a:gd name="T3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01" h="7">
                  <a:moveTo>
                    <a:pt x="245" y="0"/>
                  </a:moveTo>
                  <a:cubicBezTo>
                    <a:pt x="230" y="0"/>
                    <a:pt x="214" y="0"/>
                    <a:pt x="199" y="0"/>
                  </a:cubicBezTo>
                  <a:cubicBezTo>
                    <a:pt x="184" y="0"/>
                    <a:pt x="169" y="0"/>
                    <a:pt x="155" y="0"/>
                  </a:cubicBezTo>
                  <a:cubicBezTo>
                    <a:pt x="141" y="0"/>
                    <a:pt x="127" y="1"/>
                    <a:pt x="114" y="1"/>
                  </a:cubicBezTo>
                  <a:cubicBezTo>
                    <a:pt x="100" y="1"/>
                    <a:pt x="88" y="1"/>
                    <a:pt x="76" y="1"/>
                  </a:cubicBezTo>
                  <a:cubicBezTo>
                    <a:pt x="53" y="2"/>
                    <a:pt x="34" y="2"/>
                    <a:pt x="21" y="3"/>
                  </a:cubicBezTo>
                  <a:cubicBezTo>
                    <a:pt x="14" y="3"/>
                    <a:pt x="9" y="3"/>
                    <a:pt x="5" y="3"/>
                  </a:cubicBezTo>
                  <a:cubicBezTo>
                    <a:pt x="2" y="3"/>
                    <a:pt x="0" y="4"/>
                    <a:pt x="0" y="4"/>
                  </a:cubicBezTo>
                  <a:cubicBezTo>
                    <a:pt x="0" y="4"/>
                    <a:pt x="2" y="4"/>
                    <a:pt x="5" y="4"/>
                  </a:cubicBezTo>
                  <a:cubicBezTo>
                    <a:pt x="9" y="4"/>
                    <a:pt x="14" y="4"/>
                    <a:pt x="21" y="4"/>
                  </a:cubicBezTo>
                  <a:cubicBezTo>
                    <a:pt x="34" y="5"/>
                    <a:pt x="53" y="5"/>
                    <a:pt x="76" y="6"/>
                  </a:cubicBezTo>
                  <a:cubicBezTo>
                    <a:pt x="88" y="6"/>
                    <a:pt x="100" y="6"/>
                    <a:pt x="114" y="6"/>
                  </a:cubicBezTo>
                  <a:cubicBezTo>
                    <a:pt x="127" y="6"/>
                    <a:pt x="141" y="7"/>
                    <a:pt x="155" y="7"/>
                  </a:cubicBezTo>
                  <a:cubicBezTo>
                    <a:pt x="169" y="7"/>
                    <a:pt x="184" y="7"/>
                    <a:pt x="199" y="7"/>
                  </a:cubicBezTo>
                  <a:cubicBezTo>
                    <a:pt x="214" y="7"/>
                    <a:pt x="230" y="7"/>
                    <a:pt x="245" y="7"/>
                  </a:cubicBezTo>
                  <a:cubicBezTo>
                    <a:pt x="260" y="7"/>
                    <a:pt x="275" y="7"/>
                    <a:pt x="291" y="7"/>
                  </a:cubicBezTo>
                  <a:cubicBezTo>
                    <a:pt x="294" y="7"/>
                    <a:pt x="298" y="7"/>
                    <a:pt x="301" y="7"/>
                  </a:cubicBezTo>
                  <a:cubicBezTo>
                    <a:pt x="301" y="0"/>
                    <a:pt x="301" y="0"/>
                    <a:pt x="301" y="0"/>
                  </a:cubicBezTo>
                  <a:cubicBezTo>
                    <a:pt x="298" y="0"/>
                    <a:pt x="294" y="0"/>
                    <a:pt x="291" y="0"/>
                  </a:cubicBezTo>
                  <a:cubicBezTo>
                    <a:pt x="275" y="0"/>
                    <a:pt x="260" y="0"/>
                    <a:pt x="245" y="0"/>
                  </a:cubicBezTo>
                  <a:close/>
                </a:path>
              </a:pathLst>
            </a:custGeom>
            <a:solidFill>
              <a:srgbClr val="E5E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121"/>
            <p:cNvSpPr/>
            <p:nvPr/>
          </p:nvSpPr>
          <p:spPr bwMode="auto">
            <a:xfrm>
              <a:off x="11658601" y="4687889"/>
              <a:ext cx="407988" cy="12700"/>
            </a:xfrm>
            <a:custGeom>
              <a:avLst/>
              <a:gdLst>
                <a:gd name="T0" fmla="*/ 161 w 206"/>
                <a:gd name="T1" fmla="*/ 0 h 7"/>
                <a:gd name="T2" fmla="*/ 125 w 206"/>
                <a:gd name="T3" fmla="*/ 0 h 7"/>
                <a:gd name="T4" fmla="*/ 92 w 206"/>
                <a:gd name="T5" fmla="*/ 1 h 7"/>
                <a:gd name="T6" fmla="*/ 62 w 206"/>
                <a:gd name="T7" fmla="*/ 1 h 7"/>
                <a:gd name="T8" fmla="*/ 17 w 206"/>
                <a:gd name="T9" fmla="*/ 3 h 7"/>
                <a:gd name="T10" fmla="*/ 5 w 206"/>
                <a:gd name="T11" fmla="*/ 3 h 7"/>
                <a:gd name="T12" fmla="*/ 0 w 206"/>
                <a:gd name="T13" fmla="*/ 3 h 7"/>
                <a:gd name="T14" fmla="*/ 5 w 206"/>
                <a:gd name="T15" fmla="*/ 4 h 7"/>
                <a:gd name="T16" fmla="*/ 17 w 206"/>
                <a:gd name="T17" fmla="*/ 4 h 7"/>
                <a:gd name="T18" fmla="*/ 62 w 206"/>
                <a:gd name="T19" fmla="*/ 6 h 7"/>
                <a:gd name="T20" fmla="*/ 92 w 206"/>
                <a:gd name="T21" fmla="*/ 6 h 7"/>
                <a:gd name="T22" fmla="*/ 125 w 206"/>
                <a:gd name="T23" fmla="*/ 7 h 7"/>
                <a:gd name="T24" fmla="*/ 161 w 206"/>
                <a:gd name="T25" fmla="*/ 7 h 7"/>
                <a:gd name="T26" fmla="*/ 198 w 206"/>
                <a:gd name="T27" fmla="*/ 7 h 7"/>
                <a:gd name="T28" fmla="*/ 206 w 206"/>
                <a:gd name="T29" fmla="*/ 7 h 7"/>
                <a:gd name="T30" fmla="*/ 206 w 206"/>
                <a:gd name="T31" fmla="*/ 0 h 7"/>
                <a:gd name="T32" fmla="*/ 198 w 206"/>
                <a:gd name="T33" fmla="*/ 0 h 7"/>
                <a:gd name="T34" fmla="*/ 161 w 206"/>
                <a:gd name="T3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6" h="7">
                  <a:moveTo>
                    <a:pt x="161" y="0"/>
                  </a:moveTo>
                  <a:cubicBezTo>
                    <a:pt x="149" y="0"/>
                    <a:pt x="137" y="0"/>
                    <a:pt x="125" y="0"/>
                  </a:cubicBezTo>
                  <a:cubicBezTo>
                    <a:pt x="114" y="0"/>
                    <a:pt x="102" y="0"/>
                    <a:pt x="92" y="1"/>
                  </a:cubicBezTo>
                  <a:cubicBezTo>
                    <a:pt x="81" y="1"/>
                    <a:pt x="71" y="1"/>
                    <a:pt x="62" y="1"/>
                  </a:cubicBezTo>
                  <a:cubicBezTo>
                    <a:pt x="44" y="2"/>
                    <a:pt x="28" y="2"/>
                    <a:pt x="17" y="3"/>
                  </a:cubicBezTo>
                  <a:cubicBezTo>
                    <a:pt x="12" y="3"/>
                    <a:pt x="8" y="3"/>
                    <a:pt x="5" y="3"/>
                  </a:cubicBezTo>
                  <a:cubicBezTo>
                    <a:pt x="2" y="3"/>
                    <a:pt x="0" y="3"/>
                    <a:pt x="0" y="3"/>
                  </a:cubicBezTo>
                  <a:cubicBezTo>
                    <a:pt x="0" y="3"/>
                    <a:pt x="2" y="3"/>
                    <a:pt x="5" y="4"/>
                  </a:cubicBezTo>
                  <a:cubicBezTo>
                    <a:pt x="8" y="4"/>
                    <a:pt x="12" y="4"/>
                    <a:pt x="17" y="4"/>
                  </a:cubicBezTo>
                  <a:cubicBezTo>
                    <a:pt x="28" y="4"/>
                    <a:pt x="44" y="5"/>
                    <a:pt x="62" y="6"/>
                  </a:cubicBezTo>
                  <a:cubicBezTo>
                    <a:pt x="71" y="6"/>
                    <a:pt x="81" y="6"/>
                    <a:pt x="92" y="6"/>
                  </a:cubicBezTo>
                  <a:cubicBezTo>
                    <a:pt x="102" y="6"/>
                    <a:pt x="114" y="6"/>
                    <a:pt x="125" y="7"/>
                  </a:cubicBezTo>
                  <a:cubicBezTo>
                    <a:pt x="137" y="7"/>
                    <a:pt x="149" y="7"/>
                    <a:pt x="161" y="7"/>
                  </a:cubicBezTo>
                  <a:cubicBezTo>
                    <a:pt x="173" y="7"/>
                    <a:pt x="185" y="7"/>
                    <a:pt x="198" y="7"/>
                  </a:cubicBezTo>
                  <a:cubicBezTo>
                    <a:pt x="200" y="7"/>
                    <a:pt x="203" y="7"/>
                    <a:pt x="206" y="7"/>
                  </a:cubicBezTo>
                  <a:cubicBezTo>
                    <a:pt x="206" y="0"/>
                    <a:pt x="206" y="0"/>
                    <a:pt x="206" y="0"/>
                  </a:cubicBezTo>
                  <a:cubicBezTo>
                    <a:pt x="203" y="0"/>
                    <a:pt x="200" y="0"/>
                    <a:pt x="198" y="0"/>
                  </a:cubicBezTo>
                  <a:cubicBezTo>
                    <a:pt x="185" y="0"/>
                    <a:pt x="173" y="0"/>
                    <a:pt x="161" y="0"/>
                  </a:cubicBezTo>
                  <a:close/>
                </a:path>
              </a:pathLst>
            </a:custGeom>
            <a:solidFill>
              <a:srgbClr val="E5E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Rectangle 122">
              <a:hlinkClick r:id="rId2"/>
            </p:cNvPr>
            <p:cNvSpPr>
              <a:spLocks noChangeArrowheads="1"/>
            </p:cNvSpPr>
            <p:nvPr/>
          </p:nvSpPr>
          <p:spPr bwMode="auto">
            <a:xfrm>
              <a:off x="10796589" y="3552826"/>
              <a:ext cx="1190625" cy="1089025"/>
            </a:xfrm>
            <a:prstGeom prst="rect">
              <a:avLst/>
            </a:prstGeom>
            <a:solidFill>
              <a:srgbClr val="F9F7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Freeform 123"/>
            <p:cNvSpPr/>
            <p:nvPr/>
          </p:nvSpPr>
          <p:spPr bwMode="auto">
            <a:xfrm>
              <a:off x="10796589" y="3608389"/>
              <a:ext cx="512763" cy="15875"/>
            </a:xfrm>
            <a:custGeom>
              <a:avLst/>
              <a:gdLst>
                <a:gd name="T0" fmla="*/ 78 w 259"/>
                <a:gd name="T1" fmla="*/ 7 h 8"/>
                <a:gd name="T2" fmla="*/ 119 w 259"/>
                <a:gd name="T3" fmla="*/ 7 h 8"/>
                <a:gd name="T4" fmla="*/ 189 w 259"/>
                <a:gd name="T5" fmla="*/ 6 h 8"/>
                <a:gd name="T6" fmla="*/ 240 w 259"/>
                <a:gd name="T7" fmla="*/ 5 h 8"/>
                <a:gd name="T8" fmla="*/ 254 w 259"/>
                <a:gd name="T9" fmla="*/ 4 h 8"/>
                <a:gd name="T10" fmla="*/ 259 w 259"/>
                <a:gd name="T11" fmla="*/ 4 h 8"/>
                <a:gd name="T12" fmla="*/ 254 w 259"/>
                <a:gd name="T13" fmla="*/ 4 h 8"/>
                <a:gd name="T14" fmla="*/ 240 w 259"/>
                <a:gd name="T15" fmla="*/ 3 h 8"/>
                <a:gd name="T16" fmla="*/ 189 w 259"/>
                <a:gd name="T17" fmla="*/ 2 h 8"/>
                <a:gd name="T18" fmla="*/ 119 w 259"/>
                <a:gd name="T19" fmla="*/ 1 h 8"/>
                <a:gd name="T20" fmla="*/ 78 w 259"/>
                <a:gd name="T21" fmla="*/ 0 h 8"/>
                <a:gd name="T22" fmla="*/ 37 w 259"/>
                <a:gd name="T23" fmla="*/ 0 h 8"/>
                <a:gd name="T24" fmla="*/ 0 w 259"/>
                <a:gd name="T25" fmla="*/ 0 h 8"/>
                <a:gd name="T26" fmla="*/ 0 w 259"/>
                <a:gd name="T27" fmla="*/ 7 h 8"/>
                <a:gd name="T28" fmla="*/ 37 w 259"/>
                <a:gd name="T29" fmla="*/ 8 h 8"/>
                <a:gd name="T30" fmla="*/ 78 w 259"/>
                <a:gd name="T31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9" h="8">
                  <a:moveTo>
                    <a:pt x="78" y="7"/>
                  </a:moveTo>
                  <a:cubicBezTo>
                    <a:pt x="92" y="7"/>
                    <a:pt x="106" y="7"/>
                    <a:pt x="119" y="7"/>
                  </a:cubicBezTo>
                  <a:cubicBezTo>
                    <a:pt x="144" y="7"/>
                    <a:pt x="169" y="6"/>
                    <a:pt x="189" y="6"/>
                  </a:cubicBezTo>
                  <a:cubicBezTo>
                    <a:pt x="210" y="6"/>
                    <a:pt x="228" y="5"/>
                    <a:pt x="240" y="5"/>
                  </a:cubicBezTo>
                  <a:cubicBezTo>
                    <a:pt x="246" y="4"/>
                    <a:pt x="251" y="4"/>
                    <a:pt x="254" y="4"/>
                  </a:cubicBezTo>
                  <a:cubicBezTo>
                    <a:pt x="257" y="4"/>
                    <a:pt x="259" y="4"/>
                    <a:pt x="259" y="4"/>
                  </a:cubicBezTo>
                  <a:cubicBezTo>
                    <a:pt x="259" y="4"/>
                    <a:pt x="257" y="4"/>
                    <a:pt x="254" y="4"/>
                  </a:cubicBezTo>
                  <a:cubicBezTo>
                    <a:pt x="251" y="4"/>
                    <a:pt x="246" y="3"/>
                    <a:pt x="240" y="3"/>
                  </a:cubicBezTo>
                  <a:cubicBezTo>
                    <a:pt x="228" y="3"/>
                    <a:pt x="210" y="2"/>
                    <a:pt x="189" y="2"/>
                  </a:cubicBezTo>
                  <a:cubicBezTo>
                    <a:pt x="169" y="1"/>
                    <a:pt x="144" y="1"/>
                    <a:pt x="119" y="1"/>
                  </a:cubicBezTo>
                  <a:cubicBezTo>
                    <a:pt x="106" y="0"/>
                    <a:pt x="92" y="0"/>
                    <a:pt x="78" y="0"/>
                  </a:cubicBezTo>
                  <a:cubicBezTo>
                    <a:pt x="65" y="0"/>
                    <a:pt x="51" y="0"/>
                    <a:pt x="37" y="0"/>
                  </a:cubicBezTo>
                  <a:cubicBezTo>
                    <a:pt x="25" y="0"/>
                    <a:pt x="12" y="0"/>
                    <a:pt x="0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2" y="8"/>
                    <a:pt x="25" y="8"/>
                    <a:pt x="37" y="8"/>
                  </a:cubicBezTo>
                  <a:cubicBezTo>
                    <a:pt x="51" y="8"/>
                    <a:pt x="65" y="8"/>
                    <a:pt x="78" y="7"/>
                  </a:cubicBezTo>
                  <a:close/>
                </a:path>
              </a:pathLst>
            </a:custGeom>
            <a:solidFill>
              <a:srgbClr val="E5E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Freeform 124"/>
            <p:cNvSpPr/>
            <p:nvPr/>
          </p:nvSpPr>
          <p:spPr bwMode="auto">
            <a:xfrm>
              <a:off x="10796589" y="3722689"/>
              <a:ext cx="595313" cy="14288"/>
            </a:xfrm>
            <a:custGeom>
              <a:avLst/>
              <a:gdLst>
                <a:gd name="T0" fmla="*/ 58 w 301"/>
                <a:gd name="T1" fmla="*/ 7 h 7"/>
                <a:gd name="T2" fmla="*/ 104 w 301"/>
                <a:gd name="T3" fmla="*/ 7 h 7"/>
                <a:gd name="T4" fmla="*/ 147 w 301"/>
                <a:gd name="T5" fmla="*/ 7 h 7"/>
                <a:gd name="T6" fmla="*/ 225 w 301"/>
                <a:gd name="T7" fmla="*/ 6 h 7"/>
                <a:gd name="T8" fmla="*/ 280 w 301"/>
                <a:gd name="T9" fmla="*/ 4 h 7"/>
                <a:gd name="T10" fmla="*/ 295 w 301"/>
                <a:gd name="T11" fmla="*/ 4 h 7"/>
                <a:gd name="T12" fmla="*/ 301 w 301"/>
                <a:gd name="T13" fmla="*/ 4 h 7"/>
                <a:gd name="T14" fmla="*/ 295 w 301"/>
                <a:gd name="T15" fmla="*/ 3 h 7"/>
                <a:gd name="T16" fmla="*/ 280 w 301"/>
                <a:gd name="T17" fmla="*/ 3 h 7"/>
                <a:gd name="T18" fmla="*/ 225 w 301"/>
                <a:gd name="T19" fmla="*/ 1 h 7"/>
                <a:gd name="T20" fmla="*/ 147 w 301"/>
                <a:gd name="T21" fmla="*/ 0 h 7"/>
                <a:gd name="T22" fmla="*/ 104 w 301"/>
                <a:gd name="T23" fmla="*/ 0 h 7"/>
                <a:gd name="T24" fmla="*/ 58 w 301"/>
                <a:gd name="T25" fmla="*/ 0 h 7"/>
                <a:gd name="T26" fmla="*/ 13 w 301"/>
                <a:gd name="T27" fmla="*/ 0 h 7"/>
                <a:gd name="T28" fmla="*/ 0 w 301"/>
                <a:gd name="T29" fmla="*/ 0 h 7"/>
                <a:gd name="T30" fmla="*/ 0 w 301"/>
                <a:gd name="T31" fmla="*/ 7 h 7"/>
                <a:gd name="T32" fmla="*/ 13 w 301"/>
                <a:gd name="T33" fmla="*/ 7 h 7"/>
                <a:gd name="T34" fmla="*/ 58 w 301"/>
                <a:gd name="T3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1" h="7">
                  <a:moveTo>
                    <a:pt x="58" y="7"/>
                  </a:moveTo>
                  <a:cubicBezTo>
                    <a:pt x="73" y="7"/>
                    <a:pt x="89" y="7"/>
                    <a:pt x="104" y="7"/>
                  </a:cubicBezTo>
                  <a:cubicBezTo>
                    <a:pt x="118" y="7"/>
                    <a:pt x="133" y="7"/>
                    <a:pt x="147" y="7"/>
                  </a:cubicBezTo>
                  <a:cubicBezTo>
                    <a:pt x="176" y="7"/>
                    <a:pt x="202" y="6"/>
                    <a:pt x="225" y="6"/>
                  </a:cubicBezTo>
                  <a:cubicBezTo>
                    <a:pt x="248" y="5"/>
                    <a:pt x="267" y="5"/>
                    <a:pt x="280" y="4"/>
                  </a:cubicBezTo>
                  <a:cubicBezTo>
                    <a:pt x="287" y="4"/>
                    <a:pt x="292" y="4"/>
                    <a:pt x="295" y="4"/>
                  </a:cubicBezTo>
                  <a:cubicBezTo>
                    <a:pt x="299" y="4"/>
                    <a:pt x="301" y="4"/>
                    <a:pt x="301" y="4"/>
                  </a:cubicBezTo>
                  <a:cubicBezTo>
                    <a:pt x="301" y="4"/>
                    <a:pt x="299" y="3"/>
                    <a:pt x="295" y="3"/>
                  </a:cubicBezTo>
                  <a:cubicBezTo>
                    <a:pt x="292" y="3"/>
                    <a:pt x="287" y="3"/>
                    <a:pt x="280" y="3"/>
                  </a:cubicBezTo>
                  <a:cubicBezTo>
                    <a:pt x="267" y="3"/>
                    <a:pt x="248" y="2"/>
                    <a:pt x="225" y="1"/>
                  </a:cubicBezTo>
                  <a:cubicBezTo>
                    <a:pt x="202" y="1"/>
                    <a:pt x="176" y="1"/>
                    <a:pt x="147" y="0"/>
                  </a:cubicBezTo>
                  <a:cubicBezTo>
                    <a:pt x="133" y="0"/>
                    <a:pt x="118" y="0"/>
                    <a:pt x="104" y="0"/>
                  </a:cubicBezTo>
                  <a:cubicBezTo>
                    <a:pt x="89" y="0"/>
                    <a:pt x="73" y="0"/>
                    <a:pt x="58" y="0"/>
                  </a:cubicBezTo>
                  <a:cubicBezTo>
                    <a:pt x="43" y="0"/>
                    <a:pt x="28" y="0"/>
                    <a:pt x="13" y="0"/>
                  </a:cubicBezTo>
                  <a:cubicBezTo>
                    <a:pt x="9" y="0"/>
                    <a:pt x="4" y="0"/>
                    <a:pt x="0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4" y="7"/>
                    <a:pt x="9" y="7"/>
                    <a:pt x="13" y="7"/>
                  </a:cubicBezTo>
                  <a:cubicBezTo>
                    <a:pt x="28" y="7"/>
                    <a:pt x="43" y="7"/>
                    <a:pt x="58" y="7"/>
                  </a:cubicBezTo>
                  <a:close/>
                </a:path>
              </a:pathLst>
            </a:custGeom>
            <a:solidFill>
              <a:srgbClr val="E5E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" name="Freeform 125"/>
            <p:cNvSpPr/>
            <p:nvPr/>
          </p:nvSpPr>
          <p:spPr bwMode="auto">
            <a:xfrm>
              <a:off x="10796589" y="3921126"/>
              <a:ext cx="361950" cy="15875"/>
            </a:xfrm>
            <a:custGeom>
              <a:avLst/>
              <a:gdLst>
                <a:gd name="T0" fmla="*/ 67 w 183"/>
                <a:gd name="T1" fmla="*/ 7 h 8"/>
                <a:gd name="T2" fmla="*/ 126 w 183"/>
                <a:gd name="T3" fmla="*/ 6 h 8"/>
                <a:gd name="T4" fmla="*/ 183 w 183"/>
                <a:gd name="T5" fmla="*/ 4 h 8"/>
                <a:gd name="T6" fmla="*/ 126 w 183"/>
                <a:gd name="T7" fmla="*/ 2 h 8"/>
                <a:gd name="T8" fmla="*/ 67 w 183"/>
                <a:gd name="T9" fmla="*/ 1 h 8"/>
                <a:gd name="T10" fmla="*/ 34 w 183"/>
                <a:gd name="T11" fmla="*/ 0 h 8"/>
                <a:gd name="T12" fmla="*/ 0 w 183"/>
                <a:gd name="T13" fmla="*/ 0 h 8"/>
                <a:gd name="T14" fmla="*/ 0 w 183"/>
                <a:gd name="T15" fmla="*/ 8 h 8"/>
                <a:gd name="T16" fmla="*/ 34 w 183"/>
                <a:gd name="T17" fmla="*/ 8 h 8"/>
                <a:gd name="T18" fmla="*/ 67 w 183"/>
                <a:gd name="T19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3" h="8">
                  <a:moveTo>
                    <a:pt x="67" y="7"/>
                  </a:moveTo>
                  <a:cubicBezTo>
                    <a:pt x="88" y="7"/>
                    <a:pt x="108" y="7"/>
                    <a:pt x="126" y="6"/>
                  </a:cubicBezTo>
                  <a:cubicBezTo>
                    <a:pt x="160" y="5"/>
                    <a:pt x="183" y="4"/>
                    <a:pt x="183" y="4"/>
                  </a:cubicBezTo>
                  <a:cubicBezTo>
                    <a:pt x="183" y="4"/>
                    <a:pt x="160" y="3"/>
                    <a:pt x="126" y="2"/>
                  </a:cubicBezTo>
                  <a:cubicBezTo>
                    <a:pt x="108" y="1"/>
                    <a:pt x="88" y="1"/>
                    <a:pt x="67" y="1"/>
                  </a:cubicBezTo>
                  <a:cubicBezTo>
                    <a:pt x="56" y="1"/>
                    <a:pt x="45" y="0"/>
                    <a:pt x="34" y="0"/>
                  </a:cubicBezTo>
                  <a:cubicBezTo>
                    <a:pt x="22" y="0"/>
                    <a:pt x="11" y="0"/>
                    <a:pt x="0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1" y="8"/>
                    <a:pt x="22" y="8"/>
                    <a:pt x="34" y="8"/>
                  </a:cubicBezTo>
                  <a:cubicBezTo>
                    <a:pt x="45" y="8"/>
                    <a:pt x="56" y="7"/>
                    <a:pt x="67" y="7"/>
                  </a:cubicBezTo>
                  <a:close/>
                </a:path>
              </a:pathLst>
            </a:custGeom>
            <a:solidFill>
              <a:srgbClr val="E5E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" name="Freeform 126"/>
            <p:cNvSpPr/>
            <p:nvPr/>
          </p:nvSpPr>
          <p:spPr bwMode="auto">
            <a:xfrm>
              <a:off x="10796589" y="4179889"/>
              <a:ext cx="303213" cy="14288"/>
            </a:xfrm>
            <a:custGeom>
              <a:avLst/>
              <a:gdLst>
                <a:gd name="T0" fmla="*/ 46 w 153"/>
                <a:gd name="T1" fmla="*/ 7 h 7"/>
                <a:gd name="T2" fmla="*/ 100 w 153"/>
                <a:gd name="T3" fmla="*/ 6 h 7"/>
                <a:gd name="T4" fmla="*/ 153 w 153"/>
                <a:gd name="T5" fmla="*/ 3 h 7"/>
                <a:gd name="T6" fmla="*/ 100 w 153"/>
                <a:gd name="T7" fmla="*/ 1 h 7"/>
                <a:gd name="T8" fmla="*/ 46 w 153"/>
                <a:gd name="T9" fmla="*/ 0 h 7"/>
                <a:gd name="T10" fmla="*/ 16 w 153"/>
                <a:gd name="T11" fmla="*/ 0 h 7"/>
                <a:gd name="T12" fmla="*/ 0 w 153"/>
                <a:gd name="T13" fmla="*/ 0 h 7"/>
                <a:gd name="T14" fmla="*/ 0 w 153"/>
                <a:gd name="T15" fmla="*/ 7 h 7"/>
                <a:gd name="T16" fmla="*/ 16 w 153"/>
                <a:gd name="T17" fmla="*/ 7 h 7"/>
                <a:gd name="T18" fmla="*/ 46 w 153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3" h="7">
                  <a:moveTo>
                    <a:pt x="46" y="7"/>
                  </a:moveTo>
                  <a:cubicBezTo>
                    <a:pt x="66" y="6"/>
                    <a:pt x="84" y="6"/>
                    <a:pt x="100" y="6"/>
                  </a:cubicBezTo>
                  <a:cubicBezTo>
                    <a:pt x="132" y="5"/>
                    <a:pt x="153" y="3"/>
                    <a:pt x="153" y="3"/>
                  </a:cubicBezTo>
                  <a:cubicBezTo>
                    <a:pt x="153" y="3"/>
                    <a:pt x="132" y="2"/>
                    <a:pt x="100" y="1"/>
                  </a:cubicBezTo>
                  <a:cubicBezTo>
                    <a:pt x="84" y="1"/>
                    <a:pt x="66" y="0"/>
                    <a:pt x="46" y="0"/>
                  </a:cubicBezTo>
                  <a:cubicBezTo>
                    <a:pt x="36" y="0"/>
                    <a:pt x="26" y="0"/>
                    <a:pt x="16" y="0"/>
                  </a:cubicBezTo>
                  <a:cubicBezTo>
                    <a:pt x="10" y="0"/>
                    <a:pt x="5" y="0"/>
                    <a:pt x="0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5" y="7"/>
                    <a:pt x="10" y="7"/>
                    <a:pt x="16" y="7"/>
                  </a:cubicBezTo>
                  <a:cubicBezTo>
                    <a:pt x="26" y="7"/>
                    <a:pt x="36" y="7"/>
                    <a:pt x="46" y="7"/>
                  </a:cubicBezTo>
                  <a:close/>
                </a:path>
              </a:pathLst>
            </a:custGeom>
            <a:solidFill>
              <a:srgbClr val="E5E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" name="Freeform 127"/>
            <p:cNvSpPr/>
            <p:nvPr/>
          </p:nvSpPr>
          <p:spPr bwMode="auto">
            <a:xfrm>
              <a:off x="10796589" y="4279901"/>
              <a:ext cx="379413" cy="12700"/>
            </a:xfrm>
            <a:custGeom>
              <a:avLst/>
              <a:gdLst>
                <a:gd name="T0" fmla="*/ 39 w 192"/>
                <a:gd name="T1" fmla="*/ 7 h 7"/>
                <a:gd name="T2" fmla="*/ 73 w 192"/>
                <a:gd name="T3" fmla="*/ 7 h 7"/>
                <a:gd name="T4" fmla="*/ 133 w 192"/>
                <a:gd name="T5" fmla="*/ 6 h 7"/>
                <a:gd name="T6" fmla="*/ 176 w 192"/>
                <a:gd name="T7" fmla="*/ 4 h 7"/>
                <a:gd name="T8" fmla="*/ 188 w 192"/>
                <a:gd name="T9" fmla="*/ 4 h 7"/>
                <a:gd name="T10" fmla="*/ 192 w 192"/>
                <a:gd name="T11" fmla="*/ 4 h 7"/>
                <a:gd name="T12" fmla="*/ 188 w 192"/>
                <a:gd name="T13" fmla="*/ 3 h 7"/>
                <a:gd name="T14" fmla="*/ 176 w 192"/>
                <a:gd name="T15" fmla="*/ 3 h 7"/>
                <a:gd name="T16" fmla="*/ 133 w 192"/>
                <a:gd name="T17" fmla="*/ 1 h 7"/>
                <a:gd name="T18" fmla="*/ 73 w 192"/>
                <a:gd name="T19" fmla="*/ 0 h 7"/>
                <a:gd name="T20" fmla="*/ 39 w 192"/>
                <a:gd name="T21" fmla="*/ 0 h 7"/>
                <a:gd name="T22" fmla="*/ 4 w 192"/>
                <a:gd name="T23" fmla="*/ 0 h 7"/>
                <a:gd name="T24" fmla="*/ 0 w 192"/>
                <a:gd name="T25" fmla="*/ 0 h 7"/>
                <a:gd name="T26" fmla="*/ 0 w 192"/>
                <a:gd name="T27" fmla="*/ 7 h 7"/>
                <a:gd name="T28" fmla="*/ 4 w 192"/>
                <a:gd name="T29" fmla="*/ 7 h 7"/>
                <a:gd name="T30" fmla="*/ 39 w 192"/>
                <a:gd name="T3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2" h="7">
                  <a:moveTo>
                    <a:pt x="39" y="7"/>
                  </a:moveTo>
                  <a:cubicBezTo>
                    <a:pt x="51" y="7"/>
                    <a:pt x="62" y="7"/>
                    <a:pt x="73" y="7"/>
                  </a:cubicBezTo>
                  <a:cubicBezTo>
                    <a:pt x="95" y="7"/>
                    <a:pt x="116" y="6"/>
                    <a:pt x="133" y="6"/>
                  </a:cubicBezTo>
                  <a:cubicBezTo>
                    <a:pt x="151" y="5"/>
                    <a:pt x="166" y="5"/>
                    <a:pt x="176" y="4"/>
                  </a:cubicBezTo>
                  <a:cubicBezTo>
                    <a:pt x="181" y="4"/>
                    <a:pt x="185" y="4"/>
                    <a:pt x="188" y="4"/>
                  </a:cubicBezTo>
                  <a:cubicBezTo>
                    <a:pt x="191" y="4"/>
                    <a:pt x="192" y="4"/>
                    <a:pt x="192" y="4"/>
                  </a:cubicBezTo>
                  <a:cubicBezTo>
                    <a:pt x="192" y="4"/>
                    <a:pt x="191" y="4"/>
                    <a:pt x="188" y="3"/>
                  </a:cubicBezTo>
                  <a:cubicBezTo>
                    <a:pt x="185" y="3"/>
                    <a:pt x="181" y="3"/>
                    <a:pt x="176" y="3"/>
                  </a:cubicBezTo>
                  <a:cubicBezTo>
                    <a:pt x="166" y="3"/>
                    <a:pt x="151" y="2"/>
                    <a:pt x="133" y="1"/>
                  </a:cubicBezTo>
                  <a:cubicBezTo>
                    <a:pt x="116" y="1"/>
                    <a:pt x="95" y="1"/>
                    <a:pt x="73" y="0"/>
                  </a:cubicBezTo>
                  <a:cubicBezTo>
                    <a:pt x="62" y="0"/>
                    <a:pt x="51" y="0"/>
                    <a:pt x="39" y="0"/>
                  </a:cubicBezTo>
                  <a:cubicBezTo>
                    <a:pt x="27" y="0"/>
                    <a:pt x="16" y="0"/>
                    <a:pt x="4" y="0"/>
                  </a:cubicBezTo>
                  <a:cubicBezTo>
                    <a:pt x="3" y="0"/>
                    <a:pt x="1" y="0"/>
                    <a:pt x="0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7"/>
                    <a:pt x="3" y="7"/>
                    <a:pt x="4" y="7"/>
                  </a:cubicBezTo>
                  <a:cubicBezTo>
                    <a:pt x="16" y="7"/>
                    <a:pt x="27" y="7"/>
                    <a:pt x="39" y="7"/>
                  </a:cubicBezTo>
                  <a:close/>
                </a:path>
              </a:pathLst>
            </a:custGeom>
            <a:solidFill>
              <a:srgbClr val="E5E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Freeform 128"/>
            <p:cNvSpPr/>
            <p:nvPr/>
          </p:nvSpPr>
          <p:spPr bwMode="auto">
            <a:xfrm>
              <a:off x="10796589" y="4576764"/>
              <a:ext cx="525463" cy="15875"/>
            </a:xfrm>
            <a:custGeom>
              <a:avLst/>
              <a:gdLst>
                <a:gd name="T0" fmla="*/ 83 w 266"/>
                <a:gd name="T1" fmla="*/ 8 h 8"/>
                <a:gd name="T2" fmla="*/ 124 w 266"/>
                <a:gd name="T3" fmla="*/ 7 h 8"/>
                <a:gd name="T4" fmla="*/ 196 w 266"/>
                <a:gd name="T5" fmla="*/ 6 h 8"/>
                <a:gd name="T6" fmla="*/ 247 w 266"/>
                <a:gd name="T7" fmla="*/ 5 h 8"/>
                <a:gd name="T8" fmla="*/ 261 w 266"/>
                <a:gd name="T9" fmla="*/ 4 h 8"/>
                <a:gd name="T10" fmla="*/ 266 w 266"/>
                <a:gd name="T11" fmla="*/ 4 h 8"/>
                <a:gd name="T12" fmla="*/ 261 w 266"/>
                <a:gd name="T13" fmla="*/ 4 h 8"/>
                <a:gd name="T14" fmla="*/ 247 w 266"/>
                <a:gd name="T15" fmla="*/ 3 h 8"/>
                <a:gd name="T16" fmla="*/ 196 w 266"/>
                <a:gd name="T17" fmla="*/ 2 h 8"/>
                <a:gd name="T18" fmla="*/ 124 w 266"/>
                <a:gd name="T19" fmla="*/ 1 h 8"/>
                <a:gd name="T20" fmla="*/ 83 w 266"/>
                <a:gd name="T21" fmla="*/ 1 h 8"/>
                <a:gd name="T22" fmla="*/ 41 w 266"/>
                <a:gd name="T23" fmla="*/ 0 h 8"/>
                <a:gd name="T24" fmla="*/ 0 w 266"/>
                <a:gd name="T25" fmla="*/ 1 h 8"/>
                <a:gd name="T26" fmla="*/ 0 w 266"/>
                <a:gd name="T27" fmla="*/ 8 h 8"/>
                <a:gd name="T28" fmla="*/ 41 w 266"/>
                <a:gd name="T29" fmla="*/ 8 h 8"/>
                <a:gd name="T30" fmla="*/ 83 w 266"/>
                <a:gd name="T3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6" h="8">
                  <a:moveTo>
                    <a:pt x="83" y="8"/>
                  </a:moveTo>
                  <a:cubicBezTo>
                    <a:pt x="97" y="8"/>
                    <a:pt x="110" y="8"/>
                    <a:pt x="124" y="7"/>
                  </a:cubicBezTo>
                  <a:cubicBezTo>
                    <a:pt x="150" y="7"/>
                    <a:pt x="175" y="7"/>
                    <a:pt x="196" y="6"/>
                  </a:cubicBezTo>
                  <a:cubicBezTo>
                    <a:pt x="217" y="6"/>
                    <a:pt x="235" y="5"/>
                    <a:pt x="247" y="5"/>
                  </a:cubicBezTo>
                  <a:cubicBezTo>
                    <a:pt x="253" y="5"/>
                    <a:pt x="258" y="4"/>
                    <a:pt x="261" y="4"/>
                  </a:cubicBezTo>
                  <a:cubicBezTo>
                    <a:pt x="265" y="4"/>
                    <a:pt x="266" y="4"/>
                    <a:pt x="266" y="4"/>
                  </a:cubicBezTo>
                  <a:cubicBezTo>
                    <a:pt x="266" y="4"/>
                    <a:pt x="265" y="4"/>
                    <a:pt x="261" y="4"/>
                  </a:cubicBezTo>
                  <a:cubicBezTo>
                    <a:pt x="258" y="4"/>
                    <a:pt x="253" y="4"/>
                    <a:pt x="247" y="3"/>
                  </a:cubicBezTo>
                  <a:cubicBezTo>
                    <a:pt x="235" y="3"/>
                    <a:pt x="217" y="2"/>
                    <a:pt x="196" y="2"/>
                  </a:cubicBezTo>
                  <a:cubicBezTo>
                    <a:pt x="175" y="2"/>
                    <a:pt x="150" y="1"/>
                    <a:pt x="124" y="1"/>
                  </a:cubicBezTo>
                  <a:cubicBezTo>
                    <a:pt x="110" y="1"/>
                    <a:pt x="97" y="1"/>
                    <a:pt x="83" y="1"/>
                  </a:cubicBezTo>
                  <a:cubicBezTo>
                    <a:pt x="69" y="0"/>
                    <a:pt x="55" y="0"/>
                    <a:pt x="41" y="0"/>
                  </a:cubicBezTo>
                  <a:cubicBezTo>
                    <a:pt x="27" y="0"/>
                    <a:pt x="13" y="0"/>
                    <a:pt x="0" y="1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3" y="8"/>
                    <a:pt x="27" y="8"/>
                    <a:pt x="41" y="8"/>
                  </a:cubicBezTo>
                  <a:cubicBezTo>
                    <a:pt x="55" y="8"/>
                    <a:pt x="69" y="8"/>
                    <a:pt x="83" y="8"/>
                  </a:cubicBezTo>
                  <a:close/>
                </a:path>
              </a:pathLst>
            </a:custGeom>
            <a:solidFill>
              <a:srgbClr val="E5E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" name="Freeform 129"/>
            <p:cNvSpPr/>
            <p:nvPr/>
          </p:nvSpPr>
          <p:spPr bwMode="auto">
            <a:xfrm>
              <a:off x="11414126" y="4522789"/>
              <a:ext cx="573088" cy="14288"/>
            </a:xfrm>
            <a:custGeom>
              <a:avLst/>
              <a:gdLst>
                <a:gd name="T0" fmla="*/ 239 w 290"/>
                <a:gd name="T1" fmla="*/ 0 h 7"/>
                <a:gd name="T2" fmla="*/ 195 w 290"/>
                <a:gd name="T3" fmla="*/ 0 h 7"/>
                <a:gd name="T4" fmla="*/ 151 w 290"/>
                <a:gd name="T5" fmla="*/ 0 h 7"/>
                <a:gd name="T6" fmla="*/ 111 w 290"/>
                <a:gd name="T7" fmla="*/ 1 h 7"/>
                <a:gd name="T8" fmla="*/ 75 w 290"/>
                <a:gd name="T9" fmla="*/ 1 h 7"/>
                <a:gd name="T10" fmla="*/ 20 w 290"/>
                <a:gd name="T11" fmla="*/ 3 h 7"/>
                <a:gd name="T12" fmla="*/ 5 w 290"/>
                <a:gd name="T13" fmla="*/ 3 h 7"/>
                <a:gd name="T14" fmla="*/ 0 w 290"/>
                <a:gd name="T15" fmla="*/ 4 h 7"/>
                <a:gd name="T16" fmla="*/ 5 w 290"/>
                <a:gd name="T17" fmla="*/ 4 h 7"/>
                <a:gd name="T18" fmla="*/ 20 w 290"/>
                <a:gd name="T19" fmla="*/ 4 h 7"/>
                <a:gd name="T20" fmla="*/ 75 w 290"/>
                <a:gd name="T21" fmla="*/ 6 h 7"/>
                <a:gd name="T22" fmla="*/ 111 w 290"/>
                <a:gd name="T23" fmla="*/ 6 h 7"/>
                <a:gd name="T24" fmla="*/ 151 w 290"/>
                <a:gd name="T25" fmla="*/ 7 h 7"/>
                <a:gd name="T26" fmla="*/ 195 w 290"/>
                <a:gd name="T27" fmla="*/ 7 h 7"/>
                <a:gd name="T28" fmla="*/ 239 w 290"/>
                <a:gd name="T29" fmla="*/ 7 h 7"/>
                <a:gd name="T30" fmla="*/ 284 w 290"/>
                <a:gd name="T31" fmla="*/ 7 h 7"/>
                <a:gd name="T32" fmla="*/ 290 w 290"/>
                <a:gd name="T33" fmla="*/ 7 h 7"/>
                <a:gd name="T34" fmla="*/ 290 w 290"/>
                <a:gd name="T35" fmla="*/ 0 h 7"/>
                <a:gd name="T36" fmla="*/ 284 w 290"/>
                <a:gd name="T37" fmla="*/ 0 h 7"/>
                <a:gd name="T38" fmla="*/ 239 w 290"/>
                <a:gd name="T3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0" h="7">
                  <a:moveTo>
                    <a:pt x="239" y="0"/>
                  </a:moveTo>
                  <a:cubicBezTo>
                    <a:pt x="224" y="0"/>
                    <a:pt x="209" y="0"/>
                    <a:pt x="195" y="0"/>
                  </a:cubicBezTo>
                  <a:cubicBezTo>
                    <a:pt x="180" y="0"/>
                    <a:pt x="165" y="0"/>
                    <a:pt x="151" y="0"/>
                  </a:cubicBezTo>
                  <a:cubicBezTo>
                    <a:pt x="137" y="0"/>
                    <a:pt x="124" y="1"/>
                    <a:pt x="111" y="1"/>
                  </a:cubicBezTo>
                  <a:cubicBezTo>
                    <a:pt x="98" y="1"/>
                    <a:pt x="86" y="1"/>
                    <a:pt x="75" y="1"/>
                  </a:cubicBezTo>
                  <a:cubicBezTo>
                    <a:pt x="52" y="2"/>
                    <a:pt x="33" y="2"/>
                    <a:pt x="20" y="3"/>
                  </a:cubicBezTo>
                  <a:cubicBezTo>
                    <a:pt x="14" y="3"/>
                    <a:pt x="9" y="3"/>
                    <a:pt x="5" y="3"/>
                  </a:cubicBezTo>
                  <a:cubicBezTo>
                    <a:pt x="2" y="3"/>
                    <a:pt x="0" y="4"/>
                    <a:pt x="0" y="4"/>
                  </a:cubicBezTo>
                  <a:cubicBezTo>
                    <a:pt x="0" y="4"/>
                    <a:pt x="2" y="4"/>
                    <a:pt x="5" y="4"/>
                  </a:cubicBezTo>
                  <a:cubicBezTo>
                    <a:pt x="9" y="4"/>
                    <a:pt x="14" y="4"/>
                    <a:pt x="20" y="4"/>
                  </a:cubicBezTo>
                  <a:cubicBezTo>
                    <a:pt x="33" y="5"/>
                    <a:pt x="52" y="5"/>
                    <a:pt x="75" y="6"/>
                  </a:cubicBezTo>
                  <a:cubicBezTo>
                    <a:pt x="86" y="6"/>
                    <a:pt x="98" y="6"/>
                    <a:pt x="111" y="6"/>
                  </a:cubicBezTo>
                  <a:cubicBezTo>
                    <a:pt x="124" y="7"/>
                    <a:pt x="137" y="7"/>
                    <a:pt x="151" y="7"/>
                  </a:cubicBezTo>
                  <a:cubicBezTo>
                    <a:pt x="165" y="7"/>
                    <a:pt x="180" y="7"/>
                    <a:pt x="195" y="7"/>
                  </a:cubicBezTo>
                  <a:cubicBezTo>
                    <a:pt x="209" y="7"/>
                    <a:pt x="224" y="7"/>
                    <a:pt x="239" y="7"/>
                  </a:cubicBezTo>
                  <a:cubicBezTo>
                    <a:pt x="254" y="7"/>
                    <a:pt x="269" y="7"/>
                    <a:pt x="284" y="7"/>
                  </a:cubicBezTo>
                  <a:cubicBezTo>
                    <a:pt x="286" y="7"/>
                    <a:pt x="288" y="7"/>
                    <a:pt x="290" y="7"/>
                  </a:cubicBezTo>
                  <a:cubicBezTo>
                    <a:pt x="290" y="0"/>
                    <a:pt x="290" y="0"/>
                    <a:pt x="290" y="0"/>
                  </a:cubicBezTo>
                  <a:cubicBezTo>
                    <a:pt x="288" y="0"/>
                    <a:pt x="286" y="0"/>
                    <a:pt x="284" y="0"/>
                  </a:cubicBezTo>
                  <a:cubicBezTo>
                    <a:pt x="269" y="0"/>
                    <a:pt x="254" y="0"/>
                    <a:pt x="239" y="0"/>
                  </a:cubicBezTo>
                  <a:close/>
                </a:path>
              </a:pathLst>
            </a:custGeom>
            <a:solidFill>
              <a:srgbClr val="E5E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" name="Freeform 130"/>
            <p:cNvSpPr/>
            <p:nvPr/>
          </p:nvSpPr>
          <p:spPr bwMode="auto">
            <a:xfrm>
              <a:off x="11841164" y="4424364"/>
              <a:ext cx="146050" cy="12700"/>
            </a:xfrm>
            <a:custGeom>
              <a:avLst/>
              <a:gdLst>
                <a:gd name="T0" fmla="*/ 41 w 74"/>
                <a:gd name="T1" fmla="*/ 1 h 7"/>
                <a:gd name="T2" fmla="*/ 0 w 74"/>
                <a:gd name="T3" fmla="*/ 3 h 7"/>
                <a:gd name="T4" fmla="*/ 41 w 74"/>
                <a:gd name="T5" fmla="*/ 6 h 7"/>
                <a:gd name="T6" fmla="*/ 61 w 74"/>
                <a:gd name="T7" fmla="*/ 6 h 7"/>
                <a:gd name="T8" fmla="*/ 74 w 74"/>
                <a:gd name="T9" fmla="*/ 7 h 7"/>
                <a:gd name="T10" fmla="*/ 74 w 74"/>
                <a:gd name="T11" fmla="*/ 0 h 7"/>
                <a:gd name="T12" fmla="*/ 61 w 74"/>
                <a:gd name="T13" fmla="*/ 1 h 7"/>
                <a:gd name="T14" fmla="*/ 41 w 74"/>
                <a:gd name="T15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4" h="7">
                  <a:moveTo>
                    <a:pt x="41" y="1"/>
                  </a:moveTo>
                  <a:cubicBezTo>
                    <a:pt x="16" y="2"/>
                    <a:pt x="0" y="3"/>
                    <a:pt x="0" y="3"/>
                  </a:cubicBezTo>
                  <a:cubicBezTo>
                    <a:pt x="0" y="3"/>
                    <a:pt x="16" y="5"/>
                    <a:pt x="41" y="6"/>
                  </a:cubicBezTo>
                  <a:cubicBezTo>
                    <a:pt x="47" y="6"/>
                    <a:pt x="54" y="6"/>
                    <a:pt x="61" y="6"/>
                  </a:cubicBezTo>
                  <a:cubicBezTo>
                    <a:pt x="65" y="6"/>
                    <a:pt x="70" y="6"/>
                    <a:pt x="74" y="7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0" y="0"/>
                    <a:pt x="65" y="0"/>
                    <a:pt x="61" y="1"/>
                  </a:cubicBezTo>
                  <a:cubicBezTo>
                    <a:pt x="54" y="1"/>
                    <a:pt x="47" y="1"/>
                    <a:pt x="41" y="1"/>
                  </a:cubicBezTo>
                  <a:close/>
                </a:path>
              </a:pathLst>
            </a:custGeom>
            <a:solidFill>
              <a:srgbClr val="E5E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" name="Freeform 131"/>
            <p:cNvSpPr/>
            <p:nvPr/>
          </p:nvSpPr>
          <p:spPr bwMode="auto">
            <a:xfrm>
              <a:off x="11642726" y="4268789"/>
              <a:ext cx="344488" cy="14288"/>
            </a:xfrm>
            <a:custGeom>
              <a:avLst/>
              <a:gdLst>
                <a:gd name="T0" fmla="*/ 115 w 174"/>
                <a:gd name="T1" fmla="*/ 0 h 7"/>
                <a:gd name="T2" fmla="*/ 84 w 174"/>
                <a:gd name="T3" fmla="*/ 1 h 7"/>
                <a:gd name="T4" fmla="*/ 57 w 174"/>
                <a:gd name="T5" fmla="*/ 1 h 7"/>
                <a:gd name="T6" fmla="*/ 0 w 174"/>
                <a:gd name="T7" fmla="*/ 4 h 7"/>
                <a:gd name="T8" fmla="*/ 57 w 174"/>
                <a:gd name="T9" fmla="*/ 6 h 7"/>
                <a:gd name="T10" fmla="*/ 84 w 174"/>
                <a:gd name="T11" fmla="*/ 6 h 7"/>
                <a:gd name="T12" fmla="*/ 115 w 174"/>
                <a:gd name="T13" fmla="*/ 7 h 7"/>
                <a:gd name="T14" fmla="*/ 148 w 174"/>
                <a:gd name="T15" fmla="*/ 7 h 7"/>
                <a:gd name="T16" fmla="*/ 174 w 174"/>
                <a:gd name="T17" fmla="*/ 7 h 7"/>
                <a:gd name="T18" fmla="*/ 174 w 174"/>
                <a:gd name="T19" fmla="*/ 0 h 7"/>
                <a:gd name="T20" fmla="*/ 148 w 174"/>
                <a:gd name="T21" fmla="*/ 0 h 7"/>
                <a:gd name="T22" fmla="*/ 115 w 174"/>
                <a:gd name="T2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4" h="7">
                  <a:moveTo>
                    <a:pt x="115" y="0"/>
                  </a:moveTo>
                  <a:cubicBezTo>
                    <a:pt x="104" y="0"/>
                    <a:pt x="94" y="1"/>
                    <a:pt x="84" y="1"/>
                  </a:cubicBezTo>
                  <a:cubicBezTo>
                    <a:pt x="74" y="1"/>
                    <a:pt x="65" y="1"/>
                    <a:pt x="57" y="1"/>
                  </a:cubicBezTo>
                  <a:cubicBezTo>
                    <a:pt x="23" y="2"/>
                    <a:pt x="0" y="4"/>
                    <a:pt x="0" y="4"/>
                  </a:cubicBezTo>
                  <a:cubicBezTo>
                    <a:pt x="0" y="4"/>
                    <a:pt x="23" y="5"/>
                    <a:pt x="57" y="6"/>
                  </a:cubicBezTo>
                  <a:cubicBezTo>
                    <a:pt x="65" y="6"/>
                    <a:pt x="74" y="6"/>
                    <a:pt x="84" y="6"/>
                  </a:cubicBezTo>
                  <a:cubicBezTo>
                    <a:pt x="94" y="7"/>
                    <a:pt x="104" y="7"/>
                    <a:pt x="115" y="7"/>
                  </a:cubicBezTo>
                  <a:cubicBezTo>
                    <a:pt x="126" y="7"/>
                    <a:pt x="136" y="7"/>
                    <a:pt x="148" y="7"/>
                  </a:cubicBezTo>
                  <a:cubicBezTo>
                    <a:pt x="156" y="7"/>
                    <a:pt x="165" y="7"/>
                    <a:pt x="174" y="7"/>
                  </a:cubicBezTo>
                  <a:cubicBezTo>
                    <a:pt x="174" y="0"/>
                    <a:pt x="174" y="0"/>
                    <a:pt x="174" y="0"/>
                  </a:cubicBezTo>
                  <a:cubicBezTo>
                    <a:pt x="165" y="0"/>
                    <a:pt x="156" y="0"/>
                    <a:pt x="148" y="0"/>
                  </a:cubicBezTo>
                  <a:cubicBezTo>
                    <a:pt x="136" y="0"/>
                    <a:pt x="126" y="0"/>
                    <a:pt x="115" y="0"/>
                  </a:cubicBezTo>
                  <a:close/>
                </a:path>
              </a:pathLst>
            </a:custGeom>
            <a:solidFill>
              <a:srgbClr val="E5E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2" name="Freeform 132"/>
            <p:cNvSpPr/>
            <p:nvPr/>
          </p:nvSpPr>
          <p:spPr bwMode="auto">
            <a:xfrm>
              <a:off x="11512551" y="4070351"/>
              <a:ext cx="474663" cy="15875"/>
            </a:xfrm>
            <a:custGeom>
              <a:avLst/>
              <a:gdLst>
                <a:gd name="T0" fmla="*/ 174 w 240"/>
                <a:gd name="T1" fmla="*/ 1 h 8"/>
                <a:gd name="T2" fmla="*/ 135 w 240"/>
                <a:gd name="T3" fmla="*/ 1 h 8"/>
                <a:gd name="T4" fmla="*/ 99 w 240"/>
                <a:gd name="T5" fmla="*/ 1 h 8"/>
                <a:gd name="T6" fmla="*/ 67 w 240"/>
                <a:gd name="T7" fmla="*/ 2 h 8"/>
                <a:gd name="T8" fmla="*/ 18 w 240"/>
                <a:gd name="T9" fmla="*/ 3 h 8"/>
                <a:gd name="T10" fmla="*/ 4 w 240"/>
                <a:gd name="T11" fmla="*/ 4 h 8"/>
                <a:gd name="T12" fmla="*/ 0 w 240"/>
                <a:gd name="T13" fmla="*/ 4 h 8"/>
                <a:gd name="T14" fmla="*/ 4 w 240"/>
                <a:gd name="T15" fmla="*/ 4 h 8"/>
                <a:gd name="T16" fmla="*/ 18 w 240"/>
                <a:gd name="T17" fmla="*/ 5 h 8"/>
                <a:gd name="T18" fmla="*/ 67 w 240"/>
                <a:gd name="T19" fmla="*/ 6 h 8"/>
                <a:gd name="T20" fmla="*/ 99 w 240"/>
                <a:gd name="T21" fmla="*/ 7 h 8"/>
                <a:gd name="T22" fmla="*/ 135 w 240"/>
                <a:gd name="T23" fmla="*/ 8 h 8"/>
                <a:gd name="T24" fmla="*/ 174 w 240"/>
                <a:gd name="T25" fmla="*/ 8 h 8"/>
                <a:gd name="T26" fmla="*/ 214 w 240"/>
                <a:gd name="T27" fmla="*/ 8 h 8"/>
                <a:gd name="T28" fmla="*/ 240 w 240"/>
                <a:gd name="T29" fmla="*/ 8 h 8"/>
                <a:gd name="T30" fmla="*/ 240 w 240"/>
                <a:gd name="T31" fmla="*/ 1 h 8"/>
                <a:gd name="T32" fmla="*/ 214 w 240"/>
                <a:gd name="T33" fmla="*/ 0 h 8"/>
                <a:gd name="T34" fmla="*/ 174 w 240"/>
                <a:gd name="T35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0" h="8">
                  <a:moveTo>
                    <a:pt x="174" y="1"/>
                  </a:moveTo>
                  <a:cubicBezTo>
                    <a:pt x="161" y="1"/>
                    <a:pt x="148" y="1"/>
                    <a:pt x="135" y="1"/>
                  </a:cubicBezTo>
                  <a:cubicBezTo>
                    <a:pt x="123" y="1"/>
                    <a:pt x="111" y="1"/>
                    <a:pt x="99" y="1"/>
                  </a:cubicBezTo>
                  <a:cubicBezTo>
                    <a:pt x="88" y="2"/>
                    <a:pt x="77" y="2"/>
                    <a:pt x="67" y="2"/>
                  </a:cubicBezTo>
                  <a:cubicBezTo>
                    <a:pt x="47" y="2"/>
                    <a:pt x="30" y="3"/>
                    <a:pt x="18" y="3"/>
                  </a:cubicBezTo>
                  <a:cubicBezTo>
                    <a:pt x="12" y="4"/>
                    <a:pt x="8" y="4"/>
                    <a:pt x="4" y="4"/>
                  </a:cubicBezTo>
                  <a:cubicBezTo>
                    <a:pt x="1" y="4"/>
                    <a:pt x="0" y="4"/>
                    <a:pt x="0" y="4"/>
                  </a:cubicBezTo>
                  <a:cubicBezTo>
                    <a:pt x="0" y="4"/>
                    <a:pt x="1" y="4"/>
                    <a:pt x="4" y="4"/>
                  </a:cubicBezTo>
                  <a:cubicBezTo>
                    <a:pt x="8" y="5"/>
                    <a:pt x="12" y="5"/>
                    <a:pt x="18" y="5"/>
                  </a:cubicBezTo>
                  <a:cubicBezTo>
                    <a:pt x="30" y="5"/>
                    <a:pt x="47" y="6"/>
                    <a:pt x="67" y="6"/>
                  </a:cubicBezTo>
                  <a:cubicBezTo>
                    <a:pt x="77" y="7"/>
                    <a:pt x="88" y="7"/>
                    <a:pt x="99" y="7"/>
                  </a:cubicBezTo>
                  <a:cubicBezTo>
                    <a:pt x="111" y="7"/>
                    <a:pt x="123" y="7"/>
                    <a:pt x="135" y="8"/>
                  </a:cubicBezTo>
                  <a:cubicBezTo>
                    <a:pt x="148" y="8"/>
                    <a:pt x="161" y="8"/>
                    <a:pt x="174" y="8"/>
                  </a:cubicBezTo>
                  <a:cubicBezTo>
                    <a:pt x="187" y="8"/>
                    <a:pt x="201" y="8"/>
                    <a:pt x="214" y="8"/>
                  </a:cubicBezTo>
                  <a:cubicBezTo>
                    <a:pt x="223" y="8"/>
                    <a:pt x="231" y="8"/>
                    <a:pt x="240" y="8"/>
                  </a:cubicBezTo>
                  <a:cubicBezTo>
                    <a:pt x="240" y="1"/>
                    <a:pt x="240" y="1"/>
                    <a:pt x="240" y="1"/>
                  </a:cubicBezTo>
                  <a:cubicBezTo>
                    <a:pt x="231" y="1"/>
                    <a:pt x="223" y="0"/>
                    <a:pt x="214" y="0"/>
                  </a:cubicBezTo>
                  <a:cubicBezTo>
                    <a:pt x="201" y="0"/>
                    <a:pt x="187" y="1"/>
                    <a:pt x="174" y="1"/>
                  </a:cubicBezTo>
                  <a:close/>
                </a:path>
              </a:pathLst>
            </a:custGeom>
            <a:solidFill>
              <a:srgbClr val="E5E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3" name="Freeform 133"/>
            <p:cNvSpPr/>
            <p:nvPr/>
          </p:nvSpPr>
          <p:spPr bwMode="auto">
            <a:xfrm>
              <a:off x="11595101" y="3871914"/>
              <a:ext cx="392113" cy="15875"/>
            </a:xfrm>
            <a:custGeom>
              <a:avLst/>
              <a:gdLst>
                <a:gd name="T0" fmla="*/ 157 w 198"/>
                <a:gd name="T1" fmla="*/ 0 h 8"/>
                <a:gd name="T2" fmla="*/ 122 w 198"/>
                <a:gd name="T3" fmla="*/ 1 h 8"/>
                <a:gd name="T4" fmla="*/ 90 w 198"/>
                <a:gd name="T5" fmla="*/ 1 h 8"/>
                <a:gd name="T6" fmla="*/ 60 w 198"/>
                <a:gd name="T7" fmla="*/ 2 h 8"/>
                <a:gd name="T8" fmla="*/ 17 w 198"/>
                <a:gd name="T9" fmla="*/ 3 h 8"/>
                <a:gd name="T10" fmla="*/ 4 w 198"/>
                <a:gd name="T11" fmla="*/ 4 h 8"/>
                <a:gd name="T12" fmla="*/ 0 w 198"/>
                <a:gd name="T13" fmla="*/ 4 h 8"/>
                <a:gd name="T14" fmla="*/ 4 w 198"/>
                <a:gd name="T15" fmla="*/ 4 h 8"/>
                <a:gd name="T16" fmla="*/ 17 w 198"/>
                <a:gd name="T17" fmla="*/ 5 h 8"/>
                <a:gd name="T18" fmla="*/ 60 w 198"/>
                <a:gd name="T19" fmla="*/ 6 h 8"/>
                <a:gd name="T20" fmla="*/ 90 w 198"/>
                <a:gd name="T21" fmla="*/ 7 h 8"/>
                <a:gd name="T22" fmla="*/ 122 w 198"/>
                <a:gd name="T23" fmla="*/ 7 h 8"/>
                <a:gd name="T24" fmla="*/ 157 w 198"/>
                <a:gd name="T25" fmla="*/ 7 h 8"/>
                <a:gd name="T26" fmla="*/ 193 w 198"/>
                <a:gd name="T27" fmla="*/ 8 h 8"/>
                <a:gd name="T28" fmla="*/ 198 w 198"/>
                <a:gd name="T29" fmla="*/ 8 h 8"/>
                <a:gd name="T30" fmla="*/ 198 w 198"/>
                <a:gd name="T31" fmla="*/ 0 h 8"/>
                <a:gd name="T32" fmla="*/ 193 w 198"/>
                <a:gd name="T33" fmla="*/ 0 h 8"/>
                <a:gd name="T34" fmla="*/ 157 w 198"/>
                <a:gd name="T3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8" h="8">
                  <a:moveTo>
                    <a:pt x="157" y="0"/>
                  </a:moveTo>
                  <a:cubicBezTo>
                    <a:pt x="145" y="0"/>
                    <a:pt x="134" y="0"/>
                    <a:pt x="122" y="1"/>
                  </a:cubicBezTo>
                  <a:cubicBezTo>
                    <a:pt x="111" y="1"/>
                    <a:pt x="100" y="1"/>
                    <a:pt x="90" y="1"/>
                  </a:cubicBezTo>
                  <a:cubicBezTo>
                    <a:pt x="79" y="1"/>
                    <a:pt x="69" y="1"/>
                    <a:pt x="60" y="2"/>
                  </a:cubicBezTo>
                  <a:cubicBezTo>
                    <a:pt x="42" y="2"/>
                    <a:pt x="27" y="3"/>
                    <a:pt x="17" y="3"/>
                  </a:cubicBezTo>
                  <a:cubicBezTo>
                    <a:pt x="11" y="3"/>
                    <a:pt x="7" y="4"/>
                    <a:pt x="4" y="4"/>
                  </a:cubicBezTo>
                  <a:cubicBezTo>
                    <a:pt x="1" y="4"/>
                    <a:pt x="0" y="4"/>
                    <a:pt x="0" y="4"/>
                  </a:cubicBezTo>
                  <a:cubicBezTo>
                    <a:pt x="0" y="4"/>
                    <a:pt x="1" y="4"/>
                    <a:pt x="4" y="4"/>
                  </a:cubicBezTo>
                  <a:cubicBezTo>
                    <a:pt x="7" y="4"/>
                    <a:pt x="11" y="4"/>
                    <a:pt x="17" y="5"/>
                  </a:cubicBezTo>
                  <a:cubicBezTo>
                    <a:pt x="27" y="5"/>
                    <a:pt x="42" y="6"/>
                    <a:pt x="60" y="6"/>
                  </a:cubicBezTo>
                  <a:cubicBezTo>
                    <a:pt x="69" y="6"/>
                    <a:pt x="79" y="6"/>
                    <a:pt x="90" y="7"/>
                  </a:cubicBezTo>
                  <a:cubicBezTo>
                    <a:pt x="100" y="7"/>
                    <a:pt x="111" y="7"/>
                    <a:pt x="122" y="7"/>
                  </a:cubicBezTo>
                  <a:cubicBezTo>
                    <a:pt x="134" y="7"/>
                    <a:pt x="145" y="7"/>
                    <a:pt x="157" y="7"/>
                  </a:cubicBezTo>
                  <a:cubicBezTo>
                    <a:pt x="169" y="8"/>
                    <a:pt x="181" y="8"/>
                    <a:pt x="193" y="8"/>
                  </a:cubicBezTo>
                  <a:cubicBezTo>
                    <a:pt x="195" y="8"/>
                    <a:pt x="196" y="8"/>
                    <a:pt x="198" y="8"/>
                  </a:cubicBezTo>
                  <a:cubicBezTo>
                    <a:pt x="198" y="0"/>
                    <a:pt x="198" y="0"/>
                    <a:pt x="198" y="0"/>
                  </a:cubicBezTo>
                  <a:cubicBezTo>
                    <a:pt x="196" y="0"/>
                    <a:pt x="195" y="0"/>
                    <a:pt x="193" y="0"/>
                  </a:cubicBezTo>
                  <a:cubicBezTo>
                    <a:pt x="181" y="0"/>
                    <a:pt x="169" y="0"/>
                    <a:pt x="157" y="0"/>
                  </a:cubicBezTo>
                  <a:close/>
                </a:path>
              </a:pathLst>
            </a:custGeom>
            <a:solidFill>
              <a:srgbClr val="E5E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4" name="Freeform 134"/>
            <p:cNvSpPr/>
            <p:nvPr/>
          </p:nvSpPr>
          <p:spPr bwMode="auto">
            <a:xfrm>
              <a:off x="11676064" y="3792539"/>
              <a:ext cx="311150" cy="14288"/>
            </a:xfrm>
            <a:custGeom>
              <a:avLst/>
              <a:gdLst>
                <a:gd name="T0" fmla="*/ 109 w 157"/>
                <a:gd name="T1" fmla="*/ 0 h 7"/>
                <a:gd name="T2" fmla="*/ 80 w 157"/>
                <a:gd name="T3" fmla="*/ 1 h 7"/>
                <a:gd name="T4" fmla="*/ 54 w 157"/>
                <a:gd name="T5" fmla="*/ 2 h 7"/>
                <a:gd name="T6" fmla="*/ 0 w 157"/>
                <a:gd name="T7" fmla="*/ 4 h 7"/>
                <a:gd name="T8" fmla="*/ 54 w 157"/>
                <a:gd name="T9" fmla="*/ 6 h 7"/>
                <a:gd name="T10" fmla="*/ 80 w 157"/>
                <a:gd name="T11" fmla="*/ 6 h 7"/>
                <a:gd name="T12" fmla="*/ 109 w 157"/>
                <a:gd name="T13" fmla="*/ 7 h 7"/>
                <a:gd name="T14" fmla="*/ 141 w 157"/>
                <a:gd name="T15" fmla="*/ 7 h 7"/>
                <a:gd name="T16" fmla="*/ 157 w 157"/>
                <a:gd name="T17" fmla="*/ 7 h 7"/>
                <a:gd name="T18" fmla="*/ 157 w 157"/>
                <a:gd name="T19" fmla="*/ 0 h 7"/>
                <a:gd name="T20" fmla="*/ 141 w 157"/>
                <a:gd name="T21" fmla="*/ 0 h 7"/>
                <a:gd name="T22" fmla="*/ 109 w 157"/>
                <a:gd name="T2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7" h="7">
                  <a:moveTo>
                    <a:pt x="109" y="0"/>
                  </a:moveTo>
                  <a:cubicBezTo>
                    <a:pt x="99" y="0"/>
                    <a:pt x="89" y="1"/>
                    <a:pt x="80" y="1"/>
                  </a:cubicBezTo>
                  <a:cubicBezTo>
                    <a:pt x="71" y="1"/>
                    <a:pt x="62" y="1"/>
                    <a:pt x="54" y="2"/>
                  </a:cubicBezTo>
                  <a:cubicBezTo>
                    <a:pt x="21" y="2"/>
                    <a:pt x="0" y="4"/>
                    <a:pt x="0" y="4"/>
                  </a:cubicBezTo>
                  <a:cubicBezTo>
                    <a:pt x="0" y="4"/>
                    <a:pt x="21" y="5"/>
                    <a:pt x="54" y="6"/>
                  </a:cubicBezTo>
                  <a:cubicBezTo>
                    <a:pt x="62" y="6"/>
                    <a:pt x="71" y="6"/>
                    <a:pt x="80" y="6"/>
                  </a:cubicBezTo>
                  <a:cubicBezTo>
                    <a:pt x="89" y="7"/>
                    <a:pt x="99" y="7"/>
                    <a:pt x="109" y="7"/>
                  </a:cubicBezTo>
                  <a:cubicBezTo>
                    <a:pt x="119" y="7"/>
                    <a:pt x="130" y="7"/>
                    <a:pt x="141" y="7"/>
                  </a:cubicBezTo>
                  <a:cubicBezTo>
                    <a:pt x="146" y="7"/>
                    <a:pt x="151" y="7"/>
                    <a:pt x="157" y="7"/>
                  </a:cubicBezTo>
                  <a:cubicBezTo>
                    <a:pt x="157" y="0"/>
                    <a:pt x="157" y="0"/>
                    <a:pt x="157" y="0"/>
                  </a:cubicBezTo>
                  <a:cubicBezTo>
                    <a:pt x="151" y="0"/>
                    <a:pt x="146" y="0"/>
                    <a:pt x="141" y="0"/>
                  </a:cubicBezTo>
                  <a:cubicBezTo>
                    <a:pt x="130" y="0"/>
                    <a:pt x="119" y="0"/>
                    <a:pt x="109" y="0"/>
                  </a:cubicBezTo>
                  <a:close/>
                </a:path>
              </a:pathLst>
            </a:custGeom>
            <a:solidFill>
              <a:srgbClr val="E5E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5" name="Freeform 135"/>
            <p:cNvSpPr/>
            <p:nvPr/>
          </p:nvSpPr>
          <p:spPr bwMode="auto">
            <a:xfrm>
              <a:off x="11525251" y="3663951"/>
              <a:ext cx="461963" cy="14288"/>
            </a:xfrm>
            <a:custGeom>
              <a:avLst/>
              <a:gdLst>
                <a:gd name="T0" fmla="*/ 172 w 234"/>
                <a:gd name="T1" fmla="*/ 0 h 7"/>
                <a:gd name="T2" fmla="*/ 134 w 234"/>
                <a:gd name="T3" fmla="*/ 0 h 7"/>
                <a:gd name="T4" fmla="*/ 98 w 234"/>
                <a:gd name="T5" fmla="*/ 1 h 7"/>
                <a:gd name="T6" fmla="*/ 66 w 234"/>
                <a:gd name="T7" fmla="*/ 1 h 7"/>
                <a:gd name="T8" fmla="*/ 18 w 234"/>
                <a:gd name="T9" fmla="*/ 3 h 7"/>
                <a:gd name="T10" fmla="*/ 4 w 234"/>
                <a:gd name="T11" fmla="*/ 3 h 7"/>
                <a:gd name="T12" fmla="*/ 0 w 234"/>
                <a:gd name="T13" fmla="*/ 3 h 7"/>
                <a:gd name="T14" fmla="*/ 4 w 234"/>
                <a:gd name="T15" fmla="*/ 4 h 7"/>
                <a:gd name="T16" fmla="*/ 18 w 234"/>
                <a:gd name="T17" fmla="*/ 4 h 7"/>
                <a:gd name="T18" fmla="*/ 66 w 234"/>
                <a:gd name="T19" fmla="*/ 6 h 7"/>
                <a:gd name="T20" fmla="*/ 98 w 234"/>
                <a:gd name="T21" fmla="*/ 6 h 7"/>
                <a:gd name="T22" fmla="*/ 134 w 234"/>
                <a:gd name="T23" fmla="*/ 7 h 7"/>
                <a:gd name="T24" fmla="*/ 172 w 234"/>
                <a:gd name="T25" fmla="*/ 7 h 7"/>
                <a:gd name="T26" fmla="*/ 211 w 234"/>
                <a:gd name="T27" fmla="*/ 7 h 7"/>
                <a:gd name="T28" fmla="*/ 234 w 234"/>
                <a:gd name="T29" fmla="*/ 7 h 7"/>
                <a:gd name="T30" fmla="*/ 234 w 234"/>
                <a:gd name="T31" fmla="*/ 0 h 7"/>
                <a:gd name="T32" fmla="*/ 211 w 234"/>
                <a:gd name="T33" fmla="*/ 0 h 7"/>
                <a:gd name="T34" fmla="*/ 172 w 234"/>
                <a:gd name="T3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4" h="7">
                  <a:moveTo>
                    <a:pt x="172" y="0"/>
                  </a:moveTo>
                  <a:cubicBezTo>
                    <a:pt x="159" y="0"/>
                    <a:pt x="146" y="0"/>
                    <a:pt x="134" y="0"/>
                  </a:cubicBezTo>
                  <a:cubicBezTo>
                    <a:pt x="121" y="0"/>
                    <a:pt x="109" y="0"/>
                    <a:pt x="98" y="1"/>
                  </a:cubicBezTo>
                  <a:cubicBezTo>
                    <a:pt x="86" y="1"/>
                    <a:pt x="76" y="1"/>
                    <a:pt x="66" y="1"/>
                  </a:cubicBezTo>
                  <a:cubicBezTo>
                    <a:pt x="46" y="2"/>
                    <a:pt x="29" y="2"/>
                    <a:pt x="18" y="3"/>
                  </a:cubicBezTo>
                  <a:cubicBezTo>
                    <a:pt x="12" y="3"/>
                    <a:pt x="7" y="3"/>
                    <a:pt x="4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3"/>
                    <a:pt x="1" y="4"/>
                    <a:pt x="4" y="4"/>
                  </a:cubicBezTo>
                  <a:cubicBezTo>
                    <a:pt x="7" y="4"/>
                    <a:pt x="12" y="4"/>
                    <a:pt x="18" y="4"/>
                  </a:cubicBezTo>
                  <a:cubicBezTo>
                    <a:pt x="29" y="5"/>
                    <a:pt x="46" y="5"/>
                    <a:pt x="66" y="6"/>
                  </a:cubicBezTo>
                  <a:cubicBezTo>
                    <a:pt x="76" y="6"/>
                    <a:pt x="86" y="6"/>
                    <a:pt x="98" y="6"/>
                  </a:cubicBezTo>
                  <a:cubicBezTo>
                    <a:pt x="109" y="6"/>
                    <a:pt x="121" y="7"/>
                    <a:pt x="134" y="7"/>
                  </a:cubicBezTo>
                  <a:cubicBezTo>
                    <a:pt x="146" y="7"/>
                    <a:pt x="159" y="7"/>
                    <a:pt x="172" y="7"/>
                  </a:cubicBezTo>
                  <a:cubicBezTo>
                    <a:pt x="185" y="7"/>
                    <a:pt x="198" y="7"/>
                    <a:pt x="211" y="7"/>
                  </a:cubicBezTo>
                  <a:cubicBezTo>
                    <a:pt x="219" y="7"/>
                    <a:pt x="226" y="7"/>
                    <a:pt x="234" y="7"/>
                  </a:cubicBezTo>
                  <a:cubicBezTo>
                    <a:pt x="234" y="0"/>
                    <a:pt x="234" y="0"/>
                    <a:pt x="234" y="0"/>
                  </a:cubicBezTo>
                  <a:cubicBezTo>
                    <a:pt x="226" y="0"/>
                    <a:pt x="219" y="0"/>
                    <a:pt x="211" y="0"/>
                  </a:cubicBezTo>
                  <a:cubicBezTo>
                    <a:pt x="198" y="0"/>
                    <a:pt x="185" y="0"/>
                    <a:pt x="172" y="0"/>
                  </a:cubicBezTo>
                  <a:close/>
                </a:path>
              </a:pathLst>
            </a:custGeom>
            <a:solidFill>
              <a:srgbClr val="E5E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6" name="Freeform 136"/>
            <p:cNvSpPr/>
            <p:nvPr/>
          </p:nvSpPr>
          <p:spPr bwMode="auto">
            <a:xfrm>
              <a:off x="11801476" y="3605214"/>
              <a:ext cx="185738" cy="12700"/>
            </a:xfrm>
            <a:custGeom>
              <a:avLst/>
              <a:gdLst>
                <a:gd name="T0" fmla="*/ 66 w 94"/>
                <a:gd name="T1" fmla="*/ 1 h 7"/>
                <a:gd name="T2" fmla="*/ 44 w 94"/>
                <a:gd name="T3" fmla="*/ 1 h 7"/>
                <a:gd name="T4" fmla="*/ 0 w 94"/>
                <a:gd name="T5" fmla="*/ 3 h 7"/>
                <a:gd name="T6" fmla="*/ 44 w 94"/>
                <a:gd name="T7" fmla="*/ 5 h 7"/>
                <a:gd name="T8" fmla="*/ 66 w 94"/>
                <a:gd name="T9" fmla="*/ 6 h 7"/>
                <a:gd name="T10" fmla="*/ 90 w 94"/>
                <a:gd name="T11" fmla="*/ 7 h 7"/>
                <a:gd name="T12" fmla="*/ 94 w 94"/>
                <a:gd name="T13" fmla="*/ 7 h 7"/>
                <a:gd name="T14" fmla="*/ 94 w 94"/>
                <a:gd name="T15" fmla="*/ 0 h 7"/>
                <a:gd name="T16" fmla="*/ 90 w 94"/>
                <a:gd name="T17" fmla="*/ 0 h 7"/>
                <a:gd name="T18" fmla="*/ 66 w 94"/>
                <a:gd name="T1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7">
                  <a:moveTo>
                    <a:pt x="66" y="1"/>
                  </a:moveTo>
                  <a:cubicBezTo>
                    <a:pt x="58" y="1"/>
                    <a:pt x="51" y="1"/>
                    <a:pt x="44" y="1"/>
                  </a:cubicBezTo>
                  <a:cubicBezTo>
                    <a:pt x="18" y="2"/>
                    <a:pt x="0" y="3"/>
                    <a:pt x="0" y="3"/>
                  </a:cubicBezTo>
                  <a:cubicBezTo>
                    <a:pt x="0" y="3"/>
                    <a:pt x="18" y="5"/>
                    <a:pt x="44" y="5"/>
                  </a:cubicBezTo>
                  <a:cubicBezTo>
                    <a:pt x="51" y="6"/>
                    <a:pt x="58" y="6"/>
                    <a:pt x="66" y="6"/>
                  </a:cubicBezTo>
                  <a:cubicBezTo>
                    <a:pt x="73" y="6"/>
                    <a:pt x="81" y="7"/>
                    <a:pt x="90" y="7"/>
                  </a:cubicBezTo>
                  <a:cubicBezTo>
                    <a:pt x="91" y="7"/>
                    <a:pt x="93" y="7"/>
                    <a:pt x="94" y="7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3" y="0"/>
                    <a:pt x="91" y="0"/>
                    <a:pt x="90" y="0"/>
                  </a:cubicBezTo>
                  <a:cubicBezTo>
                    <a:pt x="81" y="0"/>
                    <a:pt x="73" y="0"/>
                    <a:pt x="66" y="1"/>
                  </a:cubicBezTo>
                  <a:close/>
                </a:path>
              </a:pathLst>
            </a:custGeom>
            <a:solidFill>
              <a:srgbClr val="E5E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7" name="Freeform 137"/>
            <p:cNvSpPr/>
            <p:nvPr/>
          </p:nvSpPr>
          <p:spPr bwMode="auto">
            <a:xfrm>
              <a:off x="10706101" y="1981201"/>
              <a:ext cx="163513" cy="280988"/>
            </a:xfrm>
            <a:custGeom>
              <a:avLst/>
              <a:gdLst>
                <a:gd name="T0" fmla="*/ 83 w 83"/>
                <a:gd name="T1" fmla="*/ 142 h 142"/>
                <a:gd name="T2" fmla="*/ 77 w 83"/>
                <a:gd name="T3" fmla="*/ 26 h 142"/>
                <a:gd name="T4" fmla="*/ 3 w 83"/>
                <a:gd name="T5" fmla="*/ 29 h 142"/>
                <a:gd name="T6" fmla="*/ 16 w 83"/>
                <a:gd name="T7" fmla="*/ 142 h 142"/>
                <a:gd name="T8" fmla="*/ 83 w 83"/>
                <a:gd name="T9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42">
                  <a:moveTo>
                    <a:pt x="83" y="142"/>
                  </a:moveTo>
                  <a:cubicBezTo>
                    <a:pt x="50" y="58"/>
                    <a:pt x="77" y="26"/>
                    <a:pt x="77" y="26"/>
                  </a:cubicBezTo>
                  <a:cubicBezTo>
                    <a:pt x="77" y="26"/>
                    <a:pt x="0" y="0"/>
                    <a:pt x="3" y="29"/>
                  </a:cubicBezTo>
                  <a:cubicBezTo>
                    <a:pt x="6" y="58"/>
                    <a:pt x="16" y="142"/>
                    <a:pt x="16" y="142"/>
                  </a:cubicBezTo>
                  <a:cubicBezTo>
                    <a:pt x="16" y="142"/>
                    <a:pt x="47" y="140"/>
                    <a:pt x="83" y="142"/>
                  </a:cubicBez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8" name="Freeform 138"/>
            <p:cNvSpPr/>
            <p:nvPr/>
          </p:nvSpPr>
          <p:spPr bwMode="auto">
            <a:xfrm>
              <a:off x="10620376" y="2025651"/>
              <a:ext cx="692150" cy="903288"/>
            </a:xfrm>
            <a:custGeom>
              <a:avLst/>
              <a:gdLst>
                <a:gd name="T0" fmla="*/ 252 w 350"/>
                <a:gd name="T1" fmla="*/ 125 h 457"/>
                <a:gd name="T2" fmla="*/ 350 w 350"/>
                <a:gd name="T3" fmla="*/ 439 h 457"/>
                <a:gd name="T4" fmla="*/ 108 w 350"/>
                <a:gd name="T5" fmla="*/ 362 h 457"/>
                <a:gd name="T6" fmla="*/ 47 w 350"/>
                <a:gd name="T7" fmla="*/ 0 h 457"/>
                <a:gd name="T8" fmla="*/ 252 w 350"/>
                <a:gd name="T9" fmla="*/ 125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0" h="457">
                  <a:moveTo>
                    <a:pt x="252" y="125"/>
                  </a:moveTo>
                  <a:cubicBezTo>
                    <a:pt x="252" y="125"/>
                    <a:pt x="135" y="307"/>
                    <a:pt x="350" y="439"/>
                  </a:cubicBezTo>
                  <a:cubicBezTo>
                    <a:pt x="350" y="439"/>
                    <a:pt x="159" y="457"/>
                    <a:pt x="108" y="362"/>
                  </a:cubicBezTo>
                  <a:cubicBezTo>
                    <a:pt x="56" y="266"/>
                    <a:pt x="0" y="85"/>
                    <a:pt x="47" y="0"/>
                  </a:cubicBezTo>
                  <a:cubicBezTo>
                    <a:pt x="47" y="0"/>
                    <a:pt x="118" y="93"/>
                    <a:pt x="252" y="125"/>
                  </a:cubicBezTo>
                  <a:close/>
                </a:path>
              </a:pathLst>
            </a:custGeom>
            <a:solidFill>
              <a:srgbClr val="F9F7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9" name="Freeform 139"/>
            <p:cNvSpPr/>
            <p:nvPr/>
          </p:nvSpPr>
          <p:spPr bwMode="auto">
            <a:xfrm>
              <a:off x="10620376" y="2025651"/>
              <a:ext cx="658813" cy="874713"/>
            </a:xfrm>
            <a:custGeom>
              <a:avLst/>
              <a:gdLst>
                <a:gd name="T0" fmla="*/ 197 w 333"/>
                <a:gd name="T1" fmla="*/ 314 h 442"/>
                <a:gd name="T2" fmla="*/ 54 w 333"/>
                <a:gd name="T3" fmla="*/ 24 h 442"/>
                <a:gd name="T4" fmla="*/ 52 w 333"/>
                <a:gd name="T5" fmla="*/ 7 h 442"/>
                <a:gd name="T6" fmla="*/ 47 w 333"/>
                <a:gd name="T7" fmla="*/ 0 h 442"/>
                <a:gd name="T8" fmla="*/ 108 w 333"/>
                <a:gd name="T9" fmla="*/ 362 h 442"/>
                <a:gd name="T10" fmla="*/ 333 w 333"/>
                <a:gd name="T11" fmla="*/ 440 h 442"/>
                <a:gd name="T12" fmla="*/ 197 w 333"/>
                <a:gd name="T13" fmla="*/ 314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3" h="442">
                  <a:moveTo>
                    <a:pt x="197" y="314"/>
                  </a:moveTo>
                  <a:cubicBezTo>
                    <a:pt x="138" y="225"/>
                    <a:pt x="70" y="132"/>
                    <a:pt x="54" y="24"/>
                  </a:cubicBezTo>
                  <a:cubicBezTo>
                    <a:pt x="53" y="18"/>
                    <a:pt x="52" y="12"/>
                    <a:pt x="52" y="7"/>
                  </a:cubicBezTo>
                  <a:cubicBezTo>
                    <a:pt x="49" y="2"/>
                    <a:pt x="47" y="0"/>
                    <a:pt x="47" y="0"/>
                  </a:cubicBezTo>
                  <a:cubicBezTo>
                    <a:pt x="0" y="85"/>
                    <a:pt x="56" y="266"/>
                    <a:pt x="108" y="362"/>
                  </a:cubicBezTo>
                  <a:cubicBezTo>
                    <a:pt x="150" y="440"/>
                    <a:pt x="286" y="442"/>
                    <a:pt x="333" y="440"/>
                  </a:cubicBezTo>
                  <a:cubicBezTo>
                    <a:pt x="280" y="408"/>
                    <a:pt x="233" y="368"/>
                    <a:pt x="197" y="314"/>
                  </a:cubicBezTo>
                  <a:close/>
                </a:path>
              </a:pathLst>
            </a:custGeom>
            <a:solidFill>
              <a:srgbClr val="EAE8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0" name="Freeform 140"/>
            <p:cNvSpPr/>
            <p:nvPr/>
          </p:nvSpPr>
          <p:spPr bwMode="auto">
            <a:xfrm>
              <a:off x="10701339" y="2976564"/>
              <a:ext cx="1309688" cy="590550"/>
            </a:xfrm>
            <a:custGeom>
              <a:avLst/>
              <a:gdLst>
                <a:gd name="T0" fmla="*/ 0 w 662"/>
                <a:gd name="T1" fmla="*/ 84 h 298"/>
                <a:gd name="T2" fmla="*/ 301 w 662"/>
                <a:gd name="T3" fmla="*/ 0 h 298"/>
                <a:gd name="T4" fmla="*/ 662 w 662"/>
                <a:gd name="T5" fmla="*/ 62 h 298"/>
                <a:gd name="T6" fmla="*/ 475 w 662"/>
                <a:gd name="T7" fmla="*/ 271 h 298"/>
                <a:gd name="T8" fmla="*/ 0 w 662"/>
                <a:gd name="T9" fmla="*/ 84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2" h="298">
                  <a:moveTo>
                    <a:pt x="0" y="84"/>
                  </a:moveTo>
                  <a:cubicBezTo>
                    <a:pt x="0" y="84"/>
                    <a:pt x="191" y="86"/>
                    <a:pt x="301" y="0"/>
                  </a:cubicBezTo>
                  <a:cubicBezTo>
                    <a:pt x="301" y="0"/>
                    <a:pt x="461" y="132"/>
                    <a:pt x="662" y="62"/>
                  </a:cubicBezTo>
                  <a:cubicBezTo>
                    <a:pt x="475" y="271"/>
                    <a:pt x="475" y="271"/>
                    <a:pt x="475" y="271"/>
                  </a:cubicBezTo>
                  <a:cubicBezTo>
                    <a:pt x="475" y="271"/>
                    <a:pt x="205" y="298"/>
                    <a:pt x="0" y="84"/>
                  </a:cubicBezTo>
                  <a:close/>
                </a:path>
              </a:pathLst>
            </a:custGeom>
            <a:solidFill>
              <a:srgbClr val="F9F7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1" name="Freeform 141"/>
            <p:cNvSpPr/>
            <p:nvPr/>
          </p:nvSpPr>
          <p:spPr bwMode="auto">
            <a:xfrm>
              <a:off x="10701339" y="3141664"/>
              <a:ext cx="1163638" cy="425450"/>
            </a:xfrm>
            <a:custGeom>
              <a:avLst/>
              <a:gdLst>
                <a:gd name="T0" fmla="*/ 23 w 588"/>
                <a:gd name="T1" fmla="*/ 1 h 215"/>
                <a:gd name="T2" fmla="*/ 22 w 588"/>
                <a:gd name="T3" fmla="*/ 0 h 215"/>
                <a:gd name="T4" fmla="*/ 0 w 588"/>
                <a:gd name="T5" fmla="*/ 1 h 215"/>
                <a:gd name="T6" fmla="*/ 475 w 588"/>
                <a:gd name="T7" fmla="*/ 188 h 215"/>
                <a:gd name="T8" fmla="*/ 588 w 588"/>
                <a:gd name="T9" fmla="*/ 61 h 215"/>
                <a:gd name="T10" fmla="*/ 23 w 588"/>
                <a:gd name="T11" fmla="*/ 1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8" h="215">
                  <a:moveTo>
                    <a:pt x="23" y="1"/>
                  </a:moveTo>
                  <a:cubicBezTo>
                    <a:pt x="23" y="0"/>
                    <a:pt x="22" y="0"/>
                    <a:pt x="22" y="0"/>
                  </a:cubicBezTo>
                  <a:cubicBezTo>
                    <a:pt x="8" y="1"/>
                    <a:pt x="0" y="1"/>
                    <a:pt x="0" y="1"/>
                  </a:cubicBezTo>
                  <a:cubicBezTo>
                    <a:pt x="205" y="215"/>
                    <a:pt x="475" y="188"/>
                    <a:pt x="475" y="188"/>
                  </a:cubicBezTo>
                  <a:cubicBezTo>
                    <a:pt x="588" y="61"/>
                    <a:pt x="588" y="61"/>
                    <a:pt x="588" y="61"/>
                  </a:cubicBezTo>
                  <a:cubicBezTo>
                    <a:pt x="395" y="174"/>
                    <a:pt x="103" y="30"/>
                    <a:pt x="23" y="1"/>
                  </a:cubicBezTo>
                  <a:close/>
                </a:path>
              </a:pathLst>
            </a:custGeom>
            <a:solidFill>
              <a:srgbClr val="EAE8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2" name="Freeform 142"/>
            <p:cNvSpPr/>
            <p:nvPr/>
          </p:nvSpPr>
          <p:spPr bwMode="auto">
            <a:xfrm>
              <a:off x="11482389" y="3189289"/>
              <a:ext cx="303213" cy="244475"/>
            </a:xfrm>
            <a:custGeom>
              <a:avLst/>
              <a:gdLst>
                <a:gd name="T0" fmla="*/ 121 w 153"/>
                <a:gd name="T1" fmla="*/ 0 h 124"/>
                <a:gd name="T2" fmla="*/ 153 w 153"/>
                <a:gd name="T3" fmla="*/ 0 h 124"/>
                <a:gd name="T4" fmla="*/ 31 w 153"/>
                <a:gd name="T5" fmla="*/ 124 h 124"/>
                <a:gd name="T6" fmla="*/ 0 w 153"/>
                <a:gd name="T7" fmla="*/ 115 h 124"/>
                <a:gd name="T8" fmla="*/ 121 w 153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3" h="124">
                  <a:moveTo>
                    <a:pt x="121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31" y="124"/>
                    <a:pt x="31" y="124"/>
                    <a:pt x="31" y="124"/>
                  </a:cubicBezTo>
                  <a:cubicBezTo>
                    <a:pt x="31" y="124"/>
                    <a:pt x="31" y="124"/>
                    <a:pt x="0" y="115"/>
                  </a:cubicBezTo>
                  <a:cubicBezTo>
                    <a:pt x="54" y="88"/>
                    <a:pt x="121" y="0"/>
                    <a:pt x="121" y="0"/>
                  </a:cubicBez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3" name="Freeform 143"/>
            <p:cNvSpPr/>
            <p:nvPr/>
          </p:nvSpPr>
          <p:spPr bwMode="auto">
            <a:xfrm>
              <a:off x="11479214" y="3189289"/>
              <a:ext cx="215900" cy="179388"/>
            </a:xfrm>
            <a:custGeom>
              <a:avLst/>
              <a:gdLst>
                <a:gd name="T0" fmla="*/ 19 w 109"/>
                <a:gd name="T1" fmla="*/ 91 h 91"/>
                <a:gd name="T2" fmla="*/ 109 w 109"/>
                <a:gd name="T3" fmla="*/ 0 h 91"/>
                <a:gd name="T4" fmla="*/ 77 w 109"/>
                <a:gd name="T5" fmla="*/ 0 h 91"/>
                <a:gd name="T6" fmla="*/ 0 w 109"/>
                <a:gd name="T7" fmla="*/ 84 h 91"/>
                <a:gd name="T8" fmla="*/ 19 w 109"/>
                <a:gd name="T9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91">
                  <a:moveTo>
                    <a:pt x="19" y="91"/>
                  </a:moveTo>
                  <a:cubicBezTo>
                    <a:pt x="109" y="0"/>
                    <a:pt x="109" y="0"/>
                    <a:pt x="10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7" y="0"/>
                    <a:pt x="41" y="48"/>
                    <a:pt x="0" y="84"/>
                  </a:cubicBezTo>
                  <a:cubicBezTo>
                    <a:pt x="7" y="86"/>
                    <a:pt x="14" y="88"/>
                    <a:pt x="19" y="91"/>
                  </a:cubicBez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" name="Freeform 144"/>
            <p:cNvSpPr/>
            <p:nvPr/>
          </p:nvSpPr>
          <p:spPr bwMode="auto">
            <a:xfrm>
              <a:off x="11372851" y="3167064"/>
              <a:ext cx="246063" cy="222250"/>
            </a:xfrm>
            <a:custGeom>
              <a:avLst/>
              <a:gdLst>
                <a:gd name="T0" fmla="*/ 16 w 125"/>
                <a:gd name="T1" fmla="*/ 112 h 112"/>
                <a:gd name="T2" fmla="*/ 125 w 125"/>
                <a:gd name="T3" fmla="*/ 0 h 112"/>
                <a:gd name="T4" fmla="*/ 93 w 125"/>
                <a:gd name="T5" fmla="*/ 0 h 112"/>
                <a:gd name="T6" fmla="*/ 0 w 125"/>
                <a:gd name="T7" fmla="*/ 98 h 112"/>
                <a:gd name="T8" fmla="*/ 16 w 125"/>
                <a:gd name="T9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12">
                  <a:moveTo>
                    <a:pt x="16" y="112"/>
                  </a:moveTo>
                  <a:cubicBezTo>
                    <a:pt x="125" y="0"/>
                    <a:pt x="125" y="0"/>
                    <a:pt x="125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0"/>
                    <a:pt x="47" y="54"/>
                    <a:pt x="0" y="98"/>
                  </a:cubicBezTo>
                  <a:cubicBezTo>
                    <a:pt x="6" y="102"/>
                    <a:pt x="11" y="106"/>
                    <a:pt x="16" y="112"/>
                  </a:cubicBez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" name="Freeform 145"/>
            <p:cNvSpPr/>
            <p:nvPr/>
          </p:nvSpPr>
          <p:spPr bwMode="auto">
            <a:xfrm>
              <a:off x="9793289" y="5102226"/>
              <a:ext cx="417513" cy="436563"/>
            </a:xfrm>
            <a:custGeom>
              <a:avLst/>
              <a:gdLst>
                <a:gd name="T0" fmla="*/ 97 w 211"/>
                <a:gd name="T1" fmla="*/ 167 h 220"/>
                <a:gd name="T2" fmla="*/ 62 w 211"/>
                <a:gd name="T3" fmla="*/ 212 h 220"/>
                <a:gd name="T4" fmla="*/ 44 w 211"/>
                <a:gd name="T5" fmla="*/ 213 h 220"/>
                <a:gd name="T6" fmla="*/ 7 w 211"/>
                <a:gd name="T7" fmla="*/ 191 h 220"/>
                <a:gd name="T8" fmla="*/ 43 w 211"/>
                <a:gd name="T9" fmla="*/ 155 h 220"/>
                <a:gd name="T10" fmla="*/ 35 w 211"/>
                <a:gd name="T11" fmla="*/ 147 h 220"/>
                <a:gd name="T12" fmla="*/ 20 w 211"/>
                <a:gd name="T13" fmla="*/ 131 h 220"/>
                <a:gd name="T14" fmla="*/ 0 w 211"/>
                <a:gd name="T15" fmla="*/ 111 h 220"/>
                <a:gd name="T16" fmla="*/ 25 w 211"/>
                <a:gd name="T17" fmla="*/ 100 h 220"/>
                <a:gd name="T18" fmla="*/ 46 w 211"/>
                <a:gd name="T19" fmla="*/ 93 h 220"/>
                <a:gd name="T20" fmla="*/ 14 w 211"/>
                <a:gd name="T21" fmla="*/ 60 h 220"/>
                <a:gd name="T22" fmla="*/ 18 w 211"/>
                <a:gd name="T23" fmla="*/ 29 h 220"/>
                <a:gd name="T24" fmla="*/ 26 w 211"/>
                <a:gd name="T25" fmla="*/ 14 h 220"/>
                <a:gd name="T26" fmla="*/ 52 w 211"/>
                <a:gd name="T27" fmla="*/ 25 h 220"/>
                <a:gd name="T28" fmla="*/ 75 w 211"/>
                <a:gd name="T29" fmla="*/ 4 h 220"/>
                <a:gd name="T30" fmla="*/ 86 w 211"/>
                <a:gd name="T31" fmla="*/ 2 h 220"/>
                <a:gd name="T32" fmla="*/ 113 w 211"/>
                <a:gd name="T33" fmla="*/ 20 h 220"/>
                <a:gd name="T34" fmla="*/ 136 w 211"/>
                <a:gd name="T35" fmla="*/ 32 h 220"/>
                <a:gd name="T36" fmla="*/ 148 w 211"/>
                <a:gd name="T37" fmla="*/ 43 h 220"/>
                <a:gd name="T38" fmla="*/ 150 w 211"/>
                <a:gd name="T39" fmla="*/ 63 h 220"/>
                <a:gd name="T40" fmla="*/ 172 w 211"/>
                <a:gd name="T41" fmla="*/ 46 h 220"/>
                <a:gd name="T42" fmla="*/ 190 w 211"/>
                <a:gd name="T43" fmla="*/ 71 h 220"/>
                <a:gd name="T44" fmla="*/ 207 w 211"/>
                <a:gd name="T45" fmla="*/ 88 h 220"/>
                <a:gd name="T46" fmla="*/ 187 w 211"/>
                <a:gd name="T47" fmla="*/ 96 h 220"/>
                <a:gd name="T48" fmla="*/ 189 w 211"/>
                <a:gd name="T49" fmla="*/ 118 h 220"/>
                <a:gd name="T50" fmla="*/ 200 w 211"/>
                <a:gd name="T51" fmla="*/ 136 h 220"/>
                <a:gd name="T52" fmla="*/ 209 w 211"/>
                <a:gd name="T53" fmla="*/ 156 h 220"/>
                <a:gd name="T54" fmla="*/ 204 w 211"/>
                <a:gd name="T55" fmla="*/ 164 h 220"/>
                <a:gd name="T56" fmla="*/ 197 w 211"/>
                <a:gd name="T57" fmla="*/ 171 h 220"/>
                <a:gd name="T58" fmla="*/ 193 w 211"/>
                <a:gd name="T59" fmla="*/ 170 h 220"/>
                <a:gd name="T60" fmla="*/ 188 w 211"/>
                <a:gd name="T61" fmla="*/ 170 h 220"/>
                <a:gd name="T62" fmla="*/ 178 w 211"/>
                <a:gd name="T63" fmla="*/ 171 h 220"/>
                <a:gd name="T64" fmla="*/ 172 w 211"/>
                <a:gd name="T65" fmla="*/ 174 h 220"/>
                <a:gd name="T66" fmla="*/ 166 w 211"/>
                <a:gd name="T67" fmla="*/ 181 h 220"/>
                <a:gd name="T68" fmla="*/ 156 w 211"/>
                <a:gd name="T69" fmla="*/ 192 h 220"/>
                <a:gd name="T70" fmla="*/ 152 w 211"/>
                <a:gd name="T71" fmla="*/ 187 h 220"/>
                <a:gd name="T72" fmla="*/ 122 w 211"/>
                <a:gd name="T73" fmla="*/ 173 h 220"/>
                <a:gd name="T74" fmla="*/ 97 w 211"/>
                <a:gd name="T75" fmla="*/ 163 h 220"/>
                <a:gd name="T76" fmla="*/ 97 w 211"/>
                <a:gd name="T77" fmla="*/ 167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11" h="220">
                  <a:moveTo>
                    <a:pt x="97" y="167"/>
                  </a:moveTo>
                  <a:cubicBezTo>
                    <a:pt x="89" y="179"/>
                    <a:pt x="71" y="201"/>
                    <a:pt x="62" y="212"/>
                  </a:cubicBezTo>
                  <a:cubicBezTo>
                    <a:pt x="55" y="220"/>
                    <a:pt x="53" y="218"/>
                    <a:pt x="44" y="213"/>
                  </a:cubicBezTo>
                  <a:cubicBezTo>
                    <a:pt x="32" y="207"/>
                    <a:pt x="19" y="199"/>
                    <a:pt x="7" y="191"/>
                  </a:cubicBezTo>
                  <a:cubicBezTo>
                    <a:pt x="17" y="176"/>
                    <a:pt x="31" y="168"/>
                    <a:pt x="43" y="155"/>
                  </a:cubicBezTo>
                  <a:cubicBezTo>
                    <a:pt x="40" y="151"/>
                    <a:pt x="38" y="149"/>
                    <a:pt x="35" y="147"/>
                  </a:cubicBezTo>
                  <a:cubicBezTo>
                    <a:pt x="28" y="142"/>
                    <a:pt x="25" y="138"/>
                    <a:pt x="20" y="131"/>
                  </a:cubicBezTo>
                  <a:cubicBezTo>
                    <a:pt x="17" y="128"/>
                    <a:pt x="0" y="116"/>
                    <a:pt x="0" y="111"/>
                  </a:cubicBezTo>
                  <a:cubicBezTo>
                    <a:pt x="0" y="99"/>
                    <a:pt x="17" y="101"/>
                    <a:pt x="25" y="100"/>
                  </a:cubicBezTo>
                  <a:cubicBezTo>
                    <a:pt x="32" y="99"/>
                    <a:pt x="40" y="97"/>
                    <a:pt x="46" y="93"/>
                  </a:cubicBezTo>
                  <a:cubicBezTo>
                    <a:pt x="30" y="81"/>
                    <a:pt x="14" y="60"/>
                    <a:pt x="14" y="60"/>
                  </a:cubicBezTo>
                  <a:cubicBezTo>
                    <a:pt x="14" y="60"/>
                    <a:pt x="11" y="40"/>
                    <a:pt x="18" y="29"/>
                  </a:cubicBezTo>
                  <a:cubicBezTo>
                    <a:pt x="22" y="21"/>
                    <a:pt x="26" y="14"/>
                    <a:pt x="26" y="14"/>
                  </a:cubicBezTo>
                  <a:cubicBezTo>
                    <a:pt x="26" y="14"/>
                    <a:pt x="47" y="22"/>
                    <a:pt x="52" y="25"/>
                  </a:cubicBezTo>
                  <a:cubicBezTo>
                    <a:pt x="57" y="17"/>
                    <a:pt x="67" y="10"/>
                    <a:pt x="75" y="4"/>
                  </a:cubicBezTo>
                  <a:cubicBezTo>
                    <a:pt x="81" y="0"/>
                    <a:pt x="80" y="0"/>
                    <a:pt x="86" y="2"/>
                  </a:cubicBezTo>
                  <a:cubicBezTo>
                    <a:pt x="95" y="6"/>
                    <a:pt x="105" y="15"/>
                    <a:pt x="113" y="20"/>
                  </a:cubicBezTo>
                  <a:cubicBezTo>
                    <a:pt x="121" y="24"/>
                    <a:pt x="128" y="29"/>
                    <a:pt x="136" y="32"/>
                  </a:cubicBezTo>
                  <a:cubicBezTo>
                    <a:pt x="145" y="34"/>
                    <a:pt x="146" y="33"/>
                    <a:pt x="148" y="43"/>
                  </a:cubicBezTo>
                  <a:cubicBezTo>
                    <a:pt x="149" y="49"/>
                    <a:pt x="151" y="57"/>
                    <a:pt x="150" y="63"/>
                  </a:cubicBezTo>
                  <a:cubicBezTo>
                    <a:pt x="153" y="58"/>
                    <a:pt x="165" y="43"/>
                    <a:pt x="172" y="46"/>
                  </a:cubicBezTo>
                  <a:cubicBezTo>
                    <a:pt x="178" y="47"/>
                    <a:pt x="185" y="66"/>
                    <a:pt x="190" y="71"/>
                  </a:cubicBezTo>
                  <a:cubicBezTo>
                    <a:pt x="196" y="77"/>
                    <a:pt x="201" y="83"/>
                    <a:pt x="207" y="88"/>
                  </a:cubicBezTo>
                  <a:cubicBezTo>
                    <a:pt x="204" y="93"/>
                    <a:pt x="192" y="94"/>
                    <a:pt x="187" y="96"/>
                  </a:cubicBezTo>
                  <a:cubicBezTo>
                    <a:pt x="185" y="104"/>
                    <a:pt x="188" y="111"/>
                    <a:pt x="189" y="118"/>
                  </a:cubicBezTo>
                  <a:cubicBezTo>
                    <a:pt x="191" y="126"/>
                    <a:pt x="194" y="130"/>
                    <a:pt x="200" y="136"/>
                  </a:cubicBezTo>
                  <a:cubicBezTo>
                    <a:pt x="205" y="140"/>
                    <a:pt x="211" y="149"/>
                    <a:pt x="209" y="156"/>
                  </a:cubicBezTo>
                  <a:cubicBezTo>
                    <a:pt x="208" y="159"/>
                    <a:pt x="206" y="162"/>
                    <a:pt x="204" y="164"/>
                  </a:cubicBezTo>
                  <a:cubicBezTo>
                    <a:pt x="203" y="166"/>
                    <a:pt x="200" y="170"/>
                    <a:pt x="197" y="171"/>
                  </a:cubicBezTo>
                  <a:cubicBezTo>
                    <a:pt x="196" y="171"/>
                    <a:pt x="194" y="170"/>
                    <a:pt x="193" y="170"/>
                  </a:cubicBezTo>
                  <a:cubicBezTo>
                    <a:pt x="192" y="170"/>
                    <a:pt x="190" y="170"/>
                    <a:pt x="188" y="170"/>
                  </a:cubicBezTo>
                  <a:cubicBezTo>
                    <a:pt x="185" y="170"/>
                    <a:pt x="182" y="171"/>
                    <a:pt x="178" y="171"/>
                  </a:cubicBezTo>
                  <a:cubicBezTo>
                    <a:pt x="176" y="171"/>
                    <a:pt x="173" y="172"/>
                    <a:pt x="172" y="174"/>
                  </a:cubicBezTo>
                  <a:cubicBezTo>
                    <a:pt x="170" y="176"/>
                    <a:pt x="167" y="179"/>
                    <a:pt x="166" y="181"/>
                  </a:cubicBezTo>
                  <a:cubicBezTo>
                    <a:pt x="168" y="183"/>
                    <a:pt x="160" y="193"/>
                    <a:pt x="156" y="192"/>
                  </a:cubicBezTo>
                  <a:cubicBezTo>
                    <a:pt x="154" y="191"/>
                    <a:pt x="153" y="189"/>
                    <a:pt x="152" y="187"/>
                  </a:cubicBezTo>
                  <a:cubicBezTo>
                    <a:pt x="144" y="178"/>
                    <a:pt x="132" y="178"/>
                    <a:pt x="122" y="173"/>
                  </a:cubicBezTo>
                  <a:cubicBezTo>
                    <a:pt x="97" y="163"/>
                    <a:pt x="97" y="163"/>
                    <a:pt x="97" y="163"/>
                  </a:cubicBezTo>
                  <a:lnTo>
                    <a:pt x="97" y="167"/>
                  </a:lnTo>
                  <a:close/>
                </a:path>
              </a:pathLst>
            </a:custGeom>
            <a:solidFill>
              <a:srgbClr val="E2DE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" name="Freeform 146"/>
            <p:cNvSpPr/>
            <p:nvPr/>
          </p:nvSpPr>
          <p:spPr bwMode="auto">
            <a:xfrm>
              <a:off x="10017126" y="5295901"/>
              <a:ext cx="182563" cy="155575"/>
            </a:xfrm>
            <a:custGeom>
              <a:avLst/>
              <a:gdLst>
                <a:gd name="T0" fmla="*/ 44 w 92"/>
                <a:gd name="T1" fmla="*/ 18 h 78"/>
                <a:gd name="T2" fmla="*/ 56 w 92"/>
                <a:gd name="T3" fmla="*/ 31 h 78"/>
                <a:gd name="T4" fmla="*/ 30 w 92"/>
                <a:gd name="T5" fmla="*/ 35 h 78"/>
                <a:gd name="T6" fmla="*/ 3 w 92"/>
                <a:gd name="T7" fmla="*/ 65 h 78"/>
                <a:gd name="T8" fmla="*/ 12 w 92"/>
                <a:gd name="T9" fmla="*/ 76 h 78"/>
                <a:gd name="T10" fmla="*/ 18 w 92"/>
                <a:gd name="T11" fmla="*/ 78 h 78"/>
                <a:gd name="T12" fmla="*/ 38 w 92"/>
                <a:gd name="T13" fmla="*/ 62 h 78"/>
                <a:gd name="T14" fmla="*/ 54 w 92"/>
                <a:gd name="T15" fmla="*/ 51 h 78"/>
                <a:gd name="T16" fmla="*/ 68 w 92"/>
                <a:gd name="T17" fmla="*/ 45 h 78"/>
                <a:gd name="T18" fmla="*/ 92 w 92"/>
                <a:gd name="T19" fmla="*/ 44 h 78"/>
                <a:gd name="T20" fmla="*/ 86 w 92"/>
                <a:gd name="T21" fmla="*/ 38 h 78"/>
                <a:gd name="T22" fmla="*/ 76 w 92"/>
                <a:gd name="T23" fmla="*/ 20 h 78"/>
                <a:gd name="T24" fmla="*/ 74 w 92"/>
                <a:gd name="T25" fmla="*/ 0 h 78"/>
                <a:gd name="T26" fmla="*/ 61 w 92"/>
                <a:gd name="T27" fmla="*/ 6 h 78"/>
                <a:gd name="T28" fmla="*/ 44 w 92"/>
                <a:gd name="T29" fmla="*/ 1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2" h="78">
                  <a:moveTo>
                    <a:pt x="44" y="18"/>
                  </a:moveTo>
                  <a:cubicBezTo>
                    <a:pt x="47" y="21"/>
                    <a:pt x="57" y="26"/>
                    <a:pt x="56" y="31"/>
                  </a:cubicBezTo>
                  <a:cubicBezTo>
                    <a:pt x="56" y="33"/>
                    <a:pt x="32" y="33"/>
                    <a:pt x="30" y="35"/>
                  </a:cubicBezTo>
                  <a:cubicBezTo>
                    <a:pt x="20" y="42"/>
                    <a:pt x="11" y="55"/>
                    <a:pt x="3" y="65"/>
                  </a:cubicBezTo>
                  <a:cubicBezTo>
                    <a:pt x="0" y="70"/>
                    <a:pt x="6" y="73"/>
                    <a:pt x="12" y="76"/>
                  </a:cubicBezTo>
                  <a:cubicBezTo>
                    <a:pt x="14" y="77"/>
                    <a:pt x="16" y="78"/>
                    <a:pt x="18" y="78"/>
                  </a:cubicBezTo>
                  <a:cubicBezTo>
                    <a:pt x="18" y="78"/>
                    <a:pt x="36" y="63"/>
                    <a:pt x="38" y="62"/>
                  </a:cubicBezTo>
                  <a:cubicBezTo>
                    <a:pt x="43" y="58"/>
                    <a:pt x="48" y="55"/>
                    <a:pt x="54" y="51"/>
                  </a:cubicBezTo>
                  <a:cubicBezTo>
                    <a:pt x="58" y="48"/>
                    <a:pt x="63" y="46"/>
                    <a:pt x="68" y="45"/>
                  </a:cubicBezTo>
                  <a:cubicBezTo>
                    <a:pt x="76" y="43"/>
                    <a:pt x="84" y="45"/>
                    <a:pt x="92" y="44"/>
                  </a:cubicBezTo>
                  <a:cubicBezTo>
                    <a:pt x="91" y="42"/>
                    <a:pt x="88" y="40"/>
                    <a:pt x="86" y="38"/>
                  </a:cubicBezTo>
                  <a:cubicBezTo>
                    <a:pt x="81" y="32"/>
                    <a:pt x="78" y="28"/>
                    <a:pt x="76" y="20"/>
                  </a:cubicBezTo>
                  <a:cubicBezTo>
                    <a:pt x="75" y="13"/>
                    <a:pt x="73" y="7"/>
                    <a:pt x="74" y="0"/>
                  </a:cubicBezTo>
                  <a:cubicBezTo>
                    <a:pt x="70" y="2"/>
                    <a:pt x="65" y="4"/>
                    <a:pt x="61" y="6"/>
                  </a:cubicBezTo>
                  <a:cubicBezTo>
                    <a:pt x="56" y="8"/>
                    <a:pt x="39" y="11"/>
                    <a:pt x="44" y="18"/>
                  </a:cubicBezTo>
                  <a:close/>
                </a:path>
              </a:pathLst>
            </a:custGeom>
            <a:solidFill>
              <a:srgbClr val="D3D2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7" name="Freeform 147"/>
            <p:cNvSpPr/>
            <p:nvPr/>
          </p:nvSpPr>
          <p:spPr bwMode="auto">
            <a:xfrm>
              <a:off x="9807576" y="5354639"/>
              <a:ext cx="203200" cy="157163"/>
            </a:xfrm>
            <a:custGeom>
              <a:avLst/>
              <a:gdLst>
                <a:gd name="T0" fmla="*/ 57 w 103"/>
                <a:gd name="T1" fmla="*/ 22 h 80"/>
                <a:gd name="T2" fmla="*/ 102 w 103"/>
                <a:gd name="T3" fmla="*/ 9 h 80"/>
                <a:gd name="T4" fmla="*/ 103 w 103"/>
                <a:gd name="T5" fmla="*/ 8 h 80"/>
                <a:gd name="T6" fmla="*/ 84 w 103"/>
                <a:gd name="T7" fmla="*/ 5 h 80"/>
                <a:gd name="T8" fmla="*/ 63 w 103"/>
                <a:gd name="T9" fmla="*/ 15 h 80"/>
                <a:gd name="T10" fmla="*/ 61 w 103"/>
                <a:gd name="T11" fmla="*/ 15 h 80"/>
                <a:gd name="T12" fmla="*/ 48 w 103"/>
                <a:gd name="T13" fmla="*/ 16 h 80"/>
                <a:gd name="T14" fmla="*/ 37 w 103"/>
                <a:gd name="T15" fmla="*/ 0 h 80"/>
                <a:gd name="T16" fmla="*/ 32 w 103"/>
                <a:gd name="T17" fmla="*/ 0 h 80"/>
                <a:gd name="T18" fmla="*/ 33 w 103"/>
                <a:gd name="T19" fmla="*/ 18 h 80"/>
                <a:gd name="T20" fmla="*/ 32 w 103"/>
                <a:gd name="T21" fmla="*/ 23 h 80"/>
                <a:gd name="T22" fmla="*/ 36 w 103"/>
                <a:gd name="T23" fmla="*/ 28 h 80"/>
                <a:gd name="T24" fmla="*/ 0 w 103"/>
                <a:gd name="T25" fmla="*/ 64 h 80"/>
                <a:gd name="T26" fmla="*/ 26 w 103"/>
                <a:gd name="T27" fmla="*/ 80 h 80"/>
                <a:gd name="T28" fmla="*/ 32 w 103"/>
                <a:gd name="T29" fmla="*/ 74 h 80"/>
                <a:gd name="T30" fmla="*/ 63 w 103"/>
                <a:gd name="T31" fmla="*/ 47 h 80"/>
                <a:gd name="T32" fmla="*/ 90 w 103"/>
                <a:gd name="T33" fmla="*/ 41 h 80"/>
                <a:gd name="T34" fmla="*/ 90 w 103"/>
                <a:gd name="T35" fmla="*/ 40 h 80"/>
                <a:gd name="T36" fmla="*/ 90 w 103"/>
                <a:gd name="T37" fmla="*/ 36 h 80"/>
                <a:gd name="T38" fmla="*/ 71 w 103"/>
                <a:gd name="T39" fmla="*/ 36 h 80"/>
                <a:gd name="T40" fmla="*/ 54 w 103"/>
                <a:gd name="T41" fmla="*/ 28 h 80"/>
                <a:gd name="T42" fmla="*/ 57 w 103"/>
                <a:gd name="T43" fmla="*/ 2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3" h="80">
                  <a:moveTo>
                    <a:pt x="57" y="22"/>
                  </a:moveTo>
                  <a:cubicBezTo>
                    <a:pt x="73" y="26"/>
                    <a:pt x="88" y="16"/>
                    <a:pt x="102" y="9"/>
                  </a:cubicBezTo>
                  <a:cubicBezTo>
                    <a:pt x="102" y="9"/>
                    <a:pt x="103" y="8"/>
                    <a:pt x="103" y="8"/>
                  </a:cubicBezTo>
                  <a:cubicBezTo>
                    <a:pt x="97" y="7"/>
                    <a:pt x="90" y="6"/>
                    <a:pt x="84" y="5"/>
                  </a:cubicBezTo>
                  <a:cubicBezTo>
                    <a:pt x="77" y="9"/>
                    <a:pt x="71" y="13"/>
                    <a:pt x="63" y="15"/>
                  </a:cubicBezTo>
                  <a:cubicBezTo>
                    <a:pt x="62" y="15"/>
                    <a:pt x="61" y="15"/>
                    <a:pt x="61" y="15"/>
                  </a:cubicBezTo>
                  <a:cubicBezTo>
                    <a:pt x="57" y="17"/>
                    <a:pt x="53" y="19"/>
                    <a:pt x="48" y="16"/>
                  </a:cubicBezTo>
                  <a:cubicBezTo>
                    <a:pt x="43" y="12"/>
                    <a:pt x="40" y="6"/>
                    <a:pt x="37" y="0"/>
                  </a:cubicBezTo>
                  <a:cubicBezTo>
                    <a:pt x="35" y="0"/>
                    <a:pt x="34" y="0"/>
                    <a:pt x="32" y="0"/>
                  </a:cubicBezTo>
                  <a:cubicBezTo>
                    <a:pt x="31" y="6"/>
                    <a:pt x="33" y="12"/>
                    <a:pt x="33" y="18"/>
                  </a:cubicBezTo>
                  <a:cubicBezTo>
                    <a:pt x="33" y="20"/>
                    <a:pt x="33" y="22"/>
                    <a:pt x="32" y="23"/>
                  </a:cubicBezTo>
                  <a:cubicBezTo>
                    <a:pt x="33" y="25"/>
                    <a:pt x="34" y="26"/>
                    <a:pt x="36" y="28"/>
                  </a:cubicBezTo>
                  <a:cubicBezTo>
                    <a:pt x="24" y="41"/>
                    <a:pt x="10" y="49"/>
                    <a:pt x="0" y="64"/>
                  </a:cubicBezTo>
                  <a:cubicBezTo>
                    <a:pt x="8" y="69"/>
                    <a:pt x="17" y="75"/>
                    <a:pt x="26" y="80"/>
                  </a:cubicBezTo>
                  <a:cubicBezTo>
                    <a:pt x="27" y="77"/>
                    <a:pt x="29" y="75"/>
                    <a:pt x="32" y="74"/>
                  </a:cubicBezTo>
                  <a:cubicBezTo>
                    <a:pt x="44" y="68"/>
                    <a:pt x="50" y="53"/>
                    <a:pt x="63" y="47"/>
                  </a:cubicBezTo>
                  <a:cubicBezTo>
                    <a:pt x="71" y="43"/>
                    <a:pt x="81" y="41"/>
                    <a:pt x="90" y="41"/>
                  </a:cubicBezTo>
                  <a:cubicBezTo>
                    <a:pt x="90" y="40"/>
                    <a:pt x="90" y="40"/>
                    <a:pt x="90" y="40"/>
                  </a:cubicBezTo>
                  <a:cubicBezTo>
                    <a:pt x="90" y="39"/>
                    <a:pt x="90" y="38"/>
                    <a:pt x="90" y="36"/>
                  </a:cubicBezTo>
                  <a:cubicBezTo>
                    <a:pt x="84" y="35"/>
                    <a:pt x="77" y="36"/>
                    <a:pt x="71" y="36"/>
                  </a:cubicBezTo>
                  <a:cubicBezTo>
                    <a:pt x="65" y="35"/>
                    <a:pt x="59" y="31"/>
                    <a:pt x="54" y="28"/>
                  </a:cubicBezTo>
                  <a:cubicBezTo>
                    <a:pt x="50" y="26"/>
                    <a:pt x="53" y="21"/>
                    <a:pt x="57" y="22"/>
                  </a:cubicBezTo>
                  <a:close/>
                </a:path>
              </a:pathLst>
            </a:custGeom>
            <a:solidFill>
              <a:srgbClr val="D3D2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8" name="Freeform 148"/>
            <p:cNvSpPr>
              <a:spLocks noEditPoints="1"/>
            </p:cNvSpPr>
            <p:nvPr/>
          </p:nvSpPr>
          <p:spPr bwMode="auto">
            <a:xfrm>
              <a:off x="9793289" y="5102226"/>
              <a:ext cx="385763" cy="236538"/>
            </a:xfrm>
            <a:custGeom>
              <a:avLst/>
              <a:gdLst>
                <a:gd name="T0" fmla="*/ 47 w 195"/>
                <a:gd name="T1" fmla="*/ 22 h 119"/>
                <a:gd name="T2" fmla="*/ 31 w 195"/>
                <a:gd name="T3" fmla="*/ 51 h 119"/>
                <a:gd name="T4" fmla="*/ 41 w 195"/>
                <a:gd name="T5" fmla="*/ 81 h 119"/>
                <a:gd name="T6" fmla="*/ 41 w 195"/>
                <a:gd name="T7" fmla="*/ 89 h 119"/>
                <a:gd name="T8" fmla="*/ 46 w 195"/>
                <a:gd name="T9" fmla="*/ 93 h 119"/>
                <a:gd name="T10" fmla="*/ 25 w 195"/>
                <a:gd name="T11" fmla="*/ 100 h 119"/>
                <a:gd name="T12" fmla="*/ 0 w 195"/>
                <a:gd name="T13" fmla="*/ 109 h 119"/>
                <a:gd name="T14" fmla="*/ 87 w 195"/>
                <a:gd name="T15" fmla="*/ 119 h 119"/>
                <a:gd name="T16" fmla="*/ 90 w 195"/>
                <a:gd name="T17" fmla="*/ 117 h 119"/>
                <a:gd name="T18" fmla="*/ 110 w 195"/>
                <a:gd name="T19" fmla="*/ 114 h 119"/>
                <a:gd name="T20" fmla="*/ 119 w 195"/>
                <a:gd name="T21" fmla="*/ 111 h 119"/>
                <a:gd name="T22" fmla="*/ 117 w 195"/>
                <a:gd name="T23" fmla="*/ 106 h 119"/>
                <a:gd name="T24" fmla="*/ 126 w 195"/>
                <a:gd name="T25" fmla="*/ 98 h 119"/>
                <a:gd name="T26" fmla="*/ 129 w 195"/>
                <a:gd name="T27" fmla="*/ 102 h 119"/>
                <a:gd name="T28" fmla="*/ 130 w 195"/>
                <a:gd name="T29" fmla="*/ 94 h 119"/>
                <a:gd name="T30" fmla="*/ 137 w 195"/>
                <a:gd name="T31" fmla="*/ 90 h 119"/>
                <a:gd name="T32" fmla="*/ 195 w 195"/>
                <a:gd name="T33" fmla="*/ 77 h 119"/>
                <a:gd name="T34" fmla="*/ 190 w 195"/>
                <a:gd name="T35" fmla="*/ 71 h 119"/>
                <a:gd name="T36" fmla="*/ 172 w 195"/>
                <a:gd name="T37" fmla="*/ 46 h 119"/>
                <a:gd name="T38" fmla="*/ 150 w 195"/>
                <a:gd name="T39" fmla="*/ 64 h 119"/>
                <a:gd name="T40" fmla="*/ 147 w 195"/>
                <a:gd name="T41" fmla="*/ 51 h 119"/>
                <a:gd name="T42" fmla="*/ 144 w 195"/>
                <a:gd name="T43" fmla="*/ 38 h 119"/>
                <a:gd name="T44" fmla="*/ 136 w 195"/>
                <a:gd name="T45" fmla="*/ 50 h 119"/>
                <a:gd name="T46" fmla="*/ 126 w 195"/>
                <a:gd name="T47" fmla="*/ 64 h 119"/>
                <a:gd name="T48" fmla="*/ 117 w 195"/>
                <a:gd name="T49" fmla="*/ 55 h 119"/>
                <a:gd name="T50" fmla="*/ 119 w 195"/>
                <a:gd name="T51" fmla="*/ 40 h 119"/>
                <a:gd name="T52" fmla="*/ 122 w 195"/>
                <a:gd name="T53" fmla="*/ 25 h 119"/>
                <a:gd name="T54" fmla="*/ 115 w 195"/>
                <a:gd name="T55" fmla="*/ 20 h 119"/>
                <a:gd name="T56" fmla="*/ 103 w 195"/>
                <a:gd name="T57" fmla="*/ 50 h 119"/>
                <a:gd name="T58" fmla="*/ 94 w 195"/>
                <a:gd name="T59" fmla="*/ 64 h 119"/>
                <a:gd name="T60" fmla="*/ 63 w 195"/>
                <a:gd name="T61" fmla="*/ 62 h 119"/>
                <a:gd name="T62" fmla="*/ 86 w 195"/>
                <a:gd name="T63" fmla="*/ 2 h 119"/>
                <a:gd name="T64" fmla="*/ 75 w 195"/>
                <a:gd name="T65" fmla="*/ 4 h 119"/>
                <a:gd name="T66" fmla="*/ 52 w 195"/>
                <a:gd name="T67" fmla="*/ 25 h 119"/>
                <a:gd name="T68" fmla="*/ 47 w 195"/>
                <a:gd name="T69" fmla="*/ 22 h 119"/>
                <a:gd name="T70" fmla="*/ 52 w 195"/>
                <a:gd name="T71" fmla="*/ 60 h 119"/>
                <a:gd name="T72" fmla="*/ 99 w 195"/>
                <a:gd name="T73" fmla="*/ 90 h 119"/>
                <a:gd name="T74" fmla="*/ 101 w 195"/>
                <a:gd name="T75" fmla="*/ 90 h 119"/>
                <a:gd name="T76" fmla="*/ 105 w 195"/>
                <a:gd name="T77" fmla="*/ 93 h 119"/>
                <a:gd name="T78" fmla="*/ 106 w 195"/>
                <a:gd name="T79" fmla="*/ 93 h 119"/>
                <a:gd name="T80" fmla="*/ 102 w 195"/>
                <a:gd name="T81" fmla="*/ 106 h 119"/>
                <a:gd name="T82" fmla="*/ 101 w 195"/>
                <a:gd name="T83" fmla="*/ 106 h 119"/>
                <a:gd name="T84" fmla="*/ 71 w 195"/>
                <a:gd name="T85" fmla="*/ 107 h 119"/>
                <a:gd name="T86" fmla="*/ 66 w 195"/>
                <a:gd name="T87" fmla="*/ 104 h 119"/>
                <a:gd name="T88" fmla="*/ 64 w 195"/>
                <a:gd name="T89" fmla="*/ 102 h 119"/>
                <a:gd name="T90" fmla="*/ 53 w 195"/>
                <a:gd name="T91" fmla="*/ 83 h 119"/>
                <a:gd name="T92" fmla="*/ 43 w 195"/>
                <a:gd name="T93" fmla="*/ 68 h 119"/>
                <a:gd name="T94" fmla="*/ 52 w 195"/>
                <a:gd name="T95" fmla="*/ 6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5" h="119">
                  <a:moveTo>
                    <a:pt x="47" y="22"/>
                  </a:moveTo>
                  <a:cubicBezTo>
                    <a:pt x="41" y="31"/>
                    <a:pt x="36" y="41"/>
                    <a:pt x="31" y="51"/>
                  </a:cubicBezTo>
                  <a:cubicBezTo>
                    <a:pt x="26" y="61"/>
                    <a:pt x="34" y="73"/>
                    <a:pt x="41" y="81"/>
                  </a:cubicBezTo>
                  <a:cubicBezTo>
                    <a:pt x="43" y="84"/>
                    <a:pt x="42" y="87"/>
                    <a:pt x="41" y="89"/>
                  </a:cubicBezTo>
                  <a:cubicBezTo>
                    <a:pt x="43" y="90"/>
                    <a:pt x="45" y="91"/>
                    <a:pt x="46" y="93"/>
                  </a:cubicBezTo>
                  <a:cubicBezTo>
                    <a:pt x="40" y="97"/>
                    <a:pt x="32" y="99"/>
                    <a:pt x="25" y="100"/>
                  </a:cubicBezTo>
                  <a:cubicBezTo>
                    <a:pt x="18" y="101"/>
                    <a:pt x="2" y="99"/>
                    <a:pt x="0" y="109"/>
                  </a:cubicBezTo>
                  <a:cubicBezTo>
                    <a:pt x="29" y="114"/>
                    <a:pt x="58" y="115"/>
                    <a:pt x="87" y="119"/>
                  </a:cubicBezTo>
                  <a:cubicBezTo>
                    <a:pt x="87" y="118"/>
                    <a:pt x="88" y="117"/>
                    <a:pt x="90" y="117"/>
                  </a:cubicBezTo>
                  <a:cubicBezTo>
                    <a:pt x="97" y="115"/>
                    <a:pt x="104" y="116"/>
                    <a:pt x="110" y="114"/>
                  </a:cubicBezTo>
                  <a:cubicBezTo>
                    <a:pt x="113" y="113"/>
                    <a:pt x="116" y="111"/>
                    <a:pt x="119" y="111"/>
                  </a:cubicBezTo>
                  <a:cubicBezTo>
                    <a:pt x="118" y="109"/>
                    <a:pt x="118" y="108"/>
                    <a:pt x="117" y="106"/>
                  </a:cubicBezTo>
                  <a:cubicBezTo>
                    <a:pt x="112" y="99"/>
                    <a:pt x="122" y="91"/>
                    <a:pt x="126" y="98"/>
                  </a:cubicBezTo>
                  <a:cubicBezTo>
                    <a:pt x="127" y="99"/>
                    <a:pt x="128" y="101"/>
                    <a:pt x="129" y="102"/>
                  </a:cubicBezTo>
                  <a:cubicBezTo>
                    <a:pt x="129" y="99"/>
                    <a:pt x="130" y="97"/>
                    <a:pt x="130" y="94"/>
                  </a:cubicBezTo>
                  <a:cubicBezTo>
                    <a:pt x="131" y="92"/>
                    <a:pt x="134" y="90"/>
                    <a:pt x="137" y="90"/>
                  </a:cubicBezTo>
                  <a:cubicBezTo>
                    <a:pt x="157" y="93"/>
                    <a:pt x="175" y="78"/>
                    <a:pt x="195" y="77"/>
                  </a:cubicBezTo>
                  <a:cubicBezTo>
                    <a:pt x="194" y="75"/>
                    <a:pt x="192" y="73"/>
                    <a:pt x="190" y="71"/>
                  </a:cubicBezTo>
                  <a:cubicBezTo>
                    <a:pt x="185" y="66"/>
                    <a:pt x="178" y="47"/>
                    <a:pt x="172" y="46"/>
                  </a:cubicBezTo>
                  <a:cubicBezTo>
                    <a:pt x="164" y="43"/>
                    <a:pt x="154" y="58"/>
                    <a:pt x="150" y="64"/>
                  </a:cubicBezTo>
                  <a:cubicBezTo>
                    <a:pt x="151" y="59"/>
                    <a:pt x="148" y="55"/>
                    <a:pt x="147" y="51"/>
                  </a:cubicBezTo>
                  <a:cubicBezTo>
                    <a:pt x="146" y="48"/>
                    <a:pt x="147" y="41"/>
                    <a:pt x="144" y="38"/>
                  </a:cubicBezTo>
                  <a:cubicBezTo>
                    <a:pt x="139" y="35"/>
                    <a:pt x="138" y="48"/>
                    <a:pt x="136" y="50"/>
                  </a:cubicBezTo>
                  <a:cubicBezTo>
                    <a:pt x="134" y="55"/>
                    <a:pt x="130" y="62"/>
                    <a:pt x="126" y="64"/>
                  </a:cubicBezTo>
                  <a:cubicBezTo>
                    <a:pt x="120" y="67"/>
                    <a:pt x="117" y="59"/>
                    <a:pt x="117" y="55"/>
                  </a:cubicBezTo>
                  <a:cubicBezTo>
                    <a:pt x="117" y="50"/>
                    <a:pt x="117" y="45"/>
                    <a:pt x="119" y="40"/>
                  </a:cubicBezTo>
                  <a:cubicBezTo>
                    <a:pt x="119" y="38"/>
                    <a:pt x="123" y="26"/>
                    <a:pt x="122" y="25"/>
                  </a:cubicBezTo>
                  <a:cubicBezTo>
                    <a:pt x="120" y="23"/>
                    <a:pt x="117" y="22"/>
                    <a:pt x="115" y="20"/>
                  </a:cubicBezTo>
                  <a:cubicBezTo>
                    <a:pt x="110" y="30"/>
                    <a:pt x="107" y="40"/>
                    <a:pt x="103" y="50"/>
                  </a:cubicBezTo>
                  <a:cubicBezTo>
                    <a:pt x="101" y="55"/>
                    <a:pt x="98" y="61"/>
                    <a:pt x="94" y="64"/>
                  </a:cubicBezTo>
                  <a:cubicBezTo>
                    <a:pt x="84" y="72"/>
                    <a:pt x="73" y="68"/>
                    <a:pt x="63" y="62"/>
                  </a:cubicBezTo>
                  <a:cubicBezTo>
                    <a:pt x="37" y="46"/>
                    <a:pt x="67" y="19"/>
                    <a:pt x="86" y="2"/>
                  </a:cubicBezTo>
                  <a:cubicBezTo>
                    <a:pt x="80" y="0"/>
                    <a:pt x="81" y="0"/>
                    <a:pt x="75" y="4"/>
                  </a:cubicBezTo>
                  <a:cubicBezTo>
                    <a:pt x="67" y="10"/>
                    <a:pt x="57" y="17"/>
                    <a:pt x="52" y="25"/>
                  </a:cubicBezTo>
                  <a:cubicBezTo>
                    <a:pt x="51" y="25"/>
                    <a:pt x="49" y="23"/>
                    <a:pt x="47" y="22"/>
                  </a:cubicBezTo>
                  <a:close/>
                  <a:moveTo>
                    <a:pt x="52" y="60"/>
                  </a:moveTo>
                  <a:cubicBezTo>
                    <a:pt x="69" y="68"/>
                    <a:pt x="83" y="81"/>
                    <a:pt x="99" y="90"/>
                  </a:cubicBezTo>
                  <a:cubicBezTo>
                    <a:pt x="100" y="90"/>
                    <a:pt x="101" y="90"/>
                    <a:pt x="101" y="90"/>
                  </a:cubicBezTo>
                  <a:cubicBezTo>
                    <a:pt x="104" y="90"/>
                    <a:pt x="105" y="92"/>
                    <a:pt x="105" y="93"/>
                  </a:cubicBezTo>
                  <a:cubicBezTo>
                    <a:pt x="105" y="93"/>
                    <a:pt x="106" y="93"/>
                    <a:pt x="106" y="93"/>
                  </a:cubicBezTo>
                  <a:cubicBezTo>
                    <a:pt x="113" y="97"/>
                    <a:pt x="109" y="108"/>
                    <a:pt x="102" y="106"/>
                  </a:cubicBezTo>
                  <a:cubicBezTo>
                    <a:pt x="102" y="106"/>
                    <a:pt x="102" y="106"/>
                    <a:pt x="101" y="106"/>
                  </a:cubicBezTo>
                  <a:cubicBezTo>
                    <a:pt x="91" y="108"/>
                    <a:pt x="81" y="108"/>
                    <a:pt x="71" y="107"/>
                  </a:cubicBezTo>
                  <a:cubicBezTo>
                    <a:pt x="68" y="107"/>
                    <a:pt x="66" y="106"/>
                    <a:pt x="66" y="104"/>
                  </a:cubicBezTo>
                  <a:cubicBezTo>
                    <a:pt x="65" y="103"/>
                    <a:pt x="64" y="103"/>
                    <a:pt x="64" y="102"/>
                  </a:cubicBezTo>
                  <a:cubicBezTo>
                    <a:pt x="59" y="96"/>
                    <a:pt x="57" y="89"/>
                    <a:pt x="53" y="83"/>
                  </a:cubicBezTo>
                  <a:cubicBezTo>
                    <a:pt x="49" y="78"/>
                    <a:pt x="46" y="73"/>
                    <a:pt x="43" y="68"/>
                  </a:cubicBezTo>
                  <a:cubicBezTo>
                    <a:pt x="40" y="62"/>
                    <a:pt x="47" y="57"/>
                    <a:pt x="52" y="60"/>
                  </a:cubicBezTo>
                  <a:close/>
                </a:path>
              </a:pathLst>
            </a:custGeom>
            <a:solidFill>
              <a:srgbClr val="D3D2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9" name="Freeform 149"/>
            <p:cNvSpPr/>
            <p:nvPr/>
          </p:nvSpPr>
          <p:spPr bwMode="auto">
            <a:xfrm>
              <a:off x="10025064" y="5295901"/>
              <a:ext cx="153988" cy="149225"/>
            </a:xfrm>
            <a:custGeom>
              <a:avLst/>
              <a:gdLst>
                <a:gd name="T0" fmla="*/ 6 w 78"/>
                <a:gd name="T1" fmla="*/ 21 h 75"/>
                <a:gd name="T2" fmla="*/ 52 w 78"/>
                <a:gd name="T3" fmla="*/ 31 h 75"/>
                <a:gd name="T4" fmla="*/ 34 w 78"/>
                <a:gd name="T5" fmla="*/ 39 h 75"/>
                <a:gd name="T6" fmla="*/ 8 w 78"/>
                <a:gd name="T7" fmla="*/ 65 h 75"/>
                <a:gd name="T8" fmla="*/ 6 w 78"/>
                <a:gd name="T9" fmla="*/ 75 h 75"/>
                <a:gd name="T10" fmla="*/ 14 w 78"/>
                <a:gd name="T11" fmla="*/ 70 h 75"/>
                <a:gd name="T12" fmla="*/ 56 w 78"/>
                <a:gd name="T13" fmla="*/ 37 h 75"/>
                <a:gd name="T14" fmla="*/ 78 w 78"/>
                <a:gd name="T15" fmla="*/ 33 h 75"/>
                <a:gd name="T16" fmla="*/ 72 w 78"/>
                <a:gd name="T17" fmla="*/ 20 h 75"/>
                <a:gd name="T18" fmla="*/ 70 w 78"/>
                <a:gd name="T19" fmla="*/ 0 h 75"/>
                <a:gd name="T20" fmla="*/ 57 w 78"/>
                <a:gd name="T21" fmla="*/ 6 h 75"/>
                <a:gd name="T22" fmla="*/ 6 w 78"/>
                <a:gd name="T23" fmla="*/ 2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8" h="75">
                  <a:moveTo>
                    <a:pt x="6" y="21"/>
                  </a:moveTo>
                  <a:cubicBezTo>
                    <a:pt x="8" y="24"/>
                    <a:pt x="53" y="26"/>
                    <a:pt x="52" y="31"/>
                  </a:cubicBezTo>
                  <a:cubicBezTo>
                    <a:pt x="52" y="33"/>
                    <a:pt x="36" y="38"/>
                    <a:pt x="34" y="39"/>
                  </a:cubicBezTo>
                  <a:cubicBezTo>
                    <a:pt x="24" y="46"/>
                    <a:pt x="15" y="55"/>
                    <a:pt x="8" y="65"/>
                  </a:cubicBezTo>
                  <a:cubicBezTo>
                    <a:pt x="4" y="70"/>
                    <a:pt x="2" y="72"/>
                    <a:pt x="6" y="75"/>
                  </a:cubicBezTo>
                  <a:cubicBezTo>
                    <a:pt x="9" y="73"/>
                    <a:pt x="11" y="71"/>
                    <a:pt x="14" y="70"/>
                  </a:cubicBezTo>
                  <a:cubicBezTo>
                    <a:pt x="26" y="62"/>
                    <a:pt x="41" y="45"/>
                    <a:pt x="56" y="37"/>
                  </a:cubicBezTo>
                  <a:cubicBezTo>
                    <a:pt x="66" y="32"/>
                    <a:pt x="77" y="33"/>
                    <a:pt x="78" y="33"/>
                  </a:cubicBezTo>
                  <a:cubicBezTo>
                    <a:pt x="75" y="30"/>
                    <a:pt x="74" y="27"/>
                    <a:pt x="72" y="20"/>
                  </a:cubicBezTo>
                  <a:cubicBezTo>
                    <a:pt x="71" y="13"/>
                    <a:pt x="69" y="7"/>
                    <a:pt x="70" y="0"/>
                  </a:cubicBezTo>
                  <a:cubicBezTo>
                    <a:pt x="66" y="2"/>
                    <a:pt x="61" y="4"/>
                    <a:pt x="57" y="6"/>
                  </a:cubicBezTo>
                  <a:cubicBezTo>
                    <a:pt x="52" y="8"/>
                    <a:pt x="0" y="14"/>
                    <a:pt x="6" y="21"/>
                  </a:cubicBezTo>
                  <a:close/>
                </a:path>
              </a:pathLst>
            </a:cu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0" name="Freeform 150"/>
            <p:cNvSpPr/>
            <p:nvPr/>
          </p:nvSpPr>
          <p:spPr bwMode="auto">
            <a:xfrm>
              <a:off x="10047289" y="5295901"/>
              <a:ext cx="115888" cy="31750"/>
            </a:xfrm>
            <a:custGeom>
              <a:avLst/>
              <a:gdLst>
                <a:gd name="T0" fmla="*/ 59 w 59"/>
                <a:gd name="T1" fmla="*/ 7 h 16"/>
                <a:gd name="T2" fmla="*/ 59 w 59"/>
                <a:gd name="T3" fmla="*/ 0 h 16"/>
                <a:gd name="T4" fmla="*/ 46 w 59"/>
                <a:gd name="T5" fmla="*/ 6 h 16"/>
                <a:gd name="T6" fmla="*/ 0 w 59"/>
                <a:gd name="T7" fmla="*/ 16 h 16"/>
                <a:gd name="T8" fmla="*/ 59 w 59"/>
                <a:gd name="T9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16">
                  <a:moveTo>
                    <a:pt x="59" y="7"/>
                  </a:moveTo>
                  <a:cubicBezTo>
                    <a:pt x="59" y="5"/>
                    <a:pt x="58" y="3"/>
                    <a:pt x="59" y="0"/>
                  </a:cubicBezTo>
                  <a:cubicBezTo>
                    <a:pt x="55" y="2"/>
                    <a:pt x="50" y="4"/>
                    <a:pt x="46" y="6"/>
                  </a:cubicBezTo>
                  <a:cubicBezTo>
                    <a:pt x="42" y="8"/>
                    <a:pt x="12" y="11"/>
                    <a:pt x="0" y="16"/>
                  </a:cubicBezTo>
                  <a:cubicBezTo>
                    <a:pt x="20" y="15"/>
                    <a:pt x="40" y="12"/>
                    <a:pt x="59" y="7"/>
                  </a:cubicBezTo>
                  <a:close/>
                </a:path>
              </a:pathLst>
            </a:custGeom>
            <a:solidFill>
              <a:srgbClr val="AFA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1" name="Freeform 151"/>
            <p:cNvSpPr/>
            <p:nvPr/>
          </p:nvSpPr>
          <p:spPr bwMode="auto">
            <a:xfrm>
              <a:off x="9807576" y="5354639"/>
              <a:ext cx="187325" cy="136525"/>
            </a:xfrm>
            <a:custGeom>
              <a:avLst/>
              <a:gdLst>
                <a:gd name="T0" fmla="*/ 38 w 95"/>
                <a:gd name="T1" fmla="*/ 27 h 69"/>
                <a:gd name="T2" fmla="*/ 34 w 95"/>
                <a:gd name="T3" fmla="*/ 29 h 69"/>
                <a:gd name="T4" fmla="*/ 0 w 95"/>
                <a:gd name="T5" fmla="*/ 64 h 69"/>
                <a:gd name="T6" fmla="*/ 8 w 95"/>
                <a:gd name="T7" fmla="*/ 69 h 69"/>
                <a:gd name="T8" fmla="*/ 28 w 95"/>
                <a:gd name="T9" fmla="*/ 54 h 69"/>
                <a:gd name="T10" fmla="*/ 42 w 95"/>
                <a:gd name="T11" fmla="*/ 41 h 69"/>
                <a:gd name="T12" fmla="*/ 73 w 95"/>
                <a:gd name="T13" fmla="*/ 43 h 69"/>
                <a:gd name="T14" fmla="*/ 90 w 95"/>
                <a:gd name="T15" fmla="*/ 41 h 69"/>
                <a:gd name="T16" fmla="*/ 90 w 95"/>
                <a:gd name="T17" fmla="*/ 40 h 69"/>
                <a:gd name="T18" fmla="*/ 90 w 95"/>
                <a:gd name="T19" fmla="*/ 39 h 69"/>
                <a:gd name="T20" fmla="*/ 88 w 95"/>
                <a:gd name="T21" fmla="*/ 40 h 69"/>
                <a:gd name="T22" fmla="*/ 47 w 95"/>
                <a:gd name="T23" fmla="*/ 28 h 69"/>
                <a:gd name="T24" fmla="*/ 47 w 95"/>
                <a:gd name="T25" fmla="*/ 23 h 69"/>
                <a:gd name="T26" fmla="*/ 69 w 95"/>
                <a:gd name="T27" fmla="*/ 17 h 69"/>
                <a:gd name="T28" fmla="*/ 95 w 95"/>
                <a:gd name="T29" fmla="*/ 7 h 69"/>
                <a:gd name="T30" fmla="*/ 84 w 95"/>
                <a:gd name="T31" fmla="*/ 5 h 69"/>
                <a:gd name="T32" fmla="*/ 63 w 95"/>
                <a:gd name="T33" fmla="*/ 15 h 69"/>
                <a:gd name="T34" fmla="*/ 61 w 95"/>
                <a:gd name="T35" fmla="*/ 15 h 69"/>
                <a:gd name="T36" fmla="*/ 48 w 95"/>
                <a:gd name="T37" fmla="*/ 16 h 69"/>
                <a:gd name="T38" fmla="*/ 37 w 95"/>
                <a:gd name="T39" fmla="*/ 0 h 69"/>
                <a:gd name="T40" fmla="*/ 35 w 95"/>
                <a:gd name="T41" fmla="*/ 0 h 69"/>
                <a:gd name="T42" fmla="*/ 38 w 95"/>
                <a:gd name="T43" fmla="*/ 2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5" h="69">
                  <a:moveTo>
                    <a:pt x="38" y="27"/>
                  </a:moveTo>
                  <a:cubicBezTo>
                    <a:pt x="38" y="29"/>
                    <a:pt x="36" y="29"/>
                    <a:pt x="34" y="29"/>
                  </a:cubicBezTo>
                  <a:cubicBezTo>
                    <a:pt x="23" y="41"/>
                    <a:pt x="9" y="49"/>
                    <a:pt x="0" y="64"/>
                  </a:cubicBezTo>
                  <a:cubicBezTo>
                    <a:pt x="3" y="65"/>
                    <a:pt x="5" y="67"/>
                    <a:pt x="8" y="69"/>
                  </a:cubicBezTo>
                  <a:cubicBezTo>
                    <a:pt x="15" y="64"/>
                    <a:pt x="21" y="59"/>
                    <a:pt x="28" y="54"/>
                  </a:cubicBezTo>
                  <a:cubicBezTo>
                    <a:pt x="33" y="50"/>
                    <a:pt x="37" y="44"/>
                    <a:pt x="42" y="41"/>
                  </a:cubicBezTo>
                  <a:cubicBezTo>
                    <a:pt x="53" y="34"/>
                    <a:pt x="62" y="40"/>
                    <a:pt x="73" y="43"/>
                  </a:cubicBezTo>
                  <a:cubicBezTo>
                    <a:pt x="78" y="42"/>
                    <a:pt x="84" y="41"/>
                    <a:pt x="90" y="41"/>
                  </a:cubicBezTo>
                  <a:cubicBezTo>
                    <a:pt x="90" y="40"/>
                    <a:pt x="90" y="40"/>
                    <a:pt x="90" y="40"/>
                  </a:cubicBezTo>
                  <a:cubicBezTo>
                    <a:pt x="90" y="40"/>
                    <a:pt x="90" y="39"/>
                    <a:pt x="90" y="39"/>
                  </a:cubicBezTo>
                  <a:cubicBezTo>
                    <a:pt x="90" y="39"/>
                    <a:pt x="89" y="40"/>
                    <a:pt x="88" y="40"/>
                  </a:cubicBezTo>
                  <a:cubicBezTo>
                    <a:pt x="73" y="41"/>
                    <a:pt x="58" y="40"/>
                    <a:pt x="47" y="28"/>
                  </a:cubicBezTo>
                  <a:cubicBezTo>
                    <a:pt x="46" y="27"/>
                    <a:pt x="46" y="24"/>
                    <a:pt x="47" y="23"/>
                  </a:cubicBezTo>
                  <a:cubicBezTo>
                    <a:pt x="53" y="18"/>
                    <a:pt x="61" y="17"/>
                    <a:pt x="69" y="17"/>
                  </a:cubicBezTo>
                  <a:cubicBezTo>
                    <a:pt x="80" y="17"/>
                    <a:pt x="87" y="12"/>
                    <a:pt x="95" y="7"/>
                  </a:cubicBezTo>
                  <a:cubicBezTo>
                    <a:pt x="92" y="6"/>
                    <a:pt x="88" y="5"/>
                    <a:pt x="84" y="5"/>
                  </a:cubicBezTo>
                  <a:cubicBezTo>
                    <a:pt x="77" y="9"/>
                    <a:pt x="71" y="13"/>
                    <a:pt x="63" y="15"/>
                  </a:cubicBezTo>
                  <a:cubicBezTo>
                    <a:pt x="62" y="15"/>
                    <a:pt x="61" y="15"/>
                    <a:pt x="61" y="15"/>
                  </a:cubicBezTo>
                  <a:cubicBezTo>
                    <a:pt x="57" y="17"/>
                    <a:pt x="53" y="19"/>
                    <a:pt x="48" y="16"/>
                  </a:cubicBezTo>
                  <a:cubicBezTo>
                    <a:pt x="43" y="12"/>
                    <a:pt x="40" y="6"/>
                    <a:pt x="37" y="0"/>
                  </a:cubicBezTo>
                  <a:cubicBezTo>
                    <a:pt x="36" y="0"/>
                    <a:pt x="35" y="0"/>
                    <a:pt x="35" y="0"/>
                  </a:cubicBezTo>
                  <a:cubicBezTo>
                    <a:pt x="39" y="8"/>
                    <a:pt x="40" y="19"/>
                    <a:pt x="38" y="27"/>
                  </a:cubicBezTo>
                  <a:close/>
                </a:path>
              </a:pathLst>
            </a:cu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2" name="Freeform 152"/>
            <p:cNvSpPr/>
            <p:nvPr/>
          </p:nvSpPr>
          <p:spPr bwMode="auto">
            <a:xfrm>
              <a:off x="10025064" y="5191126"/>
              <a:ext cx="117475" cy="98425"/>
            </a:xfrm>
            <a:custGeom>
              <a:avLst/>
              <a:gdLst>
                <a:gd name="T0" fmla="*/ 53 w 59"/>
                <a:gd name="T1" fmla="*/ 0 h 49"/>
                <a:gd name="T2" fmla="*/ 33 w 59"/>
                <a:gd name="T3" fmla="*/ 18 h 49"/>
                <a:gd name="T4" fmla="*/ 33 w 59"/>
                <a:gd name="T5" fmla="*/ 15 h 49"/>
                <a:gd name="T6" fmla="*/ 2 w 59"/>
                <a:gd name="T7" fmla="*/ 42 h 49"/>
                <a:gd name="T8" fmla="*/ 11 w 59"/>
                <a:gd name="T9" fmla="*/ 46 h 49"/>
                <a:gd name="T10" fmla="*/ 53 w 59"/>
                <a:gd name="T1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" h="49">
                  <a:moveTo>
                    <a:pt x="53" y="0"/>
                  </a:moveTo>
                  <a:cubicBezTo>
                    <a:pt x="53" y="0"/>
                    <a:pt x="45" y="1"/>
                    <a:pt x="33" y="18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3" y="15"/>
                    <a:pt x="22" y="33"/>
                    <a:pt x="2" y="42"/>
                  </a:cubicBezTo>
                  <a:cubicBezTo>
                    <a:pt x="2" y="42"/>
                    <a:pt x="0" y="49"/>
                    <a:pt x="11" y="46"/>
                  </a:cubicBezTo>
                  <a:cubicBezTo>
                    <a:pt x="22" y="42"/>
                    <a:pt x="59" y="3"/>
                    <a:pt x="53" y="0"/>
                  </a:cubicBezTo>
                  <a:close/>
                </a:path>
              </a:pathLst>
            </a:custGeom>
            <a:solidFill>
              <a:srgbClr val="AFA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3" name="Freeform 153"/>
            <p:cNvSpPr>
              <a:spLocks noEditPoints="1"/>
            </p:cNvSpPr>
            <p:nvPr/>
          </p:nvSpPr>
          <p:spPr bwMode="auto">
            <a:xfrm>
              <a:off x="9793289" y="5105401"/>
              <a:ext cx="352425" cy="225425"/>
            </a:xfrm>
            <a:custGeom>
              <a:avLst/>
              <a:gdLst>
                <a:gd name="T0" fmla="*/ 56 w 178"/>
                <a:gd name="T1" fmla="*/ 23 h 114"/>
                <a:gd name="T2" fmla="*/ 39 w 178"/>
                <a:gd name="T3" fmla="*/ 50 h 114"/>
                <a:gd name="T4" fmla="*/ 38 w 178"/>
                <a:gd name="T5" fmla="*/ 71 h 114"/>
                <a:gd name="T6" fmla="*/ 44 w 178"/>
                <a:gd name="T7" fmla="*/ 90 h 114"/>
                <a:gd name="T8" fmla="*/ 44 w 178"/>
                <a:gd name="T9" fmla="*/ 90 h 114"/>
                <a:gd name="T10" fmla="*/ 46 w 178"/>
                <a:gd name="T11" fmla="*/ 92 h 114"/>
                <a:gd name="T12" fmla="*/ 25 w 178"/>
                <a:gd name="T13" fmla="*/ 99 h 114"/>
                <a:gd name="T14" fmla="*/ 0 w 178"/>
                <a:gd name="T15" fmla="*/ 108 h 114"/>
                <a:gd name="T16" fmla="*/ 3 w 178"/>
                <a:gd name="T17" fmla="*/ 109 h 114"/>
                <a:gd name="T18" fmla="*/ 4 w 178"/>
                <a:gd name="T19" fmla="*/ 108 h 114"/>
                <a:gd name="T20" fmla="*/ 43 w 178"/>
                <a:gd name="T21" fmla="*/ 99 h 114"/>
                <a:gd name="T22" fmla="*/ 78 w 178"/>
                <a:gd name="T23" fmla="*/ 114 h 114"/>
                <a:gd name="T24" fmla="*/ 118 w 178"/>
                <a:gd name="T25" fmla="*/ 110 h 114"/>
                <a:gd name="T26" fmla="*/ 119 w 178"/>
                <a:gd name="T27" fmla="*/ 110 h 114"/>
                <a:gd name="T28" fmla="*/ 117 w 178"/>
                <a:gd name="T29" fmla="*/ 105 h 114"/>
                <a:gd name="T30" fmla="*/ 126 w 178"/>
                <a:gd name="T31" fmla="*/ 97 h 114"/>
                <a:gd name="T32" fmla="*/ 129 w 178"/>
                <a:gd name="T33" fmla="*/ 101 h 114"/>
                <a:gd name="T34" fmla="*/ 130 w 178"/>
                <a:gd name="T35" fmla="*/ 93 h 114"/>
                <a:gd name="T36" fmla="*/ 137 w 178"/>
                <a:gd name="T37" fmla="*/ 89 h 114"/>
                <a:gd name="T38" fmla="*/ 160 w 178"/>
                <a:gd name="T39" fmla="*/ 86 h 114"/>
                <a:gd name="T40" fmla="*/ 158 w 178"/>
                <a:gd name="T41" fmla="*/ 86 h 114"/>
                <a:gd name="T42" fmla="*/ 155 w 178"/>
                <a:gd name="T43" fmla="*/ 73 h 114"/>
                <a:gd name="T44" fmla="*/ 166 w 178"/>
                <a:gd name="T45" fmla="*/ 64 h 114"/>
                <a:gd name="T46" fmla="*/ 178 w 178"/>
                <a:gd name="T47" fmla="*/ 50 h 114"/>
                <a:gd name="T48" fmla="*/ 172 w 178"/>
                <a:gd name="T49" fmla="*/ 45 h 114"/>
                <a:gd name="T50" fmla="*/ 170 w 178"/>
                <a:gd name="T51" fmla="*/ 44 h 114"/>
                <a:gd name="T52" fmla="*/ 170 w 178"/>
                <a:gd name="T53" fmla="*/ 45 h 114"/>
                <a:gd name="T54" fmla="*/ 153 w 178"/>
                <a:gd name="T55" fmla="*/ 67 h 114"/>
                <a:gd name="T56" fmla="*/ 150 w 178"/>
                <a:gd name="T57" fmla="*/ 53 h 114"/>
                <a:gd name="T58" fmla="*/ 148 w 178"/>
                <a:gd name="T59" fmla="*/ 35 h 114"/>
                <a:gd name="T60" fmla="*/ 143 w 178"/>
                <a:gd name="T61" fmla="*/ 32 h 114"/>
                <a:gd name="T62" fmla="*/ 143 w 178"/>
                <a:gd name="T63" fmla="*/ 41 h 114"/>
                <a:gd name="T64" fmla="*/ 141 w 178"/>
                <a:gd name="T65" fmla="*/ 53 h 114"/>
                <a:gd name="T66" fmla="*/ 131 w 178"/>
                <a:gd name="T67" fmla="*/ 68 h 114"/>
                <a:gd name="T68" fmla="*/ 116 w 178"/>
                <a:gd name="T69" fmla="*/ 76 h 114"/>
                <a:gd name="T70" fmla="*/ 113 w 178"/>
                <a:gd name="T71" fmla="*/ 68 h 114"/>
                <a:gd name="T72" fmla="*/ 114 w 178"/>
                <a:gd name="T73" fmla="*/ 57 h 114"/>
                <a:gd name="T74" fmla="*/ 117 w 178"/>
                <a:gd name="T75" fmla="*/ 49 h 114"/>
                <a:gd name="T76" fmla="*/ 122 w 178"/>
                <a:gd name="T77" fmla="*/ 24 h 114"/>
                <a:gd name="T78" fmla="*/ 117 w 178"/>
                <a:gd name="T79" fmla="*/ 21 h 114"/>
                <a:gd name="T80" fmla="*/ 117 w 178"/>
                <a:gd name="T81" fmla="*/ 21 h 114"/>
                <a:gd name="T82" fmla="*/ 96 w 178"/>
                <a:gd name="T83" fmla="*/ 69 h 114"/>
                <a:gd name="T84" fmla="*/ 80 w 178"/>
                <a:gd name="T85" fmla="*/ 70 h 114"/>
                <a:gd name="T86" fmla="*/ 50 w 178"/>
                <a:gd name="T87" fmla="*/ 46 h 114"/>
                <a:gd name="T88" fmla="*/ 61 w 178"/>
                <a:gd name="T89" fmla="*/ 21 h 114"/>
                <a:gd name="T90" fmla="*/ 80 w 178"/>
                <a:gd name="T91" fmla="*/ 0 h 114"/>
                <a:gd name="T92" fmla="*/ 75 w 178"/>
                <a:gd name="T93" fmla="*/ 3 h 114"/>
                <a:gd name="T94" fmla="*/ 55 w 178"/>
                <a:gd name="T95" fmla="*/ 20 h 114"/>
                <a:gd name="T96" fmla="*/ 56 w 178"/>
                <a:gd name="T97" fmla="*/ 23 h 114"/>
                <a:gd name="T98" fmla="*/ 52 w 178"/>
                <a:gd name="T99" fmla="*/ 59 h 114"/>
                <a:gd name="T100" fmla="*/ 99 w 178"/>
                <a:gd name="T101" fmla="*/ 89 h 114"/>
                <a:gd name="T102" fmla="*/ 101 w 178"/>
                <a:gd name="T103" fmla="*/ 89 h 114"/>
                <a:gd name="T104" fmla="*/ 105 w 178"/>
                <a:gd name="T105" fmla="*/ 92 h 114"/>
                <a:gd name="T106" fmla="*/ 106 w 178"/>
                <a:gd name="T107" fmla="*/ 92 h 114"/>
                <a:gd name="T108" fmla="*/ 102 w 178"/>
                <a:gd name="T109" fmla="*/ 105 h 114"/>
                <a:gd name="T110" fmla="*/ 101 w 178"/>
                <a:gd name="T111" fmla="*/ 105 h 114"/>
                <a:gd name="T112" fmla="*/ 71 w 178"/>
                <a:gd name="T113" fmla="*/ 106 h 114"/>
                <a:gd name="T114" fmla="*/ 66 w 178"/>
                <a:gd name="T115" fmla="*/ 103 h 114"/>
                <a:gd name="T116" fmla="*/ 64 w 178"/>
                <a:gd name="T117" fmla="*/ 101 h 114"/>
                <a:gd name="T118" fmla="*/ 53 w 178"/>
                <a:gd name="T119" fmla="*/ 82 h 114"/>
                <a:gd name="T120" fmla="*/ 43 w 178"/>
                <a:gd name="T121" fmla="*/ 67 h 114"/>
                <a:gd name="T122" fmla="*/ 52 w 178"/>
                <a:gd name="T123" fmla="*/ 59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8" h="114">
                  <a:moveTo>
                    <a:pt x="56" y="23"/>
                  </a:moveTo>
                  <a:cubicBezTo>
                    <a:pt x="52" y="33"/>
                    <a:pt x="43" y="39"/>
                    <a:pt x="39" y="50"/>
                  </a:cubicBezTo>
                  <a:cubicBezTo>
                    <a:pt x="36" y="57"/>
                    <a:pt x="35" y="63"/>
                    <a:pt x="38" y="71"/>
                  </a:cubicBezTo>
                  <a:cubicBezTo>
                    <a:pt x="41" y="75"/>
                    <a:pt x="48" y="84"/>
                    <a:pt x="44" y="90"/>
                  </a:cubicBezTo>
                  <a:cubicBezTo>
                    <a:pt x="44" y="90"/>
                    <a:pt x="44" y="90"/>
                    <a:pt x="44" y="90"/>
                  </a:cubicBezTo>
                  <a:cubicBezTo>
                    <a:pt x="45" y="91"/>
                    <a:pt x="46" y="91"/>
                    <a:pt x="46" y="92"/>
                  </a:cubicBezTo>
                  <a:cubicBezTo>
                    <a:pt x="40" y="96"/>
                    <a:pt x="32" y="98"/>
                    <a:pt x="25" y="99"/>
                  </a:cubicBezTo>
                  <a:cubicBezTo>
                    <a:pt x="18" y="100"/>
                    <a:pt x="2" y="98"/>
                    <a:pt x="0" y="108"/>
                  </a:cubicBezTo>
                  <a:cubicBezTo>
                    <a:pt x="1" y="108"/>
                    <a:pt x="2" y="108"/>
                    <a:pt x="3" y="109"/>
                  </a:cubicBezTo>
                  <a:cubicBezTo>
                    <a:pt x="3" y="108"/>
                    <a:pt x="3" y="108"/>
                    <a:pt x="4" y="108"/>
                  </a:cubicBezTo>
                  <a:cubicBezTo>
                    <a:pt x="16" y="105"/>
                    <a:pt x="30" y="98"/>
                    <a:pt x="43" y="99"/>
                  </a:cubicBezTo>
                  <a:cubicBezTo>
                    <a:pt x="57" y="100"/>
                    <a:pt x="67" y="107"/>
                    <a:pt x="78" y="114"/>
                  </a:cubicBezTo>
                  <a:cubicBezTo>
                    <a:pt x="91" y="109"/>
                    <a:pt x="105" y="111"/>
                    <a:pt x="118" y="110"/>
                  </a:cubicBezTo>
                  <a:cubicBezTo>
                    <a:pt x="119" y="110"/>
                    <a:pt x="119" y="110"/>
                    <a:pt x="119" y="110"/>
                  </a:cubicBezTo>
                  <a:cubicBezTo>
                    <a:pt x="118" y="108"/>
                    <a:pt x="118" y="107"/>
                    <a:pt x="117" y="105"/>
                  </a:cubicBezTo>
                  <a:cubicBezTo>
                    <a:pt x="112" y="98"/>
                    <a:pt x="122" y="90"/>
                    <a:pt x="126" y="97"/>
                  </a:cubicBezTo>
                  <a:cubicBezTo>
                    <a:pt x="127" y="98"/>
                    <a:pt x="128" y="100"/>
                    <a:pt x="129" y="101"/>
                  </a:cubicBezTo>
                  <a:cubicBezTo>
                    <a:pt x="129" y="98"/>
                    <a:pt x="130" y="96"/>
                    <a:pt x="130" y="93"/>
                  </a:cubicBezTo>
                  <a:cubicBezTo>
                    <a:pt x="131" y="91"/>
                    <a:pt x="134" y="89"/>
                    <a:pt x="137" y="89"/>
                  </a:cubicBezTo>
                  <a:cubicBezTo>
                    <a:pt x="145" y="90"/>
                    <a:pt x="152" y="89"/>
                    <a:pt x="160" y="86"/>
                  </a:cubicBezTo>
                  <a:cubicBezTo>
                    <a:pt x="159" y="86"/>
                    <a:pt x="159" y="86"/>
                    <a:pt x="158" y="86"/>
                  </a:cubicBezTo>
                  <a:cubicBezTo>
                    <a:pt x="151" y="86"/>
                    <a:pt x="152" y="77"/>
                    <a:pt x="155" y="73"/>
                  </a:cubicBezTo>
                  <a:cubicBezTo>
                    <a:pt x="158" y="69"/>
                    <a:pt x="162" y="67"/>
                    <a:pt x="166" y="64"/>
                  </a:cubicBezTo>
                  <a:cubicBezTo>
                    <a:pt x="170" y="60"/>
                    <a:pt x="174" y="54"/>
                    <a:pt x="178" y="50"/>
                  </a:cubicBezTo>
                  <a:cubicBezTo>
                    <a:pt x="176" y="47"/>
                    <a:pt x="174" y="45"/>
                    <a:pt x="172" y="45"/>
                  </a:cubicBezTo>
                  <a:cubicBezTo>
                    <a:pt x="172" y="44"/>
                    <a:pt x="171" y="44"/>
                    <a:pt x="170" y="44"/>
                  </a:cubicBezTo>
                  <a:cubicBezTo>
                    <a:pt x="170" y="45"/>
                    <a:pt x="170" y="45"/>
                    <a:pt x="170" y="45"/>
                  </a:cubicBezTo>
                  <a:cubicBezTo>
                    <a:pt x="169" y="47"/>
                    <a:pt x="155" y="68"/>
                    <a:pt x="153" y="67"/>
                  </a:cubicBezTo>
                  <a:cubicBezTo>
                    <a:pt x="149" y="64"/>
                    <a:pt x="150" y="57"/>
                    <a:pt x="150" y="53"/>
                  </a:cubicBezTo>
                  <a:cubicBezTo>
                    <a:pt x="150" y="48"/>
                    <a:pt x="147" y="40"/>
                    <a:pt x="148" y="35"/>
                  </a:cubicBezTo>
                  <a:cubicBezTo>
                    <a:pt x="148" y="34"/>
                    <a:pt x="144" y="32"/>
                    <a:pt x="143" y="32"/>
                  </a:cubicBezTo>
                  <a:cubicBezTo>
                    <a:pt x="142" y="33"/>
                    <a:pt x="143" y="40"/>
                    <a:pt x="143" y="41"/>
                  </a:cubicBezTo>
                  <a:cubicBezTo>
                    <a:pt x="142" y="45"/>
                    <a:pt x="142" y="49"/>
                    <a:pt x="141" y="53"/>
                  </a:cubicBezTo>
                  <a:cubicBezTo>
                    <a:pt x="141" y="53"/>
                    <a:pt x="135" y="64"/>
                    <a:pt x="131" y="68"/>
                  </a:cubicBezTo>
                  <a:cubicBezTo>
                    <a:pt x="127" y="72"/>
                    <a:pt x="122" y="76"/>
                    <a:pt x="116" y="76"/>
                  </a:cubicBezTo>
                  <a:cubicBezTo>
                    <a:pt x="111" y="76"/>
                    <a:pt x="113" y="72"/>
                    <a:pt x="113" y="68"/>
                  </a:cubicBezTo>
                  <a:cubicBezTo>
                    <a:pt x="113" y="64"/>
                    <a:pt x="113" y="60"/>
                    <a:pt x="114" y="57"/>
                  </a:cubicBezTo>
                  <a:cubicBezTo>
                    <a:pt x="115" y="54"/>
                    <a:pt x="117" y="52"/>
                    <a:pt x="117" y="49"/>
                  </a:cubicBezTo>
                  <a:cubicBezTo>
                    <a:pt x="120" y="40"/>
                    <a:pt x="120" y="32"/>
                    <a:pt x="122" y="24"/>
                  </a:cubicBezTo>
                  <a:cubicBezTo>
                    <a:pt x="120" y="23"/>
                    <a:pt x="119" y="22"/>
                    <a:pt x="117" y="21"/>
                  </a:cubicBezTo>
                  <a:cubicBezTo>
                    <a:pt x="117" y="21"/>
                    <a:pt x="117" y="21"/>
                    <a:pt x="117" y="21"/>
                  </a:cubicBezTo>
                  <a:cubicBezTo>
                    <a:pt x="112" y="37"/>
                    <a:pt x="110" y="59"/>
                    <a:pt x="96" y="69"/>
                  </a:cubicBezTo>
                  <a:cubicBezTo>
                    <a:pt x="91" y="73"/>
                    <a:pt x="86" y="72"/>
                    <a:pt x="80" y="70"/>
                  </a:cubicBezTo>
                  <a:cubicBezTo>
                    <a:pt x="68" y="67"/>
                    <a:pt x="49" y="59"/>
                    <a:pt x="50" y="46"/>
                  </a:cubicBezTo>
                  <a:cubicBezTo>
                    <a:pt x="50" y="37"/>
                    <a:pt x="57" y="29"/>
                    <a:pt x="61" y="21"/>
                  </a:cubicBezTo>
                  <a:cubicBezTo>
                    <a:pt x="67" y="13"/>
                    <a:pt x="73" y="7"/>
                    <a:pt x="80" y="0"/>
                  </a:cubicBezTo>
                  <a:cubicBezTo>
                    <a:pt x="79" y="0"/>
                    <a:pt x="77" y="1"/>
                    <a:pt x="75" y="3"/>
                  </a:cubicBezTo>
                  <a:cubicBezTo>
                    <a:pt x="68" y="8"/>
                    <a:pt x="61" y="13"/>
                    <a:pt x="55" y="20"/>
                  </a:cubicBezTo>
                  <a:cubicBezTo>
                    <a:pt x="56" y="20"/>
                    <a:pt x="56" y="22"/>
                    <a:pt x="56" y="23"/>
                  </a:cubicBezTo>
                  <a:close/>
                  <a:moveTo>
                    <a:pt x="52" y="59"/>
                  </a:moveTo>
                  <a:cubicBezTo>
                    <a:pt x="69" y="67"/>
                    <a:pt x="83" y="80"/>
                    <a:pt x="99" y="89"/>
                  </a:cubicBezTo>
                  <a:cubicBezTo>
                    <a:pt x="100" y="89"/>
                    <a:pt x="101" y="89"/>
                    <a:pt x="101" y="89"/>
                  </a:cubicBezTo>
                  <a:cubicBezTo>
                    <a:pt x="104" y="89"/>
                    <a:pt x="105" y="91"/>
                    <a:pt x="105" y="92"/>
                  </a:cubicBezTo>
                  <a:cubicBezTo>
                    <a:pt x="105" y="92"/>
                    <a:pt x="106" y="92"/>
                    <a:pt x="106" y="92"/>
                  </a:cubicBezTo>
                  <a:cubicBezTo>
                    <a:pt x="113" y="96"/>
                    <a:pt x="109" y="107"/>
                    <a:pt x="102" y="105"/>
                  </a:cubicBezTo>
                  <a:cubicBezTo>
                    <a:pt x="102" y="105"/>
                    <a:pt x="102" y="105"/>
                    <a:pt x="101" y="105"/>
                  </a:cubicBezTo>
                  <a:cubicBezTo>
                    <a:pt x="91" y="107"/>
                    <a:pt x="81" y="107"/>
                    <a:pt x="71" y="106"/>
                  </a:cubicBezTo>
                  <a:cubicBezTo>
                    <a:pt x="68" y="106"/>
                    <a:pt x="66" y="105"/>
                    <a:pt x="66" y="103"/>
                  </a:cubicBezTo>
                  <a:cubicBezTo>
                    <a:pt x="65" y="102"/>
                    <a:pt x="64" y="102"/>
                    <a:pt x="64" y="101"/>
                  </a:cubicBezTo>
                  <a:cubicBezTo>
                    <a:pt x="59" y="95"/>
                    <a:pt x="57" y="88"/>
                    <a:pt x="53" y="82"/>
                  </a:cubicBezTo>
                  <a:cubicBezTo>
                    <a:pt x="49" y="77"/>
                    <a:pt x="46" y="72"/>
                    <a:pt x="43" y="67"/>
                  </a:cubicBezTo>
                  <a:cubicBezTo>
                    <a:pt x="40" y="61"/>
                    <a:pt x="47" y="56"/>
                    <a:pt x="52" y="59"/>
                  </a:cubicBezTo>
                  <a:close/>
                </a:path>
              </a:pathLst>
            </a:cu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4" name="Freeform 154"/>
            <p:cNvSpPr/>
            <p:nvPr/>
          </p:nvSpPr>
          <p:spPr bwMode="auto">
            <a:xfrm>
              <a:off x="10104439" y="5422901"/>
              <a:ext cx="80963" cy="39688"/>
            </a:xfrm>
            <a:custGeom>
              <a:avLst/>
              <a:gdLst>
                <a:gd name="T0" fmla="*/ 39 w 41"/>
                <a:gd name="T1" fmla="*/ 8 h 20"/>
                <a:gd name="T2" fmla="*/ 32 w 41"/>
                <a:gd name="T3" fmla="*/ 5 h 20"/>
                <a:gd name="T4" fmla="*/ 24 w 41"/>
                <a:gd name="T5" fmla="*/ 2 h 20"/>
                <a:gd name="T6" fmla="*/ 12 w 41"/>
                <a:gd name="T7" fmla="*/ 0 h 20"/>
                <a:gd name="T8" fmla="*/ 3 w 41"/>
                <a:gd name="T9" fmla="*/ 1 h 20"/>
                <a:gd name="T10" fmla="*/ 1 w 41"/>
                <a:gd name="T11" fmla="*/ 8 h 20"/>
                <a:gd name="T12" fmla="*/ 8 w 41"/>
                <a:gd name="T13" fmla="*/ 20 h 20"/>
                <a:gd name="T14" fmla="*/ 39 w 41"/>
                <a:gd name="T15" fmla="*/ 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20">
                  <a:moveTo>
                    <a:pt x="39" y="8"/>
                  </a:moveTo>
                  <a:cubicBezTo>
                    <a:pt x="41" y="9"/>
                    <a:pt x="35" y="6"/>
                    <a:pt x="32" y="5"/>
                  </a:cubicBezTo>
                  <a:cubicBezTo>
                    <a:pt x="29" y="5"/>
                    <a:pt x="27" y="3"/>
                    <a:pt x="24" y="2"/>
                  </a:cubicBezTo>
                  <a:cubicBezTo>
                    <a:pt x="20" y="1"/>
                    <a:pt x="16" y="1"/>
                    <a:pt x="12" y="0"/>
                  </a:cubicBezTo>
                  <a:cubicBezTo>
                    <a:pt x="9" y="0"/>
                    <a:pt x="6" y="0"/>
                    <a:pt x="3" y="1"/>
                  </a:cubicBezTo>
                  <a:cubicBezTo>
                    <a:pt x="0" y="2"/>
                    <a:pt x="1" y="8"/>
                    <a:pt x="1" y="8"/>
                  </a:cubicBezTo>
                  <a:cubicBezTo>
                    <a:pt x="3" y="12"/>
                    <a:pt x="5" y="16"/>
                    <a:pt x="8" y="20"/>
                  </a:cubicBezTo>
                  <a:cubicBezTo>
                    <a:pt x="8" y="20"/>
                    <a:pt x="14" y="1"/>
                    <a:pt x="39" y="8"/>
                  </a:cubicBezTo>
                  <a:close/>
                </a:path>
              </a:pathLst>
            </a:custGeom>
            <a:solidFill>
              <a:srgbClr val="D3D2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5" name="Freeform 155"/>
            <p:cNvSpPr/>
            <p:nvPr/>
          </p:nvSpPr>
          <p:spPr bwMode="auto">
            <a:xfrm>
              <a:off x="10112376" y="5422901"/>
              <a:ext cx="73025" cy="25400"/>
            </a:xfrm>
            <a:custGeom>
              <a:avLst/>
              <a:gdLst>
                <a:gd name="T0" fmla="*/ 8 w 37"/>
                <a:gd name="T1" fmla="*/ 13 h 13"/>
                <a:gd name="T2" fmla="*/ 35 w 37"/>
                <a:gd name="T3" fmla="*/ 8 h 13"/>
                <a:gd name="T4" fmla="*/ 28 w 37"/>
                <a:gd name="T5" fmla="*/ 5 h 13"/>
                <a:gd name="T6" fmla="*/ 20 w 37"/>
                <a:gd name="T7" fmla="*/ 2 h 13"/>
                <a:gd name="T8" fmla="*/ 8 w 37"/>
                <a:gd name="T9" fmla="*/ 0 h 13"/>
                <a:gd name="T10" fmla="*/ 0 w 37"/>
                <a:gd name="T11" fmla="*/ 1 h 13"/>
                <a:gd name="T12" fmla="*/ 8 w 37"/>
                <a:gd name="T13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13">
                  <a:moveTo>
                    <a:pt x="8" y="13"/>
                  </a:moveTo>
                  <a:cubicBezTo>
                    <a:pt x="12" y="9"/>
                    <a:pt x="20" y="4"/>
                    <a:pt x="35" y="8"/>
                  </a:cubicBezTo>
                  <a:cubicBezTo>
                    <a:pt x="37" y="9"/>
                    <a:pt x="31" y="6"/>
                    <a:pt x="28" y="5"/>
                  </a:cubicBezTo>
                  <a:cubicBezTo>
                    <a:pt x="25" y="5"/>
                    <a:pt x="23" y="3"/>
                    <a:pt x="20" y="2"/>
                  </a:cubicBezTo>
                  <a:cubicBezTo>
                    <a:pt x="16" y="1"/>
                    <a:pt x="12" y="1"/>
                    <a:pt x="8" y="0"/>
                  </a:cubicBezTo>
                  <a:cubicBezTo>
                    <a:pt x="5" y="0"/>
                    <a:pt x="2" y="0"/>
                    <a:pt x="0" y="1"/>
                  </a:cubicBezTo>
                  <a:cubicBezTo>
                    <a:pt x="0" y="6"/>
                    <a:pt x="4" y="10"/>
                    <a:pt x="8" y="13"/>
                  </a:cubicBezTo>
                  <a:close/>
                </a:path>
              </a:pathLst>
            </a:cu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6" name="Freeform 156"/>
            <p:cNvSpPr/>
            <p:nvPr/>
          </p:nvSpPr>
          <p:spPr bwMode="auto">
            <a:xfrm>
              <a:off x="10169526" y="5238751"/>
              <a:ext cx="276225" cy="303213"/>
            </a:xfrm>
            <a:custGeom>
              <a:avLst/>
              <a:gdLst>
                <a:gd name="T0" fmla="*/ 96 w 140"/>
                <a:gd name="T1" fmla="*/ 63 h 153"/>
                <a:gd name="T2" fmla="*/ 133 w 140"/>
                <a:gd name="T3" fmla="*/ 71 h 153"/>
                <a:gd name="T4" fmla="*/ 139 w 140"/>
                <a:gd name="T5" fmla="*/ 81 h 153"/>
                <a:gd name="T6" fmla="*/ 137 w 140"/>
                <a:gd name="T7" fmla="*/ 110 h 153"/>
                <a:gd name="T8" fmla="*/ 105 w 140"/>
                <a:gd name="T9" fmla="*/ 100 h 153"/>
                <a:gd name="T10" fmla="*/ 102 w 140"/>
                <a:gd name="T11" fmla="*/ 107 h 153"/>
                <a:gd name="T12" fmla="*/ 98 w 140"/>
                <a:gd name="T13" fmla="*/ 120 h 153"/>
                <a:gd name="T14" fmla="*/ 92 w 140"/>
                <a:gd name="T15" fmla="*/ 138 h 153"/>
                <a:gd name="T16" fmla="*/ 78 w 140"/>
                <a:gd name="T17" fmla="*/ 127 h 153"/>
                <a:gd name="T18" fmla="*/ 67 w 140"/>
                <a:gd name="T19" fmla="*/ 116 h 153"/>
                <a:gd name="T20" fmla="*/ 57 w 140"/>
                <a:gd name="T21" fmla="*/ 146 h 153"/>
                <a:gd name="T22" fmla="*/ 38 w 140"/>
                <a:gd name="T23" fmla="*/ 153 h 153"/>
                <a:gd name="T24" fmla="*/ 26 w 140"/>
                <a:gd name="T25" fmla="*/ 152 h 153"/>
                <a:gd name="T26" fmla="*/ 25 w 140"/>
                <a:gd name="T27" fmla="*/ 133 h 153"/>
                <a:gd name="T28" fmla="*/ 6 w 140"/>
                <a:gd name="T29" fmla="*/ 126 h 153"/>
                <a:gd name="T30" fmla="*/ 1 w 140"/>
                <a:gd name="T31" fmla="*/ 120 h 153"/>
                <a:gd name="T32" fmla="*/ 3 w 140"/>
                <a:gd name="T33" fmla="*/ 99 h 153"/>
                <a:gd name="T34" fmla="*/ 3 w 140"/>
                <a:gd name="T35" fmla="*/ 81 h 153"/>
                <a:gd name="T36" fmla="*/ 7 w 140"/>
                <a:gd name="T37" fmla="*/ 71 h 153"/>
                <a:gd name="T38" fmla="*/ 18 w 140"/>
                <a:gd name="T39" fmla="*/ 64 h 153"/>
                <a:gd name="T40" fmla="*/ 1 w 140"/>
                <a:gd name="T41" fmla="*/ 56 h 153"/>
                <a:gd name="T42" fmla="*/ 10 w 140"/>
                <a:gd name="T43" fmla="*/ 37 h 153"/>
                <a:gd name="T44" fmla="*/ 15 w 140"/>
                <a:gd name="T45" fmla="*/ 22 h 153"/>
                <a:gd name="T46" fmla="*/ 26 w 140"/>
                <a:gd name="T47" fmla="*/ 32 h 153"/>
                <a:gd name="T48" fmla="*/ 38 w 140"/>
                <a:gd name="T49" fmla="*/ 24 h 153"/>
                <a:gd name="T50" fmla="*/ 46 w 140"/>
                <a:gd name="T51" fmla="*/ 12 h 153"/>
                <a:gd name="T52" fmla="*/ 55 w 140"/>
                <a:gd name="T53" fmla="*/ 1 h 153"/>
                <a:gd name="T54" fmla="*/ 61 w 140"/>
                <a:gd name="T55" fmla="*/ 1 h 153"/>
                <a:gd name="T56" fmla="*/ 67 w 140"/>
                <a:gd name="T57" fmla="*/ 3 h 153"/>
                <a:gd name="T58" fmla="*/ 68 w 140"/>
                <a:gd name="T59" fmla="*/ 6 h 153"/>
                <a:gd name="T60" fmla="*/ 70 w 140"/>
                <a:gd name="T61" fmla="*/ 9 h 153"/>
                <a:gd name="T62" fmla="*/ 73 w 140"/>
                <a:gd name="T63" fmla="*/ 14 h 153"/>
                <a:gd name="T64" fmla="*/ 77 w 140"/>
                <a:gd name="T65" fmla="*/ 17 h 153"/>
                <a:gd name="T66" fmla="*/ 83 w 140"/>
                <a:gd name="T67" fmla="*/ 19 h 153"/>
                <a:gd name="T68" fmla="*/ 92 w 140"/>
                <a:gd name="T69" fmla="*/ 21 h 153"/>
                <a:gd name="T70" fmla="*/ 91 w 140"/>
                <a:gd name="T71" fmla="*/ 25 h 153"/>
                <a:gd name="T72" fmla="*/ 91 w 140"/>
                <a:gd name="T73" fmla="*/ 47 h 153"/>
                <a:gd name="T74" fmla="*/ 93 w 140"/>
                <a:gd name="T75" fmla="*/ 65 h 153"/>
                <a:gd name="T76" fmla="*/ 96 w 140"/>
                <a:gd name="T77" fmla="*/ 6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40" h="153">
                  <a:moveTo>
                    <a:pt x="96" y="63"/>
                  </a:moveTo>
                  <a:cubicBezTo>
                    <a:pt x="105" y="64"/>
                    <a:pt x="124" y="68"/>
                    <a:pt x="133" y="71"/>
                  </a:cubicBezTo>
                  <a:cubicBezTo>
                    <a:pt x="140" y="72"/>
                    <a:pt x="139" y="74"/>
                    <a:pt x="139" y="81"/>
                  </a:cubicBezTo>
                  <a:cubicBezTo>
                    <a:pt x="139" y="90"/>
                    <a:pt x="138" y="100"/>
                    <a:pt x="137" y="110"/>
                  </a:cubicBezTo>
                  <a:cubicBezTo>
                    <a:pt x="125" y="109"/>
                    <a:pt x="116" y="102"/>
                    <a:pt x="105" y="100"/>
                  </a:cubicBezTo>
                  <a:cubicBezTo>
                    <a:pt x="103" y="102"/>
                    <a:pt x="103" y="104"/>
                    <a:pt x="102" y="107"/>
                  </a:cubicBezTo>
                  <a:cubicBezTo>
                    <a:pt x="101" y="112"/>
                    <a:pt x="100" y="115"/>
                    <a:pt x="98" y="120"/>
                  </a:cubicBezTo>
                  <a:cubicBezTo>
                    <a:pt x="97" y="123"/>
                    <a:pt x="94" y="137"/>
                    <a:pt x="92" y="138"/>
                  </a:cubicBezTo>
                  <a:cubicBezTo>
                    <a:pt x="84" y="142"/>
                    <a:pt x="80" y="131"/>
                    <a:pt x="78" y="127"/>
                  </a:cubicBezTo>
                  <a:cubicBezTo>
                    <a:pt x="75" y="123"/>
                    <a:pt x="71" y="119"/>
                    <a:pt x="67" y="116"/>
                  </a:cubicBezTo>
                  <a:cubicBezTo>
                    <a:pt x="64" y="129"/>
                    <a:pt x="57" y="146"/>
                    <a:pt x="57" y="146"/>
                  </a:cubicBezTo>
                  <a:cubicBezTo>
                    <a:pt x="57" y="146"/>
                    <a:pt x="46" y="153"/>
                    <a:pt x="38" y="153"/>
                  </a:cubicBezTo>
                  <a:cubicBezTo>
                    <a:pt x="32" y="152"/>
                    <a:pt x="26" y="152"/>
                    <a:pt x="26" y="152"/>
                  </a:cubicBezTo>
                  <a:cubicBezTo>
                    <a:pt x="26" y="152"/>
                    <a:pt x="24" y="138"/>
                    <a:pt x="25" y="133"/>
                  </a:cubicBezTo>
                  <a:cubicBezTo>
                    <a:pt x="18" y="133"/>
                    <a:pt x="11" y="129"/>
                    <a:pt x="6" y="126"/>
                  </a:cubicBezTo>
                  <a:cubicBezTo>
                    <a:pt x="1" y="124"/>
                    <a:pt x="2" y="124"/>
                    <a:pt x="1" y="120"/>
                  </a:cubicBezTo>
                  <a:cubicBezTo>
                    <a:pt x="0" y="113"/>
                    <a:pt x="3" y="105"/>
                    <a:pt x="3" y="99"/>
                  </a:cubicBezTo>
                  <a:cubicBezTo>
                    <a:pt x="4" y="92"/>
                    <a:pt x="4" y="87"/>
                    <a:pt x="3" y="81"/>
                  </a:cubicBezTo>
                  <a:cubicBezTo>
                    <a:pt x="2" y="76"/>
                    <a:pt x="1" y="75"/>
                    <a:pt x="7" y="71"/>
                  </a:cubicBezTo>
                  <a:cubicBezTo>
                    <a:pt x="10" y="68"/>
                    <a:pt x="14" y="65"/>
                    <a:pt x="18" y="64"/>
                  </a:cubicBezTo>
                  <a:cubicBezTo>
                    <a:pt x="14" y="63"/>
                    <a:pt x="1" y="61"/>
                    <a:pt x="1" y="56"/>
                  </a:cubicBezTo>
                  <a:cubicBezTo>
                    <a:pt x="0" y="52"/>
                    <a:pt x="9" y="42"/>
                    <a:pt x="10" y="37"/>
                  </a:cubicBezTo>
                  <a:cubicBezTo>
                    <a:pt x="12" y="32"/>
                    <a:pt x="14" y="28"/>
                    <a:pt x="15" y="22"/>
                  </a:cubicBezTo>
                  <a:cubicBezTo>
                    <a:pt x="19" y="22"/>
                    <a:pt x="23" y="29"/>
                    <a:pt x="26" y="32"/>
                  </a:cubicBezTo>
                  <a:cubicBezTo>
                    <a:pt x="31" y="30"/>
                    <a:pt x="35" y="27"/>
                    <a:pt x="38" y="24"/>
                  </a:cubicBezTo>
                  <a:cubicBezTo>
                    <a:pt x="43" y="20"/>
                    <a:pt x="44" y="17"/>
                    <a:pt x="46" y="12"/>
                  </a:cubicBezTo>
                  <a:cubicBezTo>
                    <a:pt x="47" y="8"/>
                    <a:pt x="50" y="1"/>
                    <a:pt x="55" y="1"/>
                  </a:cubicBezTo>
                  <a:cubicBezTo>
                    <a:pt x="57" y="0"/>
                    <a:pt x="59" y="0"/>
                    <a:pt x="61" y="1"/>
                  </a:cubicBezTo>
                  <a:cubicBezTo>
                    <a:pt x="63" y="1"/>
                    <a:pt x="66" y="2"/>
                    <a:pt x="67" y="3"/>
                  </a:cubicBezTo>
                  <a:cubicBezTo>
                    <a:pt x="68" y="4"/>
                    <a:pt x="68" y="5"/>
                    <a:pt x="68" y="6"/>
                  </a:cubicBezTo>
                  <a:cubicBezTo>
                    <a:pt x="68" y="7"/>
                    <a:pt x="69" y="8"/>
                    <a:pt x="70" y="9"/>
                  </a:cubicBezTo>
                  <a:cubicBezTo>
                    <a:pt x="71" y="10"/>
                    <a:pt x="72" y="12"/>
                    <a:pt x="73" y="14"/>
                  </a:cubicBezTo>
                  <a:cubicBezTo>
                    <a:pt x="74" y="15"/>
                    <a:pt x="75" y="17"/>
                    <a:pt x="77" y="17"/>
                  </a:cubicBezTo>
                  <a:cubicBezTo>
                    <a:pt x="79" y="18"/>
                    <a:pt x="81" y="18"/>
                    <a:pt x="83" y="19"/>
                  </a:cubicBezTo>
                  <a:cubicBezTo>
                    <a:pt x="84" y="17"/>
                    <a:pt x="92" y="19"/>
                    <a:pt x="92" y="21"/>
                  </a:cubicBezTo>
                  <a:cubicBezTo>
                    <a:pt x="92" y="22"/>
                    <a:pt x="91" y="24"/>
                    <a:pt x="91" y="25"/>
                  </a:cubicBezTo>
                  <a:cubicBezTo>
                    <a:pt x="88" y="33"/>
                    <a:pt x="91" y="39"/>
                    <a:pt x="91" y="47"/>
                  </a:cubicBezTo>
                  <a:cubicBezTo>
                    <a:pt x="93" y="65"/>
                    <a:pt x="93" y="65"/>
                    <a:pt x="93" y="65"/>
                  </a:cubicBezTo>
                  <a:lnTo>
                    <a:pt x="96" y="63"/>
                  </a:lnTo>
                  <a:close/>
                </a:path>
              </a:pathLst>
            </a:custGeom>
            <a:solidFill>
              <a:srgbClr val="E2DE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7" name="Freeform 157"/>
            <p:cNvSpPr/>
            <p:nvPr/>
          </p:nvSpPr>
          <p:spPr bwMode="auto">
            <a:xfrm>
              <a:off x="10225089" y="5253039"/>
              <a:ext cx="123825" cy="93663"/>
            </a:xfrm>
            <a:custGeom>
              <a:avLst/>
              <a:gdLst>
                <a:gd name="T0" fmla="*/ 19 w 63"/>
                <a:gd name="T1" fmla="*/ 36 h 47"/>
                <a:gd name="T2" fmla="*/ 23 w 63"/>
                <a:gd name="T3" fmla="*/ 25 h 47"/>
                <a:gd name="T4" fmla="*/ 33 w 63"/>
                <a:gd name="T5" fmla="*/ 40 h 47"/>
                <a:gd name="T6" fmla="*/ 59 w 63"/>
                <a:gd name="T7" fmla="*/ 46 h 47"/>
                <a:gd name="T8" fmla="*/ 63 w 63"/>
                <a:gd name="T9" fmla="*/ 38 h 47"/>
                <a:gd name="T10" fmla="*/ 63 w 63"/>
                <a:gd name="T11" fmla="*/ 33 h 47"/>
                <a:gd name="T12" fmla="*/ 47 w 63"/>
                <a:gd name="T13" fmla="*/ 27 h 47"/>
                <a:gd name="T14" fmla="*/ 36 w 63"/>
                <a:gd name="T15" fmla="*/ 21 h 47"/>
                <a:gd name="T16" fmla="*/ 28 w 63"/>
                <a:gd name="T17" fmla="*/ 14 h 47"/>
                <a:gd name="T18" fmla="*/ 20 w 63"/>
                <a:gd name="T19" fmla="*/ 0 h 47"/>
                <a:gd name="T20" fmla="*/ 18 w 63"/>
                <a:gd name="T21" fmla="*/ 5 h 47"/>
                <a:gd name="T22" fmla="*/ 10 w 63"/>
                <a:gd name="T23" fmla="*/ 17 h 47"/>
                <a:gd name="T24" fmla="*/ 0 w 63"/>
                <a:gd name="T25" fmla="*/ 24 h 47"/>
                <a:gd name="T26" fmla="*/ 7 w 63"/>
                <a:gd name="T27" fmla="*/ 30 h 47"/>
                <a:gd name="T28" fmla="*/ 19 w 63"/>
                <a:gd name="T29" fmla="*/ 3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3" h="47">
                  <a:moveTo>
                    <a:pt x="19" y="36"/>
                  </a:moveTo>
                  <a:cubicBezTo>
                    <a:pt x="20" y="34"/>
                    <a:pt x="19" y="26"/>
                    <a:pt x="23" y="25"/>
                  </a:cubicBezTo>
                  <a:cubicBezTo>
                    <a:pt x="24" y="25"/>
                    <a:pt x="31" y="39"/>
                    <a:pt x="33" y="40"/>
                  </a:cubicBezTo>
                  <a:cubicBezTo>
                    <a:pt x="40" y="44"/>
                    <a:pt x="51" y="45"/>
                    <a:pt x="59" y="46"/>
                  </a:cubicBezTo>
                  <a:cubicBezTo>
                    <a:pt x="63" y="47"/>
                    <a:pt x="63" y="42"/>
                    <a:pt x="63" y="38"/>
                  </a:cubicBezTo>
                  <a:cubicBezTo>
                    <a:pt x="63" y="36"/>
                    <a:pt x="63" y="35"/>
                    <a:pt x="63" y="33"/>
                  </a:cubicBezTo>
                  <a:cubicBezTo>
                    <a:pt x="63" y="33"/>
                    <a:pt x="48" y="28"/>
                    <a:pt x="47" y="27"/>
                  </a:cubicBezTo>
                  <a:cubicBezTo>
                    <a:pt x="43" y="25"/>
                    <a:pt x="39" y="23"/>
                    <a:pt x="36" y="21"/>
                  </a:cubicBezTo>
                  <a:cubicBezTo>
                    <a:pt x="33" y="19"/>
                    <a:pt x="30" y="17"/>
                    <a:pt x="28" y="14"/>
                  </a:cubicBezTo>
                  <a:cubicBezTo>
                    <a:pt x="24" y="10"/>
                    <a:pt x="23" y="5"/>
                    <a:pt x="20" y="0"/>
                  </a:cubicBezTo>
                  <a:cubicBezTo>
                    <a:pt x="19" y="1"/>
                    <a:pt x="19" y="4"/>
                    <a:pt x="18" y="5"/>
                  </a:cubicBezTo>
                  <a:cubicBezTo>
                    <a:pt x="16" y="10"/>
                    <a:pt x="14" y="13"/>
                    <a:pt x="10" y="17"/>
                  </a:cubicBezTo>
                  <a:cubicBezTo>
                    <a:pt x="7" y="19"/>
                    <a:pt x="4" y="23"/>
                    <a:pt x="0" y="24"/>
                  </a:cubicBezTo>
                  <a:cubicBezTo>
                    <a:pt x="2" y="26"/>
                    <a:pt x="4" y="28"/>
                    <a:pt x="7" y="30"/>
                  </a:cubicBezTo>
                  <a:cubicBezTo>
                    <a:pt x="10" y="32"/>
                    <a:pt x="16" y="42"/>
                    <a:pt x="19" y="36"/>
                  </a:cubicBezTo>
                  <a:close/>
                </a:path>
              </a:pathLst>
            </a:custGeom>
            <a:solidFill>
              <a:srgbClr val="D3D2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8" name="Freeform 158"/>
            <p:cNvSpPr/>
            <p:nvPr/>
          </p:nvSpPr>
          <p:spPr bwMode="auto">
            <a:xfrm>
              <a:off x="10312401" y="5364164"/>
              <a:ext cx="131763" cy="92075"/>
            </a:xfrm>
            <a:custGeom>
              <a:avLst/>
              <a:gdLst>
                <a:gd name="T0" fmla="*/ 23 w 67"/>
                <a:gd name="T1" fmla="*/ 26 h 47"/>
                <a:gd name="T2" fmla="*/ 2 w 67"/>
                <a:gd name="T3" fmla="*/ 3 h 47"/>
                <a:gd name="T4" fmla="*/ 0 w 67"/>
                <a:gd name="T5" fmla="*/ 3 h 47"/>
                <a:gd name="T6" fmla="*/ 4 w 67"/>
                <a:gd name="T7" fmla="*/ 15 h 47"/>
                <a:gd name="T8" fmla="*/ 17 w 67"/>
                <a:gd name="T9" fmla="*/ 24 h 47"/>
                <a:gd name="T10" fmla="*/ 17 w 67"/>
                <a:gd name="T11" fmla="*/ 26 h 47"/>
                <a:gd name="T12" fmla="*/ 22 w 67"/>
                <a:gd name="T13" fmla="*/ 33 h 47"/>
                <a:gd name="T14" fmla="*/ 16 w 67"/>
                <a:gd name="T15" fmla="*/ 44 h 47"/>
                <a:gd name="T16" fmla="*/ 17 w 67"/>
                <a:gd name="T17" fmla="*/ 47 h 47"/>
                <a:gd name="T18" fmla="*/ 28 w 67"/>
                <a:gd name="T19" fmla="*/ 41 h 47"/>
                <a:gd name="T20" fmla="*/ 31 w 67"/>
                <a:gd name="T21" fmla="*/ 40 h 47"/>
                <a:gd name="T22" fmla="*/ 33 w 67"/>
                <a:gd name="T23" fmla="*/ 37 h 47"/>
                <a:gd name="T24" fmla="*/ 65 w 67"/>
                <a:gd name="T25" fmla="*/ 47 h 47"/>
                <a:gd name="T26" fmla="*/ 67 w 67"/>
                <a:gd name="T27" fmla="*/ 27 h 47"/>
                <a:gd name="T28" fmla="*/ 61 w 67"/>
                <a:gd name="T29" fmla="*/ 25 h 47"/>
                <a:gd name="T30" fmla="*/ 36 w 67"/>
                <a:gd name="T31" fmla="*/ 15 h 47"/>
                <a:gd name="T32" fmla="*/ 24 w 67"/>
                <a:gd name="T33" fmla="*/ 0 h 47"/>
                <a:gd name="T34" fmla="*/ 24 w 67"/>
                <a:gd name="T35" fmla="*/ 0 h 47"/>
                <a:gd name="T36" fmla="*/ 21 w 67"/>
                <a:gd name="T37" fmla="*/ 2 h 47"/>
                <a:gd name="T38" fmla="*/ 27 w 67"/>
                <a:gd name="T39" fmla="*/ 13 h 47"/>
                <a:gd name="T40" fmla="*/ 27 w 67"/>
                <a:gd name="T41" fmla="*/ 26 h 47"/>
                <a:gd name="T42" fmla="*/ 23 w 67"/>
                <a:gd name="T43" fmla="*/ 2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7" h="47">
                  <a:moveTo>
                    <a:pt x="23" y="26"/>
                  </a:moveTo>
                  <a:cubicBezTo>
                    <a:pt x="20" y="15"/>
                    <a:pt x="10" y="9"/>
                    <a:pt x="2" y="3"/>
                  </a:cubicBezTo>
                  <a:cubicBezTo>
                    <a:pt x="1" y="3"/>
                    <a:pt x="1" y="3"/>
                    <a:pt x="0" y="3"/>
                  </a:cubicBezTo>
                  <a:cubicBezTo>
                    <a:pt x="2" y="7"/>
                    <a:pt x="3" y="11"/>
                    <a:pt x="4" y="15"/>
                  </a:cubicBezTo>
                  <a:cubicBezTo>
                    <a:pt x="9" y="17"/>
                    <a:pt x="13" y="20"/>
                    <a:pt x="17" y="24"/>
                  </a:cubicBezTo>
                  <a:cubicBezTo>
                    <a:pt x="17" y="25"/>
                    <a:pt x="17" y="25"/>
                    <a:pt x="17" y="26"/>
                  </a:cubicBezTo>
                  <a:cubicBezTo>
                    <a:pt x="20" y="27"/>
                    <a:pt x="22" y="29"/>
                    <a:pt x="22" y="33"/>
                  </a:cubicBezTo>
                  <a:cubicBezTo>
                    <a:pt x="21" y="37"/>
                    <a:pt x="19" y="41"/>
                    <a:pt x="16" y="44"/>
                  </a:cubicBezTo>
                  <a:cubicBezTo>
                    <a:pt x="16" y="45"/>
                    <a:pt x="17" y="46"/>
                    <a:pt x="17" y="47"/>
                  </a:cubicBezTo>
                  <a:cubicBezTo>
                    <a:pt x="21" y="46"/>
                    <a:pt x="24" y="43"/>
                    <a:pt x="28" y="41"/>
                  </a:cubicBezTo>
                  <a:cubicBezTo>
                    <a:pt x="29" y="40"/>
                    <a:pt x="30" y="40"/>
                    <a:pt x="31" y="40"/>
                  </a:cubicBezTo>
                  <a:cubicBezTo>
                    <a:pt x="32" y="39"/>
                    <a:pt x="32" y="38"/>
                    <a:pt x="33" y="37"/>
                  </a:cubicBezTo>
                  <a:cubicBezTo>
                    <a:pt x="44" y="39"/>
                    <a:pt x="53" y="46"/>
                    <a:pt x="65" y="47"/>
                  </a:cubicBezTo>
                  <a:cubicBezTo>
                    <a:pt x="66" y="40"/>
                    <a:pt x="66" y="33"/>
                    <a:pt x="67" y="27"/>
                  </a:cubicBezTo>
                  <a:cubicBezTo>
                    <a:pt x="65" y="27"/>
                    <a:pt x="63" y="26"/>
                    <a:pt x="61" y="25"/>
                  </a:cubicBezTo>
                  <a:cubicBezTo>
                    <a:pt x="54" y="19"/>
                    <a:pt x="43" y="21"/>
                    <a:pt x="36" y="15"/>
                  </a:cubicBezTo>
                  <a:cubicBezTo>
                    <a:pt x="31" y="11"/>
                    <a:pt x="27" y="6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3" y="1"/>
                    <a:pt x="22" y="1"/>
                    <a:pt x="21" y="2"/>
                  </a:cubicBezTo>
                  <a:cubicBezTo>
                    <a:pt x="22" y="6"/>
                    <a:pt x="25" y="9"/>
                    <a:pt x="27" y="13"/>
                  </a:cubicBezTo>
                  <a:cubicBezTo>
                    <a:pt x="28" y="17"/>
                    <a:pt x="27" y="22"/>
                    <a:pt x="27" y="26"/>
                  </a:cubicBezTo>
                  <a:cubicBezTo>
                    <a:pt x="27" y="28"/>
                    <a:pt x="23" y="28"/>
                    <a:pt x="23" y="26"/>
                  </a:cubicBezTo>
                  <a:close/>
                </a:path>
              </a:pathLst>
            </a:custGeom>
            <a:solidFill>
              <a:srgbClr val="D3D2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9" name="Freeform 159"/>
            <p:cNvSpPr>
              <a:spLocks noEditPoints="1"/>
            </p:cNvSpPr>
            <p:nvPr/>
          </p:nvSpPr>
          <p:spPr bwMode="auto">
            <a:xfrm>
              <a:off x="10169526" y="5303839"/>
              <a:ext cx="179388" cy="214313"/>
            </a:xfrm>
            <a:custGeom>
              <a:avLst/>
              <a:gdLst>
                <a:gd name="T0" fmla="*/ 25 w 91"/>
                <a:gd name="T1" fmla="*/ 104 h 108"/>
                <a:gd name="T2" fmla="*/ 47 w 91"/>
                <a:gd name="T3" fmla="*/ 105 h 108"/>
                <a:gd name="T4" fmla="*/ 61 w 91"/>
                <a:gd name="T5" fmla="*/ 90 h 108"/>
                <a:gd name="T6" fmla="*/ 66 w 91"/>
                <a:gd name="T7" fmla="*/ 88 h 108"/>
                <a:gd name="T8" fmla="*/ 67 w 91"/>
                <a:gd name="T9" fmla="*/ 83 h 108"/>
                <a:gd name="T10" fmla="*/ 78 w 91"/>
                <a:gd name="T11" fmla="*/ 94 h 108"/>
                <a:gd name="T12" fmla="*/ 91 w 91"/>
                <a:gd name="T13" fmla="*/ 106 h 108"/>
                <a:gd name="T14" fmla="*/ 70 w 91"/>
                <a:gd name="T15" fmla="*/ 51 h 108"/>
                <a:gd name="T16" fmla="*/ 68 w 91"/>
                <a:gd name="T17" fmla="*/ 50 h 108"/>
                <a:gd name="T18" fmla="*/ 60 w 91"/>
                <a:gd name="T19" fmla="*/ 39 h 108"/>
                <a:gd name="T20" fmla="*/ 55 w 91"/>
                <a:gd name="T21" fmla="*/ 34 h 108"/>
                <a:gd name="T22" fmla="*/ 53 w 91"/>
                <a:gd name="T23" fmla="*/ 37 h 108"/>
                <a:gd name="T24" fmla="*/ 45 w 91"/>
                <a:gd name="T25" fmla="*/ 34 h 108"/>
                <a:gd name="T26" fmla="*/ 47 w 91"/>
                <a:gd name="T27" fmla="*/ 31 h 108"/>
                <a:gd name="T28" fmla="*/ 42 w 91"/>
                <a:gd name="T29" fmla="*/ 33 h 108"/>
                <a:gd name="T30" fmla="*/ 38 w 91"/>
                <a:gd name="T31" fmla="*/ 30 h 108"/>
                <a:gd name="T32" fmla="*/ 12 w 91"/>
                <a:gd name="T33" fmla="*/ 0 h 108"/>
                <a:gd name="T34" fmla="*/ 10 w 91"/>
                <a:gd name="T35" fmla="*/ 4 h 108"/>
                <a:gd name="T36" fmla="*/ 1 w 91"/>
                <a:gd name="T37" fmla="*/ 23 h 108"/>
                <a:gd name="T38" fmla="*/ 18 w 91"/>
                <a:gd name="T39" fmla="*/ 30 h 108"/>
                <a:gd name="T40" fmla="*/ 12 w 91"/>
                <a:gd name="T41" fmla="*/ 36 h 108"/>
                <a:gd name="T42" fmla="*/ 5 w 91"/>
                <a:gd name="T43" fmla="*/ 42 h 108"/>
                <a:gd name="T44" fmla="*/ 14 w 91"/>
                <a:gd name="T45" fmla="*/ 43 h 108"/>
                <a:gd name="T46" fmla="*/ 26 w 91"/>
                <a:gd name="T47" fmla="*/ 45 h 108"/>
                <a:gd name="T48" fmla="*/ 23 w 91"/>
                <a:gd name="T49" fmla="*/ 53 h 108"/>
                <a:gd name="T50" fmla="*/ 13 w 91"/>
                <a:gd name="T51" fmla="*/ 56 h 108"/>
                <a:gd name="T52" fmla="*/ 4 w 91"/>
                <a:gd name="T53" fmla="*/ 59 h 108"/>
                <a:gd name="T54" fmla="*/ 3 w 91"/>
                <a:gd name="T55" fmla="*/ 65 h 108"/>
                <a:gd name="T56" fmla="*/ 24 w 91"/>
                <a:gd name="T57" fmla="*/ 63 h 108"/>
                <a:gd name="T58" fmla="*/ 36 w 91"/>
                <a:gd name="T59" fmla="*/ 64 h 108"/>
                <a:gd name="T60" fmla="*/ 44 w 91"/>
                <a:gd name="T61" fmla="*/ 83 h 108"/>
                <a:gd name="T62" fmla="*/ 1 w 91"/>
                <a:gd name="T63" fmla="*/ 87 h 108"/>
                <a:gd name="T64" fmla="*/ 6 w 91"/>
                <a:gd name="T65" fmla="*/ 93 h 108"/>
                <a:gd name="T66" fmla="*/ 25 w 91"/>
                <a:gd name="T67" fmla="*/ 100 h 108"/>
                <a:gd name="T68" fmla="*/ 25 w 91"/>
                <a:gd name="T69" fmla="*/ 104 h 108"/>
                <a:gd name="T70" fmla="*/ 45 w 91"/>
                <a:gd name="T71" fmla="*/ 89 h 108"/>
                <a:gd name="T72" fmla="*/ 49 w 91"/>
                <a:gd name="T73" fmla="*/ 53 h 108"/>
                <a:gd name="T74" fmla="*/ 48 w 91"/>
                <a:gd name="T75" fmla="*/ 51 h 108"/>
                <a:gd name="T76" fmla="*/ 49 w 91"/>
                <a:gd name="T77" fmla="*/ 48 h 108"/>
                <a:gd name="T78" fmla="*/ 49 w 91"/>
                <a:gd name="T79" fmla="*/ 48 h 108"/>
                <a:gd name="T80" fmla="*/ 57 w 91"/>
                <a:gd name="T81" fmla="*/ 46 h 108"/>
                <a:gd name="T82" fmla="*/ 58 w 91"/>
                <a:gd name="T83" fmla="*/ 47 h 108"/>
                <a:gd name="T84" fmla="*/ 68 w 91"/>
                <a:gd name="T85" fmla="*/ 64 h 108"/>
                <a:gd name="T86" fmla="*/ 67 w 91"/>
                <a:gd name="T87" fmla="*/ 68 h 108"/>
                <a:gd name="T88" fmla="*/ 67 w 91"/>
                <a:gd name="T89" fmla="*/ 70 h 108"/>
                <a:gd name="T90" fmla="*/ 59 w 91"/>
                <a:gd name="T91" fmla="*/ 83 h 108"/>
                <a:gd name="T92" fmla="*/ 53 w 91"/>
                <a:gd name="T93" fmla="*/ 93 h 108"/>
                <a:gd name="T94" fmla="*/ 45 w 91"/>
                <a:gd name="T95" fmla="*/ 89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1" h="108">
                  <a:moveTo>
                    <a:pt x="25" y="104"/>
                  </a:moveTo>
                  <a:cubicBezTo>
                    <a:pt x="32" y="105"/>
                    <a:pt x="39" y="105"/>
                    <a:pt x="47" y="105"/>
                  </a:cubicBezTo>
                  <a:cubicBezTo>
                    <a:pt x="54" y="105"/>
                    <a:pt x="59" y="96"/>
                    <a:pt x="61" y="90"/>
                  </a:cubicBezTo>
                  <a:cubicBezTo>
                    <a:pt x="62" y="88"/>
                    <a:pt x="64" y="87"/>
                    <a:pt x="66" y="88"/>
                  </a:cubicBezTo>
                  <a:cubicBezTo>
                    <a:pt x="66" y="86"/>
                    <a:pt x="66" y="85"/>
                    <a:pt x="67" y="83"/>
                  </a:cubicBezTo>
                  <a:cubicBezTo>
                    <a:pt x="71" y="86"/>
                    <a:pt x="75" y="90"/>
                    <a:pt x="78" y="94"/>
                  </a:cubicBezTo>
                  <a:cubicBezTo>
                    <a:pt x="80" y="98"/>
                    <a:pt x="84" y="108"/>
                    <a:pt x="91" y="106"/>
                  </a:cubicBezTo>
                  <a:cubicBezTo>
                    <a:pt x="85" y="87"/>
                    <a:pt x="77" y="70"/>
                    <a:pt x="70" y="51"/>
                  </a:cubicBezTo>
                  <a:cubicBezTo>
                    <a:pt x="69" y="51"/>
                    <a:pt x="68" y="51"/>
                    <a:pt x="68" y="50"/>
                  </a:cubicBezTo>
                  <a:cubicBezTo>
                    <a:pt x="65" y="46"/>
                    <a:pt x="63" y="42"/>
                    <a:pt x="60" y="39"/>
                  </a:cubicBezTo>
                  <a:cubicBezTo>
                    <a:pt x="58" y="37"/>
                    <a:pt x="57" y="36"/>
                    <a:pt x="55" y="34"/>
                  </a:cubicBezTo>
                  <a:cubicBezTo>
                    <a:pt x="55" y="35"/>
                    <a:pt x="54" y="36"/>
                    <a:pt x="53" y="37"/>
                  </a:cubicBezTo>
                  <a:cubicBezTo>
                    <a:pt x="51" y="42"/>
                    <a:pt x="43" y="39"/>
                    <a:pt x="45" y="34"/>
                  </a:cubicBezTo>
                  <a:cubicBezTo>
                    <a:pt x="46" y="33"/>
                    <a:pt x="47" y="32"/>
                    <a:pt x="47" y="31"/>
                  </a:cubicBezTo>
                  <a:cubicBezTo>
                    <a:pt x="46" y="32"/>
                    <a:pt x="44" y="32"/>
                    <a:pt x="42" y="33"/>
                  </a:cubicBezTo>
                  <a:cubicBezTo>
                    <a:pt x="41" y="33"/>
                    <a:pt x="38" y="32"/>
                    <a:pt x="38" y="30"/>
                  </a:cubicBezTo>
                  <a:cubicBezTo>
                    <a:pt x="33" y="17"/>
                    <a:pt x="19" y="11"/>
                    <a:pt x="12" y="0"/>
                  </a:cubicBezTo>
                  <a:cubicBezTo>
                    <a:pt x="12" y="1"/>
                    <a:pt x="11" y="3"/>
                    <a:pt x="10" y="4"/>
                  </a:cubicBezTo>
                  <a:cubicBezTo>
                    <a:pt x="9" y="9"/>
                    <a:pt x="0" y="19"/>
                    <a:pt x="1" y="23"/>
                  </a:cubicBezTo>
                  <a:cubicBezTo>
                    <a:pt x="1" y="29"/>
                    <a:pt x="14" y="30"/>
                    <a:pt x="18" y="30"/>
                  </a:cubicBezTo>
                  <a:cubicBezTo>
                    <a:pt x="15" y="31"/>
                    <a:pt x="14" y="34"/>
                    <a:pt x="12" y="36"/>
                  </a:cubicBezTo>
                  <a:cubicBezTo>
                    <a:pt x="10" y="38"/>
                    <a:pt x="5" y="39"/>
                    <a:pt x="5" y="42"/>
                  </a:cubicBezTo>
                  <a:cubicBezTo>
                    <a:pt x="4" y="46"/>
                    <a:pt x="12" y="43"/>
                    <a:pt x="14" y="43"/>
                  </a:cubicBezTo>
                  <a:cubicBezTo>
                    <a:pt x="18" y="43"/>
                    <a:pt x="23" y="43"/>
                    <a:pt x="26" y="45"/>
                  </a:cubicBezTo>
                  <a:cubicBezTo>
                    <a:pt x="29" y="47"/>
                    <a:pt x="25" y="52"/>
                    <a:pt x="23" y="53"/>
                  </a:cubicBezTo>
                  <a:cubicBezTo>
                    <a:pt x="20" y="54"/>
                    <a:pt x="17" y="56"/>
                    <a:pt x="13" y="56"/>
                  </a:cubicBezTo>
                  <a:cubicBezTo>
                    <a:pt x="12" y="56"/>
                    <a:pt x="4" y="58"/>
                    <a:pt x="4" y="59"/>
                  </a:cubicBezTo>
                  <a:cubicBezTo>
                    <a:pt x="3" y="61"/>
                    <a:pt x="3" y="63"/>
                    <a:pt x="3" y="65"/>
                  </a:cubicBezTo>
                  <a:cubicBezTo>
                    <a:pt x="10" y="64"/>
                    <a:pt x="17" y="63"/>
                    <a:pt x="24" y="63"/>
                  </a:cubicBezTo>
                  <a:cubicBezTo>
                    <a:pt x="28" y="62"/>
                    <a:pt x="32" y="62"/>
                    <a:pt x="36" y="64"/>
                  </a:cubicBezTo>
                  <a:cubicBezTo>
                    <a:pt x="43" y="67"/>
                    <a:pt x="44" y="75"/>
                    <a:pt x="44" y="83"/>
                  </a:cubicBezTo>
                  <a:cubicBezTo>
                    <a:pt x="42" y="103"/>
                    <a:pt x="17" y="94"/>
                    <a:pt x="1" y="87"/>
                  </a:cubicBezTo>
                  <a:cubicBezTo>
                    <a:pt x="2" y="91"/>
                    <a:pt x="1" y="91"/>
                    <a:pt x="6" y="93"/>
                  </a:cubicBezTo>
                  <a:cubicBezTo>
                    <a:pt x="11" y="96"/>
                    <a:pt x="18" y="100"/>
                    <a:pt x="25" y="100"/>
                  </a:cubicBezTo>
                  <a:cubicBezTo>
                    <a:pt x="25" y="101"/>
                    <a:pt x="25" y="103"/>
                    <a:pt x="25" y="104"/>
                  </a:cubicBezTo>
                  <a:close/>
                  <a:moveTo>
                    <a:pt x="45" y="89"/>
                  </a:moveTo>
                  <a:cubicBezTo>
                    <a:pt x="45" y="77"/>
                    <a:pt x="48" y="65"/>
                    <a:pt x="49" y="53"/>
                  </a:cubicBezTo>
                  <a:cubicBezTo>
                    <a:pt x="49" y="52"/>
                    <a:pt x="49" y="52"/>
                    <a:pt x="48" y="51"/>
                  </a:cubicBezTo>
                  <a:cubicBezTo>
                    <a:pt x="48" y="50"/>
                    <a:pt x="48" y="49"/>
                    <a:pt x="49" y="48"/>
                  </a:cubicBezTo>
                  <a:cubicBezTo>
                    <a:pt x="49" y="48"/>
                    <a:pt x="49" y="48"/>
                    <a:pt x="49" y="48"/>
                  </a:cubicBezTo>
                  <a:cubicBezTo>
                    <a:pt x="49" y="43"/>
                    <a:pt x="57" y="41"/>
                    <a:pt x="57" y="46"/>
                  </a:cubicBezTo>
                  <a:cubicBezTo>
                    <a:pt x="58" y="46"/>
                    <a:pt x="58" y="46"/>
                    <a:pt x="58" y="47"/>
                  </a:cubicBezTo>
                  <a:cubicBezTo>
                    <a:pt x="62" y="52"/>
                    <a:pt x="65" y="58"/>
                    <a:pt x="68" y="64"/>
                  </a:cubicBezTo>
                  <a:cubicBezTo>
                    <a:pt x="69" y="66"/>
                    <a:pt x="68" y="67"/>
                    <a:pt x="67" y="68"/>
                  </a:cubicBezTo>
                  <a:cubicBezTo>
                    <a:pt x="67" y="69"/>
                    <a:pt x="67" y="69"/>
                    <a:pt x="67" y="70"/>
                  </a:cubicBezTo>
                  <a:cubicBezTo>
                    <a:pt x="65" y="74"/>
                    <a:pt x="61" y="78"/>
                    <a:pt x="59" y="83"/>
                  </a:cubicBezTo>
                  <a:cubicBezTo>
                    <a:pt x="57" y="86"/>
                    <a:pt x="55" y="89"/>
                    <a:pt x="53" y="93"/>
                  </a:cubicBezTo>
                  <a:cubicBezTo>
                    <a:pt x="51" y="97"/>
                    <a:pt x="45" y="93"/>
                    <a:pt x="45" y="89"/>
                  </a:cubicBezTo>
                  <a:close/>
                </a:path>
              </a:pathLst>
            </a:custGeom>
            <a:solidFill>
              <a:srgbClr val="D3D2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0" name="Freeform 160"/>
            <p:cNvSpPr/>
            <p:nvPr/>
          </p:nvSpPr>
          <p:spPr bwMode="auto">
            <a:xfrm>
              <a:off x="10225089" y="5273676"/>
              <a:ext cx="123825" cy="100013"/>
            </a:xfrm>
            <a:custGeom>
              <a:avLst/>
              <a:gdLst>
                <a:gd name="T0" fmla="*/ 31 w 63"/>
                <a:gd name="T1" fmla="*/ 46 h 51"/>
                <a:gd name="T2" fmla="*/ 23 w 63"/>
                <a:gd name="T3" fmla="*/ 15 h 51"/>
                <a:gd name="T4" fmla="*/ 34 w 63"/>
                <a:gd name="T5" fmla="*/ 24 h 51"/>
                <a:gd name="T6" fmla="*/ 57 w 63"/>
                <a:gd name="T7" fmla="*/ 31 h 51"/>
                <a:gd name="T8" fmla="*/ 63 w 63"/>
                <a:gd name="T9" fmla="*/ 29 h 51"/>
                <a:gd name="T10" fmla="*/ 58 w 63"/>
                <a:gd name="T11" fmla="*/ 27 h 51"/>
                <a:gd name="T12" fmla="*/ 26 w 63"/>
                <a:gd name="T13" fmla="*/ 11 h 51"/>
                <a:gd name="T14" fmla="*/ 16 w 63"/>
                <a:gd name="T15" fmla="*/ 0 h 51"/>
                <a:gd name="T16" fmla="*/ 10 w 63"/>
                <a:gd name="T17" fmla="*/ 7 h 51"/>
                <a:gd name="T18" fmla="*/ 0 w 63"/>
                <a:gd name="T19" fmla="*/ 14 h 51"/>
                <a:gd name="T20" fmla="*/ 7 w 63"/>
                <a:gd name="T21" fmla="*/ 20 h 51"/>
                <a:gd name="T22" fmla="*/ 31 w 63"/>
                <a:gd name="T23" fmla="*/ 4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3" h="51">
                  <a:moveTo>
                    <a:pt x="31" y="46"/>
                  </a:moveTo>
                  <a:cubicBezTo>
                    <a:pt x="32" y="44"/>
                    <a:pt x="19" y="16"/>
                    <a:pt x="23" y="15"/>
                  </a:cubicBezTo>
                  <a:cubicBezTo>
                    <a:pt x="24" y="15"/>
                    <a:pt x="32" y="23"/>
                    <a:pt x="34" y="24"/>
                  </a:cubicBezTo>
                  <a:cubicBezTo>
                    <a:pt x="41" y="28"/>
                    <a:pt x="49" y="30"/>
                    <a:pt x="57" y="31"/>
                  </a:cubicBezTo>
                  <a:cubicBezTo>
                    <a:pt x="61" y="32"/>
                    <a:pt x="63" y="32"/>
                    <a:pt x="63" y="29"/>
                  </a:cubicBezTo>
                  <a:cubicBezTo>
                    <a:pt x="61" y="28"/>
                    <a:pt x="59" y="28"/>
                    <a:pt x="58" y="27"/>
                  </a:cubicBezTo>
                  <a:cubicBezTo>
                    <a:pt x="49" y="22"/>
                    <a:pt x="35" y="17"/>
                    <a:pt x="26" y="11"/>
                  </a:cubicBezTo>
                  <a:cubicBezTo>
                    <a:pt x="20" y="7"/>
                    <a:pt x="17" y="0"/>
                    <a:pt x="16" y="0"/>
                  </a:cubicBezTo>
                  <a:cubicBezTo>
                    <a:pt x="15" y="2"/>
                    <a:pt x="14" y="4"/>
                    <a:pt x="10" y="7"/>
                  </a:cubicBezTo>
                  <a:cubicBezTo>
                    <a:pt x="7" y="9"/>
                    <a:pt x="4" y="13"/>
                    <a:pt x="0" y="14"/>
                  </a:cubicBezTo>
                  <a:cubicBezTo>
                    <a:pt x="2" y="16"/>
                    <a:pt x="4" y="18"/>
                    <a:pt x="7" y="20"/>
                  </a:cubicBezTo>
                  <a:cubicBezTo>
                    <a:pt x="10" y="22"/>
                    <a:pt x="28" y="51"/>
                    <a:pt x="31" y="46"/>
                  </a:cubicBezTo>
                  <a:close/>
                </a:path>
              </a:pathLst>
            </a:cu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1" name="Freeform 161"/>
            <p:cNvSpPr/>
            <p:nvPr/>
          </p:nvSpPr>
          <p:spPr bwMode="auto">
            <a:xfrm>
              <a:off x="10225089" y="5295901"/>
              <a:ext cx="53975" cy="66675"/>
            </a:xfrm>
            <a:custGeom>
              <a:avLst/>
              <a:gdLst>
                <a:gd name="T0" fmla="*/ 4 w 27"/>
                <a:gd name="T1" fmla="*/ 0 h 33"/>
                <a:gd name="T2" fmla="*/ 0 w 27"/>
                <a:gd name="T3" fmla="*/ 2 h 33"/>
                <a:gd name="T4" fmla="*/ 7 w 27"/>
                <a:gd name="T5" fmla="*/ 8 h 33"/>
                <a:gd name="T6" fmla="*/ 27 w 27"/>
                <a:gd name="T7" fmla="*/ 33 h 33"/>
                <a:gd name="T8" fmla="*/ 4 w 27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3">
                  <a:moveTo>
                    <a:pt x="4" y="0"/>
                  </a:moveTo>
                  <a:cubicBezTo>
                    <a:pt x="2" y="1"/>
                    <a:pt x="1" y="2"/>
                    <a:pt x="0" y="2"/>
                  </a:cubicBezTo>
                  <a:cubicBezTo>
                    <a:pt x="2" y="4"/>
                    <a:pt x="4" y="6"/>
                    <a:pt x="7" y="8"/>
                  </a:cubicBezTo>
                  <a:cubicBezTo>
                    <a:pt x="9" y="10"/>
                    <a:pt x="20" y="26"/>
                    <a:pt x="27" y="33"/>
                  </a:cubicBezTo>
                  <a:cubicBezTo>
                    <a:pt x="20" y="21"/>
                    <a:pt x="12" y="10"/>
                    <a:pt x="4" y="0"/>
                  </a:cubicBezTo>
                  <a:close/>
                </a:path>
              </a:pathLst>
            </a:custGeom>
            <a:solidFill>
              <a:srgbClr val="AFA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2" name="Freeform 162"/>
            <p:cNvSpPr/>
            <p:nvPr/>
          </p:nvSpPr>
          <p:spPr bwMode="auto">
            <a:xfrm>
              <a:off x="10315576" y="5364164"/>
              <a:ext cx="125413" cy="92075"/>
            </a:xfrm>
            <a:custGeom>
              <a:avLst/>
              <a:gdLst>
                <a:gd name="T0" fmla="*/ 29 w 63"/>
                <a:gd name="T1" fmla="*/ 35 h 47"/>
                <a:gd name="T2" fmla="*/ 32 w 63"/>
                <a:gd name="T3" fmla="*/ 37 h 47"/>
                <a:gd name="T4" fmla="*/ 63 w 63"/>
                <a:gd name="T5" fmla="*/ 47 h 47"/>
                <a:gd name="T6" fmla="*/ 63 w 63"/>
                <a:gd name="T7" fmla="*/ 41 h 47"/>
                <a:gd name="T8" fmla="*/ 48 w 63"/>
                <a:gd name="T9" fmla="*/ 33 h 47"/>
                <a:gd name="T10" fmla="*/ 36 w 63"/>
                <a:gd name="T11" fmla="*/ 29 h 47"/>
                <a:gd name="T12" fmla="*/ 29 w 63"/>
                <a:gd name="T13" fmla="*/ 10 h 47"/>
                <a:gd name="T14" fmla="*/ 22 w 63"/>
                <a:gd name="T15" fmla="*/ 0 h 47"/>
                <a:gd name="T16" fmla="*/ 22 w 63"/>
                <a:gd name="T17" fmla="*/ 0 h 47"/>
                <a:gd name="T18" fmla="*/ 21 w 63"/>
                <a:gd name="T19" fmla="*/ 1 h 47"/>
                <a:gd name="T20" fmla="*/ 22 w 63"/>
                <a:gd name="T21" fmla="*/ 2 h 47"/>
                <a:gd name="T22" fmla="*/ 27 w 63"/>
                <a:gd name="T23" fmla="*/ 30 h 47"/>
                <a:gd name="T24" fmla="*/ 24 w 63"/>
                <a:gd name="T25" fmla="*/ 31 h 47"/>
                <a:gd name="T26" fmla="*/ 14 w 63"/>
                <a:gd name="T27" fmla="*/ 20 h 47"/>
                <a:gd name="T28" fmla="*/ 0 w 63"/>
                <a:gd name="T29" fmla="*/ 8 h 47"/>
                <a:gd name="T30" fmla="*/ 2 w 63"/>
                <a:gd name="T31" fmla="*/ 15 h 47"/>
                <a:gd name="T32" fmla="*/ 15 w 63"/>
                <a:gd name="T33" fmla="*/ 24 h 47"/>
                <a:gd name="T34" fmla="*/ 15 w 63"/>
                <a:gd name="T35" fmla="*/ 26 h 47"/>
                <a:gd name="T36" fmla="*/ 20 w 63"/>
                <a:gd name="T37" fmla="*/ 33 h 47"/>
                <a:gd name="T38" fmla="*/ 14 w 63"/>
                <a:gd name="T39" fmla="*/ 44 h 47"/>
                <a:gd name="T40" fmla="*/ 15 w 63"/>
                <a:gd name="T41" fmla="*/ 46 h 47"/>
                <a:gd name="T42" fmla="*/ 29 w 63"/>
                <a:gd name="T43" fmla="*/ 3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3" h="47">
                  <a:moveTo>
                    <a:pt x="29" y="35"/>
                  </a:moveTo>
                  <a:cubicBezTo>
                    <a:pt x="31" y="35"/>
                    <a:pt x="32" y="36"/>
                    <a:pt x="32" y="37"/>
                  </a:cubicBezTo>
                  <a:cubicBezTo>
                    <a:pt x="43" y="40"/>
                    <a:pt x="51" y="46"/>
                    <a:pt x="63" y="47"/>
                  </a:cubicBezTo>
                  <a:cubicBezTo>
                    <a:pt x="63" y="45"/>
                    <a:pt x="63" y="43"/>
                    <a:pt x="63" y="41"/>
                  </a:cubicBezTo>
                  <a:cubicBezTo>
                    <a:pt x="59" y="38"/>
                    <a:pt x="54" y="35"/>
                    <a:pt x="48" y="33"/>
                  </a:cubicBezTo>
                  <a:cubicBezTo>
                    <a:pt x="45" y="32"/>
                    <a:pt x="40" y="31"/>
                    <a:pt x="36" y="29"/>
                  </a:cubicBezTo>
                  <a:cubicBezTo>
                    <a:pt x="29" y="24"/>
                    <a:pt x="30" y="17"/>
                    <a:pt x="29" y="10"/>
                  </a:cubicBezTo>
                  <a:cubicBezTo>
                    <a:pt x="26" y="7"/>
                    <a:pt x="24" y="4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2" y="1"/>
                    <a:pt x="22" y="2"/>
                  </a:cubicBezTo>
                  <a:cubicBezTo>
                    <a:pt x="27" y="11"/>
                    <a:pt x="31" y="20"/>
                    <a:pt x="27" y="30"/>
                  </a:cubicBezTo>
                  <a:cubicBezTo>
                    <a:pt x="27" y="31"/>
                    <a:pt x="26" y="32"/>
                    <a:pt x="24" y="31"/>
                  </a:cubicBezTo>
                  <a:cubicBezTo>
                    <a:pt x="19" y="29"/>
                    <a:pt x="17" y="25"/>
                    <a:pt x="14" y="20"/>
                  </a:cubicBezTo>
                  <a:cubicBezTo>
                    <a:pt x="11" y="14"/>
                    <a:pt x="6" y="11"/>
                    <a:pt x="0" y="8"/>
                  </a:cubicBezTo>
                  <a:cubicBezTo>
                    <a:pt x="1" y="10"/>
                    <a:pt x="2" y="12"/>
                    <a:pt x="2" y="15"/>
                  </a:cubicBezTo>
                  <a:cubicBezTo>
                    <a:pt x="7" y="17"/>
                    <a:pt x="11" y="20"/>
                    <a:pt x="15" y="24"/>
                  </a:cubicBezTo>
                  <a:cubicBezTo>
                    <a:pt x="15" y="25"/>
                    <a:pt x="15" y="25"/>
                    <a:pt x="15" y="26"/>
                  </a:cubicBezTo>
                  <a:cubicBezTo>
                    <a:pt x="18" y="27"/>
                    <a:pt x="20" y="29"/>
                    <a:pt x="20" y="33"/>
                  </a:cubicBezTo>
                  <a:cubicBezTo>
                    <a:pt x="19" y="37"/>
                    <a:pt x="17" y="41"/>
                    <a:pt x="14" y="44"/>
                  </a:cubicBezTo>
                  <a:cubicBezTo>
                    <a:pt x="14" y="45"/>
                    <a:pt x="14" y="45"/>
                    <a:pt x="15" y="46"/>
                  </a:cubicBezTo>
                  <a:cubicBezTo>
                    <a:pt x="18" y="41"/>
                    <a:pt x="24" y="37"/>
                    <a:pt x="29" y="35"/>
                  </a:cubicBezTo>
                  <a:close/>
                </a:path>
              </a:pathLst>
            </a:cu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3" name="Freeform 163"/>
            <p:cNvSpPr/>
            <p:nvPr/>
          </p:nvSpPr>
          <p:spPr bwMode="auto">
            <a:xfrm>
              <a:off x="10171114" y="5343526"/>
              <a:ext cx="88900" cy="44450"/>
            </a:xfrm>
            <a:custGeom>
              <a:avLst/>
              <a:gdLst>
                <a:gd name="T0" fmla="*/ 0 w 45"/>
                <a:gd name="T1" fmla="*/ 4 h 22"/>
                <a:gd name="T2" fmla="*/ 17 w 45"/>
                <a:gd name="T3" fmla="*/ 11 h 22"/>
                <a:gd name="T4" fmla="*/ 15 w 45"/>
                <a:gd name="T5" fmla="*/ 11 h 22"/>
                <a:gd name="T6" fmla="*/ 40 w 45"/>
                <a:gd name="T7" fmla="*/ 22 h 22"/>
                <a:gd name="T8" fmla="*/ 40 w 45"/>
                <a:gd name="T9" fmla="*/ 15 h 22"/>
                <a:gd name="T10" fmla="*/ 0 w 45"/>
                <a:gd name="T11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22">
                  <a:moveTo>
                    <a:pt x="0" y="4"/>
                  </a:moveTo>
                  <a:cubicBezTo>
                    <a:pt x="0" y="4"/>
                    <a:pt x="3" y="9"/>
                    <a:pt x="17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1"/>
                    <a:pt x="29" y="13"/>
                    <a:pt x="40" y="22"/>
                  </a:cubicBezTo>
                  <a:cubicBezTo>
                    <a:pt x="40" y="22"/>
                    <a:pt x="45" y="21"/>
                    <a:pt x="40" y="15"/>
                  </a:cubicBezTo>
                  <a:cubicBezTo>
                    <a:pt x="35" y="10"/>
                    <a:pt x="0" y="0"/>
                    <a:pt x="0" y="4"/>
                  </a:cubicBezTo>
                  <a:close/>
                </a:path>
              </a:pathLst>
            </a:custGeom>
            <a:solidFill>
              <a:srgbClr val="AFA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4" name="Freeform 164"/>
            <p:cNvSpPr>
              <a:spLocks noEditPoints="1"/>
            </p:cNvSpPr>
            <p:nvPr/>
          </p:nvSpPr>
          <p:spPr bwMode="auto">
            <a:xfrm>
              <a:off x="10169526" y="5338764"/>
              <a:ext cx="179388" cy="179388"/>
            </a:xfrm>
            <a:custGeom>
              <a:avLst/>
              <a:gdLst>
                <a:gd name="T0" fmla="*/ 23 w 91"/>
                <a:gd name="T1" fmla="*/ 81 h 91"/>
                <a:gd name="T2" fmla="*/ 44 w 91"/>
                <a:gd name="T3" fmla="*/ 83 h 91"/>
                <a:gd name="T4" fmla="*/ 57 w 91"/>
                <a:gd name="T5" fmla="*/ 78 h 91"/>
                <a:gd name="T6" fmla="*/ 66 w 91"/>
                <a:gd name="T7" fmla="*/ 68 h 91"/>
                <a:gd name="T8" fmla="*/ 67 w 91"/>
                <a:gd name="T9" fmla="*/ 68 h 91"/>
                <a:gd name="T10" fmla="*/ 67 w 91"/>
                <a:gd name="T11" fmla="*/ 66 h 91"/>
                <a:gd name="T12" fmla="*/ 78 w 91"/>
                <a:gd name="T13" fmla="*/ 77 h 91"/>
                <a:gd name="T14" fmla="*/ 91 w 91"/>
                <a:gd name="T15" fmla="*/ 89 h 91"/>
                <a:gd name="T16" fmla="*/ 90 w 91"/>
                <a:gd name="T17" fmla="*/ 87 h 91"/>
                <a:gd name="T18" fmla="*/ 89 w 91"/>
                <a:gd name="T19" fmla="*/ 86 h 91"/>
                <a:gd name="T20" fmla="*/ 72 w 91"/>
                <a:gd name="T21" fmla="*/ 66 h 91"/>
                <a:gd name="T22" fmla="*/ 71 w 91"/>
                <a:gd name="T23" fmla="*/ 41 h 91"/>
                <a:gd name="T24" fmla="*/ 56 w 91"/>
                <a:gd name="T25" fmla="*/ 18 h 91"/>
                <a:gd name="T26" fmla="*/ 55 w 91"/>
                <a:gd name="T27" fmla="*/ 17 h 91"/>
                <a:gd name="T28" fmla="*/ 53 w 91"/>
                <a:gd name="T29" fmla="*/ 20 h 91"/>
                <a:gd name="T30" fmla="*/ 45 w 91"/>
                <a:gd name="T31" fmla="*/ 17 h 91"/>
                <a:gd name="T32" fmla="*/ 47 w 91"/>
                <a:gd name="T33" fmla="*/ 14 h 91"/>
                <a:gd name="T34" fmla="*/ 42 w 91"/>
                <a:gd name="T35" fmla="*/ 16 h 91"/>
                <a:gd name="T36" fmla="*/ 38 w 91"/>
                <a:gd name="T37" fmla="*/ 13 h 91"/>
                <a:gd name="T38" fmla="*/ 29 w 91"/>
                <a:gd name="T39" fmla="*/ 0 h 91"/>
                <a:gd name="T40" fmla="*/ 30 w 91"/>
                <a:gd name="T41" fmla="*/ 1 h 91"/>
                <a:gd name="T42" fmla="*/ 23 w 91"/>
                <a:gd name="T43" fmla="*/ 7 h 91"/>
                <a:gd name="T44" fmla="*/ 14 w 91"/>
                <a:gd name="T45" fmla="*/ 4 h 91"/>
                <a:gd name="T46" fmla="*/ 2 w 91"/>
                <a:gd name="T47" fmla="*/ 1 h 91"/>
                <a:gd name="T48" fmla="*/ 1 w 91"/>
                <a:gd name="T49" fmla="*/ 6 h 91"/>
                <a:gd name="T50" fmla="*/ 1 w 91"/>
                <a:gd name="T51" fmla="*/ 7 h 91"/>
                <a:gd name="T52" fmla="*/ 2 w 91"/>
                <a:gd name="T53" fmla="*/ 7 h 91"/>
                <a:gd name="T54" fmla="*/ 20 w 91"/>
                <a:gd name="T55" fmla="*/ 10 h 91"/>
                <a:gd name="T56" fmla="*/ 13 w 91"/>
                <a:gd name="T57" fmla="*/ 16 h 91"/>
                <a:gd name="T58" fmla="*/ 2 w 91"/>
                <a:gd name="T59" fmla="*/ 23 h 91"/>
                <a:gd name="T60" fmla="*/ 2 w 91"/>
                <a:gd name="T61" fmla="*/ 27 h 91"/>
                <a:gd name="T62" fmla="*/ 8 w 91"/>
                <a:gd name="T63" fmla="*/ 24 h 91"/>
                <a:gd name="T64" fmla="*/ 15 w 91"/>
                <a:gd name="T65" fmla="*/ 22 h 91"/>
                <a:gd name="T66" fmla="*/ 27 w 91"/>
                <a:gd name="T67" fmla="*/ 23 h 91"/>
                <a:gd name="T68" fmla="*/ 36 w 91"/>
                <a:gd name="T69" fmla="*/ 29 h 91"/>
                <a:gd name="T70" fmla="*/ 32 w 91"/>
                <a:gd name="T71" fmla="*/ 34 h 91"/>
                <a:gd name="T72" fmla="*/ 26 w 91"/>
                <a:gd name="T73" fmla="*/ 37 h 91"/>
                <a:gd name="T74" fmla="*/ 20 w 91"/>
                <a:gd name="T75" fmla="*/ 37 h 91"/>
                <a:gd name="T76" fmla="*/ 4 w 91"/>
                <a:gd name="T77" fmla="*/ 42 h 91"/>
                <a:gd name="T78" fmla="*/ 3 w 91"/>
                <a:gd name="T79" fmla="*/ 46 h 91"/>
                <a:gd name="T80" fmla="*/ 4 w 91"/>
                <a:gd name="T81" fmla="*/ 46 h 91"/>
                <a:gd name="T82" fmla="*/ 38 w 91"/>
                <a:gd name="T83" fmla="*/ 43 h 91"/>
                <a:gd name="T84" fmla="*/ 44 w 91"/>
                <a:gd name="T85" fmla="*/ 53 h 91"/>
                <a:gd name="T86" fmla="*/ 39 w 91"/>
                <a:gd name="T87" fmla="*/ 78 h 91"/>
                <a:gd name="T88" fmla="*/ 20 w 91"/>
                <a:gd name="T89" fmla="*/ 79 h 91"/>
                <a:gd name="T90" fmla="*/ 2 w 91"/>
                <a:gd name="T91" fmla="*/ 74 h 91"/>
                <a:gd name="T92" fmla="*/ 6 w 91"/>
                <a:gd name="T93" fmla="*/ 76 h 91"/>
                <a:gd name="T94" fmla="*/ 21 w 91"/>
                <a:gd name="T95" fmla="*/ 83 h 91"/>
                <a:gd name="T96" fmla="*/ 23 w 91"/>
                <a:gd name="T97" fmla="*/ 81 h 91"/>
                <a:gd name="T98" fmla="*/ 45 w 91"/>
                <a:gd name="T99" fmla="*/ 72 h 91"/>
                <a:gd name="T100" fmla="*/ 49 w 91"/>
                <a:gd name="T101" fmla="*/ 36 h 91"/>
                <a:gd name="T102" fmla="*/ 48 w 91"/>
                <a:gd name="T103" fmla="*/ 34 h 91"/>
                <a:gd name="T104" fmla="*/ 49 w 91"/>
                <a:gd name="T105" fmla="*/ 31 h 91"/>
                <a:gd name="T106" fmla="*/ 49 w 91"/>
                <a:gd name="T107" fmla="*/ 31 h 91"/>
                <a:gd name="T108" fmla="*/ 57 w 91"/>
                <a:gd name="T109" fmla="*/ 29 h 91"/>
                <a:gd name="T110" fmla="*/ 58 w 91"/>
                <a:gd name="T111" fmla="*/ 30 h 91"/>
                <a:gd name="T112" fmla="*/ 68 w 91"/>
                <a:gd name="T113" fmla="*/ 47 h 91"/>
                <a:gd name="T114" fmla="*/ 67 w 91"/>
                <a:gd name="T115" fmla="*/ 51 h 91"/>
                <a:gd name="T116" fmla="*/ 67 w 91"/>
                <a:gd name="T117" fmla="*/ 53 h 91"/>
                <a:gd name="T118" fmla="*/ 59 w 91"/>
                <a:gd name="T119" fmla="*/ 66 h 91"/>
                <a:gd name="T120" fmla="*/ 53 w 91"/>
                <a:gd name="T121" fmla="*/ 76 h 91"/>
                <a:gd name="T122" fmla="*/ 45 w 91"/>
                <a:gd name="T123" fmla="*/ 72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1" h="91">
                  <a:moveTo>
                    <a:pt x="23" y="81"/>
                  </a:moveTo>
                  <a:cubicBezTo>
                    <a:pt x="30" y="81"/>
                    <a:pt x="37" y="84"/>
                    <a:pt x="44" y="83"/>
                  </a:cubicBezTo>
                  <a:cubicBezTo>
                    <a:pt x="49" y="83"/>
                    <a:pt x="53" y="82"/>
                    <a:pt x="57" y="78"/>
                  </a:cubicBezTo>
                  <a:cubicBezTo>
                    <a:pt x="59" y="74"/>
                    <a:pt x="62" y="67"/>
                    <a:pt x="66" y="68"/>
                  </a:cubicBezTo>
                  <a:cubicBezTo>
                    <a:pt x="66" y="68"/>
                    <a:pt x="66" y="68"/>
                    <a:pt x="67" y="68"/>
                  </a:cubicBezTo>
                  <a:cubicBezTo>
                    <a:pt x="67" y="67"/>
                    <a:pt x="67" y="67"/>
                    <a:pt x="67" y="66"/>
                  </a:cubicBezTo>
                  <a:cubicBezTo>
                    <a:pt x="71" y="69"/>
                    <a:pt x="75" y="73"/>
                    <a:pt x="78" y="77"/>
                  </a:cubicBezTo>
                  <a:cubicBezTo>
                    <a:pt x="80" y="81"/>
                    <a:pt x="84" y="91"/>
                    <a:pt x="91" y="89"/>
                  </a:cubicBezTo>
                  <a:cubicBezTo>
                    <a:pt x="90" y="88"/>
                    <a:pt x="90" y="88"/>
                    <a:pt x="90" y="87"/>
                  </a:cubicBezTo>
                  <a:cubicBezTo>
                    <a:pt x="90" y="87"/>
                    <a:pt x="90" y="87"/>
                    <a:pt x="89" y="86"/>
                  </a:cubicBezTo>
                  <a:cubicBezTo>
                    <a:pt x="84" y="80"/>
                    <a:pt x="75" y="74"/>
                    <a:pt x="72" y="66"/>
                  </a:cubicBezTo>
                  <a:cubicBezTo>
                    <a:pt x="69" y="57"/>
                    <a:pt x="70" y="49"/>
                    <a:pt x="71" y="41"/>
                  </a:cubicBezTo>
                  <a:cubicBezTo>
                    <a:pt x="64" y="35"/>
                    <a:pt x="61" y="26"/>
                    <a:pt x="56" y="18"/>
                  </a:cubicBezTo>
                  <a:cubicBezTo>
                    <a:pt x="56" y="18"/>
                    <a:pt x="55" y="18"/>
                    <a:pt x="55" y="17"/>
                  </a:cubicBezTo>
                  <a:cubicBezTo>
                    <a:pt x="55" y="18"/>
                    <a:pt x="54" y="19"/>
                    <a:pt x="53" y="20"/>
                  </a:cubicBezTo>
                  <a:cubicBezTo>
                    <a:pt x="51" y="25"/>
                    <a:pt x="43" y="22"/>
                    <a:pt x="45" y="17"/>
                  </a:cubicBezTo>
                  <a:cubicBezTo>
                    <a:pt x="46" y="16"/>
                    <a:pt x="47" y="15"/>
                    <a:pt x="47" y="14"/>
                  </a:cubicBezTo>
                  <a:cubicBezTo>
                    <a:pt x="46" y="15"/>
                    <a:pt x="44" y="15"/>
                    <a:pt x="42" y="16"/>
                  </a:cubicBezTo>
                  <a:cubicBezTo>
                    <a:pt x="41" y="16"/>
                    <a:pt x="38" y="15"/>
                    <a:pt x="38" y="13"/>
                  </a:cubicBezTo>
                  <a:cubicBezTo>
                    <a:pt x="36" y="8"/>
                    <a:pt x="33" y="4"/>
                    <a:pt x="29" y="0"/>
                  </a:cubicBezTo>
                  <a:cubicBezTo>
                    <a:pt x="29" y="1"/>
                    <a:pt x="30" y="1"/>
                    <a:pt x="30" y="1"/>
                  </a:cubicBezTo>
                  <a:cubicBezTo>
                    <a:pt x="31" y="6"/>
                    <a:pt x="26" y="8"/>
                    <a:pt x="23" y="7"/>
                  </a:cubicBezTo>
                  <a:cubicBezTo>
                    <a:pt x="20" y="7"/>
                    <a:pt x="17" y="5"/>
                    <a:pt x="14" y="4"/>
                  </a:cubicBezTo>
                  <a:cubicBezTo>
                    <a:pt x="10" y="2"/>
                    <a:pt x="6" y="2"/>
                    <a:pt x="2" y="1"/>
                  </a:cubicBezTo>
                  <a:cubicBezTo>
                    <a:pt x="1" y="3"/>
                    <a:pt x="0" y="5"/>
                    <a:pt x="1" y="6"/>
                  </a:cubicBezTo>
                  <a:cubicBezTo>
                    <a:pt x="1" y="6"/>
                    <a:pt x="1" y="7"/>
                    <a:pt x="1" y="7"/>
                  </a:cubicBezTo>
                  <a:cubicBezTo>
                    <a:pt x="1" y="7"/>
                    <a:pt x="2" y="7"/>
                    <a:pt x="2" y="7"/>
                  </a:cubicBezTo>
                  <a:cubicBezTo>
                    <a:pt x="3" y="7"/>
                    <a:pt x="20" y="9"/>
                    <a:pt x="20" y="10"/>
                  </a:cubicBezTo>
                  <a:cubicBezTo>
                    <a:pt x="19" y="14"/>
                    <a:pt x="15" y="15"/>
                    <a:pt x="13" y="16"/>
                  </a:cubicBezTo>
                  <a:cubicBezTo>
                    <a:pt x="10" y="18"/>
                    <a:pt x="5" y="22"/>
                    <a:pt x="2" y="23"/>
                  </a:cubicBezTo>
                  <a:cubicBezTo>
                    <a:pt x="2" y="24"/>
                    <a:pt x="2" y="26"/>
                    <a:pt x="2" y="27"/>
                  </a:cubicBezTo>
                  <a:cubicBezTo>
                    <a:pt x="3" y="27"/>
                    <a:pt x="7" y="25"/>
                    <a:pt x="8" y="24"/>
                  </a:cubicBezTo>
                  <a:cubicBezTo>
                    <a:pt x="10" y="24"/>
                    <a:pt x="12" y="22"/>
                    <a:pt x="15" y="22"/>
                  </a:cubicBezTo>
                  <a:cubicBezTo>
                    <a:pt x="15" y="22"/>
                    <a:pt x="23" y="22"/>
                    <a:pt x="27" y="23"/>
                  </a:cubicBezTo>
                  <a:cubicBezTo>
                    <a:pt x="30" y="24"/>
                    <a:pt x="35" y="26"/>
                    <a:pt x="36" y="29"/>
                  </a:cubicBezTo>
                  <a:cubicBezTo>
                    <a:pt x="38" y="32"/>
                    <a:pt x="35" y="33"/>
                    <a:pt x="32" y="34"/>
                  </a:cubicBezTo>
                  <a:cubicBezTo>
                    <a:pt x="30" y="35"/>
                    <a:pt x="28" y="36"/>
                    <a:pt x="26" y="37"/>
                  </a:cubicBezTo>
                  <a:cubicBezTo>
                    <a:pt x="24" y="37"/>
                    <a:pt x="22" y="37"/>
                    <a:pt x="20" y="37"/>
                  </a:cubicBezTo>
                  <a:cubicBezTo>
                    <a:pt x="14" y="38"/>
                    <a:pt x="9" y="40"/>
                    <a:pt x="4" y="42"/>
                  </a:cubicBezTo>
                  <a:cubicBezTo>
                    <a:pt x="4" y="43"/>
                    <a:pt x="3" y="44"/>
                    <a:pt x="3" y="46"/>
                  </a:cubicBezTo>
                  <a:cubicBezTo>
                    <a:pt x="3" y="46"/>
                    <a:pt x="3" y="46"/>
                    <a:pt x="4" y="46"/>
                  </a:cubicBezTo>
                  <a:cubicBezTo>
                    <a:pt x="14" y="44"/>
                    <a:pt x="28" y="38"/>
                    <a:pt x="38" y="43"/>
                  </a:cubicBezTo>
                  <a:cubicBezTo>
                    <a:pt x="42" y="45"/>
                    <a:pt x="43" y="49"/>
                    <a:pt x="44" y="53"/>
                  </a:cubicBezTo>
                  <a:cubicBezTo>
                    <a:pt x="46" y="61"/>
                    <a:pt x="46" y="75"/>
                    <a:pt x="39" y="78"/>
                  </a:cubicBezTo>
                  <a:cubicBezTo>
                    <a:pt x="33" y="81"/>
                    <a:pt x="26" y="79"/>
                    <a:pt x="20" y="79"/>
                  </a:cubicBezTo>
                  <a:cubicBezTo>
                    <a:pt x="14" y="78"/>
                    <a:pt x="8" y="76"/>
                    <a:pt x="2" y="74"/>
                  </a:cubicBezTo>
                  <a:cubicBezTo>
                    <a:pt x="3" y="75"/>
                    <a:pt x="4" y="75"/>
                    <a:pt x="6" y="76"/>
                  </a:cubicBezTo>
                  <a:cubicBezTo>
                    <a:pt x="10" y="79"/>
                    <a:pt x="16" y="82"/>
                    <a:pt x="21" y="83"/>
                  </a:cubicBezTo>
                  <a:cubicBezTo>
                    <a:pt x="22" y="82"/>
                    <a:pt x="22" y="81"/>
                    <a:pt x="23" y="81"/>
                  </a:cubicBezTo>
                  <a:close/>
                  <a:moveTo>
                    <a:pt x="45" y="72"/>
                  </a:moveTo>
                  <a:cubicBezTo>
                    <a:pt x="45" y="60"/>
                    <a:pt x="48" y="48"/>
                    <a:pt x="49" y="36"/>
                  </a:cubicBezTo>
                  <a:cubicBezTo>
                    <a:pt x="49" y="35"/>
                    <a:pt x="49" y="35"/>
                    <a:pt x="48" y="34"/>
                  </a:cubicBezTo>
                  <a:cubicBezTo>
                    <a:pt x="48" y="33"/>
                    <a:pt x="48" y="32"/>
                    <a:pt x="49" y="31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9" y="26"/>
                    <a:pt x="57" y="24"/>
                    <a:pt x="57" y="29"/>
                  </a:cubicBezTo>
                  <a:cubicBezTo>
                    <a:pt x="58" y="29"/>
                    <a:pt x="58" y="29"/>
                    <a:pt x="58" y="30"/>
                  </a:cubicBezTo>
                  <a:cubicBezTo>
                    <a:pt x="62" y="35"/>
                    <a:pt x="65" y="41"/>
                    <a:pt x="68" y="47"/>
                  </a:cubicBezTo>
                  <a:cubicBezTo>
                    <a:pt x="69" y="49"/>
                    <a:pt x="68" y="50"/>
                    <a:pt x="67" y="51"/>
                  </a:cubicBezTo>
                  <a:cubicBezTo>
                    <a:pt x="67" y="52"/>
                    <a:pt x="67" y="52"/>
                    <a:pt x="67" y="53"/>
                  </a:cubicBezTo>
                  <a:cubicBezTo>
                    <a:pt x="65" y="57"/>
                    <a:pt x="61" y="61"/>
                    <a:pt x="59" y="66"/>
                  </a:cubicBezTo>
                  <a:cubicBezTo>
                    <a:pt x="57" y="69"/>
                    <a:pt x="55" y="72"/>
                    <a:pt x="53" y="76"/>
                  </a:cubicBezTo>
                  <a:cubicBezTo>
                    <a:pt x="51" y="80"/>
                    <a:pt x="45" y="76"/>
                    <a:pt x="45" y="72"/>
                  </a:cubicBezTo>
                  <a:close/>
                </a:path>
              </a:pathLst>
            </a:cu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5" name="Freeform 165"/>
            <p:cNvSpPr/>
            <p:nvPr/>
          </p:nvSpPr>
          <p:spPr bwMode="auto">
            <a:xfrm>
              <a:off x="10301289" y="5243514"/>
              <a:ext cx="34925" cy="52388"/>
            </a:xfrm>
            <a:custGeom>
              <a:avLst/>
              <a:gdLst>
                <a:gd name="T0" fmla="*/ 0 w 17"/>
                <a:gd name="T1" fmla="*/ 2 h 27"/>
                <a:gd name="T2" fmla="*/ 1 w 17"/>
                <a:gd name="T3" fmla="*/ 7 h 27"/>
                <a:gd name="T4" fmla="*/ 1 w 17"/>
                <a:gd name="T5" fmla="*/ 12 h 27"/>
                <a:gd name="T6" fmla="*/ 4 w 17"/>
                <a:gd name="T7" fmla="*/ 20 h 27"/>
                <a:gd name="T8" fmla="*/ 7 w 17"/>
                <a:gd name="T9" fmla="*/ 26 h 27"/>
                <a:gd name="T10" fmla="*/ 11 w 17"/>
                <a:gd name="T11" fmla="*/ 24 h 27"/>
                <a:gd name="T12" fmla="*/ 17 w 17"/>
                <a:gd name="T13" fmla="*/ 17 h 27"/>
                <a:gd name="T14" fmla="*/ 0 w 17"/>
                <a:gd name="T1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27">
                  <a:moveTo>
                    <a:pt x="0" y="2"/>
                  </a:moveTo>
                  <a:cubicBezTo>
                    <a:pt x="0" y="0"/>
                    <a:pt x="1" y="5"/>
                    <a:pt x="1" y="7"/>
                  </a:cubicBezTo>
                  <a:cubicBezTo>
                    <a:pt x="1" y="9"/>
                    <a:pt x="1" y="11"/>
                    <a:pt x="1" y="12"/>
                  </a:cubicBezTo>
                  <a:cubicBezTo>
                    <a:pt x="2" y="15"/>
                    <a:pt x="3" y="18"/>
                    <a:pt x="4" y="20"/>
                  </a:cubicBezTo>
                  <a:cubicBezTo>
                    <a:pt x="4" y="22"/>
                    <a:pt x="5" y="24"/>
                    <a:pt x="7" y="26"/>
                  </a:cubicBezTo>
                  <a:cubicBezTo>
                    <a:pt x="9" y="27"/>
                    <a:pt x="12" y="25"/>
                    <a:pt x="11" y="24"/>
                  </a:cubicBezTo>
                  <a:cubicBezTo>
                    <a:pt x="14" y="22"/>
                    <a:pt x="15" y="20"/>
                    <a:pt x="17" y="17"/>
                  </a:cubicBezTo>
                  <a:cubicBezTo>
                    <a:pt x="17" y="17"/>
                    <a:pt x="4" y="19"/>
                    <a:pt x="0" y="2"/>
                  </a:cubicBezTo>
                  <a:close/>
                </a:path>
              </a:pathLst>
            </a:custGeom>
            <a:solidFill>
              <a:srgbClr val="D3D2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6" name="Freeform 166"/>
            <p:cNvSpPr/>
            <p:nvPr/>
          </p:nvSpPr>
          <p:spPr bwMode="auto">
            <a:xfrm>
              <a:off x="10301289" y="5243514"/>
              <a:ext cx="23813" cy="49213"/>
            </a:xfrm>
            <a:custGeom>
              <a:avLst/>
              <a:gdLst>
                <a:gd name="T0" fmla="*/ 12 w 12"/>
                <a:gd name="T1" fmla="*/ 16 h 25"/>
                <a:gd name="T2" fmla="*/ 0 w 12"/>
                <a:gd name="T3" fmla="*/ 2 h 25"/>
                <a:gd name="T4" fmla="*/ 1 w 12"/>
                <a:gd name="T5" fmla="*/ 7 h 25"/>
                <a:gd name="T6" fmla="*/ 1 w 12"/>
                <a:gd name="T7" fmla="*/ 12 h 25"/>
                <a:gd name="T8" fmla="*/ 4 w 12"/>
                <a:gd name="T9" fmla="*/ 20 h 25"/>
                <a:gd name="T10" fmla="*/ 7 w 12"/>
                <a:gd name="T11" fmla="*/ 25 h 25"/>
                <a:gd name="T12" fmla="*/ 12 w 12"/>
                <a:gd name="T13" fmla="*/ 1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25">
                  <a:moveTo>
                    <a:pt x="12" y="16"/>
                  </a:moveTo>
                  <a:cubicBezTo>
                    <a:pt x="8" y="15"/>
                    <a:pt x="2" y="12"/>
                    <a:pt x="0" y="2"/>
                  </a:cubicBezTo>
                  <a:cubicBezTo>
                    <a:pt x="0" y="0"/>
                    <a:pt x="1" y="5"/>
                    <a:pt x="1" y="7"/>
                  </a:cubicBezTo>
                  <a:cubicBezTo>
                    <a:pt x="1" y="9"/>
                    <a:pt x="1" y="11"/>
                    <a:pt x="1" y="12"/>
                  </a:cubicBezTo>
                  <a:cubicBezTo>
                    <a:pt x="2" y="15"/>
                    <a:pt x="3" y="18"/>
                    <a:pt x="4" y="20"/>
                  </a:cubicBezTo>
                  <a:cubicBezTo>
                    <a:pt x="4" y="22"/>
                    <a:pt x="5" y="24"/>
                    <a:pt x="7" y="25"/>
                  </a:cubicBezTo>
                  <a:cubicBezTo>
                    <a:pt x="9" y="23"/>
                    <a:pt x="11" y="20"/>
                    <a:pt x="12" y="16"/>
                  </a:cubicBezTo>
                  <a:close/>
                </a:path>
              </a:pathLst>
            </a:cu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7" name="Freeform 167"/>
            <p:cNvSpPr/>
            <p:nvPr/>
          </p:nvSpPr>
          <p:spPr bwMode="auto">
            <a:xfrm>
              <a:off x="9831389" y="5397501"/>
              <a:ext cx="625475" cy="527050"/>
            </a:xfrm>
            <a:custGeom>
              <a:avLst/>
              <a:gdLst>
                <a:gd name="T0" fmla="*/ 0 w 394"/>
                <a:gd name="T1" fmla="*/ 332 h 332"/>
                <a:gd name="T2" fmla="*/ 293 w 394"/>
                <a:gd name="T3" fmla="*/ 332 h 332"/>
                <a:gd name="T4" fmla="*/ 394 w 394"/>
                <a:gd name="T5" fmla="*/ 29 h 332"/>
                <a:gd name="T6" fmla="*/ 71 w 394"/>
                <a:gd name="T7" fmla="*/ 0 h 332"/>
                <a:gd name="T8" fmla="*/ 0 w 394"/>
                <a:gd name="T9" fmla="*/ 332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4" h="332">
                  <a:moveTo>
                    <a:pt x="0" y="332"/>
                  </a:moveTo>
                  <a:lnTo>
                    <a:pt x="293" y="332"/>
                  </a:lnTo>
                  <a:lnTo>
                    <a:pt x="394" y="29"/>
                  </a:lnTo>
                  <a:lnTo>
                    <a:pt x="71" y="0"/>
                  </a:lnTo>
                  <a:lnTo>
                    <a:pt x="0" y="332"/>
                  </a:lnTo>
                  <a:close/>
                </a:path>
              </a:pathLst>
            </a:custGeom>
            <a:solidFill>
              <a:srgbClr val="CE8D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8" name="Freeform 168"/>
            <p:cNvSpPr/>
            <p:nvPr/>
          </p:nvSpPr>
          <p:spPr bwMode="auto">
            <a:xfrm>
              <a:off x="9831389" y="5397501"/>
              <a:ext cx="504825" cy="527050"/>
            </a:xfrm>
            <a:custGeom>
              <a:avLst/>
              <a:gdLst>
                <a:gd name="T0" fmla="*/ 247 w 255"/>
                <a:gd name="T1" fmla="*/ 205 h 266"/>
                <a:gd name="T2" fmla="*/ 114 w 255"/>
                <a:gd name="T3" fmla="*/ 71 h 266"/>
                <a:gd name="T4" fmla="*/ 131 w 255"/>
                <a:gd name="T5" fmla="*/ 6 h 266"/>
                <a:gd name="T6" fmla="*/ 57 w 255"/>
                <a:gd name="T7" fmla="*/ 0 h 266"/>
                <a:gd name="T8" fmla="*/ 0 w 255"/>
                <a:gd name="T9" fmla="*/ 266 h 266"/>
                <a:gd name="T10" fmla="*/ 235 w 255"/>
                <a:gd name="T11" fmla="*/ 266 h 266"/>
                <a:gd name="T12" fmla="*/ 255 w 255"/>
                <a:gd name="T13" fmla="*/ 204 h 266"/>
                <a:gd name="T14" fmla="*/ 247 w 255"/>
                <a:gd name="T15" fmla="*/ 205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5" h="266">
                  <a:moveTo>
                    <a:pt x="247" y="205"/>
                  </a:moveTo>
                  <a:cubicBezTo>
                    <a:pt x="174" y="205"/>
                    <a:pt x="114" y="144"/>
                    <a:pt x="114" y="71"/>
                  </a:cubicBezTo>
                  <a:cubicBezTo>
                    <a:pt x="114" y="48"/>
                    <a:pt x="120" y="26"/>
                    <a:pt x="131" y="6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0" y="266"/>
                    <a:pt x="0" y="266"/>
                    <a:pt x="0" y="266"/>
                  </a:cubicBezTo>
                  <a:cubicBezTo>
                    <a:pt x="235" y="266"/>
                    <a:pt x="235" y="266"/>
                    <a:pt x="235" y="266"/>
                  </a:cubicBezTo>
                  <a:cubicBezTo>
                    <a:pt x="255" y="204"/>
                    <a:pt x="255" y="204"/>
                    <a:pt x="255" y="204"/>
                  </a:cubicBezTo>
                  <a:cubicBezTo>
                    <a:pt x="253" y="205"/>
                    <a:pt x="250" y="205"/>
                    <a:pt x="247" y="205"/>
                  </a:cubicBezTo>
                  <a:close/>
                </a:path>
              </a:pathLst>
            </a:custGeom>
            <a:solidFill>
              <a:srgbClr val="C181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9" name="Freeform 169"/>
            <p:cNvSpPr/>
            <p:nvPr/>
          </p:nvSpPr>
          <p:spPr bwMode="auto">
            <a:xfrm>
              <a:off x="10355264" y="5557839"/>
              <a:ext cx="398463" cy="368300"/>
            </a:xfrm>
            <a:custGeom>
              <a:avLst/>
              <a:gdLst>
                <a:gd name="T0" fmla="*/ 75 w 201"/>
                <a:gd name="T1" fmla="*/ 61 h 186"/>
                <a:gd name="T2" fmla="*/ 79 w 201"/>
                <a:gd name="T3" fmla="*/ 12 h 186"/>
                <a:gd name="T4" fmla="*/ 92 w 201"/>
                <a:gd name="T5" fmla="*/ 2 h 186"/>
                <a:gd name="T6" fmla="*/ 129 w 201"/>
                <a:gd name="T7" fmla="*/ 0 h 186"/>
                <a:gd name="T8" fmla="*/ 121 w 201"/>
                <a:gd name="T9" fmla="*/ 43 h 186"/>
                <a:gd name="T10" fmla="*/ 130 w 201"/>
                <a:gd name="T11" fmla="*/ 45 h 186"/>
                <a:gd name="T12" fmla="*/ 149 w 201"/>
                <a:gd name="T13" fmla="*/ 49 h 186"/>
                <a:gd name="T14" fmla="*/ 173 w 201"/>
                <a:gd name="T15" fmla="*/ 54 h 186"/>
                <a:gd name="T16" fmla="*/ 160 w 201"/>
                <a:gd name="T17" fmla="*/ 74 h 186"/>
                <a:gd name="T18" fmla="*/ 148 w 201"/>
                <a:gd name="T19" fmla="*/ 90 h 186"/>
                <a:gd name="T20" fmla="*/ 188 w 201"/>
                <a:gd name="T21" fmla="*/ 98 h 186"/>
                <a:gd name="T22" fmla="*/ 200 w 201"/>
                <a:gd name="T23" fmla="*/ 122 h 186"/>
                <a:gd name="T24" fmla="*/ 201 w 201"/>
                <a:gd name="T25" fmla="*/ 137 h 186"/>
                <a:gd name="T26" fmla="*/ 177 w 201"/>
                <a:gd name="T27" fmla="*/ 141 h 186"/>
                <a:gd name="T28" fmla="*/ 171 w 201"/>
                <a:gd name="T29" fmla="*/ 167 h 186"/>
                <a:gd name="T30" fmla="*/ 163 w 201"/>
                <a:gd name="T31" fmla="*/ 174 h 186"/>
                <a:gd name="T32" fmla="*/ 135 w 201"/>
                <a:gd name="T33" fmla="*/ 175 h 186"/>
                <a:gd name="T34" fmla="*/ 113 w 201"/>
                <a:gd name="T35" fmla="*/ 177 h 186"/>
                <a:gd name="T36" fmla="*/ 99 w 201"/>
                <a:gd name="T37" fmla="*/ 175 h 186"/>
                <a:gd name="T38" fmla="*/ 88 w 201"/>
                <a:gd name="T39" fmla="*/ 161 h 186"/>
                <a:gd name="T40" fmla="*/ 80 w 201"/>
                <a:gd name="T41" fmla="*/ 185 h 186"/>
                <a:gd name="T42" fmla="*/ 55 w 201"/>
                <a:gd name="T43" fmla="*/ 175 h 186"/>
                <a:gd name="T44" fmla="*/ 35 w 201"/>
                <a:gd name="T45" fmla="*/ 171 h 186"/>
                <a:gd name="T46" fmla="*/ 45 w 201"/>
                <a:gd name="T47" fmla="*/ 155 h 186"/>
                <a:gd name="T48" fmla="*/ 33 w 201"/>
                <a:gd name="T49" fmla="*/ 141 h 186"/>
                <a:gd name="T50" fmla="*/ 17 w 201"/>
                <a:gd name="T51" fmla="*/ 133 h 186"/>
                <a:gd name="T52" fmla="*/ 1 w 201"/>
                <a:gd name="T53" fmla="*/ 123 h 186"/>
                <a:gd name="T54" fmla="*/ 0 w 201"/>
                <a:gd name="T55" fmla="*/ 115 h 186"/>
                <a:gd name="T56" fmla="*/ 2 w 201"/>
                <a:gd name="T57" fmla="*/ 107 h 186"/>
                <a:gd name="T58" fmla="*/ 5 w 201"/>
                <a:gd name="T59" fmla="*/ 105 h 186"/>
                <a:gd name="T60" fmla="*/ 9 w 201"/>
                <a:gd name="T61" fmla="*/ 103 h 186"/>
                <a:gd name="T62" fmla="*/ 15 w 201"/>
                <a:gd name="T63" fmla="*/ 97 h 186"/>
                <a:gd name="T64" fmla="*/ 19 w 201"/>
                <a:gd name="T65" fmla="*/ 92 h 186"/>
                <a:gd name="T66" fmla="*/ 20 w 201"/>
                <a:gd name="T67" fmla="*/ 84 h 186"/>
                <a:gd name="T68" fmla="*/ 21 w 201"/>
                <a:gd name="T69" fmla="*/ 72 h 186"/>
                <a:gd name="T70" fmla="*/ 26 w 201"/>
                <a:gd name="T71" fmla="*/ 73 h 186"/>
                <a:gd name="T72" fmla="*/ 55 w 201"/>
                <a:gd name="T73" fmla="*/ 69 h 186"/>
                <a:gd name="T74" fmla="*/ 78 w 201"/>
                <a:gd name="T75" fmla="*/ 63 h 186"/>
                <a:gd name="T76" fmla="*/ 75 w 201"/>
                <a:gd name="T77" fmla="*/ 61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01" h="186">
                  <a:moveTo>
                    <a:pt x="75" y="61"/>
                  </a:moveTo>
                  <a:cubicBezTo>
                    <a:pt x="75" y="49"/>
                    <a:pt x="78" y="24"/>
                    <a:pt x="79" y="12"/>
                  </a:cubicBezTo>
                  <a:cubicBezTo>
                    <a:pt x="80" y="2"/>
                    <a:pt x="83" y="3"/>
                    <a:pt x="92" y="2"/>
                  </a:cubicBezTo>
                  <a:cubicBezTo>
                    <a:pt x="104" y="1"/>
                    <a:pt x="117" y="0"/>
                    <a:pt x="129" y="0"/>
                  </a:cubicBezTo>
                  <a:cubicBezTo>
                    <a:pt x="129" y="16"/>
                    <a:pt x="123" y="29"/>
                    <a:pt x="121" y="43"/>
                  </a:cubicBezTo>
                  <a:cubicBezTo>
                    <a:pt x="124" y="45"/>
                    <a:pt x="127" y="45"/>
                    <a:pt x="130" y="45"/>
                  </a:cubicBezTo>
                  <a:cubicBezTo>
                    <a:pt x="137" y="46"/>
                    <a:pt x="142" y="47"/>
                    <a:pt x="149" y="49"/>
                  </a:cubicBezTo>
                  <a:cubicBezTo>
                    <a:pt x="153" y="50"/>
                    <a:pt x="171" y="51"/>
                    <a:pt x="173" y="54"/>
                  </a:cubicBezTo>
                  <a:cubicBezTo>
                    <a:pt x="178" y="63"/>
                    <a:pt x="165" y="70"/>
                    <a:pt x="160" y="74"/>
                  </a:cubicBezTo>
                  <a:cubicBezTo>
                    <a:pt x="155" y="78"/>
                    <a:pt x="151" y="84"/>
                    <a:pt x="148" y="90"/>
                  </a:cubicBezTo>
                  <a:cubicBezTo>
                    <a:pt x="166" y="91"/>
                    <a:pt x="188" y="98"/>
                    <a:pt x="188" y="98"/>
                  </a:cubicBezTo>
                  <a:cubicBezTo>
                    <a:pt x="188" y="98"/>
                    <a:pt x="199" y="111"/>
                    <a:pt x="200" y="122"/>
                  </a:cubicBezTo>
                  <a:cubicBezTo>
                    <a:pt x="200" y="129"/>
                    <a:pt x="201" y="137"/>
                    <a:pt x="201" y="137"/>
                  </a:cubicBezTo>
                  <a:cubicBezTo>
                    <a:pt x="201" y="137"/>
                    <a:pt x="182" y="141"/>
                    <a:pt x="177" y="141"/>
                  </a:cubicBezTo>
                  <a:cubicBezTo>
                    <a:pt x="177" y="150"/>
                    <a:pt x="174" y="159"/>
                    <a:pt x="171" y="167"/>
                  </a:cubicBezTo>
                  <a:cubicBezTo>
                    <a:pt x="168" y="173"/>
                    <a:pt x="168" y="173"/>
                    <a:pt x="163" y="174"/>
                  </a:cubicBezTo>
                  <a:cubicBezTo>
                    <a:pt x="155" y="176"/>
                    <a:pt x="144" y="174"/>
                    <a:pt x="135" y="175"/>
                  </a:cubicBezTo>
                  <a:cubicBezTo>
                    <a:pt x="127" y="175"/>
                    <a:pt x="121" y="175"/>
                    <a:pt x="113" y="177"/>
                  </a:cubicBezTo>
                  <a:cubicBezTo>
                    <a:pt x="106" y="180"/>
                    <a:pt x="106" y="181"/>
                    <a:pt x="99" y="175"/>
                  </a:cubicBezTo>
                  <a:cubicBezTo>
                    <a:pt x="95" y="171"/>
                    <a:pt x="90" y="166"/>
                    <a:pt x="88" y="161"/>
                  </a:cubicBezTo>
                  <a:cubicBezTo>
                    <a:pt x="88" y="167"/>
                    <a:pt x="87" y="183"/>
                    <a:pt x="80" y="185"/>
                  </a:cubicBezTo>
                  <a:cubicBezTo>
                    <a:pt x="75" y="186"/>
                    <a:pt x="61" y="176"/>
                    <a:pt x="55" y="175"/>
                  </a:cubicBezTo>
                  <a:cubicBezTo>
                    <a:pt x="48" y="173"/>
                    <a:pt x="42" y="171"/>
                    <a:pt x="35" y="171"/>
                  </a:cubicBezTo>
                  <a:cubicBezTo>
                    <a:pt x="34" y="166"/>
                    <a:pt x="43" y="159"/>
                    <a:pt x="45" y="155"/>
                  </a:cubicBezTo>
                  <a:cubicBezTo>
                    <a:pt x="43" y="149"/>
                    <a:pt x="38" y="145"/>
                    <a:pt x="33" y="141"/>
                  </a:cubicBezTo>
                  <a:cubicBezTo>
                    <a:pt x="28" y="136"/>
                    <a:pt x="24" y="134"/>
                    <a:pt x="17" y="133"/>
                  </a:cubicBezTo>
                  <a:cubicBezTo>
                    <a:pt x="12" y="132"/>
                    <a:pt x="2" y="129"/>
                    <a:pt x="1" y="123"/>
                  </a:cubicBezTo>
                  <a:cubicBezTo>
                    <a:pt x="0" y="121"/>
                    <a:pt x="0" y="118"/>
                    <a:pt x="0" y="115"/>
                  </a:cubicBezTo>
                  <a:cubicBezTo>
                    <a:pt x="0" y="113"/>
                    <a:pt x="0" y="108"/>
                    <a:pt x="2" y="107"/>
                  </a:cubicBezTo>
                  <a:cubicBezTo>
                    <a:pt x="3" y="106"/>
                    <a:pt x="4" y="106"/>
                    <a:pt x="5" y="105"/>
                  </a:cubicBezTo>
                  <a:cubicBezTo>
                    <a:pt x="6" y="105"/>
                    <a:pt x="8" y="104"/>
                    <a:pt x="9" y="103"/>
                  </a:cubicBezTo>
                  <a:cubicBezTo>
                    <a:pt x="11" y="101"/>
                    <a:pt x="13" y="99"/>
                    <a:pt x="15" y="97"/>
                  </a:cubicBezTo>
                  <a:cubicBezTo>
                    <a:pt x="17" y="96"/>
                    <a:pt x="18" y="94"/>
                    <a:pt x="19" y="92"/>
                  </a:cubicBezTo>
                  <a:cubicBezTo>
                    <a:pt x="19" y="89"/>
                    <a:pt x="20" y="86"/>
                    <a:pt x="20" y="84"/>
                  </a:cubicBezTo>
                  <a:cubicBezTo>
                    <a:pt x="17" y="83"/>
                    <a:pt x="18" y="73"/>
                    <a:pt x="21" y="72"/>
                  </a:cubicBezTo>
                  <a:cubicBezTo>
                    <a:pt x="23" y="71"/>
                    <a:pt x="25" y="73"/>
                    <a:pt x="26" y="73"/>
                  </a:cubicBezTo>
                  <a:cubicBezTo>
                    <a:pt x="37" y="75"/>
                    <a:pt x="45" y="70"/>
                    <a:pt x="55" y="69"/>
                  </a:cubicBezTo>
                  <a:cubicBezTo>
                    <a:pt x="78" y="63"/>
                    <a:pt x="78" y="63"/>
                    <a:pt x="78" y="63"/>
                  </a:cubicBezTo>
                  <a:lnTo>
                    <a:pt x="75" y="61"/>
                  </a:lnTo>
                  <a:close/>
                </a:path>
              </a:pathLst>
            </a:custGeom>
            <a:solidFill>
              <a:srgbClr val="E2DE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0" name="Freeform 170"/>
            <p:cNvSpPr/>
            <p:nvPr/>
          </p:nvSpPr>
          <p:spPr bwMode="auto">
            <a:xfrm>
              <a:off x="10375901" y="5692776"/>
              <a:ext cx="106363" cy="169863"/>
            </a:xfrm>
            <a:custGeom>
              <a:avLst/>
              <a:gdLst>
                <a:gd name="T0" fmla="*/ 47 w 54"/>
                <a:gd name="T1" fmla="*/ 59 h 86"/>
                <a:gd name="T2" fmla="*/ 32 w 54"/>
                <a:gd name="T3" fmla="*/ 55 h 86"/>
                <a:gd name="T4" fmla="*/ 49 w 54"/>
                <a:gd name="T5" fmla="*/ 40 h 86"/>
                <a:gd name="T6" fmla="*/ 54 w 54"/>
                <a:gd name="T7" fmla="*/ 5 h 86"/>
                <a:gd name="T8" fmla="*/ 42 w 54"/>
                <a:gd name="T9" fmla="*/ 1 h 86"/>
                <a:gd name="T10" fmla="*/ 37 w 54"/>
                <a:gd name="T11" fmla="*/ 3 h 86"/>
                <a:gd name="T12" fmla="*/ 31 w 54"/>
                <a:gd name="T13" fmla="*/ 24 h 86"/>
                <a:gd name="T14" fmla="*/ 24 w 54"/>
                <a:gd name="T15" fmla="*/ 39 h 86"/>
                <a:gd name="T16" fmla="*/ 17 w 54"/>
                <a:gd name="T17" fmla="*/ 51 h 86"/>
                <a:gd name="T18" fmla="*/ 0 w 54"/>
                <a:gd name="T19" fmla="*/ 63 h 86"/>
                <a:gd name="T20" fmla="*/ 7 w 54"/>
                <a:gd name="T21" fmla="*/ 65 h 86"/>
                <a:gd name="T22" fmla="*/ 23 w 54"/>
                <a:gd name="T23" fmla="*/ 73 h 86"/>
                <a:gd name="T24" fmla="*/ 35 w 54"/>
                <a:gd name="T25" fmla="*/ 86 h 86"/>
                <a:gd name="T26" fmla="*/ 41 w 54"/>
                <a:gd name="T27" fmla="*/ 75 h 86"/>
                <a:gd name="T28" fmla="*/ 47 w 54"/>
                <a:gd name="T29" fmla="*/ 5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" h="86">
                  <a:moveTo>
                    <a:pt x="47" y="59"/>
                  </a:moveTo>
                  <a:cubicBezTo>
                    <a:pt x="44" y="58"/>
                    <a:pt x="34" y="60"/>
                    <a:pt x="32" y="55"/>
                  </a:cubicBezTo>
                  <a:cubicBezTo>
                    <a:pt x="32" y="54"/>
                    <a:pt x="49" y="42"/>
                    <a:pt x="49" y="40"/>
                  </a:cubicBezTo>
                  <a:cubicBezTo>
                    <a:pt x="53" y="30"/>
                    <a:pt x="53" y="16"/>
                    <a:pt x="54" y="5"/>
                  </a:cubicBezTo>
                  <a:cubicBezTo>
                    <a:pt x="54" y="0"/>
                    <a:pt x="48" y="1"/>
                    <a:pt x="42" y="1"/>
                  </a:cubicBezTo>
                  <a:cubicBezTo>
                    <a:pt x="40" y="2"/>
                    <a:pt x="38" y="2"/>
                    <a:pt x="37" y="3"/>
                  </a:cubicBezTo>
                  <a:cubicBezTo>
                    <a:pt x="37" y="3"/>
                    <a:pt x="31" y="22"/>
                    <a:pt x="31" y="24"/>
                  </a:cubicBezTo>
                  <a:cubicBezTo>
                    <a:pt x="28" y="29"/>
                    <a:pt x="27" y="34"/>
                    <a:pt x="24" y="39"/>
                  </a:cubicBezTo>
                  <a:cubicBezTo>
                    <a:pt x="23" y="44"/>
                    <a:pt x="20" y="47"/>
                    <a:pt x="17" y="51"/>
                  </a:cubicBezTo>
                  <a:cubicBezTo>
                    <a:pt x="12" y="57"/>
                    <a:pt x="6" y="59"/>
                    <a:pt x="0" y="63"/>
                  </a:cubicBezTo>
                  <a:cubicBezTo>
                    <a:pt x="2" y="64"/>
                    <a:pt x="5" y="64"/>
                    <a:pt x="7" y="65"/>
                  </a:cubicBezTo>
                  <a:cubicBezTo>
                    <a:pt x="14" y="66"/>
                    <a:pt x="18" y="68"/>
                    <a:pt x="23" y="73"/>
                  </a:cubicBezTo>
                  <a:cubicBezTo>
                    <a:pt x="27" y="77"/>
                    <a:pt x="32" y="80"/>
                    <a:pt x="35" y="86"/>
                  </a:cubicBezTo>
                  <a:cubicBezTo>
                    <a:pt x="36" y="82"/>
                    <a:pt x="39" y="79"/>
                    <a:pt x="41" y="75"/>
                  </a:cubicBezTo>
                  <a:cubicBezTo>
                    <a:pt x="43" y="72"/>
                    <a:pt x="54" y="61"/>
                    <a:pt x="47" y="59"/>
                  </a:cubicBezTo>
                  <a:close/>
                </a:path>
              </a:pathLst>
            </a:custGeom>
            <a:solidFill>
              <a:srgbClr val="D3D2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1" name="Freeform 171"/>
            <p:cNvSpPr/>
            <p:nvPr/>
          </p:nvSpPr>
          <p:spPr bwMode="auto">
            <a:xfrm>
              <a:off x="10504489" y="5557839"/>
              <a:ext cx="122238" cy="177800"/>
            </a:xfrm>
            <a:custGeom>
              <a:avLst/>
              <a:gdLst>
                <a:gd name="T0" fmla="*/ 33 w 62"/>
                <a:gd name="T1" fmla="*/ 58 h 90"/>
                <a:gd name="T2" fmla="*/ 7 w 62"/>
                <a:gd name="T3" fmla="*/ 89 h 90"/>
                <a:gd name="T4" fmla="*/ 7 w 62"/>
                <a:gd name="T5" fmla="*/ 90 h 90"/>
                <a:gd name="T6" fmla="*/ 22 w 62"/>
                <a:gd name="T7" fmla="*/ 83 h 90"/>
                <a:gd name="T8" fmla="*/ 32 w 62"/>
                <a:gd name="T9" fmla="*/ 66 h 90"/>
                <a:gd name="T10" fmla="*/ 34 w 62"/>
                <a:gd name="T11" fmla="*/ 65 h 90"/>
                <a:gd name="T12" fmla="*/ 42 w 62"/>
                <a:gd name="T13" fmla="*/ 58 h 90"/>
                <a:gd name="T14" fmla="*/ 59 w 62"/>
                <a:gd name="T15" fmla="*/ 64 h 90"/>
                <a:gd name="T16" fmla="*/ 62 w 62"/>
                <a:gd name="T17" fmla="*/ 62 h 90"/>
                <a:gd name="T18" fmla="*/ 52 w 62"/>
                <a:gd name="T19" fmla="*/ 49 h 90"/>
                <a:gd name="T20" fmla="*/ 51 w 62"/>
                <a:gd name="T21" fmla="*/ 45 h 90"/>
                <a:gd name="T22" fmla="*/ 46 w 62"/>
                <a:gd name="T23" fmla="*/ 43 h 90"/>
                <a:gd name="T24" fmla="*/ 54 w 62"/>
                <a:gd name="T25" fmla="*/ 0 h 90"/>
                <a:gd name="T26" fmla="*/ 28 w 62"/>
                <a:gd name="T27" fmla="*/ 1 h 90"/>
                <a:gd name="T28" fmla="*/ 26 w 62"/>
                <a:gd name="T29" fmla="*/ 9 h 90"/>
                <a:gd name="T30" fmla="*/ 17 w 62"/>
                <a:gd name="T31" fmla="*/ 42 h 90"/>
                <a:gd name="T32" fmla="*/ 0 w 62"/>
                <a:gd name="T33" fmla="*/ 60 h 90"/>
                <a:gd name="T34" fmla="*/ 0 w 62"/>
                <a:gd name="T35" fmla="*/ 61 h 90"/>
                <a:gd name="T36" fmla="*/ 3 w 62"/>
                <a:gd name="T37" fmla="*/ 63 h 90"/>
                <a:gd name="T38" fmla="*/ 17 w 62"/>
                <a:gd name="T39" fmla="*/ 55 h 90"/>
                <a:gd name="T40" fmla="*/ 33 w 62"/>
                <a:gd name="T41" fmla="*/ 52 h 90"/>
                <a:gd name="T42" fmla="*/ 33 w 62"/>
                <a:gd name="T43" fmla="*/ 5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2" h="90">
                  <a:moveTo>
                    <a:pt x="33" y="58"/>
                  </a:moveTo>
                  <a:cubicBezTo>
                    <a:pt x="20" y="63"/>
                    <a:pt x="14" y="77"/>
                    <a:pt x="7" y="89"/>
                  </a:cubicBezTo>
                  <a:cubicBezTo>
                    <a:pt x="7" y="89"/>
                    <a:pt x="7" y="90"/>
                    <a:pt x="7" y="90"/>
                  </a:cubicBezTo>
                  <a:cubicBezTo>
                    <a:pt x="12" y="88"/>
                    <a:pt x="17" y="86"/>
                    <a:pt x="22" y="83"/>
                  </a:cubicBezTo>
                  <a:cubicBezTo>
                    <a:pt x="25" y="77"/>
                    <a:pt x="28" y="71"/>
                    <a:pt x="32" y="66"/>
                  </a:cubicBezTo>
                  <a:cubicBezTo>
                    <a:pt x="33" y="65"/>
                    <a:pt x="34" y="65"/>
                    <a:pt x="34" y="65"/>
                  </a:cubicBezTo>
                  <a:cubicBezTo>
                    <a:pt x="36" y="61"/>
                    <a:pt x="38" y="58"/>
                    <a:pt x="42" y="58"/>
                  </a:cubicBezTo>
                  <a:cubicBezTo>
                    <a:pt x="48" y="58"/>
                    <a:pt x="53" y="61"/>
                    <a:pt x="59" y="64"/>
                  </a:cubicBezTo>
                  <a:cubicBezTo>
                    <a:pt x="60" y="63"/>
                    <a:pt x="61" y="62"/>
                    <a:pt x="62" y="62"/>
                  </a:cubicBezTo>
                  <a:cubicBezTo>
                    <a:pt x="60" y="57"/>
                    <a:pt x="56" y="53"/>
                    <a:pt x="52" y="49"/>
                  </a:cubicBezTo>
                  <a:cubicBezTo>
                    <a:pt x="51" y="48"/>
                    <a:pt x="51" y="46"/>
                    <a:pt x="51" y="45"/>
                  </a:cubicBezTo>
                  <a:cubicBezTo>
                    <a:pt x="49" y="44"/>
                    <a:pt x="48" y="44"/>
                    <a:pt x="46" y="43"/>
                  </a:cubicBezTo>
                  <a:cubicBezTo>
                    <a:pt x="48" y="29"/>
                    <a:pt x="54" y="16"/>
                    <a:pt x="54" y="0"/>
                  </a:cubicBezTo>
                  <a:cubicBezTo>
                    <a:pt x="45" y="0"/>
                    <a:pt x="37" y="1"/>
                    <a:pt x="28" y="1"/>
                  </a:cubicBezTo>
                  <a:cubicBezTo>
                    <a:pt x="28" y="3"/>
                    <a:pt x="28" y="6"/>
                    <a:pt x="26" y="9"/>
                  </a:cubicBezTo>
                  <a:cubicBezTo>
                    <a:pt x="20" y="19"/>
                    <a:pt x="24" y="32"/>
                    <a:pt x="17" y="42"/>
                  </a:cubicBezTo>
                  <a:cubicBezTo>
                    <a:pt x="13" y="50"/>
                    <a:pt x="7" y="56"/>
                    <a:pt x="0" y="60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1" y="61"/>
                    <a:pt x="2" y="62"/>
                    <a:pt x="3" y="63"/>
                  </a:cubicBezTo>
                  <a:cubicBezTo>
                    <a:pt x="8" y="62"/>
                    <a:pt x="12" y="57"/>
                    <a:pt x="17" y="55"/>
                  </a:cubicBezTo>
                  <a:cubicBezTo>
                    <a:pt x="21" y="52"/>
                    <a:pt x="28" y="53"/>
                    <a:pt x="33" y="52"/>
                  </a:cubicBezTo>
                  <a:cubicBezTo>
                    <a:pt x="36" y="52"/>
                    <a:pt x="37" y="57"/>
                    <a:pt x="33" y="58"/>
                  </a:cubicBezTo>
                  <a:close/>
                </a:path>
              </a:pathLst>
            </a:custGeom>
            <a:solidFill>
              <a:srgbClr val="D3D2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2" name="Freeform 172"/>
            <p:cNvSpPr>
              <a:spLocks noEditPoints="1"/>
            </p:cNvSpPr>
            <p:nvPr/>
          </p:nvSpPr>
          <p:spPr bwMode="auto">
            <a:xfrm>
              <a:off x="10452101" y="5668964"/>
              <a:ext cx="263525" cy="257175"/>
            </a:xfrm>
            <a:custGeom>
              <a:avLst/>
              <a:gdLst>
                <a:gd name="T0" fmla="*/ 133 w 133"/>
                <a:gd name="T1" fmla="*/ 85 h 130"/>
                <a:gd name="T2" fmla="*/ 130 w 133"/>
                <a:gd name="T3" fmla="*/ 56 h 130"/>
                <a:gd name="T4" fmla="*/ 109 w 133"/>
                <a:gd name="T5" fmla="*/ 40 h 130"/>
                <a:gd name="T6" fmla="*/ 105 w 133"/>
                <a:gd name="T7" fmla="*/ 34 h 130"/>
                <a:gd name="T8" fmla="*/ 99 w 133"/>
                <a:gd name="T9" fmla="*/ 34 h 130"/>
                <a:gd name="T10" fmla="*/ 111 w 133"/>
                <a:gd name="T11" fmla="*/ 18 h 130"/>
                <a:gd name="T12" fmla="*/ 124 w 133"/>
                <a:gd name="T13" fmla="*/ 0 h 130"/>
                <a:gd name="T14" fmla="*/ 58 w 133"/>
                <a:gd name="T15" fmla="*/ 35 h 130"/>
                <a:gd name="T16" fmla="*/ 56 w 133"/>
                <a:gd name="T17" fmla="*/ 38 h 130"/>
                <a:gd name="T18" fmla="*/ 43 w 133"/>
                <a:gd name="T19" fmla="*/ 50 h 130"/>
                <a:gd name="T20" fmla="*/ 38 w 133"/>
                <a:gd name="T21" fmla="*/ 56 h 130"/>
                <a:gd name="T22" fmla="*/ 42 w 133"/>
                <a:gd name="T23" fmla="*/ 58 h 130"/>
                <a:gd name="T24" fmla="*/ 39 w 133"/>
                <a:gd name="T25" fmla="*/ 69 h 130"/>
                <a:gd name="T26" fmla="*/ 35 w 133"/>
                <a:gd name="T27" fmla="*/ 67 h 130"/>
                <a:gd name="T28" fmla="*/ 38 w 133"/>
                <a:gd name="T29" fmla="*/ 73 h 130"/>
                <a:gd name="T30" fmla="*/ 35 w 133"/>
                <a:gd name="T31" fmla="*/ 79 h 130"/>
                <a:gd name="T32" fmla="*/ 0 w 133"/>
                <a:gd name="T33" fmla="*/ 117 h 130"/>
                <a:gd name="T34" fmla="*/ 6 w 133"/>
                <a:gd name="T35" fmla="*/ 119 h 130"/>
                <a:gd name="T36" fmla="*/ 31 w 133"/>
                <a:gd name="T37" fmla="*/ 129 h 130"/>
                <a:gd name="T38" fmla="*/ 39 w 133"/>
                <a:gd name="T39" fmla="*/ 105 h 130"/>
                <a:gd name="T40" fmla="*/ 47 w 133"/>
                <a:gd name="T41" fmla="*/ 112 h 130"/>
                <a:gd name="T42" fmla="*/ 55 w 133"/>
                <a:gd name="T43" fmla="*/ 120 h 130"/>
                <a:gd name="T44" fmla="*/ 55 w 133"/>
                <a:gd name="T45" fmla="*/ 108 h 130"/>
                <a:gd name="T46" fmla="*/ 56 w 133"/>
                <a:gd name="T47" fmla="*/ 93 h 130"/>
                <a:gd name="T48" fmla="*/ 67 w 133"/>
                <a:gd name="T49" fmla="*/ 95 h 130"/>
                <a:gd name="T50" fmla="*/ 73 w 133"/>
                <a:gd name="T51" fmla="*/ 107 h 130"/>
                <a:gd name="T52" fmla="*/ 78 w 133"/>
                <a:gd name="T53" fmla="*/ 119 h 130"/>
                <a:gd name="T54" fmla="*/ 85 w 133"/>
                <a:gd name="T55" fmla="*/ 119 h 130"/>
                <a:gd name="T56" fmla="*/ 79 w 133"/>
                <a:gd name="T57" fmla="*/ 92 h 130"/>
                <a:gd name="T58" fmla="*/ 79 w 133"/>
                <a:gd name="T59" fmla="*/ 77 h 130"/>
                <a:gd name="T60" fmla="*/ 102 w 133"/>
                <a:gd name="T61" fmla="*/ 64 h 130"/>
                <a:gd name="T62" fmla="*/ 114 w 133"/>
                <a:gd name="T63" fmla="*/ 118 h 130"/>
                <a:gd name="T64" fmla="*/ 122 w 133"/>
                <a:gd name="T65" fmla="*/ 111 h 130"/>
                <a:gd name="T66" fmla="*/ 128 w 133"/>
                <a:gd name="T67" fmla="*/ 85 h 130"/>
                <a:gd name="T68" fmla="*/ 133 w 133"/>
                <a:gd name="T69" fmla="*/ 85 h 130"/>
                <a:gd name="T70" fmla="*/ 111 w 133"/>
                <a:gd name="T71" fmla="*/ 60 h 130"/>
                <a:gd name="T72" fmla="*/ 63 w 133"/>
                <a:gd name="T73" fmla="*/ 61 h 130"/>
                <a:gd name="T74" fmla="*/ 61 w 133"/>
                <a:gd name="T75" fmla="*/ 62 h 130"/>
                <a:gd name="T76" fmla="*/ 56 w 133"/>
                <a:gd name="T77" fmla="*/ 62 h 130"/>
                <a:gd name="T78" fmla="*/ 56 w 133"/>
                <a:gd name="T79" fmla="*/ 62 h 130"/>
                <a:gd name="T80" fmla="*/ 53 w 133"/>
                <a:gd name="T81" fmla="*/ 52 h 130"/>
                <a:gd name="T82" fmla="*/ 53 w 133"/>
                <a:gd name="T83" fmla="*/ 51 h 130"/>
                <a:gd name="T84" fmla="*/ 74 w 133"/>
                <a:gd name="T85" fmla="*/ 35 h 130"/>
                <a:gd name="T86" fmla="*/ 80 w 133"/>
                <a:gd name="T87" fmla="*/ 35 h 130"/>
                <a:gd name="T88" fmla="*/ 82 w 133"/>
                <a:gd name="T89" fmla="*/ 36 h 130"/>
                <a:gd name="T90" fmla="*/ 100 w 133"/>
                <a:gd name="T91" fmla="*/ 44 h 130"/>
                <a:gd name="T92" fmla="*/ 113 w 133"/>
                <a:gd name="T93" fmla="*/ 50 h 130"/>
                <a:gd name="T94" fmla="*/ 111 w 133"/>
                <a:gd name="T95" fmla="*/ 6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3" h="130">
                  <a:moveTo>
                    <a:pt x="133" y="85"/>
                  </a:moveTo>
                  <a:cubicBezTo>
                    <a:pt x="132" y="76"/>
                    <a:pt x="132" y="66"/>
                    <a:pt x="130" y="56"/>
                  </a:cubicBezTo>
                  <a:cubicBezTo>
                    <a:pt x="129" y="47"/>
                    <a:pt x="117" y="42"/>
                    <a:pt x="109" y="40"/>
                  </a:cubicBezTo>
                  <a:cubicBezTo>
                    <a:pt x="106" y="39"/>
                    <a:pt x="105" y="36"/>
                    <a:pt x="105" y="34"/>
                  </a:cubicBezTo>
                  <a:cubicBezTo>
                    <a:pt x="103" y="34"/>
                    <a:pt x="101" y="34"/>
                    <a:pt x="99" y="34"/>
                  </a:cubicBezTo>
                  <a:cubicBezTo>
                    <a:pt x="102" y="28"/>
                    <a:pt x="106" y="22"/>
                    <a:pt x="111" y="18"/>
                  </a:cubicBezTo>
                  <a:cubicBezTo>
                    <a:pt x="116" y="14"/>
                    <a:pt x="128" y="8"/>
                    <a:pt x="124" y="0"/>
                  </a:cubicBezTo>
                  <a:cubicBezTo>
                    <a:pt x="101" y="10"/>
                    <a:pt x="80" y="23"/>
                    <a:pt x="58" y="35"/>
                  </a:cubicBezTo>
                  <a:cubicBezTo>
                    <a:pt x="58" y="36"/>
                    <a:pt x="57" y="37"/>
                    <a:pt x="56" y="38"/>
                  </a:cubicBezTo>
                  <a:cubicBezTo>
                    <a:pt x="52" y="42"/>
                    <a:pt x="47" y="45"/>
                    <a:pt x="43" y="50"/>
                  </a:cubicBezTo>
                  <a:cubicBezTo>
                    <a:pt x="41" y="52"/>
                    <a:pt x="40" y="54"/>
                    <a:pt x="38" y="56"/>
                  </a:cubicBezTo>
                  <a:cubicBezTo>
                    <a:pt x="39" y="57"/>
                    <a:pt x="41" y="58"/>
                    <a:pt x="42" y="58"/>
                  </a:cubicBezTo>
                  <a:cubicBezTo>
                    <a:pt x="49" y="61"/>
                    <a:pt x="46" y="72"/>
                    <a:pt x="39" y="69"/>
                  </a:cubicBezTo>
                  <a:cubicBezTo>
                    <a:pt x="38" y="68"/>
                    <a:pt x="37" y="68"/>
                    <a:pt x="35" y="67"/>
                  </a:cubicBezTo>
                  <a:cubicBezTo>
                    <a:pt x="36" y="69"/>
                    <a:pt x="37" y="71"/>
                    <a:pt x="38" y="73"/>
                  </a:cubicBezTo>
                  <a:cubicBezTo>
                    <a:pt x="39" y="75"/>
                    <a:pt x="38" y="78"/>
                    <a:pt x="35" y="79"/>
                  </a:cubicBezTo>
                  <a:cubicBezTo>
                    <a:pt x="19" y="87"/>
                    <a:pt x="13" y="106"/>
                    <a:pt x="0" y="117"/>
                  </a:cubicBezTo>
                  <a:cubicBezTo>
                    <a:pt x="2" y="118"/>
                    <a:pt x="4" y="118"/>
                    <a:pt x="6" y="119"/>
                  </a:cubicBezTo>
                  <a:cubicBezTo>
                    <a:pt x="12" y="120"/>
                    <a:pt x="26" y="130"/>
                    <a:pt x="31" y="129"/>
                  </a:cubicBezTo>
                  <a:cubicBezTo>
                    <a:pt x="39" y="127"/>
                    <a:pt x="39" y="111"/>
                    <a:pt x="39" y="105"/>
                  </a:cubicBezTo>
                  <a:cubicBezTo>
                    <a:pt x="40" y="108"/>
                    <a:pt x="44" y="110"/>
                    <a:pt x="47" y="112"/>
                  </a:cubicBezTo>
                  <a:cubicBezTo>
                    <a:pt x="49" y="114"/>
                    <a:pt x="52" y="120"/>
                    <a:pt x="55" y="120"/>
                  </a:cubicBezTo>
                  <a:cubicBezTo>
                    <a:pt x="60" y="120"/>
                    <a:pt x="55" y="110"/>
                    <a:pt x="55" y="108"/>
                  </a:cubicBezTo>
                  <a:cubicBezTo>
                    <a:pt x="54" y="104"/>
                    <a:pt x="54" y="97"/>
                    <a:pt x="56" y="93"/>
                  </a:cubicBezTo>
                  <a:cubicBezTo>
                    <a:pt x="58" y="88"/>
                    <a:pt x="65" y="92"/>
                    <a:pt x="67" y="95"/>
                  </a:cubicBezTo>
                  <a:cubicBezTo>
                    <a:pt x="69" y="99"/>
                    <a:pt x="72" y="103"/>
                    <a:pt x="73" y="107"/>
                  </a:cubicBezTo>
                  <a:cubicBezTo>
                    <a:pt x="73" y="108"/>
                    <a:pt x="76" y="119"/>
                    <a:pt x="78" y="119"/>
                  </a:cubicBezTo>
                  <a:cubicBezTo>
                    <a:pt x="80" y="119"/>
                    <a:pt x="82" y="119"/>
                    <a:pt x="85" y="119"/>
                  </a:cubicBezTo>
                  <a:cubicBezTo>
                    <a:pt x="84" y="110"/>
                    <a:pt x="81" y="101"/>
                    <a:pt x="79" y="92"/>
                  </a:cubicBezTo>
                  <a:cubicBezTo>
                    <a:pt x="78" y="87"/>
                    <a:pt x="77" y="82"/>
                    <a:pt x="79" y="77"/>
                  </a:cubicBezTo>
                  <a:cubicBezTo>
                    <a:pt x="82" y="67"/>
                    <a:pt x="92" y="64"/>
                    <a:pt x="102" y="64"/>
                  </a:cubicBezTo>
                  <a:cubicBezTo>
                    <a:pt x="129" y="63"/>
                    <a:pt x="120" y="97"/>
                    <a:pt x="114" y="118"/>
                  </a:cubicBezTo>
                  <a:cubicBezTo>
                    <a:pt x="119" y="117"/>
                    <a:pt x="119" y="117"/>
                    <a:pt x="122" y="111"/>
                  </a:cubicBezTo>
                  <a:cubicBezTo>
                    <a:pt x="125" y="103"/>
                    <a:pt x="128" y="94"/>
                    <a:pt x="128" y="85"/>
                  </a:cubicBezTo>
                  <a:cubicBezTo>
                    <a:pt x="129" y="85"/>
                    <a:pt x="131" y="85"/>
                    <a:pt x="133" y="85"/>
                  </a:cubicBezTo>
                  <a:close/>
                  <a:moveTo>
                    <a:pt x="111" y="60"/>
                  </a:moveTo>
                  <a:cubicBezTo>
                    <a:pt x="95" y="62"/>
                    <a:pt x="79" y="60"/>
                    <a:pt x="63" y="61"/>
                  </a:cubicBezTo>
                  <a:cubicBezTo>
                    <a:pt x="62" y="62"/>
                    <a:pt x="62" y="62"/>
                    <a:pt x="61" y="62"/>
                  </a:cubicBezTo>
                  <a:cubicBezTo>
                    <a:pt x="59" y="63"/>
                    <a:pt x="58" y="63"/>
                    <a:pt x="56" y="62"/>
                  </a:cubicBezTo>
                  <a:cubicBezTo>
                    <a:pt x="56" y="62"/>
                    <a:pt x="56" y="62"/>
                    <a:pt x="56" y="62"/>
                  </a:cubicBezTo>
                  <a:cubicBezTo>
                    <a:pt x="50" y="63"/>
                    <a:pt x="47" y="53"/>
                    <a:pt x="53" y="52"/>
                  </a:cubicBezTo>
                  <a:cubicBezTo>
                    <a:pt x="53" y="51"/>
                    <a:pt x="53" y="51"/>
                    <a:pt x="53" y="51"/>
                  </a:cubicBezTo>
                  <a:cubicBezTo>
                    <a:pt x="60" y="45"/>
                    <a:pt x="67" y="40"/>
                    <a:pt x="74" y="35"/>
                  </a:cubicBezTo>
                  <a:cubicBezTo>
                    <a:pt x="77" y="34"/>
                    <a:pt x="79" y="34"/>
                    <a:pt x="80" y="35"/>
                  </a:cubicBezTo>
                  <a:cubicBezTo>
                    <a:pt x="81" y="35"/>
                    <a:pt x="81" y="35"/>
                    <a:pt x="82" y="36"/>
                  </a:cubicBezTo>
                  <a:cubicBezTo>
                    <a:pt x="88" y="37"/>
                    <a:pt x="93" y="42"/>
                    <a:pt x="100" y="44"/>
                  </a:cubicBezTo>
                  <a:cubicBezTo>
                    <a:pt x="104" y="46"/>
                    <a:pt x="109" y="48"/>
                    <a:pt x="113" y="50"/>
                  </a:cubicBezTo>
                  <a:cubicBezTo>
                    <a:pt x="119" y="53"/>
                    <a:pt x="116" y="60"/>
                    <a:pt x="111" y="60"/>
                  </a:cubicBezTo>
                  <a:close/>
                </a:path>
              </a:pathLst>
            </a:custGeom>
            <a:solidFill>
              <a:srgbClr val="D3D2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3" name="Freeform 173"/>
            <p:cNvSpPr/>
            <p:nvPr/>
          </p:nvSpPr>
          <p:spPr bwMode="auto">
            <a:xfrm>
              <a:off x="10401301" y="5694364"/>
              <a:ext cx="128588" cy="168275"/>
            </a:xfrm>
            <a:custGeom>
              <a:avLst/>
              <a:gdLst>
                <a:gd name="T0" fmla="*/ 58 w 65"/>
                <a:gd name="T1" fmla="*/ 39 h 85"/>
                <a:gd name="T2" fmla="*/ 19 w 65"/>
                <a:gd name="T3" fmla="*/ 54 h 85"/>
                <a:gd name="T4" fmla="*/ 29 w 65"/>
                <a:gd name="T5" fmla="*/ 39 h 85"/>
                <a:gd name="T6" fmla="*/ 35 w 65"/>
                <a:gd name="T7" fmla="*/ 8 h 85"/>
                <a:gd name="T8" fmla="*/ 31 w 65"/>
                <a:gd name="T9" fmla="*/ 0 h 85"/>
                <a:gd name="T10" fmla="*/ 28 w 65"/>
                <a:gd name="T11" fmla="*/ 8 h 85"/>
                <a:gd name="T12" fmla="*/ 14 w 65"/>
                <a:gd name="T13" fmla="*/ 51 h 85"/>
                <a:gd name="T14" fmla="*/ 0 w 65"/>
                <a:gd name="T15" fmla="*/ 65 h 85"/>
                <a:gd name="T16" fmla="*/ 10 w 65"/>
                <a:gd name="T17" fmla="*/ 72 h 85"/>
                <a:gd name="T18" fmla="*/ 22 w 65"/>
                <a:gd name="T19" fmla="*/ 85 h 85"/>
                <a:gd name="T20" fmla="*/ 28 w 65"/>
                <a:gd name="T21" fmla="*/ 74 h 85"/>
                <a:gd name="T22" fmla="*/ 58 w 65"/>
                <a:gd name="T23" fmla="*/ 39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5" h="85">
                  <a:moveTo>
                    <a:pt x="58" y="39"/>
                  </a:moveTo>
                  <a:cubicBezTo>
                    <a:pt x="54" y="38"/>
                    <a:pt x="21" y="59"/>
                    <a:pt x="19" y="54"/>
                  </a:cubicBezTo>
                  <a:cubicBezTo>
                    <a:pt x="19" y="53"/>
                    <a:pt x="28" y="42"/>
                    <a:pt x="29" y="39"/>
                  </a:cubicBezTo>
                  <a:cubicBezTo>
                    <a:pt x="32" y="29"/>
                    <a:pt x="34" y="19"/>
                    <a:pt x="35" y="8"/>
                  </a:cubicBezTo>
                  <a:cubicBezTo>
                    <a:pt x="35" y="3"/>
                    <a:pt x="35" y="0"/>
                    <a:pt x="31" y="0"/>
                  </a:cubicBezTo>
                  <a:cubicBezTo>
                    <a:pt x="30" y="3"/>
                    <a:pt x="29" y="5"/>
                    <a:pt x="28" y="8"/>
                  </a:cubicBezTo>
                  <a:cubicBezTo>
                    <a:pt x="23" y="19"/>
                    <a:pt x="20" y="39"/>
                    <a:pt x="14" y="51"/>
                  </a:cubicBezTo>
                  <a:cubicBezTo>
                    <a:pt x="9" y="60"/>
                    <a:pt x="0" y="65"/>
                    <a:pt x="0" y="65"/>
                  </a:cubicBezTo>
                  <a:cubicBezTo>
                    <a:pt x="3" y="66"/>
                    <a:pt x="6" y="68"/>
                    <a:pt x="10" y="72"/>
                  </a:cubicBezTo>
                  <a:cubicBezTo>
                    <a:pt x="14" y="76"/>
                    <a:pt x="19" y="79"/>
                    <a:pt x="22" y="85"/>
                  </a:cubicBezTo>
                  <a:cubicBezTo>
                    <a:pt x="23" y="81"/>
                    <a:pt x="26" y="78"/>
                    <a:pt x="28" y="74"/>
                  </a:cubicBezTo>
                  <a:cubicBezTo>
                    <a:pt x="30" y="71"/>
                    <a:pt x="65" y="42"/>
                    <a:pt x="58" y="39"/>
                  </a:cubicBezTo>
                  <a:close/>
                </a:path>
              </a:pathLst>
            </a:cu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4" name="Freeform 174"/>
            <p:cNvSpPr/>
            <p:nvPr/>
          </p:nvSpPr>
          <p:spPr bwMode="auto">
            <a:xfrm>
              <a:off x="10436226" y="5783264"/>
              <a:ext cx="76200" cy="79375"/>
            </a:xfrm>
            <a:custGeom>
              <a:avLst/>
              <a:gdLst>
                <a:gd name="T0" fmla="*/ 0 w 38"/>
                <a:gd name="T1" fmla="*/ 35 h 40"/>
                <a:gd name="T2" fmla="*/ 4 w 38"/>
                <a:gd name="T3" fmla="*/ 40 h 40"/>
                <a:gd name="T4" fmla="*/ 10 w 38"/>
                <a:gd name="T5" fmla="*/ 29 h 40"/>
                <a:gd name="T6" fmla="*/ 38 w 38"/>
                <a:gd name="T7" fmla="*/ 0 h 40"/>
                <a:gd name="T8" fmla="*/ 0 w 38"/>
                <a:gd name="T9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40">
                  <a:moveTo>
                    <a:pt x="0" y="35"/>
                  </a:moveTo>
                  <a:cubicBezTo>
                    <a:pt x="1" y="36"/>
                    <a:pt x="3" y="38"/>
                    <a:pt x="4" y="40"/>
                  </a:cubicBezTo>
                  <a:cubicBezTo>
                    <a:pt x="5" y="36"/>
                    <a:pt x="8" y="33"/>
                    <a:pt x="10" y="29"/>
                  </a:cubicBezTo>
                  <a:cubicBezTo>
                    <a:pt x="12" y="26"/>
                    <a:pt x="32" y="9"/>
                    <a:pt x="38" y="0"/>
                  </a:cubicBezTo>
                  <a:cubicBezTo>
                    <a:pt x="25" y="10"/>
                    <a:pt x="12" y="22"/>
                    <a:pt x="0" y="35"/>
                  </a:cubicBezTo>
                  <a:close/>
                </a:path>
              </a:pathLst>
            </a:custGeom>
            <a:solidFill>
              <a:srgbClr val="AFA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5" name="Freeform 175"/>
            <p:cNvSpPr/>
            <p:nvPr/>
          </p:nvSpPr>
          <p:spPr bwMode="auto">
            <a:xfrm>
              <a:off x="10504489" y="5557839"/>
              <a:ext cx="117475" cy="173038"/>
            </a:xfrm>
            <a:custGeom>
              <a:avLst/>
              <a:gdLst>
                <a:gd name="T0" fmla="*/ 45 w 60"/>
                <a:gd name="T1" fmla="*/ 45 h 87"/>
                <a:gd name="T2" fmla="*/ 46 w 60"/>
                <a:gd name="T3" fmla="*/ 42 h 87"/>
                <a:gd name="T4" fmla="*/ 54 w 60"/>
                <a:gd name="T5" fmla="*/ 0 h 87"/>
                <a:gd name="T6" fmla="*/ 46 w 60"/>
                <a:gd name="T7" fmla="*/ 0 h 87"/>
                <a:gd name="T8" fmla="*/ 39 w 60"/>
                <a:gd name="T9" fmla="*/ 21 h 87"/>
                <a:gd name="T10" fmla="*/ 35 w 60"/>
                <a:gd name="T11" fmla="*/ 37 h 87"/>
                <a:gd name="T12" fmla="*/ 12 w 60"/>
                <a:gd name="T13" fmla="*/ 50 h 87"/>
                <a:gd name="T14" fmla="*/ 0 w 60"/>
                <a:gd name="T15" fmla="*/ 60 h 87"/>
                <a:gd name="T16" fmla="*/ 0 w 60"/>
                <a:gd name="T17" fmla="*/ 61 h 87"/>
                <a:gd name="T18" fmla="*/ 1 w 60"/>
                <a:gd name="T19" fmla="*/ 62 h 87"/>
                <a:gd name="T20" fmla="*/ 2 w 60"/>
                <a:gd name="T21" fmla="*/ 60 h 87"/>
                <a:gd name="T22" fmla="*/ 38 w 60"/>
                <a:gd name="T23" fmla="*/ 49 h 87"/>
                <a:gd name="T24" fmla="*/ 40 w 60"/>
                <a:gd name="T25" fmla="*/ 52 h 87"/>
                <a:gd name="T26" fmla="*/ 27 w 60"/>
                <a:gd name="T27" fmla="*/ 67 h 87"/>
                <a:gd name="T28" fmla="*/ 13 w 60"/>
                <a:gd name="T29" fmla="*/ 87 h 87"/>
                <a:gd name="T30" fmla="*/ 22 w 60"/>
                <a:gd name="T31" fmla="*/ 83 h 87"/>
                <a:gd name="T32" fmla="*/ 32 w 60"/>
                <a:gd name="T33" fmla="*/ 66 h 87"/>
                <a:gd name="T34" fmla="*/ 34 w 60"/>
                <a:gd name="T35" fmla="*/ 65 h 87"/>
                <a:gd name="T36" fmla="*/ 42 w 60"/>
                <a:gd name="T37" fmla="*/ 58 h 87"/>
                <a:gd name="T38" fmla="*/ 59 w 60"/>
                <a:gd name="T39" fmla="*/ 64 h 87"/>
                <a:gd name="T40" fmla="*/ 60 w 60"/>
                <a:gd name="T41" fmla="*/ 63 h 87"/>
                <a:gd name="T42" fmla="*/ 45 w 60"/>
                <a:gd name="T43" fmla="*/ 45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0" h="87">
                  <a:moveTo>
                    <a:pt x="45" y="45"/>
                  </a:moveTo>
                  <a:cubicBezTo>
                    <a:pt x="44" y="44"/>
                    <a:pt x="45" y="42"/>
                    <a:pt x="46" y="42"/>
                  </a:cubicBezTo>
                  <a:cubicBezTo>
                    <a:pt x="48" y="28"/>
                    <a:pt x="54" y="15"/>
                    <a:pt x="54" y="0"/>
                  </a:cubicBezTo>
                  <a:cubicBezTo>
                    <a:pt x="51" y="0"/>
                    <a:pt x="49" y="0"/>
                    <a:pt x="46" y="0"/>
                  </a:cubicBezTo>
                  <a:cubicBezTo>
                    <a:pt x="43" y="7"/>
                    <a:pt x="41" y="14"/>
                    <a:pt x="39" y="21"/>
                  </a:cubicBezTo>
                  <a:cubicBezTo>
                    <a:pt x="38" y="26"/>
                    <a:pt x="37" y="32"/>
                    <a:pt x="35" y="37"/>
                  </a:cubicBezTo>
                  <a:cubicBezTo>
                    <a:pt x="30" y="48"/>
                    <a:pt x="21" y="48"/>
                    <a:pt x="12" y="50"/>
                  </a:cubicBezTo>
                  <a:cubicBezTo>
                    <a:pt x="8" y="54"/>
                    <a:pt x="5" y="57"/>
                    <a:pt x="0" y="60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1" y="61"/>
                    <a:pt x="1" y="62"/>
                    <a:pt x="1" y="62"/>
                  </a:cubicBezTo>
                  <a:cubicBezTo>
                    <a:pt x="1" y="61"/>
                    <a:pt x="2" y="61"/>
                    <a:pt x="2" y="60"/>
                  </a:cubicBezTo>
                  <a:cubicBezTo>
                    <a:pt x="13" y="52"/>
                    <a:pt x="24" y="46"/>
                    <a:pt x="38" y="49"/>
                  </a:cubicBezTo>
                  <a:cubicBezTo>
                    <a:pt x="39" y="49"/>
                    <a:pt x="40" y="51"/>
                    <a:pt x="40" y="52"/>
                  </a:cubicBezTo>
                  <a:cubicBezTo>
                    <a:pt x="38" y="59"/>
                    <a:pt x="33" y="63"/>
                    <a:pt x="27" y="67"/>
                  </a:cubicBezTo>
                  <a:cubicBezTo>
                    <a:pt x="19" y="72"/>
                    <a:pt x="16" y="79"/>
                    <a:pt x="13" y="87"/>
                  </a:cubicBezTo>
                  <a:cubicBezTo>
                    <a:pt x="16" y="86"/>
                    <a:pt x="19" y="85"/>
                    <a:pt x="22" y="83"/>
                  </a:cubicBezTo>
                  <a:cubicBezTo>
                    <a:pt x="25" y="77"/>
                    <a:pt x="28" y="71"/>
                    <a:pt x="32" y="66"/>
                  </a:cubicBezTo>
                  <a:cubicBezTo>
                    <a:pt x="33" y="65"/>
                    <a:pt x="34" y="65"/>
                    <a:pt x="34" y="65"/>
                  </a:cubicBezTo>
                  <a:cubicBezTo>
                    <a:pt x="36" y="61"/>
                    <a:pt x="38" y="58"/>
                    <a:pt x="42" y="58"/>
                  </a:cubicBezTo>
                  <a:cubicBezTo>
                    <a:pt x="48" y="58"/>
                    <a:pt x="53" y="61"/>
                    <a:pt x="59" y="64"/>
                  </a:cubicBezTo>
                  <a:cubicBezTo>
                    <a:pt x="59" y="63"/>
                    <a:pt x="60" y="63"/>
                    <a:pt x="60" y="63"/>
                  </a:cubicBezTo>
                  <a:cubicBezTo>
                    <a:pt x="53" y="59"/>
                    <a:pt x="47" y="52"/>
                    <a:pt x="45" y="45"/>
                  </a:cubicBezTo>
                  <a:close/>
                </a:path>
              </a:pathLst>
            </a:cu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6" name="Freeform 176"/>
            <p:cNvSpPr/>
            <p:nvPr/>
          </p:nvSpPr>
          <p:spPr bwMode="auto">
            <a:xfrm>
              <a:off x="10507664" y="5800726"/>
              <a:ext cx="42863" cy="123825"/>
            </a:xfrm>
            <a:custGeom>
              <a:avLst/>
              <a:gdLst>
                <a:gd name="T0" fmla="*/ 5 w 22"/>
                <a:gd name="T1" fmla="*/ 61 h 62"/>
                <a:gd name="T2" fmla="*/ 11 w 22"/>
                <a:gd name="T3" fmla="*/ 38 h 62"/>
                <a:gd name="T4" fmla="*/ 12 w 22"/>
                <a:gd name="T5" fmla="*/ 41 h 62"/>
                <a:gd name="T6" fmla="*/ 22 w 22"/>
                <a:gd name="T7" fmla="*/ 6 h 62"/>
                <a:gd name="T8" fmla="*/ 13 w 22"/>
                <a:gd name="T9" fmla="*/ 8 h 62"/>
                <a:gd name="T10" fmla="*/ 5 w 22"/>
                <a:gd name="T11" fmla="*/ 6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62">
                  <a:moveTo>
                    <a:pt x="5" y="61"/>
                  </a:moveTo>
                  <a:cubicBezTo>
                    <a:pt x="5" y="61"/>
                    <a:pt x="11" y="56"/>
                    <a:pt x="11" y="38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2" y="41"/>
                    <a:pt x="11" y="22"/>
                    <a:pt x="22" y="6"/>
                  </a:cubicBezTo>
                  <a:cubicBezTo>
                    <a:pt x="22" y="6"/>
                    <a:pt x="20" y="0"/>
                    <a:pt x="13" y="8"/>
                  </a:cubicBezTo>
                  <a:cubicBezTo>
                    <a:pt x="7" y="15"/>
                    <a:pt x="0" y="62"/>
                    <a:pt x="5" y="61"/>
                  </a:cubicBezTo>
                  <a:close/>
                </a:path>
              </a:pathLst>
            </a:custGeom>
            <a:solidFill>
              <a:srgbClr val="AFA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7" name="Freeform 177"/>
            <p:cNvSpPr>
              <a:spLocks noEditPoints="1"/>
            </p:cNvSpPr>
            <p:nvPr/>
          </p:nvSpPr>
          <p:spPr bwMode="auto">
            <a:xfrm>
              <a:off x="10491789" y="5668964"/>
              <a:ext cx="214313" cy="255588"/>
            </a:xfrm>
            <a:custGeom>
              <a:avLst/>
              <a:gdLst>
                <a:gd name="T0" fmla="*/ 106 w 108"/>
                <a:gd name="T1" fmla="*/ 88 h 129"/>
                <a:gd name="T2" fmla="*/ 105 w 108"/>
                <a:gd name="T3" fmla="*/ 60 h 129"/>
                <a:gd name="T4" fmla="*/ 96 w 108"/>
                <a:gd name="T5" fmla="*/ 45 h 129"/>
                <a:gd name="T6" fmla="*/ 82 w 108"/>
                <a:gd name="T7" fmla="*/ 34 h 129"/>
                <a:gd name="T8" fmla="*/ 82 w 108"/>
                <a:gd name="T9" fmla="*/ 34 h 129"/>
                <a:gd name="T10" fmla="*/ 79 w 108"/>
                <a:gd name="T11" fmla="*/ 34 h 129"/>
                <a:gd name="T12" fmla="*/ 91 w 108"/>
                <a:gd name="T13" fmla="*/ 18 h 129"/>
                <a:gd name="T14" fmla="*/ 104 w 108"/>
                <a:gd name="T15" fmla="*/ 0 h 129"/>
                <a:gd name="T16" fmla="*/ 103 w 108"/>
                <a:gd name="T17" fmla="*/ 0 h 129"/>
                <a:gd name="T18" fmla="*/ 102 w 108"/>
                <a:gd name="T19" fmla="*/ 2 h 129"/>
                <a:gd name="T20" fmla="*/ 78 w 108"/>
                <a:gd name="T21" fmla="*/ 27 h 129"/>
                <a:gd name="T22" fmla="*/ 46 w 108"/>
                <a:gd name="T23" fmla="*/ 33 h 129"/>
                <a:gd name="T24" fmla="*/ 19 w 108"/>
                <a:gd name="T25" fmla="*/ 55 h 129"/>
                <a:gd name="T26" fmla="*/ 18 w 108"/>
                <a:gd name="T27" fmla="*/ 56 h 129"/>
                <a:gd name="T28" fmla="*/ 22 w 108"/>
                <a:gd name="T29" fmla="*/ 58 h 129"/>
                <a:gd name="T30" fmla="*/ 19 w 108"/>
                <a:gd name="T31" fmla="*/ 69 h 129"/>
                <a:gd name="T32" fmla="*/ 15 w 108"/>
                <a:gd name="T33" fmla="*/ 67 h 129"/>
                <a:gd name="T34" fmla="*/ 18 w 108"/>
                <a:gd name="T35" fmla="*/ 73 h 129"/>
                <a:gd name="T36" fmla="*/ 15 w 108"/>
                <a:gd name="T37" fmla="*/ 79 h 129"/>
                <a:gd name="T38" fmla="*/ 0 w 108"/>
                <a:gd name="T39" fmla="*/ 93 h 129"/>
                <a:gd name="T40" fmla="*/ 1 w 108"/>
                <a:gd name="T41" fmla="*/ 92 h 129"/>
                <a:gd name="T42" fmla="*/ 10 w 108"/>
                <a:gd name="T43" fmla="*/ 100 h 129"/>
                <a:gd name="T44" fmla="*/ 7 w 108"/>
                <a:gd name="T45" fmla="*/ 112 h 129"/>
                <a:gd name="T46" fmla="*/ 4 w 108"/>
                <a:gd name="T47" fmla="*/ 127 h 129"/>
                <a:gd name="T48" fmla="*/ 11 w 108"/>
                <a:gd name="T49" fmla="*/ 129 h 129"/>
                <a:gd name="T50" fmla="*/ 13 w 108"/>
                <a:gd name="T51" fmla="*/ 128 h 129"/>
                <a:gd name="T52" fmla="*/ 13 w 108"/>
                <a:gd name="T53" fmla="*/ 127 h 129"/>
                <a:gd name="T54" fmla="*/ 15 w 108"/>
                <a:gd name="T55" fmla="*/ 103 h 129"/>
                <a:gd name="T56" fmla="*/ 23 w 108"/>
                <a:gd name="T57" fmla="*/ 112 h 129"/>
                <a:gd name="T58" fmla="*/ 34 w 108"/>
                <a:gd name="T59" fmla="*/ 124 h 129"/>
                <a:gd name="T60" fmla="*/ 38 w 108"/>
                <a:gd name="T61" fmla="*/ 123 h 129"/>
                <a:gd name="T62" fmla="*/ 34 w 108"/>
                <a:gd name="T63" fmla="*/ 117 h 129"/>
                <a:gd name="T64" fmla="*/ 30 w 108"/>
                <a:gd name="T65" fmla="*/ 108 h 129"/>
                <a:gd name="T66" fmla="*/ 30 w 108"/>
                <a:gd name="T67" fmla="*/ 92 h 129"/>
                <a:gd name="T68" fmla="*/ 36 w 108"/>
                <a:gd name="T69" fmla="*/ 79 h 129"/>
                <a:gd name="T70" fmla="*/ 43 w 108"/>
                <a:gd name="T71" fmla="*/ 83 h 129"/>
                <a:gd name="T72" fmla="*/ 47 w 108"/>
                <a:gd name="T73" fmla="*/ 91 h 129"/>
                <a:gd name="T74" fmla="*/ 49 w 108"/>
                <a:gd name="T75" fmla="*/ 99 h 129"/>
                <a:gd name="T76" fmla="*/ 58 w 108"/>
                <a:gd name="T77" fmla="*/ 119 h 129"/>
                <a:gd name="T78" fmla="*/ 62 w 108"/>
                <a:gd name="T79" fmla="*/ 119 h 129"/>
                <a:gd name="T80" fmla="*/ 62 w 108"/>
                <a:gd name="T81" fmla="*/ 119 h 129"/>
                <a:gd name="T82" fmla="*/ 54 w 108"/>
                <a:gd name="T83" fmla="*/ 74 h 129"/>
                <a:gd name="T84" fmla="*/ 65 w 108"/>
                <a:gd name="T85" fmla="*/ 66 h 129"/>
                <a:gd name="T86" fmla="*/ 99 w 108"/>
                <a:gd name="T87" fmla="*/ 68 h 129"/>
                <a:gd name="T88" fmla="*/ 102 w 108"/>
                <a:gd name="T89" fmla="*/ 92 h 129"/>
                <a:gd name="T90" fmla="*/ 99 w 108"/>
                <a:gd name="T91" fmla="*/ 116 h 129"/>
                <a:gd name="T92" fmla="*/ 102 w 108"/>
                <a:gd name="T93" fmla="*/ 111 h 129"/>
                <a:gd name="T94" fmla="*/ 108 w 108"/>
                <a:gd name="T95" fmla="*/ 90 h 129"/>
                <a:gd name="T96" fmla="*/ 106 w 108"/>
                <a:gd name="T97" fmla="*/ 88 h 129"/>
                <a:gd name="T98" fmla="*/ 91 w 108"/>
                <a:gd name="T99" fmla="*/ 60 h 129"/>
                <a:gd name="T100" fmla="*/ 43 w 108"/>
                <a:gd name="T101" fmla="*/ 61 h 129"/>
                <a:gd name="T102" fmla="*/ 41 w 108"/>
                <a:gd name="T103" fmla="*/ 62 h 129"/>
                <a:gd name="T104" fmla="*/ 36 w 108"/>
                <a:gd name="T105" fmla="*/ 62 h 129"/>
                <a:gd name="T106" fmla="*/ 36 w 108"/>
                <a:gd name="T107" fmla="*/ 62 h 129"/>
                <a:gd name="T108" fmla="*/ 33 w 108"/>
                <a:gd name="T109" fmla="*/ 52 h 129"/>
                <a:gd name="T110" fmla="*/ 33 w 108"/>
                <a:gd name="T111" fmla="*/ 51 h 129"/>
                <a:gd name="T112" fmla="*/ 54 w 108"/>
                <a:gd name="T113" fmla="*/ 35 h 129"/>
                <a:gd name="T114" fmla="*/ 60 w 108"/>
                <a:gd name="T115" fmla="*/ 35 h 129"/>
                <a:gd name="T116" fmla="*/ 62 w 108"/>
                <a:gd name="T117" fmla="*/ 36 h 129"/>
                <a:gd name="T118" fmla="*/ 80 w 108"/>
                <a:gd name="T119" fmla="*/ 44 h 129"/>
                <a:gd name="T120" fmla="*/ 93 w 108"/>
                <a:gd name="T121" fmla="*/ 50 h 129"/>
                <a:gd name="T122" fmla="*/ 91 w 108"/>
                <a:gd name="T123" fmla="*/ 6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8" h="129">
                  <a:moveTo>
                    <a:pt x="106" y="88"/>
                  </a:moveTo>
                  <a:cubicBezTo>
                    <a:pt x="104" y="79"/>
                    <a:pt x="107" y="70"/>
                    <a:pt x="105" y="60"/>
                  </a:cubicBezTo>
                  <a:cubicBezTo>
                    <a:pt x="103" y="54"/>
                    <a:pt x="101" y="49"/>
                    <a:pt x="96" y="45"/>
                  </a:cubicBezTo>
                  <a:cubicBezTo>
                    <a:pt x="91" y="43"/>
                    <a:pt x="82" y="40"/>
                    <a:pt x="82" y="34"/>
                  </a:cubicBezTo>
                  <a:cubicBezTo>
                    <a:pt x="82" y="34"/>
                    <a:pt x="82" y="34"/>
                    <a:pt x="82" y="34"/>
                  </a:cubicBezTo>
                  <a:cubicBezTo>
                    <a:pt x="81" y="34"/>
                    <a:pt x="80" y="34"/>
                    <a:pt x="79" y="34"/>
                  </a:cubicBezTo>
                  <a:cubicBezTo>
                    <a:pt x="82" y="28"/>
                    <a:pt x="86" y="22"/>
                    <a:pt x="91" y="18"/>
                  </a:cubicBezTo>
                  <a:cubicBezTo>
                    <a:pt x="96" y="14"/>
                    <a:pt x="108" y="8"/>
                    <a:pt x="104" y="0"/>
                  </a:cubicBezTo>
                  <a:cubicBezTo>
                    <a:pt x="104" y="0"/>
                    <a:pt x="103" y="0"/>
                    <a:pt x="103" y="0"/>
                  </a:cubicBezTo>
                  <a:cubicBezTo>
                    <a:pt x="102" y="1"/>
                    <a:pt x="102" y="1"/>
                    <a:pt x="102" y="2"/>
                  </a:cubicBezTo>
                  <a:cubicBezTo>
                    <a:pt x="95" y="10"/>
                    <a:pt x="88" y="21"/>
                    <a:pt x="78" y="27"/>
                  </a:cubicBezTo>
                  <a:cubicBezTo>
                    <a:pt x="68" y="33"/>
                    <a:pt x="57" y="32"/>
                    <a:pt x="46" y="33"/>
                  </a:cubicBezTo>
                  <a:cubicBezTo>
                    <a:pt x="39" y="43"/>
                    <a:pt x="28" y="48"/>
                    <a:pt x="19" y="55"/>
                  </a:cubicBezTo>
                  <a:cubicBezTo>
                    <a:pt x="18" y="56"/>
                    <a:pt x="18" y="56"/>
                    <a:pt x="18" y="56"/>
                  </a:cubicBezTo>
                  <a:cubicBezTo>
                    <a:pt x="19" y="57"/>
                    <a:pt x="21" y="58"/>
                    <a:pt x="22" y="58"/>
                  </a:cubicBezTo>
                  <a:cubicBezTo>
                    <a:pt x="29" y="61"/>
                    <a:pt x="26" y="72"/>
                    <a:pt x="19" y="69"/>
                  </a:cubicBezTo>
                  <a:cubicBezTo>
                    <a:pt x="18" y="68"/>
                    <a:pt x="17" y="68"/>
                    <a:pt x="15" y="67"/>
                  </a:cubicBezTo>
                  <a:cubicBezTo>
                    <a:pt x="16" y="69"/>
                    <a:pt x="17" y="71"/>
                    <a:pt x="18" y="73"/>
                  </a:cubicBezTo>
                  <a:cubicBezTo>
                    <a:pt x="19" y="75"/>
                    <a:pt x="18" y="78"/>
                    <a:pt x="15" y="79"/>
                  </a:cubicBezTo>
                  <a:cubicBezTo>
                    <a:pt x="9" y="82"/>
                    <a:pt x="4" y="87"/>
                    <a:pt x="0" y="93"/>
                  </a:cubicBezTo>
                  <a:cubicBezTo>
                    <a:pt x="0" y="92"/>
                    <a:pt x="1" y="92"/>
                    <a:pt x="1" y="92"/>
                  </a:cubicBezTo>
                  <a:cubicBezTo>
                    <a:pt x="7" y="89"/>
                    <a:pt x="10" y="95"/>
                    <a:pt x="10" y="100"/>
                  </a:cubicBezTo>
                  <a:cubicBezTo>
                    <a:pt x="10" y="104"/>
                    <a:pt x="8" y="108"/>
                    <a:pt x="7" y="112"/>
                  </a:cubicBezTo>
                  <a:cubicBezTo>
                    <a:pt x="5" y="117"/>
                    <a:pt x="6" y="122"/>
                    <a:pt x="4" y="127"/>
                  </a:cubicBezTo>
                  <a:cubicBezTo>
                    <a:pt x="7" y="128"/>
                    <a:pt x="10" y="129"/>
                    <a:pt x="11" y="129"/>
                  </a:cubicBezTo>
                  <a:cubicBezTo>
                    <a:pt x="12" y="128"/>
                    <a:pt x="13" y="128"/>
                    <a:pt x="13" y="128"/>
                  </a:cubicBezTo>
                  <a:cubicBezTo>
                    <a:pt x="13" y="127"/>
                    <a:pt x="13" y="127"/>
                    <a:pt x="13" y="127"/>
                  </a:cubicBezTo>
                  <a:cubicBezTo>
                    <a:pt x="13" y="125"/>
                    <a:pt x="13" y="103"/>
                    <a:pt x="15" y="103"/>
                  </a:cubicBezTo>
                  <a:cubicBezTo>
                    <a:pt x="19" y="103"/>
                    <a:pt x="21" y="109"/>
                    <a:pt x="23" y="112"/>
                  </a:cubicBezTo>
                  <a:cubicBezTo>
                    <a:pt x="26" y="115"/>
                    <a:pt x="32" y="120"/>
                    <a:pt x="34" y="124"/>
                  </a:cubicBezTo>
                  <a:cubicBezTo>
                    <a:pt x="34" y="124"/>
                    <a:pt x="38" y="124"/>
                    <a:pt x="38" y="123"/>
                  </a:cubicBezTo>
                  <a:cubicBezTo>
                    <a:pt x="39" y="122"/>
                    <a:pt x="35" y="118"/>
                    <a:pt x="34" y="117"/>
                  </a:cubicBezTo>
                  <a:cubicBezTo>
                    <a:pt x="33" y="114"/>
                    <a:pt x="31" y="111"/>
                    <a:pt x="30" y="108"/>
                  </a:cubicBezTo>
                  <a:cubicBezTo>
                    <a:pt x="30" y="107"/>
                    <a:pt x="29" y="97"/>
                    <a:pt x="30" y="92"/>
                  </a:cubicBezTo>
                  <a:cubicBezTo>
                    <a:pt x="31" y="87"/>
                    <a:pt x="32" y="82"/>
                    <a:pt x="36" y="79"/>
                  </a:cubicBezTo>
                  <a:cubicBezTo>
                    <a:pt x="40" y="76"/>
                    <a:pt x="41" y="80"/>
                    <a:pt x="43" y="83"/>
                  </a:cubicBezTo>
                  <a:cubicBezTo>
                    <a:pt x="45" y="86"/>
                    <a:pt x="47" y="88"/>
                    <a:pt x="47" y="91"/>
                  </a:cubicBezTo>
                  <a:cubicBezTo>
                    <a:pt x="48" y="94"/>
                    <a:pt x="48" y="96"/>
                    <a:pt x="49" y="99"/>
                  </a:cubicBezTo>
                  <a:cubicBezTo>
                    <a:pt x="51" y="106"/>
                    <a:pt x="55" y="113"/>
                    <a:pt x="58" y="119"/>
                  </a:cubicBezTo>
                  <a:cubicBezTo>
                    <a:pt x="59" y="119"/>
                    <a:pt x="61" y="119"/>
                    <a:pt x="62" y="119"/>
                  </a:cubicBezTo>
                  <a:cubicBezTo>
                    <a:pt x="62" y="119"/>
                    <a:pt x="62" y="119"/>
                    <a:pt x="62" y="119"/>
                  </a:cubicBezTo>
                  <a:cubicBezTo>
                    <a:pt x="58" y="105"/>
                    <a:pt x="49" y="88"/>
                    <a:pt x="54" y="74"/>
                  </a:cubicBezTo>
                  <a:cubicBezTo>
                    <a:pt x="56" y="69"/>
                    <a:pt x="60" y="67"/>
                    <a:pt x="65" y="66"/>
                  </a:cubicBezTo>
                  <a:cubicBezTo>
                    <a:pt x="76" y="62"/>
                    <a:pt x="93" y="59"/>
                    <a:pt x="99" y="68"/>
                  </a:cubicBezTo>
                  <a:cubicBezTo>
                    <a:pt x="103" y="75"/>
                    <a:pt x="102" y="84"/>
                    <a:pt x="102" y="92"/>
                  </a:cubicBezTo>
                  <a:cubicBezTo>
                    <a:pt x="103" y="100"/>
                    <a:pt x="101" y="108"/>
                    <a:pt x="99" y="116"/>
                  </a:cubicBezTo>
                  <a:cubicBezTo>
                    <a:pt x="100" y="115"/>
                    <a:pt x="101" y="114"/>
                    <a:pt x="102" y="111"/>
                  </a:cubicBezTo>
                  <a:cubicBezTo>
                    <a:pt x="104" y="105"/>
                    <a:pt x="107" y="97"/>
                    <a:pt x="108" y="90"/>
                  </a:cubicBezTo>
                  <a:cubicBezTo>
                    <a:pt x="107" y="90"/>
                    <a:pt x="106" y="89"/>
                    <a:pt x="106" y="88"/>
                  </a:cubicBezTo>
                  <a:close/>
                  <a:moveTo>
                    <a:pt x="91" y="60"/>
                  </a:moveTo>
                  <a:cubicBezTo>
                    <a:pt x="75" y="62"/>
                    <a:pt x="59" y="60"/>
                    <a:pt x="43" y="61"/>
                  </a:cubicBezTo>
                  <a:cubicBezTo>
                    <a:pt x="42" y="62"/>
                    <a:pt x="42" y="62"/>
                    <a:pt x="41" y="62"/>
                  </a:cubicBezTo>
                  <a:cubicBezTo>
                    <a:pt x="39" y="63"/>
                    <a:pt x="38" y="63"/>
                    <a:pt x="36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0" y="63"/>
                    <a:pt x="27" y="53"/>
                    <a:pt x="33" y="52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40" y="45"/>
                    <a:pt x="47" y="40"/>
                    <a:pt x="54" y="35"/>
                  </a:cubicBezTo>
                  <a:cubicBezTo>
                    <a:pt x="57" y="34"/>
                    <a:pt x="59" y="34"/>
                    <a:pt x="60" y="35"/>
                  </a:cubicBezTo>
                  <a:cubicBezTo>
                    <a:pt x="61" y="35"/>
                    <a:pt x="61" y="35"/>
                    <a:pt x="62" y="36"/>
                  </a:cubicBezTo>
                  <a:cubicBezTo>
                    <a:pt x="68" y="37"/>
                    <a:pt x="73" y="42"/>
                    <a:pt x="80" y="44"/>
                  </a:cubicBezTo>
                  <a:cubicBezTo>
                    <a:pt x="84" y="46"/>
                    <a:pt x="89" y="48"/>
                    <a:pt x="93" y="50"/>
                  </a:cubicBezTo>
                  <a:cubicBezTo>
                    <a:pt x="99" y="53"/>
                    <a:pt x="96" y="60"/>
                    <a:pt x="91" y="60"/>
                  </a:cubicBezTo>
                  <a:close/>
                </a:path>
              </a:pathLst>
            </a:cu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8" name="Freeform 178"/>
            <p:cNvSpPr/>
            <p:nvPr/>
          </p:nvSpPr>
          <p:spPr bwMode="auto">
            <a:xfrm>
              <a:off x="10356851" y="5722939"/>
              <a:ext cx="65088" cy="46038"/>
            </a:xfrm>
            <a:custGeom>
              <a:avLst/>
              <a:gdLst>
                <a:gd name="T0" fmla="*/ 2 w 33"/>
                <a:gd name="T1" fmla="*/ 23 h 24"/>
                <a:gd name="T2" fmla="*/ 8 w 33"/>
                <a:gd name="T3" fmla="*/ 22 h 24"/>
                <a:gd name="T4" fmla="*/ 15 w 33"/>
                <a:gd name="T5" fmla="*/ 21 h 24"/>
                <a:gd name="T6" fmla="*/ 25 w 33"/>
                <a:gd name="T7" fmla="*/ 16 h 24"/>
                <a:gd name="T8" fmla="*/ 32 w 33"/>
                <a:gd name="T9" fmla="*/ 11 h 24"/>
                <a:gd name="T10" fmla="*/ 29 w 33"/>
                <a:gd name="T11" fmla="*/ 6 h 24"/>
                <a:gd name="T12" fmla="*/ 19 w 33"/>
                <a:gd name="T13" fmla="*/ 0 h 24"/>
                <a:gd name="T14" fmla="*/ 2 w 33"/>
                <a:gd name="T15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24">
                  <a:moveTo>
                    <a:pt x="2" y="23"/>
                  </a:moveTo>
                  <a:cubicBezTo>
                    <a:pt x="0" y="24"/>
                    <a:pt x="6" y="23"/>
                    <a:pt x="8" y="22"/>
                  </a:cubicBezTo>
                  <a:cubicBezTo>
                    <a:pt x="11" y="21"/>
                    <a:pt x="13" y="21"/>
                    <a:pt x="15" y="21"/>
                  </a:cubicBezTo>
                  <a:cubicBezTo>
                    <a:pt x="19" y="19"/>
                    <a:pt x="22" y="18"/>
                    <a:pt x="25" y="16"/>
                  </a:cubicBezTo>
                  <a:cubicBezTo>
                    <a:pt x="27" y="15"/>
                    <a:pt x="30" y="13"/>
                    <a:pt x="32" y="11"/>
                  </a:cubicBezTo>
                  <a:cubicBezTo>
                    <a:pt x="33" y="9"/>
                    <a:pt x="30" y="5"/>
                    <a:pt x="29" y="6"/>
                  </a:cubicBezTo>
                  <a:cubicBezTo>
                    <a:pt x="26" y="3"/>
                    <a:pt x="23" y="2"/>
                    <a:pt x="19" y="0"/>
                  </a:cubicBezTo>
                  <a:cubicBezTo>
                    <a:pt x="19" y="0"/>
                    <a:pt x="24" y="16"/>
                    <a:pt x="2" y="23"/>
                  </a:cubicBezTo>
                  <a:close/>
                </a:path>
              </a:pathLst>
            </a:custGeom>
            <a:solidFill>
              <a:srgbClr val="D3D2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9" name="Freeform 179"/>
            <p:cNvSpPr/>
            <p:nvPr/>
          </p:nvSpPr>
          <p:spPr bwMode="auto">
            <a:xfrm>
              <a:off x="10356851" y="5735639"/>
              <a:ext cx="61913" cy="33338"/>
            </a:xfrm>
            <a:custGeom>
              <a:avLst/>
              <a:gdLst>
                <a:gd name="T0" fmla="*/ 19 w 31"/>
                <a:gd name="T1" fmla="*/ 0 h 17"/>
                <a:gd name="T2" fmla="*/ 2 w 31"/>
                <a:gd name="T3" fmla="*/ 16 h 17"/>
                <a:gd name="T4" fmla="*/ 8 w 31"/>
                <a:gd name="T5" fmla="*/ 15 h 17"/>
                <a:gd name="T6" fmla="*/ 15 w 31"/>
                <a:gd name="T7" fmla="*/ 14 h 17"/>
                <a:gd name="T8" fmla="*/ 25 w 31"/>
                <a:gd name="T9" fmla="*/ 9 h 17"/>
                <a:gd name="T10" fmla="*/ 31 w 31"/>
                <a:gd name="T11" fmla="*/ 5 h 17"/>
                <a:gd name="T12" fmla="*/ 19 w 31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7">
                  <a:moveTo>
                    <a:pt x="19" y="0"/>
                  </a:moveTo>
                  <a:cubicBezTo>
                    <a:pt x="18" y="5"/>
                    <a:pt x="15" y="12"/>
                    <a:pt x="2" y="16"/>
                  </a:cubicBezTo>
                  <a:cubicBezTo>
                    <a:pt x="0" y="17"/>
                    <a:pt x="6" y="16"/>
                    <a:pt x="8" y="15"/>
                  </a:cubicBezTo>
                  <a:cubicBezTo>
                    <a:pt x="11" y="14"/>
                    <a:pt x="13" y="14"/>
                    <a:pt x="15" y="14"/>
                  </a:cubicBezTo>
                  <a:cubicBezTo>
                    <a:pt x="19" y="12"/>
                    <a:pt x="22" y="11"/>
                    <a:pt x="25" y="9"/>
                  </a:cubicBezTo>
                  <a:cubicBezTo>
                    <a:pt x="27" y="8"/>
                    <a:pt x="30" y="7"/>
                    <a:pt x="31" y="5"/>
                  </a:cubicBezTo>
                  <a:cubicBezTo>
                    <a:pt x="28" y="2"/>
                    <a:pt x="24" y="0"/>
                    <a:pt x="19" y="0"/>
                  </a:cubicBezTo>
                  <a:close/>
                </a:path>
              </a:pathLst>
            </a:cu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0" name="Freeform 180">
              <a:hlinkClick r:id="rId2"/>
            </p:cNvPr>
            <p:cNvSpPr/>
            <p:nvPr/>
          </p:nvSpPr>
          <p:spPr bwMode="auto">
            <a:xfrm>
              <a:off x="8408989" y="3397251"/>
              <a:ext cx="1082675" cy="1531938"/>
            </a:xfrm>
            <a:custGeom>
              <a:avLst/>
              <a:gdLst>
                <a:gd name="T0" fmla="*/ 0 w 547"/>
                <a:gd name="T1" fmla="*/ 462 h 774"/>
                <a:gd name="T2" fmla="*/ 225 w 547"/>
                <a:gd name="T3" fmla="*/ 21 h 774"/>
                <a:gd name="T4" fmla="*/ 470 w 547"/>
                <a:gd name="T5" fmla="*/ 152 h 774"/>
                <a:gd name="T6" fmla="*/ 547 w 547"/>
                <a:gd name="T7" fmla="*/ 565 h 774"/>
                <a:gd name="T8" fmla="*/ 537 w 547"/>
                <a:gd name="T9" fmla="*/ 774 h 774"/>
                <a:gd name="T10" fmla="*/ 56 w 547"/>
                <a:gd name="T11" fmla="*/ 767 h 774"/>
                <a:gd name="T12" fmla="*/ 0 w 547"/>
                <a:gd name="T13" fmla="*/ 462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7" h="774">
                  <a:moveTo>
                    <a:pt x="0" y="462"/>
                  </a:moveTo>
                  <a:cubicBezTo>
                    <a:pt x="0" y="462"/>
                    <a:pt x="21" y="0"/>
                    <a:pt x="225" y="21"/>
                  </a:cubicBezTo>
                  <a:cubicBezTo>
                    <a:pt x="408" y="55"/>
                    <a:pt x="447" y="118"/>
                    <a:pt x="470" y="152"/>
                  </a:cubicBezTo>
                  <a:cubicBezTo>
                    <a:pt x="518" y="220"/>
                    <a:pt x="547" y="565"/>
                    <a:pt x="547" y="565"/>
                  </a:cubicBezTo>
                  <a:cubicBezTo>
                    <a:pt x="537" y="774"/>
                    <a:pt x="537" y="774"/>
                    <a:pt x="537" y="774"/>
                  </a:cubicBezTo>
                  <a:cubicBezTo>
                    <a:pt x="56" y="767"/>
                    <a:pt x="56" y="767"/>
                    <a:pt x="56" y="767"/>
                  </a:cubicBezTo>
                  <a:lnTo>
                    <a:pt x="0" y="462"/>
                  </a:lnTo>
                  <a:close/>
                </a:path>
              </a:pathLst>
            </a:custGeom>
            <a:solidFill>
              <a:srgbClr val="F9F7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1" name="Freeform 181"/>
            <p:cNvSpPr/>
            <p:nvPr/>
          </p:nvSpPr>
          <p:spPr bwMode="auto">
            <a:xfrm>
              <a:off x="8270876" y="3849689"/>
              <a:ext cx="838200" cy="1071563"/>
            </a:xfrm>
            <a:custGeom>
              <a:avLst/>
              <a:gdLst>
                <a:gd name="T0" fmla="*/ 255 w 424"/>
                <a:gd name="T1" fmla="*/ 464 h 541"/>
                <a:gd name="T2" fmla="*/ 252 w 424"/>
                <a:gd name="T3" fmla="*/ 460 h 541"/>
                <a:gd name="T4" fmla="*/ 222 w 424"/>
                <a:gd name="T5" fmla="*/ 418 h 541"/>
                <a:gd name="T6" fmla="*/ 275 w 424"/>
                <a:gd name="T7" fmla="*/ 381 h 541"/>
                <a:gd name="T8" fmla="*/ 383 w 424"/>
                <a:gd name="T9" fmla="*/ 368 h 541"/>
                <a:gd name="T10" fmla="*/ 419 w 424"/>
                <a:gd name="T11" fmla="*/ 349 h 541"/>
                <a:gd name="T12" fmla="*/ 407 w 424"/>
                <a:gd name="T13" fmla="*/ 318 h 541"/>
                <a:gd name="T14" fmla="*/ 368 w 424"/>
                <a:gd name="T15" fmla="*/ 303 h 541"/>
                <a:gd name="T16" fmla="*/ 308 w 424"/>
                <a:gd name="T17" fmla="*/ 302 h 541"/>
                <a:gd name="T18" fmla="*/ 227 w 424"/>
                <a:gd name="T19" fmla="*/ 284 h 541"/>
                <a:gd name="T20" fmla="*/ 86 w 424"/>
                <a:gd name="T21" fmla="*/ 244 h 541"/>
                <a:gd name="T22" fmla="*/ 130 w 424"/>
                <a:gd name="T23" fmla="*/ 118 h 541"/>
                <a:gd name="T24" fmla="*/ 130 w 424"/>
                <a:gd name="T25" fmla="*/ 116 h 541"/>
                <a:gd name="T26" fmla="*/ 123 w 424"/>
                <a:gd name="T27" fmla="*/ 0 h 541"/>
                <a:gd name="T28" fmla="*/ 0 w 424"/>
                <a:gd name="T29" fmla="*/ 285 h 541"/>
                <a:gd name="T30" fmla="*/ 126 w 424"/>
                <a:gd name="T31" fmla="*/ 538 h 541"/>
                <a:gd name="T32" fmla="*/ 277 w 424"/>
                <a:gd name="T33" fmla="*/ 541 h 541"/>
                <a:gd name="T34" fmla="*/ 280 w 424"/>
                <a:gd name="T35" fmla="*/ 498 h 541"/>
                <a:gd name="T36" fmla="*/ 255 w 424"/>
                <a:gd name="T37" fmla="*/ 464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24" h="541">
                  <a:moveTo>
                    <a:pt x="255" y="464"/>
                  </a:moveTo>
                  <a:cubicBezTo>
                    <a:pt x="254" y="463"/>
                    <a:pt x="253" y="461"/>
                    <a:pt x="252" y="460"/>
                  </a:cubicBezTo>
                  <a:cubicBezTo>
                    <a:pt x="245" y="450"/>
                    <a:pt x="223" y="430"/>
                    <a:pt x="222" y="418"/>
                  </a:cubicBezTo>
                  <a:cubicBezTo>
                    <a:pt x="219" y="397"/>
                    <a:pt x="257" y="383"/>
                    <a:pt x="275" y="381"/>
                  </a:cubicBezTo>
                  <a:cubicBezTo>
                    <a:pt x="310" y="377"/>
                    <a:pt x="348" y="373"/>
                    <a:pt x="383" y="368"/>
                  </a:cubicBezTo>
                  <a:cubicBezTo>
                    <a:pt x="399" y="366"/>
                    <a:pt x="413" y="365"/>
                    <a:pt x="419" y="349"/>
                  </a:cubicBezTo>
                  <a:cubicBezTo>
                    <a:pt x="424" y="334"/>
                    <a:pt x="418" y="327"/>
                    <a:pt x="407" y="318"/>
                  </a:cubicBezTo>
                  <a:cubicBezTo>
                    <a:pt x="396" y="310"/>
                    <a:pt x="381" y="307"/>
                    <a:pt x="368" y="303"/>
                  </a:cubicBezTo>
                  <a:cubicBezTo>
                    <a:pt x="347" y="297"/>
                    <a:pt x="330" y="303"/>
                    <a:pt x="308" y="302"/>
                  </a:cubicBezTo>
                  <a:cubicBezTo>
                    <a:pt x="286" y="301"/>
                    <a:pt x="246" y="295"/>
                    <a:pt x="227" y="284"/>
                  </a:cubicBezTo>
                  <a:cubicBezTo>
                    <a:pt x="221" y="253"/>
                    <a:pt x="87" y="258"/>
                    <a:pt x="86" y="244"/>
                  </a:cubicBezTo>
                  <a:cubicBezTo>
                    <a:pt x="84" y="214"/>
                    <a:pt x="133" y="148"/>
                    <a:pt x="130" y="118"/>
                  </a:cubicBezTo>
                  <a:cubicBezTo>
                    <a:pt x="130" y="117"/>
                    <a:pt x="130" y="116"/>
                    <a:pt x="130" y="116"/>
                  </a:cubicBezTo>
                  <a:cubicBezTo>
                    <a:pt x="130" y="77"/>
                    <a:pt x="127" y="38"/>
                    <a:pt x="123" y="0"/>
                  </a:cubicBezTo>
                  <a:cubicBezTo>
                    <a:pt x="99" y="114"/>
                    <a:pt x="0" y="285"/>
                    <a:pt x="0" y="285"/>
                  </a:cubicBezTo>
                  <a:cubicBezTo>
                    <a:pt x="126" y="538"/>
                    <a:pt x="126" y="538"/>
                    <a:pt x="126" y="538"/>
                  </a:cubicBezTo>
                  <a:cubicBezTo>
                    <a:pt x="126" y="541"/>
                    <a:pt x="265" y="541"/>
                    <a:pt x="277" y="541"/>
                  </a:cubicBezTo>
                  <a:cubicBezTo>
                    <a:pt x="315" y="541"/>
                    <a:pt x="293" y="516"/>
                    <a:pt x="280" y="498"/>
                  </a:cubicBezTo>
                  <a:cubicBezTo>
                    <a:pt x="272" y="487"/>
                    <a:pt x="264" y="475"/>
                    <a:pt x="255" y="464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2" name="Freeform 182"/>
            <p:cNvSpPr/>
            <p:nvPr/>
          </p:nvSpPr>
          <p:spPr bwMode="auto">
            <a:xfrm>
              <a:off x="8518526" y="3444876"/>
              <a:ext cx="879475" cy="1484313"/>
            </a:xfrm>
            <a:custGeom>
              <a:avLst/>
              <a:gdLst>
                <a:gd name="T0" fmla="*/ 445 w 445"/>
                <a:gd name="T1" fmla="*/ 750 h 750"/>
                <a:gd name="T2" fmla="*/ 443 w 445"/>
                <a:gd name="T3" fmla="*/ 724 h 750"/>
                <a:gd name="T4" fmla="*/ 425 w 445"/>
                <a:gd name="T5" fmla="*/ 624 h 750"/>
                <a:gd name="T6" fmla="*/ 368 w 445"/>
                <a:gd name="T7" fmla="*/ 427 h 750"/>
                <a:gd name="T8" fmla="*/ 133 w 445"/>
                <a:gd name="T9" fmla="*/ 153 h 750"/>
                <a:gd name="T10" fmla="*/ 120 w 445"/>
                <a:gd name="T11" fmla="*/ 124 h 750"/>
                <a:gd name="T12" fmla="*/ 127 w 445"/>
                <a:gd name="T13" fmla="*/ 107 h 750"/>
                <a:gd name="T14" fmla="*/ 129 w 445"/>
                <a:gd name="T15" fmla="*/ 0 h 750"/>
                <a:gd name="T16" fmla="*/ 0 w 445"/>
                <a:gd name="T17" fmla="*/ 273 h 750"/>
                <a:gd name="T18" fmla="*/ 105 w 445"/>
                <a:gd name="T19" fmla="*/ 252 h 750"/>
                <a:gd name="T20" fmla="*/ 113 w 445"/>
                <a:gd name="T21" fmla="*/ 253 h 750"/>
                <a:gd name="T22" fmla="*/ 142 w 445"/>
                <a:gd name="T23" fmla="*/ 274 h 750"/>
                <a:gd name="T24" fmla="*/ 196 w 445"/>
                <a:gd name="T25" fmla="*/ 537 h 750"/>
                <a:gd name="T26" fmla="*/ 174 w 445"/>
                <a:gd name="T27" fmla="*/ 747 h 750"/>
                <a:gd name="T28" fmla="*/ 445 w 445"/>
                <a:gd name="T29" fmla="*/ 750 h 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5" h="750">
                  <a:moveTo>
                    <a:pt x="445" y="750"/>
                  </a:moveTo>
                  <a:cubicBezTo>
                    <a:pt x="445" y="741"/>
                    <a:pt x="444" y="732"/>
                    <a:pt x="443" y="724"/>
                  </a:cubicBezTo>
                  <a:cubicBezTo>
                    <a:pt x="441" y="689"/>
                    <a:pt x="433" y="657"/>
                    <a:pt x="425" y="624"/>
                  </a:cubicBezTo>
                  <a:cubicBezTo>
                    <a:pt x="408" y="558"/>
                    <a:pt x="391" y="491"/>
                    <a:pt x="368" y="427"/>
                  </a:cubicBezTo>
                  <a:cubicBezTo>
                    <a:pt x="327" y="315"/>
                    <a:pt x="263" y="179"/>
                    <a:pt x="133" y="153"/>
                  </a:cubicBezTo>
                  <a:cubicBezTo>
                    <a:pt x="118" y="150"/>
                    <a:pt x="115" y="136"/>
                    <a:pt x="120" y="124"/>
                  </a:cubicBezTo>
                  <a:cubicBezTo>
                    <a:pt x="119" y="118"/>
                    <a:pt x="121" y="112"/>
                    <a:pt x="127" y="107"/>
                  </a:cubicBezTo>
                  <a:cubicBezTo>
                    <a:pt x="151" y="87"/>
                    <a:pt x="143" y="39"/>
                    <a:pt x="129" y="0"/>
                  </a:cubicBezTo>
                  <a:cubicBezTo>
                    <a:pt x="38" y="22"/>
                    <a:pt x="9" y="160"/>
                    <a:pt x="0" y="273"/>
                  </a:cubicBezTo>
                  <a:cubicBezTo>
                    <a:pt x="34" y="261"/>
                    <a:pt x="69" y="253"/>
                    <a:pt x="105" y="252"/>
                  </a:cubicBezTo>
                  <a:cubicBezTo>
                    <a:pt x="108" y="252"/>
                    <a:pt x="111" y="252"/>
                    <a:pt x="113" y="253"/>
                  </a:cubicBezTo>
                  <a:cubicBezTo>
                    <a:pt x="125" y="251"/>
                    <a:pt x="141" y="258"/>
                    <a:pt x="142" y="274"/>
                  </a:cubicBezTo>
                  <a:cubicBezTo>
                    <a:pt x="143" y="280"/>
                    <a:pt x="196" y="403"/>
                    <a:pt x="196" y="537"/>
                  </a:cubicBezTo>
                  <a:cubicBezTo>
                    <a:pt x="196" y="601"/>
                    <a:pt x="187" y="684"/>
                    <a:pt x="174" y="747"/>
                  </a:cubicBezTo>
                  <a:lnTo>
                    <a:pt x="445" y="75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3" name="Freeform 183"/>
            <p:cNvSpPr/>
            <p:nvPr/>
          </p:nvSpPr>
          <p:spPr bwMode="auto">
            <a:xfrm>
              <a:off x="8421689" y="3846514"/>
              <a:ext cx="338138" cy="284163"/>
            </a:xfrm>
            <a:custGeom>
              <a:avLst/>
              <a:gdLst>
                <a:gd name="T0" fmla="*/ 0 w 171"/>
                <a:gd name="T1" fmla="*/ 113 h 144"/>
                <a:gd name="T2" fmla="*/ 99 w 171"/>
                <a:gd name="T3" fmla="*/ 142 h 144"/>
                <a:gd name="T4" fmla="*/ 151 w 171"/>
                <a:gd name="T5" fmla="*/ 89 h 144"/>
                <a:gd name="T6" fmla="*/ 153 w 171"/>
                <a:gd name="T7" fmla="*/ 9 h 144"/>
                <a:gd name="T8" fmla="*/ 124 w 171"/>
                <a:gd name="T9" fmla="*/ 0 h 144"/>
                <a:gd name="T10" fmla="*/ 0 w 171"/>
                <a:gd name="T11" fmla="*/ 113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1" h="144">
                  <a:moveTo>
                    <a:pt x="0" y="113"/>
                  </a:moveTo>
                  <a:cubicBezTo>
                    <a:pt x="0" y="113"/>
                    <a:pt x="82" y="144"/>
                    <a:pt x="99" y="142"/>
                  </a:cubicBezTo>
                  <a:cubicBezTo>
                    <a:pt x="116" y="140"/>
                    <a:pt x="143" y="110"/>
                    <a:pt x="151" y="89"/>
                  </a:cubicBezTo>
                  <a:cubicBezTo>
                    <a:pt x="171" y="36"/>
                    <a:pt x="153" y="9"/>
                    <a:pt x="153" y="9"/>
                  </a:cubicBezTo>
                  <a:cubicBezTo>
                    <a:pt x="124" y="0"/>
                    <a:pt x="124" y="0"/>
                    <a:pt x="124" y="0"/>
                  </a:cubicBezTo>
                  <a:lnTo>
                    <a:pt x="0" y="113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4" name="Freeform 184"/>
            <p:cNvSpPr/>
            <p:nvPr/>
          </p:nvSpPr>
          <p:spPr bwMode="auto">
            <a:xfrm>
              <a:off x="8393114" y="3835401"/>
              <a:ext cx="323850" cy="265113"/>
            </a:xfrm>
            <a:custGeom>
              <a:avLst/>
              <a:gdLst>
                <a:gd name="T0" fmla="*/ 0 w 164"/>
                <a:gd name="T1" fmla="*/ 104 h 134"/>
                <a:gd name="T2" fmla="*/ 99 w 164"/>
                <a:gd name="T3" fmla="*/ 133 h 134"/>
                <a:gd name="T4" fmla="*/ 143 w 164"/>
                <a:gd name="T5" fmla="*/ 96 h 134"/>
                <a:gd name="T6" fmla="*/ 162 w 164"/>
                <a:gd name="T7" fmla="*/ 25 h 134"/>
                <a:gd name="T8" fmla="*/ 107 w 164"/>
                <a:gd name="T9" fmla="*/ 0 h 134"/>
                <a:gd name="T10" fmla="*/ 0 w 164"/>
                <a:gd name="T11" fmla="*/ 10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134">
                  <a:moveTo>
                    <a:pt x="0" y="104"/>
                  </a:moveTo>
                  <a:cubicBezTo>
                    <a:pt x="0" y="104"/>
                    <a:pt x="82" y="134"/>
                    <a:pt x="99" y="133"/>
                  </a:cubicBezTo>
                  <a:cubicBezTo>
                    <a:pt x="116" y="131"/>
                    <a:pt x="135" y="118"/>
                    <a:pt x="143" y="96"/>
                  </a:cubicBezTo>
                  <a:cubicBezTo>
                    <a:pt x="164" y="43"/>
                    <a:pt x="162" y="25"/>
                    <a:pt x="162" y="25"/>
                  </a:cubicBezTo>
                  <a:cubicBezTo>
                    <a:pt x="107" y="0"/>
                    <a:pt x="107" y="0"/>
                    <a:pt x="107" y="0"/>
                  </a:cubicBezTo>
                  <a:lnTo>
                    <a:pt x="0" y="104"/>
                  </a:lnTo>
                  <a:close/>
                </a:path>
              </a:pathLst>
            </a:custGeom>
            <a:solidFill>
              <a:srgbClr val="F9F7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5" name="Freeform 185"/>
            <p:cNvSpPr/>
            <p:nvPr/>
          </p:nvSpPr>
          <p:spPr bwMode="auto">
            <a:xfrm>
              <a:off x="8575676" y="3460751"/>
              <a:ext cx="211138" cy="304800"/>
            </a:xfrm>
            <a:custGeom>
              <a:avLst/>
              <a:gdLst>
                <a:gd name="T0" fmla="*/ 4 w 107"/>
                <a:gd name="T1" fmla="*/ 0 h 154"/>
                <a:gd name="T2" fmla="*/ 79 w 107"/>
                <a:gd name="T3" fmla="*/ 28 h 154"/>
                <a:gd name="T4" fmla="*/ 86 w 107"/>
                <a:gd name="T5" fmla="*/ 154 h 154"/>
                <a:gd name="T6" fmla="*/ 0 w 107"/>
                <a:gd name="T7" fmla="*/ 133 h 154"/>
                <a:gd name="T8" fmla="*/ 4 w 107"/>
                <a:gd name="T9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154">
                  <a:moveTo>
                    <a:pt x="4" y="0"/>
                  </a:moveTo>
                  <a:cubicBezTo>
                    <a:pt x="4" y="0"/>
                    <a:pt x="73" y="22"/>
                    <a:pt x="79" y="28"/>
                  </a:cubicBezTo>
                  <a:cubicBezTo>
                    <a:pt x="85" y="35"/>
                    <a:pt x="107" y="45"/>
                    <a:pt x="86" y="154"/>
                  </a:cubicBezTo>
                  <a:cubicBezTo>
                    <a:pt x="0" y="133"/>
                    <a:pt x="0" y="133"/>
                    <a:pt x="0" y="133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6" name="Freeform 186"/>
            <p:cNvSpPr/>
            <p:nvPr/>
          </p:nvSpPr>
          <p:spPr bwMode="auto">
            <a:xfrm>
              <a:off x="8559801" y="3438526"/>
              <a:ext cx="201613" cy="304800"/>
            </a:xfrm>
            <a:custGeom>
              <a:avLst/>
              <a:gdLst>
                <a:gd name="T0" fmla="*/ 0 w 102"/>
                <a:gd name="T1" fmla="*/ 0 h 154"/>
                <a:gd name="T2" fmla="*/ 74 w 102"/>
                <a:gd name="T3" fmla="*/ 28 h 154"/>
                <a:gd name="T4" fmla="*/ 81 w 102"/>
                <a:gd name="T5" fmla="*/ 154 h 154"/>
                <a:gd name="T6" fmla="*/ 0 w 102"/>
                <a:gd name="T7" fmla="*/ 114 h 154"/>
                <a:gd name="T8" fmla="*/ 0 w 102"/>
                <a:gd name="T9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154">
                  <a:moveTo>
                    <a:pt x="0" y="0"/>
                  </a:moveTo>
                  <a:cubicBezTo>
                    <a:pt x="0" y="0"/>
                    <a:pt x="68" y="21"/>
                    <a:pt x="74" y="28"/>
                  </a:cubicBezTo>
                  <a:cubicBezTo>
                    <a:pt x="80" y="34"/>
                    <a:pt x="102" y="45"/>
                    <a:pt x="81" y="154"/>
                  </a:cubicBezTo>
                  <a:cubicBezTo>
                    <a:pt x="0" y="114"/>
                    <a:pt x="0" y="114"/>
                    <a:pt x="0" y="11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9F7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7" name="Freeform 187"/>
            <p:cNvSpPr/>
            <p:nvPr/>
          </p:nvSpPr>
          <p:spPr bwMode="auto">
            <a:xfrm>
              <a:off x="8402639" y="3833814"/>
              <a:ext cx="282575" cy="225425"/>
            </a:xfrm>
            <a:custGeom>
              <a:avLst/>
              <a:gdLst>
                <a:gd name="T0" fmla="*/ 26 w 143"/>
                <a:gd name="T1" fmla="*/ 113 h 114"/>
                <a:gd name="T2" fmla="*/ 17 w 143"/>
                <a:gd name="T3" fmla="*/ 114 h 114"/>
                <a:gd name="T4" fmla="*/ 4 w 143"/>
                <a:gd name="T5" fmla="*/ 101 h 114"/>
                <a:gd name="T6" fmla="*/ 23 w 143"/>
                <a:gd name="T7" fmla="*/ 81 h 114"/>
                <a:gd name="T8" fmla="*/ 64 w 143"/>
                <a:gd name="T9" fmla="*/ 42 h 114"/>
                <a:gd name="T10" fmla="*/ 104 w 143"/>
                <a:gd name="T11" fmla="*/ 8 h 114"/>
                <a:gd name="T12" fmla="*/ 142 w 143"/>
                <a:gd name="T13" fmla="*/ 16 h 114"/>
                <a:gd name="T14" fmla="*/ 108 w 143"/>
                <a:gd name="T15" fmla="*/ 35 h 114"/>
                <a:gd name="T16" fmla="*/ 91 w 143"/>
                <a:gd name="T17" fmla="*/ 53 h 114"/>
                <a:gd name="T18" fmla="*/ 71 w 143"/>
                <a:gd name="T19" fmla="*/ 75 h 114"/>
                <a:gd name="T20" fmla="*/ 39 w 143"/>
                <a:gd name="T21" fmla="*/ 105 h 114"/>
                <a:gd name="T22" fmla="*/ 26 w 143"/>
                <a:gd name="T23" fmla="*/ 113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3" h="114">
                  <a:moveTo>
                    <a:pt x="26" y="113"/>
                  </a:moveTo>
                  <a:cubicBezTo>
                    <a:pt x="23" y="114"/>
                    <a:pt x="20" y="114"/>
                    <a:pt x="17" y="114"/>
                  </a:cubicBezTo>
                  <a:cubicBezTo>
                    <a:pt x="9" y="114"/>
                    <a:pt x="0" y="111"/>
                    <a:pt x="4" y="101"/>
                  </a:cubicBezTo>
                  <a:cubicBezTo>
                    <a:pt x="7" y="93"/>
                    <a:pt x="17" y="87"/>
                    <a:pt x="23" y="81"/>
                  </a:cubicBezTo>
                  <a:cubicBezTo>
                    <a:pt x="36" y="66"/>
                    <a:pt x="49" y="53"/>
                    <a:pt x="64" y="42"/>
                  </a:cubicBezTo>
                  <a:cubicBezTo>
                    <a:pt x="77" y="31"/>
                    <a:pt x="89" y="17"/>
                    <a:pt x="104" y="8"/>
                  </a:cubicBezTo>
                  <a:cubicBezTo>
                    <a:pt x="108" y="5"/>
                    <a:pt x="143" y="0"/>
                    <a:pt x="142" y="16"/>
                  </a:cubicBezTo>
                  <a:cubicBezTo>
                    <a:pt x="141" y="35"/>
                    <a:pt x="119" y="22"/>
                    <a:pt x="108" y="35"/>
                  </a:cubicBezTo>
                  <a:cubicBezTo>
                    <a:pt x="102" y="42"/>
                    <a:pt x="98" y="47"/>
                    <a:pt x="91" y="53"/>
                  </a:cubicBezTo>
                  <a:cubicBezTo>
                    <a:pt x="83" y="59"/>
                    <a:pt x="79" y="68"/>
                    <a:pt x="71" y="75"/>
                  </a:cubicBezTo>
                  <a:cubicBezTo>
                    <a:pt x="60" y="85"/>
                    <a:pt x="49" y="94"/>
                    <a:pt x="39" y="105"/>
                  </a:cubicBezTo>
                  <a:cubicBezTo>
                    <a:pt x="35" y="109"/>
                    <a:pt x="31" y="112"/>
                    <a:pt x="26" y="113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8" name="Freeform 188"/>
            <p:cNvSpPr/>
            <p:nvPr/>
          </p:nvSpPr>
          <p:spPr bwMode="auto">
            <a:xfrm>
              <a:off x="8578851" y="3449639"/>
              <a:ext cx="96838" cy="280988"/>
            </a:xfrm>
            <a:custGeom>
              <a:avLst/>
              <a:gdLst>
                <a:gd name="T0" fmla="*/ 4 w 49"/>
                <a:gd name="T1" fmla="*/ 10 h 142"/>
                <a:gd name="T2" fmla="*/ 9 w 49"/>
                <a:gd name="T3" fmla="*/ 49 h 142"/>
                <a:gd name="T4" fmla="*/ 11 w 49"/>
                <a:gd name="T5" fmla="*/ 90 h 142"/>
                <a:gd name="T6" fmla="*/ 34 w 49"/>
                <a:gd name="T7" fmla="*/ 130 h 142"/>
                <a:gd name="T8" fmla="*/ 49 w 49"/>
                <a:gd name="T9" fmla="*/ 142 h 142"/>
                <a:gd name="T10" fmla="*/ 35 w 49"/>
                <a:gd name="T11" fmla="*/ 96 h 142"/>
                <a:gd name="T12" fmla="*/ 27 w 49"/>
                <a:gd name="T13" fmla="*/ 28 h 142"/>
                <a:gd name="T14" fmla="*/ 12 w 49"/>
                <a:gd name="T15" fmla="*/ 2 h 142"/>
                <a:gd name="T16" fmla="*/ 4 w 49"/>
                <a:gd name="T17" fmla="*/ 1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142">
                  <a:moveTo>
                    <a:pt x="4" y="10"/>
                  </a:moveTo>
                  <a:cubicBezTo>
                    <a:pt x="0" y="22"/>
                    <a:pt x="5" y="37"/>
                    <a:pt x="9" y="49"/>
                  </a:cubicBezTo>
                  <a:cubicBezTo>
                    <a:pt x="12" y="63"/>
                    <a:pt x="11" y="75"/>
                    <a:pt x="11" y="90"/>
                  </a:cubicBezTo>
                  <a:cubicBezTo>
                    <a:pt x="11" y="106"/>
                    <a:pt x="21" y="121"/>
                    <a:pt x="34" y="130"/>
                  </a:cubicBezTo>
                  <a:cubicBezTo>
                    <a:pt x="39" y="134"/>
                    <a:pt x="45" y="136"/>
                    <a:pt x="49" y="142"/>
                  </a:cubicBezTo>
                  <a:cubicBezTo>
                    <a:pt x="49" y="126"/>
                    <a:pt x="41" y="110"/>
                    <a:pt x="35" y="96"/>
                  </a:cubicBezTo>
                  <a:cubicBezTo>
                    <a:pt x="27" y="74"/>
                    <a:pt x="22" y="50"/>
                    <a:pt x="27" y="28"/>
                  </a:cubicBezTo>
                  <a:cubicBezTo>
                    <a:pt x="29" y="16"/>
                    <a:pt x="27" y="5"/>
                    <a:pt x="12" y="2"/>
                  </a:cubicBezTo>
                  <a:cubicBezTo>
                    <a:pt x="4" y="0"/>
                    <a:pt x="7" y="1"/>
                    <a:pt x="4" y="1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9" name="Freeform 189"/>
            <p:cNvSpPr/>
            <p:nvPr/>
          </p:nvSpPr>
          <p:spPr bwMode="auto">
            <a:xfrm>
              <a:off x="8721726" y="3768726"/>
              <a:ext cx="650875" cy="1128713"/>
            </a:xfrm>
            <a:custGeom>
              <a:avLst/>
              <a:gdLst>
                <a:gd name="T0" fmla="*/ 0 w 329"/>
                <a:gd name="T1" fmla="*/ 0 h 570"/>
                <a:gd name="T2" fmla="*/ 226 w 329"/>
                <a:gd name="T3" fmla="*/ 239 h 570"/>
                <a:gd name="T4" fmla="*/ 329 w 329"/>
                <a:gd name="T5" fmla="*/ 570 h 570"/>
                <a:gd name="T6" fmla="*/ 113 w 329"/>
                <a:gd name="T7" fmla="*/ 570 h 570"/>
                <a:gd name="T8" fmla="*/ 0 w 329"/>
                <a:gd name="T9" fmla="*/ 44 h 570"/>
                <a:gd name="T10" fmla="*/ 0 w 329"/>
                <a:gd name="T11" fmla="*/ 0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9" h="570">
                  <a:moveTo>
                    <a:pt x="0" y="0"/>
                  </a:moveTo>
                  <a:cubicBezTo>
                    <a:pt x="0" y="0"/>
                    <a:pt x="165" y="37"/>
                    <a:pt x="226" y="239"/>
                  </a:cubicBezTo>
                  <a:cubicBezTo>
                    <a:pt x="288" y="442"/>
                    <a:pt x="329" y="570"/>
                    <a:pt x="329" y="570"/>
                  </a:cubicBezTo>
                  <a:cubicBezTo>
                    <a:pt x="113" y="570"/>
                    <a:pt x="113" y="570"/>
                    <a:pt x="113" y="570"/>
                  </a:cubicBezTo>
                  <a:cubicBezTo>
                    <a:pt x="113" y="570"/>
                    <a:pt x="160" y="180"/>
                    <a:pt x="0" y="4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D9D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0" name="Freeform 190"/>
            <p:cNvSpPr/>
            <p:nvPr/>
          </p:nvSpPr>
          <p:spPr bwMode="auto">
            <a:xfrm>
              <a:off x="8721726" y="3806826"/>
              <a:ext cx="528638" cy="1090613"/>
            </a:xfrm>
            <a:custGeom>
              <a:avLst/>
              <a:gdLst>
                <a:gd name="T0" fmla="*/ 267 w 267"/>
                <a:gd name="T1" fmla="*/ 551 h 551"/>
                <a:gd name="T2" fmla="*/ 206 w 267"/>
                <a:gd name="T3" fmla="*/ 267 h 551"/>
                <a:gd name="T4" fmla="*/ 127 w 267"/>
                <a:gd name="T5" fmla="*/ 106 h 551"/>
                <a:gd name="T6" fmla="*/ 0 w 267"/>
                <a:gd name="T7" fmla="*/ 0 h 551"/>
                <a:gd name="T8" fmla="*/ 0 w 267"/>
                <a:gd name="T9" fmla="*/ 25 h 551"/>
                <a:gd name="T10" fmla="*/ 113 w 267"/>
                <a:gd name="T11" fmla="*/ 551 h 551"/>
                <a:gd name="T12" fmla="*/ 267 w 267"/>
                <a:gd name="T13" fmla="*/ 551 h 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7" h="551">
                  <a:moveTo>
                    <a:pt x="267" y="551"/>
                  </a:moveTo>
                  <a:cubicBezTo>
                    <a:pt x="239" y="441"/>
                    <a:pt x="238" y="376"/>
                    <a:pt x="206" y="267"/>
                  </a:cubicBezTo>
                  <a:cubicBezTo>
                    <a:pt x="192" y="219"/>
                    <a:pt x="164" y="155"/>
                    <a:pt x="127" y="106"/>
                  </a:cubicBezTo>
                  <a:cubicBezTo>
                    <a:pt x="89" y="57"/>
                    <a:pt x="11" y="9"/>
                    <a:pt x="0" y="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160" y="161"/>
                    <a:pt x="113" y="551"/>
                    <a:pt x="113" y="551"/>
                  </a:cubicBezTo>
                  <a:lnTo>
                    <a:pt x="267" y="551"/>
                  </a:lnTo>
                  <a:close/>
                </a:path>
              </a:pathLst>
            </a:custGeom>
            <a:solidFill>
              <a:srgbClr val="8C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1" name="Freeform 191"/>
            <p:cNvSpPr/>
            <p:nvPr/>
          </p:nvSpPr>
          <p:spPr bwMode="auto">
            <a:xfrm>
              <a:off x="8858251" y="3843339"/>
              <a:ext cx="112713" cy="327025"/>
            </a:xfrm>
            <a:custGeom>
              <a:avLst/>
              <a:gdLst>
                <a:gd name="T0" fmla="*/ 57 w 57"/>
                <a:gd name="T1" fmla="*/ 35 h 165"/>
                <a:gd name="T2" fmla="*/ 14 w 57"/>
                <a:gd name="T3" fmla="*/ 0 h 165"/>
                <a:gd name="T4" fmla="*/ 0 w 57"/>
                <a:gd name="T5" fmla="*/ 103 h 165"/>
                <a:gd name="T6" fmla="*/ 22 w 57"/>
                <a:gd name="T7" fmla="*/ 165 h 165"/>
                <a:gd name="T8" fmla="*/ 57 w 57"/>
                <a:gd name="T9" fmla="*/ 3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165">
                  <a:moveTo>
                    <a:pt x="57" y="35"/>
                  </a:moveTo>
                  <a:cubicBezTo>
                    <a:pt x="42" y="21"/>
                    <a:pt x="28" y="10"/>
                    <a:pt x="14" y="0"/>
                  </a:cubicBezTo>
                  <a:cubicBezTo>
                    <a:pt x="13" y="35"/>
                    <a:pt x="8" y="69"/>
                    <a:pt x="0" y="103"/>
                  </a:cubicBezTo>
                  <a:cubicBezTo>
                    <a:pt x="9" y="122"/>
                    <a:pt x="16" y="143"/>
                    <a:pt x="22" y="165"/>
                  </a:cubicBezTo>
                  <a:cubicBezTo>
                    <a:pt x="42" y="124"/>
                    <a:pt x="53" y="81"/>
                    <a:pt x="57" y="35"/>
                  </a:cubicBezTo>
                  <a:close/>
                </a:path>
              </a:pathLst>
            </a:custGeom>
            <a:solidFill>
              <a:srgbClr val="F9F7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2" name="Freeform 192"/>
            <p:cNvSpPr/>
            <p:nvPr/>
          </p:nvSpPr>
          <p:spPr bwMode="auto">
            <a:xfrm>
              <a:off x="8931276" y="3998914"/>
              <a:ext cx="192088" cy="461963"/>
            </a:xfrm>
            <a:custGeom>
              <a:avLst/>
              <a:gdLst>
                <a:gd name="T0" fmla="*/ 97 w 97"/>
                <a:gd name="T1" fmla="*/ 64 h 234"/>
                <a:gd name="T2" fmla="*/ 59 w 97"/>
                <a:gd name="T3" fmla="*/ 0 h 234"/>
                <a:gd name="T4" fmla="*/ 0 w 97"/>
                <a:gd name="T5" fmla="*/ 151 h 234"/>
                <a:gd name="T6" fmla="*/ 10 w 97"/>
                <a:gd name="T7" fmla="*/ 234 h 234"/>
                <a:gd name="T8" fmla="*/ 97 w 97"/>
                <a:gd name="T9" fmla="*/ 6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234">
                  <a:moveTo>
                    <a:pt x="97" y="64"/>
                  </a:moveTo>
                  <a:cubicBezTo>
                    <a:pt x="85" y="39"/>
                    <a:pt x="72" y="18"/>
                    <a:pt x="59" y="0"/>
                  </a:cubicBezTo>
                  <a:cubicBezTo>
                    <a:pt x="49" y="53"/>
                    <a:pt x="30" y="104"/>
                    <a:pt x="0" y="151"/>
                  </a:cubicBezTo>
                  <a:cubicBezTo>
                    <a:pt x="4" y="179"/>
                    <a:pt x="8" y="207"/>
                    <a:pt x="10" y="234"/>
                  </a:cubicBezTo>
                  <a:cubicBezTo>
                    <a:pt x="49" y="182"/>
                    <a:pt x="82" y="125"/>
                    <a:pt x="97" y="64"/>
                  </a:cubicBezTo>
                  <a:close/>
                </a:path>
              </a:pathLst>
            </a:custGeom>
            <a:solidFill>
              <a:srgbClr val="F9F7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3" name="Freeform 193"/>
            <p:cNvSpPr/>
            <p:nvPr/>
          </p:nvSpPr>
          <p:spPr bwMode="auto">
            <a:xfrm>
              <a:off x="8953501" y="4251326"/>
              <a:ext cx="285750" cy="542925"/>
            </a:xfrm>
            <a:custGeom>
              <a:avLst/>
              <a:gdLst>
                <a:gd name="T0" fmla="*/ 0 w 145"/>
                <a:gd name="T1" fmla="*/ 274 h 274"/>
                <a:gd name="T2" fmla="*/ 145 w 145"/>
                <a:gd name="T3" fmla="*/ 112 h 274"/>
                <a:gd name="T4" fmla="*/ 111 w 145"/>
                <a:gd name="T5" fmla="*/ 0 h 274"/>
                <a:gd name="T6" fmla="*/ 2 w 145"/>
                <a:gd name="T7" fmla="*/ 171 h 274"/>
                <a:gd name="T8" fmla="*/ 0 w 145"/>
                <a:gd name="T9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5" h="274">
                  <a:moveTo>
                    <a:pt x="0" y="274"/>
                  </a:moveTo>
                  <a:cubicBezTo>
                    <a:pt x="61" y="231"/>
                    <a:pt x="106" y="175"/>
                    <a:pt x="145" y="112"/>
                  </a:cubicBezTo>
                  <a:cubicBezTo>
                    <a:pt x="134" y="78"/>
                    <a:pt x="123" y="40"/>
                    <a:pt x="111" y="0"/>
                  </a:cubicBezTo>
                  <a:cubicBezTo>
                    <a:pt x="85" y="62"/>
                    <a:pt x="46" y="120"/>
                    <a:pt x="2" y="171"/>
                  </a:cubicBezTo>
                  <a:cubicBezTo>
                    <a:pt x="3" y="212"/>
                    <a:pt x="2" y="247"/>
                    <a:pt x="0" y="274"/>
                  </a:cubicBezTo>
                  <a:close/>
                </a:path>
              </a:pathLst>
            </a:custGeom>
            <a:solidFill>
              <a:srgbClr val="F9F7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4" name="Freeform 194"/>
            <p:cNvSpPr/>
            <p:nvPr/>
          </p:nvSpPr>
          <p:spPr bwMode="auto">
            <a:xfrm>
              <a:off x="8631239" y="3725864"/>
              <a:ext cx="128588" cy="173038"/>
            </a:xfrm>
            <a:custGeom>
              <a:avLst/>
              <a:gdLst>
                <a:gd name="T0" fmla="*/ 0 w 65"/>
                <a:gd name="T1" fmla="*/ 77 h 88"/>
                <a:gd name="T2" fmla="*/ 55 w 65"/>
                <a:gd name="T3" fmla="*/ 75 h 88"/>
                <a:gd name="T4" fmla="*/ 64 w 65"/>
                <a:gd name="T5" fmla="*/ 34 h 88"/>
                <a:gd name="T6" fmla="*/ 12 w 65"/>
                <a:gd name="T7" fmla="*/ 0 h 88"/>
                <a:gd name="T8" fmla="*/ 0 w 65"/>
                <a:gd name="T9" fmla="*/ 77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88">
                  <a:moveTo>
                    <a:pt x="0" y="77"/>
                  </a:moveTo>
                  <a:cubicBezTo>
                    <a:pt x="9" y="82"/>
                    <a:pt x="46" y="88"/>
                    <a:pt x="55" y="75"/>
                  </a:cubicBezTo>
                  <a:cubicBezTo>
                    <a:pt x="61" y="68"/>
                    <a:pt x="64" y="53"/>
                    <a:pt x="64" y="34"/>
                  </a:cubicBezTo>
                  <a:cubicBezTo>
                    <a:pt x="65" y="0"/>
                    <a:pt x="12" y="0"/>
                    <a:pt x="12" y="0"/>
                  </a:cubicBezTo>
                  <a:lnTo>
                    <a:pt x="0" y="77"/>
                  </a:lnTo>
                  <a:close/>
                </a:path>
              </a:pathLst>
            </a:custGeom>
            <a:solidFill>
              <a:srgbClr val="8C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5" name="Freeform 195"/>
            <p:cNvSpPr/>
            <p:nvPr/>
          </p:nvSpPr>
          <p:spPr bwMode="auto">
            <a:xfrm>
              <a:off x="8891589" y="3552826"/>
              <a:ext cx="238125" cy="215900"/>
            </a:xfrm>
            <a:custGeom>
              <a:avLst/>
              <a:gdLst>
                <a:gd name="T0" fmla="*/ 0 w 150"/>
                <a:gd name="T1" fmla="*/ 79 h 136"/>
                <a:gd name="T2" fmla="*/ 61 w 150"/>
                <a:gd name="T3" fmla="*/ 0 h 136"/>
                <a:gd name="T4" fmla="*/ 140 w 150"/>
                <a:gd name="T5" fmla="*/ 67 h 136"/>
                <a:gd name="T6" fmla="*/ 150 w 150"/>
                <a:gd name="T7" fmla="*/ 119 h 136"/>
                <a:gd name="T8" fmla="*/ 97 w 150"/>
                <a:gd name="T9" fmla="*/ 136 h 136"/>
                <a:gd name="T10" fmla="*/ 0 w 150"/>
                <a:gd name="T11" fmla="*/ 79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0" h="136">
                  <a:moveTo>
                    <a:pt x="0" y="79"/>
                  </a:moveTo>
                  <a:lnTo>
                    <a:pt x="61" y="0"/>
                  </a:lnTo>
                  <a:lnTo>
                    <a:pt x="140" y="67"/>
                  </a:lnTo>
                  <a:lnTo>
                    <a:pt x="150" y="119"/>
                  </a:lnTo>
                  <a:lnTo>
                    <a:pt x="97" y="136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6" name="Freeform 196"/>
            <p:cNvSpPr/>
            <p:nvPr/>
          </p:nvSpPr>
          <p:spPr bwMode="auto">
            <a:xfrm>
              <a:off x="8905876" y="3552826"/>
              <a:ext cx="204788" cy="209550"/>
            </a:xfrm>
            <a:custGeom>
              <a:avLst/>
              <a:gdLst>
                <a:gd name="T0" fmla="*/ 0 w 129"/>
                <a:gd name="T1" fmla="*/ 75 h 132"/>
                <a:gd name="T2" fmla="*/ 52 w 129"/>
                <a:gd name="T3" fmla="*/ 0 h 132"/>
                <a:gd name="T4" fmla="*/ 126 w 129"/>
                <a:gd name="T5" fmla="*/ 67 h 132"/>
                <a:gd name="T6" fmla="*/ 129 w 129"/>
                <a:gd name="T7" fmla="*/ 107 h 132"/>
                <a:gd name="T8" fmla="*/ 87 w 129"/>
                <a:gd name="T9" fmla="*/ 132 h 132"/>
                <a:gd name="T10" fmla="*/ 0 w 129"/>
                <a:gd name="T11" fmla="*/ 75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9" h="132">
                  <a:moveTo>
                    <a:pt x="0" y="75"/>
                  </a:moveTo>
                  <a:lnTo>
                    <a:pt x="52" y="0"/>
                  </a:lnTo>
                  <a:lnTo>
                    <a:pt x="126" y="67"/>
                  </a:lnTo>
                  <a:lnTo>
                    <a:pt x="129" y="107"/>
                  </a:lnTo>
                  <a:lnTo>
                    <a:pt x="87" y="132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EAE8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7" name="Freeform 197"/>
            <p:cNvSpPr/>
            <p:nvPr/>
          </p:nvSpPr>
          <p:spPr bwMode="auto">
            <a:xfrm>
              <a:off x="8912226" y="3559176"/>
              <a:ext cx="187325" cy="192088"/>
            </a:xfrm>
            <a:custGeom>
              <a:avLst/>
              <a:gdLst>
                <a:gd name="T0" fmla="*/ 0 w 118"/>
                <a:gd name="T1" fmla="*/ 68 h 121"/>
                <a:gd name="T2" fmla="*/ 47 w 118"/>
                <a:gd name="T3" fmla="*/ 0 h 121"/>
                <a:gd name="T4" fmla="*/ 114 w 118"/>
                <a:gd name="T5" fmla="*/ 62 h 121"/>
                <a:gd name="T6" fmla="*/ 118 w 118"/>
                <a:gd name="T7" fmla="*/ 98 h 121"/>
                <a:gd name="T8" fmla="*/ 79 w 118"/>
                <a:gd name="T9" fmla="*/ 121 h 121"/>
                <a:gd name="T10" fmla="*/ 0 w 118"/>
                <a:gd name="T11" fmla="*/ 68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8" h="121">
                  <a:moveTo>
                    <a:pt x="0" y="68"/>
                  </a:moveTo>
                  <a:lnTo>
                    <a:pt x="47" y="0"/>
                  </a:lnTo>
                  <a:lnTo>
                    <a:pt x="114" y="62"/>
                  </a:lnTo>
                  <a:lnTo>
                    <a:pt x="118" y="98"/>
                  </a:lnTo>
                  <a:lnTo>
                    <a:pt x="79" y="121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9F7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8" name="Freeform 198"/>
            <p:cNvSpPr/>
            <p:nvPr/>
          </p:nvSpPr>
          <p:spPr bwMode="auto">
            <a:xfrm>
              <a:off x="6411914" y="4348164"/>
              <a:ext cx="1120775" cy="206375"/>
            </a:xfrm>
            <a:custGeom>
              <a:avLst/>
              <a:gdLst>
                <a:gd name="T0" fmla="*/ 701 w 706"/>
                <a:gd name="T1" fmla="*/ 130 h 130"/>
                <a:gd name="T2" fmla="*/ 0 w 706"/>
                <a:gd name="T3" fmla="*/ 99 h 130"/>
                <a:gd name="T4" fmla="*/ 3 w 706"/>
                <a:gd name="T5" fmla="*/ 0 h 130"/>
                <a:gd name="T6" fmla="*/ 706 w 706"/>
                <a:gd name="T7" fmla="*/ 32 h 130"/>
                <a:gd name="T8" fmla="*/ 701 w 706"/>
                <a:gd name="T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6" h="130">
                  <a:moveTo>
                    <a:pt x="701" y="130"/>
                  </a:moveTo>
                  <a:lnTo>
                    <a:pt x="0" y="99"/>
                  </a:lnTo>
                  <a:lnTo>
                    <a:pt x="3" y="0"/>
                  </a:lnTo>
                  <a:lnTo>
                    <a:pt x="706" y="32"/>
                  </a:lnTo>
                  <a:lnTo>
                    <a:pt x="701" y="130"/>
                  </a:lnTo>
                  <a:close/>
                </a:path>
              </a:pathLst>
            </a:custGeom>
            <a:solidFill>
              <a:srgbClr val="3036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9" name="Freeform 199"/>
            <p:cNvSpPr/>
            <p:nvPr/>
          </p:nvSpPr>
          <p:spPr bwMode="auto">
            <a:xfrm>
              <a:off x="6602414" y="4359276"/>
              <a:ext cx="930275" cy="195263"/>
            </a:xfrm>
            <a:custGeom>
              <a:avLst/>
              <a:gdLst>
                <a:gd name="T0" fmla="*/ 0 w 470"/>
                <a:gd name="T1" fmla="*/ 0 h 99"/>
                <a:gd name="T2" fmla="*/ 40 w 470"/>
                <a:gd name="T3" fmla="*/ 13 h 99"/>
                <a:gd name="T4" fmla="*/ 42 w 470"/>
                <a:gd name="T5" fmla="*/ 13 h 99"/>
                <a:gd name="T6" fmla="*/ 154 w 470"/>
                <a:gd name="T7" fmla="*/ 32 h 99"/>
                <a:gd name="T8" fmla="*/ 364 w 470"/>
                <a:gd name="T9" fmla="*/ 63 h 99"/>
                <a:gd name="T10" fmla="*/ 108 w 470"/>
                <a:gd name="T11" fmla="*/ 75 h 99"/>
                <a:gd name="T12" fmla="*/ 466 w 470"/>
                <a:gd name="T13" fmla="*/ 99 h 99"/>
                <a:gd name="T14" fmla="*/ 470 w 470"/>
                <a:gd name="T15" fmla="*/ 20 h 99"/>
                <a:gd name="T16" fmla="*/ 0 w 470"/>
                <a:gd name="T17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0" h="99">
                  <a:moveTo>
                    <a:pt x="0" y="0"/>
                  </a:moveTo>
                  <a:cubicBezTo>
                    <a:pt x="14" y="5"/>
                    <a:pt x="27" y="9"/>
                    <a:pt x="40" y="13"/>
                  </a:cubicBezTo>
                  <a:cubicBezTo>
                    <a:pt x="41" y="13"/>
                    <a:pt x="42" y="13"/>
                    <a:pt x="42" y="13"/>
                  </a:cubicBezTo>
                  <a:cubicBezTo>
                    <a:pt x="154" y="32"/>
                    <a:pt x="154" y="32"/>
                    <a:pt x="154" y="32"/>
                  </a:cubicBezTo>
                  <a:cubicBezTo>
                    <a:pt x="364" y="63"/>
                    <a:pt x="364" y="63"/>
                    <a:pt x="364" y="63"/>
                  </a:cubicBezTo>
                  <a:cubicBezTo>
                    <a:pt x="364" y="63"/>
                    <a:pt x="109" y="73"/>
                    <a:pt x="108" y="75"/>
                  </a:cubicBezTo>
                  <a:cubicBezTo>
                    <a:pt x="466" y="99"/>
                    <a:pt x="466" y="99"/>
                    <a:pt x="466" y="99"/>
                  </a:cubicBezTo>
                  <a:cubicBezTo>
                    <a:pt x="470" y="20"/>
                    <a:pt x="470" y="20"/>
                    <a:pt x="470" y="2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429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0" name="Freeform 200"/>
            <p:cNvSpPr/>
            <p:nvPr/>
          </p:nvSpPr>
          <p:spPr bwMode="auto">
            <a:xfrm>
              <a:off x="6856414" y="4284664"/>
              <a:ext cx="1104900" cy="300038"/>
            </a:xfrm>
            <a:custGeom>
              <a:avLst/>
              <a:gdLst>
                <a:gd name="T0" fmla="*/ 686 w 696"/>
                <a:gd name="T1" fmla="*/ 189 h 189"/>
                <a:gd name="T2" fmla="*/ 0 w 696"/>
                <a:gd name="T3" fmla="*/ 50 h 189"/>
                <a:gd name="T4" fmla="*/ 10 w 696"/>
                <a:gd name="T5" fmla="*/ 0 h 189"/>
                <a:gd name="T6" fmla="*/ 696 w 696"/>
                <a:gd name="T7" fmla="*/ 138 h 189"/>
                <a:gd name="T8" fmla="*/ 686 w 696"/>
                <a:gd name="T9" fmla="*/ 18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6" h="189">
                  <a:moveTo>
                    <a:pt x="686" y="189"/>
                  </a:moveTo>
                  <a:lnTo>
                    <a:pt x="0" y="50"/>
                  </a:lnTo>
                  <a:lnTo>
                    <a:pt x="10" y="0"/>
                  </a:lnTo>
                  <a:lnTo>
                    <a:pt x="696" y="138"/>
                  </a:lnTo>
                  <a:lnTo>
                    <a:pt x="686" y="189"/>
                  </a:lnTo>
                  <a:close/>
                </a:path>
              </a:pathLst>
            </a:custGeom>
            <a:solidFill>
              <a:srgbClr val="6D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1" name="Freeform 201"/>
            <p:cNvSpPr/>
            <p:nvPr/>
          </p:nvSpPr>
          <p:spPr bwMode="auto">
            <a:xfrm>
              <a:off x="6856414" y="4284664"/>
              <a:ext cx="1104900" cy="300038"/>
            </a:xfrm>
            <a:custGeom>
              <a:avLst/>
              <a:gdLst>
                <a:gd name="T0" fmla="*/ 8 w 559"/>
                <a:gd name="T1" fmla="*/ 0 h 151"/>
                <a:gd name="T2" fmla="*/ 0 w 559"/>
                <a:gd name="T3" fmla="*/ 40 h 151"/>
                <a:gd name="T4" fmla="*/ 54 w 559"/>
                <a:gd name="T5" fmla="*/ 51 h 151"/>
                <a:gd name="T6" fmla="*/ 68 w 559"/>
                <a:gd name="T7" fmla="*/ 42 h 151"/>
                <a:gd name="T8" fmla="*/ 301 w 559"/>
                <a:gd name="T9" fmla="*/ 81 h 151"/>
                <a:gd name="T10" fmla="*/ 317 w 559"/>
                <a:gd name="T11" fmla="*/ 104 h 151"/>
                <a:gd name="T12" fmla="*/ 551 w 559"/>
                <a:gd name="T13" fmla="*/ 151 h 151"/>
                <a:gd name="T14" fmla="*/ 559 w 559"/>
                <a:gd name="T15" fmla="*/ 110 h 151"/>
                <a:gd name="T16" fmla="*/ 8 w 559"/>
                <a:gd name="T17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9" h="151">
                  <a:moveTo>
                    <a:pt x="8" y="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54" y="51"/>
                    <a:pt x="54" y="51"/>
                    <a:pt x="54" y="51"/>
                  </a:cubicBezTo>
                  <a:cubicBezTo>
                    <a:pt x="56" y="46"/>
                    <a:pt x="61" y="43"/>
                    <a:pt x="68" y="42"/>
                  </a:cubicBezTo>
                  <a:cubicBezTo>
                    <a:pt x="149" y="28"/>
                    <a:pt x="225" y="54"/>
                    <a:pt x="301" y="81"/>
                  </a:cubicBezTo>
                  <a:cubicBezTo>
                    <a:pt x="312" y="85"/>
                    <a:pt x="317" y="94"/>
                    <a:pt x="317" y="104"/>
                  </a:cubicBezTo>
                  <a:cubicBezTo>
                    <a:pt x="551" y="151"/>
                    <a:pt x="551" y="151"/>
                    <a:pt x="551" y="151"/>
                  </a:cubicBezTo>
                  <a:cubicBezTo>
                    <a:pt x="559" y="110"/>
                    <a:pt x="559" y="110"/>
                    <a:pt x="559" y="110"/>
                  </a:cubicBezTo>
                  <a:lnTo>
                    <a:pt x="8" y="0"/>
                  </a:lnTo>
                  <a:close/>
                </a:path>
              </a:pathLst>
            </a:custGeom>
            <a:solidFill>
              <a:srgbClr val="5927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2" name="Freeform 202"/>
            <p:cNvSpPr/>
            <p:nvPr/>
          </p:nvSpPr>
          <p:spPr bwMode="auto">
            <a:xfrm>
              <a:off x="8664576" y="4441826"/>
              <a:ext cx="477838" cy="215900"/>
            </a:xfrm>
            <a:custGeom>
              <a:avLst/>
              <a:gdLst>
                <a:gd name="T0" fmla="*/ 0 w 242"/>
                <a:gd name="T1" fmla="*/ 14 h 109"/>
                <a:gd name="T2" fmla="*/ 172 w 242"/>
                <a:gd name="T3" fmla="*/ 39 h 109"/>
                <a:gd name="T4" fmla="*/ 195 w 242"/>
                <a:gd name="T5" fmla="*/ 88 h 109"/>
                <a:gd name="T6" fmla="*/ 10 w 242"/>
                <a:gd name="T7" fmla="*/ 94 h 109"/>
                <a:gd name="T8" fmla="*/ 0 w 242"/>
                <a:gd name="T9" fmla="*/ 14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2" h="109">
                  <a:moveTo>
                    <a:pt x="0" y="14"/>
                  </a:moveTo>
                  <a:cubicBezTo>
                    <a:pt x="0" y="14"/>
                    <a:pt x="102" y="0"/>
                    <a:pt x="172" y="39"/>
                  </a:cubicBezTo>
                  <a:cubicBezTo>
                    <a:pt x="242" y="77"/>
                    <a:pt x="195" y="88"/>
                    <a:pt x="195" y="88"/>
                  </a:cubicBezTo>
                  <a:cubicBezTo>
                    <a:pt x="195" y="88"/>
                    <a:pt x="141" y="109"/>
                    <a:pt x="10" y="94"/>
                  </a:cubicBezTo>
                  <a:lnTo>
                    <a:pt x="0" y="14"/>
                  </a:lnTo>
                  <a:close/>
                </a:path>
              </a:pathLst>
            </a:custGeom>
            <a:solidFill>
              <a:srgbClr val="F9DA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3" name="Freeform 203"/>
            <p:cNvSpPr/>
            <p:nvPr/>
          </p:nvSpPr>
          <p:spPr bwMode="auto">
            <a:xfrm>
              <a:off x="8664576" y="4465639"/>
              <a:ext cx="473075" cy="192088"/>
            </a:xfrm>
            <a:custGeom>
              <a:avLst/>
              <a:gdLst>
                <a:gd name="T0" fmla="*/ 178 w 239"/>
                <a:gd name="T1" fmla="*/ 30 h 97"/>
                <a:gd name="T2" fmla="*/ 178 w 239"/>
                <a:gd name="T3" fmla="*/ 31 h 97"/>
                <a:gd name="T4" fmla="*/ 42 w 239"/>
                <a:gd name="T5" fmla="*/ 0 h 97"/>
                <a:gd name="T6" fmla="*/ 0 w 239"/>
                <a:gd name="T7" fmla="*/ 2 h 97"/>
                <a:gd name="T8" fmla="*/ 10 w 239"/>
                <a:gd name="T9" fmla="*/ 82 h 97"/>
                <a:gd name="T10" fmla="*/ 195 w 239"/>
                <a:gd name="T11" fmla="*/ 76 h 97"/>
                <a:gd name="T12" fmla="*/ 178 w 239"/>
                <a:gd name="T13" fmla="*/ 3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9" h="97">
                  <a:moveTo>
                    <a:pt x="178" y="30"/>
                  </a:moveTo>
                  <a:cubicBezTo>
                    <a:pt x="178" y="30"/>
                    <a:pt x="178" y="31"/>
                    <a:pt x="178" y="31"/>
                  </a:cubicBezTo>
                  <a:cubicBezTo>
                    <a:pt x="137" y="49"/>
                    <a:pt x="54" y="64"/>
                    <a:pt x="42" y="0"/>
                  </a:cubicBezTo>
                  <a:cubicBezTo>
                    <a:pt x="17" y="0"/>
                    <a:pt x="0" y="2"/>
                    <a:pt x="0" y="2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141" y="97"/>
                    <a:pt x="195" y="76"/>
                    <a:pt x="195" y="76"/>
                  </a:cubicBezTo>
                  <a:cubicBezTo>
                    <a:pt x="195" y="76"/>
                    <a:pt x="239" y="66"/>
                    <a:pt x="178" y="30"/>
                  </a:cubicBezTo>
                  <a:close/>
                </a:path>
              </a:pathLst>
            </a:custGeom>
            <a:solidFill>
              <a:srgbClr val="F7C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4" name="Freeform 204"/>
            <p:cNvSpPr/>
            <p:nvPr/>
          </p:nvSpPr>
          <p:spPr bwMode="auto">
            <a:xfrm>
              <a:off x="7494589" y="4337051"/>
              <a:ext cx="1185863" cy="300038"/>
            </a:xfrm>
            <a:custGeom>
              <a:avLst/>
              <a:gdLst>
                <a:gd name="T0" fmla="*/ 581 w 599"/>
                <a:gd name="T1" fmla="*/ 41 h 152"/>
                <a:gd name="T2" fmla="*/ 103 w 599"/>
                <a:gd name="T3" fmla="*/ 28 h 152"/>
                <a:gd name="T4" fmla="*/ 88 w 599"/>
                <a:gd name="T5" fmla="*/ 152 h 152"/>
                <a:gd name="T6" fmla="*/ 589 w 599"/>
                <a:gd name="T7" fmla="*/ 149 h 152"/>
                <a:gd name="T8" fmla="*/ 581 w 599"/>
                <a:gd name="T9" fmla="*/ 41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9" h="152">
                  <a:moveTo>
                    <a:pt x="581" y="41"/>
                  </a:moveTo>
                  <a:cubicBezTo>
                    <a:pt x="451" y="0"/>
                    <a:pt x="223" y="17"/>
                    <a:pt x="103" y="28"/>
                  </a:cubicBezTo>
                  <a:cubicBezTo>
                    <a:pt x="32" y="49"/>
                    <a:pt x="0" y="129"/>
                    <a:pt x="88" y="152"/>
                  </a:cubicBezTo>
                  <a:cubicBezTo>
                    <a:pt x="589" y="149"/>
                    <a:pt x="589" y="149"/>
                    <a:pt x="589" y="149"/>
                  </a:cubicBezTo>
                  <a:cubicBezTo>
                    <a:pt x="599" y="44"/>
                    <a:pt x="581" y="41"/>
                    <a:pt x="581" y="41"/>
                  </a:cubicBezTo>
                  <a:close/>
                </a:path>
              </a:pathLst>
            </a:custGeom>
            <a:solidFill>
              <a:srgbClr val="F9F7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5" name="Freeform 206"/>
            <p:cNvSpPr/>
            <p:nvPr/>
          </p:nvSpPr>
          <p:spPr bwMode="auto">
            <a:xfrm>
              <a:off x="7570788" y="4540250"/>
              <a:ext cx="1095375" cy="96837"/>
            </a:xfrm>
            <a:custGeom>
              <a:avLst/>
              <a:gdLst>
                <a:gd name="T0" fmla="*/ 543 w 554"/>
                <a:gd name="T1" fmla="*/ 7 h 49"/>
                <a:gd name="T2" fmla="*/ 406 w 554"/>
                <a:gd name="T3" fmla="*/ 26 h 49"/>
                <a:gd name="T4" fmla="*/ 276 w 554"/>
                <a:gd name="T5" fmla="*/ 39 h 49"/>
                <a:gd name="T6" fmla="*/ 0 w 554"/>
                <a:gd name="T7" fmla="*/ 13 h 49"/>
                <a:gd name="T8" fmla="*/ 50 w 554"/>
                <a:gd name="T9" fmla="*/ 49 h 49"/>
                <a:gd name="T10" fmla="*/ 551 w 554"/>
                <a:gd name="T11" fmla="*/ 46 h 49"/>
                <a:gd name="T12" fmla="*/ 554 w 554"/>
                <a:gd name="T13" fmla="*/ 0 h 49"/>
                <a:gd name="T14" fmla="*/ 543 w 554"/>
                <a:gd name="T15" fmla="*/ 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4" h="49">
                  <a:moveTo>
                    <a:pt x="543" y="7"/>
                  </a:moveTo>
                  <a:cubicBezTo>
                    <a:pt x="499" y="20"/>
                    <a:pt x="451" y="18"/>
                    <a:pt x="406" y="26"/>
                  </a:cubicBezTo>
                  <a:cubicBezTo>
                    <a:pt x="362" y="32"/>
                    <a:pt x="319" y="37"/>
                    <a:pt x="276" y="39"/>
                  </a:cubicBezTo>
                  <a:cubicBezTo>
                    <a:pt x="183" y="42"/>
                    <a:pt x="91" y="30"/>
                    <a:pt x="0" y="13"/>
                  </a:cubicBezTo>
                  <a:cubicBezTo>
                    <a:pt x="6" y="28"/>
                    <a:pt x="22" y="41"/>
                    <a:pt x="50" y="49"/>
                  </a:cubicBezTo>
                  <a:cubicBezTo>
                    <a:pt x="551" y="46"/>
                    <a:pt x="551" y="46"/>
                    <a:pt x="551" y="46"/>
                  </a:cubicBezTo>
                  <a:cubicBezTo>
                    <a:pt x="552" y="28"/>
                    <a:pt x="553" y="13"/>
                    <a:pt x="554" y="0"/>
                  </a:cubicBezTo>
                  <a:cubicBezTo>
                    <a:pt x="551" y="3"/>
                    <a:pt x="547" y="6"/>
                    <a:pt x="543" y="7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" name="Freeform 207"/>
            <p:cNvSpPr/>
            <p:nvPr/>
          </p:nvSpPr>
          <p:spPr bwMode="auto">
            <a:xfrm>
              <a:off x="7689851" y="4337050"/>
              <a:ext cx="973138" cy="130175"/>
            </a:xfrm>
            <a:custGeom>
              <a:avLst/>
              <a:gdLst>
                <a:gd name="T0" fmla="*/ 483 w 492"/>
                <a:gd name="T1" fmla="*/ 41 h 66"/>
                <a:gd name="T2" fmla="*/ 5 w 492"/>
                <a:gd name="T3" fmla="*/ 28 h 66"/>
                <a:gd name="T4" fmla="*/ 0 w 492"/>
                <a:gd name="T5" fmla="*/ 64 h 66"/>
                <a:gd name="T6" fmla="*/ 12 w 492"/>
                <a:gd name="T7" fmla="*/ 63 h 66"/>
                <a:gd name="T8" fmla="*/ 66 w 492"/>
                <a:gd name="T9" fmla="*/ 54 h 66"/>
                <a:gd name="T10" fmla="*/ 172 w 492"/>
                <a:gd name="T11" fmla="*/ 37 h 66"/>
                <a:gd name="T12" fmla="*/ 492 w 492"/>
                <a:gd name="T13" fmla="*/ 66 h 66"/>
                <a:gd name="T14" fmla="*/ 483 w 492"/>
                <a:gd name="T15" fmla="*/ 4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2" h="66">
                  <a:moveTo>
                    <a:pt x="483" y="41"/>
                  </a:moveTo>
                  <a:cubicBezTo>
                    <a:pt x="353" y="0"/>
                    <a:pt x="125" y="17"/>
                    <a:pt x="5" y="28"/>
                  </a:cubicBezTo>
                  <a:cubicBezTo>
                    <a:pt x="4" y="40"/>
                    <a:pt x="2" y="52"/>
                    <a:pt x="0" y="64"/>
                  </a:cubicBezTo>
                  <a:cubicBezTo>
                    <a:pt x="4" y="64"/>
                    <a:pt x="8" y="63"/>
                    <a:pt x="12" y="63"/>
                  </a:cubicBezTo>
                  <a:cubicBezTo>
                    <a:pt x="30" y="60"/>
                    <a:pt x="48" y="58"/>
                    <a:pt x="66" y="54"/>
                  </a:cubicBezTo>
                  <a:cubicBezTo>
                    <a:pt x="101" y="48"/>
                    <a:pt x="137" y="40"/>
                    <a:pt x="172" y="37"/>
                  </a:cubicBezTo>
                  <a:cubicBezTo>
                    <a:pt x="279" y="25"/>
                    <a:pt x="388" y="50"/>
                    <a:pt x="492" y="66"/>
                  </a:cubicBezTo>
                  <a:cubicBezTo>
                    <a:pt x="489" y="43"/>
                    <a:pt x="483" y="41"/>
                    <a:pt x="483" y="4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" name="Freeform 208"/>
            <p:cNvSpPr/>
            <p:nvPr/>
          </p:nvSpPr>
          <p:spPr bwMode="auto">
            <a:xfrm>
              <a:off x="8593138" y="4421188"/>
              <a:ext cx="115888" cy="219075"/>
            </a:xfrm>
            <a:custGeom>
              <a:avLst/>
              <a:gdLst>
                <a:gd name="T0" fmla="*/ 54 w 59"/>
                <a:gd name="T1" fmla="*/ 0 h 110"/>
                <a:gd name="T2" fmla="*/ 57 w 59"/>
                <a:gd name="T3" fmla="*/ 25 h 110"/>
                <a:gd name="T4" fmla="*/ 52 w 59"/>
                <a:gd name="T5" fmla="*/ 110 h 110"/>
                <a:gd name="T6" fmla="*/ 49 w 59"/>
                <a:gd name="T7" fmla="*/ 109 h 110"/>
                <a:gd name="T8" fmla="*/ 13 w 59"/>
                <a:gd name="T9" fmla="*/ 101 h 110"/>
                <a:gd name="T10" fmla="*/ 3 w 59"/>
                <a:gd name="T11" fmla="*/ 101 h 110"/>
                <a:gd name="T12" fmla="*/ 0 w 59"/>
                <a:gd name="T13" fmla="*/ 1 h 110"/>
                <a:gd name="T14" fmla="*/ 29 w 59"/>
                <a:gd name="T15" fmla="*/ 2 h 110"/>
                <a:gd name="T16" fmla="*/ 45 w 59"/>
                <a:gd name="T17" fmla="*/ 1 h 110"/>
                <a:gd name="T18" fmla="*/ 52 w 59"/>
                <a:gd name="T19" fmla="*/ 0 h 110"/>
                <a:gd name="T20" fmla="*/ 54 w 59"/>
                <a:gd name="T21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110">
                  <a:moveTo>
                    <a:pt x="54" y="0"/>
                  </a:moveTo>
                  <a:cubicBezTo>
                    <a:pt x="56" y="6"/>
                    <a:pt x="57" y="14"/>
                    <a:pt x="57" y="25"/>
                  </a:cubicBezTo>
                  <a:cubicBezTo>
                    <a:pt x="55" y="57"/>
                    <a:pt x="59" y="93"/>
                    <a:pt x="52" y="110"/>
                  </a:cubicBezTo>
                  <a:cubicBezTo>
                    <a:pt x="51" y="110"/>
                    <a:pt x="50" y="110"/>
                    <a:pt x="49" y="109"/>
                  </a:cubicBezTo>
                  <a:cubicBezTo>
                    <a:pt x="37" y="106"/>
                    <a:pt x="26" y="102"/>
                    <a:pt x="13" y="101"/>
                  </a:cubicBezTo>
                  <a:cubicBezTo>
                    <a:pt x="10" y="101"/>
                    <a:pt x="7" y="101"/>
                    <a:pt x="3" y="101"/>
                  </a:cubicBezTo>
                  <a:cubicBezTo>
                    <a:pt x="7" y="80"/>
                    <a:pt x="13" y="28"/>
                    <a:pt x="0" y="1"/>
                  </a:cubicBezTo>
                  <a:cubicBezTo>
                    <a:pt x="6" y="1"/>
                    <a:pt x="23" y="2"/>
                    <a:pt x="29" y="2"/>
                  </a:cubicBezTo>
                  <a:cubicBezTo>
                    <a:pt x="35" y="2"/>
                    <a:pt x="40" y="1"/>
                    <a:pt x="45" y="1"/>
                  </a:cubicBezTo>
                  <a:cubicBezTo>
                    <a:pt x="47" y="1"/>
                    <a:pt x="59" y="2"/>
                    <a:pt x="52" y="0"/>
                  </a:cubicBezTo>
                  <a:cubicBezTo>
                    <a:pt x="53" y="0"/>
                    <a:pt x="53" y="0"/>
                    <a:pt x="54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8" name="Freeform 209"/>
            <p:cNvSpPr/>
            <p:nvPr/>
          </p:nvSpPr>
          <p:spPr bwMode="auto">
            <a:xfrm>
              <a:off x="8615363" y="4395788"/>
              <a:ext cx="122238" cy="284162"/>
            </a:xfrm>
            <a:custGeom>
              <a:avLst/>
              <a:gdLst>
                <a:gd name="T0" fmla="*/ 9 w 62"/>
                <a:gd name="T1" fmla="*/ 7 h 143"/>
                <a:gd name="T2" fmla="*/ 25 w 62"/>
                <a:gd name="T3" fmla="*/ 1 h 143"/>
                <a:gd name="T4" fmla="*/ 51 w 62"/>
                <a:gd name="T5" fmla="*/ 13 h 143"/>
                <a:gd name="T6" fmla="*/ 56 w 62"/>
                <a:gd name="T7" fmla="*/ 45 h 143"/>
                <a:gd name="T8" fmla="*/ 37 w 62"/>
                <a:gd name="T9" fmla="*/ 140 h 143"/>
                <a:gd name="T10" fmla="*/ 0 w 62"/>
                <a:gd name="T11" fmla="*/ 131 h 143"/>
                <a:gd name="T12" fmla="*/ 9 w 62"/>
                <a:gd name="T13" fmla="*/ 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143">
                  <a:moveTo>
                    <a:pt x="9" y="7"/>
                  </a:moveTo>
                  <a:cubicBezTo>
                    <a:pt x="9" y="7"/>
                    <a:pt x="11" y="0"/>
                    <a:pt x="25" y="1"/>
                  </a:cubicBezTo>
                  <a:cubicBezTo>
                    <a:pt x="33" y="2"/>
                    <a:pt x="50" y="7"/>
                    <a:pt x="51" y="13"/>
                  </a:cubicBezTo>
                  <a:cubicBezTo>
                    <a:pt x="53" y="19"/>
                    <a:pt x="57" y="29"/>
                    <a:pt x="56" y="45"/>
                  </a:cubicBezTo>
                  <a:cubicBezTo>
                    <a:pt x="54" y="90"/>
                    <a:pt x="62" y="143"/>
                    <a:pt x="37" y="140"/>
                  </a:cubicBezTo>
                  <a:cubicBezTo>
                    <a:pt x="11" y="137"/>
                    <a:pt x="0" y="131"/>
                    <a:pt x="0" y="131"/>
                  </a:cubicBezTo>
                  <a:cubicBezTo>
                    <a:pt x="0" y="131"/>
                    <a:pt x="20" y="46"/>
                    <a:pt x="9" y="7"/>
                  </a:cubicBezTo>
                  <a:close/>
                </a:path>
              </a:pathLst>
            </a:custGeom>
            <a:solidFill>
              <a:srgbClr val="F9F7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9" name="Freeform 210">
              <a:hlinkClick r:id="rId2"/>
            </p:cNvPr>
            <p:cNvSpPr/>
            <p:nvPr/>
          </p:nvSpPr>
          <p:spPr bwMode="auto">
            <a:xfrm>
              <a:off x="8923338" y="3444875"/>
              <a:ext cx="1289050" cy="1235075"/>
            </a:xfrm>
            <a:custGeom>
              <a:avLst/>
              <a:gdLst>
                <a:gd name="T0" fmla="*/ 328 w 652"/>
                <a:gd name="T1" fmla="*/ 480 h 624"/>
                <a:gd name="T2" fmla="*/ 103 w 652"/>
                <a:gd name="T3" fmla="*/ 480 h 624"/>
                <a:gd name="T4" fmla="*/ 16 w 652"/>
                <a:gd name="T5" fmla="*/ 365 h 624"/>
                <a:gd name="T6" fmla="*/ 16 w 652"/>
                <a:gd name="T7" fmla="*/ 128 h 624"/>
                <a:gd name="T8" fmla="*/ 122 w 652"/>
                <a:gd name="T9" fmla="*/ 15 h 624"/>
                <a:gd name="T10" fmla="*/ 559 w 652"/>
                <a:gd name="T11" fmla="*/ 15 h 624"/>
                <a:gd name="T12" fmla="*/ 643 w 652"/>
                <a:gd name="T13" fmla="*/ 143 h 624"/>
                <a:gd name="T14" fmla="*/ 618 w 652"/>
                <a:gd name="T15" fmla="*/ 377 h 624"/>
                <a:gd name="T16" fmla="*/ 378 w 652"/>
                <a:gd name="T17" fmla="*/ 480 h 624"/>
                <a:gd name="T18" fmla="*/ 384 w 652"/>
                <a:gd name="T19" fmla="*/ 624 h 624"/>
                <a:gd name="T20" fmla="*/ 329 w 652"/>
                <a:gd name="T21" fmla="*/ 624 h 624"/>
                <a:gd name="T22" fmla="*/ 328 w 652"/>
                <a:gd name="T23" fmla="*/ 480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52" h="624">
                  <a:moveTo>
                    <a:pt x="328" y="480"/>
                  </a:moveTo>
                  <a:cubicBezTo>
                    <a:pt x="103" y="480"/>
                    <a:pt x="103" y="480"/>
                    <a:pt x="103" y="480"/>
                  </a:cubicBezTo>
                  <a:cubicBezTo>
                    <a:pt x="103" y="480"/>
                    <a:pt x="19" y="480"/>
                    <a:pt x="16" y="365"/>
                  </a:cubicBezTo>
                  <a:cubicBezTo>
                    <a:pt x="13" y="249"/>
                    <a:pt x="16" y="128"/>
                    <a:pt x="16" y="128"/>
                  </a:cubicBezTo>
                  <a:cubicBezTo>
                    <a:pt x="16" y="128"/>
                    <a:pt x="0" y="15"/>
                    <a:pt x="122" y="15"/>
                  </a:cubicBezTo>
                  <a:cubicBezTo>
                    <a:pt x="244" y="15"/>
                    <a:pt x="559" y="15"/>
                    <a:pt x="559" y="15"/>
                  </a:cubicBezTo>
                  <a:cubicBezTo>
                    <a:pt x="559" y="15"/>
                    <a:pt x="652" y="0"/>
                    <a:pt x="643" y="143"/>
                  </a:cubicBezTo>
                  <a:cubicBezTo>
                    <a:pt x="634" y="287"/>
                    <a:pt x="618" y="377"/>
                    <a:pt x="618" y="377"/>
                  </a:cubicBezTo>
                  <a:cubicBezTo>
                    <a:pt x="618" y="377"/>
                    <a:pt x="606" y="480"/>
                    <a:pt x="378" y="480"/>
                  </a:cubicBezTo>
                  <a:cubicBezTo>
                    <a:pt x="384" y="624"/>
                    <a:pt x="384" y="624"/>
                    <a:pt x="384" y="624"/>
                  </a:cubicBezTo>
                  <a:cubicBezTo>
                    <a:pt x="329" y="624"/>
                    <a:pt x="329" y="624"/>
                    <a:pt x="329" y="624"/>
                  </a:cubicBezTo>
                  <a:lnTo>
                    <a:pt x="328" y="48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0" name="Freeform 211"/>
            <p:cNvSpPr/>
            <p:nvPr/>
          </p:nvSpPr>
          <p:spPr bwMode="auto">
            <a:xfrm>
              <a:off x="8932863" y="3487738"/>
              <a:ext cx="1217613" cy="1192212"/>
            </a:xfrm>
            <a:custGeom>
              <a:avLst/>
              <a:gdLst>
                <a:gd name="T0" fmla="*/ 436 w 615"/>
                <a:gd name="T1" fmla="*/ 389 h 602"/>
                <a:gd name="T2" fmla="*/ 178 w 615"/>
                <a:gd name="T3" fmla="*/ 338 h 602"/>
                <a:gd name="T4" fmla="*/ 67 w 615"/>
                <a:gd name="T5" fmla="*/ 180 h 602"/>
                <a:gd name="T6" fmla="*/ 64 w 615"/>
                <a:gd name="T7" fmla="*/ 34 h 602"/>
                <a:gd name="T8" fmla="*/ 70 w 615"/>
                <a:gd name="T9" fmla="*/ 0 h 602"/>
                <a:gd name="T10" fmla="*/ 11 w 615"/>
                <a:gd name="T11" fmla="*/ 106 h 602"/>
                <a:gd name="T12" fmla="*/ 11 w 615"/>
                <a:gd name="T13" fmla="*/ 343 h 602"/>
                <a:gd name="T14" fmla="*/ 98 w 615"/>
                <a:gd name="T15" fmla="*/ 458 h 602"/>
                <a:gd name="T16" fmla="*/ 323 w 615"/>
                <a:gd name="T17" fmla="*/ 458 h 602"/>
                <a:gd name="T18" fmla="*/ 324 w 615"/>
                <a:gd name="T19" fmla="*/ 602 h 602"/>
                <a:gd name="T20" fmla="*/ 348 w 615"/>
                <a:gd name="T21" fmla="*/ 602 h 602"/>
                <a:gd name="T22" fmla="*/ 350 w 615"/>
                <a:gd name="T23" fmla="*/ 475 h 602"/>
                <a:gd name="T24" fmla="*/ 373 w 615"/>
                <a:gd name="T25" fmla="*/ 461 h 602"/>
                <a:gd name="T26" fmla="*/ 373 w 615"/>
                <a:gd name="T27" fmla="*/ 458 h 602"/>
                <a:gd name="T28" fmla="*/ 613 w 615"/>
                <a:gd name="T29" fmla="*/ 355 h 602"/>
                <a:gd name="T30" fmla="*/ 615 w 615"/>
                <a:gd name="T31" fmla="*/ 343 h 602"/>
                <a:gd name="T32" fmla="*/ 436 w 615"/>
                <a:gd name="T33" fmla="*/ 389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15" h="602">
                  <a:moveTo>
                    <a:pt x="436" y="389"/>
                  </a:moveTo>
                  <a:cubicBezTo>
                    <a:pt x="350" y="398"/>
                    <a:pt x="251" y="390"/>
                    <a:pt x="178" y="338"/>
                  </a:cubicBezTo>
                  <a:cubicBezTo>
                    <a:pt x="127" y="301"/>
                    <a:pt x="78" y="244"/>
                    <a:pt x="67" y="180"/>
                  </a:cubicBezTo>
                  <a:cubicBezTo>
                    <a:pt x="58" y="129"/>
                    <a:pt x="61" y="85"/>
                    <a:pt x="64" y="34"/>
                  </a:cubicBezTo>
                  <a:cubicBezTo>
                    <a:pt x="65" y="22"/>
                    <a:pt x="67" y="11"/>
                    <a:pt x="70" y="0"/>
                  </a:cubicBezTo>
                  <a:cubicBezTo>
                    <a:pt x="0" y="25"/>
                    <a:pt x="11" y="106"/>
                    <a:pt x="11" y="106"/>
                  </a:cubicBezTo>
                  <a:cubicBezTo>
                    <a:pt x="11" y="106"/>
                    <a:pt x="8" y="227"/>
                    <a:pt x="11" y="343"/>
                  </a:cubicBezTo>
                  <a:cubicBezTo>
                    <a:pt x="14" y="458"/>
                    <a:pt x="98" y="458"/>
                    <a:pt x="98" y="458"/>
                  </a:cubicBezTo>
                  <a:cubicBezTo>
                    <a:pt x="323" y="458"/>
                    <a:pt x="323" y="458"/>
                    <a:pt x="323" y="458"/>
                  </a:cubicBezTo>
                  <a:cubicBezTo>
                    <a:pt x="324" y="602"/>
                    <a:pt x="324" y="602"/>
                    <a:pt x="324" y="602"/>
                  </a:cubicBezTo>
                  <a:cubicBezTo>
                    <a:pt x="348" y="602"/>
                    <a:pt x="348" y="602"/>
                    <a:pt x="348" y="602"/>
                  </a:cubicBezTo>
                  <a:cubicBezTo>
                    <a:pt x="352" y="560"/>
                    <a:pt x="350" y="517"/>
                    <a:pt x="350" y="475"/>
                  </a:cubicBezTo>
                  <a:cubicBezTo>
                    <a:pt x="350" y="465"/>
                    <a:pt x="365" y="460"/>
                    <a:pt x="373" y="461"/>
                  </a:cubicBezTo>
                  <a:cubicBezTo>
                    <a:pt x="373" y="458"/>
                    <a:pt x="373" y="458"/>
                    <a:pt x="373" y="458"/>
                  </a:cubicBezTo>
                  <a:cubicBezTo>
                    <a:pt x="601" y="458"/>
                    <a:pt x="613" y="355"/>
                    <a:pt x="613" y="355"/>
                  </a:cubicBezTo>
                  <a:cubicBezTo>
                    <a:pt x="613" y="355"/>
                    <a:pt x="614" y="351"/>
                    <a:pt x="615" y="343"/>
                  </a:cubicBezTo>
                  <a:cubicBezTo>
                    <a:pt x="560" y="370"/>
                    <a:pt x="498" y="383"/>
                    <a:pt x="436" y="389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1" name="Freeform 212"/>
            <p:cNvSpPr/>
            <p:nvPr/>
          </p:nvSpPr>
          <p:spPr bwMode="auto">
            <a:xfrm>
              <a:off x="8945563" y="3519488"/>
              <a:ext cx="615950" cy="874712"/>
            </a:xfrm>
            <a:custGeom>
              <a:avLst/>
              <a:gdLst>
                <a:gd name="T0" fmla="*/ 312 w 312"/>
                <a:gd name="T1" fmla="*/ 440 h 442"/>
                <a:gd name="T2" fmla="*/ 251 w 312"/>
                <a:gd name="T3" fmla="*/ 430 h 442"/>
                <a:gd name="T4" fmla="*/ 31 w 312"/>
                <a:gd name="T5" fmla="*/ 325 h 442"/>
                <a:gd name="T6" fmla="*/ 28 w 312"/>
                <a:gd name="T7" fmla="*/ 176 h 442"/>
                <a:gd name="T8" fmla="*/ 33 w 312"/>
                <a:gd name="T9" fmla="*/ 49 h 442"/>
                <a:gd name="T10" fmla="*/ 36 w 312"/>
                <a:gd name="T11" fmla="*/ 0 h 442"/>
                <a:gd name="T12" fmla="*/ 5 w 312"/>
                <a:gd name="T13" fmla="*/ 90 h 442"/>
                <a:gd name="T14" fmla="*/ 5 w 312"/>
                <a:gd name="T15" fmla="*/ 327 h 442"/>
                <a:gd name="T16" fmla="*/ 92 w 312"/>
                <a:gd name="T17" fmla="*/ 442 h 442"/>
                <a:gd name="T18" fmla="*/ 312 w 312"/>
                <a:gd name="T19" fmla="*/ 442 h 442"/>
                <a:gd name="T20" fmla="*/ 312 w 312"/>
                <a:gd name="T21" fmla="*/ 44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2" h="442">
                  <a:moveTo>
                    <a:pt x="312" y="440"/>
                  </a:moveTo>
                  <a:cubicBezTo>
                    <a:pt x="292" y="438"/>
                    <a:pt x="270" y="437"/>
                    <a:pt x="251" y="430"/>
                  </a:cubicBezTo>
                  <a:cubicBezTo>
                    <a:pt x="168" y="428"/>
                    <a:pt x="53" y="415"/>
                    <a:pt x="31" y="325"/>
                  </a:cubicBezTo>
                  <a:cubicBezTo>
                    <a:pt x="20" y="277"/>
                    <a:pt x="29" y="224"/>
                    <a:pt x="28" y="176"/>
                  </a:cubicBezTo>
                  <a:cubicBezTo>
                    <a:pt x="28" y="134"/>
                    <a:pt x="35" y="91"/>
                    <a:pt x="33" y="49"/>
                  </a:cubicBezTo>
                  <a:cubicBezTo>
                    <a:pt x="32" y="31"/>
                    <a:pt x="32" y="17"/>
                    <a:pt x="36" y="0"/>
                  </a:cubicBezTo>
                  <a:cubicBezTo>
                    <a:pt x="12" y="22"/>
                    <a:pt x="0" y="57"/>
                    <a:pt x="5" y="90"/>
                  </a:cubicBezTo>
                  <a:cubicBezTo>
                    <a:pt x="5" y="90"/>
                    <a:pt x="2" y="211"/>
                    <a:pt x="5" y="327"/>
                  </a:cubicBezTo>
                  <a:cubicBezTo>
                    <a:pt x="8" y="442"/>
                    <a:pt x="92" y="442"/>
                    <a:pt x="92" y="442"/>
                  </a:cubicBezTo>
                  <a:cubicBezTo>
                    <a:pt x="312" y="442"/>
                    <a:pt x="312" y="442"/>
                    <a:pt x="312" y="442"/>
                  </a:cubicBezTo>
                  <a:cubicBezTo>
                    <a:pt x="312" y="441"/>
                    <a:pt x="312" y="440"/>
                    <a:pt x="312" y="440"/>
                  </a:cubicBezTo>
                  <a:close/>
                </a:path>
              </a:pathLst>
            </a:custGeom>
            <a:solidFill>
              <a:srgbClr val="1C1C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2" name="Freeform 213">
              <a:hlinkClick r:id="rId2"/>
            </p:cNvPr>
            <p:cNvSpPr/>
            <p:nvPr/>
          </p:nvSpPr>
          <p:spPr bwMode="auto">
            <a:xfrm>
              <a:off x="6557963" y="4733925"/>
              <a:ext cx="3629025" cy="1312862"/>
            </a:xfrm>
            <a:custGeom>
              <a:avLst/>
              <a:gdLst>
                <a:gd name="T0" fmla="*/ 0 w 2286"/>
                <a:gd name="T1" fmla="*/ 0 h 827"/>
                <a:gd name="T2" fmla="*/ 259 w 2286"/>
                <a:gd name="T3" fmla="*/ 827 h 827"/>
                <a:gd name="T4" fmla="*/ 2084 w 2286"/>
                <a:gd name="T5" fmla="*/ 827 h 827"/>
                <a:gd name="T6" fmla="*/ 2286 w 2286"/>
                <a:gd name="T7" fmla="*/ 0 h 827"/>
                <a:gd name="T8" fmla="*/ 0 w 2286"/>
                <a:gd name="T9" fmla="*/ 0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86" h="827">
                  <a:moveTo>
                    <a:pt x="0" y="0"/>
                  </a:moveTo>
                  <a:lnTo>
                    <a:pt x="259" y="827"/>
                  </a:lnTo>
                  <a:lnTo>
                    <a:pt x="2084" y="827"/>
                  </a:lnTo>
                  <a:lnTo>
                    <a:pt x="228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22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3" name="Freeform 214"/>
            <p:cNvSpPr/>
            <p:nvPr/>
          </p:nvSpPr>
          <p:spPr bwMode="auto">
            <a:xfrm>
              <a:off x="6557963" y="4733925"/>
              <a:ext cx="3629025" cy="276225"/>
            </a:xfrm>
            <a:custGeom>
              <a:avLst/>
              <a:gdLst>
                <a:gd name="T0" fmla="*/ 88 w 1835"/>
                <a:gd name="T1" fmla="*/ 106 h 139"/>
                <a:gd name="T2" fmla="*/ 1025 w 1835"/>
                <a:gd name="T3" fmla="*/ 131 h 139"/>
                <a:gd name="T4" fmla="*/ 1475 w 1835"/>
                <a:gd name="T5" fmla="*/ 133 h 139"/>
                <a:gd name="T6" fmla="*/ 1589 w 1835"/>
                <a:gd name="T7" fmla="*/ 127 h 139"/>
                <a:gd name="T8" fmla="*/ 1645 w 1835"/>
                <a:gd name="T9" fmla="*/ 122 h 139"/>
                <a:gd name="T10" fmla="*/ 1678 w 1835"/>
                <a:gd name="T11" fmla="*/ 117 h 139"/>
                <a:gd name="T12" fmla="*/ 1813 w 1835"/>
                <a:gd name="T13" fmla="*/ 92 h 139"/>
                <a:gd name="T14" fmla="*/ 1835 w 1835"/>
                <a:gd name="T15" fmla="*/ 0 h 139"/>
                <a:gd name="T16" fmla="*/ 0 w 1835"/>
                <a:gd name="T17" fmla="*/ 0 h 139"/>
                <a:gd name="T18" fmla="*/ 37 w 1835"/>
                <a:gd name="T19" fmla="*/ 116 h 139"/>
                <a:gd name="T20" fmla="*/ 88 w 1835"/>
                <a:gd name="T21" fmla="*/ 106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35" h="139">
                  <a:moveTo>
                    <a:pt x="88" y="106"/>
                  </a:moveTo>
                  <a:cubicBezTo>
                    <a:pt x="400" y="111"/>
                    <a:pt x="712" y="128"/>
                    <a:pt x="1025" y="131"/>
                  </a:cubicBezTo>
                  <a:cubicBezTo>
                    <a:pt x="1175" y="133"/>
                    <a:pt x="1325" y="139"/>
                    <a:pt x="1475" y="133"/>
                  </a:cubicBezTo>
                  <a:cubicBezTo>
                    <a:pt x="1513" y="132"/>
                    <a:pt x="1551" y="130"/>
                    <a:pt x="1589" y="127"/>
                  </a:cubicBezTo>
                  <a:cubicBezTo>
                    <a:pt x="1607" y="125"/>
                    <a:pt x="1626" y="124"/>
                    <a:pt x="1645" y="122"/>
                  </a:cubicBezTo>
                  <a:cubicBezTo>
                    <a:pt x="1650" y="121"/>
                    <a:pt x="1678" y="117"/>
                    <a:pt x="1678" y="117"/>
                  </a:cubicBezTo>
                  <a:cubicBezTo>
                    <a:pt x="1723" y="111"/>
                    <a:pt x="1768" y="102"/>
                    <a:pt x="1813" y="92"/>
                  </a:cubicBezTo>
                  <a:cubicBezTo>
                    <a:pt x="1835" y="0"/>
                    <a:pt x="1835" y="0"/>
                    <a:pt x="183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7" y="116"/>
                    <a:pt x="37" y="116"/>
                    <a:pt x="37" y="116"/>
                  </a:cubicBezTo>
                  <a:cubicBezTo>
                    <a:pt x="52" y="109"/>
                    <a:pt x="70" y="106"/>
                    <a:pt x="88" y="106"/>
                  </a:cubicBezTo>
                  <a:close/>
                </a:path>
              </a:pathLst>
            </a:custGeom>
            <a:solidFill>
              <a:srgbClr val="352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4" name="Freeform 215"/>
            <p:cNvSpPr/>
            <p:nvPr/>
          </p:nvSpPr>
          <p:spPr bwMode="auto">
            <a:xfrm>
              <a:off x="6813551" y="5548313"/>
              <a:ext cx="3162300" cy="498475"/>
            </a:xfrm>
            <a:custGeom>
              <a:avLst/>
              <a:gdLst>
                <a:gd name="T0" fmla="*/ 1568 w 1599"/>
                <a:gd name="T1" fmla="*/ 40 h 252"/>
                <a:gd name="T2" fmla="*/ 1555 w 1599"/>
                <a:gd name="T3" fmla="*/ 46 h 252"/>
                <a:gd name="T4" fmla="*/ 1525 w 1599"/>
                <a:gd name="T5" fmla="*/ 63 h 252"/>
                <a:gd name="T6" fmla="*/ 1470 w 1599"/>
                <a:gd name="T7" fmla="*/ 81 h 252"/>
                <a:gd name="T8" fmla="*/ 1074 w 1599"/>
                <a:gd name="T9" fmla="*/ 174 h 252"/>
                <a:gd name="T10" fmla="*/ 682 w 1599"/>
                <a:gd name="T11" fmla="*/ 177 h 252"/>
                <a:gd name="T12" fmla="*/ 368 w 1599"/>
                <a:gd name="T13" fmla="*/ 168 h 252"/>
                <a:gd name="T14" fmla="*/ 24 w 1599"/>
                <a:gd name="T15" fmla="*/ 29 h 252"/>
                <a:gd name="T16" fmla="*/ 0 w 1599"/>
                <a:gd name="T17" fmla="*/ 0 h 252"/>
                <a:gd name="T18" fmla="*/ 79 w 1599"/>
                <a:gd name="T19" fmla="*/ 252 h 252"/>
                <a:gd name="T20" fmla="*/ 1544 w 1599"/>
                <a:gd name="T21" fmla="*/ 252 h 252"/>
                <a:gd name="T22" fmla="*/ 1599 w 1599"/>
                <a:gd name="T23" fmla="*/ 27 h 252"/>
                <a:gd name="T24" fmla="*/ 1568 w 1599"/>
                <a:gd name="T25" fmla="*/ 4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99" h="252">
                  <a:moveTo>
                    <a:pt x="1568" y="40"/>
                  </a:moveTo>
                  <a:cubicBezTo>
                    <a:pt x="1564" y="42"/>
                    <a:pt x="1559" y="44"/>
                    <a:pt x="1555" y="46"/>
                  </a:cubicBezTo>
                  <a:cubicBezTo>
                    <a:pt x="1545" y="51"/>
                    <a:pt x="1535" y="57"/>
                    <a:pt x="1525" y="63"/>
                  </a:cubicBezTo>
                  <a:cubicBezTo>
                    <a:pt x="1508" y="74"/>
                    <a:pt x="1489" y="80"/>
                    <a:pt x="1470" y="81"/>
                  </a:cubicBezTo>
                  <a:cubicBezTo>
                    <a:pt x="1338" y="118"/>
                    <a:pt x="1211" y="163"/>
                    <a:pt x="1074" y="174"/>
                  </a:cubicBezTo>
                  <a:cubicBezTo>
                    <a:pt x="943" y="185"/>
                    <a:pt x="813" y="176"/>
                    <a:pt x="682" y="177"/>
                  </a:cubicBezTo>
                  <a:cubicBezTo>
                    <a:pt x="577" y="178"/>
                    <a:pt x="472" y="182"/>
                    <a:pt x="368" y="168"/>
                  </a:cubicBezTo>
                  <a:cubicBezTo>
                    <a:pt x="240" y="151"/>
                    <a:pt x="125" y="113"/>
                    <a:pt x="24" y="29"/>
                  </a:cubicBezTo>
                  <a:cubicBezTo>
                    <a:pt x="14" y="21"/>
                    <a:pt x="6" y="11"/>
                    <a:pt x="0" y="0"/>
                  </a:cubicBezTo>
                  <a:cubicBezTo>
                    <a:pt x="79" y="252"/>
                    <a:pt x="79" y="252"/>
                    <a:pt x="79" y="252"/>
                  </a:cubicBezTo>
                  <a:cubicBezTo>
                    <a:pt x="1544" y="252"/>
                    <a:pt x="1544" y="252"/>
                    <a:pt x="1544" y="252"/>
                  </a:cubicBezTo>
                  <a:cubicBezTo>
                    <a:pt x="1599" y="27"/>
                    <a:pt x="1599" y="27"/>
                    <a:pt x="1599" y="27"/>
                  </a:cubicBezTo>
                  <a:cubicBezTo>
                    <a:pt x="1589" y="31"/>
                    <a:pt x="1578" y="36"/>
                    <a:pt x="1568" y="40"/>
                  </a:cubicBezTo>
                  <a:close/>
                </a:path>
              </a:pathLst>
            </a:custGeom>
            <a:solidFill>
              <a:srgbClr val="352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5" name="Rectangle 216"/>
            <p:cNvSpPr>
              <a:spLocks noChangeArrowheads="1"/>
            </p:cNvSpPr>
            <p:nvPr/>
          </p:nvSpPr>
          <p:spPr bwMode="auto">
            <a:xfrm>
              <a:off x="6294438" y="4624388"/>
              <a:ext cx="4122738" cy="220662"/>
            </a:xfrm>
            <a:prstGeom prst="rect">
              <a:avLst/>
            </a:prstGeom>
            <a:solidFill>
              <a:srgbClr val="422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6" name="Freeform 217"/>
            <p:cNvSpPr/>
            <p:nvPr/>
          </p:nvSpPr>
          <p:spPr bwMode="auto">
            <a:xfrm>
              <a:off x="6294438" y="4624388"/>
              <a:ext cx="468313" cy="220662"/>
            </a:xfrm>
            <a:custGeom>
              <a:avLst/>
              <a:gdLst>
                <a:gd name="T0" fmla="*/ 83 w 237"/>
                <a:gd name="T1" fmla="*/ 0 h 112"/>
                <a:gd name="T2" fmla="*/ 0 w 237"/>
                <a:gd name="T3" fmla="*/ 0 h 112"/>
                <a:gd name="T4" fmla="*/ 0 w 237"/>
                <a:gd name="T5" fmla="*/ 112 h 112"/>
                <a:gd name="T6" fmla="*/ 237 w 237"/>
                <a:gd name="T7" fmla="*/ 112 h 112"/>
                <a:gd name="T8" fmla="*/ 83 w 237"/>
                <a:gd name="T9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7" h="112">
                  <a:moveTo>
                    <a:pt x="8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237" y="112"/>
                    <a:pt x="237" y="112"/>
                    <a:pt x="237" y="112"/>
                  </a:cubicBezTo>
                  <a:cubicBezTo>
                    <a:pt x="177" y="89"/>
                    <a:pt x="124" y="50"/>
                    <a:pt x="83" y="0"/>
                  </a:cubicBezTo>
                  <a:close/>
                </a:path>
              </a:pathLst>
            </a:custGeom>
            <a:solidFill>
              <a:srgbClr val="352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7" name="Freeform 218"/>
            <p:cNvSpPr/>
            <p:nvPr/>
          </p:nvSpPr>
          <p:spPr bwMode="auto">
            <a:xfrm>
              <a:off x="10047288" y="4624388"/>
              <a:ext cx="369888" cy="220662"/>
            </a:xfrm>
            <a:custGeom>
              <a:avLst/>
              <a:gdLst>
                <a:gd name="T0" fmla="*/ 76 w 187"/>
                <a:gd name="T1" fmla="*/ 0 h 112"/>
                <a:gd name="T2" fmla="*/ 56 w 187"/>
                <a:gd name="T3" fmla="*/ 41 h 112"/>
                <a:gd name="T4" fmla="*/ 0 w 187"/>
                <a:gd name="T5" fmla="*/ 112 h 112"/>
                <a:gd name="T6" fmla="*/ 187 w 187"/>
                <a:gd name="T7" fmla="*/ 112 h 112"/>
                <a:gd name="T8" fmla="*/ 187 w 187"/>
                <a:gd name="T9" fmla="*/ 0 h 112"/>
                <a:gd name="T10" fmla="*/ 76 w 187"/>
                <a:gd name="T11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7" h="112">
                  <a:moveTo>
                    <a:pt x="76" y="0"/>
                  </a:moveTo>
                  <a:cubicBezTo>
                    <a:pt x="70" y="14"/>
                    <a:pt x="64" y="27"/>
                    <a:pt x="56" y="41"/>
                  </a:cubicBezTo>
                  <a:cubicBezTo>
                    <a:pt x="40" y="68"/>
                    <a:pt x="21" y="92"/>
                    <a:pt x="0" y="112"/>
                  </a:cubicBezTo>
                  <a:cubicBezTo>
                    <a:pt x="187" y="112"/>
                    <a:pt x="187" y="112"/>
                    <a:pt x="187" y="112"/>
                  </a:cubicBezTo>
                  <a:cubicBezTo>
                    <a:pt x="187" y="0"/>
                    <a:pt x="187" y="0"/>
                    <a:pt x="187" y="0"/>
                  </a:cubicBezTo>
                  <a:lnTo>
                    <a:pt x="76" y="0"/>
                  </a:lnTo>
                  <a:close/>
                </a:path>
              </a:pathLst>
            </a:custGeom>
            <a:solidFill>
              <a:srgbClr val="352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8" name="Freeform 219"/>
            <p:cNvSpPr/>
            <p:nvPr/>
          </p:nvSpPr>
          <p:spPr bwMode="auto">
            <a:xfrm>
              <a:off x="7277101" y="5791200"/>
              <a:ext cx="896938" cy="401637"/>
            </a:xfrm>
            <a:custGeom>
              <a:avLst/>
              <a:gdLst>
                <a:gd name="T0" fmla="*/ 0 w 453"/>
                <a:gd name="T1" fmla="*/ 57 h 203"/>
                <a:gd name="T2" fmla="*/ 206 w 453"/>
                <a:gd name="T3" fmla="*/ 0 h 203"/>
                <a:gd name="T4" fmla="*/ 453 w 453"/>
                <a:gd name="T5" fmla="*/ 42 h 203"/>
                <a:gd name="T6" fmla="*/ 325 w 453"/>
                <a:gd name="T7" fmla="*/ 185 h 203"/>
                <a:gd name="T8" fmla="*/ 0 w 453"/>
                <a:gd name="T9" fmla="*/ 57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3" h="203">
                  <a:moveTo>
                    <a:pt x="0" y="57"/>
                  </a:moveTo>
                  <a:cubicBezTo>
                    <a:pt x="0" y="57"/>
                    <a:pt x="131" y="58"/>
                    <a:pt x="206" y="0"/>
                  </a:cubicBezTo>
                  <a:cubicBezTo>
                    <a:pt x="206" y="0"/>
                    <a:pt x="315" y="90"/>
                    <a:pt x="453" y="42"/>
                  </a:cubicBezTo>
                  <a:cubicBezTo>
                    <a:pt x="325" y="185"/>
                    <a:pt x="325" y="185"/>
                    <a:pt x="325" y="185"/>
                  </a:cubicBezTo>
                  <a:cubicBezTo>
                    <a:pt x="325" y="185"/>
                    <a:pt x="141" y="203"/>
                    <a:pt x="0" y="57"/>
                  </a:cubicBezTo>
                  <a:close/>
                </a:path>
              </a:pathLst>
            </a:custGeom>
            <a:solidFill>
              <a:srgbClr val="F9F7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9" name="Freeform 220"/>
            <p:cNvSpPr/>
            <p:nvPr/>
          </p:nvSpPr>
          <p:spPr bwMode="auto">
            <a:xfrm>
              <a:off x="7277101" y="5902325"/>
              <a:ext cx="795338" cy="290512"/>
            </a:xfrm>
            <a:custGeom>
              <a:avLst/>
              <a:gdLst>
                <a:gd name="T0" fmla="*/ 16 w 402"/>
                <a:gd name="T1" fmla="*/ 1 h 147"/>
                <a:gd name="T2" fmla="*/ 15 w 402"/>
                <a:gd name="T3" fmla="*/ 0 h 147"/>
                <a:gd name="T4" fmla="*/ 0 w 402"/>
                <a:gd name="T5" fmla="*/ 1 h 147"/>
                <a:gd name="T6" fmla="*/ 325 w 402"/>
                <a:gd name="T7" fmla="*/ 129 h 147"/>
                <a:gd name="T8" fmla="*/ 402 w 402"/>
                <a:gd name="T9" fmla="*/ 42 h 147"/>
                <a:gd name="T10" fmla="*/ 16 w 402"/>
                <a:gd name="T11" fmla="*/ 1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2" h="147">
                  <a:moveTo>
                    <a:pt x="16" y="1"/>
                  </a:moveTo>
                  <a:cubicBezTo>
                    <a:pt x="16" y="1"/>
                    <a:pt x="16" y="0"/>
                    <a:pt x="15" y="0"/>
                  </a:cubicBezTo>
                  <a:cubicBezTo>
                    <a:pt x="6" y="1"/>
                    <a:pt x="0" y="1"/>
                    <a:pt x="0" y="1"/>
                  </a:cubicBezTo>
                  <a:cubicBezTo>
                    <a:pt x="141" y="147"/>
                    <a:pt x="325" y="129"/>
                    <a:pt x="325" y="129"/>
                  </a:cubicBezTo>
                  <a:cubicBezTo>
                    <a:pt x="402" y="42"/>
                    <a:pt x="402" y="42"/>
                    <a:pt x="402" y="42"/>
                  </a:cubicBezTo>
                  <a:cubicBezTo>
                    <a:pt x="271" y="119"/>
                    <a:pt x="71" y="21"/>
                    <a:pt x="16" y="1"/>
                  </a:cubicBezTo>
                  <a:close/>
                </a:path>
              </a:pathLst>
            </a:custGeom>
            <a:solidFill>
              <a:srgbClr val="EAE8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0" name="Freeform 221"/>
            <p:cNvSpPr/>
            <p:nvPr/>
          </p:nvSpPr>
          <p:spPr bwMode="auto">
            <a:xfrm>
              <a:off x="6821488" y="5041900"/>
              <a:ext cx="114300" cy="188912"/>
            </a:xfrm>
            <a:custGeom>
              <a:avLst/>
              <a:gdLst>
                <a:gd name="T0" fmla="*/ 58 w 58"/>
                <a:gd name="T1" fmla="*/ 96 h 96"/>
                <a:gd name="T2" fmla="*/ 54 w 58"/>
                <a:gd name="T3" fmla="*/ 17 h 96"/>
                <a:gd name="T4" fmla="*/ 3 w 58"/>
                <a:gd name="T5" fmla="*/ 19 h 96"/>
                <a:gd name="T6" fmla="*/ 12 w 58"/>
                <a:gd name="T7" fmla="*/ 96 h 96"/>
                <a:gd name="T8" fmla="*/ 58 w 58"/>
                <a:gd name="T9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96">
                  <a:moveTo>
                    <a:pt x="58" y="96"/>
                  </a:moveTo>
                  <a:cubicBezTo>
                    <a:pt x="35" y="39"/>
                    <a:pt x="54" y="17"/>
                    <a:pt x="54" y="17"/>
                  </a:cubicBezTo>
                  <a:cubicBezTo>
                    <a:pt x="54" y="17"/>
                    <a:pt x="0" y="0"/>
                    <a:pt x="3" y="19"/>
                  </a:cubicBezTo>
                  <a:cubicBezTo>
                    <a:pt x="5" y="39"/>
                    <a:pt x="12" y="96"/>
                    <a:pt x="12" y="96"/>
                  </a:cubicBezTo>
                  <a:cubicBezTo>
                    <a:pt x="12" y="96"/>
                    <a:pt x="33" y="95"/>
                    <a:pt x="58" y="96"/>
                  </a:cubicBez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1" name="Freeform 222"/>
            <p:cNvSpPr/>
            <p:nvPr/>
          </p:nvSpPr>
          <p:spPr bwMode="auto">
            <a:xfrm>
              <a:off x="6762751" y="5068888"/>
              <a:ext cx="473075" cy="619125"/>
            </a:xfrm>
            <a:custGeom>
              <a:avLst/>
              <a:gdLst>
                <a:gd name="T0" fmla="*/ 173 w 239"/>
                <a:gd name="T1" fmla="*/ 86 h 313"/>
                <a:gd name="T2" fmla="*/ 239 w 239"/>
                <a:gd name="T3" fmla="*/ 301 h 313"/>
                <a:gd name="T4" fmla="*/ 74 w 239"/>
                <a:gd name="T5" fmla="*/ 248 h 313"/>
                <a:gd name="T6" fmla="*/ 32 w 239"/>
                <a:gd name="T7" fmla="*/ 0 h 313"/>
                <a:gd name="T8" fmla="*/ 173 w 239"/>
                <a:gd name="T9" fmla="*/ 86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313">
                  <a:moveTo>
                    <a:pt x="173" y="86"/>
                  </a:moveTo>
                  <a:cubicBezTo>
                    <a:pt x="173" y="86"/>
                    <a:pt x="93" y="211"/>
                    <a:pt x="239" y="301"/>
                  </a:cubicBezTo>
                  <a:cubicBezTo>
                    <a:pt x="239" y="301"/>
                    <a:pt x="109" y="313"/>
                    <a:pt x="74" y="248"/>
                  </a:cubicBezTo>
                  <a:cubicBezTo>
                    <a:pt x="39" y="183"/>
                    <a:pt x="0" y="59"/>
                    <a:pt x="32" y="0"/>
                  </a:cubicBezTo>
                  <a:cubicBezTo>
                    <a:pt x="32" y="0"/>
                    <a:pt x="81" y="64"/>
                    <a:pt x="173" y="86"/>
                  </a:cubicBezTo>
                  <a:close/>
                </a:path>
              </a:pathLst>
            </a:custGeom>
            <a:solidFill>
              <a:srgbClr val="F9F7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2" name="Freeform 223"/>
            <p:cNvSpPr/>
            <p:nvPr/>
          </p:nvSpPr>
          <p:spPr bwMode="auto">
            <a:xfrm>
              <a:off x="6762751" y="5068888"/>
              <a:ext cx="450850" cy="600075"/>
            </a:xfrm>
            <a:custGeom>
              <a:avLst/>
              <a:gdLst>
                <a:gd name="T0" fmla="*/ 135 w 228"/>
                <a:gd name="T1" fmla="*/ 215 h 303"/>
                <a:gd name="T2" fmla="*/ 37 w 228"/>
                <a:gd name="T3" fmla="*/ 17 h 303"/>
                <a:gd name="T4" fmla="*/ 36 w 228"/>
                <a:gd name="T5" fmla="*/ 5 h 303"/>
                <a:gd name="T6" fmla="*/ 32 w 228"/>
                <a:gd name="T7" fmla="*/ 0 h 303"/>
                <a:gd name="T8" fmla="*/ 74 w 228"/>
                <a:gd name="T9" fmla="*/ 248 h 303"/>
                <a:gd name="T10" fmla="*/ 228 w 228"/>
                <a:gd name="T11" fmla="*/ 301 h 303"/>
                <a:gd name="T12" fmla="*/ 135 w 228"/>
                <a:gd name="T13" fmla="*/ 215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8" h="303">
                  <a:moveTo>
                    <a:pt x="135" y="215"/>
                  </a:moveTo>
                  <a:cubicBezTo>
                    <a:pt x="94" y="154"/>
                    <a:pt x="48" y="90"/>
                    <a:pt x="37" y="17"/>
                  </a:cubicBezTo>
                  <a:cubicBezTo>
                    <a:pt x="36" y="13"/>
                    <a:pt x="36" y="9"/>
                    <a:pt x="36" y="5"/>
                  </a:cubicBezTo>
                  <a:cubicBezTo>
                    <a:pt x="34" y="2"/>
                    <a:pt x="32" y="0"/>
                    <a:pt x="32" y="0"/>
                  </a:cubicBezTo>
                  <a:cubicBezTo>
                    <a:pt x="0" y="59"/>
                    <a:pt x="39" y="183"/>
                    <a:pt x="74" y="248"/>
                  </a:cubicBezTo>
                  <a:cubicBezTo>
                    <a:pt x="103" y="301"/>
                    <a:pt x="196" y="303"/>
                    <a:pt x="228" y="301"/>
                  </a:cubicBezTo>
                  <a:cubicBezTo>
                    <a:pt x="192" y="279"/>
                    <a:pt x="160" y="252"/>
                    <a:pt x="135" y="215"/>
                  </a:cubicBezTo>
                  <a:close/>
                </a:path>
              </a:pathLst>
            </a:custGeom>
            <a:solidFill>
              <a:srgbClr val="EAE8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3" name="Freeform 224"/>
            <p:cNvSpPr/>
            <p:nvPr/>
          </p:nvSpPr>
          <p:spPr bwMode="auto">
            <a:xfrm>
              <a:off x="6616701" y="3006725"/>
              <a:ext cx="2063750" cy="1446212"/>
            </a:xfrm>
            <a:custGeom>
              <a:avLst/>
              <a:gdLst>
                <a:gd name="T0" fmla="*/ 449 w 1043"/>
                <a:gd name="T1" fmla="*/ 658 h 731"/>
                <a:gd name="T2" fmla="*/ 774 w 1043"/>
                <a:gd name="T3" fmla="*/ 727 h 731"/>
                <a:gd name="T4" fmla="*/ 887 w 1043"/>
                <a:gd name="T5" fmla="*/ 679 h 731"/>
                <a:gd name="T6" fmla="*/ 966 w 1043"/>
                <a:gd name="T7" fmla="*/ 479 h 731"/>
                <a:gd name="T8" fmla="*/ 1040 w 1043"/>
                <a:gd name="T9" fmla="*/ 398 h 731"/>
                <a:gd name="T10" fmla="*/ 1017 w 1043"/>
                <a:gd name="T11" fmla="*/ 327 h 731"/>
                <a:gd name="T12" fmla="*/ 1021 w 1043"/>
                <a:gd name="T13" fmla="*/ 172 h 731"/>
                <a:gd name="T14" fmla="*/ 948 w 1043"/>
                <a:gd name="T15" fmla="*/ 109 h 731"/>
                <a:gd name="T16" fmla="*/ 565 w 1043"/>
                <a:gd name="T17" fmla="*/ 13 h 731"/>
                <a:gd name="T18" fmla="*/ 302 w 1043"/>
                <a:gd name="T19" fmla="*/ 56 h 731"/>
                <a:gd name="T20" fmla="*/ 449 w 1043"/>
                <a:gd name="T21" fmla="*/ 658 h 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43" h="731">
                  <a:moveTo>
                    <a:pt x="449" y="658"/>
                  </a:moveTo>
                  <a:cubicBezTo>
                    <a:pt x="449" y="658"/>
                    <a:pt x="693" y="722"/>
                    <a:pt x="774" y="727"/>
                  </a:cubicBezTo>
                  <a:cubicBezTo>
                    <a:pt x="854" y="731"/>
                    <a:pt x="865" y="720"/>
                    <a:pt x="887" y="679"/>
                  </a:cubicBezTo>
                  <a:cubicBezTo>
                    <a:pt x="908" y="638"/>
                    <a:pt x="948" y="496"/>
                    <a:pt x="966" y="479"/>
                  </a:cubicBezTo>
                  <a:cubicBezTo>
                    <a:pt x="985" y="461"/>
                    <a:pt x="1036" y="429"/>
                    <a:pt x="1040" y="398"/>
                  </a:cubicBezTo>
                  <a:cubicBezTo>
                    <a:pt x="1043" y="367"/>
                    <a:pt x="1017" y="346"/>
                    <a:pt x="1017" y="327"/>
                  </a:cubicBezTo>
                  <a:cubicBezTo>
                    <a:pt x="1017" y="308"/>
                    <a:pt x="1023" y="197"/>
                    <a:pt x="1021" y="172"/>
                  </a:cubicBezTo>
                  <a:cubicBezTo>
                    <a:pt x="1019" y="147"/>
                    <a:pt x="1002" y="125"/>
                    <a:pt x="948" y="109"/>
                  </a:cubicBezTo>
                  <a:cubicBezTo>
                    <a:pt x="894" y="93"/>
                    <a:pt x="677" y="18"/>
                    <a:pt x="565" y="13"/>
                  </a:cubicBezTo>
                  <a:cubicBezTo>
                    <a:pt x="453" y="8"/>
                    <a:pt x="360" y="0"/>
                    <a:pt x="302" y="56"/>
                  </a:cubicBezTo>
                  <a:cubicBezTo>
                    <a:pt x="276" y="72"/>
                    <a:pt x="0" y="541"/>
                    <a:pt x="449" y="658"/>
                  </a:cubicBezTo>
                  <a:close/>
                </a:path>
              </a:pathLst>
            </a:custGeom>
            <a:solidFill>
              <a:srgbClr val="F7C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4" name="Freeform 225"/>
            <p:cNvSpPr/>
            <p:nvPr/>
          </p:nvSpPr>
          <p:spPr bwMode="auto">
            <a:xfrm>
              <a:off x="7877176" y="2874963"/>
              <a:ext cx="427038" cy="301625"/>
            </a:xfrm>
            <a:custGeom>
              <a:avLst/>
              <a:gdLst>
                <a:gd name="T0" fmla="*/ 188 w 216"/>
                <a:gd name="T1" fmla="*/ 153 h 153"/>
                <a:gd name="T2" fmla="*/ 44 w 216"/>
                <a:gd name="T3" fmla="*/ 43 h 153"/>
                <a:gd name="T4" fmla="*/ 55 w 216"/>
                <a:gd name="T5" fmla="*/ 138 h 153"/>
                <a:gd name="T6" fmla="*/ 188 w 216"/>
                <a:gd name="T7" fmla="*/ 15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" h="153">
                  <a:moveTo>
                    <a:pt x="188" y="153"/>
                  </a:moveTo>
                  <a:cubicBezTo>
                    <a:pt x="216" y="41"/>
                    <a:pt x="88" y="0"/>
                    <a:pt x="44" y="43"/>
                  </a:cubicBezTo>
                  <a:cubicBezTo>
                    <a:pt x="0" y="86"/>
                    <a:pt x="55" y="138"/>
                    <a:pt x="55" y="138"/>
                  </a:cubicBezTo>
                  <a:lnTo>
                    <a:pt x="188" y="153"/>
                  </a:lnTo>
                  <a:close/>
                </a:path>
              </a:pathLst>
            </a:custGeom>
            <a:solidFill>
              <a:srgbClr val="F9DA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5" name="Freeform 226"/>
            <p:cNvSpPr/>
            <p:nvPr/>
          </p:nvSpPr>
          <p:spPr bwMode="auto">
            <a:xfrm>
              <a:off x="7542213" y="4271963"/>
              <a:ext cx="373063" cy="317500"/>
            </a:xfrm>
            <a:custGeom>
              <a:avLst/>
              <a:gdLst>
                <a:gd name="T0" fmla="*/ 188 w 188"/>
                <a:gd name="T1" fmla="*/ 57 h 161"/>
                <a:gd name="T2" fmla="*/ 138 w 188"/>
                <a:gd name="T3" fmla="*/ 133 h 161"/>
                <a:gd name="T4" fmla="*/ 13 w 188"/>
                <a:gd name="T5" fmla="*/ 65 h 161"/>
                <a:gd name="T6" fmla="*/ 97 w 188"/>
                <a:gd name="T7" fmla="*/ 24 h 161"/>
                <a:gd name="T8" fmla="*/ 188 w 188"/>
                <a:gd name="T9" fmla="*/ 57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8" h="161">
                  <a:moveTo>
                    <a:pt x="188" y="57"/>
                  </a:moveTo>
                  <a:cubicBezTo>
                    <a:pt x="188" y="57"/>
                    <a:pt x="184" y="105"/>
                    <a:pt x="138" y="133"/>
                  </a:cubicBezTo>
                  <a:cubicBezTo>
                    <a:pt x="93" y="161"/>
                    <a:pt x="0" y="129"/>
                    <a:pt x="13" y="65"/>
                  </a:cubicBezTo>
                  <a:cubicBezTo>
                    <a:pt x="27" y="0"/>
                    <a:pt x="97" y="24"/>
                    <a:pt x="97" y="24"/>
                  </a:cubicBezTo>
                  <a:lnTo>
                    <a:pt x="188" y="57"/>
                  </a:lnTo>
                  <a:close/>
                </a:path>
              </a:pathLst>
            </a:custGeom>
            <a:solidFill>
              <a:srgbClr val="F9DA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6" name="Freeform 227">
              <a:hlinkClick r:id="rId2"/>
            </p:cNvPr>
            <p:cNvSpPr/>
            <p:nvPr/>
          </p:nvSpPr>
          <p:spPr bwMode="auto">
            <a:xfrm>
              <a:off x="6561138" y="3008313"/>
              <a:ext cx="2058988" cy="1431925"/>
            </a:xfrm>
            <a:custGeom>
              <a:avLst/>
              <a:gdLst>
                <a:gd name="T0" fmla="*/ 449 w 1041"/>
                <a:gd name="T1" fmla="*/ 634 h 723"/>
                <a:gd name="T2" fmla="*/ 694 w 1041"/>
                <a:gd name="T3" fmla="*/ 703 h 723"/>
                <a:gd name="T4" fmla="*/ 781 w 1041"/>
                <a:gd name="T5" fmla="*/ 718 h 723"/>
                <a:gd name="T6" fmla="*/ 886 w 1041"/>
                <a:gd name="T7" fmla="*/ 659 h 723"/>
                <a:gd name="T8" fmla="*/ 968 w 1041"/>
                <a:gd name="T9" fmla="*/ 501 h 723"/>
                <a:gd name="T10" fmla="*/ 1032 w 1041"/>
                <a:gd name="T11" fmla="*/ 397 h 723"/>
                <a:gd name="T12" fmla="*/ 1023 w 1041"/>
                <a:gd name="T13" fmla="*/ 328 h 723"/>
                <a:gd name="T14" fmla="*/ 1014 w 1041"/>
                <a:gd name="T15" fmla="*/ 173 h 723"/>
                <a:gd name="T16" fmla="*/ 941 w 1041"/>
                <a:gd name="T17" fmla="*/ 112 h 723"/>
                <a:gd name="T18" fmla="*/ 555 w 1041"/>
                <a:gd name="T19" fmla="*/ 26 h 723"/>
                <a:gd name="T20" fmla="*/ 296 w 1041"/>
                <a:gd name="T21" fmla="*/ 54 h 723"/>
                <a:gd name="T22" fmla="*/ 449 w 1041"/>
                <a:gd name="T23" fmla="*/ 634 h 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41" h="723">
                  <a:moveTo>
                    <a:pt x="449" y="634"/>
                  </a:moveTo>
                  <a:cubicBezTo>
                    <a:pt x="449" y="634"/>
                    <a:pt x="590" y="683"/>
                    <a:pt x="694" y="703"/>
                  </a:cubicBezTo>
                  <a:cubicBezTo>
                    <a:pt x="725" y="709"/>
                    <a:pt x="763" y="716"/>
                    <a:pt x="781" y="718"/>
                  </a:cubicBezTo>
                  <a:cubicBezTo>
                    <a:pt x="861" y="723"/>
                    <a:pt x="865" y="698"/>
                    <a:pt x="886" y="659"/>
                  </a:cubicBezTo>
                  <a:cubicBezTo>
                    <a:pt x="892" y="648"/>
                    <a:pt x="931" y="556"/>
                    <a:pt x="968" y="501"/>
                  </a:cubicBezTo>
                  <a:cubicBezTo>
                    <a:pt x="993" y="464"/>
                    <a:pt x="1021" y="440"/>
                    <a:pt x="1032" y="397"/>
                  </a:cubicBezTo>
                  <a:cubicBezTo>
                    <a:pt x="1041" y="363"/>
                    <a:pt x="1024" y="360"/>
                    <a:pt x="1023" y="328"/>
                  </a:cubicBezTo>
                  <a:cubicBezTo>
                    <a:pt x="1021" y="248"/>
                    <a:pt x="1015" y="182"/>
                    <a:pt x="1014" y="173"/>
                  </a:cubicBezTo>
                  <a:cubicBezTo>
                    <a:pt x="1012" y="149"/>
                    <a:pt x="995" y="128"/>
                    <a:pt x="941" y="112"/>
                  </a:cubicBezTo>
                  <a:cubicBezTo>
                    <a:pt x="887" y="96"/>
                    <a:pt x="667" y="32"/>
                    <a:pt x="555" y="26"/>
                  </a:cubicBezTo>
                  <a:cubicBezTo>
                    <a:pt x="443" y="20"/>
                    <a:pt x="354" y="0"/>
                    <a:pt x="296" y="54"/>
                  </a:cubicBezTo>
                  <a:cubicBezTo>
                    <a:pt x="271" y="68"/>
                    <a:pt x="0" y="517"/>
                    <a:pt x="449" y="634"/>
                  </a:cubicBezTo>
                  <a:close/>
                </a:path>
              </a:pathLst>
            </a:custGeom>
            <a:solidFill>
              <a:srgbClr val="F9DA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7" name="Freeform 228"/>
            <p:cNvSpPr/>
            <p:nvPr/>
          </p:nvSpPr>
          <p:spPr bwMode="auto">
            <a:xfrm>
              <a:off x="6638926" y="3048000"/>
              <a:ext cx="858838" cy="1155700"/>
            </a:xfrm>
            <a:custGeom>
              <a:avLst/>
              <a:gdLst>
                <a:gd name="T0" fmla="*/ 401 w 434"/>
                <a:gd name="T1" fmla="*/ 432 h 584"/>
                <a:gd name="T2" fmla="*/ 427 w 434"/>
                <a:gd name="T3" fmla="*/ 254 h 584"/>
                <a:gd name="T4" fmla="*/ 380 w 434"/>
                <a:gd name="T5" fmla="*/ 8 h 584"/>
                <a:gd name="T6" fmla="*/ 257 w 434"/>
                <a:gd name="T7" fmla="*/ 34 h 584"/>
                <a:gd name="T8" fmla="*/ 323 w 434"/>
                <a:gd name="T9" fmla="*/ 584 h 584"/>
                <a:gd name="T10" fmla="*/ 362 w 434"/>
                <a:gd name="T11" fmla="*/ 518 h 584"/>
                <a:gd name="T12" fmla="*/ 401 w 434"/>
                <a:gd name="T13" fmla="*/ 432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4" h="584">
                  <a:moveTo>
                    <a:pt x="401" y="432"/>
                  </a:moveTo>
                  <a:cubicBezTo>
                    <a:pt x="414" y="371"/>
                    <a:pt x="422" y="319"/>
                    <a:pt x="427" y="254"/>
                  </a:cubicBezTo>
                  <a:cubicBezTo>
                    <a:pt x="434" y="165"/>
                    <a:pt x="397" y="88"/>
                    <a:pt x="380" y="8"/>
                  </a:cubicBezTo>
                  <a:cubicBezTo>
                    <a:pt x="320" y="5"/>
                    <a:pt x="293" y="0"/>
                    <a:pt x="257" y="34"/>
                  </a:cubicBezTo>
                  <a:cubicBezTo>
                    <a:pt x="234" y="47"/>
                    <a:pt x="0" y="434"/>
                    <a:pt x="323" y="584"/>
                  </a:cubicBezTo>
                  <a:cubicBezTo>
                    <a:pt x="337" y="562"/>
                    <a:pt x="350" y="540"/>
                    <a:pt x="362" y="518"/>
                  </a:cubicBezTo>
                  <a:cubicBezTo>
                    <a:pt x="370" y="490"/>
                    <a:pt x="395" y="461"/>
                    <a:pt x="401" y="432"/>
                  </a:cubicBezTo>
                  <a:close/>
                </a:path>
              </a:pathLst>
            </a:custGeom>
            <a:solidFill>
              <a:srgbClr val="F7C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8" name="Freeform 229"/>
            <p:cNvSpPr/>
            <p:nvPr/>
          </p:nvSpPr>
          <p:spPr bwMode="auto">
            <a:xfrm>
              <a:off x="6988176" y="4048125"/>
              <a:ext cx="1035050" cy="388937"/>
            </a:xfrm>
            <a:custGeom>
              <a:avLst/>
              <a:gdLst>
                <a:gd name="T0" fmla="*/ 0 w 523"/>
                <a:gd name="T1" fmla="*/ 121 h 197"/>
                <a:gd name="T2" fmla="*/ 292 w 523"/>
                <a:gd name="T3" fmla="*/ 197 h 197"/>
                <a:gd name="T4" fmla="*/ 370 w 523"/>
                <a:gd name="T5" fmla="*/ 134 h 197"/>
                <a:gd name="T6" fmla="*/ 502 w 523"/>
                <a:gd name="T7" fmla="*/ 153 h 197"/>
                <a:gd name="T8" fmla="*/ 517 w 523"/>
                <a:gd name="T9" fmla="*/ 132 h 197"/>
                <a:gd name="T10" fmla="*/ 513 w 523"/>
                <a:gd name="T11" fmla="*/ 107 h 197"/>
                <a:gd name="T12" fmla="*/ 78 w 523"/>
                <a:gd name="T13" fmla="*/ 0 h 197"/>
                <a:gd name="T14" fmla="*/ 0 w 523"/>
                <a:gd name="T15" fmla="*/ 121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3" h="197">
                  <a:moveTo>
                    <a:pt x="0" y="121"/>
                  </a:moveTo>
                  <a:cubicBezTo>
                    <a:pt x="0" y="121"/>
                    <a:pt x="211" y="188"/>
                    <a:pt x="292" y="197"/>
                  </a:cubicBezTo>
                  <a:cubicBezTo>
                    <a:pt x="293" y="197"/>
                    <a:pt x="283" y="123"/>
                    <a:pt x="370" y="134"/>
                  </a:cubicBezTo>
                  <a:cubicBezTo>
                    <a:pt x="458" y="146"/>
                    <a:pt x="502" y="153"/>
                    <a:pt x="502" y="153"/>
                  </a:cubicBezTo>
                  <a:cubicBezTo>
                    <a:pt x="502" y="153"/>
                    <a:pt x="511" y="153"/>
                    <a:pt x="517" y="132"/>
                  </a:cubicBezTo>
                  <a:cubicBezTo>
                    <a:pt x="523" y="111"/>
                    <a:pt x="513" y="107"/>
                    <a:pt x="513" y="107"/>
                  </a:cubicBezTo>
                  <a:cubicBezTo>
                    <a:pt x="78" y="0"/>
                    <a:pt x="78" y="0"/>
                    <a:pt x="78" y="0"/>
                  </a:cubicBezTo>
                  <a:lnTo>
                    <a:pt x="0" y="121"/>
                  </a:lnTo>
                  <a:close/>
                </a:path>
              </a:pathLst>
            </a:custGeom>
            <a:solidFill>
              <a:srgbClr val="4430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9" name="Freeform 230"/>
            <p:cNvSpPr/>
            <p:nvPr/>
          </p:nvSpPr>
          <p:spPr bwMode="auto">
            <a:xfrm>
              <a:off x="7494588" y="4319588"/>
              <a:ext cx="139700" cy="117475"/>
            </a:xfrm>
            <a:custGeom>
              <a:avLst/>
              <a:gdLst>
                <a:gd name="T0" fmla="*/ 70 w 70"/>
                <a:gd name="T1" fmla="*/ 0 h 60"/>
                <a:gd name="T2" fmla="*/ 68 w 70"/>
                <a:gd name="T3" fmla="*/ 0 h 60"/>
                <a:gd name="T4" fmla="*/ 66 w 70"/>
                <a:gd name="T5" fmla="*/ 0 h 60"/>
                <a:gd name="T6" fmla="*/ 10 w 70"/>
                <a:gd name="T7" fmla="*/ 10 h 60"/>
                <a:gd name="T8" fmla="*/ 0 w 70"/>
                <a:gd name="T9" fmla="*/ 54 h 60"/>
                <a:gd name="T10" fmla="*/ 36 w 70"/>
                <a:gd name="T11" fmla="*/ 60 h 60"/>
                <a:gd name="T12" fmla="*/ 70 w 70"/>
                <a:gd name="T13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60">
                  <a:moveTo>
                    <a:pt x="70" y="0"/>
                  </a:moveTo>
                  <a:cubicBezTo>
                    <a:pt x="70" y="0"/>
                    <a:pt x="69" y="0"/>
                    <a:pt x="68" y="0"/>
                  </a:cubicBezTo>
                  <a:cubicBezTo>
                    <a:pt x="67" y="0"/>
                    <a:pt x="67" y="0"/>
                    <a:pt x="66" y="0"/>
                  </a:cubicBezTo>
                  <a:cubicBezTo>
                    <a:pt x="47" y="0"/>
                    <a:pt x="28" y="3"/>
                    <a:pt x="10" y="10"/>
                  </a:cubicBezTo>
                  <a:cubicBezTo>
                    <a:pt x="7" y="24"/>
                    <a:pt x="4" y="39"/>
                    <a:pt x="0" y="54"/>
                  </a:cubicBezTo>
                  <a:cubicBezTo>
                    <a:pt x="14" y="57"/>
                    <a:pt x="26" y="59"/>
                    <a:pt x="36" y="60"/>
                  </a:cubicBezTo>
                  <a:cubicBezTo>
                    <a:pt x="37" y="60"/>
                    <a:pt x="31" y="14"/>
                    <a:pt x="70" y="0"/>
                  </a:cubicBezTo>
                  <a:close/>
                </a:path>
              </a:pathLst>
            </a:custGeom>
            <a:solidFill>
              <a:srgbClr val="33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0" name="Freeform 231"/>
            <p:cNvSpPr/>
            <p:nvPr/>
          </p:nvSpPr>
          <p:spPr bwMode="auto">
            <a:xfrm>
              <a:off x="7026276" y="4059238"/>
              <a:ext cx="296863" cy="276225"/>
            </a:xfrm>
            <a:custGeom>
              <a:avLst/>
              <a:gdLst>
                <a:gd name="T0" fmla="*/ 0 w 150"/>
                <a:gd name="T1" fmla="*/ 123 h 139"/>
                <a:gd name="T2" fmla="*/ 63 w 150"/>
                <a:gd name="T3" fmla="*/ 139 h 139"/>
                <a:gd name="T4" fmla="*/ 150 w 150"/>
                <a:gd name="T5" fmla="*/ 16 h 139"/>
                <a:gd name="T6" fmla="*/ 96 w 150"/>
                <a:gd name="T7" fmla="*/ 0 h 139"/>
                <a:gd name="T8" fmla="*/ 0 w 150"/>
                <a:gd name="T9" fmla="*/ 123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139">
                  <a:moveTo>
                    <a:pt x="0" y="123"/>
                  </a:moveTo>
                  <a:cubicBezTo>
                    <a:pt x="63" y="139"/>
                    <a:pt x="63" y="139"/>
                    <a:pt x="63" y="139"/>
                  </a:cubicBezTo>
                  <a:cubicBezTo>
                    <a:pt x="63" y="139"/>
                    <a:pt x="133" y="85"/>
                    <a:pt x="150" y="16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0" y="123"/>
                  </a:lnTo>
                  <a:close/>
                </a:path>
              </a:pathLst>
            </a:custGeom>
            <a:solidFill>
              <a:srgbClr val="33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1" name="Freeform 232">
              <a:hlinkClick r:id="rId2"/>
            </p:cNvPr>
            <p:cNvSpPr/>
            <p:nvPr/>
          </p:nvSpPr>
          <p:spPr bwMode="auto">
            <a:xfrm>
              <a:off x="6610351" y="2676525"/>
              <a:ext cx="1698625" cy="1728787"/>
            </a:xfrm>
            <a:custGeom>
              <a:avLst/>
              <a:gdLst>
                <a:gd name="T0" fmla="*/ 12 w 858"/>
                <a:gd name="T1" fmla="*/ 656 h 874"/>
                <a:gd name="T2" fmla="*/ 124 w 858"/>
                <a:gd name="T3" fmla="*/ 538 h 874"/>
                <a:gd name="T4" fmla="*/ 99 w 858"/>
                <a:gd name="T5" fmla="*/ 264 h 874"/>
                <a:gd name="T6" fmla="*/ 267 w 858"/>
                <a:gd name="T7" fmla="*/ 132 h 874"/>
                <a:gd name="T8" fmla="*/ 367 w 858"/>
                <a:gd name="T9" fmla="*/ 8 h 874"/>
                <a:gd name="T10" fmla="*/ 684 w 858"/>
                <a:gd name="T11" fmla="*/ 143 h 874"/>
                <a:gd name="T12" fmla="*/ 678 w 858"/>
                <a:gd name="T13" fmla="*/ 217 h 874"/>
                <a:gd name="T14" fmla="*/ 848 w 858"/>
                <a:gd name="T15" fmla="*/ 271 h 874"/>
                <a:gd name="T16" fmla="*/ 852 w 858"/>
                <a:gd name="T17" fmla="*/ 304 h 874"/>
                <a:gd name="T18" fmla="*/ 833 w 858"/>
                <a:gd name="T19" fmla="*/ 328 h 874"/>
                <a:gd name="T20" fmla="*/ 514 w 858"/>
                <a:gd name="T21" fmla="*/ 248 h 874"/>
                <a:gd name="T22" fmla="*/ 385 w 858"/>
                <a:gd name="T23" fmla="*/ 241 h 874"/>
                <a:gd name="T24" fmla="*/ 369 w 858"/>
                <a:gd name="T25" fmla="*/ 664 h 874"/>
                <a:gd name="T26" fmla="*/ 19 w 858"/>
                <a:gd name="T27" fmla="*/ 850 h 874"/>
                <a:gd name="T28" fmla="*/ 91 w 858"/>
                <a:gd name="T29" fmla="*/ 774 h 874"/>
                <a:gd name="T30" fmla="*/ 0 w 858"/>
                <a:gd name="T31" fmla="*/ 730 h 874"/>
                <a:gd name="T32" fmla="*/ 75 w 858"/>
                <a:gd name="T33" fmla="*/ 707 h 874"/>
                <a:gd name="T34" fmla="*/ 12 w 858"/>
                <a:gd name="T35" fmla="*/ 656 h 8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58" h="874">
                  <a:moveTo>
                    <a:pt x="12" y="656"/>
                  </a:moveTo>
                  <a:cubicBezTo>
                    <a:pt x="12" y="656"/>
                    <a:pt x="110" y="659"/>
                    <a:pt x="124" y="538"/>
                  </a:cubicBezTo>
                  <a:cubicBezTo>
                    <a:pt x="137" y="416"/>
                    <a:pt x="71" y="359"/>
                    <a:pt x="99" y="264"/>
                  </a:cubicBezTo>
                  <a:cubicBezTo>
                    <a:pt x="127" y="170"/>
                    <a:pt x="207" y="118"/>
                    <a:pt x="267" y="132"/>
                  </a:cubicBezTo>
                  <a:cubicBezTo>
                    <a:pt x="267" y="132"/>
                    <a:pt x="260" y="20"/>
                    <a:pt x="367" y="8"/>
                  </a:cubicBezTo>
                  <a:cubicBezTo>
                    <a:pt x="433" y="0"/>
                    <a:pt x="523" y="60"/>
                    <a:pt x="684" y="143"/>
                  </a:cubicBezTo>
                  <a:cubicBezTo>
                    <a:pt x="684" y="143"/>
                    <a:pt x="649" y="170"/>
                    <a:pt x="678" y="217"/>
                  </a:cubicBezTo>
                  <a:cubicBezTo>
                    <a:pt x="696" y="245"/>
                    <a:pt x="848" y="271"/>
                    <a:pt x="848" y="271"/>
                  </a:cubicBezTo>
                  <a:cubicBezTo>
                    <a:pt x="848" y="271"/>
                    <a:pt x="858" y="278"/>
                    <a:pt x="852" y="304"/>
                  </a:cubicBezTo>
                  <a:cubicBezTo>
                    <a:pt x="846" y="330"/>
                    <a:pt x="833" y="328"/>
                    <a:pt x="833" y="328"/>
                  </a:cubicBezTo>
                  <a:cubicBezTo>
                    <a:pt x="833" y="328"/>
                    <a:pt x="658" y="286"/>
                    <a:pt x="514" y="248"/>
                  </a:cubicBezTo>
                  <a:cubicBezTo>
                    <a:pt x="453" y="232"/>
                    <a:pt x="405" y="236"/>
                    <a:pt x="385" y="241"/>
                  </a:cubicBezTo>
                  <a:cubicBezTo>
                    <a:pt x="385" y="241"/>
                    <a:pt x="471" y="453"/>
                    <a:pt x="369" y="664"/>
                  </a:cubicBezTo>
                  <a:cubicBezTo>
                    <a:pt x="266" y="874"/>
                    <a:pt x="122" y="862"/>
                    <a:pt x="19" y="850"/>
                  </a:cubicBezTo>
                  <a:cubicBezTo>
                    <a:pt x="19" y="850"/>
                    <a:pt x="58" y="823"/>
                    <a:pt x="91" y="774"/>
                  </a:cubicBezTo>
                  <a:cubicBezTo>
                    <a:pt x="91" y="774"/>
                    <a:pt x="22" y="777"/>
                    <a:pt x="0" y="730"/>
                  </a:cubicBezTo>
                  <a:cubicBezTo>
                    <a:pt x="0" y="730"/>
                    <a:pt x="48" y="733"/>
                    <a:pt x="75" y="707"/>
                  </a:cubicBezTo>
                  <a:cubicBezTo>
                    <a:pt x="75" y="707"/>
                    <a:pt x="33" y="714"/>
                    <a:pt x="12" y="656"/>
                  </a:cubicBezTo>
                  <a:close/>
                </a:path>
              </a:pathLst>
            </a:custGeom>
            <a:solidFill>
              <a:srgbClr val="4430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2" name="Freeform 233"/>
            <p:cNvSpPr/>
            <p:nvPr/>
          </p:nvSpPr>
          <p:spPr bwMode="auto">
            <a:xfrm>
              <a:off x="7853363" y="2908300"/>
              <a:ext cx="127000" cy="227012"/>
            </a:xfrm>
            <a:custGeom>
              <a:avLst/>
              <a:gdLst>
                <a:gd name="T0" fmla="*/ 0 w 64"/>
                <a:gd name="T1" fmla="*/ 60 h 115"/>
                <a:gd name="T2" fmla="*/ 63 w 64"/>
                <a:gd name="T3" fmla="*/ 112 h 115"/>
                <a:gd name="T4" fmla="*/ 64 w 64"/>
                <a:gd name="T5" fmla="*/ 111 h 115"/>
                <a:gd name="T6" fmla="*/ 50 w 64"/>
                <a:gd name="T7" fmla="*/ 100 h 115"/>
                <a:gd name="T8" fmla="*/ 56 w 64"/>
                <a:gd name="T9" fmla="*/ 26 h 115"/>
                <a:gd name="T10" fmla="*/ 42 w 64"/>
                <a:gd name="T11" fmla="*/ 19 h 115"/>
                <a:gd name="T12" fmla="*/ 36 w 64"/>
                <a:gd name="T13" fmla="*/ 15 h 115"/>
                <a:gd name="T14" fmla="*/ 29 w 64"/>
                <a:gd name="T15" fmla="*/ 12 h 115"/>
                <a:gd name="T16" fmla="*/ 19 w 64"/>
                <a:gd name="T17" fmla="*/ 7 h 115"/>
                <a:gd name="T18" fmla="*/ 17 w 64"/>
                <a:gd name="T19" fmla="*/ 5 h 115"/>
                <a:gd name="T20" fmla="*/ 6 w 64"/>
                <a:gd name="T21" fmla="*/ 0 h 115"/>
                <a:gd name="T22" fmla="*/ 6 w 64"/>
                <a:gd name="T23" fmla="*/ 0 h 115"/>
                <a:gd name="T24" fmla="*/ 0 w 64"/>
                <a:gd name="T25" fmla="*/ 6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4" h="115">
                  <a:moveTo>
                    <a:pt x="0" y="60"/>
                  </a:moveTo>
                  <a:cubicBezTo>
                    <a:pt x="27" y="91"/>
                    <a:pt x="58" y="115"/>
                    <a:pt x="63" y="112"/>
                  </a:cubicBezTo>
                  <a:cubicBezTo>
                    <a:pt x="64" y="112"/>
                    <a:pt x="64" y="111"/>
                    <a:pt x="64" y="111"/>
                  </a:cubicBezTo>
                  <a:cubicBezTo>
                    <a:pt x="57" y="108"/>
                    <a:pt x="53" y="104"/>
                    <a:pt x="50" y="100"/>
                  </a:cubicBezTo>
                  <a:cubicBezTo>
                    <a:pt x="21" y="53"/>
                    <a:pt x="56" y="26"/>
                    <a:pt x="56" y="26"/>
                  </a:cubicBezTo>
                  <a:cubicBezTo>
                    <a:pt x="51" y="23"/>
                    <a:pt x="46" y="21"/>
                    <a:pt x="42" y="19"/>
                  </a:cubicBezTo>
                  <a:cubicBezTo>
                    <a:pt x="40" y="17"/>
                    <a:pt x="38" y="16"/>
                    <a:pt x="36" y="15"/>
                  </a:cubicBezTo>
                  <a:cubicBezTo>
                    <a:pt x="33" y="14"/>
                    <a:pt x="31" y="13"/>
                    <a:pt x="29" y="12"/>
                  </a:cubicBezTo>
                  <a:cubicBezTo>
                    <a:pt x="26" y="10"/>
                    <a:pt x="22" y="9"/>
                    <a:pt x="19" y="7"/>
                  </a:cubicBezTo>
                  <a:cubicBezTo>
                    <a:pt x="18" y="6"/>
                    <a:pt x="18" y="6"/>
                    <a:pt x="17" y="5"/>
                  </a:cubicBezTo>
                  <a:cubicBezTo>
                    <a:pt x="13" y="4"/>
                    <a:pt x="9" y="2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2" y="19"/>
                    <a:pt x="0" y="39"/>
                    <a:pt x="0" y="60"/>
                  </a:cubicBezTo>
                  <a:close/>
                </a:path>
              </a:pathLst>
            </a:custGeom>
            <a:solidFill>
              <a:srgbClr val="33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3" name="Freeform 234"/>
            <p:cNvSpPr/>
            <p:nvPr/>
          </p:nvSpPr>
          <p:spPr bwMode="auto">
            <a:xfrm>
              <a:off x="7400926" y="3960813"/>
              <a:ext cx="147638" cy="198437"/>
            </a:xfrm>
            <a:custGeom>
              <a:avLst/>
              <a:gdLst>
                <a:gd name="T0" fmla="*/ 45 w 75"/>
                <a:gd name="T1" fmla="*/ 0 h 100"/>
                <a:gd name="T2" fmla="*/ 3 w 75"/>
                <a:gd name="T3" fmla="*/ 37 h 100"/>
                <a:gd name="T4" fmla="*/ 42 w 75"/>
                <a:gd name="T5" fmla="*/ 90 h 100"/>
                <a:gd name="T6" fmla="*/ 75 w 75"/>
                <a:gd name="T7" fmla="*/ 100 h 100"/>
                <a:gd name="T8" fmla="*/ 45 w 75"/>
                <a:gd name="T9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100">
                  <a:moveTo>
                    <a:pt x="45" y="0"/>
                  </a:moveTo>
                  <a:cubicBezTo>
                    <a:pt x="45" y="0"/>
                    <a:pt x="6" y="8"/>
                    <a:pt x="3" y="37"/>
                  </a:cubicBezTo>
                  <a:cubicBezTo>
                    <a:pt x="0" y="66"/>
                    <a:pt x="42" y="90"/>
                    <a:pt x="42" y="90"/>
                  </a:cubicBezTo>
                  <a:cubicBezTo>
                    <a:pt x="75" y="100"/>
                    <a:pt x="75" y="100"/>
                    <a:pt x="75" y="100"/>
                  </a:cubicBezTo>
                  <a:cubicBezTo>
                    <a:pt x="75" y="100"/>
                    <a:pt x="29" y="49"/>
                    <a:pt x="45" y="0"/>
                  </a:cubicBezTo>
                  <a:close/>
                </a:path>
              </a:pathLst>
            </a:custGeom>
            <a:solidFill>
              <a:srgbClr val="4430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4" name="Freeform 235"/>
            <p:cNvSpPr/>
            <p:nvPr/>
          </p:nvSpPr>
          <p:spPr bwMode="auto">
            <a:xfrm>
              <a:off x="7605713" y="3236913"/>
              <a:ext cx="192088" cy="152400"/>
            </a:xfrm>
            <a:custGeom>
              <a:avLst/>
              <a:gdLst>
                <a:gd name="T0" fmla="*/ 0 w 97"/>
                <a:gd name="T1" fmla="*/ 41 h 77"/>
                <a:gd name="T2" fmla="*/ 41 w 97"/>
                <a:gd name="T3" fmla="*/ 77 h 77"/>
                <a:gd name="T4" fmla="*/ 97 w 97"/>
                <a:gd name="T5" fmla="*/ 25 h 77"/>
                <a:gd name="T6" fmla="*/ 76 w 97"/>
                <a:gd name="T7" fmla="*/ 0 h 77"/>
                <a:gd name="T8" fmla="*/ 0 w 97"/>
                <a:gd name="T9" fmla="*/ 41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77">
                  <a:moveTo>
                    <a:pt x="0" y="41"/>
                  </a:moveTo>
                  <a:cubicBezTo>
                    <a:pt x="0" y="41"/>
                    <a:pt x="18" y="73"/>
                    <a:pt x="41" y="77"/>
                  </a:cubicBezTo>
                  <a:cubicBezTo>
                    <a:pt x="41" y="77"/>
                    <a:pt x="47" y="34"/>
                    <a:pt x="97" y="25"/>
                  </a:cubicBezTo>
                  <a:cubicBezTo>
                    <a:pt x="97" y="25"/>
                    <a:pt x="94" y="0"/>
                    <a:pt x="76" y="0"/>
                  </a:cubicBezTo>
                  <a:cubicBezTo>
                    <a:pt x="58" y="1"/>
                    <a:pt x="9" y="8"/>
                    <a:pt x="0" y="41"/>
                  </a:cubicBezTo>
                  <a:close/>
                </a:path>
              </a:pathLst>
            </a:custGeom>
            <a:solidFill>
              <a:srgbClr val="4430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5" name="Freeform 236"/>
            <p:cNvSpPr/>
            <p:nvPr/>
          </p:nvSpPr>
          <p:spPr bwMode="auto">
            <a:xfrm>
              <a:off x="7835901" y="3278188"/>
              <a:ext cx="114300" cy="223837"/>
            </a:xfrm>
            <a:custGeom>
              <a:avLst/>
              <a:gdLst>
                <a:gd name="T0" fmla="*/ 36 w 72"/>
                <a:gd name="T1" fmla="*/ 141 h 141"/>
                <a:gd name="T2" fmla="*/ 0 w 72"/>
                <a:gd name="T3" fmla="*/ 135 h 141"/>
                <a:gd name="T4" fmla="*/ 23 w 72"/>
                <a:gd name="T5" fmla="*/ 0 h 141"/>
                <a:gd name="T6" fmla="*/ 72 w 72"/>
                <a:gd name="T7" fmla="*/ 9 h 141"/>
                <a:gd name="T8" fmla="*/ 36 w 72"/>
                <a:gd name="T9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41">
                  <a:moveTo>
                    <a:pt x="36" y="141"/>
                  </a:moveTo>
                  <a:lnTo>
                    <a:pt x="0" y="135"/>
                  </a:lnTo>
                  <a:lnTo>
                    <a:pt x="23" y="0"/>
                  </a:lnTo>
                  <a:lnTo>
                    <a:pt x="72" y="9"/>
                  </a:lnTo>
                  <a:lnTo>
                    <a:pt x="36" y="141"/>
                  </a:lnTo>
                  <a:close/>
                </a:path>
              </a:pathLst>
            </a:custGeom>
            <a:solidFill>
              <a:srgbClr val="474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6" name="Freeform 237"/>
            <p:cNvSpPr/>
            <p:nvPr/>
          </p:nvSpPr>
          <p:spPr bwMode="auto">
            <a:xfrm>
              <a:off x="8094663" y="2935288"/>
              <a:ext cx="161925" cy="236537"/>
            </a:xfrm>
            <a:custGeom>
              <a:avLst/>
              <a:gdLst>
                <a:gd name="T0" fmla="*/ 82 w 82"/>
                <a:gd name="T1" fmla="*/ 108 h 119"/>
                <a:gd name="T2" fmla="*/ 71 w 82"/>
                <a:gd name="T3" fmla="*/ 119 h 119"/>
                <a:gd name="T4" fmla="*/ 0 w 82"/>
                <a:gd name="T5" fmla="*/ 4 h 119"/>
                <a:gd name="T6" fmla="*/ 82 w 82"/>
                <a:gd name="T7" fmla="*/ 108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19">
                  <a:moveTo>
                    <a:pt x="82" y="108"/>
                  </a:moveTo>
                  <a:cubicBezTo>
                    <a:pt x="71" y="119"/>
                    <a:pt x="71" y="119"/>
                    <a:pt x="71" y="119"/>
                  </a:cubicBezTo>
                  <a:cubicBezTo>
                    <a:pt x="71" y="119"/>
                    <a:pt x="63" y="20"/>
                    <a:pt x="0" y="4"/>
                  </a:cubicBezTo>
                  <a:cubicBezTo>
                    <a:pt x="0" y="4"/>
                    <a:pt x="75" y="0"/>
                    <a:pt x="82" y="108"/>
                  </a:cubicBezTo>
                  <a:close/>
                </a:path>
              </a:pathLst>
            </a:custGeom>
            <a:solidFill>
              <a:srgbClr val="F7C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7" name="Freeform 238"/>
            <p:cNvSpPr/>
            <p:nvPr/>
          </p:nvSpPr>
          <p:spPr bwMode="auto">
            <a:xfrm>
              <a:off x="7639051" y="4322763"/>
              <a:ext cx="196850" cy="190500"/>
            </a:xfrm>
            <a:custGeom>
              <a:avLst/>
              <a:gdLst>
                <a:gd name="T0" fmla="*/ 99 w 99"/>
                <a:gd name="T1" fmla="*/ 39 h 96"/>
                <a:gd name="T2" fmla="*/ 6 w 99"/>
                <a:gd name="T3" fmla="*/ 58 h 96"/>
                <a:gd name="T4" fmla="*/ 70 w 99"/>
                <a:gd name="T5" fmla="*/ 81 h 96"/>
                <a:gd name="T6" fmla="*/ 99 w 99"/>
                <a:gd name="T7" fmla="*/ 39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9" h="96">
                  <a:moveTo>
                    <a:pt x="99" y="39"/>
                  </a:moveTo>
                  <a:cubicBezTo>
                    <a:pt x="99" y="39"/>
                    <a:pt x="0" y="0"/>
                    <a:pt x="6" y="58"/>
                  </a:cubicBezTo>
                  <a:cubicBezTo>
                    <a:pt x="10" y="94"/>
                    <a:pt x="45" y="96"/>
                    <a:pt x="70" y="81"/>
                  </a:cubicBezTo>
                  <a:cubicBezTo>
                    <a:pt x="85" y="71"/>
                    <a:pt x="97" y="54"/>
                    <a:pt x="99" y="39"/>
                  </a:cubicBezTo>
                  <a:close/>
                </a:path>
              </a:pathLst>
            </a:custGeom>
            <a:solidFill>
              <a:srgbClr val="F7C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8" name="Freeform 239"/>
            <p:cNvSpPr/>
            <p:nvPr/>
          </p:nvSpPr>
          <p:spPr bwMode="auto">
            <a:xfrm>
              <a:off x="7646988" y="4384675"/>
              <a:ext cx="185738" cy="119062"/>
            </a:xfrm>
            <a:custGeom>
              <a:avLst/>
              <a:gdLst>
                <a:gd name="T0" fmla="*/ 94 w 94"/>
                <a:gd name="T1" fmla="*/ 8 h 60"/>
                <a:gd name="T2" fmla="*/ 68 w 94"/>
                <a:gd name="T3" fmla="*/ 0 h 60"/>
                <a:gd name="T4" fmla="*/ 43 w 94"/>
                <a:gd name="T5" fmla="*/ 58 h 60"/>
                <a:gd name="T6" fmla="*/ 94 w 94"/>
                <a:gd name="T7" fmla="*/ 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60">
                  <a:moveTo>
                    <a:pt x="94" y="8"/>
                  </a:moveTo>
                  <a:cubicBezTo>
                    <a:pt x="68" y="0"/>
                    <a:pt x="68" y="0"/>
                    <a:pt x="68" y="0"/>
                  </a:cubicBezTo>
                  <a:cubicBezTo>
                    <a:pt x="68" y="0"/>
                    <a:pt x="0" y="60"/>
                    <a:pt x="43" y="58"/>
                  </a:cubicBezTo>
                  <a:cubicBezTo>
                    <a:pt x="85" y="56"/>
                    <a:pt x="94" y="8"/>
                    <a:pt x="94" y="8"/>
                  </a:cubicBezTo>
                  <a:close/>
                </a:path>
              </a:pathLst>
            </a:custGeom>
            <a:solidFill>
              <a:srgbClr val="E5B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9" name="Freeform 240"/>
            <p:cNvSpPr/>
            <p:nvPr/>
          </p:nvSpPr>
          <p:spPr bwMode="auto">
            <a:xfrm>
              <a:off x="7775576" y="4143375"/>
              <a:ext cx="31750" cy="52387"/>
            </a:xfrm>
            <a:custGeom>
              <a:avLst/>
              <a:gdLst>
                <a:gd name="T0" fmla="*/ 12 w 16"/>
                <a:gd name="T1" fmla="*/ 1 h 27"/>
                <a:gd name="T2" fmla="*/ 15 w 16"/>
                <a:gd name="T3" fmla="*/ 7 h 27"/>
                <a:gd name="T4" fmla="*/ 10 w 16"/>
                <a:gd name="T5" fmla="*/ 23 h 27"/>
                <a:gd name="T6" fmla="*/ 4 w 16"/>
                <a:gd name="T7" fmla="*/ 26 h 27"/>
                <a:gd name="T8" fmla="*/ 4 w 16"/>
                <a:gd name="T9" fmla="*/ 26 h 27"/>
                <a:gd name="T10" fmla="*/ 1 w 16"/>
                <a:gd name="T11" fmla="*/ 20 h 27"/>
                <a:gd name="T12" fmla="*/ 6 w 16"/>
                <a:gd name="T13" fmla="*/ 4 h 27"/>
                <a:gd name="T14" fmla="*/ 12 w 16"/>
                <a:gd name="T1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27">
                  <a:moveTo>
                    <a:pt x="12" y="1"/>
                  </a:moveTo>
                  <a:cubicBezTo>
                    <a:pt x="15" y="1"/>
                    <a:pt x="16" y="4"/>
                    <a:pt x="15" y="7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25"/>
                    <a:pt x="7" y="27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2" y="25"/>
                    <a:pt x="0" y="22"/>
                    <a:pt x="1" y="20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1"/>
                    <a:pt x="9" y="0"/>
                    <a:pt x="12" y="1"/>
                  </a:cubicBezTo>
                  <a:close/>
                </a:path>
              </a:pathLst>
            </a:custGeom>
            <a:solidFill>
              <a:srgbClr val="F9F7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0" name="Freeform 241"/>
            <p:cNvSpPr/>
            <p:nvPr/>
          </p:nvSpPr>
          <p:spPr bwMode="auto">
            <a:xfrm>
              <a:off x="7999413" y="3268663"/>
              <a:ext cx="28575" cy="44450"/>
            </a:xfrm>
            <a:custGeom>
              <a:avLst/>
              <a:gdLst>
                <a:gd name="T0" fmla="*/ 10 w 14"/>
                <a:gd name="T1" fmla="*/ 0 h 23"/>
                <a:gd name="T2" fmla="*/ 13 w 14"/>
                <a:gd name="T3" fmla="*/ 5 h 23"/>
                <a:gd name="T4" fmla="*/ 9 w 14"/>
                <a:gd name="T5" fmla="*/ 20 h 23"/>
                <a:gd name="T6" fmla="*/ 4 w 14"/>
                <a:gd name="T7" fmla="*/ 22 h 23"/>
                <a:gd name="T8" fmla="*/ 4 w 14"/>
                <a:gd name="T9" fmla="*/ 22 h 23"/>
                <a:gd name="T10" fmla="*/ 1 w 14"/>
                <a:gd name="T11" fmla="*/ 18 h 23"/>
                <a:gd name="T12" fmla="*/ 5 w 14"/>
                <a:gd name="T13" fmla="*/ 3 h 23"/>
                <a:gd name="T14" fmla="*/ 10 w 14"/>
                <a:gd name="T1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23">
                  <a:moveTo>
                    <a:pt x="10" y="0"/>
                  </a:moveTo>
                  <a:cubicBezTo>
                    <a:pt x="12" y="1"/>
                    <a:pt x="14" y="3"/>
                    <a:pt x="13" y="5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8" y="22"/>
                    <a:pt x="6" y="23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2" y="21"/>
                    <a:pt x="0" y="19"/>
                    <a:pt x="1" y="18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1"/>
                    <a:pt x="8" y="0"/>
                    <a:pt x="10" y="0"/>
                  </a:cubicBezTo>
                  <a:close/>
                </a:path>
              </a:pathLst>
            </a:custGeom>
            <a:solidFill>
              <a:srgbClr val="F9F7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1" name="Freeform 242"/>
            <p:cNvSpPr/>
            <p:nvPr/>
          </p:nvSpPr>
          <p:spPr bwMode="auto">
            <a:xfrm>
              <a:off x="8515351" y="3743325"/>
              <a:ext cx="60325" cy="127000"/>
            </a:xfrm>
            <a:custGeom>
              <a:avLst/>
              <a:gdLst>
                <a:gd name="T0" fmla="*/ 24 w 30"/>
                <a:gd name="T1" fmla="*/ 2 h 64"/>
                <a:gd name="T2" fmla="*/ 25 w 30"/>
                <a:gd name="T3" fmla="*/ 35 h 64"/>
                <a:gd name="T4" fmla="*/ 6 w 30"/>
                <a:gd name="T5" fmla="*/ 63 h 64"/>
                <a:gd name="T6" fmla="*/ 5 w 30"/>
                <a:gd name="T7" fmla="*/ 29 h 64"/>
                <a:gd name="T8" fmla="*/ 24 w 30"/>
                <a:gd name="T9" fmla="*/ 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4">
                  <a:moveTo>
                    <a:pt x="24" y="2"/>
                  </a:moveTo>
                  <a:cubicBezTo>
                    <a:pt x="30" y="3"/>
                    <a:pt x="30" y="18"/>
                    <a:pt x="25" y="35"/>
                  </a:cubicBezTo>
                  <a:cubicBezTo>
                    <a:pt x="20" y="52"/>
                    <a:pt x="11" y="64"/>
                    <a:pt x="6" y="63"/>
                  </a:cubicBezTo>
                  <a:cubicBezTo>
                    <a:pt x="1" y="61"/>
                    <a:pt x="0" y="46"/>
                    <a:pt x="5" y="29"/>
                  </a:cubicBezTo>
                  <a:cubicBezTo>
                    <a:pt x="10" y="12"/>
                    <a:pt x="19" y="0"/>
                    <a:pt x="24" y="2"/>
                  </a:cubicBezTo>
                  <a:close/>
                </a:path>
              </a:pathLst>
            </a:custGeom>
            <a:solidFill>
              <a:srgbClr val="FFE9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2" name="Freeform 243"/>
            <p:cNvSpPr/>
            <p:nvPr/>
          </p:nvSpPr>
          <p:spPr bwMode="auto">
            <a:xfrm>
              <a:off x="7212013" y="2754313"/>
              <a:ext cx="406400" cy="307975"/>
            </a:xfrm>
            <a:custGeom>
              <a:avLst/>
              <a:gdLst>
                <a:gd name="T0" fmla="*/ 95 w 205"/>
                <a:gd name="T1" fmla="*/ 154 h 156"/>
                <a:gd name="T2" fmla="*/ 184 w 205"/>
                <a:gd name="T3" fmla="*/ 151 h 156"/>
                <a:gd name="T4" fmla="*/ 205 w 205"/>
                <a:gd name="T5" fmla="*/ 156 h 156"/>
                <a:gd name="T6" fmla="*/ 101 w 205"/>
                <a:gd name="T7" fmla="*/ 7 h 156"/>
                <a:gd name="T8" fmla="*/ 48 w 205"/>
                <a:gd name="T9" fmla="*/ 7 h 156"/>
                <a:gd name="T10" fmla="*/ 17 w 205"/>
                <a:gd name="T11" fmla="*/ 78 h 156"/>
                <a:gd name="T12" fmla="*/ 62 w 205"/>
                <a:gd name="T13" fmla="*/ 109 h 156"/>
                <a:gd name="T14" fmla="*/ 82 w 205"/>
                <a:gd name="T15" fmla="*/ 128 h 156"/>
                <a:gd name="T16" fmla="*/ 95 w 205"/>
                <a:gd name="T17" fmla="*/ 154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5" h="156">
                  <a:moveTo>
                    <a:pt x="95" y="154"/>
                  </a:moveTo>
                  <a:cubicBezTo>
                    <a:pt x="121" y="137"/>
                    <a:pt x="155" y="144"/>
                    <a:pt x="184" y="151"/>
                  </a:cubicBezTo>
                  <a:cubicBezTo>
                    <a:pt x="191" y="152"/>
                    <a:pt x="198" y="154"/>
                    <a:pt x="205" y="156"/>
                  </a:cubicBezTo>
                  <a:cubicBezTo>
                    <a:pt x="192" y="121"/>
                    <a:pt x="132" y="22"/>
                    <a:pt x="101" y="7"/>
                  </a:cubicBezTo>
                  <a:cubicBezTo>
                    <a:pt x="84" y="0"/>
                    <a:pt x="65" y="6"/>
                    <a:pt x="48" y="7"/>
                  </a:cubicBezTo>
                  <a:cubicBezTo>
                    <a:pt x="33" y="8"/>
                    <a:pt x="0" y="30"/>
                    <a:pt x="17" y="78"/>
                  </a:cubicBezTo>
                  <a:cubicBezTo>
                    <a:pt x="31" y="89"/>
                    <a:pt x="48" y="98"/>
                    <a:pt x="62" y="109"/>
                  </a:cubicBezTo>
                  <a:cubicBezTo>
                    <a:pt x="69" y="115"/>
                    <a:pt x="77" y="121"/>
                    <a:pt x="82" y="128"/>
                  </a:cubicBezTo>
                  <a:cubicBezTo>
                    <a:pt x="88" y="136"/>
                    <a:pt x="90" y="146"/>
                    <a:pt x="95" y="154"/>
                  </a:cubicBezTo>
                  <a:close/>
                </a:path>
              </a:pathLst>
            </a:custGeom>
            <a:solidFill>
              <a:srgbClr val="5139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3" name="Freeform 244"/>
            <p:cNvSpPr/>
            <p:nvPr/>
          </p:nvSpPr>
          <p:spPr bwMode="auto">
            <a:xfrm>
              <a:off x="7145338" y="2944813"/>
              <a:ext cx="207963" cy="254000"/>
            </a:xfrm>
            <a:custGeom>
              <a:avLst/>
              <a:gdLst>
                <a:gd name="T0" fmla="*/ 12 w 105"/>
                <a:gd name="T1" fmla="*/ 0 h 128"/>
                <a:gd name="T2" fmla="*/ 103 w 105"/>
                <a:gd name="T3" fmla="*/ 128 h 128"/>
                <a:gd name="T4" fmla="*/ 15 w 105"/>
                <a:gd name="T5" fmla="*/ 3 h 128"/>
                <a:gd name="T6" fmla="*/ 12 w 105"/>
                <a:gd name="T7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5" h="128">
                  <a:moveTo>
                    <a:pt x="12" y="0"/>
                  </a:moveTo>
                  <a:cubicBezTo>
                    <a:pt x="0" y="21"/>
                    <a:pt x="95" y="103"/>
                    <a:pt x="103" y="128"/>
                  </a:cubicBezTo>
                  <a:cubicBezTo>
                    <a:pt x="105" y="81"/>
                    <a:pt x="56" y="21"/>
                    <a:pt x="15" y="3"/>
                  </a:cubicBezTo>
                  <a:lnTo>
                    <a:pt x="12" y="0"/>
                  </a:lnTo>
                  <a:close/>
                </a:path>
              </a:pathLst>
            </a:custGeom>
            <a:solidFill>
              <a:srgbClr val="33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4" name="Freeform 245"/>
            <p:cNvSpPr/>
            <p:nvPr/>
          </p:nvSpPr>
          <p:spPr bwMode="auto">
            <a:xfrm>
              <a:off x="6846888" y="3044825"/>
              <a:ext cx="141288" cy="409575"/>
            </a:xfrm>
            <a:custGeom>
              <a:avLst/>
              <a:gdLst>
                <a:gd name="T0" fmla="*/ 25 w 72"/>
                <a:gd name="T1" fmla="*/ 207 h 207"/>
                <a:gd name="T2" fmla="*/ 1 w 72"/>
                <a:gd name="T3" fmla="*/ 116 h 207"/>
                <a:gd name="T4" fmla="*/ 2 w 72"/>
                <a:gd name="T5" fmla="*/ 90 h 207"/>
                <a:gd name="T6" fmla="*/ 34 w 72"/>
                <a:gd name="T7" fmla="*/ 27 h 207"/>
                <a:gd name="T8" fmla="*/ 72 w 72"/>
                <a:gd name="T9" fmla="*/ 0 h 207"/>
                <a:gd name="T10" fmla="*/ 61 w 72"/>
                <a:gd name="T11" fmla="*/ 40 h 207"/>
                <a:gd name="T12" fmla="*/ 47 w 72"/>
                <a:gd name="T13" fmla="*/ 80 h 207"/>
                <a:gd name="T14" fmla="*/ 25 w 72"/>
                <a:gd name="T15" fmla="*/ 161 h 207"/>
                <a:gd name="T16" fmla="*/ 25 w 72"/>
                <a:gd name="T17" fmla="*/ 20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207">
                  <a:moveTo>
                    <a:pt x="25" y="207"/>
                  </a:moveTo>
                  <a:cubicBezTo>
                    <a:pt x="20" y="176"/>
                    <a:pt x="4" y="147"/>
                    <a:pt x="1" y="116"/>
                  </a:cubicBezTo>
                  <a:cubicBezTo>
                    <a:pt x="0" y="107"/>
                    <a:pt x="1" y="98"/>
                    <a:pt x="2" y="90"/>
                  </a:cubicBezTo>
                  <a:cubicBezTo>
                    <a:pt x="8" y="64"/>
                    <a:pt x="16" y="45"/>
                    <a:pt x="34" y="27"/>
                  </a:cubicBezTo>
                  <a:cubicBezTo>
                    <a:pt x="43" y="17"/>
                    <a:pt x="59" y="1"/>
                    <a:pt x="72" y="0"/>
                  </a:cubicBezTo>
                  <a:cubicBezTo>
                    <a:pt x="71" y="0"/>
                    <a:pt x="63" y="37"/>
                    <a:pt x="61" y="40"/>
                  </a:cubicBezTo>
                  <a:cubicBezTo>
                    <a:pt x="57" y="54"/>
                    <a:pt x="52" y="67"/>
                    <a:pt x="47" y="80"/>
                  </a:cubicBezTo>
                  <a:cubicBezTo>
                    <a:pt x="37" y="106"/>
                    <a:pt x="28" y="133"/>
                    <a:pt x="25" y="161"/>
                  </a:cubicBezTo>
                  <a:cubicBezTo>
                    <a:pt x="24" y="176"/>
                    <a:pt x="29" y="192"/>
                    <a:pt x="25" y="207"/>
                  </a:cubicBezTo>
                  <a:close/>
                </a:path>
              </a:pathLst>
            </a:custGeom>
            <a:solidFill>
              <a:srgbClr val="5139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5" name="Freeform 246"/>
            <p:cNvSpPr/>
            <p:nvPr/>
          </p:nvSpPr>
          <p:spPr bwMode="auto">
            <a:xfrm>
              <a:off x="6710363" y="4059238"/>
              <a:ext cx="260350" cy="128587"/>
            </a:xfrm>
            <a:custGeom>
              <a:avLst/>
              <a:gdLst>
                <a:gd name="T0" fmla="*/ 0 w 132"/>
                <a:gd name="T1" fmla="*/ 62 h 65"/>
                <a:gd name="T2" fmla="*/ 28 w 132"/>
                <a:gd name="T3" fmla="*/ 65 h 65"/>
                <a:gd name="T4" fmla="*/ 57 w 132"/>
                <a:gd name="T5" fmla="*/ 60 h 65"/>
                <a:gd name="T6" fmla="*/ 100 w 132"/>
                <a:gd name="T7" fmla="*/ 36 h 65"/>
                <a:gd name="T8" fmla="*/ 132 w 132"/>
                <a:gd name="T9" fmla="*/ 0 h 65"/>
                <a:gd name="T10" fmla="*/ 43 w 132"/>
                <a:gd name="T11" fmla="*/ 53 h 65"/>
                <a:gd name="T12" fmla="*/ 21 w 132"/>
                <a:gd name="T13" fmla="*/ 55 h 65"/>
                <a:gd name="T14" fmla="*/ 0 w 132"/>
                <a:gd name="T15" fmla="*/ 6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2" h="65">
                  <a:moveTo>
                    <a:pt x="0" y="62"/>
                  </a:moveTo>
                  <a:cubicBezTo>
                    <a:pt x="8" y="65"/>
                    <a:pt x="20" y="65"/>
                    <a:pt x="28" y="65"/>
                  </a:cubicBezTo>
                  <a:cubicBezTo>
                    <a:pt x="38" y="64"/>
                    <a:pt x="48" y="63"/>
                    <a:pt x="57" y="60"/>
                  </a:cubicBezTo>
                  <a:cubicBezTo>
                    <a:pt x="73" y="55"/>
                    <a:pt x="88" y="48"/>
                    <a:pt x="100" y="36"/>
                  </a:cubicBezTo>
                  <a:cubicBezTo>
                    <a:pt x="111" y="25"/>
                    <a:pt x="126" y="15"/>
                    <a:pt x="132" y="0"/>
                  </a:cubicBezTo>
                  <a:cubicBezTo>
                    <a:pt x="107" y="29"/>
                    <a:pt x="79" y="44"/>
                    <a:pt x="43" y="53"/>
                  </a:cubicBezTo>
                  <a:cubicBezTo>
                    <a:pt x="35" y="54"/>
                    <a:pt x="28" y="54"/>
                    <a:pt x="21" y="55"/>
                  </a:cubicBezTo>
                  <a:cubicBezTo>
                    <a:pt x="14" y="56"/>
                    <a:pt x="5" y="57"/>
                    <a:pt x="0" y="62"/>
                  </a:cubicBezTo>
                  <a:close/>
                </a:path>
              </a:pathLst>
            </a:custGeom>
            <a:solidFill>
              <a:srgbClr val="33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6" name="Freeform 247"/>
            <p:cNvSpPr/>
            <p:nvPr/>
          </p:nvSpPr>
          <p:spPr bwMode="auto">
            <a:xfrm>
              <a:off x="6731001" y="3929063"/>
              <a:ext cx="200025" cy="120650"/>
            </a:xfrm>
            <a:custGeom>
              <a:avLst/>
              <a:gdLst>
                <a:gd name="T0" fmla="*/ 90 w 101"/>
                <a:gd name="T1" fmla="*/ 11 h 61"/>
                <a:gd name="T2" fmla="*/ 42 w 101"/>
                <a:gd name="T3" fmla="*/ 42 h 61"/>
                <a:gd name="T4" fmla="*/ 0 w 101"/>
                <a:gd name="T5" fmla="*/ 59 h 61"/>
                <a:gd name="T6" fmla="*/ 55 w 101"/>
                <a:gd name="T7" fmla="*/ 53 h 61"/>
                <a:gd name="T8" fmla="*/ 101 w 101"/>
                <a:gd name="T9" fmla="*/ 0 h 61"/>
                <a:gd name="T10" fmla="*/ 100 w 101"/>
                <a:gd name="T11" fmla="*/ 1 h 61"/>
                <a:gd name="T12" fmla="*/ 90 w 101"/>
                <a:gd name="T13" fmla="*/ 1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" h="61">
                  <a:moveTo>
                    <a:pt x="90" y="11"/>
                  </a:moveTo>
                  <a:cubicBezTo>
                    <a:pt x="76" y="23"/>
                    <a:pt x="59" y="36"/>
                    <a:pt x="42" y="42"/>
                  </a:cubicBezTo>
                  <a:cubicBezTo>
                    <a:pt x="26" y="47"/>
                    <a:pt x="13" y="51"/>
                    <a:pt x="0" y="59"/>
                  </a:cubicBezTo>
                  <a:cubicBezTo>
                    <a:pt x="15" y="61"/>
                    <a:pt x="41" y="59"/>
                    <a:pt x="55" y="53"/>
                  </a:cubicBezTo>
                  <a:cubicBezTo>
                    <a:pt x="74" y="45"/>
                    <a:pt x="92" y="20"/>
                    <a:pt x="101" y="0"/>
                  </a:cubicBezTo>
                  <a:cubicBezTo>
                    <a:pt x="101" y="0"/>
                    <a:pt x="100" y="1"/>
                    <a:pt x="100" y="1"/>
                  </a:cubicBezTo>
                  <a:cubicBezTo>
                    <a:pt x="97" y="5"/>
                    <a:pt x="94" y="8"/>
                    <a:pt x="90" y="11"/>
                  </a:cubicBezTo>
                  <a:close/>
                </a:path>
              </a:pathLst>
            </a:custGeom>
            <a:solidFill>
              <a:srgbClr val="33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7" name="Freeform 248"/>
            <p:cNvSpPr/>
            <p:nvPr/>
          </p:nvSpPr>
          <p:spPr bwMode="auto">
            <a:xfrm>
              <a:off x="7707313" y="3502025"/>
              <a:ext cx="550863" cy="488950"/>
            </a:xfrm>
            <a:custGeom>
              <a:avLst/>
              <a:gdLst>
                <a:gd name="T0" fmla="*/ 24 w 279"/>
                <a:gd name="T1" fmla="*/ 151 h 247"/>
                <a:gd name="T2" fmla="*/ 211 w 279"/>
                <a:gd name="T3" fmla="*/ 199 h 247"/>
                <a:gd name="T4" fmla="*/ 236 w 279"/>
                <a:gd name="T5" fmla="*/ 41 h 247"/>
                <a:gd name="T6" fmla="*/ 48 w 279"/>
                <a:gd name="T7" fmla="*/ 38 h 247"/>
                <a:gd name="T8" fmla="*/ 10 w 279"/>
                <a:gd name="T9" fmla="*/ 84 h 247"/>
                <a:gd name="T10" fmla="*/ 24 w 279"/>
                <a:gd name="T11" fmla="*/ 151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9" h="247">
                  <a:moveTo>
                    <a:pt x="24" y="151"/>
                  </a:moveTo>
                  <a:cubicBezTo>
                    <a:pt x="24" y="151"/>
                    <a:pt x="143" y="247"/>
                    <a:pt x="211" y="199"/>
                  </a:cubicBezTo>
                  <a:cubicBezTo>
                    <a:pt x="279" y="152"/>
                    <a:pt x="269" y="64"/>
                    <a:pt x="236" y="41"/>
                  </a:cubicBezTo>
                  <a:cubicBezTo>
                    <a:pt x="176" y="0"/>
                    <a:pt x="141" y="51"/>
                    <a:pt x="48" y="38"/>
                  </a:cubicBezTo>
                  <a:cubicBezTo>
                    <a:pt x="48" y="38"/>
                    <a:pt x="20" y="49"/>
                    <a:pt x="10" y="84"/>
                  </a:cubicBezTo>
                  <a:cubicBezTo>
                    <a:pt x="0" y="119"/>
                    <a:pt x="24" y="151"/>
                    <a:pt x="24" y="151"/>
                  </a:cubicBezTo>
                  <a:close/>
                </a:path>
              </a:pathLst>
            </a:custGeom>
            <a:solidFill>
              <a:srgbClr val="F7C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8" name="Freeform 249"/>
            <p:cNvSpPr/>
            <p:nvPr/>
          </p:nvSpPr>
          <p:spPr bwMode="auto">
            <a:xfrm>
              <a:off x="7702551" y="3517900"/>
              <a:ext cx="484188" cy="434975"/>
            </a:xfrm>
            <a:custGeom>
              <a:avLst/>
              <a:gdLst>
                <a:gd name="T0" fmla="*/ 21 w 245"/>
                <a:gd name="T1" fmla="*/ 136 h 220"/>
                <a:gd name="T2" fmla="*/ 184 w 245"/>
                <a:gd name="T3" fmla="*/ 178 h 220"/>
                <a:gd name="T4" fmla="*/ 205 w 245"/>
                <a:gd name="T5" fmla="*/ 37 h 220"/>
                <a:gd name="T6" fmla="*/ 39 w 245"/>
                <a:gd name="T7" fmla="*/ 33 h 220"/>
                <a:gd name="T8" fmla="*/ 9 w 245"/>
                <a:gd name="T9" fmla="*/ 76 h 220"/>
                <a:gd name="T10" fmla="*/ 21 w 245"/>
                <a:gd name="T11" fmla="*/ 136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5" h="220">
                  <a:moveTo>
                    <a:pt x="21" y="136"/>
                  </a:moveTo>
                  <a:cubicBezTo>
                    <a:pt x="21" y="136"/>
                    <a:pt x="122" y="220"/>
                    <a:pt x="184" y="178"/>
                  </a:cubicBezTo>
                  <a:cubicBezTo>
                    <a:pt x="245" y="136"/>
                    <a:pt x="236" y="57"/>
                    <a:pt x="205" y="37"/>
                  </a:cubicBezTo>
                  <a:cubicBezTo>
                    <a:pt x="151" y="0"/>
                    <a:pt x="124" y="46"/>
                    <a:pt x="39" y="33"/>
                  </a:cubicBezTo>
                  <a:cubicBezTo>
                    <a:pt x="39" y="33"/>
                    <a:pt x="17" y="45"/>
                    <a:pt x="9" y="76"/>
                  </a:cubicBezTo>
                  <a:cubicBezTo>
                    <a:pt x="0" y="107"/>
                    <a:pt x="21" y="136"/>
                    <a:pt x="21" y="136"/>
                  </a:cubicBezTo>
                  <a:close/>
                </a:path>
              </a:pathLst>
            </a:custGeom>
            <a:solidFill>
              <a:srgbClr val="F9DA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9" name="Freeform 250"/>
            <p:cNvSpPr/>
            <p:nvPr/>
          </p:nvSpPr>
          <p:spPr bwMode="auto">
            <a:xfrm>
              <a:off x="8072438" y="3695700"/>
              <a:ext cx="38100" cy="73025"/>
            </a:xfrm>
            <a:custGeom>
              <a:avLst/>
              <a:gdLst>
                <a:gd name="T0" fmla="*/ 14 w 19"/>
                <a:gd name="T1" fmla="*/ 1 h 37"/>
                <a:gd name="T2" fmla="*/ 17 w 19"/>
                <a:gd name="T3" fmla="*/ 20 h 37"/>
                <a:gd name="T4" fmla="*/ 5 w 19"/>
                <a:gd name="T5" fmla="*/ 36 h 37"/>
                <a:gd name="T6" fmla="*/ 2 w 19"/>
                <a:gd name="T7" fmla="*/ 17 h 37"/>
                <a:gd name="T8" fmla="*/ 14 w 19"/>
                <a:gd name="T9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37">
                  <a:moveTo>
                    <a:pt x="14" y="1"/>
                  </a:moveTo>
                  <a:cubicBezTo>
                    <a:pt x="18" y="2"/>
                    <a:pt x="19" y="10"/>
                    <a:pt x="17" y="20"/>
                  </a:cubicBezTo>
                  <a:cubicBezTo>
                    <a:pt x="15" y="30"/>
                    <a:pt x="9" y="37"/>
                    <a:pt x="5" y="36"/>
                  </a:cubicBezTo>
                  <a:cubicBezTo>
                    <a:pt x="1" y="35"/>
                    <a:pt x="0" y="26"/>
                    <a:pt x="2" y="17"/>
                  </a:cubicBezTo>
                  <a:cubicBezTo>
                    <a:pt x="4" y="7"/>
                    <a:pt x="10" y="0"/>
                    <a:pt x="14" y="1"/>
                  </a:cubicBezTo>
                  <a:close/>
                </a:path>
              </a:pathLst>
            </a:custGeom>
            <a:solidFill>
              <a:srgbClr val="F9F7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0" name="Freeform 251"/>
            <p:cNvSpPr/>
            <p:nvPr/>
          </p:nvSpPr>
          <p:spPr bwMode="auto">
            <a:xfrm>
              <a:off x="7959726" y="2965450"/>
              <a:ext cx="220663" cy="176212"/>
            </a:xfrm>
            <a:custGeom>
              <a:avLst/>
              <a:gdLst>
                <a:gd name="T0" fmla="*/ 106 w 111"/>
                <a:gd name="T1" fmla="*/ 89 h 89"/>
                <a:gd name="T2" fmla="*/ 31 w 111"/>
                <a:gd name="T3" fmla="*/ 30 h 89"/>
                <a:gd name="T4" fmla="*/ 99 w 111"/>
                <a:gd name="T5" fmla="*/ 39 h 89"/>
                <a:gd name="T6" fmla="*/ 106 w 111"/>
                <a:gd name="T7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89">
                  <a:moveTo>
                    <a:pt x="106" y="89"/>
                  </a:moveTo>
                  <a:cubicBezTo>
                    <a:pt x="106" y="89"/>
                    <a:pt x="0" y="79"/>
                    <a:pt x="31" y="30"/>
                  </a:cubicBezTo>
                  <a:cubicBezTo>
                    <a:pt x="51" y="0"/>
                    <a:pt x="83" y="14"/>
                    <a:pt x="99" y="39"/>
                  </a:cubicBezTo>
                  <a:cubicBezTo>
                    <a:pt x="108" y="54"/>
                    <a:pt x="111" y="75"/>
                    <a:pt x="106" y="89"/>
                  </a:cubicBezTo>
                  <a:close/>
                </a:path>
              </a:pathLst>
            </a:custGeom>
            <a:solidFill>
              <a:srgbClr val="F7C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1" name="Freeform 252"/>
            <p:cNvSpPr/>
            <p:nvPr/>
          </p:nvSpPr>
          <p:spPr bwMode="auto">
            <a:xfrm>
              <a:off x="8048626" y="2965450"/>
              <a:ext cx="146050" cy="174625"/>
            </a:xfrm>
            <a:custGeom>
              <a:avLst/>
              <a:gdLst>
                <a:gd name="T0" fmla="*/ 60 w 74"/>
                <a:gd name="T1" fmla="*/ 88 h 88"/>
                <a:gd name="T2" fmla="*/ 33 w 74"/>
                <a:gd name="T3" fmla="*/ 84 h 88"/>
                <a:gd name="T4" fmla="*/ 37 w 74"/>
                <a:gd name="T5" fmla="*/ 21 h 88"/>
                <a:gd name="T6" fmla="*/ 60 w 74"/>
                <a:gd name="T7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4" h="88">
                  <a:moveTo>
                    <a:pt x="60" y="88"/>
                  </a:moveTo>
                  <a:cubicBezTo>
                    <a:pt x="33" y="84"/>
                    <a:pt x="33" y="84"/>
                    <a:pt x="33" y="84"/>
                  </a:cubicBezTo>
                  <a:cubicBezTo>
                    <a:pt x="33" y="84"/>
                    <a:pt x="0" y="0"/>
                    <a:pt x="37" y="21"/>
                  </a:cubicBezTo>
                  <a:cubicBezTo>
                    <a:pt x="74" y="42"/>
                    <a:pt x="60" y="88"/>
                    <a:pt x="60" y="88"/>
                  </a:cubicBezTo>
                  <a:close/>
                </a:path>
              </a:pathLst>
            </a:custGeom>
            <a:solidFill>
              <a:srgbClr val="E5B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2" name="Freeform 253"/>
            <p:cNvSpPr/>
            <p:nvPr/>
          </p:nvSpPr>
          <p:spPr bwMode="auto">
            <a:xfrm>
              <a:off x="7720013" y="3906838"/>
              <a:ext cx="77788" cy="217487"/>
            </a:xfrm>
            <a:custGeom>
              <a:avLst/>
              <a:gdLst>
                <a:gd name="T0" fmla="*/ 13 w 49"/>
                <a:gd name="T1" fmla="*/ 0 h 137"/>
                <a:gd name="T2" fmla="*/ 49 w 49"/>
                <a:gd name="T3" fmla="*/ 0 h 137"/>
                <a:gd name="T4" fmla="*/ 49 w 49"/>
                <a:gd name="T5" fmla="*/ 137 h 137"/>
                <a:gd name="T6" fmla="*/ 0 w 49"/>
                <a:gd name="T7" fmla="*/ 137 h 137"/>
                <a:gd name="T8" fmla="*/ 13 w 49"/>
                <a:gd name="T9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137">
                  <a:moveTo>
                    <a:pt x="13" y="0"/>
                  </a:moveTo>
                  <a:lnTo>
                    <a:pt x="49" y="0"/>
                  </a:lnTo>
                  <a:lnTo>
                    <a:pt x="49" y="137"/>
                  </a:lnTo>
                  <a:lnTo>
                    <a:pt x="0" y="137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474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3" name="Freeform 256"/>
            <p:cNvSpPr/>
            <p:nvPr/>
          </p:nvSpPr>
          <p:spPr bwMode="auto">
            <a:xfrm>
              <a:off x="6645276" y="4564063"/>
              <a:ext cx="1168400" cy="528637"/>
            </a:xfrm>
            <a:custGeom>
              <a:avLst/>
              <a:gdLst>
                <a:gd name="T0" fmla="*/ 353 w 591"/>
                <a:gd name="T1" fmla="*/ 0 h 267"/>
                <a:gd name="T2" fmla="*/ 591 w 591"/>
                <a:gd name="T3" fmla="*/ 214 h 267"/>
                <a:gd name="T4" fmla="*/ 320 w 591"/>
                <a:gd name="T5" fmla="*/ 267 h 267"/>
                <a:gd name="T6" fmla="*/ 0 w 591"/>
                <a:gd name="T7" fmla="*/ 18 h 267"/>
                <a:gd name="T8" fmla="*/ 353 w 591"/>
                <a:gd name="T9" fmla="*/ 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1" h="267">
                  <a:moveTo>
                    <a:pt x="353" y="0"/>
                  </a:moveTo>
                  <a:cubicBezTo>
                    <a:pt x="353" y="0"/>
                    <a:pt x="539" y="43"/>
                    <a:pt x="591" y="214"/>
                  </a:cubicBezTo>
                  <a:cubicBezTo>
                    <a:pt x="591" y="214"/>
                    <a:pt x="341" y="243"/>
                    <a:pt x="320" y="267"/>
                  </a:cubicBezTo>
                  <a:cubicBezTo>
                    <a:pt x="320" y="267"/>
                    <a:pt x="279" y="34"/>
                    <a:pt x="0" y="18"/>
                  </a:cubicBezTo>
                  <a:lnTo>
                    <a:pt x="353" y="0"/>
                  </a:lnTo>
                  <a:close/>
                </a:path>
              </a:pathLst>
            </a:custGeom>
            <a:solidFill>
              <a:srgbClr val="F9F7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4" name="Freeform 257"/>
            <p:cNvSpPr/>
            <p:nvPr/>
          </p:nvSpPr>
          <p:spPr bwMode="auto">
            <a:xfrm>
              <a:off x="6645276" y="4579938"/>
              <a:ext cx="1168400" cy="512762"/>
            </a:xfrm>
            <a:custGeom>
              <a:avLst/>
              <a:gdLst>
                <a:gd name="T0" fmla="*/ 373 w 591"/>
                <a:gd name="T1" fmla="*/ 176 h 259"/>
                <a:gd name="T2" fmla="*/ 193 w 591"/>
                <a:gd name="T3" fmla="*/ 0 h 259"/>
                <a:gd name="T4" fmla="*/ 0 w 591"/>
                <a:gd name="T5" fmla="*/ 10 h 259"/>
                <a:gd name="T6" fmla="*/ 320 w 591"/>
                <a:gd name="T7" fmla="*/ 259 h 259"/>
                <a:gd name="T8" fmla="*/ 591 w 591"/>
                <a:gd name="T9" fmla="*/ 206 h 259"/>
                <a:gd name="T10" fmla="*/ 575 w 591"/>
                <a:gd name="T11" fmla="*/ 165 h 259"/>
                <a:gd name="T12" fmla="*/ 373 w 591"/>
                <a:gd name="T13" fmla="*/ 176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1" h="259">
                  <a:moveTo>
                    <a:pt x="373" y="176"/>
                  </a:moveTo>
                  <a:cubicBezTo>
                    <a:pt x="288" y="145"/>
                    <a:pt x="247" y="66"/>
                    <a:pt x="193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279" y="26"/>
                    <a:pt x="320" y="259"/>
                    <a:pt x="320" y="259"/>
                  </a:cubicBezTo>
                  <a:cubicBezTo>
                    <a:pt x="341" y="235"/>
                    <a:pt x="591" y="206"/>
                    <a:pt x="591" y="206"/>
                  </a:cubicBezTo>
                  <a:cubicBezTo>
                    <a:pt x="586" y="191"/>
                    <a:pt x="581" y="178"/>
                    <a:pt x="575" y="165"/>
                  </a:cubicBezTo>
                  <a:cubicBezTo>
                    <a:pt x="510" y="191"/>
                    <a:pt x="439" y="200"/>
                    <a:pt x="373" y="176"/>
                  </a:cubicBezTo>
                  <a:close/>
                </a:path>
              </a:pathLst>
            </a:custGeom>
            <a:solidFill>
              <a:srgbClr val="EAE8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5" name="Freeform 258"/>
            <p:cNvSpPr/>
            <p:nvPr/>
          </p:nvSpPr>
          <p:spPr bwMode="auto">
            <a:xfrm>
              <a:off x="6645276" y="4564063"/>
              <a:ext cx="895350" cy="109537"/>
            </a:xfrm>
            <a:custGeom>
              <a:avLst/>
              <a:gdLst>
                <a:gd name="T0" fmla="*/ 350 w 453"/>
                <a:gd name="T1" fmla="*/ 43 h 55"/>
                <a:gd name="T2" fmla="*/ 453 w 453"/>
                <a:gd name="T3" fmla="*/ 43 h 55"/>
                <a:gd name="T4" fmla="*/ 353 w 453"/>
                <a:gd name="T5" fmla="*/ 0 h 55"/>
                <a:gd name="T6" fmla="*/ 0 w 453"/>
                <a:gd name="T7" fmla="*/ 18 h 55"/>
                <a:gd name="T8" fmla="*/ 149 w 453"/>
                <a:gd name="T9" fmla="*/ 54 h 55"/>
                <a:gd name="T10" fmla="*/ 350 w 453"/>
                <a:gd name="T11" fmla="*/ 4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3" h="55">
                  <a:moveTo>
                    <a:pt x="350" y="43"/>
                  </a:moveTo>
                  <a:cubicBezTo>
                    <a:pt x="384" y="41"/>
                    <a:pt x="419" y="42"/>
                    <a:pt x="453" y="43"/>
                  </a:cubicBezTo>
                  <a:cubicBezTo>
                    <a:pt x="400" y="11"/>
                    <a:pt x="353" y="0"/>
                    <a:pt x="353" y="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60" y="21"/>
                    <a:pt x="109" y="35"/>
                    <a:pt x="149" y="54"/>
                  </a:cubicBezTo>
                  <a:cubicBezTo>
                    <a:pt x="216" y="55"/>
                    <a:pt x="283" y="47"/>
                    <a:pt x="350" y="43"/>
                  </a:cubicBez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6" name="Rectangle 259"/>
            <p:cNvSpPr>
              <a:spLocks noChangeArrowheads="1"/>
            </p:cNvSpPr>
            <p:nvPr/>
          </p:nvSpPr>
          <p:spPr bwMode="auto">
            <a:xfrm>
              <a:off x="6524626" y="4506913"/>
              <a:ext cx="852488" cy="119062"/>
            </a:xfrm>
            <a:prstGeom prst="rect">
              <a:avLst/>
            </a:prstGeom>
            <a:solidFill>
              <a:srgbClr val="304F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7" name="Rectangle 260"/>
            <p:cNvSpPr>
              <a:spLocks noChangeArrowheads="1"/>
            </p:cNvSpPr>
            <p:nvPr/>
          </p:nvSpPr>
          <p:spPr bwMode="auto">
            <a:xfrm>
              <a:off x="6524626" y="4506913"/>
              <a:ext cx="852488" cy="119062"/>
            </a:xfrm>
            <a:prstGeom prst="rect">
              <a:avLst/>
            </a:prstGeom>
            <a:solidFill>
              <a:srgbClr val="304F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8" name="Freeform 261"/>
            <p:cNvSpPr/>
            <p:nvPr/>
          </p:nvSpPr>
          <p:spPr bwMode="auto">
            <a:xfrm>
              <a:off x="6524626" y="4521200"/>
              <a:ext cx="852488" cy="104775"/>
            </a:xfrm>
            <a:custGeom>
              <a:avLst/>
              <a:gdLst>
                <a:gd name="T0" fmla="*/ 404 w 431"/>
                <a:gd name="T1" fmla="*/ 9 h 53"/>
                <a:gd name="T2" fmla="*/ 275 w 431"/>
                <a:gd name="T3" fmla="*/ 27 h 53"/>
                <a:gd name="T4" fmla="*/ 133 w 431"/>
                <a:gd name="T5" fmla="*/ 30 h 53"/>
                <a:gd name="T6" fmla="*/ 0 w 431"/>
                <a:gd name="T7" fmla="*/ 42 h 53"/>
                <a:gd name="T8" fmla="*/ 0 w 431"/>
                <a:gd name="T9" fmla="*/ 53 h 53"/>
                <a:gd name="T10" fmla="*/ 431 w 431"/>
                <a:gd name="T11" fmla="*/ 53 h 53"/>
                <a:gd name="T12" fmla="*/ 431 w 431"/>
                <a:gd name="T13" fmla="*/ 0 h 53"/>
                <a:gd name="T14" fmla="*/ 404 w 431"/>
                <a:gd name="T15" fmla="*/ 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1" h="53">
                  <a:moveTo>
                    <a:pt x="404" y="9"/>
                  </a:moveTo>
                  <a:cubicBezTo>
                    <a:pt x="361" y="18"/>
                    <a:pt x="319" y="24"/>
                    <a:pt x="275" y="27"/>
                  </a:cubicBezTo>
                  <a:cubicBezTo>
                    <a:pt x="228" y="29"/>
                    <a:pt x="180" y="32"/>
                    <a:pt x="133" y="30"/>
                  </a:cubicBezTo>
                  <a:cubicBezTo>
                    <a:pt x="88" y="28"/>
                    <a:pt x="43" y="27"/>
                    <a:pt x="0" y="42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431" y="53"/>
                    <a:pt x="431" y="53"/>
                    <a:pt x="431" y="53"/>
                  </a:cubicBezTo>
                  <a:cubicBezTo>
                    <a:pt x="431" y="0"/>
                    <a:pt x="431" y="0"/>
                    <a:pt x="431" y="0"/>
                  </a:cubicBezTo>
                  <a:cubicBezTo>
                    <a:pt x="423" y="4"/>
                    <a:pt x="413" y="7"/>
                    <a:pt x="404" y="9"/>
                  </a:cubicBezTo>
                  <a:close/>
                </a:path>
              </a:pathLst>
            </a:custGeom>
            <a:solidFill>
              <a:srgbClr val="273F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9" name="Freeform 262"/>
            <p:cNvSpPr/>
            <p:nvPr/>
          </p:nvSpPr>
          <p:spPr bwMode="auto">
            <a:xfrm>
              <a:off x="7388226" y="4802188"/>
              <a:ext cx="277813" cy="92075"/>
            </a:xfrm>
            <a:custGeom>
              <a:avLst/>
              <a:gdLst>
                <a:gd name="T0" fmla="*/ 140 w 140"/>
                <a:gd name="T1" fmla="*/ 21 h 47"/>
                <a:gd name="T2" fmla="*/ 11 w 140"/>
                <a:gd name="T3" fmla="*/ 47 h 47"/>
                <a:gd name="T4" fmla="*/ 0 w 140"/>
                <a:gd name="T5" fmla="*/ 31 h 47"/>
                <a:gd name="T6" fmla="*/ 128 w 140"/>
                <a:gd name="T7" fmla="*/ 8 h 47"/>
                <a:gd name="T8" fmla="*/ 140 w 140"/>
                <a:gd name="T9" fmla="*/ 2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47">
                  <a:moveTo>
                    <a:pt x="140" y="21"/>
                  </a:moveTo>
                  <a:cubicBezTo>
                    <a:pt x="140" y="21"/>
                    <a:pt x="54" y="25"/>
                    <a:pt x="11" y="47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70" y="0"/>
                    <a:pt x="128" y="8"/>
                  </a:cubicBezTo>
                  <a:lnTo>
                    <a:pt x="140" y="21"/>
                  </a:ln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0" name="Freeform 263"/>
            <p:cNvSpPr/>
            <p:nvPr/>
          </p:nvSpPr>
          <p:spPr bwMode="auto">
            <a:xfrm>
              <a:off x="7269163" y="4729163"/>
              <a:ext cx="325438" cy="73025"/>
            </a:xfrm>
            <a:custGeom>
              <a:avLst/>
              <a:gdLst>
                <a:gd name="T0" fmla="*/ 164 w 164"/>
                <a:gd name="T1" fmla="*/ 18 h 37"/>
                <a:gd name="T2" fmla="*/ 13 w 164"/>
                <a:gd name="T3" fmla="*/ 37 h 37"/>
                <a:gd name="T4" fmla="*/ 0 w 164"/>
                <a:gd name="T5" fmla="*/ 25 h 37"/>
                <a:gd name="T6" fmla="*/ 152 w 164"/>
                <a:gd name="T7" fmla="*/ 6 h 37"/>
                <a:gd name="T8" fmla="*/ 164 w 164"/>
                <a:gd name="T9" fmla="*/ 1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4" h="37">
                  <a:moveTo>
                    <a:pt x="164" y="18"/>
                  </a:moveTo>
                  <a:cubicBezTo>
                    <a:pt x="164" y="18"/>
                    <a:pt x="127" y="5"/>
                    <a:pt x="13" y="37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81" y="0"/>
                    <a:pt x="152" y="6"/>
                  </a:cubicBezTo>
                  <a:lnTo>
                    <a:pt x="164" y="18"/>
                  </a:ln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1" name="Freeform 264"/>
            <p:cNvSpPr/>
            <p:nvPr/>
          </p:nvSpPr>
          <p:spPr bwMode="auto">
            <a:xfrm>
              <a:off x="7329488" y="4776788"/>
              <a:ext cx="298450" cy="74612"/>
            </a:xfrm>
            <a:custGeom>
              <a:avLst/>
              <a:gdLst>
                <a:gd name="T0" fmla="*/ 138 w 151"/>
                <a:gd name="T1" fmla="*/ 3 h 38"/>
                <a:gd name="T2" fmla="*/ 0 w 151"/>
                <a:gd name="T3" fmla="*/ 22 h 38"/>
                <a:gd name="T4" fmla="*/ 10 w 151"/>
                <a:gd name="T5" fmla="*/ 38 h 38"/>
                <a:gd name="T6" fmla="*/ 151 w 151"/>
                <a:gd name="T7" fmla="*/ 15 h 38"/>
                <a:gd name="T8" fmla="*/ 138 w 151"/>
                <a:gd name="T9" fmla="*/ 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38">
                  <a:moveTo>
                    <a:pt x="138" y="3"/>
                  </a:moveTo>
                  <a:cubicBezTo>
                    <a:pt x="109" y="0"/>
                    <a:pt x="37" y="4"/>
                    <a:pt x="0" y="22"/>
                  </a:cubicBezTo>
                  <a:cubicBezTo>
                    <a:pt x="1" y="24"/>
                    <a:pt x="8" y="35"/>
                    <a:pt x="10" y="38"/>
                  </a:cubicBezTo>
                  <a:cubicBezTo>
                    <a:pt x="75" y="15"/>
                    <a:pt x="151" y="15"/>
                    <a:pt x="151" y="15"/>
                  </a:cubicBezTo>
                  <a:lnTo>
                    <a:pt x="138" y="3"/>
                  </a:ln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2" name="Freeform 265"/>
            <p:cNvSpPr/>
            <p:nvPr/>
          </p:nvSpPr>
          <p:spPr bwMode="auto">
            <a:xfrm>
              <a:off x="7813676" y="5934075"/>
              <a:ext cx="206375" cy="169862"/>
            </a:xfrm>
            <a:custGeom>
              <a:avLst/>
              <a:gdLst>
                <a:gd name="T0" fmla="*/ 82 w 104"/>
                <a:gd name="T1" fmla="*/ 0 h 86"/>
                <a:gd name="T2" fmla="*/ 104 w 104"/>
                <a:gd name="T3" fmla="*/ 0 h 86"/>
                <a:gd name="T4" fmla="*/ 20 w 104"/>
                <a:gd name="T5" fmla="*/ 86 h 86"/>
                <a:gd name="T6" fmla="*/ 0 w 104"/>
                <a:gd name="T7" fmla="*/ 79 h 86"/>
                <a:gd name="T8" fmla="*/ 82 w 104"/>
                <a:gd name="T9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86">
                  <a:moveTo>
                    <a:pt x="82" y="0"/>
                  </a:moveTo>
                  <a:cubicBezTo>
                    <a:pt x="104" y="0"/>
                    <a:pt x="104" y="0"/>
                    <a:pt x="104" y="0"/>
                  </a:cubicBezTo>
                  <a:cubicBezTo>
                    <a:pt x="20" y="86"/>
                    <a:pt x="20" y="86"/>
                    <a:pt x="20" y="86"/>
                  </a:cubicBezTo>
                  <a:cubicBezTo>
                    <a:pt x="20" y="86"/>
                    <a:pt x="20" y="86"/>
                    <a:pt x="0" y="79"/>
                  </a:cubicBezTo>
                  <a:cubicBezTo>
                    <a:pt x="36" y="61"/>
                    <a:pt x="82" y="0"/>
                    <a:pt x="82" y="0"/>
                  </a:cubicBez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3" name="Freeform 266"/>
            <p:cNvSpPr/>
            <p:nvPr/>
          </p:nvSpPr>
          <p:spPr bwMode="auto">
            <a:xfrm>
              <a:off x="7810501" y="5934075"/>
              <a:ext cx="146050" cy="123825"/>
            </a:xfrm>
            <a:custGeom>
              <a:avLst/>
              <a:gdLst>
                <a:gd name="T0" fmla="*/ 13 w 74"/>
                <a:gd name="T1" fmla="*/ 63 h 63"/>
                <a:gd name="T2" fmla="*/ 74 w 74"/>
                <a:gd name="T3" fmla="*/ 0 h 63"/>
                <a:gd name="T4" fmla="*/ 53 w 74"/>
                <a:gd name="T5" fmla="*/ 0 h 63"/>
                <a:gd name="T6" fmla="*/ 0 w 74"/>
                <a:gd name="T7" fmla="*/ 58 h 63"/>
                <a:gd name="T8" fmla="*/ 13 w 74"/>
                <a:gd name="T9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63">
                  <a:moveTo>
                    <a:pt x="13" y="63"/>
                  </a:moveTo>
                  <a:cubicBezTo>
                    <a:pt x="74" y="0"/>
                    <a:pt x="74" y="0"/>
                    <a:pt x="74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0"/>
                    <a:pt x="28" y="33"/>
                    <a:pt x="0" y="58"/>
                  </a:cubicBezTo>
                  <a:cubicBezTo>
                    <a:pt x="5" y="59"/>
                    <a:pt x="9" y="61"/>
                    <a:pt x="13" y="63"/>
                  </a:cubicBez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4" name="Freeform 267"/>
            <p:cNvSpPr/>
            <p:nvPr/>
          </p:nvSpPr>
          <p:spPr bwMode="auto">
            <a:xfrm>
              <a:off x="7735888" y="5919788"/>
              <a:ext cx="168275" cy="150812"/>
            </a:xfrm>
            <a:custGeom>
              <a:avLst/>
              <a:gdLst>
                <a:gd name="T0" fmla="*/ 11 w 85"/>
                <a:gd name="T1" fmla="*/ 76 h 76"/>
                <a:gd name="T2" fmla="*/ 85 w 85"/>
                <a:gd name="T3" fmla="*/ 0 h 76"/>
                <a:gd name="T4" fmla="*/ 64 w 85"/>
                <a:gd name="T5" fmla="*/ 0 h 76"/>
                <a:gd name="T6" fmla="*/ 0 w 85"/>
                <a:gd name="T7" fmla="*/ 67 h 76"/>
                <a:gd name="T8" fmla="*/ 11 w 85"/>
                <a:gd name="T9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76">
                  <a:moveTo>
                    <a:pt x="11" y="76"/>
                  </a:moveTo>
                  <a:cubicBezTo>
                    <a:pt x="85" y="0"/>
                    <a:pt x="85" y="0"/>
                    <a:pt x="85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4" y="0"/>
                    <a:pt x="32" y="37"/>
                    <a:pt x="0" y="67"/>
                  </a:cubicBezTo>
                  <a:cubicBezTo>
                    <a:pt x="4" y="70"/>
                    <a:pt x="8" y="73"/>
                    <a:pt x="11" y="76"/>
                  </a:cubicBez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5" name="Freeform 268"/>
            <p:cNvSpPr/>
            <p:nvPr/>
          </p:nvSpPr>
          <p:spPr bwMode="auto">
            <a:xfrm>
              <a:off x="8680451" y="5973763"/>
              <a:ext cx="989013" cy="130175"/>
            </a:xfrm>
            <a:custGeom>
              <a:avLst/>
              <a:gdLst>
                <a:gd name="T0" fmla="*/ 619 w 623"/>
                <a:gd name="T1" fmla="*/ 82 h 82"/>
                <a:gd name="T2" fmla="*/ 0 w 623"/>
                <a:gd name="T3" fmla="*/ 75 h 82"/>
                <a:gd name="T4" fmla="*/ 0 w 623"/>
                <a:gd name="T5" fmla="*/ 0 h 82"/>
                <a:gd name="T6" fmla="*/ 623 w 623"/>
                <a:gd name="T7" fmla="*/ 15 h 82"/>
                <a:gd name="T8" fmla="*/ 619 w 623"/>
                <a:gd name="T9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3" h="82">
                  <a:moveTo>
                    <a:pt x="619" y="82"/>
                  </a:moveTo>
                  <a:lnTo>
                    <a:pt x="0" y="75"/>
                  </a:lnTo>
                  <a:lnTo>
                    <a:pt x="0" y="0"/>
                  </a:lnTo>
                  <a:lnTo>
                    <a:pt x="623" y="15"/>
                  </a:lnTo>
                  <a:lnTo>
                    <a:pt x="619" y="82"/>
                  </a:lnTo>
                  <a:close/>
                </a:path>
              </a:pathLst>
            </a:custGeom>
            <a:solidFill>
              <a:srgbClr val="3036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6" name="Freeform 269"/>
            <p:cNvSpPr/>
            <p:nvPr/>
          </p:nvSpPr>
          <p:spPr bwMode="auto">
            <a:xfrm>
              <a:off x="8689976" y="5973763"/>
              <a:ext cx="979488" cy="39687"/>
            </a:xfrm>
            <a:custGeom>
              <a:avLst/>
              <a:gdLst>
                <a:gd name="T0" fmla="*/ 0 w 495"/>
                <a:gd name="T1" fmla="*/ 0 h 20"/>
                <a:gd name="T2" fmla="*/ 18 w 495"/>
                <a:gd name="T3" fmla="*/ 12 h 20"/>
                <a:gd name="T4" fmla="*/ 88 w 495"/>
                <a:gd name="T5" fmla="*/ 19 h 20"/>
                <a:gd name="T6" fmla="*/ 94 w 495"/>
                <a:gd name="T7" fmla="*/ 20 h 20"/>
                <a:gd name="T8" fmla="*/ 495 w 495"/>
                <a:gd name="T9" fmla="*/ 20 h 20"/>
                <a:gd name="T10" fmla="*/ 495 w 495"/>
                <a:gd name="T11" fmla="*/ 12 h 20"/>
                <a:gd name="T12" fmla="*/ 0 w 495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5" h="20">
                  <a:moveTo>
                    <a:pt x="0" y="0"/>
                  </a:moveTo>
                  <a:cubicBezTo>
                    <a:pt x="6" y="4"/>
                    <a:pt x="12" y="8"/>
                    <a:pt x="18" y="12"/>
                  </a:cubicBezTo>
                  <a:cubicBezTo>
                    <a:pt x="42" y="15"/>
                    <a:pt x="65" y="19"/>
                    <a:pt x="88" y="19"/>
                  </a:cubicBezTo>
                  <a:cubicBezTo>
                    <a:pt x="91" y="19"/>
                    <a:pt x="92" y="20"/>
                    <a:pt x="94" y="20"/>
                  </a:cubicBezTo>
                  <a:cubicBezTo>
                    <a:pt x="495" y="20"/>
                    <a:pt x="495" y="20"/>
                    <a:pt x="495" y="20"/>
                  </a:cubicBezTo>
                  <a:cubicBezTo>
                    <a:pt x="495" y="12"/>
                    <a:pt x="495" y="12"/>
                    <a:pt x="495" y="1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62B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7" name="Freeform 270"/>
            <p:cNvSpPr/>
            <p:nvPr/>
          </p:nvSpPr>
          <p:spPr bwMode="auto">
            <a:xfrm>
              <a:off x="8680451" y="6065838"/>
              <a:ext cx="984250" cy="38100"/>
            </a:xfrm>
            <a:custGeom>
              <a:avLst/>
              <a:gdLst>
                <a:gd name="T0" fmla="*/ 0 w 620"/>
                <a:gd name="T1" fmla="*/ 0 h 24"/>
                <a:gd name="T2" fmla="*/ 0 w 620"/>
                <a:gd name="T3" fmla="*/ 17 h 24"/>
                <a:gd name="T4" fmla="*/ 619 w 620"/>
                <a:gd name="T5" fmla="*/ 24 h 24"/>
                <a:gd name="T6" fmla="*/ 620 w 620"/>
                <a:gd name="T7" fmla="*/ 0 h 24"/>
                <a:gd name="T8" fmla="*/ 0 w 620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0" h="24">
                  <a:moveTo>
                    <a:pt x="0" y="0"/>
                  </a:moveTo>
                  <a:lnTo>
                    <a:pt x="0" y="17"/>
                  </a:lnTo>
                  <a:lnTo>
                    <a:pt x="619" y="24"/>
                  </a:lnTo>
                  <a:lnTo>
                    <a:pt x="62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B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8" name="Freeform 271"/>
            <p:cNvSpPr/>
            <p:nvPr/>
          </p:nvSpPr>
          <p:spPr bwMode="auto">
            <a:xfrm>
              <a:off x="8745538" y="5911850"/>
              <a:ext cx="982663" cy="92075"/>
            </a:xfrm>
            <a:custGeom>
              <a:avLst/>
              <a:gdLst>
                <a:gd name="T0" fmla="*/ 618 w 619"/>
                <a:gd name="T1" fmla="*/ 58 h 58"/>
                <a:gd name="T2" fmla="*/ 0 w 619"/>
                <a:gd name="T3" fmla="*/ 45 h 58"/>
                <a:gd name="T4" fmla="*/ 1 w 619"/>
                <a:gd name="T5" fmla="*/ 0 h 58"/>
                <a:gd name="T6" fmla="*/ 619 w 619"/>
                <a:gd name="T7" fmla="*/ 13 h 58"/>
                <a:gd name="T8" fmla="*/ 618 w 619"/>
                <a:gd name="T9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9" h="58">
                  <a:moveTo>
                    <a:pt x="618" y="58"/>
                  </a:moveTo>
                  <a:lnTo>
                    <a:pt x="0" y="45"/>
                  </a:lnTo>
                  <a:lnTo>
                    <a:pt x="1" y="0"/>
                  </a:lnTo>
                  <a:lnTo>
                    <a:pt x="619" y="13"/>
                  </a:lnTo>
                  <a:lnTo>
                    <a:pt x="618" y="58"/>
                  </a:lnTo>
                  <a:close/>
                </a:path>
              </a:pathLst>
            </a:custGeom>
            <a:solidFill>
              <a:srgbClr val="6D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9" name="Freeform 272"/>
            <p:cNvSpPr/>
            <p:nvPr/>
          </p:nvSpPr>
          <p:spPr bwMode="auto">
            <a:xfrm>
              <a:off x="8772526" y="5911850"/>
              <a:ext cx="823913" cy="41275"/>
            </a:xfrm>
            <a:custGeom>
              <a:avLst/>
              <a:gdLst>
                <a:gd name="T0" fmla="*/ 251 w 416"/>
                <a:gd name="T1" fmla="*/ 13 h 21"/>
                <a:gd name="T2" fmla="*/ 381 w 416"/>
                <a:gd name="T3" fmla="*/ 13 h 21"/>
                <a:gd name="T4" fmla="*/ 416 w 416"/>
                <a:gd name="T5" fmla="*/ 8 h 21"/>
                <a:gd name="T6" fmla="*/ 0 w 416"/>
                <a:gd name="T7" fmla="*/ 0 h 21"/>
                <a:gd name="T8" fmla="*/ 251 w 416"/>
                <a:gd name="T9" fmla="*/ 1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6" h="21">
                  <a:moveTo>
                    <a:pt x="251" y="13"/>
                  </a:moveTo>
                  <a:cubicBezTo>
                    <a:pt x="294" y="13"/>
                    <a:pt x="338" y="15"/>
                    <a:pt x="381" y="13"/>
                  </a:cubicBezTo>
                  <a:cubicBezTo>
                    <a:pt x="393" y="13"/>
                    <a:pt x="405" y="11"/>
                    <a:pt x="416" y="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0" y="21"/>
                    <a:pt x="168" y="11"/>
                    <a:pt x="251" y="13"/>
                  </a:cubicBezTo>
                  <a:close/>
                </a:path>
              </a:pathLst>
            </a:custGeom>
            <a:solidFill>
              <a:srgbClr val="60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0" name="Freeform 273"/>
            <p:cNvSpPr/>
            <p:nvPr/>
          </p:nvSpPr>
          <p:spPr bwMode="auto">
            <a:xfrm>
              <a:off x="8745538" y="5957888"/>
              <a:ext cx="168275" cy="30162"/>
            </a:xfrm>
            <a:custGeom>
              <a:avLst/>
              <a:gdLst>
                <a:gd name="T0" fmla="*/ 0 w 85"/>
                <a:gd name="T1" fmla="*/ 0 h 15"/>
                <a:gd name="T2" fmla="*/ 0 w 85"/>
                <a:gd name="T3" fmla="*/ 13 h 15"/>
                <a:gd name="T4" fmla="*/ 85 w 85"/>
                <a:gd name="T5" fmla="*/ 15 h 15"/>
                <a:gd name="T6" fmla="*/ 0 w 85"/>
                <a:gd name="T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15">
                  <a:moveTo>
                    <a:pt x="0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85" y="15"/>
                    <a:pt x="85" y="15"/>
                    <a:pt x="85" y="15"/>
                  </a:cubicBezTo>
                  <a:cubicBezTo>
                    <a:pt x="56" y="12"/>
                    <a:pt x="28" y="8"/>
                    <a:pt x="0" y="0"/>
                  </a:cubicBezTo>
                  <a:close/>
                </a:path>
              </a:pathLst>
            </a:custGeom>
            <a:solidFill>
              <a:srgbClr val="60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1" name="Freeform 274"/>
            <p:cNvSpPr/>
            <p:nvPr/>
          </p:nvSpPr>
          <p:spPr bwMode="auto">
            <a:xfrm>
              <a:off x="8812213" y="5843588"/>
              <a:ext cx="730250" cy="85725"/>
            </a:xfrm>
            <a:custGeom>
              <a:avLst/>
              <a:gdLst>
                <a:gd name="T0" fmla="*/ 459 w 460"/>
                <a:gd name="T1" fmla="*/ 54 h 54"/>
                <a:gd name="T2" fmla="*/ 0 w 460"/>
                <a:gd name="T3" fmla="*/ 44 h 54"/>
                <a:gd name="T4" fmla="*/ 1 w 460"/>
                <a:gd name="T5" fmla="*/ 0 h 54"/>
                <a:gd name="T6" fmla="*/ 460 w 460"/>
                <a:gd name="T7" fmla="*/ 8 h 54"/>
                <a:gd name="T8" fmla="*/ 459 w 460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0" h="54">
                  <a:moveTo>
                    <a:pt x="459" y="54"/>
                  </a:moveTo>
                  <a:lnTo>
                    <a:pt x="0" y="44"/>
                  </a:lnTo>
                  <a:lnTo>
                    <a:pt x="1" y="0"/>
                  </a:lnTo>
                  <a:lnTo>
                    <a:pt x="460" y="8"/>
                  </a:lnTo>
                  <a:lnTo>
                    <a:pt x="459" y="54"/>
                  </a:lnTo>
                  <a:close/>
                </a:path>
              </a:pathLst>
            </a:custGeom>
            <a:solidFill>
              <a:srgbClr val="DDA8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2" name="Freeform 275"/>
            <p:cNvSpPr/>
            <p:nvPr/>
          </p:nvSpPr>
          <p:spPr bwMode="auto">
            <a:xfrm>
              <a:off x="8812213" y="5864225"/>
              <a:ext cx="730250" cy="65087"/>
            </a:xfrm>
            <a:custGeom>
              <a:avLst/>
              <a:gdLst>
                <a:gd name="T0" fmla="*/ 168 w 369"/>
                <a:gd name="T1" fmla="*/ 25 h 33"/>
                <a:gd name="T2" fmla="*/ 87 w 369"/>
                <a:gd name="T3" fmla="*/ 23 h 33"/>
                <a:gd name="T4" fmla="*/ 36 w 369"/>
                <a:gd name="T5" fmla="*/ 8 h 33"/>
                <a:gd name="T6" fmla="*/ 1 w 369"/>
                <a:gd name="T7" fmla="*/ 0 h 33"/>
                <a:gd name="T8" fmla="*/ 0 w 369"/>
                <a:gd name="T9" fmla="*/ 25 h 33"/>
                <a:gd name="T10" fmla="*/ 368 w 369"/>
                <a:gd name="T11" fmla="*/ 33 h 33"/>
                <a:gd name="T12" fmla="*/ 369 w 369"/>
                <a:gd name="T13" fmla="*/ 12 h 33"/>
                <a:gd name="T14" fmla="*/ 353 w 369"/>
                <a:gd name="T15" fmla="*/ 12 h 33"/>
                <a:gd name="T16" fmla="*/ 168 w 369"/>
                <a:gd name="T17" fmla="*/ 2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9" h="33">
                  <a:moveTo>
                    <a:pt x="168" y="25"/>
                  </a:moveTo>
                  <a:cubicBezTo>
                    <a:pt x="141" y="27"/>
                    <a:pt x="114" y="28"/>
                    <a:pt x="87" y="23"/>
                  </a:cubicBezTo>
                  <a:cubicBezTo>
                    <a:pt x="68" y="20"/>
                    <a:pt x="52" y="14"/>
                    <a:pt x="36" y="8"/>
                  </a:cubicBezTo>
                  <a:cubicBezTo>
                    <a:pt x="24" y="6"/>
                    <a:pt x="12" y="4"/>
                    <a:pt x="1" y="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368" y="33"/>
                    <a:pt x="368" y="33"/>
                    <a:pt x="368" y="33"/>
                  </a:cubicBezTo>
                  <a:cubicBezTo>
                    <a:pt x="369" y="12"/>
                    <a:pt x="369" y="12"/>
                    <a:pt x="369" y="12"/>
                  </a:cubicBezTo>
                  <a:cubicBezTo>
                    <a:pt x="364" y="12"/>
                    <a:pt x="358" y="12"/>
                    <a:pt x="353" y="12"/>
                  </a:cubicBezTo>
                  <a:cubicBezTo>
                    <a:pt x="292" y="19"/>
                    <a:pt x="230" y="23"/>
                    <a:pt x="168" y="25"/>
                  </a:cubicBezTo>
                  <a:close/>
                </a:path>
              </a:pathLst>
            </a:custGeom>
            <a:solidFill>
              <a:srgbClr val="D39B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3" name="Freeform 276"/>
            <p:cNvSpPr/>
            <p:nvPr/>
          </p:nvSpPr>
          <p:spPr bwMode="auto">
            <a:xfrm>
              <a:off x="8767763" y="6088063"/>
              <a:ext cx="750888" cy="104775"/>
            </a:xfrm>
            <a:custGeom>
              <a:avLst/>
              <a:gdLst>
                <a:gd name="T0" fmla="*/ 473 w 473"/>
                <a:gd name="T1" fmla="*/ 66 h 66"/>
                <a:gd name="T2" fmla="*/ 0 w 473"/>
                <a:gd name="T3" fmla="*/ 66 h 66"/>
                <a:gd name="T4" fmla="*/ 0 w 473"/>
                <a:gd name="T5" fmla="*/ 0 h 66"/>
                <a:gd name="T6" fmla="*/ 473 w 473"/>
                <a:gd name="T7" fmla="*/ 8 h 66"/>
                <a:gd name="T8" fmla="*/ 473 w 473"/>
                <a:gd name="T9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3" h="66">
                  <a:moveTo>
                    <a:pt x="473" y="66"/>
                  </a:moveTo>
                  <a:lnTo>
                    <a:pt x="0" y="66"/>
                  </a:lnTo>
                  <a:lnTo>
                    <a:pt x="0" y="0"/>
                  </a:lnTo>
                  <a:lnTo>
                    <a:pt x="473" y="8"/>
                  </a:lnTo>
                  <a:lnTo>
                    <a:pt x="473" y="66"/>
                  </a:lnTo>
                  <a:close/>
                </a:path>
              </a:pathLst>
            </a:custGeom>
            <a:solidFill>
              <a:srgbClr val="304F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4" name="Freeform 277"/>
            <p:cNvSpPr/>
            <p:nvPr/>
          </p:nvSpPr>
          <p:spPr bwMode="auto">
            <a:xfrm>
              <a:off x="8767763" y="6088063"/>
              <a:ext cx="750888" cy="33337"/>
            </a:xfrm>
            <a:custGeom>
              <a:avLst/>
              <a:gdLst>
                <a:gd name="T0" fmla="*/ 380 w 380"/>
                <a:gd name="T1" fmla="*/ 10 h 17"/>
                <a:gd name="T2" fmla="*/ 380 w 380"/>
                <a:gd name="T3" fmla="*/ 6 h 17"/>
                <a:gd name="T4" fmla="*/ 0 w 380"/>
                <a:gd name="T5" fmla="*/ 0 h 17"/>
                <a:gd name="T6" fmla="*/ 0 w 380"/>
                <a:gd name="T7" fmla="*/ 12 h 17"/>
                <a:gd name="T8" fmla="*/ 380 w 380"/>
                <a:gd name="T9" fmla="*/ 1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0" h="17">
                  <a:moveTo>
                    <a:pt x="380" y="10"/>
                  </a:moveTo>
                  <a:cubicBezTo>
                    <a:pt x="380" y="6"/>
                    <a:pt x="380" y="6"/>
                    <a:pt x="380" y="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27" y="17"/>
                    <a:pt x="253" y="12"/>
                    <a:pt x="380" y="10"/>
                  </a:cubicBezTo>
                  <a:close/>
                </a:path>
              </a:pathLst>
            </a:custGeom>
            <a:solidFill>
              <a:srgbClr val="233A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5" name="Freeform 278"/>
            <p:cNvSpPr/>
            <p:nvPr/>
          </p:nvSpPr>
          <p:spPr bwMode="auto">
            <a:xfrm>
              <a:off x="8767763" y="6161088"/>
              <a:ext cx="750888" cy="31750"/>
            </a:xfrm>
            <a:custGeom>
              <a:avLst/>
              <a:gdLst>
                <a:gd name="T0" fmla="*/ 0 w 380"/>
                <a:gd name="T1" fmla="*/ 1 h 16"/>
                <a:gd name="T2" fmla="*/ 0 w 380"/>
                <a:gd name="T3" fmla="*/ 16 h 16"/>
                <a:gd name="T4" fmla="*/ 380 w 380"/>
                <a:gd name="T5" fmla="*/ 16 h 16"/>
                <a:gd name="T6" fmla="*/ 380 w 380"/>
                <a:gd name="T7" fmla="*/ 0 h 16"/>
                <a:gd name="T8" fmla="*/ 0 w 380"/>
                <a:gd name="T9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0" h="16">
                  <a:moveTo>
                    <a:pt x="0" y="1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380" y="16"/>
                    <a:pt x="380" y="16"/>
                    <a:pt x="380" y="16"/>
                  </a:cubicBezTo>
                  <a:cubicBezTo>
                    <a:pt x="380" y="0"/>
                    <a:pt x="380" y="0"/>
                    <a:pt x="380" y="0"/>
                  </a:cubicBezTo>
                  <a:cubicBezTo>
                    <a:pt x="253" y="1"/>
                    <a:pt x="127" y="6"/>
                    <a:pt x="0" y="1"/>
                  </a:cubicBezTo>
                  <a:close/>
                </a:path>
              </a:pathLst>
            </a:custGeom>
            <a:solidFill>
              <a:srgbClr val="233A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6" name="Freeform 279"/>
            <p:cNvSpPr/>
            <p:nvPr/>
          </p:nvSpPr>
          <p:spPr bwMode="auto">
            <a:xfrm>
              <a:off x="8620126" y="5632450"/>
              <a:ext cx="992188" cy="131762"/>
            </a:xfrm>
            <a:custGeom>
              <a:avLst/>
              <a:gdLst>
                <a:gd name="T0" fmla="*/ 620 w 625"/>
                <a:gd name="T1" fmla="*/ 83 h 83"/>
                <a:gd name="T2" fmla="*/ 0 w 625"/>
                <a:gd name="T3" fmla="*/ 75 h 83"/>
                <a:gd name="T4" fmla="*/ 0 w 625"/>
                <a:gd name="T5" fmla="*/ 0 h 83"/>
                <a:gd name="T6" fmla="*/ 625 w 625"/>
                <a:gd name="T7" fmla="*/ 15 h 83"/>
                <a:gd name="T8" fmla="*/ 620 w 625"/>
                <a:gd name="T9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5" h="83">
                  <a:moveTo>
                    <a:pt x="620" y="83"/>
                  </a:moveTo>
                  <a:lnTo>
                    <a:pt x="0" y="75"/>
                  </a:lnTo>
                  <a:lnTo>
                    <a:pt x="0" y="0"/>
                  </a:lnTo>
                  <a:lnTo>
                    <a:pt x="625" y="15"/>
                  </a:lnTo>
                  <a:lnTo>
                    <a:pt x="620" y="83"/>
                  </a:lnTo>
                  <a:close/>
                </a:path>
              </a:pathLst>
            </a:custGeom>
            <a:solidFill>
              <a:srgbClr val="304F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7" name="Freeform 280"/>
            <p:cNvSpPr/>
            <p:nvPr/>
          </p:nvSpPr>
          <p:spPr bwMode="auto">
            <a:xfrm>
              <a:off x="8631238" y="5632450"/>
              <a:ext cx="981075" cy="39687"/>
            </a:xfrm>
            <a:custGeom>
              <a:avLst/>
              <a:gdLst>
                <a:gd name="T0" fmla="*/ 0 w 496"/>
                <a:gd name="T1" fmla="*/ 0 h 20"/>
                <a:gd name="T2" fmla="*/ 18 w 496"/>
                <a:gd name="T3" fmla="*/ 12 h 20"/>
                <a:gd name="T4" fmla="*/ 89 w 496"/>
                <a:gd name="T5" fmla="*/ 19 h 20"/>
                <a:gd name="T6" fmla="*/ 94 w 496"/>
                <a:gd name="T7" fmla="*/ 20 h 20"/>
                <a:gd name="T8" fmla="*/ 495 w 496"/>
                <a:gd name="T9" fmla="*/ 20 h 20"/>
                <a:gd name="T10" fmla="*/ 496 w 496"/>
                <a:gd name="T11" fmla="*/ 12 h 20"/>
                <a:gd name="T12" fmla="*/ 0 w 496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6" h="20">
                  <a:moveTo>
                    <a:pt x="0" y="0"/>
                  </a:moveTo>
                  <a:cubicBezTo>
                    <a:pt x="6" y="4"/>
                    <a:pt x="12" y="8"/>
                    <a:pt x="18" y="12"/>
                  </a:cubicBezTo>
                  <a:cubicBezTo>
                    <a:pt x="42" y="15"/>
                    <a:pt x="65" y="19"/>
                    <a:pt x="89" y="19"/>
                  </a:cubicBezTo>
                  <a:cubicBezTo>
                    <a:pt x="91" y="19"/>
                    <a:pt x="93" y="20"/>
                    <a:pt x="94" y="20"/>
                  </a:cubicBezTo>
                  <a:cubicBezTo>
                    <a:pt x="495" y="20"/>
                    <a:pt x="495" y="20"/>
                    <a:pt x="495" y="20"/>
                  </a:cubicBezTo>
                  <a:cubicBezTo>
                    <a:pt x="496" y="12"/>
                    <a:pt x="496" y="12"/>
                    <a:pt x="496" y="1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33A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8" name="Freeform 281"/>
            <p:cNvSpPr/>
            <p:nvPr/>
          </p:nvSpPr>
          <p:spPr bwMode="auto">
            <a:xfrm>
              <a:off x="8620126" y="5726113"/>
              <a:ext cx="985838" cy="38100"/>
            </a:xfrm>
            <a:custGeom>
              <a:avLst/>
              <a:gdLst>
                <a:gd name="T0" fmla="*/ 0 w 621"/>
                <a:gd name="T1" fmla="*/ 0 h 24"/>
                <a:gd name="T2" fmla="*/ 0 w 621"/>
                <a:gd name="T3" fmla="*/ 16 h 24"/>
                <a:gd name="T4" fmla="*/ 620 w 621"/>
                <a:gd name="T5" fmla="*/ 24 h 24"/>
                <a:gd name="T6" fmla="*/ 621 w 621"/>
                <a:gd name="T7" fmla="*/ 0 h 24"/>
                <a:gd name="T8" fmla="*/ 0 w 621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1" h="24">
                  <a:moveTo>
                    <a:pt x="0" y="0"/>
                  </a:moveTo>
                  <a:lnTo>
                    <a:pt x="0" y="16"/>
                  </a:lnTo>
                  <a:lnTo>
                    <a:pt x="620" y="24"/>
                  </a:lnTo>
                  <a:lnTo>
                    <a:pt x="62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3A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9" name="Freeform 282"/>
            <p:cNvSpPr/>
            <p:nvPr/>
          </p:nvSpPr>
          <p:spPr bwMode="auto">
            <a:xfrm>
              <a:off x="8685213" y="5572125"/>
              <a:ext cx="984250" cy="90487"/>
            </a:xfrm>
            <a:custGeom>
              <a:avLst/>
              <a:gdLst>
                <a:gd name="T0" fmla="*/ 620 w 620"/>
                <a:gd name="T1" fmla="*/ 57 h 57"/>
                <a:gd name="T2" fmla="*/ 0 w 620"/>
                <a:gd name="T3" fmla="*/ 45 h 57"/>
                <a:gd name="T4" fmla="*/ 2 w 620"/>
                <a:gd name="T5" fmla="*/ 0 h 57"/>
                <a:gd name="T6" fmla="*/ 620 w 620"/>
                <a:gd name="T7" fmla="*/ 12 h 57"/>
                <a:gd name="T8" fmla="*/ 620 w 620"/>
                <a:gd name="T9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0" h="57">
                  <a:moveTo>
                    <a:pt x="620" y="57"/>
                  </a:moveTo>
                  <a:lnTo>
                    <a:pt x="0" y="45"/>
                  </a:lnTo>
                  <a:lnTo>
                    <a:pt x="2" y="0"/>
                  </a:lnTo>
                  <a:lnTo>
                    <a:pt x="620" y="12"/>
                  </a:lnTo>
                  <a:lnTo>
                    <a:pt x="620" y="57"/>
                  </a:lnTo>
                  <a:close/>
                </a:path>
              </a:pathLst>
            </a:custGeom>
            <a:solidFill>
              <a:srgbClr val="6D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0" name="Freeform 283"/>
            <p:cNvSpPr/>
            <p:nvPr/>
          </p:nvSpPr>
          <p:spPr bwMode="auto">
            <a:xfrm>
              <a:off x="8713788" y="5572125"/>
              <a:ext cx="825500" cy="41275"/>
            </a:xfrm>
            <a:custGeom>
              <a:avLst/>
              <a:gdLst>
                <a:gd name="T0" fmla="*/ 251 w 417"/>
                <a:gd name="T1" fmla="*/ 13 h 21"/>
                <a:gd name="T2" fmla="*/ 381 w 417"/>
                <a:gd name="T3" fmla="*/ 13 h 21"/>
                <a:gd name="T4" fmla="*/ 417 w 417"/>
                <a:gd name="T5" fmla="*/ 8 h 21"/>
                <a:gd name="T6" fmla="*/ 0 w 417"/>
                <a:gd name="T7" fmla="*/ 0 h 21"/>
                <a:gd name="T8" fmla="*/ 251 w 417"/>
                <a:gd name="T9" fmla="*/ 1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7" h="21">
                  <a:moveTo>
                    <a:pt x="251" y="13"/>
                  </a:moveTo>
                  <a:cubicBezTo>
                    <a:pt x="294" y="13"/>
                    <a:pt x="338" y="15"/>
                    <a:pt x="381" y="13"/>
                  </a:cubicBezTo>
                  <a:cubicBezTo>
                    <a:pt x="394" y="13"/>
                    <a:pt x="405" y="11"/>
                    <a:pt x="417" y="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1" y="21"/>
                    <a:pt x="169" y="11"/>
                    <a:pt x="251" y="13"/>
                  </a:cubicBezTo>
                  <a:close/>
                </a:path>
              </a:pathLst>
            </a:custGeom>
            <a:solidFill>
              <a:srgbClr val="60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1" name="Freeform 284"/>
            <p:cNvSpPr/>
            <p:nvPr/>
          </p:nvSpPr>
          <p:spPr bwMode="auto">
            <a:xfrm>
              <a:off x="8685213" y="5616575"/>
              <a:ext cx="171450" cy="30162"/>
            </a:xfrm>
            <a:custGeom>
              <a:avLst/>
              <a:gdLst>
                <a:gd name="T0" fmla="*/ 0 w 86"/>
                <a:gd name="T1" fmla="*/ 0 h 15"/>
                <a:gd name="T2" fmla="*/ 0 w 86"/>
                <a:gd name="T3" fmla="*/ 13 h 15"/>
                <a:gd name="T4" fmla="*/ 86 w 86"/>
                <a:gd name="T5" fmla="*/ 15 h 15"/>
                <a:gd name="T6" fmla="*/ 0 w 86"/>
                <a:gd name="T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6" h="15">
                  <a:moveTo>
                    <a:pt x="0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86" y="15"/>
                    <a:pt x="86" y="15"/>
                    <a:pt x="86" y="15"/>
                  </a:cubicBezTo>
                  <a:cubicBezTo>
                    <a:pt x="57" y="12"/>
                    <a:pt x="28" y="8"/>
                    <a:pt x="0" y="0"/>
                  </a:cubicBezTo>
                  <a:close/>
                </a:path>
              </a:pathLst>
            </a:custGeom>
            <a:solidFill>
              <a:srgbClr val="60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2" name="Freeform 285"/>
            <p:cNvSpPr/>
            <p:nvPr/>
          </p:nvSpPr>
          <p:spPr bwMode="auto">
            <a:xfrm>
              <a:off x="8753476" y="5502275"/>
              <a:ext cx="730250" cy="87312"/>
            </a:xfrm>
            <a:custGeom>
              <a:avLst/>
              <a:gdLst>
                <a:gd name="T0" fmla="*/ 460 w 460"/>
                <a:gd name="T1" fmla="*/ 55 h 55"/>
                <a:gd name="T2" fmla="*/ 0 w 460"/>
                <a:gd name="T3" fmla="*/ 45 h 55"/>
                <a:gd name="T4" fmla="*/ 1 w 460"/>
                <a:gd name="T5" fmla="*/ 0 h 55"/>
                <a:gd name="T6" fmla="*/ 460 w 460"/>
                <a:gd name="T7" fmla="*/ 9 h 55"/>
                <a:gd name="T8" fmla="*/ 460 w 460"/>
                <a:gd name="T9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0" h="55">
                  <a:moveTo>
                    <a:pt x="460" y="55"/>
                  </a:moveTo>
                  <a:lnTo>
                    <a:pt x="0" y="45"/>
                  </a:lnTo>
                  <a:lnTo>
                    <a:pt x="1" y="0"/>
                  </a:lnTo>
                  <a:lnTo>
                    <a:pt x="460" y="9"/>
                  </a:lnTo>
                  <a:lnTo>
                    <a:pt x="460" y="55"/>
                  </a:lnTo>
                  <a:close/>
                </a:path>
              </a:pathLst>
            </a:custGeom>
            <a:solidFill>
              <a:srgbClr val="3036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3" name="Freeform 286"/>
            <p:cNvSpPr/>
            <p:nvPr/>
          </p:nvSpPr>
          <p:spPr bwMode="auto">
            <a:xfrm>
              <a:off x="8753476" y="5524500"/>
              <a:ext cx="730250" cy="65087"/>
            </a:xfrm>
            <a:custGeom>
              <a:avLst/>
              <a:gdLst>
                <a:gd name="T0" fmla="*/ 168 w 369"/>
                <a:gd name="T1" fmla="*/ 25 h 33"/>
                <a:gd name="T2" fmla="*/ 87 w 369"/>
                <a:gd name="T3" fmla="*/ 23 h 33"/>
                <a:gd name="T4" fmla="*/ 37 w 369"/>
                <a:gd name="T5" fmla="*/ 8 h 33"/>
                <a:gd name="T6" fmla="*/ 1 w 369"/>
                <a:gd name="T7" fmla="*/ 0 h 33"/>
                <a:gd name="T8" fmla="*/ 0 w 369"/>
                <a:gd name="T9" fmla="*/ 25 h 33"/>
                <a:gd name="T10" fmla="*/ 369 w 369"/>
                <a:gd name="T11" fmla="*/ 33 h 33"/>
                <a:gd name="T12" fmla="*/ 369 w 369"/>
                <a:gd name="T13" fmla="*/ 12 h 33"/>
                <a:gd name="T14" fmla="*/ 353 w 369"/>
                <a:gd name="T15" fmla="*/ 12 h 33"/>
                <a:gd name="T16" fmla="*/ 168 w 369"/>
                <a:gd name="T17" fmla="*/ 2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9" h="33">
                  <a:moveTo>
                    <a:pt x="168" y="25"/>
                  </a:moveTo>
                  <a:cubicBezTo>
                    <a:pt x="141" y="27"/>
                    <a:pt x="114" y="28"/>
                    <a:pt x="87" y="23"/>
                  </a:cubicBezTo>
                  <a:cubicBezTo>
                    <a:pt x="69" y="20"/>
                    <a:pt x="53" y="14"/>
                    <a:pt x="37" y="8"/>
                  </a:cubicBezTo>
                  <a:cubicBezTo>
                    <a:pt x="24" y="6"/>
                    <a:pt x="12" y="4"/>
                    <a:pt x="1" y="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369" y="33"/>
                    <a:pt x="369" y="33"/>
                    <a:pt x="369" y="33"/>
                  </a:cubicBezTo>
                  <a:cubicBezTo>
                    <a:pt x="369" y="12"/>
                    <a:pt x="369" y="12"/>
                    <a:pt x="369" y="12"/>
                  </a:cubicBezTo>
                  <a:cubicBezTo>
                    <a:pt x="364" y="12"/>
                    <a:pt x="359" y="12"/>
                    <a:pt x="353" y="12"/>
                  </a:cubicBezTo>
                  <a:cubicBezTo>
                    <a:pt x="292" y="19"/>
                    <a:pt x="230" y="23"/>
                    <a:pt x="168" y="25"/>
                  </a:cubicBezTo>
                  <a:close/>
                </a:path>
              </a:pathLst>
            </a:custGeom>
            <a:solidFill>
              <a:srgbClr val="262B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4" name="Freeform 287"/>
            <p:cNvSpPr/>
            <p:nvPr/>
          </p:nvSpPr>
          <p:spPr bwMode="auto">
            <a:xfrm>
              <a:off x="8707438" y="5748338"/>
              <a:ext cx="752475" cy="104775"/>
            </a:xfrm>
            <a:custGeom>
              <a:avLst/>
              <a:gdLst>
                <a:gd name="T0" fmla="*/ 474 w 474"/>
                <a:gd name="T1" fmla="*/ 66 h 66"/>
                <a:gd name="T2" fmla="*/ 0 w 474"/>
                <a:gd name="T3" fmla="*/ 66 h 66"/>
                <a:gd name="T4" fmla="*/ 0 w 474"/>
                <a:gd name="T5" fmla="*/ 0 h 66"/>
                <a:gd name="T6" fmla="*/ 474 w 474"/>
                <a:gd name="T7" fmla="*/ 7 h 66"/>
                <a:gd name="T8" fmla="*/ 474 w 474"/>
                <a:gd name="T9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4" h="66">
                  <a:moveTo>
                    <a:pt x="474" y="66"/>
                  </a:moveTo>
                  <a:lnTo>
                    <a:pt x="0" y="66"/>
                  </a:lnTo>
                  <a:lnTo>
                    <a:pt x="0" y="0"/>
                  </a:lnTo>
                  <a:lnTo>
                    <a:pt x="474" y="7"/>
                  </a:lnTo>
                  <a:lnTo>
                    <a:pt x="474" y="66"/>
                  </a:lnTo>
                  <a:close/>
                </a:path>
              </a:pathLst>
            </a:custGeom>
            <a:solidFill>
              <a:srgbClr val="6D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5" name="Freeform 288"/>
            <p:cNvSpPr/>
            <p:nvPr/>
          </p:nvSpPr>
          <p:spPr bwMode="auto">
            <a:xfrm>
              <a:off x="8707438" y="5748338"/>
              <a:ext cx="752475" cy="33337"/>
            </a:xfrm>
            <a:custGeom>
              <a:avLst/>
              <a:gdLst>
                <a:gd name="T0" fmla="*/ 380 w 380"/>
                <a:gd name="T1" fmla="*/ 10 h 17"/>
                <a:gd name="T2" fmla="*/ 380 w 380"/>
                <a:gd name="T3" fmla="*/ 6 h 17"/>
                <a:gd name="T4" fmla="*/ 0 w 380"/>
                <a:gd name="T5" fmla="*/ 0 h 17"/>
                <a:gd name="T6" fmla="*/ 0 w 380"/>
                <a:gd name="T7" fmla="*/ 12 h 17"/>
                <a:gd name="T8" fmla="*/ 380 w 380"/>
                <a:gd name="T9" fmla="*/ 1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0" h="17">
                  <a:moveTo>
                    <a:pt x="380" y="10"/>
                  </a:moveTo>
                  <a:cubicBezTo>
                    <a:pt x="380" y="6"/>
                    <a:pt x="380" y="6"/>
                    <a:pt x="380" y="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27" y="17"/>
                    <a:pt x="254" y="12"/>
                    <a:pt x="380" y="10"/>
                  </a:cubicBezTo>
                  <a:close/>
                </a:path>
              </a:pathLst>
            </a:custGeom>
            <a:solidFill>
              <a:srgbClr val="60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6" name="Freeform 289"/>
            <p:cNvSpPr/>
            <p:nvPr/>
          </p:nvSpPr>
          <p:spPr bwMode="auto">
            <a:xfrm>
              <a:off x="8707438" y="5821363"/>
              <a:ext cx="752475" cy="31750"/>
            </a:xfrm>
            <a:custGeom>
              <a:avLst/>
              <a:gdLst>
                <a:gd name="T0" fmla="*/ 0 w 380"/>
                <a:gd name="T1" fmla="*/ 1 h 16"/>
                <a:gd name="T2" fmla="*/ 0 w 380"/>
                <a:gd name="T3" fmla="*/ 16 h 16"/>
                <a:gd name="T4" fmla="*/ 380 w 380"/>
                <a:gd name="T5" fmla="*/ 16 h 16"/>
                <a:gd name="T6" fmla="*/ 380 w 380"/>
                <a:gd name="T7" fmla="*/ 0 h 16"/>
                <a:gd name="T8" fmla="*/ 0 w 380"/>
                <a:gd name="T9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0" h="16">
                  <a:moveTo>
                    <a:pt x="0" y="1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380" y="16"/>
                    <a:pt x="380" y="16"/>
                    <a:pt x="380" y="16"/>
                  </a:cubicBezTo>
                  <a:cubicBezTo>
                    <a:pt x="380" y="0"/>
                    <a:pt x="380" y="0"/>
                    <a:pt x="380" y="0"/>
                  </a:cubicBezTo>
                  <a:cubicBezTo>
                    <a:pt x="254" y="1"/>
                    <a:pt x="127" y="6"/>
                    <a:pt x="0" y="1"/>
                  </a:cubicBezTo>
                  <a:close/>
                </a:path>
              </a:pathLst>
            </a:custGeom>
            <a:solidFill>
              <a:srgbClr val="60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7" name="Freeform 290"/>
            <p:cNvSpPr/>
            <p:nvPr/>
          </p:nvSpPr>
          <p:spPr bwMode="auto">
            <a:xfrm>
              <a:off x="8672513" y="5389563"/>
              <a:ext cx="989013" cy="130175"/>
            </a:xfrm>
            <a:custGeom>
              <a:avLst/>
              <a:gdLst>
                <a:gd name="T0" fmla="*/ 619 w 623"/>
                <a:gd name="T1" fmla="*/ 82 h 82"/>
                <a:gd name="T2" fmla="*/ 0 w 623"/>
                <a:gd name="T3" fmla="*/ 75 h 82"/>
                <a:gd name="T4" fmla="*/ 0 w 623"/>
                <a:gd name="T5" fmla="*/ 0 h 82"/>
                <a:gd name="T6" fmla="*/ 623 w 623"/>
                <a:gd name="T7" fmla="*/ 16 h 82"/>
                <a:gd name="T8" fmla="*/ 619 w 623"/>
                <a:gd name="T9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3" h="82">
                  <a:moveTo>
                    <a:pt x="619" y="82"/>
                  </a:moveTo>
                  <a:lnTo>
                    <a:pt x="0" y="75"/>
                  </a:lnTo>
                  <a:lnTo>
                    <a:pt x="0" y="0"/>
                  </a:lnTo>
                  <a:lnTo>
                    <a:pt x="623" y="16"/>
                  </a:lnTo>
                  <a:lnTo>
                    <a:pt x="619" y="82"/>
                  </a:lnTo>
                  <a:close/>
                </a:path>
              </a:pathLst>
            </a:custGeom>
            <a:solidFill>
              <a:srgbClr val="3036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8" name="Freeform 291"/>
            <p:cNvSpPr/>
            <p:nvPr/>
          </p:nvSpPr>
          <p:spPr bwMode="auto">
            <a:xfrm>
              <a:off x="8682038" y="5391150"/>
              <a:ext cx="979488" cy="39687"/>
            </a:xfrm>
            <a:custGeom>
              <a:avLst/>
              <a:gdLst>
                <a:gd name="T0" fmla="*/ 0 w 495"/>
                <a:gd name="T1" fmla="*/ 0 h 20"/>
                <a:gd name="T2" fmla="*/ 18 w 495"/>
                <a:gd name="T3" fmla="*/ 11 h 20"/>
                <a:gd name="T4" fmla="*/ 88 w 495"/>
                <a:gd name="T5" fmla="*/ 18 h 20"/>
                <a:gd name="T6" fmla="*/ 94 w 495"/>
                <a:gd name="T7" fmla="*/ 20 h 20"/>
                <a:gd name="T8" fmla="*/ 495 w 495"/>
                <a:gd name="T9" fmla="*/ 20 h 20"/>
                <a:gd name="T10" fmla="*/ 495 w 495"/>
                <a:gd name="T11" fmla="*/ 12 h 20"/>
                <a:gd name="T12" fmla="*/ 0 w 495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5" h="20">
                  <a:moveTo>
                    <a:pt x="0" y="0"/>
                  </a:moveTo>
                  <a:cubicBezTo>
                    <a:pt x="6" y="4"/>
                    <a:pt x="12" y="8"/>
                    <a:pt x="18" y="11"/>
                  </a:cubicBezTo>
                  <a:cubicBezTo>
                    <a:pt x="42" y="14"/>
                    <a:pt x="65" y="18"/>
                    <a:pt x="88" y="18"/>
                  </a:cubicBezTo>
                  <a:cubicBezTo>
                    <a:pt x="91" y="19"/>
                    <a:pt x="92" y="19"/>
                    <a:pt x="94" y="20"/>
                  </a:cubicBezTo>
                  <a:cubicBezTo>
                    <a:pt x="495" y="20"/>
                    <a:pt x="495" y="20"/>
                    <a:pt x="495" y="20"/>
                  </a:cubicBezTo>
                  <a:cubicBezTo>
                    <a:pt x="495" y="12"/>
                    <a:pt x="495" y="12"/>
                    <a:pt x="495" y="1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62B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9" name="Freeform 292"/>
            <p:cNvSpPr/>
            <p:nvPr/>
          </p:nvSpPr>
          <p:spPr bwMode="auto">
            <a:xfrm>
              <a:off x="8672513" y="5483225"/>
              <a:ext cx="984250" cy="36512"/>
            </a:xfrm>
            <a:custGeom>
              <a:avLst/>
              <a:gdLst>
                <a:gd name="T0" fmla="*/ 0 w 620"/>
                <a:gd name="T1" fmla="*/ 0 h 23"/>
                <a:gd name="T2" fmla="*/ 0 w 620"/>
                <a:gd name="T3" fmla="*/ 16 h 23"/>
                <a:gd name="T4" fmla="*/ 619 w 620"/>
                <a:gd name="T5" fmla="*/ 23 h 23"/>
                <a:gd name="T6" fmla="*/ 620 w 620"/>
                <a:gd name="T7" fmla="*/ 0 h 23"/>
                <a:gd name="T8" fmla="*/ 0 w 620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0" h="23">
                  <a:moveTo>
                    <a:pt x="0" y="0"/>
                  </a:moveTo>
                  <a:lnTo>
                    <a:pt x="0" y="16"/>
                  </a:lnTo>
                  <a:lnTo>
                    <a:pt x="619" y="23"/>
                  </a:lnTo>
                  <a:lnTo>
                    <a:pt x="62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B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0" name="Freeform 293"/>
            <p:cNvSpPr/>
            <p:nvPr/>
          </p:nvSpPr>
          <p:spPr bwMode="auto">
            <a:xfrm>
              <a:off x="8737601" y="5327650"/>
              <a:ext cx="982663" cy="92075"/>
            </a:xfrm>
            <a:custGeom>
              <a:avLst/>
              <a:gdLst>
                <a:gd name="T0" fmla="*/ 618 w 619"/>
                <a:gd name="T1" fmla="*/ 58 h 58"/>
                <a:gd name="T2" fmla="*/ 0 w 619"/>
                <a:gd name="T3" fmla="*/ 45 h 58"/>
                <a:gd name="T4" fmla="*/ 1 w 619"/>
                <a:gd name="T5" fmla="*/ 0 h 58"/>
                <a:gd name="T6" fmla="*/ 619 w 619"/>
                <a:gd name="T7" fmla="*/ 13 h 58"/>
                <a:gd name="T8" fmla="*/ 618 w 619"/>
                <a:gd name="T9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9" h="58">
                  <a:moveTo>
                    <a:pt x="618" y="58"/>
                  </a:moveTo>
                  <a:lnTo>
                    <a:pt x="0" y="45"/>
                  </a:lnTo>
                  <a:lnTo>
                    <a:pt x="1" y="0"/>
                  </a:lnTo>
                  <a:lnTo>
                    <a:pt x="619" y="13"/>
                  </a:lnTo>
                  <a:lnTo>
                    <a:pt x="618" y="58"/>
                  </a:lnTo>
                  <a:close/>
                </a:path>
              </a:pathLst>
            </a:custGeom>
            <a:solidFill>
              <a:srgbClr val="6D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1" name="Freeform 294"/>
            <p:cNvSpPr/>
            <p:nvPr/>
          </p:nvSpPr>
          <p:spPr bwMode="auto">
            <a:xfrm>
              <a:off x="8764588" y="5327650"/>
              <a:ext cx="823913" cy="42862"/>
            </a:xfrm>
            <a:custGeom>
              <a:avLst/>
              <a:gdLst>
                <a:gd name="T0" fmla="*/ 251 w 416"/>
                <a:gd name="T1" fmla="*/ 13 h 21"/>
                <a:gd name="T2" fmla="*/ 381 w 416"/>
                <a:gd name="T3" fmla="*/ 14 h 21"/>
                <a:gd name="T4" fmla="*/ 416 w 416"/>
                <a:gd name="T5" fmla="*/ 9 h 21"/>
                <a:gd name="T6" fmla="*/ 0 w 416"/>
                <a:gd name="T7" fmla="*/ 0 h 21"/>
                <a:gd name="T8" fmla="*/ 251 w 416"/>
                <a:gd name="T9" fmla="*/ 1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6" h="21">
                  <a:moveTo>
                    <a:pt x="251" y="13"/>
                  </a:moveTo>
                  <a:cubicBezTo>
                    <a:pt x="294" y="14"/>
                    <a:pt x="338" y="16"/>
                    <a:pt x="381" y="14"/>
                  </a:cubicBezTo>
                  <a:cubicBezTo>
                    <a:pt x="393" y="13"/>
                    <a:pt x="405" y="11"/>
                    <a:pt x="416" y="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0" y="21"/>
                    <a:pt x="168" y="11"/>
                    <a:pt x="251" y="13"/>
                  </a:cubicBezTo>
                  <a:close/>
                </a:path>
              </a:pathLst>
            </a:custGeom>
            <a:solidFill>
              <a:srgbClr val="60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2" name="Freeform 295"/>
            <p:cNvSpPr/>
            <p:nvPr/>
          </p:nvSpPr>
          <p:spPr bwMode="auto">
            <a:xfrm>
              <a:off x="8737601" y="5373688"/>
              <a:ext cx="168275" cy="30162"/>
            </a:xfrm>
            <a:custGeom>
              <a:avLst/>
              <a:gdLst>
                <a:gd name="T0" fmla="*/ 0 w 85"/>
                <a:gd name="T1" fmla="*/ 0 h 15"/>
                <a:gd name="T2" fmla="*/ 0 w 85"/>
                <a:gd name="T3" fmla="*/ 13 h 15"/>
                <a:gd name="T4" fmla="*/ 85 w 85"/>
                <a:gd name="T5" fmla="*/ 15 h 15"/>
                <a:gd name="T6" fmla="*/ 0 w 85"/>
                <a:gd name="T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15">
                  <a:moveTo>
                    <a:pt x="0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85" y="15"/>
                    <a:pt x="85" y="15"/>
                    <a:pt x="85" y="15"/>
                  </a:cubicBezTo>
                  <a:cubicBezTo>
                    <a:pt x="56" y="13"/>
                    <a:pt x="28" y="8"/>
                    <a:pt x="0" y="0"/>
                  </a:cubicBezTo>
                  <a:close/>
                </a:path>
              </a:pathLst>
            </a:custGeom>
            <a:solidFill>
              <a:srgbClr val="60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3" name="Freeform 296"/>
            <p:cNvSpPr/>
            <p:nvPr/>
          </p:nvSpPr>
          <p:spPr bwMode="auto">
            <a:xfrm>
              <a:off x="8804276" y="5259388"/>
              <a:ext cx="730250" cy="87312"/>
            </a:xfrm>
            <a:custGeom>
              <a:avLst/>
              <a:gdLst>
                <a:gd name="T0" fmla="*/ 459 w 460"/>
                <a:gd name="T1" fmla="*/ 55 h 55"/>
                <a:gd name="T2" fmla="*/ 0 w 460"/>
                <a:gd name="T3" fmla="*/ 46 h 55"/>
                <a:gd name="T4" fmla="*/ 1 w 460"/>
                <a:gd name="T5" fmla="*/ 0 h 55"/>
                <a:gd name="T6" fmla="*/ 460 w 460"/>
                <a:gd name="T7" fmla="*/ 10 h 55"/>
                <a:gd name="T8" fmla="*/ 459 w 460"/>
                <a:gd name="T9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0" h="55">
                  <a:moveTo>
                    <a:pt x="459" y="55"/>
                  </a:moveTo>
                  <a:lnTo>
                    <a:pt x="0" y="46"/>
                  </a:lnTo>
                  <a:lnTo>
                    <a:pt x="1" y="0"/>
                  </a:lnTo>
                  <a:lnTo>
                    <a:pt x="460" y="10"/>
                  </a:lnTo>
                  <a:lnTo>
                    <a:pt x="459" y="55"/>
                  </a:lnTo>
                  <a:close/>
                </a:path>
              </a:pathLst>
            </a:custGeom>
            <a:solidFill>
              <a:srgbClr val="DDA8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4" name="Freeform 297"/>
            <p:cNvSpPr/>
            <p:nvPr/>
          </p:nvSpPr>
          <p:spPr bwMode="auto">
            <a:xfrm>
              <a:off x="8804276" y="5283200"/>
              <a:ext cx="730250" cy="63500"/>
            </a:xfrm>
            <a:custGeom>
              <a:avLst/>
              <a:gdLst>
                <a:gd name="T0" fmla="*/ 168 w 369"/>
                <a:gd name="T1" fmla="*/ 25 h 32"/>
                <a:gd name="T2" fmla="*/ 87 w 369"/>
                <a:gd name="T3" fmla="*/ 23 h 32"/>
                <a:gd name="T4" fmla="*/ 36 w 369"/>
                <a:gd name="T5" fmla="*/ 7 h 32"/>
                <a:gd name="T6" fmla="*/ 1 w 369"/>
                <a:gd name="T7" fmla="*/ 0 h 32"/>
                <a:gd name="T8" fmla="*/ 0 w 369"/>
                <a:gd name="T9" fmla="*/ 25 h 32"/>
                <a:gd name="T10" fmla="*/ 368 w 369"/>
                <a:gd name="T11" fmla="*/ 32 h 32"/>
                <a:gd name="T12" fmla="*/ 369 w 369"/>
                <a:gd name="T13" fmla="*/ 11 h 32"/>
                <a:gd name="T14" fmla="*/ 353 w 369"/>
                <a:gd name="T15" fmla="*/ 11 h 32"/>
                <a:gd name="T16" fmla="*/ 168 w 369"/>
                <a:gd name="T17" fmla="*/ 2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9" h="32">
                  <a:moveTo>
                    <a:pt x="168" y="25"/>
                  </a:moveTo>
                  <a:cubicBezTo>
                    <a:pt x="141" y="26"/>
                    <a:pt x="114" y="27"/>
                    <a:pt x="87" y="23"/>
                  </a:cubicBezTo>
                  <a:cubicBezTo>
                    <a:pt x="68" y="20"/>
                    <a:pt x="52" y="13"/>
                    <a:pt x="36" y="7"/>
                  </a:cubicBezTo>
                  <a:cubicBezTo>
                    <a:pt x="24" y="6"/>
                    <a:pt x="12" y="3"/>
                    <a:pt x="1" y="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368" y="32"/>
                    <a:pt x="368" y="32"/>
                    <a:pt x="368" y="32"/>
                  </a:cubicBezTo>
                  <a:cubicBezTo>
                    <a:pt x="369" y="11"/>
                    <a:pt x="369" y="11"/>
                    <a:pt x="369" y="11"/>
                  </a:cubicBezTo>
                  <a:cubicBezTo>
                    <a:pt x="364" y="11"/>
                    <a:pt x="358" y="11"/>
                    <a:pt x="353" y="11"/>
                  </a:cubicBezTo>
                  <a:cubicBezTo>
                    <a:pt x="292" y="19"/>
                    <a:pt x="230" y="22"/>
                    <a:pt x="168" y="25"/>
                  </a:cubicBezTo>
                  <a:close/>
                </a:path>
              </a:pathLst>
            </a:custGeom>
            <a:solidFill>
              <a:srgbClr val="D39B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95" name="组合 294"/>
          <p:cNvGrpSpPr/>
          <p:nvPr/>
        </p:nvGrpSpPr>
        <p:grpSpPr>
          <a:xfrm>
            <a:off x="5508942" y="3960814"/>
            <a:ext cx="239713" cy="395287"/>
            <a:chOff x="8280401" y="3535363"/>
            <a:chExt cx="239713" cy="395287"/>
          </a:xfrm>
        </p:grpSpPr>
        <p:sp>
          <p:nvSpPr>
            <p:cNvPr id="296" name="Freeform 254"/>
            <p:cNvSpPr/>
            <p:nvPr/>
          </p:nvSpPr>
          <p:spPr bwMode="auto">
            <a:xfrm>
              <a:off x="8280401" y="3535363"/>
              <a:ext cx="239713" cy="395287"/>
            </a:xfrm>
            <a:custGeom>
              <a:avLst/>
              <a:gdLst>
                <a:gd name="T0" fmla="*/ 77 w 121"/>
                <a:gd name="T1" fmla="*/ 7 h 200"/>
                <a:gd name="T2" fmla="*/ 9 w 121"/>
                <a:gd name="T3" fmla="*/ 53 h 200"/>
                <a:gd name="T4" fmla="*/ 19 w 121"/>
                <a:gd name="T5" fmla="*/ 157 h 200"/>
                <a:gd name="T6" fmla="*/ 90 w 121"/>
                <a:gd name="T7" fmla="*/ 170 h 200"/>
                <a:gd name="T8" fmla="*/ 119 w 121"/>
                <a:gd name="T9" fmla="*/ 78 h 200"/>
                <a:gd name="T10" fmla="*/ 78 w 121"/>
                <a:gd name="T11" fmla="*/ 7 h 200"/>
                <a:gd name="T12" fmla="*/ 77 w 121"/>
                <a:gd name="T13" fmla="*/ 7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1" h="200">
                  <a:moveTo>
                    <a:pt x="77" y="7"/>
                  </a:moveTo>
                  <a:cubicBezTo>
                    <a:pt x="48" y="0"/>
                    <a:pt x="16" y="27"/>
                    <a:pt x="9" y="53"/>
                  </a:cubicBezTo>
                  <a:cubicBezTo>
                    <a:pt x="0" y="85"/>
                    <a:pt x="5" y="128"/>
                    <a:pt x="19" y="157"/>
                  </a:cubicBezTo>
                  <a:cubicBezTo>
                    <a:pt x="34" y="189"/>
                    <a:pt x="65" y="200"/>
                    <a:pt x="90" y="170"/>
                  </a:cubicBezTo>
                  <a:cubicBezTo>
                    <a:pt x="109" y="147"/>
                    <a:pt x="121" y="108"/>
                    <a:pt x="119" y="78"/>
                  </a:cubicBezTo>
                  <a:cubicBezTo>
                    <a:pt x="118" y="53"/>
                    <a:pt x="105" y="14"/>
                    <a:pt x="78" y="7"/>
                  </a:cubicBezTo>
                  <a:cubicBezTo>
                    <a:pt x="78" y="7"/>
                    <a:pt x="77" y="7"/>
                    <a:pt x="77" y="7"/>
                  </a:cubicBezTo>
                  <a:close/>
                </a:path>
              </a:pathLst>
            </a:custGeom>
            <a:solidFill>
              <a:srgbClr val="331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7" name="Freeform 255"/>
            <p:cNvSpPr/>
            <p:nvPr/>
          </p:nvSpPr>
          <p:spPr bwMode="auto">
            <a:xfrm>
              <a:off x="8408988" y="3605213"/>
              <a:ext cx="111125" cy="276225"/>
            </a:xfrm>
            <a:custGeom>
              <a:avLst/>
              <a:gdLst>
                <a:gd name="T0" fmla="*/ 20 w 56"/>
                <a:gd name="T1" fmla="*/ 140 h 140"/>
                <a:gd name="T2" fmla="*/ 25 w 56"/>
                <a:gd name="T3" fmla="*/ 135 h 140"/>
                <a:gd name="T4" fmla="*/ 54 w 56"/>
                <a:gd name="T5" fmla="*/ 43 h 140"/>
                <a:gd name="T6" fmla="*/ 43 w 56"/>
                <a:gd name="T7" fmla="*/ 0 h 140"/>
                <a:gd name="T8" fmla="*/ 20 w 56"/>
                <a:gd name="T9" fmla="*/ 14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140">
                  <a:moveTo>
                    <a:pt x="20" y="140"/>
                  </a:moveTo>
                  <a:cubicBezTo>
                    <a:pt x="22" y="139"/>
                    <a:pt x="23" y="137"/>
                    <a:pt x="25" y="135"/>
                  </a:cubicBezTo>
                  <a:cubicBezTo>
                    <a:pt x="44" y="112"/>
                    <a:pt x="56" y="73"/>
                    <a:pt x="54" y="43"/>
                  </a:cubicBezTo>
                  <a:cubicBezTo>
                    <a:pt x="54" y="30"/>
                    <a:pt x="50" y="14"/>
                    <a:pt x="43" y="0"/>
                  </a:cubicBezTo>
                  <a:cubicBezTo>
                    <a:pt x="8" y="37"/>
                    <a:pt x="0" y="94"/>
                    <a:pt x="20" y="140"/>
                  </a:cubicBezTo>
                  <a:close/>
                </a:path>
              </a:pathLst>
            </a:custGeom>
            <a:solidFill>
              <a:srgbClr val="4F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98" name="组合 297"/>
          <p:cNvGrpSpPr/>
          <p:nvPr/>
        </p:nvGrpSpPr>
        <p:grpSpPr>
          <a:xfrm>
            <a:off x="5224812" y="3874940"/>
            <a:ext cx="289368" cy="617836"/>
            <a:chOff x="9027638" y="4138179"/>
            <a:chExt cx="450024" cy="960852"/>
          </a:xfrm>
        </p:grpSpPr>
        <p:sp>
          <p:nvSpPr>
            <p:cNvPr id="299" name="Freeform 126"/>
            <p:cNvSpPr/>
            <p:nvPr/>
          </p:nvSpPr>
          <p:spPr bwMode="auto">
            <a:xfrm rot="20764161">
              <a:off x="9027638" y="4632920"/>
              <a:ext cx="373629" cy="466111"/>
            </a:xfrm>
            <a:custGeom>
              <a:avLst/>
              <a:gdLst>
                <a:gd name="T0" fmla="*/ 66 w 86"/>
                <a:gd name="T1" fmla="*/ 0 h 108"/>
                <a:gd name="T2" fmla="*/ 43 w 86"/>
                <a:gd name="T3" fmla="*/ 93 h 108"/>
                <a:gd name="T4" fmla="*/ 66 w 86"/>
                <a:gd name="T5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0" name="Freeform 126"/>
            <p:cNvSpPr/>
            <p:nvPr/>
          </p:nvSpPr>
          <p:spPr bwMode="auto">
            <a:xfrm rot="9844247">
              <a:off x="9104033" y="4138179"/>
              <a:ext cx="373629" cy="466111"/>
            </a:xfrm>
            <a:custGeom>
              <a:avLst/>
              <a:gdLst>
                <a:gd name="T0" fmla="*/ 66 w 86"/>
                <a:gd name="T1" fmla="*/ 0 h 108"/>
                <a:gd name="T2" fmla="*/ 43 w 86"/>
                <a:gd name="T3" fmla="*/ 93 h 108"/>
                <a:gd name="T4" fmla="*/ 66 w 86"/>
                <a:gd name="T5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02" name="文本框 301"/>
          <p:cNvSpPr txBox="1"/>
          <p:nvPr/>
        </p:nvSpPr>
        <p:spPr>
          <a:xfrm>
            <a:off x="4171522" y="425103"/>
            <a:ext cx="38779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7200" dirty="0">
                <a:solidFill>
                  <a:schemeClr val="bg1"/>
                </a:solidFill>
                <a:latin typeface="张海山锐谐体" panose="02000000000000000000" pitchFamily="2" charset="-122"/>
                <a:ea typeface="张海山锐谐体" panose="02000000000000000000" pitchFamily="2" charset="-122"/>
              </a:rPr>
              <a:t>各类文案</a:t>
            </a:r>
          </a:p>
        </p:txBody>
      </p:sp>
      <p:sp>
        <p:nvSpPr>
          <p:cNvPr id="303" name="文本框 302"/>
          <p:cNvSpPr txBox="1"/>
          <p:nvPr/>
        </p:nvSpPr>
        <p:spPr>
          <a:xfrm>
            <a:off x="3863745" y="1417918"/>
            <a:ext cx="44935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dirty="0">
                <a:solidFill>
                  <a:schemeClr val="bg1"/>
                </a:solidFill>
                <a:latin typeface="张海山锐谐体" panose="02000000000000000000" pitchFamily="2" charset="-122"/>
                <a:ea typeface="张海山锐谐体" panose="02000000000000000000" pitchFamily="2" charset="-122"/>
              </a:rPr>
              <a:t>在规定时间完成</a:t>
            </a:r>
          </a:p>
        </p:txBody>
      </p:sp>
      <p:sp>
        <p:nvSpPr>
          <p:cNvPr id="307" name="文本框 306"/>
          <p:cNvSpPr txBox="1"/>
          <p:nvPr/>
        </p:nvSpPr>
        <p:spPr>
          <a:xfrm>
            <a:off x="9279652" y="82011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张海山锐谐体" panose="02000000000000000000" pitchFamily="2" charset="-122"/>
                <a:ea typeface="张海山锐谐体" panose="02000000000000000000" pitchFamily="2" charset="-122"/>
              </a:rPr>
              <a:t>添加标题</a:t>
            </a:r>
          </a:p>
        </p:txBody>
      </p:sp>
    </p:spTree>
  </p:cSld>
  <p:clrMapOvr>
    <a:masterClrMapping/>
  </p:clrMapOvr>
  <p:transition spd="slow" advClick="0" advTm="2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8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C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9" name="组合 318"/>
          <p:cNvGrpSpPr/>
          <p:nvPr/>
        </p:nvGrpSpPr>
        <p:grpSpPr>
          <a:xfrm>
            <a:off x="1948710" y="2212340"/>
            <a:ext cx="8294580" cy="5221604"/>
            <a:chOff x="491185" y="3829169"/>
            <a:chExt cx="5946127" cy="3743206"/>
          </a:xfrm>
        </p:grpSpPr>
        <p:sp>
          <p:nvSpPr>
            <p:cNvPr id="84" name="Freeform 280"/>
            <p:cNvSpPr/>
            <p:nvPr/>
          </p:nvSpPr>
          <p:spPr bwMode="auto">
            <a:xfrm>
              <a:off x="2721472" y="3829169"/>
              <a:ext cx="1587197" cy="1833487"/>
            </a:xfrm>
            <a:custGeom>
              <a:avLst/>
              <a:gdLst>
                <a:gd name="T0" fmla="*/ 571 w 2406"/>
                <a:gd name="T1" fmla="*/ 366 h 2781"/>
                <a:gd name="T2" fmla="*/ 85 w 2406"/>
                <a:gd name="T3" fmla="*/ 1349 h 2781"/>
                <a:gd name="T4" fmla="*/ 545 w 2406"/>
                <a:gd name="T5" fmla="*/ 2314 h 2781"/>
                <a:gd name="T6" fmla="*/ 830 w 2406"/>
                <a:gd name="T7" fmla="*/ 2520 h 2781"/>
                <a:gd name="T8" fmla="*/ 2249 w 2406"/>
                <a:gd name="T9" fmla="*/ 1419 h 2781"/>
                <a:gd name="T10" fmla="*/ 571 w 2406"/>
                <a:gd name="T11" fmla="*/ 366 h 27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06" h="2781">
                  <a:moveTo>
                    <a:pt x="571" y="366"/>
                  </a:moveTo>
                  <a:cubicBezTo>
                    <a:pt x="355" y="356"/>
                    <a:pt x="0" y="623"/>
                    <a:pt x="85" y="1349"/>
                  </a:cubicBezTo>
                  <a:cubicBezTo>
                    <a:pt x="126" y="1705"/>
                    <a:pt x="288" y="2193"/>
                    <a:pt x="545" y="2314"/>
                  </a:cubicBezTo>
                  <a:cubicBezTo>
                    <a:pt x="627" y="2398"/>
                    <a:pt x="722" y="2468"/>
                    <a:pt x="830" y="2520"/>
                  </a:cubicBezTo>
                  <a:cubicBezTo>
                    <a:pt x="1371" y="2781"/>
                    <a:pt x="2155" y="2253"/>
                    <a:pt x="2249" y="1419"/>
                  </a:cubicBezTo>
                  <a:cubicBezTo>
                    <a:pt x="2406" y="20"/>
                    <a:pt x="969" y="0"/>
                    <a:pt x="571" y="366"/>
                  </a:cubicBezTo>
                  <a:close/>
                </a:path>
              </a:pathLst>
            </a:custGeom>
            <a:solidFill>
              <a:srgbClr val="5151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317" name="组合 316"/>
            <p:cNvGrpSpPr/>
            <p:nvPr/>
          </p:nvGrpSpPr>
          <p:grpSpPr>
            <a:xfrm>
              <a:off x="491185" y="4014863"/>
              <a:ext cx="5946127" cy="3557512"/>
              <a:chOff x="491185" y="4014863"/>
              <a:chExt cx="5946127" cy="3557512"/>
            </a:xfrm>
          </p:grpSpPr>
          <p:sp>
            <p:nvSpPr>
              <p:cNvPr id="269" name="Oval 157"/>
              <p:cNvSpPr>
                <a:spLocks noChangeArrowheads="1"/>
              </p:cNvSpPr>
              <p:nvPr/>
            </p:nvSpPr>
            <p:spPr bwMode="auto">
              <a:xfrm>
                <a:off x="723792" y="4014863"/>
                <a:ext cx="17592" cy="17592"/>
              </a:xfrm>
              <a:prstGeom prst="ellipse">
                <a:avLst/>
              </a:prstGeom>
              <a:solidFill>
                <a:srgbClr val="FFBC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0" name="Freeform 198"/>
              <p:cNvSpPr/>
              <p:nvPr/>
            </p:nvSpPr>
            <p:spPr bwMode="auto">
              <a:xfrm>
                <a:off x="4379037" y="5435913"/>
                <a:ext cx="1897991" cy="1649747"/>
              </a:xfrm>
              <a:custGeom>
                <a:avLst/>
                <a:gdLst>
                  <a:gd name="T0" fmla="*/ 485 w 971"/>
                  <a:gd name="T1" fmla="*/ 0 h 844"/>
                  <a:gd name="T2" fmla="*/ 0 w 971"/>
                  <a:gd name="T3" fmla="*/ 139 h 844"/>
                  <a:gd name="T4" fmla="*/ 63 w 971"/>
                  <a:gd name="T5" fmla="*/ 844 h 844"/>
                  <a:gd name="T6" fmla="*/ 485 w 971"/>
                  <a:gd name="T7" fmla="*/ 844 h 844"/>
                  <a:gd name="T8" fmla="*/ 907 w 971"/>
                  <a:gd name="T9" fmla="*/ 844 h 844"/>
                  <a:gd name="T10" fmla="*/ 971 w 971"/>
                  <a:gd name="T11" fmla="*/ 139 h 844"/>
                  <a:gd name="T12" fmla="*/ 485 w 971"/>
                  <a:gd name="T13" fmla="*/ 0 h 8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71" h="844">
                    <a:moveTo>
                      <a:pt x="485" y="0"/>
                    </a:moveTo>
                    <a:lnTo>
                      <a:pt x="0" y="139"/>
                    </a:lnTo>
                    <a:lnTo>
                      <a:pt x="63" y="844"/>
                    </a:lnTo>
                    <a:lnTo>
                      <a:pt x="485" y="844"/>
                    </a:lnTo>
                    <a:lnTo>
                      <a:pt x="907" y="844"/>
                    </a:lnTo>
                    <a:lnTo>
                      <a:pt x="971" y="139"/>
                    </a:lnTo>
                    <a:lnTo>
                      <a:pt x="485" y="0"/>
                    </a:lnTo>
                    <a:close/>
                  </a:path>
                </a:pathLst>
              </a:custGeom>
              <a:solidFill>
                <a:srgbClr val="5273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1" name="Freeform 199"/>
              <p:cNvSpPr/>
              <p:nvPr/>
            </p:nvSpPr>
            <p:spPr bwMode="auto">
              <a:xfrm>
                <a:off x="5086630" y="5105573"/>
                <a:ext cx="482805" cy="1980087"/>
              </a:xfrm>
              <a:custGeom>
                <a:avLst/>
                <a:gdLst>
                  <a:gd name="T0" fmla="*/ 123 w 247"/>
                  <a:gd name="T1" fmla="*/ 0 h 1013"/>
                  <a:gd name="T2" fmla="*/ 0 w 247"/>
                  <a:gd name="T3" fmla="*/ 0 h 1013"/>
                  <a:gd name="T4" fmla="*/ 16 w 247"/>
                  <a:gd name="T5" fmla="*/ 630 h 1013"/>
                  <a:gd name="T6" fmla="*/ 52 w 247"/>
                  <a:gd name="T7" fmla="*/ 1013 h 1013"/>
                  <a:gd name="T8" fmla="*/ 123 w 247"/>
                  <a:gd name="T9" fmla="*/ 1013 h 1013"/>
                  <a:gd name="T10" fmla="*/ 195 w 247"/>
                  <a:gd name="T11" fmla="*/ 1013 h 1013"/>
                  <a:gd name="T12" fmla="*/ 231 w 247"/>
                  <a:gd name="T13" fmla="*/ 630 h 1013"/>
                  <a:gd name="T14" fmla="*/ 247 w 247"/>
                  <a:gd name="T15" fmla="*/ 0 h 1013"/>
                  <a:gd name="T16" fmla="*/ 123 w 247"/>
                  <a:gd name="T17" fmla="*/ 0 h 10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7" h="1013">
                    <a:moveTo>
                      <a:pt x="123" y="0"/>
                    </a:moveTo>
                    <a:lnTo>
                      <a:pt x="0" y="0"/>
                    </a:lnTo>
                    <a:lnTo>
                      <a:pt x="16" y="630"/>
                    </a:lnTo>
                    <a:lnTo>
                      <a:pt x="52" y="1013"/>
                    </a:lnTo>
                    <a:lnTo>
                      <a:pt x="123" y="1013"/>
                    </a:lnTo>
                    <a:lnTo>
                      <a:pt x="195" y="1013"/>
                    </a:lnTo>
                    <a:lnTo>
                      <a:pt x="231" y="630"/>
                    </a:lnTo>
                    <a:lnTo>
                      <a:pt x="247" y="0"/>
                    </a:lnTo>
                    <a:lnTo>
                      <a:pt x="123" y="0"/>
                    </a:lnTo>
                    <a:close/>
                  </a:path>
                </a:pathLst>
              </a:custGeom>
              <a:solidFill>
                <a:srgbClr val="EDE1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2" name="Freeform 200"/>
              <p:cNvSpPr/>
              <p:nvPr/>
            </p:nvSpPr>
            <p:spPr bwMode="auto">
              <a:xfrm>
                <a:off x="4922438" y="5680248"/>
                <a:ext cx="297111" cy="68414"/>
              </a:xfrm>
              <a:custGeom>
                <a:avLst/>
                <a:gdLst>
                  <a:gd name="T0" fmla="*/ 0 w 450"/>
                  <a:gd name="T1" fmla="*/ 41 h 104"/>
                  <a:gd name="T2" fmla="*/ 296 w 450"/>
                  <a:gd name="T3" fmla="*/ 41 h 104"/>
                  <a:gd name="T4" fmla="*/ 450 w 450"/>
                  <a:gd name="T5" fmla="*/ 104 h 104"/>
                  <a:gd name="T6" fmla="*/ 263 w 450"/>
                  <a:gd name="T7" fmla="*/ 0 h 104"/>
                  <a:gd name="T8" fmla="*/ 0 w 450"/>
                  <a:gd name="T9" fmla="*/ 0 h 104"/>
                  <a:gd name="T10" fmla="*/ 0 w 450"/>
                  <a:gd name="T11" fmla="*/ 41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50" h="104">
                    <a:moveTo>
                      <a:pt x="0" y="41"/>
                    </a:moveTo>
                    <a:cubicBezTo>
                      <a:pt x="296" y="41"/>
                      <a:pt x="296" y="41"/>
                      <a:pt x="296" y="41"/>
                    </a:cubicBezTo>
                    <a:cubicBezTo>
                      <a:pt x="357" y="41"/>
                      <a:pt x="412" y="65"/>
                      <a:pt x="450" y="104"/>
                    </a:cubicBezTo>
                    <a:cubicBezTo>
                      <a:pt x="419" y="43"/>
                      <a:pt x="347" y="0"/>
                      <a:pt x="263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CEC2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3" name="Freeform 201"/>
              <p:cNvSpPr/>
              <p:nvPr/>
            </p:nvSpPr>
            <p:spPr bwMode="auto">
              <a:xfrm>
                <a:off x="5436518" y="5680248"/>
                <a:ext cx="297111" cy="68414"/>
              </a:xfrm>
              <a:custGeom>
                <a:avLst/>
                <a:gdLst>
                  <a:gd name="T0" fmla="*/ 450 w 450"/>
                  <a:gd name="T1" fmla="*/ 41 h 104"/>
                  <a:gd name="T2" fmla="*/ 154 w 450"/>
                  <a:gd name="T3" fmla="*/ 41 h 104"/>
                  <a:gd name="T4" fmla="*/ 0 w 450"/>
                  <a:gd name="T5" fmla="*/ 104 h 104"/>
                  <a:gd name="T6" fmla="*/ 187 w 450"/>
                  <a:gd name="T7" fmla="*/ 0 h 104"/>
                  <a:gd name="T8" fmla="*/ 450 w 450"/>
                  <a:gd name="T9" fmla="*/ 0 h 104"/>
                  <a:gd name="T10" fmla="*/ 450 w 450"/>
                  <a:gd name="T11" fmla="*/ 41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50" h="104">
                    <a:moveTo>
                      <a:pt x="450" y="41"/>
                    </a:moveTo>
                    <a:cubicBezTo>
                      <a:pt x="154" y="41"/>
                      <a:pt x="154" y="41"/>
                      <a:pt x="154" y="41"/>
                    </a:cubicBezTo>
                    <a:cubicBezTo>
                      <a:pt x="93" y="41"/>
                      <a:pt x="39" y="65"/>
                      <a:pt x="0" y="104"/>
                    </a:cubicBezTo>
                    <a:cubicBezTo>
                      <a:pt x="31" y="43"/>
                      <a:pt x="103" y="0"/>
                      <a:pt x="187" y="0"/>
                    </a:cubicBezTo>
                    <a:cubicBezTo>
                      <a:pt x="450" y="0"/>
                      <a:pt x="450" y="0"/>
                      <a:pt x="450" y="0"/>
                    </a:cubicBezTo>
                    <a:lnTo>
                      <a:pt x="450" y="41"/>
                    </a:lnTo>
                    <a:close/>
                  </a:path>
                </a:pathLst>
              </a:custGeom>
              <a:solidFill>
                <a:srgbClr val="CEC2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4" name="Freeform 202"/>
              <p:cNvSpPr/>
              <p:nvPr/>
            </p:nvSpPr>
            <p:spPr bwMode="auto">
              <a:xfrm>
                <a:off x="5282098" y="5795573"/>
                <a:ext cx="91870" cy="44958"/>
              </a:xfrm>
              <a:custGeom>
                <a:avLst/>
                <a:gdLst>
                  <a:gd name="T0" fmla="*/ 69 w 138"/>
                  <a:gd name="T1" fmla="*/ 28 h 70"/>
                  <a:gd name="T2" fmla="*/ 1 w 138"/>
                  <a:gd name="T3" fmla="*/ 0 h 70"/>
                  <a:gd name="T4" fmla="*/ 69 w 138"/>
                  <a:gd name="T5" fmla="*/ 70 h 70"/>
                  <a:gd name="T6" fmla="*/ 137 w 138"/>
                  <a:gd name="T7" fmla="*/ 0 h 70"/>
                  <a:gd name="T8" fmla="*/ 69 w 138"/>
                  <a:gd name="T9" fmla="*/ 28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8" h="70">
                    <a:moveTo>
                      <a:pt x="69" y="28"/>
                    </a:moveTo>
                    <a:cubicBezTo>
                      <a:pt x="41" y="28"/>
                      <a:pt x="17" y="17"/>
                      <a:pt x="1" y="0"/>
                    </a:cubicBezTo>
                    <a:cubicBezTo>
                      <a:pt x="0" y="4"/>
                      <a:pt x="31" y="70"/>
                      <a:pt x="69" y="70"/>
                    </a:cubicBezTo>
                    <a:cubicBezTo>
                      <a:pt x="107" y="70"/>
                      <a:pt x="138" y="4"/>
                      <a:pt x="137" y="0"/>
                    </a:cubicBezTo>
                    <a:cubicBezTo>
                      <a:pt x="121" y="17"/>
                      <a:pt x="97" y="28"/>
                      <a:pt x="69" y="28"/>
                    </a:cubicBezTo>
                    <a:close/>
                  </a:path>
                </a:pathLst>
              </a:custGeom>
              <a:solidFill>
                <a:srgbClr val="CEC2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5" name="Freeform 203"/>
              <p:cNvSpPr/>
              <p:nvPr/>
            </p:nvSpPr>
            <p:spPr bwMode="auto">
              <a:xfrm>
                <a:off x="4226573" y="5707613"/>
                <a:ext cx="285383" cy="1378047"/>
              </a:xfrm>
              <a:custGeom>
                <a:avLst/>
                <a:gdLst>
                  <a:gd name="T0" fmla="*/ 78 w 146"/>
                  <a:gd name="T1" fmla="*/ 0 h 705"/>
                  <a:gd name="T2" fmla="*/ 0 w 146"/>
                  <a:gd name="T3" fmla="*/ 705 h 705"/>
                  <a:gd name="T4" fmla="*/ 146 w 146"/>
                  <a:gd name="T5" fmla="*/ 705 h 705"/>
                  <a:gd name="T6" fmla="*/ 78 w 146"/>
                  <a:gd name="T7" fmla="*/ 0 h 7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6" h="705">
                    <a:moveTo>
                      <a:pt x="78" y="0"/>
                    </a:moveTo>
                    <a:lnTo>
                      <a:pt x="0" y="705"/>
                    </a:lnTo>
                    <a:lnTo>
                      <a:pt x="146" y="705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4B69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6" name="Freeform 204"/>
              <p:cNvSpPr/>
              <p:nvPr/>
            </p:nvSpPr>
            <p:spPr bwMode="auto">
              <a:xfrm>
                <a:off x="6144110" y="5707613"/>
                <a:ext cx="293202" cy="1378047"/>
              </a:xfrm>
              <a:custGeom>
                <a:avLst/>
                <a:gdLst>
                  <a:gd name="T0" fmla="*/ 68 w 150"/>
                  <a:gd name="T1" fmla="*/ 0 h 705"/>
                  <a:gd name="T2" fmla="*/ 150 w 150"/>
                  <a:gd name="T3" fmla="*/ 705 h 705"/>
                  <a:gd name="T4" fmla="*/ 0 w 150"/>
                  <a:gd name="T5" fmla="*/ 705 h 705"/>
                  <a:gd name="T6" fmla="*/ 68 w 150"/>
                  <a:gd name="T7" fmla="*/ 0 h 7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0" h="705">
                    <a:moveTo>
                      <a:pt x="68" y="0"/>
                    </a:moveTo>
                    <a:lnTo>
                      <a:pt x="150" y="705"/>
                    </a:lnTo>
                    <a:lnTo>
                      <a:pt x="0" y="705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4B69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" name="Freeform 206"/>
              <p:cNvSpPr/>
              <p:nvPr/>
            </p:nvSpPr>
            <p:spPr bwMode="auto">
              <a:xfrm>
                <a:off x="5082721" y="5832713"/>
                <a:ext cx="488669" cy="1252948"/>
              </a:xfrm>
              <a:custGeom>
                <a:avLst/>
                <a:gdLst>
                  <a:gd name="T0" fmla="*/ 224 w 250"/>
                  <a:gd name="T1" fmla="*/ 0 h 641"/>
                  <a:gd name="T2" fmla="*/ 125 w 250"/>
                  <a:gd name="T3" fmla="*/ 92 h 641"/>
                  <a:gd name="T4" fmla="*/ 27 w 250"/>
                  <a:gd name="T5" fmla="*/ 0 h 641"/>
                  <a:gd name="T6" fmla="*/ 0 w 250"/>
                  <a:gd name="T7" fmla="*/ 0 h 641"/>
                  <a:gd name="T8" fmla="*/ 52 w 250"/>
                  <a:gd name="T9" fmla="*/ 641 h 641"/>
                  <a:gd name="T10" fmla="*/ 125 w 250"/>
                  <a:gd name="T11" fmla="*/ 641 h 641"/>
                  <a:gd name="T12" fmla="*/ 199 w 250"/>
                  <a:gd name="T13" fmla="*/ 641 h 641"/>
                  <a:gd name="T14" fmla="*/ 250 w 250"/>
                  <a:gd name="T15" fmla="*/ 0 h 641"/>
                  <a:gd name="T16" fmla="*/ 224 w 250"/>
                  <a:gd name="T17" fmla="*/ 0 h 6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0" h="641">
                    <a:moveTo>
                      <a:pt x="224" y="0"/>
                    </a:moveTo>
                    <a:lnTo>
                      <a:pt x="125" y="92"/>
                    </a:lnTo>
                    <a:lnTo>
                      <a:pt x="27" y="0"/>
                    </a:lnTo>
                    <a:lnTo>
                      <a:pt x="0" y="0"/>
                    </a:lnTo>
                    <a:lnTo>
                      <a:pt x="52" y="641"/>
                    </a:lnTo>
                    <a:lnTo>
                      <a:pt x="125" y="641"/>
                    </a:lnTo>
                    <a:lnTo>
                      <a:pt x="199" y="641"/>
                    </a:lnTo>
                    <a:lnTo>
                      <a:pt x="250" y="0"/>
                    </a:lnTo>
                    <a:lnTo>
                      <a:pt x="224" y="0"/>
                    </a:ln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" name="Freeform 207"/>
              <p:cNvSpPr/>
              <p:nvPr/>
            </p:nvSpPr>
            <p:spPr bwMode="auto">
              <a:xfrm>
                <a:off x="5102268" y="5832713"/>
                <a:ext cx="224788" cy="179830"/>
              </a:xfrm>
              <a:custGeom>
                <a:avLst/>
                <a:gdLst>
                  <a:gd name="T0" fmla="*/ 0 w 115"/>
                  <a:gd name="T1" fmla="*/ 6 h 92"/>
                  <a:gd name="T2" fmla="*/ 3 w 115"/>
                  <a:gd name="T3" fmla="*/ 37 h 92"/>
                  <a:gd name="T4" fmla="*/ 115 w 115"/>
                  <a:gd name="T5" fmla="*/ 92 h 92"/>
                  <a:gd name="T6" fmla="*/ 17 w 115"/>
                  <a:gd name="T7" fmla="*/ 0 h 92"/>
                  <a:gd name="T8" fmla="*/ 0 w 115"/>
                  <a:gd name="T9" fmla="*/ 6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5" h="92">
                    <a:moveTo>
                      <a:pt x="0" y="6"/>
                    </a:moveTo>
                    <a:lnTo>
                      <a:pt x="3" y="37"/>
                    </a:lnTo>
                    <a:lnTo>
                      <a:pt x="115" y="92"/>
                    </a:lnTo>
                    <a:lnTo>
                      <a:pt x="17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" name="Freeform 208"/>
              <p:cNvSpPr/>
              <p:nvPr/>
            </p:nvSpPr>
            <p:spPr bwMode="auto">
              <a:xfrm>
                <a:off x="5327056" y="5832713"/>
                <a:ext cx="224788" cy="179830"/>
              </a:xfrm>
              <a:custGeom>
                <a:avLst/>
                <a:gdLst>
                  <a:gd name="T0" fmla="*/ 115 w 115"/>
                  <a:gd name="T1" fmla="*/ 7 h 92"/>
                  <a:gd name="T2" fmla="*/ 113 w 115"/>
                  <a:gd name="T3" fmla="*/ 37 h 92"/>
                  <a:gd name="T4" fmla="*/ 0 w 115"/>
                  <a:gd name="T5" fmla="*/ 92 h 92"/>
                  <a:gd name="T6" fmla="*/ 99 w 115"/>
                  <a:gd name="T7" fmla="*/ 0 h 92"/>
                  <a:gd name="T8" fmla="*/ 115 w 115"/>
                  <a:gd name="T9" fmla="*/ 7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5" h="92">
                    <a:moveTo>
                      <a:pt x="115" y="7"/>
                    </a:moveTo>
                    <a:lnTo>
                      <a:pt x="113" y="37"/>
                    </a:lnTo>
                    <a:lnTo>
                      <a:pt x="0" y="92"/>
                    </a:lnTo>
                    <a:lnTo>
                      <a:pt x="99" y="0"/>
                    </a:lnTo>
                    <a:lnTo>
                      <a:pt x="115" y="7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" name="Freeform 209"/>
              <p:cNvSpPr/>
              <p:nvPr/>
            </p:nvSpPr>
            <p:spPr bwMode="auto">
              <a:xfrm>
                <a:off x="5127679" y="5832713"/>
                <a:ext cx="199377" cy="179830"/>
              </a:xfrm>
              <a:custGeom>
                <a:avLst/>
                <a:gdLst>
                  <a:gd name="T0" fmla="*/ 0 w 102"/>
                  <a:gd name="T1" fmla="*/ 1 h 92"/>
                  <a:gd name="T2" fmla="*/ 102 w 102"/>
                  <a:gd name="T3" fmla="*/ 92 h 92"/>
                  <a:gd name="T4" fmla="*/ 4 w 102"/>
                  <a:gd name="T5" fmla="*/ 0 h 92"/>
                  <a:gd name="T6" fmla="*/ 0 w 102"/>
                  <a:gd name="T7" fmla="*/ 1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2" h="92">
                    <a:moveTo>
                      <a:pt x="0" y="1"/>
                    </a:moveTo>
                    <a:lnTo>
                      <a:pt x="102" y="92"/>
                    </a:lnTo>
                    <a:lnTo>
                      <a:pt x="4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" name="Freeform 210"/>
              <p:cNvSpPr/>
              <p:nvPr/>
            </p:nvSpPr>
            <p:spPr bwMode="auto">
              <a:xfrm>
                <a:off x="5327056" y="5832713"/>
                <a:ext cx="201332" cy="179830"/>
              </a:xfrm>
              <a:custGeom>
                <a:avLst/>
                <a:gdLst>
                  <a:gd name="T0" fmla="*/ 103 w 103"/>
                  <a:gd name="T1" fmla="*/ 1 h 92"/>
                  <a:gd name="T2" fmla="*/ 0 w 103"/>
                  <a:gd name="T3" fmla="*/ 92 h 92"/>
                  <a:gd name="T4" fmla="*/ 99 w 103"/>
                  <a:gd name="T5" fmla="*/ 0 h 92"/>
                  <a:gd name="T6" fmla="*/ 103 w 103"/>
                  <a:gd name="T7" fmla="*/ 1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3" h="92">
                    <a:moveTo>
                      <a:pt x="103" y="1"/>
                    </a:moveTo>
                    <a:lnTo>
                      <a:pt x="0" y="92"/>
                    </a:lnTo>
                    <a:lnTo>
                      <a:pt x="99" y="0"/>
                    </a:lnTo>
                    <a:lnTo>
                      <a:pt x="10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" name="Freeform 211"/>
              <p:cNvSpPr/>
              <p:nvPr/>
            </p:nvSpPr>
            <p:spPr bwMode="auto">
              <a:xfrm>
                <a:off x="4736743" y="5476962"/>
                <a:ext cx="482805" cy="1608699"/>
              </a:xfrm>
              <a:custGeom>
                <a:avLst/>
                <a:gdLst>
                  <a:gd name="T0" fmla="*/ 504 w 732"/>
                  <a:gd name="T1" fmla="*/ 0 h 2442"/>
                  <a:gd name="T2" fmla="*/ 143 w 732"/>
                  <a:gd name="T3" fmla="*/ 331 h 2442"/>
                  <a:gd name="T4" fmla="*/ 330 w 732"/>
                  <a:gd name="T5" fmla="*/ 560 h 2442"/>
                  <a:gd name="T6" fmla="*/ 0 w 732"/>
                  <a:gd name="T7" fmla="*/ 545 h 2442"/>
                  <a:gd name="T8" fmla="*/ 560 w 732"/>
                  <a:gd name="T9" fmla="*/ 2442 h 2442"/>
                  <a:gd name="T10" fmla="*/ 732 w 732"/>
                  <a:gd name="T11" fmla="*/ 2442 h 2442"/>
                  <a:gd name="T12" fmla="*/ 504 w 732"/>
                  <a:gd name="T13" fmla="*/ 0 h 2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32" h="2442">
                    <a:moveTo>
                      <a:pt x="504" y="0"/>
                    </a:moveTo>
                    <a:cubicBezTo>
                      <a:pt x="143" y="331"/>
                      <a:pt x="143" y="331"/>
                      <a:pt x="143" y="331"/>
                    </a:cubicBezTo>
                    <a:cubicBezTo>
                      <a:pt x="330" y="560"/>
                      <a:pt x="330" y="560"/>
                      <a:pt x="330" y="560"/>
                    </a:cubicBezTo>
                    <a:cubicBezTo>
                      <a:pt x="0" y="545"/>
                      <a:pt x="0" y="545"/>
                      <a:pt x="0" y="545"/>
                    </a:cubicBezTo>
                    <a:cubicBezTo>
                      <a:pt x="282" y="1238"/>
                      <a:pt x="560" y="2442"/>
                      <a:pt x="560" y="2442"/>
                    </a:cubicBezTo>
                    <a:cubicBezTo>
                      <a:pt x="732" y="2442"/>
                      <a:pt x="732" y="2442"/>
                      <a:pt x="732" y="2442"/>
                    </a:cubicBezTo>
                    <a:lnTo>
                      <a:pt x="504" y="0"/>
                    </a:lnTo>
                    <a:close/>
                  </a:path>
                </a:pathLst>
              </a:custGeom>
              <a:solidFill>
                <a:srgbClr val="6D89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" name="Freeform 212"/>
              <p:cNvSpPr/>
              <p:nvPr/>
            </p:nvSpPr>
            <p:spPr bwMode="auto">
              <a:xfrm>
                <a:off x="5436518" y="5476962"/>
                <a:ext cx="482805" cy="1608699"/>
              </a:xfrm>
              <a:custGeom>
                <a:avLst/>
                <a:gdLst>
                  <a:gd name="T0" fmla="*/ 229 w 732"/>
                  <a:gd name="T1" fmla="*/ 0 h 2442"/>
                  <a:gd name="T2" fmla="*/ 589 w 732"/>
                  <a:gd name="T3" fmla="*/ 331 h 2442"/>
                  <a:gd name="T4" fmla="*/ 402 w 732"/>
                  <a:gd name="T5" fmla="*/ 560 h 2442"/>
                  <a:gd name="T6" fmla="*/ 732 w 732"/>
                  <a:gd name="T7" fmla="*/ 545 h 2442"/>
                  <a:gd name="T8" fmla="*/ 172 w 732"/>
                  <a:gd name="T9" fmla="*/ 2442 h 2442"/>
                  <a:gd name="T10" fmla="*/ 0 w 732"/>
                  <a:gd name="T11" fmla="*/ 2442 h 2442"/>
                  <a:gd name="T12" fmla="*/ 229 w 732"/>
                  <a:gd name="T13" fmla="*/ 0 h 2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32" h="2442">
                    <a:moveTo>
                      <a:pt x="229" y="0"/>
                    </a:moveTo>
                    <a:cubicBezTo>
                      <a:pt x="589" y="331"/>
                      <a:pt x="589" y="331"/>
                      <a:pt x="589" y="331"/>
                    </a:cubicBezTo>
                    <a:cubicBezTo>
                      <a:pt x="402" y="560"/>
                      <a:pt x="402" y="560"/>
                      <a:pt x="402" y="560"/>
                    </a:cubicBezTo>
                    <a:cubicBezTo>
                      <a:pt x="732" y="545"/>
                      <a:pt x="732" y="545"/>
                      <a:pt x="732" y="545"/>
                    </a:cubicBezTo>
                    <a:cubicBezTo>
                      <a:pt x="450" y="1238"/>
                      <a:pt x="172" y="2442"/>
                      <a:pt x="172" y="2442"/>
                    </a:cubicBezTo>
                    <a:cubicBezTo>
                      <a:pt x="0" y="2442"/>
                      <a:pt x="0" y="2442"/>
                      <a:pt x="0" y="2442"/>
                    </a:cubicBezTo>
                    <a:lnTo>
                      <a:pt x="229" y="0"/>
                    </a:lnTo>
                    <a:close/>
                  </a:path>
                </a:pathLst>
              </a:custGeom>
              <a:solidFill>
                <a:srgbClr val="6D89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" name="Freeform 213"/>
              <p:cNvSpPr/>
              <p:nvPr/>
            </p:nvSpPr>
            <p:spPr bwMode="auto">
              <a:xfrm>
                <a:off x="4850115" y="5844441"/>
                <a:ext cx="258017" cy="95779"/>
              </a:xfrm>
              <a:custGeom>
                <a:avLst/>
                <a:gdLst>
                  <a:gd name="T0" fmla="*/ 132 w 132"/>
                  <a:gd name="T1" fmla="*/ 31 h 49"/>
                  <a:gd name="T2" fmla="*/ 129 w 132"/>
                  <a:gd name="T3" fmla="*/ 0 h 49"/>
                  <a:gd name="T4" fmla="*/ 0 w 132"/>
                  <a:gd name="T5" fmla="*/ 49 h 49"/>
                  <a:gd name="T6" fmla="*/ 132 w 132"/>
                  <a:gd name="T7" fmla="*/ 3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2" h="49">
                    <a:moveTo>
                      <a:pt x="132" y="31"/>
                    </a:moveTo>
                    <a:lnTo>
                      <a:pt x="129" y="0"/>
                    </a:lnTo>
                    <a:lnTo>
                      <a:pt x="0" y="49"/>
                    </a:lnTo>
                    <a:lnTo>
                      <a:pt x="132" y="31"/>
                    </a:lnTo>
                    <a:close/>
                  </a:path>
                </a:pathLst>
              </a:custGeom>
              <a:solidFill>
                <a:srgbClr val="4B69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" name="Freeform 214"/>
              <p:cNvSpPr/>
              <p:nvPr/>
            </p:nvSpPr>
            <p:spPr bwMode="auto">
              <a:xfrm>
                <a:off x="5547934" y="5846395"/>
                <a:ext cx="258017" cy="93824"/>
              </a:xfrm>
              <a:custGeom>
                <a:avLst/>
                <a:gdLst>
                  <a:gd name="T0" fmla="*/ 0 w 132"/>
                  <a:gd name="T1" fmla="*/ 30 h 48"/>
                  <a:gd name="T2" fmla="*/ 2 w 132"/>
                  <a:gd name="T3" fmla="*/ 0 h 48"/>
                  <a:gd name="T4" fmla="*/ 132 w 132"/>
                  <a:gd name="T5" fmla="*/ 48 h 48"/>
                  <a:gd name="T6" fmla="*/ 0 w 132"/>
                  <a:gd name="T7" fmla="*/ 3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2" h="48">
                    <a:moveTo>
                      <a:pt x="0" y="30"/>
                    </a:moveTo>
                    <a:lnTo>
                      <a:pt x="2" y="0"/>
                    </a:lnTo>
                    <a:lnTo>
                      <a:pt x="132" y="48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4B69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" name="Freeform 215"/>
              <p:cNvSpPr/>
              <p:nvPr/>
            </p:nvSpPr>
            <p:spPr bwMode="auto">
              <a:xfrm>
                <a:off x="4850115" y="5408548"/>
                <a:ext cx="285383" cy="531672"/>
              </a:xfrm>
              <a:custGeom>
                <a:avLst/>
                <a:gdLst>
                  <a:gd name="T0" fmla="*/ 53 w 146"/>
                  <a:gd name="T1" fmla="*/ 53 h 272"/>
                  <a:gd name="T2" fmla="*/ 125 w 146"/>
                  <a:gd name="T3" fmla="*/ 0 h 272"/>
                  <a:gd name="T4" fmla="*/ 146 w 146"/>
                  <a:gd name="T5" fmla="*/ 217 h 272"/>
                  <a:gd name="T6" fmla="*/ 0 w 146"/>
                  <a:gd name="T7" fmla="*/ 272 h 272"/>
                  <a:gd name="T8" fmla="*/ 53 w 146"/>
                  <a:gd name="T9" fmla="*/ 53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6" h="272">
                    <a:moveTo>
                      <a:pt x="53" y="53"/>
                    </a:moveTo>
                    <a:lnTo>
                      <a:pt x="125" y="0"/>
                    </a:lnTo>
                    <a:lnTo>
                      <a:pt x="146" y="217"/>
                    </a:lnTo>
                    <a:lnTo>
                      <a:pt x="0" y="272"/>
                    </a:lnTo>
                    <a:lnTo>
                      <a:pt x="53" y="5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" name="Freeform 216"/>
              <p:cNvSpPr/>
              <p:nvPr/>
            </p:nvSpPr>
            <p:spPr bwMode="auto">
              <a:xfrm>
                <a:off x="5520569" y="5408548"/>
                <a:ext cx="285383" cy="531672"/>
              </a:xfrm>
              <a:custGeom>
                <a:avLst/>
                <a:gdLst>
                  <a:gd name="T0" fmla="*/ 93 w 146"/>
                  <a:gd name="T1" fmla="*/ 53 h 272"/>
                  <a:gd name="T2" fmla="*/ 21 w 146"/>
                  <a:gd name="T3" fmla="*/ 0 h 272"/>
                  <a:gd name="T4" fmla="*/ 0 w 146"/>
                  <a:gd name="T5" fmla="*/ 217 h 272"/>
                  <a:gd name="T6" fmla="*/ 146 w 146"/>
                  <a:gd name="T7" fmla="*/ 272 h 272"/>
                  <a:gd name="T8" fmla="*/ 93 w 146"/>
                  <a:gd name="T9" fmla="*/ 53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6" h="272">
                    <a:moveTo>
                      <a:pt x="93" y="53"/>
                    </a:moveTo>
                    <a:lnTo>
                      <a:pt x="21" y="0"/>
                    </a:lnTo>
                    <a:lnTo>
                      <a:pt x="0" y="217"/>
                    </a:lnTo>
                    <a:lnTo>
                      <a:pt x="146" y="272"/>
                    </a:lnTo>
                    <a:lnTo>
                      <a:pt x="93" y="5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" name="Freeform 217"/>
              <p:cNvSpPr/>
              <p:nvPr/>
            </p:nvSpPr>
            <p:spPr bwMode="auto">
              <a:xfrm>
                <a:off x="4936120" y="4313929"/>
                <a:ext cx="781871" cy="1166942"/>
              </a:xfrm>
              <a:custGeom>
                <a:avLst/>
                <a:gdLst>
                  <a:gd name="T0" fmla="*/ 593 w 1186"/>
                  <a:gd name="T1" fmla="*/ 0 h 1770"/>
                  <a:gd name="T2" fmla="*/ 593 w 1186"/>
                  <a:gd name="T3" fmla="*/ 0 h 1770"/>
                  <a:gd name="T4" fmla="*/ 593 w 1186"/>
                  <a:gd name="T5" fmla="*/ 0 h 1770"/>
                  <a:gd name="T6" fmla="*/ 0 w 1186"/>
                  <a:gd name="T7" fmla="*/ 595 h 1770"/>
                  <a:gd name="T8" fmla="*/ 52 w 1186"/>
                  <a:gd name="T9" fmla="*/ 1162 h 1770"/>
                  <a:gd name="T10" fmla="*/ 593 w 1186"/>
                  <a:gd name="T11" fmla="*/ 1770 h 1770"/>
                  <a:gd name="T12" fmla="*/ 1134 w 1186"/>
                  <a:gd name="T13" fmla="*/ 1162 h 1770"/>
                  <a:gd name="T14" fmla="*/ 1186 w 1186"/>
                  <a:gd name="T15" fmla="*/ 595 h 1770"/>
                  <a:gd name="T16" fmla="*/ 593 w 1186"/>
                  <a:gd name="T17" fmla="*/ 0 h 17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86" h="1770">
                    <a:moveTo>
                      <a:pt x="593" y="0"/>
                    </a:moveTo>
                    <a:cubicBezTo>
                      <a:pt x="593" y="0"/>
                      <a:pt x="593" y="0"/>
                      <a:pt x="593" y="0"/>
                    </a:cubicBezTo>
                    <a:cubicBezTo>
                      <a:pt x="593" y="0"/>
                      <a:pt x="593" y="0"/>
                      <a:pt x="593" y="0"/>
                    </a:cubicBezTo>
                    <a:cubicBezTo>
                      <a:pt x="266" y="0"/>
                      <a:pt x="0" y="119"/>
                      <a:pt x="0" y="595"/>
                    </a:cubicBezTo>
                    <a:cubicBezTo>
                      <a:pt x="0" y="769"/>
                      <a:pt x="2" y="976"/>
                      <a:pt x="52" y="1162"/>
                    </a:cubicBezTo>
                    <a:cubicBezTo>
                      <a:pt x="161" y="1566"/>
                      <a:pt x="360" y="1770"/>
                      <a:pt x="593" y="1770"/>
                    </a:cubicBezTo>
                    <a:cubicBezTo>
                      <a:pt x="826" y="1770"/>
                      <a:pt x="1025" y="1566"/>
                      <a:pt x="1134" y="1162"/>
                    </a:cubicBezTo>
                    <a:cubicBezTo>
                      <a:pt x="1184" y="976"/>
                      <a:pt x="1186" y="769"/>
                      <a:pt x="1186" y="595"/>
                    </a:cubicBezTo>
                    <a:cubicBezTo>
                      <a:pt x="1186" y="119"/>
                      <a:pt x="920" y="0"/>
                      <a:pt x="593" y="0"/>
                    </a:cubicBezTo>
                    <a:close/>
                  </a:path>
                </a:pathLst>
              </a:custGeom>
              <a:solidFill>
                <a:srgbClr val="FBEE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" name="Freeform 218"/>
              <p:cNvSpPr/>
              <p:nvPr/>
            </p:nvSpPr>
            <p:spPr bwMode="auto">
              <a:xfrm>
                <a:off x="5127679" y="5389001"/>
                <a:ext cx="400709" cy="162238"/>
              </a:xfrm>
              <a:custGeom>
                <a:avLst/>
                <a:gdLst>
                  <a:gd name="T0" fmla="*/ 322 w 608"/>
                  <a:gd name="T1" fmla="*/ 139 h 245"/>
                  <a:gd name="T2" fmla="*/ 304 w 608"/>
                  <a:gd name="T3" fmla="*/ 139 h 245"/>
                  <a:gd name="T4" fmla="*/ 286 w 608"/>
                  <a:gd name="T5" fmla="*/ 139 h 245"/>
                  <a:gd name="T6" fmla="*/ 0 w 608"/>
                  <a:gd name="T7" fmla="*/ 0 h 245"/>
                  <a:gd name="T8" fmla="*/ 304 w 608"/>
                  <a:gd name="T9" fmla="*/ 245 h 245"/>
                  <a:gd name="T10" fmla="*/ 608 w 608"/>
                  <a:gd name="T11" fmla="*/ 0 h 245"/>
                  <a:gd name="T12" fmla="*/ 322 w 608"/>
                  <a:gd name="T13" fmla="*/ 139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08" h="245">
                    <a:moveTo>
                      <a:pt x="322" y="139"/>
                    </a:moveTo>
                    <a:cubicBezTo>
                      <a:pt x="316" y="139"/>
                      <a:pt x="310" y="139"/>
                      <a:pt x="304" y="139"/>
                    </a:cubicBezTo>
                    <a:cubicBezTo>
                      <a:pt x="298" y="139"/>
                      <a:pt x="292" y="139"/>
                      <a:pt x="286" y="139"/>
                    </a:cubicBezTo>
                    <a:cubicBezTo>
                      <a:pt x="182" y="134"/>
                      <a:pt x="85" y="88"/>
                      <a:pt x="0" y="0"/>
                    </a:cubicBezTo>
                    <a:cubicBezTo>
                      <a:pt x="95" y="163"/>
                      <a:pt x="253" y="245"/>
                      <a:pt x="304" y="245"/>
                    </a:cubicBezTo>
                    <a:cubicBezTo>
                      <a:pt x="355" y="245"/>
                      <a:pt x="513" y="163"/>
                      <a:pt x="608" y="0"/>
                    </a:cubicBezTo>
                    <a:cubicBezTo>
                      <a:pt x="523" y="88"/>
                      <a:pt x="426" y="134"/>
                      <a:pt x="322" y="139"/>
                    </a:cubicBezTo>
                    <a:close/>
                  </a:path>
                </a:pathLst>
              </a:custGeom>
              <a:solidFill>
                <a:srgbClr val="D1C6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Freeform 219"/>
              <p:cNvSpPr/>
              <p:nvPr/>
            </p:nvSpPr>
            <p:spPr bwMode="auto">
              <a:xfrm>
                <a:off x="5256687" y="5314723"/>
                <a:ext cx="144646" cy="31275"/>
              </a:xfrm>
              <a:custGeom>
                <a:avLst/>
                <a:gdLst>
                  <a:gd name="T0" fmla="*/ 109 w 219"/>
                  <a:gd name="T1" fmla="*/ 23 h 49"/>
                  <a:gd name="T2" fmla="*/ 0 w 219"/>
                  <a:gd name="T3" fmla="*/ 0 h 49"/>
                  <a:gd name="T4" fmla="*/ 109 w 219"/>
                  <a:gd name="T5" fmla="*/ 49 h 49"/>
                  <a:gd name="T6" fmla="*/ 219 w 219"/>
                  <a:gd name="T7" fmla="*/ 0 h 49"/>
                  <a:gd name="T8" fmla="*/ 109 w 219"/>
                  <a:gd name="T9" fmla="*/ 23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9" h="49">
                    <a:moveTo>
                      <a:pt x="109" y="23"/>
                    </a:moveTo>
                    <a:cubicBezTo>
                      <a:pt x="70" y="23"/>
                      <a:pt x="34" y="16"/>
                      <a:pt x="0" y="0"/>
                    </a:cubicBezTo>
                    <a:cubicBezTo>
                      <a:pt x="0" y="0"/>
                      <a:pt x="58" y="49"/>
                      <a:pt x="109" y="49"/>
                    </a:cubicBezTo>
                    <a:cubicBezTo>
                      <a:pt x="160" y="49"/>
                      <a:pt x="219" y="0"/>
                      <a:pt x="219" y="0"/>
                    </a:cubicBezTo>
                    <a:cubicBezTo>
                      <a:pt x="184" y="16"/>
                      <a:pt x="148" y="23"/>
                      <a:pt x="109" y="23"/>
                    </a:cubicBezTo>
                    <a:close/>
                  </a:path>
                </a:pathLst>
              </a:custGeom>
              <a:solidFill>
                <a:srgbClr val="CEC2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" name="Freeform 220"/>
              <p:cNvSpPr/>
              <p:nvPr/>
            </p:nvSpPr>
            <p:spPr bwMode="auto">
              <a:xfrm>
                <a:off x="5194138" y="5256083"/>
                <a:ext cx="267791" cy="58640"/>
              </a:xfrm>
              <a:custGeom>
                <a:avLst/>
                <a:gdLst>
                  <a:gd name="T0" fmla="*/ 202 w 405"/>
                  <a:gd name="T1" fmla="*/ 30 h 88"/>
                  <a:gd name="T2" fmla="*/ 0 w 405"/>
                  <a:gd name="T3" fmla="*/ 0 h 88"/>
                  <a:gd name="T4" fmla="*/ 202 w 405"/>
                  <a:gd name="T5" fmla="*/ 88 h 88"/>
                  <a:gd name="T6" fmla="*/ 405 w 405"/>
                  <a:gd name="T7" fmla="*/ 0 h 88"/>
                  <a:gd name="T8" fmla="*/ 202 w 405"/>
                  <a:gd name="T9" fmla="*/ 3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5" h="88">
                    <a:moveTo>
                      <a:pt x="202" y="30"/>
                    </a:moveTo>
                    <a:cubicBezTo>
                      <a:pt x="114" y="30"/>
                      <a:pt x="99" y="26"/>
                      <a:pt x="0" y="0"/>
                    </a:cubicBezTo>
                    <a:cubicBezTo>
                      <a:pt x="63" y="61"/>
                      <a:pt x="127" y="88"/>
                      <a:pt x="202" y="88"/>
                    </a:cubicBezTo>
                    <a:cubicBezTo>
                      <a:pt x="278" y="88"/>
                      <a:pt x="342" y="61"/>
                      <a:pt x="405" y="0"/>
                    </a:cubicBezTo>
                    <a:cubicBezTo>
                      <a:pt x="306" y="26"/>
                      <a:pt x="291" y="30"/>
                      <a:pt x="202" y="30"/>
                    </a:cubicBezTo>
                    <a:close/>
                  </a:path>
                </a:pathLst>
              </a:custGeom>
              <a:solidFill>
                <a:srgbClr val="F4B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" name="Freeform 221"/>
              <p:cNvSpPr/>
              <p:nvPr/>
            </p:nvSpPr>
            <p:spPr bwMode="auto">
              <a:xfrm>
                <a:off x="5156999" y="5234582"/>
                <a:ext cx="342068" cy="44958"/>
              </a:xfrm>
              <a:custGeom>
                <a:avLst/>
                <a:gdLst>
                  <a:gd name="T0" fmla="*/ 508 w 518"/>
                  <a:gd name="T1" fmla="*/ 7 h 68"/>
                  <a:gd name="T2" fmla="*/ 481 w 518"/>
                  <a:gd name="T3" fmla="*/ 2 h 68"/>
                  <a:gd name="T4" fmla="*/ 502 w 518"/>
                  <a:gd name="T5" fmla="*/ 10 h 68"/>
                  <a:gd name="T6" fmla="*/ 502 w 518"/>
                  <a:gd name="T7" fmla="*/ 10 h 68"/>
                  <a:gd name="T8" fmla="*/ 259 w 518"/>
                  <a:gd name="T9" fmla="*/ 57 h 68"/>
                  <a:gd name="T10" fmla="*/ 15 w 518"/>
                  <a:gd name="T11" fmla="*/ 11 h 68"/>
                  <a:gd name="T12" fmla="*/ 16 w 518"/>
                  <a:gd name="T13" fmla="*/ 10 h 68"/>
                  <a:gd name="T14" fmla="*/ 37 w 518"/>
                  <a:gd name="T15" fmla="*/ 2 h 68"/>
                  <a:gd name="T16" fmla="*/ 10 w 518"/>
                  <a:gd name="T17" fmla="*/ 7 h 68"/>
                  <a:gd name="T18" fmla="*/ 3 w 518"/>
                  <a:gd name="T19" fmla="*/ 24 h 68"/>
                  <a:gd name="T20" fmla="*/ 15 w 518"/>
                  <a:gd name="T21" fmla="*/ 11 h 68"/>
                  <a:gd name="T22" fmla="*/ 127 w 518"/>
                  <a:gd name="T23" fmla="*/ 56 h 68"/>
                  <a:gd name="T24" fmla="*/ 259 w 518"/>
                  <a:gd name="T25" fmla="*/ 68 h 68"/>
                  <a:gd name="T26" fmla="*/ 390 w 518"/>
                  <a:gd name="T27" fmla="*/ 56 h 68"/>
                  <a:gd name="T28" fmla="*/ 503 w 518"/>
                  <a:gd name="T29" fmla="*/ 11 h 68"/>
                  <a:gd name="T30" fmla="*/ 515 w 518"/>
                  <a:gd name="T31" fmla="*/ 24 h 68"/>
                  <a:gd name="T32" fmla="*/ 508 w 518"/>
                  <a:gd name="T33" fmla="*/ 7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18" h="68">
                    <a:moveTo>
                      <a:pt x="508" y="7"/>
                    </a:moveTo>
                    <a:cubicBezTo>
                      <a:pt x="501" y="2"/>
                      <a:pt x="490" y="0"/>
                      <a:pt x="481" y="2"/>
                    </a:cubicBezTo>
                    <a:cubicBezTo>
                      <a:pt x="490" y="4"/>
                      <a:pt x="497" y="7"/>
                      <a:pt x="502" y="10"/>
                    </a:cubicBezTo>
                    <a:cubicBezTo>
                      <a:pt x="502" y="10"/>
                      <a:pt x="502" y="10"/>
                      <a:pt x="502" y="10"/>
                    </a:cubicBezTo>
                    <a:cubicBezTo>
                      <a:pt x="485" y="18"/>
                      <a:pt x="412" y="57"/>
                      <a:pt x="259" y="57"/>
                    </a:cubicBezTo>
                    <a:cubicBezTo>
                      <a:pt x="107" y="57"/>
                      <a:pt x="32" y="18"/>
                      <a:pt x="15" y="11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21" y="7"/>
                      <a:pt x="28" y="4"/>
                      <a:pt x="37" y="2"/>
                    </a:cubicBezTo>
                    <a:cubicBezTo>
                      <a:pt x="28" y="0"/>
                      <a:pt x="17" y="2"/>
                      <a:pt x="10" y="7"/>
                    </a:cubicBezTo>
                    <a:cubicBezTo>
                      <a:pt x="3" y="11"/>
                      <a:pt x="0" y="18"/>
                      <a:pt x="3" y="24"/>
                    </a:cubicBezTo>
                    <a:cubicBezTo>
                      <a:pt x="6" y="18"/>
                      <a:pt x="10" y="14"/>
                      <a:pt x="15" y="11"/>
                    </a:cubicBezTo>
                    <a:cubicBezTo>
                      <a:pt x="46" y="30"/>
                      <a:pt x="86" y="48"/>
                      <a:pt x="127" y="56"/>
                    </a:cubicBezTo>
                    <a:cubicBezTo>
                      <a:pt x="170" y="65"/>
                      <a:pt x="214" y="68"/>
                      <a:pt x="259" y="68"/>
                    </a:cubicBezTo>
                    <a:cubicBezTo>
                      <a:pt x="303" y="68"/>
                      <a:pt x="348" y="64"/>
                      <a:pt x="390" y="56"/>
                    </a:cubicBezTo>
                    <a:cubicBezTo>
                      <a:pt x="431" y="48"/>
                      <a:pt x="472" y="30"/>
                      <a:pt x="503" y="11"/>
                    </a:cubicBezTo>
                    <a:cubicBezTo>
                      <a:pt x="508" y="14"/>
                      <a:pt x="512" y="18"/>
                      <a:pt x="515" y="24"/>
                    </a:cubicBezTo>
                    <a:cubicBezTo>
                      <a:pt x="518" y="18"/>
                      <a:pt x="515" y="11"/>
                      <a:pt x="508" y="7"/>
                    </a:cubicBezTo>
                    <a:close/>
                  </a:path>
                </a:pathLst>
              </a:custGeom>
              <a:solidFill>
                <a:srgbClr val="937C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" name="Freeform 222"/>
              <p:cNvSpPr/>
              <p:nvPr/>
            </p:nvSpPr>
            <p:spPr bwMode="auto">
              <a:xfrm>
                <a:off x="5178500" y="5246310"/>
                <a:ext cx="299066" cy="27365"/>
              </a:xfrm>
              <a:custGeom>
                <a:avLst/>
                <a:gdLst>
                  <a:gd name="T0" fmla="*/ 280 w 453"/>
                  <a:gd name="T1" fmla="*/ 7 h 41"/>
                  <a:gd name="T2" fmla="*/ 226 w 453"/>
                  <a:gd name="T3" fmla="*/ 16 h 41"/>
                  <a:gd name="T4" fmla="*/ 172 w 453"/>
                  <a:gd name="T5" fmla="*/ 7 h 41"/>
                  <a:gd name="T6" fmla="*/ 0 w 453"/>
                  <a:gd name="T7" fmla="*/ 0 h 41"/>
                  <a:gd name="T8" fmla="*/ 226 w 453"/>
                  <a:gd name="T9" fmla="*/ 41 h 41"/>
                  <a:gd name="T10" fmla="*/ 453 w 453"/>
                  <a:gd name="T11" fmla="*/ 0 h 41"/>
                  <a:gd name="T12" fmla="*/ 280 w 453"/>
                  <a:gd name="T13" fmla="*/ 7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3" h="41">
                    <a:moveTo>
                      <a:pt x="280" y="7"/>
                    </a:moveTo>
                    <a:cubicBezTo>
                      <a:pt x="261" y="12"/>
                      <a:pt x="238" y="16"/>
                      <a:pt x="226" y="16"/>
                    </a:cubicBezTo>
                    <a:cubicBezTo>
                      <a:pt x="214" y="16"/>
                      <a:pt x="192" y="12"/>
                      <a:pt x="172" y="7"/>
                    </a:cubicBezTo>
                    <a:cubicBezTo>
                      <a:pt x="153" y="1"/>
                      <a:pt x="66" y="17"/>
                      <a:pt x="0" y="0"/>
                    </a:cubicBezTo>
                    <a:cubicBezTo>
                      <a:pt x="72" y="35"/>
                      <a:pt x="144" y="40"/>
                      <a:pt x="226" y="41"/>
                    </a:cubicBezTo>
                    <a:cubicBezTo>
                      <a:pt x="309" y="40"/>
                      <a:pt x="381" y="35"/>
                      <a:pt x="453" y="0"/>
                    </a:cubicBezTo>
                    <a:cubicBezTo>
                      <a:pt x="386" y="17"/>
                      <a:pt x="300" y="1"/>
                      <a:pt x="280" y="7"/>
                    </a:cubicBezTo>
                    <a:close/>
                  </a:path>
                </a:pathLst>
              </a:custGeom>
              <a:solidFill>
                <a:srgbClr val="DEA3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" name="Freeform 223"/>
              <p:cNvSpPr/>
              <p:nvPr/>
            </p:nvSpPr>
            <p:spPr bwMode="auto">
              <a:xfrm>
                <a:off x="5237141" y="5125120"/>
                <a:ext cx="181785" cy="43003"/>
              </a:xfrm>
              <a:custGeom>
                <a:avLst/>
                <a:gdLst>
                  <a:gd name="T0" fmla="*/ 131 w 274"/>
                  <a:gd name="T1" fmla="*/ 64 h 64"/>
                  <a:gd name="T2" fmla="*/ 73 w 274"/>
                  <a:gd name="T3" fmla="*/ 41 h 64"/>
                  <a:gd name="T4" fmla="*/ 27 w 274"/>
                  <a:gd name="T5" fmla="*/ 16 h 64"/>
                  <a:gd name="T6" fmla="*/ 12 w 274"/>
                  <a:gd name="T7" fmla="*/ 19 h 64"/>
                  <a:gd name="T8" fmla="*/ 9 w 274"/>
                  <a:gd name="T9" fmla="*/ 19 h 64"/>
                  <a:gd name="T10" fmla="*/ 2 w 274"/>
                  <a:gd name="T11" fmla="*/ 13 h 64"/>
                  <a:gd name="T12" fmla="*/ 7 w 274"/>
                  <a:gd name="T13" fmla="*/ 3 h 64"/>
                  <a:gd name="T14" fmla="*/ 27 w 274"/>
                  <a:gd name="T15" fmla="*/ 0 h 64"/>
                  <a:gd name="T16" fmla="*/ 85 w 274"/>
                  <a:gd name="T17" fmla="*/ 30 h 64"/>
                  <a:gd name="T18" fmla="*/ 132 w 274"/>
                  <a:gd name="T19" fmla="*/ 48 h 64"/>
                  <a:gd name="T20" fmla="*/ 132 w 274"/>
                  <a:gd name="T21" fmla="*/ 48 h 64"/>
                  <a:gd name="T22" fmla="*/ 142 w 274"/>
                  <a:gd name="T23" fmla="*/ 48 h 64"/>
                  <a:gd name="T24" fmla="*/ 189 w 274"/>
                  <a:gd name="T25" fmla="*/ 30 h 64"/>
                  <a:gd name="T26" fmla="*/ 247 w 274"/>
                  <a:gd name="T27" fmla="*/ 0 h 64"/>
                  <a:gd name="T28" fmla="*/ 267 w 274"/>
                  <a:gd name="T29" fmla="*/ 3 h 64"/>
                  <a:gd name="T30" fmla="*/ 273 w 274"/>
                  <a:gd name="T31" fmla="*/ 13 h 64"/>
                  <a:gd name="T32" fmla="*/ 265 w 274"/>
                  <a:gd name="T33" fmla="*/ 19 h 64"/>
                  <a:gd name="T34" fmla="*/ 265 w 274"/>
                  <a:gd name="T35" fmla="*/ 19 h 64"/>
                  <a:gd name="T36" fmla="*/ 263 w 274"/>
                  <a:gd name="T37" fmla="*/ 19 h 64"/>
                  <a:gd name="T38" fmla="*/ 247 w 274"/>
                  <a:gd name="T39" fmla="*/ 16 h 64"/>
                  <a:gd name="T40" fmla="*/ 201 w 274"/>
                  <a:gd name="T41" fmla="*/ 41 h 64"/>
                  <a:gd name="T42" fmla="*/ 143 w 274"/>
                  <a:gd name="T43" fmla="*/ 64 h 64"/>
                  <a:gd name="T44" fmla="*/ 131 w 274"/>
                  <a:gd name="T45" fmla="*/ 6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74" h="64">
                    <a:moveTo>
                      <a:pt x="131" y="64"/>
                    </a:moveTo>
                    <a:cubicBezTo>
                      <a:pt x="108" y="64"/>
                      <a:pt x="86" y="55"/>
                      <a:pt x="73" y="41"/>
                    </a:cubicBezTo>
                    <a:cubicBezTo>
                      <a:pt x="57" y="24"/>
                      <a:pt x="43" y="16"/>
                      <a:pt x="27" y="16"/>
                    </a:cubicBezTo>
                    <a:cubicBezTo>
                      <a:pt x="22" y="16"/>
                      <a:pt x="17" y="17"/>
                      <a:pt x="12" y="19"/>
                    </a:cubicBezTo>
                    <a:cubicBezTo>
                      <a:pt x="11" y="19"/>
                      <a:pt x="10" y="19"/>
                      <a:pt x="9" y="19"/>
                    </a:cubicBezTo>
                    <a:cubicBezTo>
                      <a:pt x="6" y="19"/>
                      <a:pt x="3" y="17"/>
                      <a:pt x="2" y="13"/>
                    </a:cubicBezTo>
                    <a:cubicBezTo>
                      <a:pt x="0" y="9"/>
                      <a:pt x="3" y="5"/>
                      <a:pt x="7" y="3"/>
                    </a:cubicBezTo>
                    <a:cubicBezTo>
                      <a:pt x="14" y="1"/>
                      <a:pt x="20" y="0"/>
                      <a:pt x="27" y="0"/>
                    </a:cubicBezTo>
                    <a:cubicBezTo>
                      <a:pt x="57" y="0"/>
                      <a:pt x="77" y="22"/>
                      <a:pt x="85" y="30"/>
                    </a:cubicBezTo>
                    <a:cubicBezTo>
                      <a:pt x="95" y="41"/>
                      <a:pt x="113" y="48"/>
                      <a:pt x="132" y="48"/>
                    </a:cubicBezTo>
                    <a:cubicBezTo>
                      <a:pt x="132" y="48"/>
                      <a:pt x="132" y="48"/>
                      <a:pt x="132" y="48"/>
                    </a:cubicBezTo>
                    <a:cubicBezTo>
                      <a:pt x="133" y="48"/>
                      <a:pt x="141" y="48"/>
                      <a:pt x="142" y="48"/>
                    </a:cubicBezTo>
                    <a:cubicBezTo>
                      <a:pt x="161" y="48"/>
                      <a:pt x="179" y="41"/>
                      <a:pt x="189" y="30"/>
                    </a:cubicBezTo>
                    <a:cubicBezTo>
                      <a:pt x="197" y="22"/>
                      <a:pt x="217" y="0"/>
                      <a:pt x="247" y="0"/>
                    </a:cubicBezTo>
                    <a:cubicBezTo>
                      <a:pt x="254" y="0"/>
                      <a:pt x="260" y="1"/>
                      <a:pt x="267" y="3"/>
                    </a:cubicBezTo>
                    <a:cubicBezTo>
                      <a:pt x="271" y="5"/>
                      <a:pt x="274" y="9"/>
                      <a:pt x="273" y="13"/>
                    </a:cubicBezTo>
                    <a:cubicBezTo>
                      <a:pt x="271" y="17"/>
                      <a:pt x="268" y="19"/>
                      <a:pt x="265" y="19"/>
                    </a:cubicBezTo>
                    <a:cubicBezTo>
                      <a:pt x="265" y="19"/>
                      <a:pt x="265" y="19"/>
                      <a:pt x="265" y="19"/>
                    </a:cubicBezTo>
                    <a:cubicBezTo>
                      <a:pt x="264" y="19"/>
                      <a:pt x="263" y="19"/>
                      <a:pt x="263" y="19"/>
                    </a:cubicBezTo>
                    <a:cubicBezTo>
                      <a:pt x="257" y="17"/>
                      <a:pt x="252" y="16"/>
                      <a:pt x="247" y="16"/>
                    </a:cubicBezTo>
                    <a:cubicBezTo>
                      <a:pt x="231" y="16"/>
                      <a:pt x="217" y="24"/>
                      <a:pt x="201" y="41"/>
                    </a:cubicBezTo>
                    <a:cubicBezTo>
                      <a:pt x="188" y="55"/>
                      <a:pt x="166" y="64"/>
                      <a:pt x="143" y="64"/>
                    </a:cubicBezTo>
                    <a:lnTo>
                      <a:pt x="131" y="64"/>
                    </a:lnTo>
                    <a:close/>
                  </a:path>
                </a:pathLst>
              </a:custGeom>
              <a:solidFill>
                <a:srgbClr val="CEC2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" name="Freeform 224"/>
              <p:cNvSpPr/>
              <p:nvPr/>
            </p:nvSpPr>
            <p:spPr bwMode="auto">
              <a:xfrm>
                <a:off x="5043628" y="4843646"/>
                <a:ext cx="187649" cy="78187"/>
              </a:xfrm>
              <a:custGeom>
                <a:avLst/>
                <a:gdLst>
                  <a:gd name="T0" fmla="*/ 143 w 285"/>
                  <a:gd name="T1" fmla="*/ 0 h 117"/>
                  <a:gd name="T2" fmla="*/ 0 w 285"/>
                  <a:gd name="T3" fmla="*/ 117 h 117"/>
                  <a:gd name="T4" fmla="*/ 85 w 285"/>
                  <a:gd name="T5" fmla="*/ 60 h 117"/>
                  <a:gd name="T6" fmla="*/ 143 w 285"/>
                  <a:gd name="T7" fmla="*/ 54 h 117"/>
                  <a:gd name="T8" fmla="*/ 204 w 285"/>
                  <a:gd name="T9" fmla="*/ 61 h 117"/>
                  <a:gd name="T10" fmla="*/ 285 w 285"/>
                  <a:gd name="T11" fmla="*/ 117 h 117"/>
                  <a:gd name="T12" fmla="*/ 143 w 285"/>
                  <a:gd name="T13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5" h="117">
                    <a:moveTo>
                      <a:pt x="143" y="0"/>
                    </a:moveTo>
                    <a:cubicBezTo>
                      <a:pt x="64" y="0"/>
                      <a:pt x="0" y="52"/>
                      <a:pt x="0" y="117"/>
                    </a:cubicBezTo>
                    <a:cubicBezTo>
                      <a:pt x="0" y="91"/>
                      <a:pt x="35" y="69"/>
                      <a:pt x="85" y="60"/>
                    </a:cubicBezTo>
                    <a:cubicBezTo>
                      <a:pt x="103" y="56"/>
                      <a:pt x="122" y="54"/>
                      <a:pt x="143" y="54"/>
                    </a:cubicBezTo>
                    <a:cubicBezTo>
                      <a:pt x="165" y="54"/>
                      <a:pt x="186" y="57"/>
                      <a:pt x="204" y="61"/>
                    </a:cubicBezTo>
                    <a:cubicBezTo>
                      <a:pt x="252" y="71"/>
                      <a:pt x="285" y="92"/>
                      <a:pt x="285" y="117"/>
                    </a:cubicBezTo>
                    <a:cubicBezTo>
                      <a:pt x="285" y="52"/>
                      <a:pt x="221" y="0"/>
                      <a:pt x="143" y="0"/>
                    </a:cubicBezTo>
                    <a:close/>
                  </a:path>
                </a:pathLst>
              </a:custGeom>
              <a:solidFill>
                <a:srgbClr val="CEC2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" name="Freeform 225"/>
              <p:cNvSpPr/>
              <p:nvPr/>
            </p:nvSpPr>
            <p:spPr bwMode="auto">
              <a:xfrm>
                <a:off x="5039718" y="4855374"/>
                <a:ext cx="173966" cy="66459"/>
              </a:xfrm>
              <a:custGeom>
                <a:avLst/>
                <a:gdLst>
                  <a:gd name="T0" fmla="*/ 56 w 264"/>
                  <a:gd name="T1" fmla="*/ 28 h 101"/>
                  <a:gd name="T2" fmla="*/ 5 w 264"/>
                  <a:gd name="T3" fmla="*/ 101 h 101"/>
                  <a:gd name="T4" fmla="*/ 90 w 264"/>
                  <a:gd name="T5" fmla="*/ 44 h 101"/>
                  <a:gd name="T6" fmla="*/ 148 w 264"/>
                  <a:gd name="T7" fmla="*/ 38 h 101"/>
                  <a:gd name="T8" fmla="*/ 209 w 264"/>
                  <a:gd name="T9" fmla="*/ 45 h 101"/>
                  <a:gd name="T10" fmla="*/ 264 w 264"/>
                  <a:gd name="T11" fmla="*/ 65 h 101"/>
                  <a:gd name="T12" fmla="*/ 56 w 264"/>
                  <a:gd name="T13" fmla="*/ 28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4" h="101">
                    <a:moveTo>
                      <a:pt x="56" y="28"/>
                    </a:moveTo>
                    <a:cubicBezTo>
                      <a:pt x="22" y="39"/>
                      <a:pt x="0" y="62"/>
                      <a:pt x="5" y="101"/>
                    </a:cubicBezTo>
                    <a:cubicBezTo>
                      <a:pt x="2" y="75"/>
                      <a:pt x="40" y="53"/>
                      <a:pt x="90" y="44"/>
                    </a:cubicBezTo>
                    <a:cubicBezTo>
                      <a:pt x="108" y="40"/>
                      <a:pt x="127" y="38"/>
                      <a:pt x="148" y="38"/>
                    </a:cubicBezTo>
                    <a:cubicBezTo>
                      <a:pt x="170" y="38"/>
                      <a:pt x="191" y="41"/>
                      <a:pt x="209" y="45"/>
                    </a:cubicBezTo>
                    <a:cubicBezTo>
                      <a:pt x="231" y="49"/>
                      <a:pt x="250" y="56"/>
                      <a:pt x="264" y="65"/>
                    </a:cubicBezTo>
                    <a:cubicBezTo>
                      <a:pt x="225" y="33"/>
                      <a:pt x="142" y="0"/>
                      <a:pt x="56" y="28"/>
                    </a:cubicBezTo>
                    <a:close/>
                  </a:path>
                </a:pathLst>
              </a:custGeom>
              <a:solidFill>
                <a:srgbClr val="4949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" name="Freeform 226"/>
              <p:cNvSpPr/>
              <p:nvPr/>
            </p:nvSpPr>
            <p:spPr bwMode="auto">
              <a:xfrm>
                <a:off x="5178500" y="4884694"/>
                <a:ext cx="52776" cy="74278"/>
              </a:xfrm>
              <a:custGeom>
                <a:avLst/>
                <a:gdLst>
                  <a:gd name="T0" fmla="*/ 0 w 81"/>
                  <a:gd name="T1" fmla="*/ 0 h 112"/>
                  <a:gd name="T2" fmla="*/ 23 w 81"/>
                  <a:gd name="T3" fmla="*/ 56 h 112"/>
                  <a:gd name="T4" fmla="*/ 0 w 81"/>
                  <a:gd name="T5" fmla="*/ 112 h 112"/>
                  <a:gd name="T6" fmla="*/ 81 w 81"/>
                  <a:gd name="T7" fmla="*/ 56 h 112"/>
                  <a:gd name="T8" fmla="*/ 81 w 81"/>
                  <a:gd name="T9" fmla="*/ 56 h 112"/>
                  <a:gd name="T10" fmla="*/ 0 w 81"/>
                  <a:gd name="T11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1" h="112">
                    <a:moveTo>
                      <a:pt x="0" y="0"/>
                    </a:moveTo>
                    <a:cubicBezTo>
                      <a:pt x="14" y="14"/>
                      <a:pt x="23" y="34"/>
                      <a:pt x="23" y="56"/>
                    </a:cubicBezTo>
                    <a:cubicBezTo>
                      <a:pt x="23" y="77"/>
                      <a:pt x="14" y="97"/>
                      <a:pt x="0" y="112"/>
                    </a:cubicBezTo>
                    <a:cubicBezTo>
                      <a:pt x="48" y="102"/>
                      <a:pt x="81" y="80"/>
                      <a:pt x="81" y="56"/>
                    </a:cubicBezTo>
                    <a:cubicBezTo>
                      <a:pt x="81" y="56"/>
                      <a:pt x="81" y="56"/>
                      <a:pt x="81" y="56"/>
                    </a:cubicBezTo>
                    <a:cubicBezTo>
                      <a:pt x="81" y="31"/>
                      <a:pt x="48" y="1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" name="Freeform 227"/>
              <p:cNvSpPr/>
              <p:nvPr/>
            </p:nvSpPr>
            <p:spPr bwMode="auto">
              <a:xfrm>
                <a:off x="5043628" y="4884694"/>
                <a:ext cx="56686" cy="74278"/>
              </a:xfrm>
              <a:custGeom>
                <a:avLst/>
                <a:gdLst>
                  <a:gd name="T0" fmla="*/ 85 w 85"/>
                  <a:gd name="T1" fmla="*/ 114 h 114"/>
                  <a:gd name="T2" fmla="*/ 62 w 85"/>
                  <a:gd name="T3" fmla="*/ 57 h 114"/>
                  <a:gd name="T4" fmla="*/ 85 w 85"/>
                  <a:gd name="T5" fmla="*/ 0 h 114"/>
                  <a:gd name="T6" fmla="*/ 0 w 85"/>
                  <a:gd name="T7" fmla="*/ 57 h 114"/>
                  <a:gd name="T8" fmla="*/ 0 w 85"/>
                  <a:gd name="T9" fmla="*/ 57 h 114"/>
                  <a:gd name="T10" fmla="*/ 85 w 85"/>
                  <a:gd name="T11" fmla="*/ 114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5" h="114">
                    <a:moveTo>
                      <a:pt x="85" y="114"/>
                    </a:moveTo>
                    <a:cubicBezTo>
                      <a:pt x="71" y="99"/>
                      <a:pt x="62" y="79"/>
                      <a:pt x="62" y="57"/>
                    </a:cubicBezTo>
                    <a:cubicBezTo>
                      <a:pt x="62" y="35"/>
                      <a:pt x="71" y="14"/>
                      <a:pt x="85" y="0"/>
                    </a:cubicBezTo>
                    <a:cubicBezTo>
                      <a:pt x="35" y="9"/>
                      <a:pt x="0" y="31"/>
                      <a:pt x="0" y="57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0" y="82"/>
                      <a:pt x="35" y="104"/>
                      <a:pt x="85" y="11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" name="Freeform 228"/>
              <p:cNvSpPr/>
              <p:nvPr/>
            </p:nvSpPr>
            <p:spPr bwMode="auto">
              <a:xfrm>
                <a:off x="5084676" y="4880785"/>
                <a:ext cx="109462" cy="82096"/>
              </a:xfrm>
              <a:custGeom>
                <a:avLst/>
                <a:gdLst>
                  <a:gd name="T0" fmla="*/ 142 w 165"/>
                  <a:gd name="T1" fmla="*/ 7 h 125"/>
                  <a:gd name="T2" fmla="*/ 81 w 165"/>
                  <a:gd name="T3" fmla="*/ 0 h 125"/>
                  <a:gd name="T4" fmla="*/ 23 w 165"/>
                  <a:gd name="T5" fmla="*/ 6 h 125"/>
                  <a:gd name="T6" fmla="*/ 0 w 165"/>
                  <a:gd name="T7" fmla="*/ 63 h 125"/>
                  <a:gd name="T8" fmla="*/ 23 w 165"/>
                  <a:gd name="T9" fmla="*/ 120 h 125"/>
                  <a:gd name="T10" fmla="*/ 81 w 165"/>
                  <a:gd name="T11" fmla="*/ 125 h 125"/>
                  <a:gd name="T12" fmla="*/ 142 w 165"/>
                  <a:gd name="T13" fmla="*/ 119 h 125"/>
                  <a:gd name="T14" fmla="*/ 165 w 165"/>
                  <a:gd name="T15" fmla="*/ 63 h 125"/>
                  <a:gd name="T16" fmla="*/ 142 w 165"/>
                  <a:gd name="T17" fmla="*/ 7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5" h="125">
                    <a:moveTo>
                      <a:pt x="142" y="7"/>
                    </a:moveTo>
                    <a:cubicBezTo>
                      <a:pt x="124" y="3"/>
                      <a:pt x="103" y="0"/>
                      <a:pt x="81" y="0"/>
                    </a:cubicBezTo>
                    <a:cubicBezTo>
                      <a:pt x="60" y="0"/>
                      <a:pt x="41" y="2"/>
                      <a:pt x="23" y="6"/>
                    </a:cubicBezTo>
                    <a:cubicBezTo>
                      <a:pt x="9" y="20"/>
                      <a:pt x="0" y="41"/>
                      <a:pt x="0" y="63"/>
                    </a:cubicBezTo>
                    <a:cubicBezTo>
                      <a:pt x="0" y="85"/>
                      <a:pt x="9" y="105"/>
                      <a:pt x="23" y="120"/>
                    </a:cubicBezTo>
                    <a:cubicBezTo>
                      <a:pt x="41" y="123"/>
                      <a:pt x="60" y="125"/>
                      <a:pt x="81" y="125"/>
                    </a:cubicBezTo>
                    <a:cubicBezTo>
                      <a:pt x="103" y="125"/>
                      <a:pt x="124" y="123"/>
                      <a:pt x="142" y="119"/>
                    </a:cubicBezTo>
                    <a:cubicBezTo>
                      <a:pt x="156" y="104"/>
                      <a:pt x="165" y="84"/>
                      <a:pt x="165" y="63"/>
                    </a:cubicBezTo>
                    <a:cubicBezTo>
                      <a:pt x="165" y="41"/>
                      <a:pt x="156" y="21"/>
                      <a:pt x="142" y="7"/>
                    </a:cubicBezTo>
                    <a:close/>
                  </a:path>
                </a:pathLst>
              </a:custGeom>
              <a:solidFill>
                <a:srgbClr val="93B2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" name="Freeform 229"/>
              <p:cNvSpPr/>
              <p:nvPr/>
            </p:nvSpPr>
            <p:spPr bwMode="auto">
              <a:xfrm>
                <a:off x="5108132" y="4890559"/>
                <a:ext cx="60595" cy="60595"/>
              </a:xfrm>
              <a:custGeom>
                <a:avLst/>
                <a:gdLst>
                  <a:gd name="T0" fmla="*/ 91 w 93"/>
                  <a:gd name="T1" fmla="*/ 34 h 93"/>
                  <a:gd name="T2" fmla="*/ 71 w 93"/>
                  <a:gd name="T3" fmla="*/ 47 h 93"/>
                  <a:gd name="T4" fmla="*/ 46 w 93"/>
                  <a:gd name="T5" fmla="*/ 23 h 93"/>
                  <a:gd name="T6" fmla="*/ 59 w 93"/>
                  <a:gd name="T7" fmla="*/ 2 h 93"/>
                  <a:gd name="T8" fmla="*/ 46 w 93"/>
                  <a:gd name="T9" fmla="*/ 0 h 93"/>
                  <a:gd name="T10" fmla="*/ 0 w 93"/>
                  <a:gd name="T11" fmla="*/ 47 h 93"/>
                  <a:gd name="T12" fmla="*/ 46 w 93"/>
                  <a:gd name="T13" fmla="*/ 93 h 93"/>
                  <a:gd name="T14" fmla="*/ 93 w 93"/>
                  <a:gd name="T15" fmla="*/ 47 h 93"/>
                  <a:gd name="T16" fmla="*/ 91 w 93"/>
                  <a:gd name="T17" fmla="*/ 34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3" h="93">
                    <a:moveTo>
                      <a:pt x="91" y="34"/>
                    </a:moveTo>
                    <a:cubicBezTo>
                      <a:pt x="87" y="42"/>
                      <a:pt x="80" y="47"/>
                      <a:pt x="71" y="47"/>
                    </a:cubicBezTo>
                    <a:cubicBezTo>
                      <a:pt x="57" y="47"/>
                      <a:pt x="46" y="36"/>
                      <a:pt x="46" y="23"/>
                    </a:cubicBezTo>
                    <a:cubicBezTo>
                      <a:pt x="46" y="14"/>
                      <a:pt x="52" y="6"/>
                      <a:pt x="59" y="2"/>
                    </a:cubicBezTo>
                    <a:cubicBezTo>
                      <a:pt x="55" y="1"/>
                      <a:pt x="51" y="0"/>
                      <a:pt x="46" y="0"/>
                    </a:cubicBezTo>
                    <a:cubicBezTo>
                      <a:pt x="21" y="0"/>
                      <a:pt x="0" y="21"/>
                      <a:pt x="0" y="47"/>
                    </a:cubicBezTo>
                    <a:cubicBezTo>
                      <a:pt x="0" y="72"/>
                      <a:pt x="21" y="93"/>
                      <a:pt x="46" y="93"/>
                    </a:cubicBezTo>
                    <a:cubicBezTo>
                      <a:pt x="72" y="93"/>
                      <a:pt x="93" y="72"/>
                      <a:pt x="93" y="47"/>
                    </a:cubicBezTo>
                    <a:cubicBezTo>
                      <a:pt x="93" y="42"/>
                      <a:pt x="92" y="38"/>
                      <a:pt x="91" y="34"/>
                    </a:cubicBezTo>
                    <a:close/>
                  </a:path>
                </a:pathLst>
              </a:custGeom>
              <a:solidFill>
                <a:srgbClr val="4949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" name="Freeform 230"/>
              <p:cNvSpPr/>
              <p:nvPr/>
            </p:nvSpPr>
            <p:spPr bwMode="auto">
              <a:xfrm>
                <a:off x="5424789" y="4843646"/>
                <a:ext cx="187649" cy="78187"/>
              </a:xfrm>
              <a:custGeom>
                <a:avLst/>
                <a:gdLst>
                  <a:gd name="T0" fmla="*/ 142 w 285"/>
                  <a:gd name="T1" fmla="*/ 0 h 117"/>
                  <a:gd name="T2" fmla="*/ 285 w 285"/>
                  <a:gd name="T3" fmla="*/ 117 h 117"/>
                  <a:gd name="T4" fmla="*/ 200 w 285"/>
                  <a:gd name="T5" fmla="*/ 60 h 117"/>
                  <a:gd name="T6" fmla="*/ 142 w 285"/>
                  <a:gd name="T7" fmla="*/ 54 h 117"/>
                  <a:gd name="T8" fmla="*/ 81 w 285"/>
                  <a:gd name="T9" fmla="*/ 61 h 117"/>
                  <a:gd name="T10" fmla="*/ 0 w 285"/>
                  <a:gd name="T11" fmla="*/ 117 h 117"/>
                  <a:gd name="T12" fmla="*/ 142 w 285"/>
                  <a:gd name="T13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5" h="117">
                    <a:moveTo>
                      <a:pt x="142" y="0"/>
                    </a:moveTo>
                    <a:cubicBezTo>
                      <a:pt x="221" y="0"/>
                      <a:pt x="285" y="52"/>
                      <a:pt x="285" y="117"/>
                    </a:cubicBezTo>
                    <a:cubicBezTo>
                      <a:pt x="285" y="91"/>
                      <a:pt x="250" y="69"/>
                      <a:pt x="200" y="60"/>
                    </a:cubicBezTo>
                    <a:cubicBezTo>
                      <a:pt x="182" y="56"/>
                      <a:pt x="163" y="54"/>
                      <a:pt x="142" y="54"/>
                    </a:cubicBezTo>
                    <a:cubicBezTo>
                      <a:pt x="120" y="54"/>
                      <a:pt x="99" y="57"/>
                      <a:pt x="81" y="61"/>
                    </a:cubicBezTo>
                    <a:cubicBezTo>
                      <a:pt x="33" y="71"/>
                      <a:pt x="0" y="92"/>
                      <a:pt x="0" y="117"/>
                    </a:cubicBezTo>
                    <a:cubicBezTo>
                      <a:pt x="0" y="52"/>
                      <a:pt x="64" y="0"/>
                      <a:pt x="142" y="0"/>
                    </a:cubicBezTo>
                    <a:close/>
                  </a:path>
                </a:pathLst>
              </a:custGeom>
              <a:solidFill>
                <a:srgbClr val="CEC2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" name="Freeform 231"/>
              <p:cNvSpPr/>
              <p:nvPr/>
            </p:nvSpPr>
            <p:spPr bwMode="auto">
              <a:xfrm>
                <a:off x="5440427" y="4855374"/>
                <a:ext cx="173966" cy="66459"/>
              </a:xfrm>
              <a:custGeom>
                <a:avLst/>
                <a:gdLst>
                  <a:gd name="T0" fmla="*/ 208 w 264"/>
                  <a:gd name="T1" fmla="*/ 28 h 101"/>
                  <a:gd name="T2" fmla="*/ 259 w 264"/>
                  <a:gd name="T3" fmla="*/ 101 h 101"/>
                  <a:gd name="T4" fmla="*/ 174 w 264"/>
                  <a:gd name="T5" fmla="*/ 44 h 101"/>
                  <a:gd name="T6" fmla="*/ 116 w 264"/>
                  <a:gd name="T7" fmla="*/ 38 h 101"/>
                  <a:gd name="T8" fmla="*/ 55 w 264"/>
                  <a:gd name="T9" fmla="*/ 45 h 101"/>
                  <a:gd name="T10" fmla="*/ 0 w 264"/>
                  <a:gd name="T11" fmla="*/ 65 h 101"/>
                  <a:gd name="T12" fmla="*/ 208 w 264"/>
                  <a:gd name="T13" fmla="*/ 28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4" h="101">
                    <a:moveTo>
                      <a:pt x="208" y="28"/>
                    </a:moveTo>
                    <a:cubicBezTo>
                      <a:pt x="242" y="39"/>
                      <a:pt x="264" y="62"/>
                      <a:pt x="259" y="101"/>
                    </a:cubicBezTo>
                    <a:cubicBezTo>
                      <a:pt x="262" y="75"/>
                      <a:pt x="224" y="53"/>
                      <a:pt x="174" y="44"/>
                    </a:cubicBezTo>
                    <a:cubicBezTo>
                      <a:pt x="156" y="40"/>
                      <a:pt x="137" y="38"/>
                      <a:pt x="116" y="38"/>
                    </a:cubicBezTo>
                    <a:cubicBezTo>
                      <a:pt x="94" y="38"/>
                      <a:pt x="73" y="41"/>
                      <a:pt x="55" y="45"/>
                    </a:cubicBezTo>
                    <a:cubicBezTo>
                      <a:pt x="33" y="49"/>
                      <a:pt x="14" y="56"/>
                      <a:pt x="0" y="65"/>
                    </a:cubicBezTo>
                    <a:cubicBezTo>
                      <a:pt x="39" y="33"/>
                      <a:pt x="122" y="0"/>
                      <a:pt x="208" y="28"/>
                    </a:cubicBezTo>
                    <a:close/>
                  </a:path>
                </a:pathLst>
              </a:custGeom>
              <a:solidFill>
                <a:srgbClr val="4949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" name="Freeform 232"/>
              <p:cNvSpPr/>
              <p:nvPr/>
            </p:nvSpPr>
            <p:spPr bwMode="auto">
              <a:xfrm>
                <a:off x="5424789" y="4884694"/>
                <a:ext cx="52776" cy="74278"/>
              </a:xfrm>
              <a:custGeom>
                <a:avLst/>
                <a:gdLst>
                  <a:gd name="T0" fmla="*/ 81 w 81"/>
                  <a:gd name="T1" fmla="*/ 0 h 112"/>
                  <a:gd name="T2" fmla="*/ 58 w 81"/>
                  <a:gd name="T3" fmla="*/ 56 h 112"/>
                  <a:gd name="T4" fmla="*/ 81 w 81"/>
                  <a:gd name="T5" fmla="*/ 112 h 112"/>
                  <a:gd name="T6" fmla="*/ 0 w 81"/>
                  <a:gd name="T7" fmla="*/ 56 h 112"/>
                  <a:gd name="T8" fmla="*/ 0 w 81"/>
                  <a:gd name="T9" fmla="*/ 56 h 112"/>
                  <a:gd name="T10" fmla="*/ 81 w 81"/>
                  <a:gd name="T11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1" h="112">
                    <a:moveTo>
                      <a:pt x="81" y="0"/>
                    </a:moveTo>
                    <a:cubicBezTo>
                      <a:pt x="67" y="14"/>
                      <a:pt x="58" y="34"/>
                      <a:pt x="58" y="56"/>
                    </a:cubicBezTo>
                    <a:cubicBezTo>
                      <a:pt x="58" y="77"/>
                      <a:pt x="67" y="97"/>
                      <a:pt x="81" y="112"/>
                    </a:cubicBezTo>
                    <a:cubicBezTo>
                      <a:pt x="33" y="102"/>
                      <a:pt x="0" y="80"/>
                      <a:pt x="0" y="5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31"/>
                      <a:pt x="33" y="10"/>
                      <a:pt x="8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" name="Freeform 233"/>
              <p:cNvSpPr/>
              <p:nvPr/>
            </p:nvSpPr>
            <p:spPr bwMode="auto">
              <a:xfrm>
                <a:off x="5555753" y="4884694"/>
                <a:ext cx="56686" cy="74278"/>
              </a:xfrm>
              <a:custGeom>
                <a:avLst/>
                <a:gdLst>
                  <a:gd name="T0" fmla="*/ 0 w 85"/>
                  <a:gd name="T1" fmla="*/ 114 h 114"/>
                  <a:gd name="T2" fmla="*/ 23 w 85"/>
                  <a:gd name="T3" fmla="*/ 57 h 114"/>
                  <a:gd name="T4" fmla="*/ 0 w 85"/>
                  <a:gd name="T5" fmla="*/ 0 h 114"/>
                  <a:gd name="T6" fmla="*/ 85 w 85"/>
                  <a:gd name="T7" fmla="*/ 57 h 114"/>
                  <a:gd name="T8" fmla="*/ 85 w 85"/>
                  <a:gd name="T9" fmla="*/ 57 h 114"/>
                  <a:gd name="T10" fmla="*/ 0 w 85"/>
                  <a:gd name="T11" fmla="*/ 114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5" h="114">
                    <a:moveTo>
                      <a:pt x="0" y="114"/>
                    </a:moveTo>
                    <a:cubicBezTo>
                      <a:pt x="14" y="99"/>
                      <a:pt x="23" y="79"/>
                      <a:pt x="23" y="57"/>
                    </a:cubicBezTo>
                    <a:cubicBezTo>
                      <a:pt x="23" y="35"/>
                      <a:pt x="14" y="14"/>
                      <a:pt x="0" y="0"/>
                    </a:cubicBezTo>
                    <a:cubicBezTo>
                      <a:pt x="50" y="9"/>
                      <a:pt x="85" y="31"/>
                      <a:pt x="85" y="57"/>
                    </a:cubicBezTo>
                    <a:cubicBezTo>
                      <a:pt x="85" y="57"/>
                      <a:pt x="85" y="57"/>
                      <a:pt x="85" y="57"/>
                    </a:cubicBezTo>
                    <a:cubicBezTo>
                      <a:pt x="85" y="82"/>
                      <a:pt x="50" y="104"/>
                      <a:pt x="0" y="11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" name="Freeform 234"/>
              <p:cNvSpPr/>
              <p:nvPr/>
            </p:nvSpPr>
            <p:spPr bwMode="auto">
              <a:xfrm>
                <a:off x="5461928" y="4880785"/>
                <a:ext cx="109462" cy="82096"/>
              </a:xfrm>
              <a:custGeom>
                <a:avLst/>
                <a:gdLst>
                  <a:gd name="T0" fmla="*/ 0 w 165"/>
                  <a:gd name="T1" fmla="*/ 63 h 125"/>
                  <a:gd name="T2" fmla="*/ 23 w 165"/>
                  <a:gd name="T3" fmla="*/ 119 h 125"/>
                  <a:gd name="T4" fmla="*/ 84 w 165"/>
                  <a:gd name="T5" fmla="*/ 125 h 125"/>
                  <a:gd name="T6" fmla="*/ 142 w 165"/>
                  <a:gd name="T7" fmla="*/ 120 h 125"/>
                  <a:gd name="T8" fmla="*/ 165 w 165"/>
                  <a:gd name="T9" fmla="*/ 63 h 125"/>
                  <a:gd name="T10" fmla="*/ 142 w 165"/>
                  <a:gd name="T11" fmla="*/ 6 h 125"/>
                  <a:gd name="T12" fmla="*/ 84 w 165"/>
                  <a:gd name="T13" fmla="*/ 0 h 125"/>
                  <a:gd name="T14" fmla="*/ 23 w 165"/>
                  <a:gd name="T15" fmla="*/ 7 h 125"/>
                  <a:gd name="T16" fmla="*/ 0 w 165"/>
                  <a:gd name="T17" fmla="*/ 63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5" h="125">
                    <a:moveTo>
                      <a:pt x="0" y="63"/>
                    </a:moveTo>
                    <a:cubicBezTo>
                      <a:pt x="0" y="84"/>
                      <a:pt x="9" y="104"/>
                      <a:pt x="23" y="119"/>
                    </a:cubicBezTo>
                    <a:cubicBezTo>
                      <a:pt x="41" y="123"/>
                      <a:pt x="62" y="125"/>
                      <a:pt x="84" y="125"/>
                    </a:cubicBezTo>
                    <a:cubicBezTo>
                      <a:pt x="105" y="125"/>
                      <a:pt x="124" y="123"/>
                      <a:pt x="142" y="120"/>
                    </a:cubicBezTo>
                    <a:cubicBezTo>
                      <a:pt x="156" y="105"/>
                      <a:pt x="165" y="85"/>
                      <a:pt x="165" y="63"/>
                    </a:cubicBezTo>
                    <a:cubicBezTo>
                      <a:pt x="165" y="41"/>
                      <a:pt x="156" y="20"/>
                      <a:pt x="142" y="6"/>
                    </a:cubicBezTo>
                    <a:cubicBezTo>
                      <a:pt x="124" y="2"/>
                      <a:pt x="105" y="0"/>
                      <a:pt x="84" y="0"/>
                    </a:cubicBezTo>
                    <a:cubicBezTo>
                      <a:pt x="62" y="0"/>
                      <a:pt x="41" y="3"/>
                      <a:pt x="23" y="7"/>
                    </a:cubicBezTo>
                    <a:cubicBezTo>
                      <a:pt x="9" y="21"/>
                      <a:pt x="0" y="41"/>
                      <a:pt x="0" y="63"/>
                    </a:cubicBezTo>
                    <a:close/>
                  </a:path>
                </a:pathLst>
              </a:custGeom>
              <a:solidFill>
                <a:srgbClr val="93B2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" name="Freeform 235"/>
              <p:cNvSpPr/>
              <p:nvPr/>
            </p:nvSpPr>
            <p:spPr bwMode="auto">
              <a:xfrm>
                <a:off x="5485384" y="4890559"/>
                <a:ext cx="62550" cy="60595"/>
              </a:xfrm>
              <a:custGeom>
                <a:avLst/>
                <a:gdLst>
                  <a:gd name="T0" fmla="*/ 59 w 93"/>
                  <a:gd name="T1" fmla="*/ 2 h 93"/>
                  <a:gd name="T2" fmla="*/ 47 w 93"/>
                  <a:gd name="T3" fmla="*/ 23 h 93"/>
                  <a:gd name="T4" fmla="*/ 71 w 93"/>
                  <a:gd name="T5" fmla="*/ 47 h 93"/>
                  <a:gd name="T6" fmla="*/ 91 w 93"/>
                  <a:gd name="T7" fmla="*/ 34 h 93"/>
                  <a:gd name="T8" fmla="*/ 93 w 93"/>
                  <a:gd name="T9" fmla="*/ 47 h 93"/>
                  <a:gd name="T10" fmla="*/ 47 w 93"/>
                  <a:gd name="T11" fmla="*/ 93 h 93"/>
                  <a:gd name="T12" fmla="*/ 0 w 93"/>
                  <a:gd name="T13" fmla="*/ 47 h 93"/>
                  <a:gd name="T14" fmla="*/ 47 w 93"/>
                  <a:gd name="T15" fmla="*/ 0 h 93"/>
                  <a:gd name="T16" fmla="*/ 59 w 93"/>
                  <a:gd name="T17" fmla="*/ 2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3" h="93">
                    <a:moveTo>
                      <a:pt x="59" y="2"/>
                    </a:moveTo>
                    <a:cubicBezTo>
                      <a:pt x="52" y="6"/>
                      <a:pt x="47" y="14"/>
                      <a:pt x="47" y="23"/>
                    </a:cubicBezTo>
                    <a:cubicBezTo>
                      <a:pt x="47" y="36"/>
                      <a:pt x="57" y="47"/>
                      <a:pt x="71" y="47"/>
                    </a:cubicBezTo>
                    <a:cubicBezTo>
                      <a:pt x="80" y="47"/>
                      <a:pt x="87" y="42"/>
                      <a:pt x="91" y="34"/>
                    </a:cubicBezTo>
                    <a:cubicBezTo>
                      <a:pt x="92" y="38"/>
                      <a:pt x="93" y="42"/>
                      <a:pt x="93" y="47"/>
                    </a:cubicBezTo>
                    <a:cubicBezTo>
                      <a:pt x="93" y="72"/>
                      <a:pt x="72" y="93"/>
                      <a:pt x="47" y="93"/>
                    </a:cubicBezTo>
                    <a:cubicBezTo>
                      <a:pt x="21" y="93"/>
                      <a:pt x="0" y="72"/>
                      <a:pt x="0" y="47"/>
                    </a:cubicBezTo>
                    <a:cubicBezTo>
                      <a:pt x="0" y="21"/>
                      <a:pt x="21" y="0"/>
                      <a:pt x="47" y="0"/>
                    </a:cubicBezTo>
                    <a:cubicBezTo>
                      <a:pt x="51" y="0"/>
                      <a:pt x="55" y="1"/>
                      <a:pt x="59" y="2"/>
                    </a:cubicBezTo>
                    <a:close/>
                  </a:path>
                </a:pathLst>
              </a:custGeom>
              <a:solidFill>
                <a:srgbClr val="4949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" name="Freeform 236"/>
              <p:cNvSpPr/>
              <p:nvPr/>
            </p:nvSpPr>
            <p:spPr bwMode="auto">
              <a:xfrm>
                <a:off x="5422835" y="4777187"/>
                <a:ext cx="238471" cy="60595"/>
              </a:xfrm>
              <a:custGeom>
                <a:avLst/>
                <a:gdLst>
                  <a:gd name="T0" fmla="*/ 17 w 362"/>
                  <a:gd name="T1" fmla="*/ 92 h 92"/>
                  <a:gd name="T2" fmla="*/ 1 w 362"/>
                  <a:gd name="T3" fmla="*/ 78 h 92"/>
                  <a:gd name="T4" fmla="*/ 14 w 362"/>
                  <a:gd name="T5" fmla="*/ 57 h 92"/>
                  <a:gd name="T6" fmla="*/ 125 w 362"/>
                  <a:gd name="T7" fmla="*/ 10 h 92"/>
                  <a:gd name="T8" fmla="*/ 125 w 362"/>
                  <a:gd name="T9" fmla="*/ 10 h 92"/>
                  <a:gd name="T10" fmla="*/ 126 w 362"/>
                  <a:gd name="T11" fmla="*/ 9 h 92"/>
                  <a:gd name="T12" fmla="*/ 202 w 362"/>
                  <a:gd name="T13" fmla="*/ 0 h 92"/>
                  <a:gd name="T14" fmla="*/ 235 w 362"/>
                  <a:gd name="T15" fmla="*/ 1 h 92"/>
                  <a:gd name="T16" fmla="*/ 362 w 362"/>
                  <a:gd name="T17" fmla="*/ 85 h 92"/>
                  <a:gd name="T18" fmla="*/ 228 w 362"/>
                  <a:gd name="T19" fmla="*/ 36 h 92"/>
                  <a:gd name="T20" fmla="*/ 201 w 362"/>
                  <a:gd name="T21" fmla="*/ 35 h 92"/>
                  <a:gd name="T22" fmla="*/ 79 w 362"/>
                  <a:gd name="T23" fmla="*/ 61 h 92"/>
                  <a:gd name="T24" fmla="*/ 17 w 362"/>
                  <a:gd name="T25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2" h="92">
                    <a:moveTo>
                      <a:pt x="17" y="92"/>
                    </a:moveTo>
                    <a:cubicBezTo>
                      <a:pt x="12" y="92"/>
                      <a:pt x="2" y="87"/>
                      <a:pt x="1" y="78"/>
                    </a:cubicBezTo>
                    <a:cubicBezTo>
                      <a:pt x="0" y="70"/>
                      <a:pt x="7" y="62"/>
                      <a:pt x="14" y="57"/>
                    </a:cubicBezTo>
                    <a:cubicBezTo>
                      <a:pt x="14" y="57"/>
                      <a:pt x="80" y="19"/>
                      <a:pt x="125" y="10"/>
                    </a:cubicBezTo>
                    <a:cubicBezTo>
                      <a:pt x="125" y="10"/>
                      <a:pt x="125" y="10"/>
                      <a:pt x="125" y="10"/>
                    </a:cubicBezTo>
                    <a:cubicBezTo>
                      <a:pt x="126" y="9"/>
                      <a:pt x="126" y="9"/>
                      <a:pt x="126" y="9"/>
                    </a:cubicBezTo>
                    <a:cubicBezTo>
                      <a:pt x="148" y="3"/>
                      <a:pt x="175" y="0"/>
                      <a:pt x="202" y="0"/>
                    </a:cubicBezTo>
                    <a:cubicBezTo>
                      <a:pt x="217" y="0"/>
                      <a:pt x="229" y="1"/>
                      <a:pt x="235" y="1"/>
                    </a:cubicBezTo>
                    <a:cubicBezTo>
                      <a:pt x="254" y="8"/>
                      <a:pt x="312" y="32"/>
                      <a:pt x="362" y="85"/>
                    </a:cubicBezTo>
                    <a:cubicBezTo>
                      <a:pt x="310" y="46"/>
                      <a:pt x="248" y="36"/>
                      <a:pt x="228" y="36"/>
                    </a:cubicBezTo>
                    <a:cubicBezTo>
                      <a:pt x="219" y="35"/>
                      <a:pt x="210" y="35"/>
                      <a:pt x="201" y="35"/>
                    </a:cubicBezTo>
                    <a:cubicBezTo>
                      <a:pt x="153" y="35"/>
                      <a:pt x="109" y="49"/>
                      <a:pt x="79" y="61"/>
                    </a:cubicBezTo>
                    <a:cubicBezTo>
                      <a:pt x="51" y="73"/>
                      <a:pt x="29" y="89"/>
                      <a:pt x="17" y="92"/>
                    </a:cubicBezTo>
                    <a:close/>
                  </a:path>
                </a:pathLst>
              </a:custGeom>
              <a:solidFill>
                <a:srgbClr val="755E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" name="Freeform 237"/>
              <p:cNvSpPr/>
              <p:nvPr/>
            </p:nvSpPr>
            <p:spPr bwMode="auto">
              <a:xfrm>
                <a:off x="4994761" y="4777187"/>
                <a:ext cx="238471" cy="60595"/>
              </a:xfrm>
              <a:custGeom>
                <a:avLst/>
                <a:gdLst>
                  <a:gd name="T0" fmla="*/ 345 w 362"/>
                  <a:gd name="T1" fmla="*/ 92 h 92"/>
                  <a:gd name="T2" fmla="*/ 361 w 362"/>
                  <a:gd name="T3" fmla="*/ 78 h 92"/>
                  <a:gd name="T4" fmla="*/ 348 w 362"/>
                  <a:gd name="T5" fmla="*/ 57 h 92"/>
                  <a:gd name="T6" fmla="*/ 237 w 362"/>
                  <a:gd name="T7" fmla="*/ 10 h 92"/>
                  <a:gd name="T8" fmla="*/ 237 w 362"/>
                  <a:gd name="T9" fmla="*/ 10 h 92"/>
                  <a:gd name="T10" fmla="*/ 236 w 362"/>
                  <a:gd name="T11" fmla="*/ 9 h 92"/>
                  <a:gd name="T12" fmla="*/ 160 w 362"/>
                  <a:gd name="T13" fmla="*/ 0 h 92"/>
                  <a:gd name="T14" fmla="*/ 127 w 362"/>
                  <a:gd name="T15" fmla="*/ 1 h 92"/>
                  <a:gd name="T16" fmla="*/ 0 w 362"/>
                  <a:gd name="T17" fmla="*/ 85 h 92"/>
                  <a:gd name="T18" fmla="*/ 134 w 362"/>
                  <a:gd name="T19" fmla="*/ 36 h 92"/>
                  <a:gd name="T20" fmla="*/ 161 w 362"/>
                  <a:gd name="T21" fmla="*/ 35 h 92"/>
                  <a:gd name="T22" fmla="*/ 283 w 362"/>
                  <a:gd name="T23" fmla="*/ 61 h 92"/>
                  <a:gd name="T24" fmla="*/ 345 w 362"/>
                  <a:gd name="T25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2" h="92">
                    <a:moveTo>
                      <a:pt x="345" y="92"/>
                    </a:moveTo>
                    <a:cubicBezTo>
                      <a:pt x="350" y="92"/>
                      <a:pt x="360" y="87"/>
                      <a:pt x="361" y="78"/>
                    </a:cubicBezTo>
                    <a:cubicBezTo>
                      <a:pt x="362" y="70"/>
                      <a:pt x="355" y="62"/>
                      <a:pt x="348" y="57"/>
                    </a:cubicBezTo>
                    <a:cubicBezTo>
                      <a:pt x="348" y="57"/>
                      <a:pt x="282" y="19"/>
                      <a:pt x="237" y="10"/>
                    </a:cubicBezTo>
                    <a:cubicBezTo>
                      <a:pt x="237" y="10"/>
                      <a:pt x="237" y="10"/>
                      <a:pt x="237" y="10"/>
                    </a:cubicBezTo>
                    <a:cubicBezTo>
                      <a:pt x="236" y="9"/>
                      <a:pt x="236" y="9"/>
                      <a:pt x="236" y="9"/>
                    </a:cubicBezTo>
                    <a:cubicBezTo>
                      <a:pt x="214" y="3"/>
                      <a:pt x="187" y="0"/>
                      <a:pt x="160" y="0"/>
                    </a:cubicBezTo>
                    <a:cubicBezTo>
                      <a:pt x="145" y="0"/>
                      <a:pt x="133" y="1"/>
                      <a:pt x="127" y="1"/>
                    </a:cubicBezTo>
                    <a:cubicBezTo>
                      <a:pt x="108" y="8"/>
                      <a:pt x="50" y="32"/>
                      <a:pt x="0" y="85"/>
                    </a:cubicBezTo>
                    <a:cubicBezTo>
                      <a:pt x="52" y="46"/>
                      <a:pt x="114" y="36"/>
                      <a:pt x="134" y="36"/>
                    </a:cubicBezTo>
                    <a:cubicBezTo>
                      <a:pt x="143" y="35"/>
                      <a:pt x="152" y="35"/>
                      <a:pt x="161" y="35"/>
                    </a:cubicBezTo>
                    <a:cubicBezTo>
                      <a:pt x="209" y="35"/>
                      <a:pt x="253" y="49"/>
                      <a:pt x="283" y="61"/>
                    </a:cubicBezTo>
                    <a:cubicBezTo>
                      <a:pt x="311" y="73"/>
                      <a:pt x="333" y="89"/>
                      <a:pt x="345" y="92"/>
                    </a:cubicBezTo>
                    <a:close/>
                  </a:path>
                </a:pathLst>
              </a:custGeom>
              <a:solidFill>
                <a:srgbClr val="755E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" name="Freeform 238"/>
              <p:cNvSpPr/>
              <p:nvPr/>
            </p:nvSpPr>
            <p:spPr bwMode="auto">
              <a:xfrm>
                <a:off x="4699604" y="4077413"/>
                <a:ext cx="1293996" cy="1333090"/>
              </a:xfrm>
              <a:custGeom>
                <a:avLst/>
                <a:gdLst>
                  <a:gd name="T0" fmla="*/ 803 w 1963"/>
                  <a:gd name="T1" fmla="*/ 267 h 2024"/>
                  <a:gd name="T2" fmla="*/ 125 w 1963"/>
                  <a:gd name="T3" fmla="*/ 1578 h 2024"/>
                  <a:gd name="T4" fmla="*/ 667 w 1963"/>
                  <a:gd name="T5" fmla="*/ 2020 h 2024"/>
                  <a:gd name="T6" fmla="*/ 520 w 1963"/>
                  <a:gd name="T7" fmla="*/ 1813 h 2024"/>
                  <a:gd name="T8" fmla="*/ 588 w 1963"/>
                  <a:gd name="T9" fmla="*/ 733 h 2024"/>
                  <a:gd name="T10" fmla="*/ 1472 w 1963"/>
                  <a:gd name="T11" fmla="*/ 1149 h 2024"/>
                  <a:gd name="T12" fmla="*/ 1228 w 1963"/>
                  <a:gd name="T13" fmla="*/ 2024 h 2024"/>
                  <a:gd name="T14" fmla="*/ 1782 w 1963"/>
                  <a:gd name="T15" fmla="*/ 1610 h 2024"/>
                  <a:gd name="T16" fmla="*/ 803 w 1963"/>
                  <a:gd name="T17" fmla="*/ 267 h 20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63" h="2024">
                    <a:moveTo>
                      <a:pt x="803" y="267"/>
                    </a:moveTo>
                    <a:cubicBezTo>
                      <a:pt x="242" y="134"/>
                      <a:pt x="0" y="1170"/>
                      <a:pt x="125" y="1578"/>
                    </a:cubicBezTo>
                    <a:cubicBezTo>
                      <a:pt x="225" y="1905"/>
                      <a:pt x="667" y="2020"/>
                      <a:pt x="667" y="2020"/>
                    </a:cubicBezTo>
                    <a:cubicBezTo>
                      <a:pt x="667" y="2020"/>
                      <a:pt x="565" y="1909"/>
                      <a:pt x="520" y="1813"/>
                    </a:cubicBezTo>
                    <a:cubicBezTo>
                      <a:pt x="413" y="1583"/>
                      <a:pt x="277" y="1132"/>
                      <a:pt x="588" y="733"/>
                    </a:cubicBezTo>
                    <a:cubicBezTo>
                      <a:pt x="869" y="876"/>
                      <a:pt x="1458" y="958"/>
                      <a:pt x="1472" y="1149"/>
                    </a:cubicBezTo>
                    <a:cubicBezTo>
                      <a:pt x="1515" y="1758"/>
                      <a:pt x="1228" y="2024"/>
                      <a:pt x="1228" y="2024"/>
                    </a:cubicBezTo>
                    <a:cubicBezTo>
                      <a:pt x="1228" y="2024"/>
                      <a:pt x="1719" y="1834"/>
                      <a:pt x="1782" y="1610"/>
                    </a:cubicBezTo>
                    <a:cubicBezTo>
                      <a:pt x="1963" y="956"/>
                      <a:pt x="1506" y="0"/>
                      <a:pt x="803" y="267"/>
                    </a:cubicBezTo>
                    <a:close/>
                  </a:path>
                </a:pathLst>
              </a:custGeom>
              <a:solidFill>
                <a:srgbClr val="755E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" name="Freeform 239"/>
              <p:cNvSpPr>
                <a:spLocks noEditPoints="1"/>
              </p:cNvSpPr>
              <p:nvPr/>
            </p:nvSpPr>
            <p:spPr bwMode="auto">
              <a:xfrm>
                <a:off x="4941984" y="4851465"/>
                <a:ext cx="772097" cy="183740"/>
              </a:xfrm>
              <a:custGeom>
                <a:avLst/>
                <a:gdLst>
                  <a:gd name="T0" fmla="*/ 811 w 1170"/>
                  <a:gd name="T1" fmla="*/ 278 h 278"/>
                  <a:gd name="T2" fmla="*/ 739 w 1170"/>
                  <a:gd name="T3" fmla="*/ 277 h 278"/>
                  <a:gd name="T4" fmla="*/ 658 w 1170"/>
                  <a:gd name="T5" fmla="*/ 204 h 278"/>
                  <a:gd name="T6" fmla="*/ 655 w 1170"/>
                  <a:gd name="T7" fmla="*/ 190 h 278"/>
                  <a:gd name="T8" fmla="*/ 585 w 1170"/>
                  <a:gd name="T9" fmla="*/ 87 h 278"/>
                  <a:gd name="T10" fmla="*/ 515 w 1170"/>
                  <a:gd name="T11" fmla="*/ 190 h 278"/>
                  <a:gd name="T12" fmla="*/ 512 w 1170"/>
                  <a:gd name="T13" fmla="*/ 204 h 278"/>
                  <a:gd name="T14" fmla="*/ 431 w 1170"/>
                  <a:gd name="T15" fmla="*/ 277 h 278"/>
                  <a:gd name="T16" fmla="*/ 359 w 1170"/>
                  <a:gd name="T17" fmla="*/ 278 h 278"/>
                  <a:gd name="T18" fmla="*/ 115 w 1170"/>
                  <a:gd name="T19" fmla="*/ 263 h 278"/>
                  <a:gd name="T20" fmla="*/ 40 w 1170"/>
                  <a:gd name="T21" fmla="*/ 185 h 278"/>
                  <a:gd name="T22" fmla="*/ 30 w 1170"/>
                  <a:gd name="T23" fmla="*/ 99 h 278"/>
                  <a:gd name="T24" fmla="*/ 18 w 1170"/>
                  <a:gd name="T25" fmla="*/ 74 h 278"/>
                  <a:gd name="T26" fmla="*/ 8 w 1170"/>
                  <a:gd name="T27" fmla="*/ 64 h 278"/>
                  <a:gd name="T28" fmla="*/ 0 w 1170"/>
                  <a:gd name="T29" fmla="*/ 44 h 278"/>
                  <a:gd name="T30" fmla="*/ 0 w 1170"/>
                  <a:gd name="T31" fmla="*/ 11 h 278"/>
                  <a:gd name="T32" fmla="*/ 9 w 1170"/>
                  <a:gd name="T33" fmla="*/ 1 h 278"/>
                  <a:gd name="T34" fmla="*/ 130 w 1170"/>
                  <a:gd name="T35" fmla="*/ 0 h 278"/>
                  <a:gd name="T36" fmla="*/ 474 w 1170"/>
                  <a:gd name="T37" fmla="*/ 17 h 278"/>
                  <a:gd name="T38" fmla="*/ 481 w 1170"/>
                  <a:gd name="T39" fmla="*/ 18 h 278"/>
                  <a:gd name="T40" fmla="*/ 585 w 1170"/>
                  <a:gd name="T41" fmla="*/ 32 h 278"/>
                  <a:gd name="T42" fmla="*/ 689 w 1170"/>
                  <a:gd name="T43" fmla="*/ 18 h 278"/>
                  <a:gd name="T44" fmla="*/ 696 w 1170"/>
                  <a:gd name="T45" fmla="*/ 17 h 278"/>
                  <a:gd name="T46" fmla="*/ 1065 w 1170"/>
                  <a:gd name="T47" fmla="*/ 0 h 278"/>
                  <a:gd name="T48" fmla="*/ 1067 w 1170"/>
                  <a:gd name="T49" fmla="*/ 0 h 278"/>
                  <a:gd name="T50" fmla="*/ 1161 w 1170"/>
                  <a:gd name="T51" fmla="*/ 1 h 278"/>
                  <a:gd name="T52" fmla="*/ 1170 w 1170"/>
                  <a:gd name="T53" fmla="*/ 11 h 278"/>
                  <a:gd name="T54" fmla="*/ 1170 w 1170"/>
                  <a:gd name="T55" fmla="*/ 44 h 278"/>
                  <a:gd name="T56" fmla="*/ 1162 w 1170"/>
                  <a:gd name="T57" fmla="*/ 64 h 278"/>
                  <a:gd name="T58" fmla="*/ 1152 w 1170"/>
                  <a:gd name="T59" fmla="*/ 74 h 278"/>
                  <a:gd name="T60" fmla="*/ 1140 w 1170"/>
                  <a:gd name="T61" fmla="*/ 99 h 278"/>
                  <a:gd name="T62" fmla="*/ 1130 w 1170"/>
                  <a:gd name="T63" fmla="*/ 185 h 278"/>
                  <a:gd name="T64" fmla="*/ 1055 w 1170"/>
                  <a:gd name="T65" fmla="*/ 263 h 278"/>
                  <a:gd name="T66" fmla="*/ 811 w 1170"/>
                  <a:gd name="T67" fmla="*/ 278 h 278"/>
                  <a:gd name="T68" fmla="*/ 1008 w 1170"/>
                  <a:gd name="T69" fmla="*/ 28 h 278"/>
                  <a:gd name="T70" fmla="*/ 696 w 1170"/>
                  <a:gd name="T71" fmla="*/ 45 h 278"/>
                  <a:gd name="T72" fmla="*/ 665 w 1170"/>
                  <a:gd name="T73" fmla="*/ 62 h 278"/>
                  <a:gd name="T74" fmla="*/ 659 w 1170"/>
                  <a:gd name="T75" fmla="*/ 91 h 278"/>
                  <a:gd name="T76" fmla="*/ 684 w 1170"/>
                  <a:gd name="T77" fmla="*/ 201 h 278"/>
                  <a:gd name="T78" fmla="*/ 737 w 1170"/>
                  <a:gd name="T79" fmla="*/ 248 h 278"/>
                  <a:gd name="T80" fmla="*/ 777 w 1170"/>
                  <a:gd name="T81" fmla="*/ 248 h 278"/>
                  <a:gd name="T82" fmla="*/ 1055 w 1170"/>
                  <a:gd name="T83" fmla="*/ 234 h 278"/>
                  <a:gd name="T84" fmla="*/ 1104 w 1170"/>
                  <a:gd name="T85" fmla="*/ 183 h 278"/>
                  <a:gd name="T86" fmla="*/ 1116 w 1170"/>
                  <a:gd name="T87" fmla="*/ 71 h 278"/>
                  <a:gd name="T88" fmla="*/ 1108 w 1170"/>
                  <a:gd name="T89" fmla="*/ 42 h 278"/>
                  <a:gd name="T90" fmla="*/ 1080 w 1170"/>
                  <a:gd name="T91" fmla="*/ 29 h 278"/>
                  <a:gd name="T92" fmla="*/ 1008 w 1170"/>
                  <a:gd name="T93" fmla="*/ 28 h 278"/>
                  <a:gd name="T94" fmla="*/ 162 w 1170"/>
                  <a:gd name="T95" fmla="*/ 28 h 278"/>
                  <a:gd name="T96" fmla="*/ 90 w 1170"/>
                  <a:gd name="T97" fmla="*/ 29 h 278"/>
                  <a:gd name="T98" fmla="*/ 62 w 1170"/>
                  <a:gd name="T99" fmla="*/ 42 h 278"/>
                  <a:gd name="T100" fmla="*/ 54 w 1170"/>
                  <a:gd name="T101" fmla="*/ 71 h 278"/>
                  <a:gd name="T102" fmla="*/ 66 w 1170"/>
                  <a:gd name="T103" fmla="*/ 183 h 278"/>
                  <a:gd name="T104" fmla="*/ 115 w 1170"/>
                  <a:gd name="T105" fmla="*/ 234 h 278"/>
                  <a:gd name="T106" fmla="*/ 393 w 1170"/>
                  <a:gd name="T107" fmla="*/ 248 h 278"/>
                  <a:gd name="T108" fmla="*/ 433 w 1170"/>
                  <a:gd name="T109" fmla="*/ 248 h 278"/>
                  <a:gd name="T110" fmla="*/ 486 w 1170"/>
                  <a:gd name="T111" fmla="*/ 201 h 278"/>
                  <a:gd name="T112" fmla="*/ 511 w 1170"/>
                  <a:gd name="T113" fmla="*/ 91 h 278"/>
                  <a:gd name="T114" fmla="*/ 506 w 1170"/>
                  <a:gd name="T115" fmla="*/ 62 h 278"/>
                  <a:gd name="T116" fmla="*/ 474 w 1170"/>
                  <a:gd name="T117" fmla="*/ 45 h 278"/>
                  <a:gd name="T118" fmla="*/ 162 w 1170"/>
                  <a:gd name="T119" fmla="*/ 28 h 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170" h="278">
                    <a:moveTo>
                      <a:pt x="811" y="278"/>
                    </a:moveTo>
                    <a:cubicBezTo>
                      <a:pt x="787" y="278"/>
                      <a:pt x="763" y="278"/>
                      <a:pt x="739" y="277"/>
                    </a:cubicBezTo>
                    <a:cubicBezTo>
                      <a:pt x="700" y="275"/>
                      <a:pt x="672" y="250"/>
                      <a:pt x="658" y="204"/>
                    </a:cubicBezTo>
                    <a:cubicBezTo>
                      <a:pt x="657" y="200"/>
                      <a:pt x="656" y="196"/>
                      <a:pt x="655" y="190"/>
                    </a:cubicBezTo>
                    <a:cubicBezTo>
                      <a:pt x="645" y="154"/>
                      <a:pt x="627" y="87"/>
                      <a:pt x="585" y="87"/>
                    </a:cubicBezTo>
                    <a:cubicBezTo>
                      <a:pt x="543" y="87"/>
                      <a:pt x="525" y="154"/>
                      <a:pt x="515" y="190"/>
                    </a:cubicBezTo>
                    <a:cubicBezTo>
                      <a:pt x="514" y="196"/>
                      <a:pt x="513" y="200"/>
                      <a:pt x="512" y="204"/>
                    </a:cubicBezTo>
                    <a:cubicBezTo>
                      <a:pt x="498" y="250"/>
                      <a:pt x="470" y="275"/>
                      <a:pt x="431" y="277"/>
                    </a:cubicBezTo>
                    <a:cubicBezTo>
                      <a:pt x="407" y="278"/>
                      <a:pt x="383" y="278"/>
                      <a:pt x="359" y="278"/>
                    </a:cubicBezTo>
                    <a:cubicBezTo>
                      <a:pt x="278" y="278"/>
                      <a:pt x="195" y="273"/>
                      <a:pt x="115" y="263"/>
                    </a:cubicBezTo>
                    <a:cubicBezTo>
                      <a:pt x="78" y="259"/>
                      <a:pt x="44" y="223"/>
                      <a:pt x="40" y="185"/>
                    </a:cubicBezTo>
                    <a:cubicBezTo>
                      <a:pt x="36" y="151"/>
                      <a:pt x="30" y="99"/>
                      <a:pt x="30" y="99"/>
                    </a:cubicBezTo>
                    <a:cubicBezTo>
                      <a:pt x="29" y="91"/>
                      <a:pt x="24" y="80"/>
                      <a:pt x="18" y="74"/>
                    </a:cubicBezTo>
                    <a:cubicBezTo>
                      <a:pt x="8" y="64"/>
                      <a:pt x="8" y="64"/>
                      <a:pt x="8" y="64"/>
                    </a:cubicBezTo>
                    <a:cubicBezTo>
                      <a:pt x="4" y="60"/>
                      <a:pt x="0" y="51"/>
                      <a:pt x="0" y="44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4" y="1"/>
                      <a:pt x="9" y="1"/>
                    </a:cubicBezTo>
                    <a:cubicBezTo>
                      <a:pt x="10" y="1"/>
                      <a:pt x="121" y="0"/>
                      <a:pt x="130" y="0"/>
                    </a:cubicBezTo>
                    <a:cubicBezTo>
                      <a:pt x="133" y="0"/>
                      <a:pt x="357" y="1"/>
                      <a:pt x="474" y="17"/>
                    </a:cubicBezTo>
                    <a:cubicBezTo>
                      <a:pt x="475" y="17"/>
                      <a:pt x="477" y="17"/>
                      <a:pt x="481" y="18"/>
                    </a:cubicBezTo>
                    <a:cubicBezTo>
                      <a:pt x="502" y="21"/>
                      <a:pt x="569" y="32"/>
                      <a:pt x="585" y="32"/>
                    </a:cubicBezTo>
                    <a:cubicBezTo>
                      <a:pt x="601" y="32"/>
                      <a:pt x="668" y="21"/>
                      <a:pt x="689" y="18"/>
                    </a:cubicBezTo>
                    <a:cubicBezTo>
                      <a:pt x="693" y="17"/>
                      <a:pt x="695" y="17"/>
                      <a:pt x="696" y="17"/>
                    </a:cubicBezTo>
                    <a:cubicBezTo>
                      <a:pt x="816" y="0"/>
                      <a:pt x="1063" y="0"/>
                      <a:pt x="1065" y="0"/>
                    </a:cubicBezTo>
                    <a:cubicBezTo>
                      <a:pt x="1067" y="0"/>
                      <a:pt x="1067" y="0"/>
                      <a:pt x="1067" y="0"/>
                    </a:cubicBezTo>
                    <a:cubicBezTo>
                      <a:pt x="1161" y="1"/>
                      <a:pt x="1161" y="1"/>
                      <a:pt x="1161" y="1"/>
                    </a:cubicBezTo>
                    <a:cubicBezTo>
                      <a:pt x="1166" y="1"/>
                      <a:pt x="1170" y="5"/>
                      <a:pt x="1170" y="11"/>
                    </a:cubicBezTo>
                    <a:cubicBezTo>
                      <a:pt x="1170" y="44"/>
                      <a:pt x="1170" y="44"/>
                      <a:pt x="1170" y="44"/>
                    </a:cubicBezTo>
                    <a:cubicBezTo>
                      <a:pt x="1170" y="51"/>
                      <a:pt x="1166" y="60"/>
                      <a:pt x="1162" y="64"/>
                    </a:cubicBezTo>
                    <a:cubicBezTo>
                      <a:pt x="1152" y="74"/>
                      <a:pt x="1152" y="74"/>
                      <a:pt x="1152" y="74"/>
                    </a:cubicBezTo>
                    <a:cubicBezTo>
                      <a:pt x="1146" y="80"/>
                      <a:pt x="1141" y="91"/>
                      <a:pt x="1140" y="99"/>
                    </a:cubicBezTo>
                    <a:cubicBezTo>
                      <a:pt x="1140" y="99"/>
                      <a:pt x="1134" y="151"/>
                      <a:pt x="1130" y="185"/>
                    </a:cubicBezTo>
                    <a:cubicBezTo>
                      <a:pt x="1126" y="223"/>
                      <a:pt x="1092" y="259"/>
                      <a:pt x="1055" y="263"/>
                    </a:cubicBezTo>
                    <a:cubicBezTo>
                      <a:pt x="975" y="273"/>
                      <a:pt x="893" y="278"/>
                      <a:pt x="811" y="278"/>
                    </a:cubicBezTo>
                    <a:close/>
                    <a:moveTo>
                      <a:pt x="1008" y="28"/>
                    </a:moveTo>
                    <a:cubicBezTo>
                      <a:pt x="904" y="28"/>
                      <a:pt x="799" y="34"/>
                      <a:pt x="696" y="45"/>
                    </a:cubicBezTo>
                    <a:cubicBezTo>
                      <a:pt x="693" y="46"/>
                      <a:pt x="675" y="48"/>
                      <a:pt x="665" y="62"/>
                    </a:cubicBezTo>
                    <a:cubicBezTo>
                      <a:pt x="659" y="70"/>
                      <a:pt x="657" y="79"/>
                      <a:pt x="659" y="91"/>
                    </a:cubicBezTo>
                    <a:cubicBezTo>
                      <a:pt x="666" y="126"/>
                      <a:pt x="677" y="175"/>
                      <a:pt x="684" y="201"/>
                    </a:cubicBezTo>
                    <a:cubicBezTo>
                      <a:pt x="692" y="230"/>
                      <a:pt x="712" y="247"/>
                      <a:pt x="737" y="248"/>
                    </a:cubicBezTo>
                    <a:cubicBezTo>
                      <a:pt x="750" y="248"/>
                      <a:pt x="764" y="248"/>
                      <a:pt x="777" y="248"/>
                    </a:cubicBezTo>
                    <a:cubicBezTo>
                      <a:pt x="869" y="248"/>
                      <a:pt x="963" y="244"/>
                      <a:pt x="1055" y="234"/>
                    </a:cubicBezTo>
                    <a:cubicBezTo>
                      <a:pt x="1079" y="232"/>
                      <a:pt x="1102" y="208"/>
                      <a:pt x="1104" y="183"/>
                    </a:cubicBezTo>
                    <a:cubicBezTo>
                      <a:pt x="1108" y="145"/>
                      <a:pt x="1112" y="108"/>
                      <a:pt x="1116" y="71"/>
                    </a:cubicBezTo>
                    <a:cubicBezTo>
                      <a:pt x="1117" y="60"/>
                      <a:pt x="1114" y="49"/>
                      <a:pt x="1108" y="42"/>
                    </a:cubicBezTo>
                    <a:cubicBezTo>
                      <a:pt x="1101" y="34"/>
                      <a:pt x="1091" y="29"/>
                      <a:pt x="1080" y="29"/>
                    </a:cubicBezTo>
                    <a:cubicBezTo>
                      <a:pt x="1056" y="28"/>
                      <a:pt x="1032" y="28"/>
                      <a:pt x="1008" y="28"/>
                    </a:cubicBezTo>
                    <a:close/>
                    <a:moveTo>
                      <a:pt x="162" y="28"/>
                    </a:moveTo>
                    <a:cubicBezTo>
                      <a:pt x="138" y="28"/>
                      <a:pt x="114" y="28"/>
                      <a:pt x="90" y="29"/>
                    </a:cubicBezTo>
                    <a:cubicBezTo>
                      <a:pt x="79" y="29"/>
                      <a:pt x="69" y="34"/>
                      <a:pt x="62" y="42"/>
                    </a:cubicBezTo>
                    <a:cubicBezTo>
                      <a:pt x="56" y="49"/>
                      <a:pt x="53" y="60"/>
                      <a:pt x="54" y="71"/>
                    </a:cubicBezTo>
                    <a:cubicBezTo>
                      <a:pt x="58" y="108"/>
                      <a:pt x="62" y="145"/>
                      <a:pt x="66" y="183"/>
                    </a:cubicBezTo>
                    <a:cubicBezTo>
                      <a:pt x="68" y="208"/>
                      <a:pt x="91" y="232"/>
                      <a:pt x="115" y="234"/>
                    </a:cubicBezTo>
                    <a:cubicBezTo>
                      <a:pt x="207" y="244"/>
                      <a:pt x="301" y="248"/>
                      <a:pt x="393" y="248"/>
                    </a:cubicBezTo>
                    <a:cubicBezTo>
                      <a:pt x="406" y="248"/>
                      <a:pt x="420" y="248"/>
                      <a:pt x="433" y="248"/>
                    </a:cubicBezTo>
                    <a:cubicBezTo>
                      <a:pt x="458" y="247"/>
                      <a:pt x="478" y="230"/>
                      <a:pt x="486" y="201"/>
                    </a:cubicBezTo>
                    <a:cubicBezTo>
                      <a:pt x="493" y="175"/>
                      <a:pt x="504" y="126"/>
                      <a:pt x="511" y="91"/>
                    </a:cubicBezTo>
                    <a:cubicBezTo>
                      <a:pt x="513" y="79"/>
                      <a:pt x="511" y="70"/>
                      <a:pt x="506" y="62"/>
                    </a:cubicBezTo>
                    <a:cubicBezTo>
                      <a:pt x="496" y="48"/>
                      <a:pt x="477" y="46"/>
                      <a:pt x="474" y="45"/>
                    </a:cubicBezTo>
                    <a:cubicBezTo>
                      <a:pt x="371" y="34"/>
                      <a:pt x="266" y="28"/>
                      <a:pt x="162" y="28"/>
                    </a:cubicBezTo>
                    <a:close/>
                  </a:path>
                </a:pathLst>
              </a:custGeom>
              <a:solidFill>
                <a:srgbClr val="6D89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" name="Freeform 240"/>
              <p:cNvSpPr/>
              <p:nvPr/>
            </p:nvSpPr>
            <p:spPr bwMode="auto">
              <a:xfrm>
                <a:off x="1400110" y="5160304"/>
                <a:ext cx="605950" cy="490624"/>
              </a:xfrm>
              <a:custGeom>
                <a:avLst/>
                <a:gdLst>
                  <a:gd name="T0" fmla="*/ 155 w 310"/>
                  <a:gd name="T1" fmla="*/ 0 h 251"/>
                  <a:gd name="T2" fmla="*/ 0 w 310"/>
                  <a:gd name="T3" fmla="*/ 0 h 251"/>
                  <a:gd name="T4" fmla="*/ 23 w 310"/>
                  <a:gd name="T5" fmla="*/ 251 h 251"/>
                  <a:gd name="T6" fmla="*/ 155 w 310"/>
                  <a:gd name="T7" fmla="*/ 251 h 251"/>
                  <a:gd name="T8" fmla="*/ 287 w 310"/>
                  <a:gd name="T9" fmla="*/ 251 h 251"/>
                  <a:gd name="T10" fmla="*/ 310 w 310"/>
                  <a:gd name="T11" fmla="*/ 0 h 251"/>
                  <a:gd name="T12" fmla="*/ 155 w 310"/>
                  <a:gd name="T13" fmla="*/ 0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0" h="251">
                    <a:moveTo>
                      <a:pt x="155" y="0"/>
                    </a:moveTo>
                    <a:lnTo>
                      <a:pt x="0" y="0"/>
                    </a:lnTo>
                    <a:lnTo>
                      <a:pt x="23" y="251"/>
                    </a:lnTo>
                    <a:lnTo>
                      <a:pt x="155" y="251"/>
                    </a:lnTo>
                    <a:lnTo>
                      <a:pt x="287" y="251"/>
                    </a:lnTo>
                    <a:lnTo>
                      <a:pt x="310" y="0"/>
                    </a:lnTo>
                    <a:lnTo>
                      <a:pt x="155" y="0"/>
                    </a:lnTo>
                    <a:close/>
                  </a:path>
                </a:pathLst>
              </a:custGeom>
              <a:solidFill>
                <a:srgbClr val="E6DA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" name="Freeform 241"/>
              <p:cNvSpPr/>
              <p:nvPr/>
            </p:nvSpPr>
            <p:spPr bwMode="auto">
              <a:xfrm>
                <a:off x="1435294" y="5328406"/>
                <a:ext cx="543400" cy="215014"/>
              </a:xfrm>
              <a:custGeom>
                <a:avLst/>
                <a:gdLst>
                  <a:gd name="T0" fmla="*/ 413 w 826"/>
                  <a:gd name="T1" fmla="*/ 227 h 328"/>
                  <a:gd name="T2" fmla="*/ 0 w 826"/>
                  <a:gd name="T3" fmla="*/ 0 h 328"/>
                  <a:gd name="T4" fmla="*/ 413 w 826"/>
                  <a:gd name="T5" fmla="*/ 328 h 328"/>
                  <a:gd name="T6" fmla="*/ 826 w 826"/>
                  <a:gd name="T7" fmla="*/ 0 h 328"/>
                  <a:gd name="T8" fmla="*/ 413 w 826"/>
                  <a:gd name="T9" fmla="*/ 227 h 3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6" h="328">
                    <a:moveTo>
                      <a:pt x="413" y="227"/>
                    </a:moveTo>
                    <a:cubicBezTo>
                      <a:pt x="224" y="227"/>
                      <a:pt x="91" y="137"/>
                      <a:pt x="0" y="0"/>
                    </a:cubicBezTo>
                    <a:cubicBezTo>
                      <a:pt x="92" y="201"/>
                      <a:pt x="308" y="328"/>
                      <a:pt x="413" y="328"/>
                    </a:cubicBezTo>
                    <a:cubicBezTo>
                      <a:pt x="518" y="328"/>
                      <a:pt x="734" y="201"/>
                      <a:pt x="826" y="0"/>
                    </a:cubicBezTo>
                    <a:cubicBezTo>
                      <a:pt x="735" y="137"/>
                      <a:pt x="603" y="227"/>
                      <a:pt x="413" y="227"/>
                    </a:cubicBezTo>
                    <a:close/>
                  </a:path>
                </a:pathLst>
              </a:custGeom>
              <a:solidFill>
                <a:srgbClr val="D1C6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" name="Freeform 242"/>
              <p:cNvSpPr/>
              <p:nvPr/>
            </p:nvSpPr>
            <p:spPr bwMode="auto">
              <a:xfrm>
                <a:off x="1237872" y="4792825"/>
                <a:ext cx="130963" cy="326431"/>
              </a:xfrm>
              <a:custGeom>
                <a:avLst/>
                <a:gdLst>
                  <a:gd name="T0" fmla="*/ 182 w 197"/>
                  <a:gd name="T1" fmla="*/ 391 h 495"/>
                  <a:gd name="T2" fmla="*/ 163 w 197"/>
                  <a:gd name="T3" fmla="*/ 470 h 495"/>
                  <a:gd name="T4" fmla="*/ 65 w 197"/>
                  <a:gd name="T5" fmla="*/ 403 h 495"/>
                  <a:gd name="T6" fmla="*/ 4 w 197"/>
                  <a:gd name="T7" fmla="*/ 89 h 495"/>
                  <a:gd name="T8" fmla="*/ 67 w 197"/>
                  <a:gd name="T9" fmla="*/ 4 h 495"/>
                  <a:gd name="T10" fmla="*/ 67 w 197"/>
                  <a:gd name="T11" fmla="*/ 4 h 495"/>
                  <a:gd name="T12" fmla="*/ 147 w 197"/>
                  <a:gd name="T13" fmla="*/ 72 h 495"/>
                  <a:gd name="T14" fmla="*/ 182 w 197"/>
                  <a:gd name="T15" fmla="*/ 391 h 4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7" h="495">
                    <a:moveTo>
                      <a:pt x="182" y="391"/>
                    </a:moveTo>
                    <a:cubicBezTo>
                      <a:pt x="187" y="433"/>
                      <a:pt x="197" y="461"/>
                      <a:pt x="163" y="470"/>
                    </a:cubicBezTo>
                    <a:cubicBezTo>
                      <a:pt x="129" y="479"/>
                      <a:pt x="80" y="495"/>
                      <a:pt x="65" y="403"/>
                    </a:cubicBezTo>
                    <a:cubicBezTo>
                      <a:pt x="4" y="89"/>
                      <a:pt x="4" y="89"/>
                      <a:pt x="4" y="89"/>
                    </a:cubicBezTo>
                    <a:cubicBezTo>
                      <a:pt x="0" y="47"/>
                      <a:pt x="28" y="9"/>
                      <a:pt x="67" y="4"/>
                    </a:cubicBezTo>
                    <a:cubicBezTo>
                      <a:pt x="67" y="4"/>
                      <a:pt x="67" y="4"/>
                      <a:pt x="67" y="4"/>
                    </a:cubicBezTo>
                    <a:cubicBezTo>
                      <a:pt x="107" y="0"/>
                      <a:pt x="142" y="30"/>
                      <a:pt x="147" y="72"/>
                    </a:cubicBezTo>
                    <a:lnTo>
                      <a:pt x="182" y="391"/>
                    </a:lnTo>
                    <a:close/>
                  </a:path>
                </a:pathLst>
              </a:custGeom>
              <a:solidFill>
                <a:srgbClr val="E6DA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" name="Freeform 243"/>
              <p:cNvSpPr/>
              <p:nvPr/>
            </p:nvSpPr>
            <p:spPr bwMode="auto">
              <a:xfrm>
                <a:off x="2045153" y="4792825"/>
                <a:ext cx="130963" cy="326431"/>
              </a:xfrm>
              <a:custGeom>
                <a:avLst/>
                <a:gdLst>
                  <a:gd name="T0" fmla="*/ 15 w 198"/>
                  <a:gd name="T1" fmla="*/ 391 h 495"/>
                  <a:gd name="T2" fmla="*/ 34 w 198"/>
                  <a:gd name="T3" fmla="*/ 470 h 495"/>
                  <a:gd name="T4" fmla="*/ 133 w 198"/>
                  <a:gd name="T5" fmla="*/ 403 h 495"/>
                  <a:gd name="T6" fmla="*/ 193 w 198"/>
                  <a:gd name="T7" fmla="*/ 89 h 495"/>
                  <a:gd name="T8" fmla="*/ 130 w 198"/>
                  <a:gd name="T9" fmla="*/ 4 h 495"/>
                  <a:gd name="T10" fmla="*/ 130 w 198"/>
                  <a:gd name="T11" fmla="*/ 4 h 495"/>
                  <a:gd name="T12" fmla="*/ 50 w 198"/>
                  <a:gd name="T13" fmla="*/ 72 h 495"/>
                  <a:gd name="T14" fmla="*/ 15 w 198"/>
                  <a:gd name="T15" fmla="*/ 391 h 4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8" h="495">
                    <a:moveTo>
                      <a:pt x="15" y="391"/>
                    </a:moveTo>
                    <a:cubicBezTo>
                      <a:pt x="10" y="433"/>
                      <a:pt x="0" y="461"/>
                      <a:pt x="34" y="470"/>
                    </a:cubicBezTo>
                    <a:cubicBezTo>
                      <a:pt x="68" y="479"/>
                      <a:pt x="118" y="495"/>
                      <a:pt x="133" y="403"/>
                    </a:cubicBezTo>
                    <a:cubicBezTo>
                      <a:pt x="193" y="89"/>
                      <a:pt x="193" y="89"/>
                      <a:pt x="193" y="89"/>
                    </a:cubicBezTo>
                    <a:cubicBezTo>
                      <a:pt x="198" y="47"/>
                      <a:pt x="169" y="9"/>
                      <a:pt x="130" y="4"/>
                    </a:cubicBezTo>
                    <a:cubicBezTo>
                      <a:pt x="130" y="4"/>
                      <a:pt x="130" y="4"/>
                      <a:pt x="130" y="4"/>
                    </a:cubicBezTo>
                    <a:cubicBezTo>
                      <a:pt x="91" y="0"/>
                      <a:pt x="55" y="30"/>
                      <a:pt x="50" y="72"/>
                    </a:cubicBezTo>
                    <a:lnTo>
                      <a:pt x="15" y="391"/>
                    </a:lnTo>
                    <a:close/>
                  </a:path>
                </a:pathLst>
              </a:custGeom>
              <a:solidFill>
                <a:srgbClr val="E6DA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" name="Freeform 244"/>
              <p:cNvSpPr/>
              <p:nvPr/>
            </p:nvSpPr>
            <p:spPr bwMode="auto">
              <a:xfrm>
                <a:off x="1146002" y="4122371"/>
                <a:ext cx="1077027" cy="1198217"/>
              </a:xfrm>
              <a:custGeom>
                <a:avLst/>
                <a:gdLst>
                  <a:gd name="T0" fmla="*/ 106 w 1634"/>
                  <a:gd name="T1" fmla="*/ 837 h 1818"/>
                  <a:gd name="T2" fmla="*/ 421 w 1634"/>
                  <a:gd name="T3" fmla="*/ 1499 h 1818"/>
                  <a:gd name="T4" fmla="*/ 616 w 1634"/>
                  <a:gd name="T5" fmla="*/ 1640 h 1818"/>
                  <a:gd name="T6" fmla="*/ 1587 w 1634"/>
                  <a:gd name="T7" fmla="*/ 886 h 1818"/>
                  <a:gd name="T8" fmla="*/ 995 w 1634"/>
                  <a:gd name="T9" fmla="*/ 0 h 1818"/>
                  <a:gd name="T10" fmla="*/ 106 w 1634"/>
                  <a:gd name="T11" fmla="*/ 837 h 18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34" h="1818">
                    <a:moveTo>
                      <a:pt x="106" y="837"/>
                    </a:moveTo>
                    <a:cubicBezTo>
                      <a:pt x="138" y="1081"/>
                      <a:pt x="245" y="1416"/>
                      <a:pt x="421" y="1499"/>
                    </a:cubicBezTo>
                    <a:cubicBezTo>
                      <a:pt x="477" y="1556"/>
                      <a:pt x="542" y="1604"/>
                      <a:pt x="616" y="1640"/>
                    </a:cubicBezTo>
                    <a:cubicBezTo>
                      <a:pt x="986" y="1818"/>
                      <a:pt x="1441" y="1667"/>
                      <a:pt x="1587" y="886"/>
                    </a:cubicBezTo>
                    <a:cubicBezTo>
                      <a:pt x="1634" y="637"/>
                      <a:pt x="1607" y="180"/>
                      <a:pt x="995" y="0"/>
                    </a:cubicBezTo>
                    <a:cubicBezTo>
                      <a:pt x="748" y="175"/>
                      <a:pt x="0" y="34"/>
                      <a:pt x="106" y="837"/>
                    </a:cubicBezTo>
                    <a:close/>
                  </a:path>
                </a:pathLst>
              </a:custGeom>
              <a:solidFill>
                <a:srgbClr val="7069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" name="Freeform 245"/>
              <p:cNvSpPr/>
              <p:nvPr/>
            </p:nvSpPr>
            <p:spPr bwMode="auto">
              <a:xfrm>
                <a:off x="1308240" y="4372569"/>
                <a:ext cx="799463" cy="1104392"/>
              </a:xfrm>
              <a:custGeom>
                <a:avLst/>
                <a:gdLst>
                  <a:gd name="T0" fmla="*/ 1213 w 1213"/>
                  <a:gd name="T1" fmla="*/ 563 h 1676"/>
                  <a:gd name="T2" fmla="*/ 606 w 1213"/>
                  <a:gd name="T3" fmla="*/ 1676 h 1676"/>
                  <a:gd name="T4" fmla="*/ 0 w 1213"/>
                  <a:gd name="T5" fmla="*/ 563 h 1676"/>
                  <a:gd name="T6" fmla="*/ 606 w 1213"/>
                  <a:gd name="T7" fmla="*/ 0 h 1676"/>
                  <a:gd name="T8" fmla="*/ 1213 w 1213"/>
                  <a:gd name="T9" fmla="*/ 563 h 16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3" h="1676">
                    <a:moveTo>
                      <a:pt x="1213" y="563"/>
                    </a:moveTo>
                    <a:cubicBezTo>
                      <a:pt x="1213" y="1014"/>
                      <a:pt x="1120" y="1676"/>
                      <a:pt x="606" y="1676"/>
                    </a:cubicBezTo>
                    <a:cubicBezTo>
                      <a:pt x="92" y="1676"/>
                      <a:pt x="0" y="1014"/>
                      <a:pt x="0" y="563"/>
                    </a:cubicBezTo>
                    <a:cubicBezTo>
                      <a:pt x="0" y="113"/>
                      <a:pt x="271" y="0"/>
                      <a:pt x="606" y="0"/>
                    </a:cubicBezTo>
                    <a:cubicBezTo>
                      <a:pt x="941" y="0"/>
                      <a:pt x="1213" y="113"/>
                      <a:pt x="1213" y="563"/>
                    </a:cubicBezTo>
                    <a:close/>
                  </a:path>
                </a:pathLst>
              </a:custGeom>
              <a:solidFill>
                <a:srgbClr val="FBEE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" name="Freeform 246"/>
              <p:cNvSpPr/>
              <p:nvPr/>
            </p:nvSpPr>
            <p:spPr bwMode="auto">
              <a:xfrm>
                <a:off x="1517391" y="5244355"/>
                <a:ext cx="371389" cy="48867"/>
              </a:xfrm>
              <a:custGeom>
                <a:avLst/>
                <a:gdLst>
                  <a:gd name="T0" fmla="*/ 553 w 564"/>
                  <a:gd name="T1" fmla="*/ 7 h 74"/>
                  <a:gd name="T2" fmla="*/ 524 w 564"/>
                  <a:gd name="T3" fmla="*/ 2 h 74"/>
                  <a:gd name="T4" fmla="*/ 546 w 564"/>
                  <a:gd name="T5" fmla="*/ 11 h 74"/>
                  <a:gd name="T6" fmla="*/ 546 w 564"/>
                  <a:gd name="T7" fmla="*/ 11 h 74"/>
                  <a:gd name="T8" fmla="*/ 488 w 564"/>
                  <a:gd name="T9" fmla="*/ 32 h 74"/>
                  <a:gd name="T10" fmla="*/ 421 w 564"/>
                  <a:gd name="T11" fmla="*/ 46 h 74"/>
                  <a:gd name="T12" fmla="*/ 282 w 564"/>
                  <a:gd name="T13" fmla="*/ 56 h 74"/>
                  <a:gd name="T14" fmla="*/ 142 w 564"/>
                  <a:gd name="T15" fmla="*/ 46 h 74"/>
                  <a:gd name="T16" fmla="*/ 76 w 564"/>
                  <a:gd name="T17" fmla="*/ 32 h 74"/>
                  <a:gd name="T18" fmla="*/ 17 w 564"/>
                  <a:gd name="T19" fmla="*/ 11 h 74"/>
                  <a:gd name="T20" fmla="*/ 18 w 564"/>
                  <a:gd name="T21" fmla="*/ 11 h 74"/>
                  <a:gd name="T22" fmla="*/ 40 w 564"/>
                  <a:gd name="T23" fmla="*/ 2 h 74"/>
                  <a:gd name="T24" fmla="*/ 11 w 564"/>
                  <a:gd name="T25" fmla="*/ 7 h 74"/>
                  <a:gd name="T26" fmla="*/ 4 w 564"/>
                  <a:gd name="T27" fmla="*/ 26 h 74"/>
                  <a:gd name="T28" fmla="*/ 17 w 564"/>
                  <a:gd name="T29" fmla="*/ 12 h 74"/>
                  <a:gd name="T30" fmla="*/ 139 w 564"/>
                  <a:gd name="T31" fmla="*/ 61 h 74"/>
                  <a:gd name="T32" fmla="*/ 282 w 564"/>
                  <a:gd name="T33" fmla="*/ 74 h 74"/>
                  <a:gd name="T34" fmla="*/ 424 w 564"/>
                  <a:gd name="T35" fmla="*/ 61 h 74"/>
                  <a:gd name="T36" fmla="*/ 547 w 564"/>
                  <a:gd name="T37" fmla="*/ 12 h 74"/>
                  <a:gd name="T38" fmla="*/ 560 w 564"/>
                  <a:gd name="T39" fmla="*/ 26 h 74"/>
                  <a:gd name="T40" fmla="*/ 553 w 564"/>
                  <a:gd name="T41" fmla="*/ 7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64" h="74">
                    <a:moveTo>
                      <a:pt x="553" y="7"/>
                    </a:moveTo>
                    <a:cubicBezTo>
                      <a:pt x="545" y="2"/>
                      <a:pt x="533" y="0"/>
                      <a:pt x="524" y="2"/>
                    </a:cubicBezTo>
                    <a:cubicBezTo>
                      <a:pt x="533" y="5"/>
                      <a:pt x="540" y="7"/>
                      <a:pt x="546" y="11"/>
                    </a:cubicBezTo>
                    <a:cubicBezTo>
                      <a:pt x="546" y="11"/>
                      <a:pt x="546" y="11"/>
                      <a:pt x="546" y="11"/>
                    </a:cubicBezTo>
                    <a:cubicBezTo>
                      <a:pt x="528" y="20"/>
                      <a:pt x="508" y="27"/>
                      <a:pt x="488" y="32"/>
                    </a:cubicBezTo>
                    <a:cubicBezTo>
                      <a:pt x="466" y="38"/>
                      <a:pt x="444" y="42"/>
                      <a:pt x="421" y="46"/>
                    </a:cubicBezTo>
                    <a:cubicBezTo>
                      <a:pt x="375" y="53"/>
                      <a:pt x="328" y="56"/>
                      <a:pt x="282" y="56"/>
                    </a:cubicBezTo>
                    <a:cubicBezTo>
                      <a:pt x="235" y="56"/>
                      <a:pt x="188" y="53"/>
                      <a:pt x="142" y="46"/>
                    </a:cubicBezTo>
                    <a:cubicBezTo>
                      <a:pt x="120" y="42"/>
                      <a:pt x="97" y="38"/>
                      <a:pt x="76" y="32"/>
                    </a:cubicBezTo>
                    <a:cubicBezTo>
                      <a:pt x="55" y="27"/>
                      <a:pt x="36" y="20"/>
                      <a:pt x="17" y="11"/>
                    </a:cubicBezTo>
                    <a:cubicBezTo>
                      <a:pt x="17" y="11"/>
                      <a:pt x="17" y="11"/>
                      <a:pt x="18" y="11"/>
                    </a:cubicBezTo>
                    <a:cubicBezTo>
                      <a:pt x="23" y="7"/>
                      <a:pt x="31" y="5"/>
                      <a:pt x="40" y="2"/>
                    </a:cubicBezTo>
                    <a:cubicBezTo>
                      <a:pt x="31" y="0"/>
                      <a:pt x="19" y="2"/>
                      <a:pt x="11" y="7"/>
                    </a:cubicBezTo>
                    <a:cubicBezTo>
                      <a:pt x="4" y="12"/>
                      <a:pt x="0" y="19"/>
                      <a:pt x="4" y="26"/>
                    </a:cubicBezTo>
                    <a:cubicBezTo>
                      <a:pt x="7" y="20"/>
                      <a:pt x="11" y="15"/>
                      <a:pt x="17" y="12"/>
                    </a:cubicBezTo>
                    <a:cubicBezTo>
                      <a:pt x="51" y="32"/>
                      <a:pt x="94" y="52"/>
                      <a:pt x="139" y="61"/>
                    </a:cubicBezTo>
                    <a:cubicBezTo>
                      <a:pt x="185" y="70"/>
                      <a:pt x="233" y="74"/>
                      <a:pt x="282" y="74"/>
                    </a:cubicBezTo>
                    <a:cubicBezTo>
                      <a:pt x="330" y="74"/>
                      <a:pt x="378" y="70"/>
                      <a:pt x="424" y="61"/>
                    </a:cubicBezTo>
                    <a:cubicBezTo>
                      <a:pt x="469" y="52"/>
                      <a:pt x="513" y="32"/>
                      <a:pt x="547" y="12"/>
                    </a:cubicBezTo>
                    <a:cubicBezTo>
                      <a:pt x="552" y="15"/>
                      <a:pt x="557" y="20"/>
                      <a:pt x="560" y="26"/>
                    </a:cubicBezTo>
                    <a:cubicBezTo>
                      <a:pt x="564" y="19"/>
                      <a:pt x="560" y="12"/>
                      <a:pt x="553" y="7"/>
                    </a:cubicBezTo>
                    <a:close/>
                  </a:path>
                </a:pathLst>
              </a:custGeom>
              <a:solidFill>
                <a:srgbClr val="C2B8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" name="Freeform 247"/>
              <p:cNvSpPr/>
              <p:nvPr/>
            </p:nvSpPr>
            <p:spPr bwMode="auto">
              <a:xfrm>
                <a:off x="1597532" y="5310814"/>
                <a:ext cx="211105" cy="46912"/>
              </a:xfrm>
              <a:custGeom>
                <a:avLst/>
                <a:gdLst>
                  <a:gd name="T0" fmla="*/ 322 w 322"/>
                  <a:gd name="T1" fmla="*/ 0 h 71"/>
                  <a:gd name="T2" fmla="*/ 250 w 322"/>
                  <a:gd name="T3" fmla="*/ 53 h 71"/>
                  <a:gd name="T4" fmla="*/ 161 w 322"/>
                  <a:gd name="T5" fmla="*/ 71 h 71"/>
                  <a:gd name="T6" fmla="*/ 72 w 322"/>
                  <a:gd name="T7" fmla="*/ 53 h 71"/>
                  <a:gd name="T8" fmla="*/ 0 w 322"/>
                  <a:gd name="T9" fmla="*/ 0 h 71"/>
                  <a:gd name="T10" fmla="*/ 78 w 322"/>
                  <a:gd name="T11" fmla="*/ 35 h 71"/>
                  <a:gd name="T12" fmla="*/ 161 w 322"/>
                  <a:gd name="T13" fmla="*/ 47 h 71"/>
                  <a:gd name="T14" fmla="*/ 244 w 322"/>
                  <a:gd name="T15" fmla="*/ 35 h 71"/>
                  <a:gd name="T16" fmla="*/ 322 w 322"/>
                  <a:gd name="T1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2" h="71">
                    <a:moveTo>
                      <a:pt x="322" y="0"/>
                    </a:moveTo>
                    <a:cubicBezTo>
                      <a:pt x="303" y="23"/>
                      <a:pt x="278" y="41"/>
                      <a:pt x="250" y="53"/>
                    </a:cubicBezTo>
                    <a:cubicBezTo>
                      <a:pt x="222" y="65"/>
                      <a:pt x="191" y="71"/>
                      <a:pt x="161" y="71"/>
                    </a:cubicBezTo>
                    <a:cubicBezTo>
                      <a:pt x="130" y="71"/>
                      <a:pt x="100" y="65"/>
                      <a:pt x="72" y="53"/>
                    </a:cubicBezTo>
                    <a:cubicBezTo>
                      <a:pt x="44" y="41"/>
                      <a:pt x="18" y="23"/>
                      <a:pt x="0" y="0"/>
                    </a:cubicBezTo>
                    <a:cubicBezTo>
                      <a:pt x="25" y="16"/>
                      <a:pt x="51" y="27"/>
                      <a:pt x="78" y="35"/>
                    </a:cubicBezTo>
                    <a:cubicBezTo>
                      <a:pt x="105" y="43"/>
                      <a:pt x="133" y="47"/>
                      <a:pt x="161" y="47"/>
                    </a:cubicBezTo>
                    <a:cubicBezTo>
                      <a:pt x="189" y="47"/>
                      <a:pt x="217" y="43"/>
                      <a:pt x="244" y="35"/>
                    </a:cubicBezTo>
                    <a:cubicBezTo>
                      <a:pt x="271" y="27"/>
                      <a:pt x="297" y="16"/>
                      <a:pt x="322" y="0"/>
                    </a:cubicBezTo>
                    <a:close/>
                  </a:path>
                </a:pathLst>
              </a:custGeom>
              <a:solidFill>
                <a:srgbClr val="C2B8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" name="Freeform 248"/>
              <p:cNvSpPr/>
              <p:nvPr/>
            </p:nvSpPr>
            <p:spPr bwMode="auto">
              <a:xfrm>
                <a:off x="1609261" y="5138802"/>
                <a:ext cx="187649" cy="43003"/>
              </a:xfrm>
              <a:custGeom>
                <a:avLst/>
                <a:gdLst>
                  <a:gd name="T0" fmla="*/ 135 w 282"/>
                  <a:gd name="T1" fmla="*/ 66 h 66"/>
                  <a:gd name="T2" fmla="*/ 75 w 282"/>
                  <a:gd name="T3" fmla="*/ 42 h 66"/>
                  <a:gd name="T4" fmla="*/ 28 w 282"/>
                  <a:gd name="T5" fmla="*/ 17 h 66"/>
                  <a:gd name="T6" fmla="*/ 12 w 282"/>
                  <a:gd name="T7" fmla="*/ 19 h 66"/>
                  <a:gd name="T8" fmla="*/ 9 w 282"/>
                  <a:gd name="T9" fmla="*/ 20 h 66"/>
                  <a:gd name="T10" fmla="*/ 1 w 282"/>
                  <a:gd name="T11" fmla="*/ 14 h 66"/>
                  <a:gd name="T12" fmla="*/ 7 w 282"/>
                  <a:gd name="T13" fmla="*/ 4 h 66"/>
                  <a:gd name="T14" fmla="*/ 28 w 282"/>
                  <a:gd name="T15" fmla="*/ 0 h 66"/>
                  <a:gd name="T16" fmla="*/ 87 w 282"/>
                  <a:gd name="T17" fmla="*/ 31 h 66"/>
                  <a:gd name="T18" fmla="*/ 135 w 282"/>
                  <a:gd name="T19" fmla="*/ 50 h 66"/>
                  <a:gd name="T20" fmla="*/ 135 w 282"/>
                  <a:gd name="T21" fmla="*/ 50 h 66"/>
                  <a:gd name="T22" fmla="*/ 146 w 282"/>
                  <a:gd name="T23" fmla="*/ 50 h 66"/>
                  <a:gd name="T24" fmla="*/ 195 w 282"/>
                  <a:gd name="T25" fmla="*/ 31 h 66"/>
                  <a:gd name="T26" fmla="*/ 254 w 282"/>
                  <a:gd name="T27" fmla="*/ 0 h 66"/>
                  <a:gd name="T28" fmla="*/ 275 w 282"/>
                  <a:gd name="T29" fmla="*/ 4 h 66"/>
                  <a:gd name="T30" fmla="*/ 280 w 282"/>
                  <a:gd name="T31" fmla="*/ 14 h 66"/>
                  <a:gd name="T32" fmla="*/ 273 w 282"/>
                  <a:gd name="T33" fmla="*/ 20 h 66"/>
                  <a:gd name="T34" fmla="*/ 273 w 282"/>
                  <a:gd name="T35" fmla="*/ 20 h 66"/>
                  <a:gd name="T36" fmla="*/ 270 w 282"/>
                  <a:gd name="T37" fmla="*/ 19 h 66"/>
                  <a:gd name="T38" fmla="*/ 254 w 282"/>
                  <a:gd name="T39" fmla="*/ 17 h 66"/>
                  <a:gd name="T40" fmla="*/ 207 w 282"/>
                  <a:gd name="T41" fmla="*/ 42 h 66"/>
                  <a:gd name="T42" fmla="*/ 147 w 282"/>
                  <a:gd name="T43" fmla="*/ 66 h 66"/>
                  <a:gd name="T44" fmla="*/ 135 w 282"/>
                  <a:gd name="T45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2" h="66">
                    <a:moveTo>
                      <a:pt x="135" y="66"/>
                    </a:moveTo>
                    <a:cubicBezTo>
                      <a:pt x="111" y="66"/>
                      <a:pt x="89" y="57"/>
                      <a:pt x="75" y="42"/>
                    </a:cubicBezTo>
                    <a:cubicBezTo>
                      <a:pt x="59" y="25"/>
                      <a:pt x="44" y="17"/>
                      <a:pt x="28" y="17"/>
                    </a:cubicBezTo>
                    <a:cubicBezTo>
                      <a:pt x="22" y="17"/>
                      <a:pt x="17" y="18"/>
                      <a:pt x="12" y="19"/>
                    </a:cubicBezTo>
                    <a:cubicBezTo>
                      <a:pt x="11" y="20"/>
                      <a:pt x="10" y="20"/>
                      <a:pt x="9" y="20"/>
                    </a:cubicBezTo>
                    <a:cubicBezTo>
                      <a:pt x="5" y="20"/>
                      <a:pt x="2" y="18"/>
                      <a:pt x="1" y="14"/>
                    </a:cubicBezTo>
                    <a:cubicBezTo>
                      <a:pt x="0" y="10"/>
                      <a:pt x="2" y="5"/>
                      <a:pt x="7" y="4"/>
                    </a:cubicBezTo>
                    <a:cubicBezTo>
                      <a:pt x="14" y="2"/>
                      <a:pt x="21" y="0"/>
                      <a:pt x="28" y="0"/>
                    </a:cubicBezTo>
                    <a:cubicBezTo>
                      <a:pt x="58" y="0"/>
                      <a:pt x="79" y="23"/>
                      <a:pt x="87" y="31"/>
                    </a:cubicBezTo>
                    <a:cubicBezTo>
                      <a:pt x="97" y="42"/>
                      <a:pt x="116" y="49"/>
                      <a:pt x="135" y="50"/>
                    </a:cubicBezTo>
                    <a:cubicBezTo>
                      <a:pt x="135" y="50"/>
                      <a:pt x="135" y="50"/>
                      <a:pt x="135" y="50"/>
                    </a:cubicBezTo>
                    <a:cubicBezTo>
                      <a:pt x="137" y="50"/>
                      <a:pt x="145" y="50"/>
                      <a:pt x="146" y="50"/>
                    </a:cubicBezTo>
                    <a:cubicBezTo>
                      <a:pt x="166" y="49"/>
                      <a:pt x="184" y="42"/>
                      <a:pt x="195" y="31"/>
                    </a:cubicBezTo>
                    <a:cubicBezTo>
                      <a:pt x="202" y="23"/>
                      <a:pt x="223" y="0"/>
                      <a:pt x="254" y="0"/>
                    </a:cubicBezTo>
                    <a:cubicBezTo>
                      <a:pt x="261" y="0"/>
                      <a:pt x="268" y="2"/>
                      <a:pt x="275" y="4"/>
                    </a:cubicBezTo>
                    <a:cubicBezTo>
                      <a:pt x="279" y="5"/>
                      <a:pt x="282" y="10"/>
                      <a:pt x="280" y="14"/>
                    </a:cubicBezTo>
                    <a:cubicBezTo>
                      <a:pt x="279" y="18"/>
                      <a:pt x="276" y="20"/>
                      <a:pt x="273" y="20"/>
                    </a:cubicBezTo>
                    <a:cubicBezTo>
                      <a:pt x="273" y="20"/>
                      <a:pt x="273" y="20"/>
                      <a:pt x="273" y="20"/>
                    </a:cubicBezTo>
                    <a:cubicBezTo>
                      <a:pt x="272" y="20"/>
                      <a:pt x="271" y="20"/>
                      <a:pt x="270" y="19"/>
                    </a:cubicBezTo>
                    <a:cubicBezTo>
                      <a:pt x="265" y="18"/>
                      <a:pt x="259" y="17"/>
                      <a:pt x="254" y="17"/>
                    </a:cubicBezTo>
                    <a:cubicBezTo>
                      <a:pt x="238" y="17"/>
                      <a:pt x="223" y="25"/>
                      <a:pt x="207" y="42"/>
                    </a:cubicBezTo>
                    <a:cubicBezTo>
                      <a:pt x="193" y="57"/>
                      <a:pt x="171" y="66"/>
                      <a:pt x="147" y="66"/>
                    </a:cubicBezTo>
                    <a:lnTo>
                      <a:pt x="135" y="66"/>
                    </a:lnTo>
                    <a:close/>
                  </a:path>
                </a:pathLst>
              </a:custGeom>
              <a:solidFill>
                <a:srgbClr val="D1C6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" name="Freeform 249"/>
              <p:cNvSpPr/>
              <p:nvPr/>
            </p:nvSpPr>
            <p:spPr bwMode="auto">
              <a:xfrm>
                <a:off x="1800819" y="4857329"/>
                <a:ext cx="187649" cy="76232"/>
              </a:xfrm>
              <a:custGeom>
                <a:avLst/>
                <a:gdLst>
                  <a:gd name="T0" fmla="*/ 142 w 284"/>
                  <a:gd name="T1" fmla="*/ 0 h 116"/>
                  <a:gd name="T2" fmla="*/ 0 w 284"/>
                  <a:gd name="T3" fmla="*/ 116 h 116"/>
                  <a:gd name="T4" fmla="*/ 85 w 284"/>
                  <a:gd name="T5" fmla="*/ 60 h 116"/>
                  <a:gd name="T6" fmla="*/ 142 w 284"/>
                  <a:gd name="T7" fmla="*/ 54 h 116"/>
                  <a:gd name="T8" fmla="*/ 203 w 284"/>
                  <a:gd name="T9" fmla="*/ 61 h 116"/>
                  <a:gd name="T10" fmla="*/ 284 w 284"/>
                  <a:gd name="T11" fmla="*/ 116 h 116"/>
                  <a:gd name="T12" fmla="*/ 142 w 284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4" h="116">
                    <a:moveTo>
                      <a:pt x="142" y="0"/>
                    </a:moveTo>
                    <a:cubicBezTo>
                      <a:pt x="64" y="0"/>
                      <a:pt x="0" y="52"/>
                      <a:pt x="0" y="116"/>
                    </a:cubicBezTo>
                    <a:cubicBezTo>
                      <a:pt x="0" y="91"/>
                      <a:pt x="35" y="69"/>
                      <a:pt x="85" y="60"/>
                    </a:cubicBezTo>
                    <a:cubicBezTo>
                      <a:pt x="103" y="56"/>
                      <a:pt x="122" y="54"/>
                      <a:pt x="142" y="54"/>
                    </a:cubicBezTo>
                    <a:cubicBezTo>
                      <a:pt x="164" y="54"/>
                      <a:pt x="185" y="57"/>
                      <a:pt x="203" y="61"/>
                    </a:cubicBezTo>
                    <a:cubicBezTo>
                      <a:pt x="251" y="71"/>
                      <a:pt x="284" y="92"/>
                      <a:pt x="284" y="116"/>
                    </a:cubicBezTo>
                    <a:cubicBezTo>
                      <a:pt x="284" y="52"/>
                      <a:pt x="220" y="0"/>
                      <a:pt x="142" y="0"/>
                    </a:cubicBezTo>
                    <a:close/>
                  </a:path>
                </a:pathLst>
              </a:custGeom>
              <a:solidFill>
                <a:srgbClr val="E6DA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" name="Freeform 250"/>
              <p:cNvSpPr/>
              <p:nvPr/>
            </p:nvSpPr>
            <p:spPr bwMode="auto">
              <a:xfrm>
                <a:off x="1935692" y="4898377"/>
                <a:ext cx="52776" cy="72323"/>
              </a:xfrm>
              <a:custGeom>
                <a:avLst/>
                <a:gdLst>
                  <a:gd name="T0" fmla="*/ 0 w 81"/>
                  <a:gd name="T1" fmla="*/ 0 h 111"/>
                  <a:gd name="T2" fmla="*/ 22 w 81"/>
                  <a:gd name="T3" fmla="*/ 55 h 111"/>
                  <a:gd name="T4" fmla="*/ 0 w 81"/>
                  <a:gd name="T5" fmla="*/ 111 h 111"/>
                  <a:gd name="T6" fmla="*/ 81 w 81"/>
                  <a:gd name="T7" fmla="*/ 55 h 111"/>
                  <a:gd name="T8" fmla="*/ 81 w 81"/>
                  <a:gd name="T9" fmla="*/ 55 h 111"/>
                  <a:gd name="T10" fmla="*/ 0 w 81"/>
                  <a:gd name="T11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1" h="111">
                    <a:moveTo>
                      <a:pt x="0" y="0"/>
                    </a:moveTo>
                    <a:cubicBezTo>
                      <a:pt x="14" y="14"/>
                      <a:pt x="22" y="34"/>
                      <a:pt x="22" y="55"/>
                    </a:cubicBezTo>
                    <a:cubicBezTo>
                      <a:pt x="22" y="77"/>
                      <a:pt x="14" y="96"/>
                      <a:pt x="0" y="111"/>
                    </a:cubicBezTo>
                    <a:cubicBezTo>
                      <a:pt x="48" y="101"/>
                      <a:pt x="81" y="80"/>
                      <a:pt x="81" y="55"/>
                    </a:cubicBezTo>
                    <a:cubicBezTo>
                      <a:pt x="81" y="55"/>
                      <a:pt x="81" y="55"/>
                      <a:pt x="81" y="55"/>
                    </a:cubicBezTo>
                    <a:cubicBezTo>
                      <a:pt x="81" y="31"/>
                      <a:pt x="48" y="1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" name="Freeform 251"/>
              <p:cNvSpPr/>
              <p:nvPr/>
            </p:nvSpPr>
            <p:spPr bwMode="auto">
              <a:xfrm>
                <a:off x="1800819" y="4896423"/>
                <a:ext cx="56686" cy="74278"/>
              </a:xfrm>
              <a:custGeom>
                <a:avLst/>
                <a:gdLst>
                  <a:gd name="T0" fmla="*/ 85 w 85"/>
                  <a:gd name="T1" fmla="*/ 113 h 113"/>
                  <a:gd name="T2" fmla="*/ 62 w 85"/>
                  <a:gd name="T3" fmla="*/ 56 h 113"/>
                  <a:gd name="T4" fmla="*/ 85 w 85"/>
                  <a:gd name="T5" fmla="*/ 0 h 113"/>
                  <a:gd name="T6" fmla="*/ 0 w 85"/>
                  <a:gd name="T7" fmla="*/ 56 h 113"/>
                  <a:gd name="T8" fmla="*/ 0 w 85"/>
                  <a:gd name="T9" fmla="*/ 56 h 113"/>
                  <a:gd name="T10" fmla="*/ 85 w 85"/>
                  <a:gd name="T11" fmla="*/ 11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5" h="113">
                    <a:moveTo>
                      <a:pt x="85" y="113"/>
                    </a:moveTo>
                    <a:cubicBezTo>
                      <a:pt x="71" y="98"/>
                      <a:pt x="62" y="78"/>
                      <a:pt x="62" y="56"/>
                    </a:cubicBezTo>
                    <a:cubicBezTo>
                      <a:pt x="62" y="34"/>
                      <a:pt x="71" y="14"/>
                      <a:pt x="85" y="0"/>
                    </a:cubicBezTo>
                    <a:cubicBezTo>
                      <a:pt x="35" y="9"/>
                      <a:pt x="0" y="31"/>
                      <a:pt x="0" y="5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82"/>
                      <a:pt x="35" y="103"/>
                      <a:pt x="85" y="11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" name="Freeform 252"/>
              <p:cNvSpPr/>
              <p:nvPr/>
            </p:nvSpPr>
            <p:spPr bwMode="auto">
              <a:xfrm>
                <a:off x="1841867" y="4892513"/>
                <a:ext cx="107507" cy="82096"/>
              </a:xfrm>
              <a:custGeom>
                <a:avLst/>
                <a:gdLst>
                  <a:gd name="T0" fmla="*/ 141 w 163"/>
                  <a:gd name="T1" fmla="*/ 7 h 124"/>
                  <a:gd name="T2" fmla="*/ 80 w 163"/>
                  <a:gd name="T3" fmla="*/ 0 h 124"/>
                  <a:gd name="T4" fmla="*/ 23 w 163"/>
                  <a:gd name="T5" fmla="*/ 6 h 124"/>
                  <a:gd name="T6" fmla="*/ 0 w 163"/>
                  <a:gd name="T7" fmla="*/ 62 h 124"/>
                  <a:gd name="T8" fmla="*/ 23 w 163"/>
                  <a:gd name="T9" fmla="*/ 119 h 124"/>
                  <a:gd name="T10" fmla="*/ 80 w 163"/>
                  <a:gd name="T11" fmla="*/ 124 h 124"/>
                  <a:gd name="T12" fmla="*/ 141 w 163"/>
                  <a:gd name="T13" fmla="*/ 118 h 124"/>
                  <a:gd name="T14" fmla="*/ 163 w 163"/>
                  <a:gd name="T15" fmla="*/ 62 h 124"/>
                  <a:gd name="T16" fmla="*/ 141 w 163"/>
                  <a:gd name="T17" fmla="*/ 7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3" h="124">
                    <a:moveTo>
                      <a:pt x="141" y="7"/>
                    </a:moveTo>
                    <a:cubicBezTo>
                      <a:pt x="123" y="3"/>
                      <a:pt x="102" y="0"/>
                      <a:pt x="80" y="0"/>
                    </a:cubicBezTo>
                    <a:cubicBezTo>
                      <a:pt x="60" y="0"/>
                      <a:pt x="41" y="2"/>
                      <a:pt x="23" y="6"/>
                    </a:cubicBezTo>
                    <a:cubicBezTo>
                      <a:pt x="9" y="20"/>
                      <a:pt x="0" y="40"/>
                      <a:pt x="0" y="62"/>
                    </a:cubicBezTo>
                    <a:cubicBezTo>
                      <a:pt x="0" y="84"/>
                      <a:pt x="9" y="104"/>
                      <a:pt x="23" y="119"/>
                    </a:cubicBezTo>
                    <a:cubicBezTo>
                      <a:pt x="41" y="122"/>
                      <a:pt x="60" y="124"/>
                      <a:pt x="80" y="124"/>
                    </a:cubicBezTo>
                    <a:cubicBezTo>
                      <a:pt x="102" y="124"/>
                      <a:pt x="123" y="122"/>
                      <a:pt x="141" y="118"/>
                    </a:cubicBezTo>
                    <a:cubicBezTo>
                      <a:pt x="155" y="103"/>
                      <a:pt x="163" y="84"/>
                      <a:pt x="163" y="62"/>
                    </a:cubicBezTo>
                    <a:cubicBezTo>
                      <a:pt x="163" y="41"/>
                      <a:pt x="155" y="21"/>
                      <a:pt x="141" y="7"/>
                    </a:cubicBezTo>
                    <a:close/>
                  </a:path>
                </a:pathLst>
              </a:custGeom>
              <a:solidFill>
                <a:srgbClr val="A7B3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" name="Freeform 253"/>
              <p:cNvSpPr/>
              <p:nvPr/>
            </p:nvSpPr>
            <p:spPr bwMode="auto">
              <a:xfrm>
                <a:off x="1865323" y="4904241"/>
                <a:ext cx="60595" cy="60595"/>
              </a:xfrm>
              <a:custGeom>
                <a:avLst/>
                <a:gdLst>
                  <a:gd name="T0" fmla="*/ 90 w 92"/>
                  <a:gd name="T1" fmla="*/ 34 h 92"/>
                  <a:gd name="T2" fmla="*/ 70 w 92"/>
                  <a:gd name="T3" fmla="*/ 46 h 92"/>
                  <a:gd name="T4" fmla="*/ 46 w 92"/>
                  <a:gd name="T5" fmla="*/ 22 h 92"/>
                  <a:gd name="T6" fmla="*/ 58 w 92"/>
                  <a:gd name="T7" fmla="*/ 2 h 92"/>
                  <a:gd name="T8" fmla="*/ 46 w 92"/>
                  <a:gd name="T9" fmla="*/ 0 h 92"/>
                  <a:gd name="T10" fmla="*/ 0 w 92"/>
                  <a:gd name="T11" fmla="*/ 46 h 92"/>
                  <a:gd name="T12" fmla="*/ 46 w 92"/>
                  <a:gd name="T13" fmla="*/ 92 h 92"/>
                  <a:gd name="T14" fmla="*/ 92 w 92"/>
                  <a:gd name="T15" fmla="*/ 46 h 92"/>
                  <a:gd name="T16" fmla="*/ 90 w 92"/>
                  <a:gd name="T17" fmla="*/ 34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2" h="92">
                    <a:moveTo>
                      <a:pt x="90" y="34"/>
                    </a:moveTo>
                    <a:cubicBezTo>
                      <a:pt x="86" y="41"/>
                      <a:pt x="79" y="46"/>
                      <a:pt x="70" y="46"/>
                    </a:cubicBezTo>
                    <a:cubicBezTo>
                      <a:pt x="56" y="46"/>
                      <a:pt x="46" y="36"/>
                      <a:pt x="46" y="22"/>
                    </a:cubicBezTo>
                    <a:cubicBezTo>
                      <a:pt x="46" y="13"/>
                      <a:pt x="51" y="6"/>
                      <a:pt x="58" y="2"/>
                    </a:cubicBezTo>
                    <a:cubicBezTo>
                      <a:pt x="54" y="1"/>
                      <a:pt x="50" y="0"/>
                      <a:pt x="46" y="0"/>
                    </a:cubicBezTo>
                    <a:cubicBezTo>
                      <a:pt x="20" y="0"/>
                      <a:pt x="0" y="21"/>
                      <a:pt x="0" y="46"/>
                    </a:cubicBezTo>
                    <a:cubicBezTo>
                      <a:pt x="0" y="72"/>
                      <a:pt x="20" y="92"/>
                      <a:pt x="46" y="92"/>
                    </a:cubicBezTo>
                    <a:cubicBezTo>
                      <a:pt x="71" y="92"/>
                      <a:pt x="92" y="72"/>
                      <a:pt x="92" y="46"/>
                    </a:cubicBezTo>
                    <a:cubicBezTo>
                      <a:pt x="92" y="42"/>
                      <a:pt x="91" y="38"/>
                      <a:pt x="90" y="34"/>
                    </a:cubicBezTo>
                    <a:close/>
                  </a:path>
                </a:pathLst>
              </a:custGeom>
              <a:solidFill>
                <a:srgbClr val="4949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" name="Freeform 254"/>
              <p:cNvSpPr/>
              <p:nvPr/>
            </p:nvSpPr>
            <p:spPr bwMode="auto">
              <a:xfrm>
                <a:off x="1417702" y="4857329"/>
                <a:ext cx="187649" cy="76232"/>
              </a:xfrm>
              <a:custGeom>
                <a:avLst/>
                <a:gdLst>
                  <a:gd name="T0" fmla="*/ 142 w 283"/>
                  <a:gd name="T1" fmla="*/ 0 h 116"/>
                  <a:gd name="T2" fmla="*/ 0 w 283"/>
                  <a:gd name="T3" fmla="*/ 116 h 116"/>
                  <a:gd name="T4" fmla="*/ 85 w 283"/>
                  <a:gd name="T5" fmla="*/ 60 h 116"/>
                  <a:gd name="T6" fmla="*/ 142 w 283"/>
                  <a:gd name="T7" fmla="*/ 54 h 116"/>
                  <a:gd name="T8" fmla="*/ 203 w 283"/>
                  <a:gd name="T9" fmla="*/ 61 h 116"/>
                  <a:gd name="T10" fmla="*/ 283 w 283"/>
                  <a:gd name="T11" fmla="*/ 116 h 116"/>
                  <a:gd name="T12" fmla="*/ 142 w 283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3" h="116">
                    <a:moveTo>
                      <a:pt x="142" y="0"/>
                    </a:moveTo>
                    <a:cubicBezTo>
                      <a:pt x="63" y="0"/>
                      <a:pt x="0" y="52"/>
                      <a:pt x="0" y="116"/>
                    </a:cubicBezTo>
                    <a:cubicBezTo>
                      <a:pt x="0" y="91"/>
                      <a:pt x="35" y="69"/>
                      <a:pt x="85" y="60"/>
                    </a:cubicBezTo>
                    <a:cubicBezTo>
                      <a:pt x="102" y="56"/>
                      <a:pt x="122" y="54"/>
                      <a:pt x="142" y="54"/>
                    </a:cubicBezTo>
                    <a:cubicBezTo>
                      <a:pt x="164" y="54"/>
                      <a:pt x="184" y="57"/>
                      <a:pt x="203" y="61"/>
                    </a:cubicBezTo>
                    <a:cubicBezTo>
                      <a:pt x="251" y="71"/>
                      <a:pt x="283" y="92"/>
                      <a:pt x="283" y="116"/>
                    </a:cubicBezTo>
                    <a:cubicBezTo>
                      <a:pt x="283" y="52"/>
                      <a:pt x="220" y="0"/>
                      <a:pt x="142" y="0"/>
                    </a:cubicBezTo>
                    <a:close/>
                  </a:path>
                </a:pathLst>
              </a:custGeom>
              <a:solidFill>
                <a:srgbClr val="E6DA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" name="Freeform 255"/>
              <p:cNvSpPr/>
              <p:nvPr/>
            </p:nvSpPr>
            <p:spPr bwMode="auto">
              <a:xfrm>
                <a:off x="1552575" y="4898377"/>
                <a:ext cx="52776" cy="72323"/>
              </a:xfrm>
              <a:custGeom>
                <a:avLst/>
                <a:gdLst>
                  <a:gd name="T0" fmla="*/ 0 w 80"/>
                  <a:gd name="T1" fmla="*/ 0 h 111"/>
                  <a:gd name="T2" fmla="*/ 22 w 80"/>
                  <a:gd name="T3" fmla="*/ 55 h 111"/>
                  <a:gd name="T4" fmla="*/ 0 w 80"/>
                  <a:gd name="T5" fmla="*/ 111 h 111"/>
                  <a:gd name="T6" fmla="*/ 80 w 80"/>
                  <a:gd name="T7" fmla="*/ 55 h 111"/>
                  <a:gd name="T8" fmla="*/ 80 w 80"/>
                  <a:gd name="T9" fmla="*/ 55 h 111"/>
                  <a:gd name="T10" fmla="*/ 0 w 80"/>
                  <a:gd name="T11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0" h="111">
                    <a:moveTo>
                      <a:pt x="0" y="0"/>
                    </a:moveTo>
                    <a:cubicBezTo>
                      <a:pt x="14" y="14"/>
                      <a:pt x="22" y="34"/>
                      <a:pt x="22" y="55"/>
                    </a:cubicBezTo>
                    <a:cubicBezTo>
                      <a:pt x="22" y="77"/>
                      <a:pt x="14" y="96"/>
                      <a:pt x="0" y="111"/>
                    </a:cubicBezTo>
                    <a:cubicBezTo>
                      <a:pt x="48" y="101"/>
                      <a:pt x="80" y="80"/>
                      <a:pt x="80" y="55"/>
                    </a:cubicBezTo>
                    <a:cubicBezTo>
                      <a:pt x="80" y="55"/>
                      <a:pt x="80" y="55"/>
                      <a:pt x="80" y="55"/>
                    </a:cubicBezTo>
                    <a:cubicBezTo>
                      <a:pt x="80" y="31"/>
                      <a:pt x="48" y="1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" name="Freeform 256"/>
              <p:cNvSpPr/>
              <p:nvPr/>
            </p:nvSpPr>
            <p:spPr bwMode="auto">
              <a:xfrm>
                <a:off x="1417702" y="4896423"/>
                <a:ext cx="56686" cy="74278"/>
              </a:xfrm>
              <a:custGeom>
                <a:avLst/>
                <a:gdLst>
                  <a:gd name="T0" fmla="*/ 85 w 85"/>
                  <a:gd name="T1" fmla="*/ 113 h 113"/>
                  <a:gd name="T2" fmla="*/ 62 w 85"/>
                  <a:gd name="T3" fmla="*/ 56 h 113"/>
                  <a:gd name="T4" fmla="*/ 85 w 85"/>
                  <a:gd name="T5" fmla="*/ 0 h 113"/>
                  <a:gd name="T6" fmla="*/ 0 w 85"/>
                  <a:gd name="T7" fmla="*/ 56 h 113"/>
                  <a:gd name="T8" fmla="*/ 0 w 85"/>
                  <a:gd name="T9" fmla="*/ 56 h 113"/>
                  <a:gd name="T10" fmla="*/ 85 w 85"/>
                  <a:gd name="T11" fmla="*/ 11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5" h="113">
                    <a:moveTo>
                      <a:pt x="85" y="113"/>
                    </a:moveTo>
                    <a:cubicBezTo>
                      <a:pt x="71" y="98"/>
                      <a:pt x="62" y="78"/>
                      <a:pt x="62" y="56"/>
                    </a:cubicBezTo>
                    <a:cubicBezTo>
                      <a:pt x="62" y="34"/>
                      <a:pt x="71" y="14"/>
                      <a:pt x="85" y="0"/>
                    </a:cubicBezTo>
                    <a:cubicBezTo>
                      <a:pt x="35" y="9"/>
                      <a:pt x="0" y="31"/>
                      <a:pt x="0" y="5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82"/>
                      <a:pt x="35" y="103"/>
                      <a:pt x="85" y="11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" name="Freeform 257"/>
              <p:cNvSpPr/>
              <p:nvPr/>
            </p:nvSpPr>
            <p:spPr bwMode="auto">
              <a:xfrm>
                <a:off x="1458750" y="4892513"/>
                <a:ext cx="107507" cy="82096"/>
              </a:xfrm>
              <a:custGeom>
                <a:avLst/>
                <a:gdLst>
                  <a:gd name="T0" fmla="*/ 141 w 163"/>
                  <a:gd name="T1" fmla="*/ 7 h 124"/>
                  <a:gd name="T2" fmla="*/ 80 w 163"/>
                  <a:gd name="T3" fmla="*/ 0 h 124"/>
                  <a:gd name="T4" fmla="*/ 23 w 163"/>
                  <a:gd name="T5" fmla="*/ 6 h 124"/>
                  <a:gd name="T6" fmla="*/ 0 w 163"/>
                  <a:gd name="T7" fmla="*/ 62 h 124"/>
                  <a:gd name="T8" fmla="*/ 23 w 163"/>
                  <a:gd name="T9" fmla="*/ 119 h 124"/>
                  <a:gd name="T10" fmla="*/ 80 w 163"/>
                  <a:gd name="T11" fmla="*/ 124 h 124"/>
                  <a:gd name="T12" fmla="*/ 141 w 163"/>
                  <a:gd name="T13" fmla="*/ 118 h 124"/>
                  <a:gd name="T14" fmla="*/ 163 w 163"/>
                  <a:gd name="T15" fmla="*/ 62 h 124"/>
                  <a:gd name="T16" fmla="*/ 141 w 163"/>
                  <a:gd name="T17" fmla="*/ 7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3" h="124">
                    <a:moveTo>
                      <a:pt x="141" y="7"/>
                    </a:moveTo>
                    <a:cubicBezTo>
                      <a:pt x="122" y="3"/>
                      <a:pt x="102" y="0"/>
                      <a:pt x="80" y="0"/>
                    </a:cubicBezTo>
                    <a:cubicBezTo>
                      <a:pt x="60" y="0"/>
                      <a:pt x="40" y="2"/>
                      <a:pt x="23" y="6"/>
                    </a:cubicBezTo>
                    <a:cubicBezTo>
                      <a:pt x="9" y="20"/>
                      <a:pt x="0" y="40"/>
                      <a:pt x="0" y="62"/>
                    </a:cubicBezTo>
                    <a:cubicBezTo>
                      <a:pt x="0" y="84"/>
                      <a:pt x="9" y="104"/>
                      <a:pt x="23" y="119"/>
                    </a:cubicBezTo>
                    <a:cubicBezTo>
                      <a:pt x="40" y="122"/>
                      <a:pt x="60" y="124"/>
                      <a:pt x="80" y="124"/>
                    </a:cubicBezTo>
                    <a:cubicBezTo>
                      <a:pt x="102" y="124"/>
                      <a:pt x="122" y="122"/>
                      <a:pt x="141" y="118"/>
                    </a:cubicBezTo>
                    <a:cubicBezTo>
                      <a:pt x="155" y="103"/>
                      <a:pt x="163" y="84"/>
                      <a:pt x="163" y="62"/>
                    </a:cubicBezTo>
                    <a:cubicBezTo>
                      <a:pt x="163" y="41"/>
                      <a:pt x="155" y="21"/>
                      <a:pt x="141" y="7"/>
                    </a:cubicBezTo>
                    <a:close/>
                  </a:path>
                </a:pathLst>
              </a:custGeom>
              <a:solidFill>
                <a:srgbClr val="A7B3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" name="Freeform 258"/>
              <p:cNvSpPr/>
              <p:nvPr/>
            </p:nvSpPr>
            <p:spPr bwMode="auto">
              <a:xfrm>
                <a:off x="1482207" y="4904241"/>
                <a:ext cx="60595" cy="60595"/>
              </a:xfrm>
              <a:custGeom>
                <a:avLst/>
                <a:gdLst>
                  <a:gd name="T0" fmla="*/ 91 w 93"/>
                  <a:gd name="T1" fmla="*/ 34 h 92"/>
                  <a:gd name="T2" fmla="*/ 71 w 93"/>
                  <a:gd name="T3" fmla="*/ 46 h 92"/>
                  <a:gd name="T4" fmla="*/ 47 w 93"/>
                  <a:gd name="T5" fmla="*/ 22 h 92"/>
                  <a:gd name="T6" fmla="*/ 59 w 93"/>
                  <a:gd name="T7" fmla="*/ 2 h 92"/>
                  <a:gd name="T8" fmla="*/ 47 w 93"/>
                  <a:gd name="T9" fmla="*/ 0 h 92"/>
                  <a:gd name="T10" fmla="*/ 0 w 93"/>
                  <a:gd name="T11" fmla="*/ 46 h 92"/>
                  <a:gd name="T12" fmla="*/ 47 w 93"/>
                  <a:gd name="T13" fmla="*/ 92 h 92"/>
                  <a:gd name="T14" fmla="*/ 93 w 93"/>
                  <a:gd name="T15" fmla="*/ 46 h 92"/>
                  <a:gd name="T16" fmla="*/ 91 w 93"/>
                  <a:gd name="T17" fmla="*/ 34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3" h="92">
                    <a:moveTo>
                      <a:pt x="91" y="34"/>
                    </a:moveTo>
                    <a:cubicBezTo>
                      <a:pt x="87" y="41"/>
                      <a:pt x="79" y="46"/>
                      <a:pt x="71" y="46"/>
                    </a:cubicBezTo>
                    <a:cubicBezTo>
                      <a:pt x="57" y="46"/>
                      <a:pt x="47" y="36"/>
                      <a:pt x="47" y="22"/>
                    </a:cubicBezTo>
                    <a:cubicBezTo>
                      <a:pt x="47" y="13"/>
                      <a:pt x="52" y="6"/>
                      <a:pt x="59" y="2"/>
                    </a:cubicBezTo>
                    <a:cubicBezTo>
                      <a:pt x="55" y="1"/>
                      <a:pt x="51" y="0"/>
                      <a:pt x="47" y="0"/>
                    </a:cubicBezTo>
                    <a:cubicBezTo>
                      <a:pt x="21" y="0"/>
                      <a:pt x="0" y="21"/>
                      <a:pt x="0" y="46"/>
                    </a:cubicBezTo>
                    <a:cubicBezTo>
                      <a:pt x="0" y="72"/>
                      <a:pt x="21" y="92"/>
                      <a:pt x="47" y="92"/>
                    </a:cubicBezTo>
                    <a:cubicBezTo>
                      <a:pt x="72" y="92"/>
                      <a:pt x="93" y="72"/>
                      <a:pt x="93" y="46"/>
                    </a:cubicBezTo>
                    <a:cubicBezTo>
                      <a:pt x="93" y="42"/>
                      <a:pt x="92" y="38"/>
                      <a:pt x="91" y="34"/>
                    </a:cubicBezTo>
                    <a:close/>
                  </a:path>
                </a:pathLst>
              </a:custGeom>
              <a:solidFill>
                <a:srgbClr val="4949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" name="Freeform 259"/>
              <p:cNvSpPr/>
              <p:nvPr/>
            </p:nvSpPr>
            <p:spPr bwMode="auto">
              <a:xfrm>
                <a:off x="1372745" y="4771323"/>
                <a:ext cx="261927" cy="95779"/>
              </a:xfrm>
              <a:custGeom>
                <a:avLst/>
                <a:gdLst>
                  <a:gd name="T0" fmla="*/ 0 w 395"/>
                  <a:gd name="T1" fmla="*/ 147 h 147"/>
                  <a:gd name="T2" fmla="*/ 123 w 395"/>
                  <a:gd name="T3" fmla="*/ 22 h 147"/>
                  <a:gd name="T4" fmla="*/ 362 w 395"/>
                  <a:gd name="T5" fmla="*/ 51 h 147"/>
                  <a:gd name="T6" fmla="*/ 386 w 395"/>
                  <a:gd name="T7" fmla="*/ 103 h 147"/>
                  <a:gd name="T8" fmla="*/ 337 w 395"/>
                  <a:gd name="T9" fmla="*/ 117 h 147"/>
                  <a:gd name="T10" fmla="*/ 153 w 395"/>
                  <a:gd name="T11" fmla="*/ 83 h 147"/>
                  <a:gd name="T12" fmla="*/ 0 w 395"/>
                  <a:gd name="T13" fmla="*/ 147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5" h="147">
                    <a:moveTo>
                      <a:pt x="0" y="147"/>
                    </a:moveTo>
                    <a:cubicBezTo>
                      <a:pt x="27" y="96"/>
                      <a:pt x="61" y="43"/>
                      <a:pt x="123" y="22"/>
                    </a:cubicBezTo>
                    <a:cubicBezTo>
                      <a:pt x="185" y="0"/>
                      <a:pt x="340" y="41"/>
                      <a:pt x="362" y="51"/>
                    </a:cubicBezTo>
                    <a:cubicBezTo>
                      <a:pt x="385" y="61"/>
                      <a:pt x="395" y="86"/>
                      <a:pt x="386" y="103"/>
                    </a:cubicBezTo>
                    <a:cubicBezTo>
                      <a:pt x="377" y="120"/>
                      <a:pt x="355" y="125"/>
                      <a:pt x="337" y="117"/>
                    </a:cubicBezTo>
                    <a:cubicBezTo>
                      <a:pt x="339" y="117"/>
                      <a:pt x="245" y="74"/>
                      <a:pt x="153" y="83"/>
                    </a:cubicBezTo>
                    <a:cubicBezTo>
                      <a:pt x="61" y="83"/>
                      <a:pt x="7" y="141"/>
                      <a:pt x="0" y="147"/>
                    </a:cubicBezTo>
                    <a:close/>
                  </a:path>
                </a:pathLst>
              </a:custGeom>
              <a:solidFill>
                <a:srgbClr val="B5A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" name="Freeform 260"/>
              <p:cNvSpPr/>
              <p:nvPr/>
            </p:nvSpPr>
            <p:spPr bwMode="auto">
              <a:xfrm>
                <a:off x="1779317" y="4771323"/>
                <a:ext cx="261927" cy="95779"/>
              </a:xfrm>
              <a:custGeom>
                <a:avLst/>
                <a:gdLst>
                  <a:gd name="T0" fmla="*/ 395 w 395"/>
                  <a:gd name="T1" fmla="*/ 147 h 147"/>
                  <a:gd name="T2" fmla="*/ 272 w 395"/>
                  <a:gd name="T3" fmla="*/ 22 h 147"/>
                  <a:gd name="T4" fmla="*/ 33 w 395"/>
                  <a:gd name="T5" fmla="*/ 51 h 147"/>
                  <a:gd name="T6" fmla="*/ 9 w 395"/>
                  <a:gd name="T7" fmla="*/ 103 h 147"/>
                  <a:gd name="T8" fmla="*/ 59 w 395"/>
                  <a:gd name="T9" fmla="*/ 117 h 147"/>
                  <a:gd name="T10" fmla="*/ 242 w 395"/>
                  <a:gd name="T11" fmla="*/ 83 h 147"/>
                  <a:gd name="T12" fmla="*/ 395 w 395"/>
                  <a:gd name="T13" fmla="*/ 147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5" h="147">
                    <a:moveTo>
                      <a:pt x="395" y="147"/>
                    </a:moveTo>
                    <a:cubicBezTo>
                      <a:pt x="368" y="96"/>
                      <a:pt x="334" y="43"/>
                      <a:pt x="272" y="22"/>
                    </a:cubicBezTo>
                    <a:cubicBezTo>
                      <a:pt x="210" y="0"/>
                      <a:pt x="56" y="41"/>
                      <a:pt x="33" y="51"/>
                    </a:cubicBezTo>
                    <a:cubicBezTo>
                      <a:pt x="11" y="61"/>
                      <a:pt x="0" y="86"/>
                      <a:pt x="9" y="103"/>
                    </a:cubicBezTo>
                    <a:cubicBezTo>
                      <a:pt x="18" y="120"/>
                      <a:pt x="40" y="125"/>
                      <a:pt x="59" y="117"/>
                    </a:cubicBezTo>
                    <a:cubicBezTo>
                      <a:pt x="56" y="117"/>
                      <a:pt x="150" y="74"/>
                      <a:pt x="242" y="83"/>
                    </a:cubicBezTo>
                    <a:cubicBezTo>
                      <a:pt x="334" y="83"/>
                      <a:pt x="388" y="141"/>
                      <a:pt x="395" y="147"/>
                    </a:cubicBezTo>
                    <a:close/>
                  </a:path>
                </a:pathLst>
              </a:custGeom>
              <a:solidFill>
                <a:srgbClr val="B5A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" name="Freeform 261"/>
              <p:cNvSpPr/>
              <p:nvPr/>
            </p:nvSpPr>
            <p:spPr bwMode="auto">
              <a:xfrm>
                <a:off x="1294558" y="4333476"/>
                <a:ext cx="826828" cy="461304"/>
              </a:xfrm>
              <a:custGeom>
                <a:avLst/>
                <a:gdLst>
                  <a:gd name="T0" fmla="*/ 1245 w 1255"/>
                  <a:gd name="T1" fmla="*/ 181 h 702"/>
                  <a:gd name="T2" fmla="*/ 1221 w 1255"/>
                  <a:gd name="T3" fmla="*/ 178 h 702"/>
                  <a:gd name="T4" fmla="*/ 627 w 1255"/>
                  <a:gd name="T5" fmla="*/ 0 h 702"/>
                  <a:gd name="T6" fmla="*/ 34 w 1255"/>
                  <a:gd name="T7" fmla="*/ 178 h 702"/>
                  <a:gd name="T8" fmla="*/ 10 w 1255"/>
                  <a:gd name="T9" fmla="*/ 181 h 702"/>
                  <a:gd name="T10" fmla="*/ 19 w 1255"/>
                  <a:gd name="T11" fmla="*/ 702 h 702"/>
                  <a:gd name="T12" fmla="*/ 216 w 1255"/>
                  <a:gd name="T13" fmla="*/ 372 h 702"/>
                  <a:gd name="T14" fmla="*/ 627 w 1255"/>
                  <a:gd name="T15" fmla="*/ 429 h 702"/>
                  <a:gd name="T16" fmla="*/ 1039 w 1255"/>
                  <a:gd name="T17" fmla="*/ 372 h 702"/>
                  <a:gd name="T18" fmla="*/ 1236 w 1255"/>
                  <a:gd name="T19" fmla="*/ 702 h 702"/>
                  <a:gd name="T20" fmla="*/ 1245 w 1255"/>
                  <a:gd name="T21" fmla="*/ 181 h 7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55" h="702">
                    <a:moveTo>
                      <a:pt x="1245" y="181"/>
                    </a:moveTo>
                    <a:cubicBezTo>
                      <a:pt x="1245" y="181"/>
                      <a:pt x="1236" y="180"/>
                      <a:pt x="1221" y="178"/>
                    </a:cubicBezTo>
                    <a:cubicBezTo>
                      <a:pt x="1147" y="75"/>
                      <a:pt x="909" y="0"/>
                      <a:pt x="627" y="0"/>
                    </a:cubicBezTo>
                    <a:cubicBezTo>
                      <a:pt x="346" y="0"/>
                      <a:pt x="108" y="75"/>
                      <a:pt x="34" y="178"/>
                    </a:cubicBezTo>
                    <a:cubicBezTo>
                      <a:pt x="19" y="180"/>
                      <a:pt x="10" y="181"/>
                      <a:pt x="10" y="181"/>
                    </a:cubicBezTo>
                    <a:cubicBezTo>
                      <a:pt x="10" y="181"/>
                      <a:pt x="0" y="363"/>
                      <a:pt x="19" y="702"/>
                    </a:cubicBezTo>
                    <a:cubicBezTo>
                      <a:pt x="39" y="543"/>
                      <a:pt x="124" y="382"/>
                      <a:pt x="216" y="372"/>
                    </a:cubicBezTo>
                    <a:cubicBezTo>
                      <a:pt x="312" y="362"/>
                      <a:pt x="416" y="429"/>
                      <a:pt x="627" y="429"/>
                    </a:cubicBezTo>
                    <a:cubicBezTo>
                      <a:pt x="839" y="429"/>
                      <a:pt x="943" y="362"/>
                      <a:pt x="1039" y="372"/>
                    </a:cubicBezTo>
                    <a:cubicBezTo>
                      <a:pt x="1131" y="382"/>
                      <a:pt x="1216" y="543"/>
                      <a:pt x="1236" y="702"/>
                    </a:cubicBezTo>
                    <a:cubicBezTo>
                      <a:pt x="1255" y="363"/>
                      <a:pt x="1245" y="181"/>
                      <a:pt x="1245" y="181"/>
                    </a:cubicBezTo>
                    <a:close/>
                  </a:path>
                </a:pathLst>
              </a:custGeom>
              <a:solidFill>
                <a:srgbClr val="7069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" name="Freeform 262"/>
              <p:cNvSpPr/>
              <p:nvPr/>
            </p:nvSpPr>
            <p:spPr bwMode="auto">
              <a:xfrm>
                <a:off x="491185" y="5711523"/>
                <a:ext cx="326431" cy="1378047"/>
              </a:xfrm>
              <a:custGeom>
                <a:avLst/>
                <a:gdLst>
                  <a:gd name="T0" fmla="*/ 82 w 167"/>
                  <a:gd name="T1" fmla="*/ 0 h 705"/>
                  <a:gd name="T2" fmla="*/ 0 w 167"/>
                  <a:gd name="T3" fmla="*/ 705 h 705"/>
                  <a:gd name="T4" fmla="*/ 167 w 167"/>
                  <a:gd name="T5" fmla="*/ 705 h 705"/>
                  <a:gd name="T6" fmla="*/ 82 w 167"/>
                  <a:gd name="T7" fmla="*/ 0 h 7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7" h="705">
                    <a:moveTo>
                      <a:pt x="82" y="0"/>
                    </a:moveTo>
                    <a:lnTo>
                      <a:pt x="0" y="705"/>
                    </a:lnTo>
                    <a:lnTo>
                      <a:pt x="167" y="705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rgbClr val="624E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" name="Freeform 263"/>
              <p:cNvSpPr/>
              <p:nvPr/>
            </p:nvSpPr>
            <p:spPr bwMode="auto">
              <a:xfrm>
                <a:off x="2594418" y="5711523"/>
                <a:ext cx="318612" cy="1378047"/>
              </a:xfrm>
              <a:custGeom>
                <a:avLst/>
                <a:gdLst>
                  <a:gd name="T0" fmla="*/ 82 w 163"/>
                  <a:gd name="T1" fmla="*/ 0 h 705"/>
                  <a:gd name="T2" fmla="*/ 0 w 163"/>
                  <a:gd name="T3" fmla="*/ 705 h 705"/>
                  <a:gd name="T4" fmla="*/ 163 w 163"/>
                  <a:gd name="T5" fmla="*/ 705 h 705"/>
                  <a:gd name="T6" fmla="*/ 82 w 163"/>
                  <a:gd name="T7" fmla="*/ 0 h 7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3" h="705">
                    <a:moveTo>
                      <a:pt x="82" y="0"/>
                    </a:moveTo>
                    <a:lnTo>
                      <a:pt x="0" y="705"/>
                    </a:lnTo>
                    <a:lnTo>
                      <a:pt x="163" y="705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rgbClr val="624E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" name="Freeform 264"/>
              <p:cNvSpPr/>
              <p:nvPr/>
            </p:nvSpPr>
            <p:spPr bwMode="auto">
              <a:xfrm>
                <a:off x="651469" y="5471098"/>
                <a:ext cx="2103232" cy="1618472"/>
              </a:xfrm>
              <a:custGeom>
                <a:avLst/>
                <a:gdLst>
                  <a:gd name="T0" fmla="*/ 3192 w 3192"/>
                  <a:gd name="T1" fmla="*/ 366 h 2455"/>
                  <a:gd name="T2" fmla="*/ 2256 w 3192"/>
                  <a:gd name="T3" fmla="*/ 59 h 2455"/>
                  <a:gd name="T4" fmla="*/ 2071 w 3192"/>
                  <a:gd name="T5" fmla="*/ 0 h 2455"/>
                  <a:gd name="T6" fmla="*/ 1596 w 3192"/>
                  <a:gd name="T7" fmla="*/ 274 h 2455"/>
                  <a:gd name="T8" fmla="*/ 1122 w 3192"/>
                  <a:gd name="T9" fmla="*/ 0 h 2455"/>
                  <a:gd name="T10" fmla="*/ 936 w 3192"/>
                  <a:gd name="T11" fmla="*/ 59 h 2455"/>
                  <a:gd name="T12" fmla="*/ 0 w 3192"/>
                  <a:gd name="T13" fmla="*/ 366 h 2455"/>
                  <a:gd name="T14" fmla="*/ 234 w 3192"/>
                  <a:gd name="T15" fmla="*/ 2455 h 2455"/>
                  <a:gd name="T16" fmla="*/ 2958 w 3192"/>
                  <a:gd name="T17" fmla="*/ 2455 h 2455"/>
                  <a:gd name="T18" fmla="*/ 3192 w 3192"/>
                  <a:gd name="T19" fmla="*/ 366 h 24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192" h="2455">
                    <a:moveTo>
                      <a:pt x="3192" y="366"/>
                    </a:moveTo>
                    <a:cubicBezTo>
                      <a:pt x="2256" y="59"/>
                      <a:pt x="2256" y="59"/>
                      <a:pt x="2256" y="59"/>
                    </a:cubicBezTo>
                    <a:cubicBezTo>
                      <a:pt x="2071" y="0"/>
                      <a:pt x="2071" y="0"/>
                      <a:pt x="2071" y="0"/>
                    </a:cubicBezTo>
                    <a:cubicBezTo>
                      <a:pt x="2071" y="0"/>
                      <a:pt x="1869" y="274"/>
                      <a:pt x="1596" y="274"/>
                    </a:cubicBezTo>
                    <a:cubicBezTo>
                      <a:pt x="1324" y="274"/>
                      <a:pt x="1122" y="0"/>
                      <a:pt x="1122" y="0"/>
                    </a:cubicBezTo>
                    <a:cubicBezTo>
                      <a:pt x="936" y="59"/>
                      <a:pt x="936" y="59"/>
                      <a:pt x="936" y="59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234" y="2455"/>
                      <a:pt x="234" y="2455"/>
                      <a:pt x="234" y="2455"/>
                    </a:cubicBezTo>
                    <a:cubicBezTo>
                      <a:pt x="2958" y="2455"/>
                      <a:pt x="2958" y="2455"/>
                      <a:pt x="2958" y="2455"/>
                    </a:cubicBezTo>
                    <a:lnTo>
                      <a:pt x="3192" y="366"/>
                    </a:lnTo>
                    <a:close/>
                  </a:path>
                </a:pathLst>
              </a:custGeom>
              <a:solidFill>
                <a:srgbClr val="755E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9" name="Freeform 265"/>
              <p:cNvSpPr/>
              <p:nvPr/>
            </p:nvSpPr>
            <p:spPr bwMode="auto">
              <a:xfrm>
                <a:off x="1407929" y="5516055"/>
                <a:ext cx="607904" cy="1573515"/>
              </a:xfrm>
              <a:custGeom>
                <a:avLst/>
                <a:gdLst>
                  <a:gd name="T0" fmla="*/ 923 w 923"/>
                  <a:gd name="T1" fmla="*/ 0 h 2388"/>
                  <a:gd name="T2" fmla="*/ 447 w 923"/>
                  <a:gd name="T3" fmla="*/ 234 h 2388"/>
                  <a:gd name="T4" fmla="*/ 0 w 923"/>
                  <a:gd name="T5" fmla="*/ 3 h 2388"/>
                  <a:gd name="T6" fmla="*/ 279 w 923"/>
                  <a:gd name="T7" fmla="*/ 2388 h 2388"/>
                  <a:gd name="T8" fmla="*/ 549 w 923"/>
                  <a:gd name="T9" fmla="*/ 2388 h 2388"/>
                  <a:gd name="T10" fmla="*/ 923 w 923"/>
                  <a:gd name="T11" fmla="*/ 0 h 2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23" h="2388">
                    <a:moveTo>
                      <a:pt x="923" y="0"/>
                    </a:moveTo>
                    <a:cubicBezTo>
                      <a:pt x="923" y="0"/>
                      <a:pt x="772" y="234"/>
                      <a:pt x="447" y="234"/>
                    </a:cubicBezTo>
                    <a:cubicBezTo>
                      <a:pt x="122" y="234"/>
                      <a:pt x="0" y="3"/>
                      <a:pt x="0" y="3"/>
                    </a:cubicBezTo>
                    <a:cubicBezTo>
                      <a:pt x="279" y="2388"/>
                      <a:pt x="279" y="2388"/>
                      <a:pt x="279" y="2388"/>
                    </a:cubicBezTo>
                    <a:cubicBezTo>
                      <a:pt x="549" y="2388"/>
                      <a:pt x="549" y="2388"/>
                      <a:pt x="549" y="2388"/>
                    </a:cubicBezTo>
                    <a:lnTo>
                      <a:pt x="923" y="0"/>
                    </a:ln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0" name="Freeform 266"/>
              <p:cNvSpPr/>
              <p:nvPr/>
            </p:nvSpPr>
            <p:spPr bwMode="auto">
              <a:xfrm>
                <a:off x="1710904" y="5637245"/>
                <a:ext cx="275609" cy="158329"/>
              </a:xfrm>
              <a:custGeom>
                <a:avLst/>
                <a:gdLst>
                  <a:gd name="T0" fmla="*/ 57 w 417"/>
                  <a:gd name="T1" fmla="*/ 0 h 239"/>
                  <a:gd name="T2" fmla="*/ 0 w 417"/>
                  <a:gd name="T3" fmla="*/ 37 h 239"/>
                  <a:gd name="T4" fmla="*/ 417 w 417"/>
                  <a:gd name="T5" fmla="*/ 239 h 239"/>
                  <a:gd name="T6" fmla="*/ 414 w 417"/>
                  <a:gd name="T7" fmla="*/ 232 h 239"/>
                  <a:gd name="T8" fmla="*/ 57 w 417"/>
                  <a:gd name="T9" fmla="*/ 0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7" h="239">
                    <a:moveTo>
                      <a:pt x="57" y="0"/>
                    </a:moveTo>
                    <a:cubicBezTo>
                      <a:pt x="26" y="20"/>
                      <a:pt x="0" y="37"/>
                      <a:pt x="0" y="37"/>
                    </a:cubicBezTo>
                    <a:cubicBezTo>
                      <a:pt x="31" y="34"/>
                      <a:pt x="266" y="63"/>
                      <a:pt x="417" y="239"/>
                    </a:cubicBezTo>
                    <a:cubicBezTo>
                      <a:pt x="416" y="237"/>
                      <a:pt x="415" y="234"/>
                      <a:pt x="414" y="232"/>
                    </a:cubicBezTo>
                    <a:cubicBezTo>
                      <a:pt x="310" y="75"/>
                      <a:pt x="146" y="17"/>
                      <a:pt x="57" y="0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" name="Freeform 267"/>
              <p:cNvSpPr/>
              <p:nvPr/>
            </p:nvSpPr>
            <p:spPr bwMode="auto">
              <a:xfrm>
                <a:off x="1419657" y="5637245"/>
                <a:ext cx="275609" cy="158329"/>
              </a:xfrm>
              <a:custGeom>
                <a:avLst/>
                <a:gdLst>
                  <a:gd name="T0" fmla="*/ 5 w 417"/>
                  <a:gd name="T1" fmla="*/ 230 h 240"/>
                  <a:gd name="T2" fmla="*/ 0 w 417"/>
                  <a:gd name="T3" fmla="*/ 240 h 240"/>
                  <a:gd name="T4" fmla="*/ 417 w 417"/>
                  <a:gd name="T5" fmla="*/ 38 h 240"/>
                  <a:gd name="T6" fmla="*/ 363 w 417"/>
                  <a:gd name="T7" fmla="*/ 0 h 240"/>
                  <a:gd name="T8" fmla="*/ 5 w 417"/>
                  <a:gd name="T9" fmla="*/ 23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7" h="240">
                    <a:moveTo>
                      <a:pt x="5" y="230"/>
                    </a:moveTo>
                    <a:cubicBezTo>
                      <a:pt x="4" y="234"/>
                      <a:pt x="2" y="237"/>
                      <a:pt x="0" y="240"/>
                    </a:cubicBezTo>
                    <a:cubicBezTo>
                      <a:pt x="152" y="64"/>
                      <a:pt x="387" y="35"/>
                      <a:pt x="417" y="38"/>
                    </a:cubicBezTo>
                    <a:cubicBezTo>
                      <a:pt x="417" y="38"/>
                      <a:pt x="394" y="20"/>
                      <a:pt x="363" y="0"/>
                    </a:cubicBezTo>
                    <a:cubicBezTo>
                      <a:pt x="276" y="17"/>
                      <a:pt x="110" y="74"/>
                      <a:pt x="5" y="230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2" name="Freeform 268"/>
              <p:cNvSpPr/>
              <p:nvPr/>
            </p:nvSpPr>
            <p:spPr bwMode="auto">
              <a:xfrm>
                <a:off x="1527164" y="5807302"/>
                <a:ext cx="351842" cy="1282268"/>
              </a:xfrm>
              <a:custGeom>
                <a:avLst/>
                <a:gdLst>
                  <a:gd name="T0" fmla="*/ 536 w 536"/>
                  <a:gd name="T1" fmla="*/ 1251 h 1944"/>
                  <a:gd name="T2" fmla="*/ 379 w 536"/>
                  <a:gd name="T3" fmla="*/ 0 h 1944"/>
                  <a:gd name="T4" fmla="*/ 268 w 536"/>
                  <a:gd name="T5" fmla="*/ 0 h 1944"/>
                  <a:gd name="T6" fmla="*/ 158 w 536"/>
                  <a:gd name="T7" fmla="*/ 0 h 1944"/>
                  <a:gd name="T8" fmla="*/ 0 w 536"/>
                  <a:gd name="T9" fmla="*/ 1251 h 1944"/>
                  <a:gd name="T10" fmla="*/ 76 w 536"/>
                  <a:gd name="T11" fmla="*/ 1944 h 1944"/>
                  <a:gd name="T12" fmla="*/ 460 w 536"/>
                  <a:gd name="T13" fmla="*/ 1944 h 1944"/>
                  <a:gd name="T14" fmla="*/ 536 w 536"/>
                  <a:gd name="T15" fmla="*/ 1251 h 1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36" h="1944">
                    <a:moveTo>
                      <a:pt x="536" y="1251"/>
                    </a:moveTo>
                    <a:cubicBezTo>
                      <a:pt x="536" y="967"/>
                      <a:pt x="502" y="300"/>
                      <a:pt x="379" y="0"/>
                    </a:cubicBezTo>
                    <a:cubicBezTo>
                      <a:pt x="364" y="0"/>
                      <a:pt x="318" y="0"/>
                      <a:pt x="268" y="0"/>
                    </a:cubicBezTo>
                    <a:cubicBezTo>
                      <a:pt x="219" y="0"/>
                      <a:pt x="172" y="0"/>
                      <a:pt x="158" y="0"/>
                    </a:cubicBezTo>
                    <a:cubicBezTo>
                      <a:pt x="34" y="300"/>
                      <a:pt x="0" y="967"/>
                      <a:pt x="0" y="1251"/>
                    </a:cubicBezTo>
                    <a:cubicBezTo>
                      <a:pt x="76" y="1944"/>
                      <a:pt x="76" y="1944"/>
                      <a:pt x="76" y="1944"/>
                    </a:cubicBezTo>
                    <a:cubicBezTo>
                      <a:pt x="460" y="1944"/>
                      <a:pt x="460" y="1944"/>
                      <a:pt x="460" y="1944"/>
                    </a:cubicBezTo>
                    <a:lnTo>
                      <a:pt x="536" y="1251"/>
                    </a:lnTo>
                    <a:close/>
                  </a:path>
                </a:pathLst>
              </a:custGeom>
              <a:solidFill>
                <a:srgbClr val="AA8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3" name="Freeform 269"/>
              <p:cNvSpPr/>
              <p:nvPr/>
            </p:nvSpPr>
            <p:spPr bwMode="auto">
              <a:xfrm>
                <a:off x="1505663" y="5586423"/>
                <a:ext cx="392890" cy="244335"/>
              </a:xfrm>
              <a:custGeom>
                <a:avLst/>
                <a:gdLst>
                  <a:gd name="T0" fmla="*/ 298 w 596"/>
                  <a:gd name="T1" fmla="*/ 72 h 373"/>
                  <a:gd name="T2" fmla="*/ 298 w 596"/>
                  <a:gd name="T3" fmla="*/ 72 h 373"/>
                  <a:gd name="T4" fmla="*/ 298 w 596"/>
                  <a:gd name="T5" fmla="*/ 72 h 373"/>
                  <a:gd name="T6" fmla="*/ 0 w 596"/>
                  <a:gd name="T7" fmla="*/ 0 h 373"/>
                  <a:gd name="T8" fmla="*/ 183 w 596"/>
                  <a:gd name="T9" fmla="*/ 337 h 373"/>
                  <a:gd name="T10" fmla="*/ 298 w 596"/>
                  <a:gd name="T11" fmla="*/ 373 h 373"/>
                  <a:gd name="T12" fmla="*/ 298 w 596"/>
                  <a:gd name="T13" fmla="*/ 373 h 373"/>
                  <a:gd name="T14" fmla="*/ 298 w 596"/>
                  <a:gd name="T15" fmla="*/ 373 h 373"/>
                  <a:gd name="T16" fmla="*/ 414 w 596"/>
                  <a:gd name="T17" fmla="*/ 337 h 373"/>
                  <a:gd name="T18" fmla="*/ 596 w 596"/>
                  <a:gd name="T19" fmla="*/ 0 h 373"/>
                  <a:gd name="T20" fmla="*/ 298 w 596"/>
                  <a:gd name="T21" fmla="*/ 72 h 3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6" h="373">
                    <a:moveTo>
                      <a:pt x="298" y="72"/>
                    </a:moveTo>
                    <a:cubicBezTo>
                      <a:pt x="298" y="72"/>
                      <a:pt x="298" y="72"/>
                      <a:pt x="298" y="72"/>
                    </a:cubicBezTo>
                    <a:cubicBezTo>
                      <a:pt x="298" y="72"/>
                      <a:pt x="298" y="72"/>
                      <a:pt x="298" y="72"/>
                    </a:cubicBezTo>
                    <a:cubicBezTo>
                      <a:pt x="164" y="72"/>
                      <a:pt x="0" y="0"/>
                      <a:pt x="0" y="0"/>
                    </a:cubicBezTo>
                    <a:cubicBezTo>
                      <a:pt x="0" y="0"/>
                      <a:pt x="65" y="150"/>
                      <a:pt x="183" y="337"/>
                    </a:cubicBezTo>
                    <a:cubicBezTo>
                      <a:pt x="196" y="358"/>
                      <a:pt x="260" y="373"/>
                      <a:pt x="298" y="373"/>
                    </a:cubicBezTo>
                    <a:cubicBezTo>
                      <a:pt x="298" y="373"/>
                      <a:pt x="298" y="373"/>
                      <a:pt x="298" y="373"/>
                    </a:cubicBezTo>
                    <a:cubicBezTo>
                      <a:pt x="298" y="373"/>
                      <a:pt x="298" y="373"/>
                      <a:pt x="298" y="373"/>
                    </a:cubicBezTo>
                    <a:cubicBezTo>
                      <a:pt x="337" y="373"/>
                      <a:pt x="401" y="358"/>
                      <a:pt x="414" y="337"/>
                    </a:cubicBezTo>
                    <a:cubicBezTo>
                      <a:pt x="532" y="150"/>
                      <a:pt x="596" y="0"/>
                      <a:pt x="596" y="0"/>
                    </a:cubicBezTo>
                    <a:cubicBezTo>
                      <a:pt x="596" y="0"/>
                      <a:pt x="433" y="72"/>
                      <a:pt x="298" y="72"/>
                    </a:cubicBezTo>
                    <a:close/>
                  </a:path>
                </a:pathLst>
              </a:custGeom>
              <a:solidFill>
                <a:srgbClr val="CCAA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4" name="Freeform 270"/>
              <p:cNvSpPr/>
              <p:nvPr/>
            </p:nvSpPr>
            <p:spPr bwMode="auto">
              <a:xfrm>
                <a:off x="1626853" y="5807302"/>
                <a:ext cx="152465" cy="50822"/>
              </a:xfrm>
              <a:custGeom>
                <a:avLst/>
                <a:gdLst>
                  <a:gd name="T0" fmla="*/ 115 w 231"/>
                  <a:gd name="T1" fmla="*/ 36 h 77"/>
                  <a:gd name="T2" fmla="*/ 0 w 231"/>
                  <a:gd name="T3" fmla="*/ 0 h 77"/>
                  <a:gd name="T4" fmla="*/ 115 w 231"/>
                  <a:gd name="T5" fmla="*/ 77 h 77"/>
                  <a:gd name="T6" fmla="*/ 231 w 231"/>
                  <a:gd name="T7" fmla="*/ 0 h 77"/>
                  <a:gd name="T8" fmla="*/ 115 w 231"/>
                  <a:gd name="T9" fmla="*/ 36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1" h="77">
                    <a:moveTo>
                      <a:pt x="115" y="36"/>
                    </a:moveTo>
                    <a:cubicBezTo>
                      <a:pt x="77" y="36"/>
                      <a:pt x="13" y="21"/>
                      <a:pt x="0" y="0"/>
                    </a:cubicBezTo>
                    <a:cubicBezTo>
                      <a:pt x="13" y="21"/>
                      <a:pt x="84" y="77"/>
                      <a:pt x="115" y="77"/>
                    </a:cubicBezTo>
                    <a:cubicBezTo>
                      <a:pt x="146" y="77"/>
                      <a:pt x="218" y="21"/>
                      <a:pt x="231" y="0"/>
                    </a:cubicBezTo>
                    <a:cubicBezTo>
                      <a:pt x="218" y="21"/>
                      <a:pt x="154" y="36"/>
                      <a:pt x="115" y="36"/>
                    </a:cubicBezTo>
                    <a:close/>
                  </a:path>
                </a:pathLst>
              </a:custGeom>
              <a:solidFill>
                <a:srgbClr val="937C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5" name="Freeform 271"/>
              <p:cNvSpPr/>
              <p:nvPr/>
            </p:nvSpPr>
            <p:spPr bwMode="auto">
              <a:xfrm>
                <a:off x="1505663" y="5586423"/>
                <a:ext cx="392890" cy="107507"/>
              </a:xfrm>
              <a:custGeom>
                <a:avLst/>
                <a:gdLst>
                  <a:gd name="T0" fmla="*/ 298 w 596"/>
                  <a:gd name="T1" fmla="*/ 115 h 164"/>
                  <a:gd name="T2" fmla="*/ 515 w 596"/>
                  <a:gd name="T3" fmla="*/ 164 h 164"/>
                  <a:gd name="T4" fmla="*/ 596 w 596"/>
                  <a:gd name="T5" fmla="*/ 0 h 164"/>
                  <a:gd name="T6" fmla="*/ 298 w 596"/>
                  <a:gd name="T7" fmla="*/ 72 h 164"/>
                  <a:gd name="T8" fmla="*/ 0 w 596"/>
                  <a:gd name="T9" fmla="*/ 0 h 164"/>
                  <a:gd name="T10" fmla="*/ 82 w 596"/>
                  <a:gd name="T11" fmla="*/ 164 h 164"/>
                  <a:gd name="T12" fmla="*/ 298 w 596"/>
                  <a:gd name="T13" fmla="*/ 115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96" h="164">
                    <a:moveTo>
                      <a:pt x="298" y="115"/>
                    </a:moveTo>
                    <a:cubicBezTo>
                      <a:pt x="411" y="115"/>
                      <a:pt x="515" y="164"/>
                      <a:pt x="515" y="164"/>
                    </a:cubicBezTo>
                    <a:cubicBezTo>
                      <a:pt x="568" y="66"/>
                      <a:pt x="596" y="0"/>
                      <a:pt x="596" y="0"/>
                    </a:cubicBezTo>
                    <a:cubicBezTo>
                      <a:pt x="596" y="0"/>
                      <a:pt x="433" y="72"/>
                      <a:pt x="298" y="72"/>
                    </a:cubicBezTo>
                    <a:cubicBezTo>
                      <a:pt x="164" y="72"/>
                      <a:pt x="0" y="0"/>
                      <a:pt x="0" y="0"/>
                    </a:cubicBezTo>
                    <a:cubicBezTo>
                      <a:pt x="0" y="0"/>
                      <a:pt x="28" y="66"/>
                      <a:pt x="82" y="164"/>
                    </a:cubicBezTo>
                    <a:cubicBezTo>
                      <a:pt x="82" y="164"/>
                      <a:pt x="186" y="115"/>
                      <a:pt x="298" y="115"/>
                    </a:cubicBezTo>
                    <a:close/>
                  </a:path>
                </a:pathLst>
              </a:custGeom>
              <a:solidFill>
                <a:srgbClr val="937C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6" name="Freeform 272"/>
              <p:cNvSpPr/>
              <p:nvPr/>
            </p:nvSpPr>
            <p:spPr bwMode="auto">
              <a:xfrm>
                <a:off x="1753907" y="5379228"/>
                <a:ext cx="631361" cy="1710342"/>
              </a:xfrm>
              <a:custGeom>
                <a:avLst/>
                <a:gdLst>
                  <a:gd name="T0" fmla="*/ 323 w 323"/>
                  <a:gd name="T1" fmla="*/ 210 h 875"/>
                  <a:gd name="T2" fmla="*/ 220 w 323"/>
                  <a:gd name="T3" fmla="*/ 190 h 875"/>
                  <a:gd name="T4" fmla="*/ 277 w 323"/>
                  <a:gd name="T5" fmla="*/ 179 h 875"/>
                  <a:gd name="T6" fmla="*/ 126 w 323"/>
                  <a:gd name="T7" fmla="*/ 0 h 875"/>
                  <a:gd name="T8" fmla="*/ 0 w 323"/>
                  <a:gd name="T9" fmla="*/ 875 h 875"/>
                  <a:gd name="T10" fmla="*/ 103 w 323"/>
                  <a:gd name="T11" fmla="*/ 875 h 875"/>
                  <a:gd name="T12" fmla="*/ 323 w 323"/>
                  <a:gd name="T13" fmla="*/ 210 h 8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3" h="875">
                    <a:moveTo>
                      <a:pt x="323" y="210"/>
                    </a:moveTo>
                    <a:lnTo>
                      <a:pt x="220" y="190"/>
                    </a:lnTo>
                    <a:lnTo>
                      <a:pt x="277" y="179"/>
                    </a:lnTo>
                    <a:lnTo>
                      <a:pt x="126" y="0"/>
                    </a:lnTo>
                    <a:lnTo>
                      <a:pt x="0" y="875"/>
                    </a:lnTo>
                    <a:lnTo>
                      <a:pt x="103" y="875"/>
                    </a:lnTo>
                    <a:lnTo>
                      <a:pt x="323" y="210"/>
                    </a:lnTo>
                    <a:close/>
                  </a:path>
                </a:pathLst>
              </a:custGeom>
              <a:solidFill>
                <a:srgbClr val="876E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7" name="Freeform 273"/>
              <p:cNvSpPr/>
              <p:nvPr/>
            </p:nvSpPr>
            <p:spPr bwMode="auto">
              <a:xfrm>
                <a:off x="1020903" y="5379228"/>
                <a:ext cx="580539" cy="1710342"/>
              </a:xfrm>
              <a:custGeom>
                <a:avLst/>
                <a:gdLst>
                  <a:gd name="T0" fmla="*/ 197 w 297"/>
                  <a:gd name="T1" fmla="*/ 0 h 875"/>
                  <a:gd name="T2" fmla="*/ 48 w 297"/>
                  <a:gd name="T3" fmla="*/ 170 h 875"/>
                  <a:gd name="T4" fmla="*/ 104 w 297"/>
                  <a:gd name="T5" fmla="*/ 185 h 875"/>
                  <a:gd name="T6" fmla="*/ 0 w 297"/>
                  <a:gd name="T7" fmla="*/ 198 h 875"/>
                  <a:gd name="T8" fmla="*/ 195 w 297"/>
                  <a:gd name="T9" fmla="*/ 875 h 875"/>
                  <a:gd name="T10" fmla="*/ 297 w 297"/>
                  <a:gd name="T11" fmla="*/ 875 h 875"/>
                  <a:gd name="T12" fmla="*/ 197 w 297"/>
                  <a:gd name="T13" fmla="*/ 0 h 8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7" h="875">
                    <a:moveTo>
                      <a:pt x="197" y="0"/>
                    </a:moveTo>
                    <a:lnTo>
                      <a:pt x="48" y="170"/>
                    </a:lnTo>
                    <a:lnTo>
                      <a:pt x="104" y="185"/>
                    </a:lnTo>
                    <a:lnTo>
                      <a:pt x="0" y="198"/>
                    </a:lnTo>
                    <a:lnTo>
                      <a:pt x="195" y="875"/>
                    </a:lnTo>
                    <a:lnTo>
                      <a:pt x="297" y="875"/>
                    </a:lnTo>
                    <a:lnTo>
                      <a:pt x="197" y="0"/>
                    </a:lnTo>
                    <a:close/>
                  </a:path>
                </a:pathLst>
              </a:custGeom>
              <a:solidFill>
                <a:srgbClr val="876E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8" name="Freeform 274"/>
              <p:cNvSpPr/>
              <p:nvPr/>
            </p:nvSpPr>
            <p:spPr bwMode="auto">
              <a:xfrm>
                <a:off x="1710904" y="5351862"/>
                <a:ext cx="349887" cy="480850"/>
              </a:xfrm>
              <a:custGeom>
                <a:avLst/>
                <a:gdLst>
                  <a:gd name="T0" fmla="*/ 0 w 532"/>
                  <a:gd name="T1" fmla="*/ 427 h 730"/>
                  <a:gd name="T2" fmla="*/ 422 w 532"/>
                  <a:gd name="T3" fmla="*/ 0 h 730"/>
                  <a:gd name="T4" fmla="*/ 451 w 532"/>
                  <a:gd name="T5" fmla="*/ 730 h 730"/>
                  <a:gd name="T6" fmla="*/ 0 w 532"/>
                  <a:gd name="T7" fmla="*/ 427 h 7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32" h="730">
                    <a:moveTo>
                      <a:pt x="0" y="427"/>
                    </a:moveTo>
                    <a:cubicBezTo>
                      <a:pt x="0" y="427"/>
                      <a:pt x="400" y="171"/>
                      <a:pt x="422" y="0"/>
                    </a:cubicBezTo>
                    <a:cubicBezTo>
                      <a:pt x="532" y="273"/>
                      <a:pt x="485" y="586"/>
                      <a:pt x="451" y="730"/>
                    </a:cubicBezTo>
                    <a:cubicBezTo>
                      <a:pt x="326" y="462"/>
                      <a:pt x="34" y="423"/>
                      <a:pt x="0" y="42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9" name="Freeform 275"/>
              <p:cNvSpPr/>
              <p:nvPr/>
            </p:nvSpPr>
            <p:spPr bwMode="auto">
              <a:xfrm>
                <a:off x="1345379" y="5351862"/>
                <a:ext cx="349887" cy="480850"/>
              </a:xfrm>
              <a:custGeom>
                <a:avLst/>
                <a:gdLst>
                  <a:gd name="T0" fmla="*/ 531 w 531"/>
                  <a:gd name="T1" fmla="*/ 427 h 730"/>
                  <a:gd name="T2" fmla="*/ 110 w 531"/>
                  <a:gd name="T3" fmla="*/ 0 h 730"/>
                  <a:gd name="T4" fmla="*/ 80 w 531"/>
                  <a:gd name="T5" fmla="*/ 730 h 730"/>
                  <a:gd name="T6" fmla="*/ 531 w 531"/>
                  <a:gd name="T7" fmla="*/ 427 h 7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31" h="730">
                    <a:moveTo>
                      <a:pt x="531" y="427"/>
                    </a:moveTo>
                    <a:cubicBezTo>
                      <a:pt x="531" y="427"/>
                      <a:pt x="132" y="171"/>
                      <a:pt x="110" y="0"/>
                    </a:cubicBezTo>
                    <a:cubicBezTo>
                      <a:pt x="0" y="273"/>
                      <a:pt x="47" y="586"/>
                      <a:pt x="80" y="730"/>
                    </a:cubicBezTo>
                    <a:cubicBezTo>
                      <a:pt x="206" y="462"/>
                      <a:pt x="498" y="423"/>
                      <a:pt x="531" y="42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0" name="Freeform 276"/>
              <p:cNvSpPr/>
              <p:nvPr/>
            </p:nvSpPr>
            <p:spPr bwMode="auto">
              <a:xfrm>
                <a:off x="3049857" y="5426140"/>
                <a:ext cx="883514" cy="719321"/>
              </a:xfrm>
              <a:custGeom>
                <a:avLst/>
                <a:gdLst>
                  <a:gd name="T0" fmla="*/ 226 w 452"/>
                  <a:gd name="T1" fmla="*/ 0 h 368"/>
                  <a:gd name="T2" fmla="*/ 0 w 452"/>
                  <a:gd name="T3" fmla="*/ 0 h 368"/>
                  <a:gd name="T4" fmla="*/ 33 w 452"/>
                  <a:gd name="T5" fmla="*/ 368 h 368"/>
                  <a:gd name="T6" fmla="*/ 226 w 452"/>
                  <a:gd name="T7" fmla="*/ 368 h 368"/>
                  <a:gd name="T8" fmla="*/ 418 w 452"/>
                  <a:gd name="T9" fmla="*/ 368 h 368"/>
                  <a:gd name="T10" fmla="*/ 452 w 452"/>
                  <a:gd name="T11" fmla="*/ 0 h 368"/>
                  <a:gd name="T12" fmla="*/ 226 w 452"/>
                  <a:gd name="T13" fmla="*/ 0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2" h="368">
                    <a:moveTo>
                      <a:pt x="226" y="0"/>
                    </a:moveTo>
                    <a:lnTo>
                      <a:pt x="0" y="0"/>
                    </a:lnTo>
                    <a:lnTo>
                      <a:pt x="33" y="368"/>
                    </a:lnTo>
                    <a:lnTo>
                      <a:pt x="226" y="368"/>
                    </a:lnTo>
                    <a:lnTo>
                      <a:pt x="418" y="368"/>
                    </a:lnTo>
                    <a:lnTo>
                      <a:pt x="452" y="0"/>
                    </a:lnTo>
                    <a:lnTo>
                      <a:pt x="226" y="0"/>
                    </a:lnTo>
                    <a:close/>
                  </a:path>
                </a:pathLst>
              </a:custGeom>
              <a:solidFill>
                <a:srgbClr val="E6DA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1" name="Freeform 277"/>
              <p:cNvSpPr/>
              <p:nvPr/>
            </p:nvSpPr>
            <p:spPr bwMode="auto">
              <a:xfrm>
                <a:off x="3098724" y="5672429"/>
                <a:ext cx="795553" cy="314703"/>
              </a:xfrm>
              <a:custGeom>
                <a:avLst/>
                <a:gdLst>
                  <a:gd name="T0" fmla="*/ 604 w 1207"/>
                  <a:gd name="T1" fmla="*/ 330 h 478"/>
                  <a:gd name="T2" fmla="*/ 0 w 1207"/>
                  <a:gd name="T3" fmla="*/ 0 h 478"/>
                  <a:gd name="T4" fmla="*/ 604 w 1207"/>
                  <a:gd name="T5" fmla="*/ 478 h 478"/>
                  <a:gd name="T6" fmla="*/ 1207 w 1207"/>
                  <a:gd name="T7" fmla="*/ 0 h 478"/>
                  <a:gd name="T8" fmla="*/ 604 w 1207"/>
                  <a:gd name="T9" fmla="*/ 330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7" h="478">
                    <a:moveTo>
                      <a:pt x="604" y="330"/>
                    </a:moveTo>
                    <a:cubicBezTo>
                      <a:pt x="327" y="330"/>
                      <a:pt x="134" y="199"/>
                      <a:pt x="0" y="0"/>
                    </a:cubicBezTo>
                    <a:cubicBezTo>
                      <a:pt x="135" y="292"/>
                      <a:pt x="451" y="478"/>
                      <a:pt x="604" y="478"/>
                    </a:cubicBezTo>
                    <a:cubicBezTo>
                      <a:pt x="757" y="478"/>
                      <a:pt x="1073" y="292"/>
                      <a:pt x="1207" y="0"/>
                    </a:cubicBezTo>
                    <a:cubicBezTo>
                      <a:pt x="1074" y="199"/>
                      <a:pt x="881" y="330"/>
                      <a:pt x="604" y="330"/>
                    </a:cubicBezTo>
                    <a:close/>
                  </a:path>
                </a:pathLst>
              </a:custGeom>
              <a:solidFill>
                <a:srgbClr val="D1C6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2" name="Freeform 278"/>
              <p:cNvSpPr/>
              <p:nvPr/>
            </p:nvSpPr>
            <p:spPr bwMode="auto">
              <a:xfrm>
                <a:off x="2811387" y="4890559"/>
                <a:ext cx="189604" cy="476941"/>
              </a:xfrm>
              <a:custGeom>
                <a:avLst/>
                <a:gdLst>
                  <a:gd name="T0" fmla="*/ 267 w 288"/>
                  <a:gd name="T1" fmla="*/ 572 h 724"/>
                  <a:gd name="T2" fmla="*/ 239 w 288"/>
                  <a:gd name="T3" fmla="*/ 687 h 724"/>
                  <a:gd name="T4" fmla="*/ 95 w 288"/>
                  <a:gd name="T5" fmla="*/ 589 h 724"/>
                  <a:gd name="T6" fmla="*/ 7 w 288"/>
                  <a:gd name="T7" fmla="*/ 131 h 724"/>
                  <a:gd name="T8" fmla="*/ 99 w 288"/>
                  <a:gd name="T9" fmla="*/ 7 h 724"/>
                  <a:gd name="T10" fmla="*/ 99 w 288"/>
                  <a:gd name="T11" fmla="*/ 7 h 724"/>
                  <a:gd name="T12" fmla="*/ 215 w 288"/>
                  <a:gd name="T13" fmla="*/ 105 h 724"/>
                  <a:gd name="T14" fmla="*/ 267 w 288"/>
                  <a:gd name="T15" fmla="*/ 572 h 7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8" h="724">
                    <a:moveTo>
                      <a:pt x="267" y="572"/>
                    </a:moveTo>
                    <a:cubicBezTo>
                      <a:pt x="274" y="633"/>
                      <a:pt x="288" y="674"/>
                      <a:pt x="239" y="687"/>
                    </a:cubicBezTo>
                    <a:cubicBezTo>
                      <a:pt x="189" y="700"/>
                      <a:pt x="116" y="724"/>
                      <a:pt x="95" y="589"/>
                    </a:cubicBezTo>
                    <a:cubicBezTo>
                      <a:pt x="7" y="131"/>
                      <a:pt x="7" y="131"/>
                      <a:pt x="7" y="131"/>
                    </a:cubicBezTo>
                    <a:cubicBezTo>
                      <a:pt x="0" y="70"/>
                      <a:pt x="41" y="14"/>
                      <a:pt x="99" y="7"/>
                    </a:cubicBezTo>
                    <a:cubicBezTo>
                      <a:pt x="99" y="7"/>
                      <a:pt x="99" y="7"/>
                      <a:pt x="99" y="7"/>
                    </a:cubicBezTo>
                    <a:cubicBezTo>
                      <a:pt x="156" y="0"/>
                      <a:pt x="208" y="44"/>
                      <a:pt x="215" y="105"/>
                    </a:cubicBezTo>
                    <a:lnTo>
                      <a:pt x="267" y="572"/>
                    </a:lnTo>
                    <a:close/>
                  </a:path>
                </a:pathLst>
              </a:custGeom>
              <a:solidFill>
                <a:srgbClr val="E6DA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3" name="Freeform 279"/>
              <p:cNvSpPr/>
              <p:nvPr/>
            </p:nvSpPr>
            <p:spPr bwMode="auto">
              <a:xfrm>
                <a:off x="3992011" y="4890559"/>
                <a:ext cx="189604" cy="476941"/>
              </a:xfrm>
              <a:custGeom>
                <a:avLst/>
                <a:gdLst>
                  <a:gd name="T0" fmla="*/ 21 w 288"/>
                  <a:gd name="T1" fmla="*/ 572 h 724"/>
                  <a:gd name="T2" fmla="*/ 49 w 288"/>
                  <a:gd name="T3" fmla="*/ 687 h 724"/>
                  <a:gd name="T4" fmla="*/ 193 w 288"/>
                  <a:gd name="T5" fmla="*/ 589 h 724"/>
                  <a:gd name="T6" fmla="*/ 281 w 288"/>
                  <a:gd name="T7" fmla="*/ 131 h 724"/>
                  <a:gd name="T8" fmla="*/ 189 w 288"/>
                  <a:gd name="T9" fmla="*/ 7 h 724"/>
                  <a:gd name="T10" fmla="*/ 189 w 288"/>
                  <a:gd name="T11" fmla="*/ 7 h 724"/>
                  <a:gd name="T12" fmla="*/ 73 w 288"/>
                  <a:gd name="T13" fmla="*/ 105 h 724"/>
                  <a:gd name="T14" fmla="*/ 21 w 288"/>
                  <a:gd name="T15" fmla="*/ 572 h 7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8" h="724">
                    <a:moveTo>
                      <a:pt x="21" y="572"/>
                    </a:moveTo>
                    <a:cubicBezTo>
                      <a:pt x="14" y="633"/>
                      <a:pt x="0" y="674"/>
                      <a:pt x="49" y="687"/>
                    </a:cubicBezTo>
                    <a:cubicBezTo>
                      <a:pt x="99" y="700"/>
                      <a:pt x="171" y="724"/>
                      <a:pt x="193" y="589"/>
                    </a:cubicBezTo>
                    <a:cubicBezTo>
                      <a:pt x="281" y="131"/>
                      <a:pt x="281" y="131"/>
                      <a:pt x="281" y="131"/>
                    </a:cubicBezTo>
                    <a:cubicBezTo>
                      <a:pt x="288" y="70"/>
                      <a:pt x="247" y="14"/>
                      <a:pt x="189" y="7"/>
                    </a:cubicBezTo>
                    <a:cubicBezTo>
                      <a:pt x="189" y="7"/>
                      <a:pt x="189" y="7"/>
                      <a:pt x="189" y="7"/>
                    </a:cubicBezTo>
                    <a:cubicBezTo>
                      <a:pt x="131" y="0"/>
                      <a:pt x="79" y="44"/>
                      <a:pt x="73" y="105"/>
                    </a:cubicBezTo>
                    <a:lnTo>
                      <a:pt x="21" y="572"/>
                    </a:lnTo>
                    <a:close/>
                  </a:path>
                </a:pathLst>
              </a:custGeom>
              <a:solidFill>
                <a:srgbClr val="E6DA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5" name="Freeform 281"/>
              <p:cNvSpPr/>
              <p:nvPr/>
            </p:nvSpPr>
            <p:spPr bwMode="auto">
              <a:xfrm>
                <a:off x="2913030" y="4276790"/>
                <a:ext cx="1166942" cy="1612608"/>
              </a:xfrm>
              <a:custGeom>
                <a:avLst/>
                <a:gdLst>
                  <a:gd name="T0" fmla="*/ 1771 w 1771"/>
                  <a:gd name="T1" fmla="*/ 823 h 2447"/>
                  <a:gd name="T2" fmla="*/ 886 w 1771"/>
                  <a:gd name="T3" fmla="*/ 2447 h 2447"/>
                  <a:gd name="T4" fmla="*/ 0 w 1771"/>
                  <a:gd name="T5" fmla="*/ 823 h 2447"/>
                  <a:gd name="T6" fmla="*/ 886 w 1771"/>
                  <a:gd name="T7" fmla="*/ 0 h 2447"/>
                  <a:gd name="T8" fmla="*/ 1771 w 1771"/>
                  <a:gd name="T9" fmla="*/ 823 h 2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71" h="2447">
                    <a:moveTo>
                      <a:pt x="1771" y="823"/>
                    </a:moveTo>
                    <a:cubicBezTo>
                      <a:pt x="1771" y="1481"/>
                      <a:pt x="1637" y="2447"/>
                      <a:pt x="886" y="2447"/>
                    </a:cubicBezTo>
                    <a:cubicBezTo>
                      <a:pt x="135" y="2447"/>
                      <a:pt x="0" y="1481"/>
                      <a:pt x="0" y="823"/>
                    </a:cubicBezTo>
                    <a:cubicBezTo>
                      <a:pt x="0" y="165"/>
                      <a:pt x="397" y="0"/>
                      <a:pt x="886" y="0"/>
                    </a:cubicBezTo>
                    <a:cubicBezTo>
                      <a:pt x="1375" y="0"/>
                      <a:pt x="1771" y="165"/>
                      <a:pt x="1771" y="823"/>
                    </a:cubicBezTo>
                    <a:close/>
                  </a:path>
                </a:pathLst>
              </a:custGeom>
              <a:solidFill>
                <a:srgbClr val="FBEE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6" name="Freeform 282"/>
              <p:cNvSpPr/>
              <p:nvPr/>
            </p:nvSpPr>
            <p:spPr bwMode="auto">
              <a:xfrm>
                <a:off x="3335240" y="5641154"/>
                <a:ext cx="310794" cy="62550"/>
              </a:xfrm>
              <a:custGeom>
                <a:avLst/>
                <a:gdLst>
                  <a:gd name="T0" fmla="*/ 471 w 471"/>
                  <a:gd name="T1" fmla="*/ 0 h 95"/>
                  <a:gd name="T2" fmla="*/ 366 w 471"/>
                  <a:gd name="T3" fmla="*/ 77 h 95"/>
                  <a:gd name="T4" fmla="*/ 236 w 471"/>
                  <a:gd name="T5" fmla="*/ 95 h 95"/>
                  <a:gd name="T6" fmla="*/ 106 w 471"/>
                  <a:gd name="T7" fmla="*/ 77 h 95"/>
                  <a:gd name="T8" fmla="*/ 0 w 471"/>
                  <a:gd name="T9" fmla="*/ 0 h 95"/>
                  <a:gd name="T10" fmla="*/ 115 w 471"/>
                  <a:gd name="T11" fmla="*/ 51 h 95"/>
                  <a:gd name="T12" fmla="*/ 235 w 471"/>
                  <a:gd name="T13" fmla="*/ 56 h 95"/>
                  <a:gd name="T14" fmla="*/ 356 w 471"/>
                  <a:gd name="T15" fmla="*/ 51 h 95"/>
                  <a:gd name="T16" fmla="*/ 471 w 471"/>
                  <a:gd name="T17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71" h="95">
                    <a:moveTo>
                      <a:pt x="471" y="0"/>
                    </a:moveTo>
                    <a:cubicBezTo>
                      <a:pt x="443" y="34"/>
                      <a:pt x="406" y="60"/>
                      <a:pt x="366" y="77"/>
                    </a:cubicBezTo>
                    <a:cubicBezTo>
                      <a:pt x="325" y="94"/>
                      <a:pt x="280" y="95"/>
                      <a:pt x="236" y="95"/>
                    </a:cubicBezTo>
                    <a:cubicBezTo>
                      <a:pt x="191" y="95"/>
                      <a:pt x="146" y="94"/>
                      <a:pt x="106" y="77"/>
                    </a:cubicBezTo>
                    <a:cubicBezTo>
                      <a:pt x="65" y="60"/>
                      <a:pt x="28" y="34"/>
                      <a:pt x="0" y="0"/>
                    </a:cubicBezTo>
                    <a:cubicBezTo>
                      <a:pt x="37" y="23"/>
                      <a:pt x="75" y="40"/>
                      <a:pt x="115" y="51"/>
                    </a:cubicBezTo>
                    <a:cubicBezTo>
                      <a:pt x="154" y="63"/>
                      <a:pt x="195" y="56"/>
                      <a:pt x="235" y="56"/>
                    </a:cubicBezTo>
                    <a:cubicBezTo>
                      <a:pt x="276" y="56"/>
                      <a:pt x="317" y="63"/>
                      <a:pt x="356" y="51"/>
                    </a:cubicBezTo>
                    <a:cubicBezTo>
                      <a:pt x="396" y="40"/>
                      <a:pt x="434" y="23"/>
                      <a:pt x="471" y="0"/>
                    </a:cubicBezTo>
                    <a:close/>
                  </a:path>
                </a:pathLst>
              </a:custGeom>
              <a:solidFill>
                <a:srgbClr val="C2B8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7" name="Freeform 283"/>
              <p:cNvSpPr/>
              <p:nvPr/>
            </p:nvSpPr>
            <p:spPr bwMode="auto">
              <a:xfrm>
                <a:off x="3219914" y="5549285"/>
                <a:ext cx="541445" cy="72323"/>
              </a:xfrm>
              <a:custGeom>
                <a:avLst/>
                <a:gdLst>
                  <a:gd name="T0" fmla="*/ 807 w 823"/>
                  <a:gd name="T1" fmla="*/ 10 h 108"/>
                  <a:gd name="T2" fmla="*/ 764 w 823"/>
                  <a:gd name="T3" fmla="*/ 3 h 108"/>
                  <a:gd name="T4" fmla="*/ 798 w 823"/>
                  <a:gd name="T5" fmla="*/ 16 h 108"/>
                  <a:gd name="T6" fmla="*/ 798 w 823"/>
                  <a:gd name="T7" fmla="*/ 16 h 108"/>
                  <a:gd name="T8" fmla="*/ 712 w 823"/>
                  <a:gd name="T9" fmla="*/ 46 h 108"/>
                  <a:gd name="T10" fmla="*/ 615 w 823"/>
                  <a:gd name="T11" fmla="*/ 67 h 108"/>
                  <a:gd name="T12" fmla="*/ 411 w 823"/>
                  <a:gd name="T13" fmla="*/ 82 h 108"/>
                  <a:gd name="T14" fmla="*/ 208 w 823"/>
                  <a:gd name="T15" fmla="*/ 67 h 108"/>
                  <a:gd name="T16" fmla="*/ 110 w 823"/>
                  <a:gd name="T17" fmla="*/ 46 h 108"/>
                  <a:gd name="T18" fmla="*/ 25 w 823"/>
                  <a:gd name="T19" fmla="*/ 17 h 108"/>
                  <a:gd name="T20" fmla="*/ 26 w 823"/>
                  <a:gd name="T21" fmla="*/ 16 h 108"/>
                  <a:gd name="T22" fmla="*/ 59 w 823"/>
                  <a:gd name="T23" fmla="*/ 3 h 108"/>
                  <a:gd name="T24" fmla="*/ 16 w 823"/>
                  <a:gd name="T25" fmla="*/ 10 h 108"/>
                  <a:gd name="T26" fmla="*/ 5 w 823"/>
                  <a:gd name="T27" fmla="*/ 37 h 108"/>
                  <a:gd name="T28" fmla="*/ 24 w 823"/>
                  <a:gd name="T29" fmla="*/ 17 h 108"/>
                  <a:gd name="T30" fmla="*/ 203 w 823"/>
                  <a:gd name="T31" fmla="*/ 89 h 108"/>
                  <a:gd name="T32" fmla="*/ 411 w 823"/>
                  <a:gd name="T33" fmla="*/ 108 h 108"/>
                  <a:gd name="T34" fmla="*/ 620 w 823"/>
                  <a:gd name="T35" fmla="*/ 89 h 108"/>
                  <a:gd name="T36" fmla="*/ 798 w 823"/>
                  <a:gd name="T37" fmla="*/ 17 h 108"/>
                  <a:gd name="T38" fmla="*/ 818 w 823"/>
                  <a:gd name="T39" fmla="*/ 37 h 108"/>
                  <a:gd name="T40" fmla="*/ 807 w 823"/>
                  <a:gd name="T41" fmla="*/ 1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23" h="108">
                    <a:moveTo>
                      <a:pt x="807" y="10"/>
                    </a:moveTo>
                    <a:cubicBezTo>
                      <a:pt x="796" y="3"/>
                      <a:pt x="779" y="0"/>
                      <a:pt x="764" y="3"/>
                    </a:cubicBezTo>
                    <a:cubicBezTo>
                      <a:pt x="778" y="6"/>
                      <a:pt x="789" y="10"/>
                      <a:pt x="798" y="16"/>
                    </a:cubicBezTo>
                    <a:cubicBezTo>
                      <a:pt x="798" y="16"/>
                      <a:pt x="798" y="16"/>
                      <a:pt x="798" y="16"/>
                    </a:cubicBezTo>
                    <a:cubicBezTo>
                      <a:pt x="771" y="28"/>
                      <a:pt x="742" y="39"/>
                      <a:pt x="712" y="46"/>
                    </a:cubicBezTo>
                    <a:cubicBezTo>
                      <a:pt x="681" y="55"/>
                      <a:pt x="648" y="62"/>
                      <a:pt x="615" y="67"/>
                    </a:cubicBezTo>
                    <a:cubicBezTo>
                      <a:pt x="548" y="77"/>
                      <a:pt x="480" y="82"/>
                      <a:pt x="411" y="82"/>
                    </a:cubicBezTo>
                    <a:cubicBezTo>
                      <a:pt x="343" y="82"/>
                      <a:pt x="275" y="77"/>
                      <a:pt x="208" y="67"/>
                    </a:cubicBezTo>
                    <a:cubicBezTo>
                      <a:pt x="175" y="62"/>
                      <a:pt x="142" y="55"/>
                      <a:pt x="110" y="46"/>
                    </a:cubicBezTo>
                    <a:cubicBezTo>
                      <a:pt x="80" y="39"/>
                      <a:pt x="52" y="29"/>
                      <a:pt x="25" y="17"/>
                    </a:cubicBezTo>
                    <a:cubicBezTo>
                      <a:pt x="25" y="16"/>
                      <a:pt x="25" y="16"/>
                      <a:pt x="26" y="16"/>
                    </a:cubicBezTo>
                    <a:cubicBezTo>
                      <a:pt x="34" y="10"/>
                      <a:pt x="45" y="6"/>
                      <a:pt x="59" y="3"/>
                    </a:cubicBezTo>
                    <a:cubicBezTo>
                      <a:pt x="45" y="0"/>
                      <a:pt x="27" y="3"/>
                      <a:pt x="16" y="10"/>
                    </a:cubicBezTo>
                    <a:cubicBezTo>
                      <a:pt x="5" y="17"/>
                      <a:pt x="0" y="28"/>
                      <a:pt x="5" y="37"/>
                    </a:cubicBezTo>
                    <a:cubicBezTo>
                      <a:pt x="10" y="29"/>
                      <a:pt x="16" y="22"/>
                      <a:pt x="24" y="17"/>
                    </a:cubicBezTo>
                    <a:cubicBezTo>
                      <a:pt x="74" y="47"/>
                      <a:pt x="138" y="76"/>
                      <a:pt x="203" y="89"/>
                    </a:cubicBezTo>
                    <a:cubicBezTo>
                      <a:pt x="270" y="102"/>
                      <a:pt x="341" y="108"/>
                      <a:pt x="411" y="108"/>
                    </a:cubicBezTo>
                    <a:cubicBezTo>
                      <a:pt x="482" y="108"/>
                      <a:pt x="552" y="102"/>
                      <a:pt x="620" y="89"/>
                    </a:cubicBezTo>
                    <a:cubicBezTo>
                      <a:pt x="685" y="76"/>
                      <a:pt x="749" y="47"/>
                      <a:pt x="798" y="17"/>
                    </a:cubicBezTo>
                    <a:cubicBezTo>
                      <a:pt x="807" y="22"/>
                      <a:pt x="813" y="29"/>
                      <a:pt x="818" y="37"/>
                    </a:cubicBezTo>
                    <a:cubicBezTo>
                      <a:pt x="823" y="28"/>
                      <a:pt x="818" y="17"/>
                      <a:pt x="807" y="10"/>
                    </a:cubicBezTo>
                    <a:close/>
                  </a:path>
                </a:pathLst>
              </a:custGeom>
              <a:solidFill>
                <a:srgbClr val="C2B8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8" name="Freeform 284"/>
              <p:cNvSpPr/>
              <p:nvPr/>
            </p:nvSpPr>
            <p:spPr bwMode="auto">
              <a:xfrm>
                <a:off x="3354787" y="5394865"/>
                <a:ext cx="271700" cy="64504"/>
              </a:xfrm>
              <a:custGeom>
                <a:avLst/>
                <a:gdLst>
                  <a:gd name="T0" fmla="*/ 197 w 411"/>
                  <a:gd name="T1" fmla="*/ 96 h 96"/>
                  <a:gd name="T2" fmla="*/ 109 w 411"/>
                  <a:gd name="T3" fmla="*/ 62 h 96"/>
                  <a:gd name="T4" fmla="*/ 40 w 411"/>
                  <a:gd name="T5" fmla="*/ 24 h 96"/>
                  <a:gd name="T6" fmla="*/ 17 w 411"/>
                  <a:gd name="T7" fmla="*/ 28 h 96"/>
                  <a:gd name="T8" fmla="*/ 13 w 411"/>
                  <a:gd name="T9" fmla="*/ 29 h 96"/>
                  <a:gd name="T10" fmla="*/ 2 w 411"/>
                  <a:gd name="T11" fmla="*/ 20 h 96"/>
                  <a:gd name="T12" fmla="*/ 10 w 411"/>
                  <a:gd name="T13" fmla="*/ 5 h 96"/>
                  <a:gd name="T14" fmla="*/ 40 w 411"/>
                  <a:gd name="T15" fmla="*/ 0 h 96"/>
                  <a:gd name="T16" fmla="*/ 127 w 411"/>
                  <a:gd name="T17" fmla="*/ 45 h 96"/>
                  <a:gd name="T18" fmla="*/ 197 w 411"/>
                  <a:gd name="T19" fmla="*/ 72 h 96"/>
                  <a:gd name="T20" fmla="*/ 198 w 411"/>
                  <a:gd name="T21" fmla="*/ 72 h 96"/>
                  <a:gd name="T22" fmla="*/ 213 w 411"/>
                  <a:gd name="T23" fmla="*/ 72 h 96"/>
                  <a:gd name="T24" fmla="*/ 284 w 411"/>
                  <a:gd name="T25" fmla="*/ 45 h 96"/>
                  <a:gd name="T26" fmla="*/ 371 w 411"/>
                  <a:gd name="T27" fmla="*/ 0 h 96"/>
                  <a:gd name="T28" fmla="*/ 401 w 411"/>
                  <a:gd name="T29" fmla="*/ 5 h 96"/>
                  <a:gd name="T30" fmla="*/ 409 w 411"/>
                  <a:gd name="T31" fmla="*/ 20 h 96"/>
                  <a:gd name="T32" fmla="*/ 398 w 411"/>
                  <a:gd name="T33" fmla="*/ 29 h 96"/>
                  <a:gd name="T34" fmla="*/ 398 w 411"/>
                  <a:gd name="T35" fmla="*/ 29 h 96"/>
                  <a:gd name="T36" fmla="*/ 394 w 411"/>
                  <a:gd name="T37" fmla="*/ 28 h 96"/>
                  <a:gd name="T38" fmla="*/ 371 w 411"/>
                  <a:gd name="T39" fmla="*/ 24 h 96"/>
                  <a:gd name="T40" fmla="*/ 302 w 411"/>
                  <a:gd name="T41" fmla="*/ 62 h 96"/>
                  <a:gd name="T42" fmla="*/ 214 w 411"/>
                  <a:gd name="T43" fmla="*/ 96 h 96"/>
                  <a:gd name="T44" fmla="*/ 197 w 411"/>
                  <a:gd name="T45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11" h="96">
                    <a:moveTo>
                      <a:pt x="197" y="96"/>
                    </a:moveTo>
                    <a:cubicBezTo>
                      <a:pt x="162" y="96"/>
                      <a:pt x="129" y="83"/>
                      <a:pt x="109" y="62"/>
                    </a:cubicBezTo>
                    <a:cubicBezTo>
                      <a:pt x="86" y="36"/>
                      <a:pt x="64" y="24"/>
                      <a:pt x="40" y="24"/>
                    </a:cubicBezTo>
                    <a:cubicBezTo>
                      <a:pt x="32" y="24"/>
                      <a:pt x="25" y="26"/>
                      <a:pt x="17" y="28"/>
                    </a:cubicBezTo>
                    <a:cubicBezTo>
                      <a:pt x="16" y="29"/>
                      <a:pt x="14" y="29"/>
                      <a:pt x="13" y="29"/>
                    </a:cubicBezTo>
                    <a:cubicBezTo>
                      <a:pt x="8" y="29"/>
                      <a:pt x="3" y="25"/>
                      <a:pt x="2" y="20"/>
                    </a:cubicBezTo>
                    <a:cubicBezTo>
                      <a:pt x="0" y="14"/>
                      <a:pt x="3" y="7"/>
                      <a:pt x="10" y="5"/>
                    </a:cubicBezTo>
                    <a:cubicBezTo>
                      <a:pt x="20" y="2"/>
                      <a:pt x="30" y="0"/>
                      <a:pt x="40" y="0"/>
                    </a:cubicBezTo>
                    <a:cubicBezTo>
                      <a:pt x="85" y="0"/>
                      <a:pt x="115" y="33"/>
                      <a:pt x="127" y="45"/>
                    </a:cubicBezTo>
                    <a:cubicBezTo>
                      <a:pt x="142" y="62"/>
                      <a:pt x="169" y="72"/>
                      <a:pt x="197" y="72"/>
                    </a:cubicBezTo>
                    <a:cubicBezTo>
                      <a:pt x="198" y="72"/>
                      <a:pt x="198" y="72"/>
                      <a:pt x="198" y="72"/>
                    </a:cubicBezTo>
                    <a:cubicBezTo>
                      <a:pt x="200" y="72"/>
                      <a:pt x="211" y="72"/>
                      <a:pt x="213" y="72"/>
                    </a:cubicBezTo>
                    <a:cubicBezTo>
                      <a:pt x="242" y="72"/>
                      <a:pt x="269" y="62"/>
                      <a:pt x="284" y="45"/>
                    </a:cubicBezTo>
                    <a:cubicBezTo>
                      <a:pt x="295" y="33"/>
                      <a:pt x="326" y="0"/>
                      <a:pt x="371" y="0"/>
                    </a:cubicBezTo>
                    <a:cubicBezTo>
                      <a:pt x="381" y="0"/>
                      <a:pt x="391" y="2"/>
                      <a:pt x="401" y="5"/>
                    </a:cubicBezTo>
                    <a:cubicBezTo>
                      <a:pt x="408" y="7"/>
                      <a:pt x="411" y="14"/>
                      <a:pt x="409" y="20"/>
                    </a:cubicBezTo>
                    <a:cubicBezTo>
                      <a:pt x="408" y="25"/>
                      <a:pt x="403" y="29"/>
                      <a:pt x="398" y="29"/>
                    </a:cubicBezTo>
                    <a:cubicBezTo>
                      <a:pt x="398" y="29"/>
                      <a:pt x="398" y="29"/>
                      <a:pt x="398" y="29"/>
                    </a:cubicBezTo>
                    <a:cubicBezTo>
                      <a:pt x="397" y="29"/>
                      <a:pt x="395" y="29"/>
                      <a:pt x="394" y="28"/>
                    </a:cubicBezTo>
                    <a:cubicBezTo>
                      <a:pt x="386" y="26"/>
                      <a:pt x="378" y="24"/>
                      <a:pt x="371" y="24"/>
                    </a:cubicBezTo>
                    <a:cubicBezTo>
                      <a:pt x="347" y="24"/>
                      <a:pt x="325" y="36"/>
                      <a:pt x="302" y="62"/>
                    </a:cubicBezTo>
                    <a:cubicBezTo>
                      <a:pt x="282" y="83"/>
                      <a:pt x="249" y="96"/>
                      <a:pt x="214" y="96"/>
                    </a:cubicBezTo>
                    <a:lnTo>
                      <a:pt x="197" y="96"/>
                    </a:lnTo>
                    <a:close/>
                  </a:path>
                </a:pathLst>
              </a:custGeom>
              <a:solidFill>
                <a:srgbClr val="D1C6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9" name="Freeform 285"/>
              <p:cNvSpPr/>
              <p:nvPr/>
            </p:nvSpPr>
            <p:spPr bwMode="auto">
              <a:xfrm>
                <a:off x="3634306" y="4984383"/>
                <a:ext cx="273655" cy="111417"/>
              </a:xfrm>
              <a:custGeom>
                <a:avLst/>
                <a:gdLst>
                  <a:gd name="T0" fmla="*/ 207 w 414"/>
                  <a:gd name="T1" fmla="*/ 0 h 169"/>
                  <a:gd name="T2" fmla="*/ 0 w 414"/>
                  <a:gd name="T3" fmla="*/ 169 h 169"/>
                  <a:gd name="T4" fmla="*/ 124 w 414"/>
                  <a:gd name="T5" fmla="*/ 87 h 169"/>
                  <a:gd name="T6" fmla="*/ 207 w 414"/>
                  <a:gd name="T7" fmla="*/ 79 h 169"/>
                  <a:gd name="T8" fmla="*/ 296 w 414"/>
                  <a:gd name="T9" fmla="*/ 88 h 169"/>
                  <a:gd name="T10" fmla="*/ 414 w 414"/>
                  <a:gd name="T11" fmla="*/ 169 h 169"/>
                  <a:gd name="T12" fmla="*/ 207 w 414"/>
                  <a:gd name="T13" fmla="*/ 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4" h="169">
                    <a:moveTo>
                      <a:pt x="207" y="0"/>
                    </a:moveTo>
                    <a:cubicBezTo>
                      <a:pt x="92" y="0"/>
                      <a:pt x="0" y="76"/>
                      <a:pt x="0" y="169"/>
                    </a:cubicBezTo>
                    <a:cubicBezTo>
                      <a:pt x="0" y="132"/>
                      <a:pt x="51" y="101"/>
                      <a:pt x="124" y="87"/>
                    </a:cubicBezTo>
                    <a:cubicBezTo>
                      <a:pt x="149" y="82"/>
                      <a:pt x="177" y="79"/>
                      <a:pt x="207" y="79"/>
                    </a:cubicBezTo>
                    <a:cubicBezTo>
                      <a:pt x="239" y="79"/>
                      <a:pt x="269" y="82"/>
                      <a:pt x="296" y="88"/>
                    </a:cubicBezTo>
                    <a:cubicBezTo>
                      <a:pt x="366" y="103"/>
                      <a:pt x="414" y="134"/>
                      <a:pt x="414" y="169"/>
                    </a:cubicBezTo>
                    <a:cubicBezTo>
                      <a:pt x="414" y="76"/>
                      <a:pt x="321" y="0"/>
                      <a:pt x="207" y="0"/>
                    </a:cubicBezTo>
                    <a:close/>
                  </a:path>
                </a:pathLst>
              </a:custGeom>
              <a:solidFill>
                <a:srgbClr val="E6DA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0" name="Freeform 286"/>
              <p:cNvSpPr/>
              <p:nvPr/>
            </p:nvSpPr>
            <p:spPr bwMode="auto">
              <a:xfrm>
                <a:off x="3829773" y="5043023"/>
                <a:ext cx="78187" cy="107507"/>
              </a:xfrm>
              <a:custGeom>
                <a:avLst/>
                <a:gdLst>
                  <a:gd name="T0" fmla="*/ 0 w 118"/>
                  <a:gd name="T1" fmla="*/ 0 h 163"/>
                  <a:gd name="T2" fmla="*/ 33 w 118"/>
                  <a:gd name="T3" fmla="*/ 81 h 163"/>
                  <a:gd name="T4" fmla="*/ 0 w 118"/>
                  <a:gd name="T5" fmla="*/ 163 h 163"/>
                  <a:gd name="T6" fmla="*/ 118 w 118"/>
                  <a:gd name="T7" fmla="*/ 81 h 163"/>
                  <a:gd name="T8" fmla="*/ 118 w 118"/>
                  <a:gd name="T9" fmla="*/ 81 h 163"/>
                  <a:gd name="T10" fmla="*/ 0 w 118"/>
                  <a:gd name="T11" fmla="*/ 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63">
                    <a:moveTo>
                      <a:pt x="0" y="0"/>
                    </a:moveTo>
                    <a:cubicBezTo>
                      <a:pt x="20" y="21"/>
                      <a:pt x="33" y="50"/>
                      <a:pt x="33" y="81"/>
                    </a:cubicBezTo>
                    <a:cubicBezTo>
                      <a:pt x="33" y="113"/>
                      <a:pt x="20" y="141"/>
                      <a:pt x="0" y="163"/>
                    </a:cubicBezTo>
                    <a:cubicBezTo>
                      <a:pt x="70" y="148"/>
                      <a:pt x="118" y="117"/>
                      <a:pt x="118" y="81"/>
                    </a:cubicBezTo>
                    <a:cubicBezTo>
                      <a:pt x="118" y="81"/>
                      <a:pt x="118" y="81"/>
                      <a:pt x="118" y="81"/>
                    </a:cubicBezTo>
                    <a:cubicBezTo>
                      <a:pt x="118" y="46"/>
                      <a:pt x="70" y="15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1" name="Freeform 287"/>
              <p:cNvSpPr/>
              <p:nvPr/>
            </p:nvSpPr>
            <p:spPr bwMode="auto">
              <a:xfrm>
                <a:off x="3634306" y="5043023"/>
                <a:ext cx="82096" cy="107507"/>
              </a:xfrm>
              <a:custGeom>
                <a:avLst/>
                <a:gdLst>
                  <a:gd name="T0" fmla="*/ 124 w 124"/>
                  <a:gd name="T1" fmla="*/ 165 h 165"/>
                  <a:gd name="T2" fmla="*/ 90 w 124"/>
                  <a:gd name="T3" fmla="*/ 82 h 165"/>
                  <a:gd name="T4" fmla="*/ 124 w 124"/>
                  <a:gd name="T5" fmla="*/ 0 h 165"/>
                  <a:gd name="T6" fmla="*/ 0 w 124"/>
                  <a:gd name="T7" fmla="*/ 82 h 165"/>
                  <a:gd name="T8" fmla="*/ 0 w 124"/>
                  <a:gd name="T9" fmla="*/ 82 h 165"/>
                  <a:gd name="T10" fmla="*/ 124 w 124"/>
                  <a:gd name="T11" fmla="*/ 165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4" h="165">
                    <a:moveTo>
                      <a:pt x="124" y="165"/>
                    </a:moveTo>
                    <a:cubicBezTo>
                      <a:pt x="103" y="144"/>
                      <a:pt x="90" y="115"/>
                      <a:pt x="90" y="82"/>
                    </a:cubicBezTo>
                    <a:cubicBezTo>
                      <a:pt x="90" y="50"/>
                      <a:pt x="103" y="21"/>
                      <a:pt x="124" y="0"/>
                    </a:cubicBezTo>
                    <a:cubicBezTo>
                      <a:pt x="51" y="14"/>
                      <a:pt x="0" y="45"/>
                      <a:pt x="0" y="82"/>
                    </a:cubicBezTo>
                    <a:cubicBezTo>
                      <a:pt x="0" y="82"/>
                      <a:pt x="0" y="82"/>
                      <a:pt x="0" y="82"/>
                    </a:cubicBezTo>
                    <a:cubicBezTo>
                      <a:pt x="0" y="119"/>
                      <a:pt x="51" y="151"/>
                      <a:pt x="124" y="16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2" name="Freeform 288"/>
              <p:cNvSpPr/>
              <p:nvPr/>
            </p:nvSpPr>
            <p:spPr bwMode="auto">
              <a:xfrm>
                <a:off x="3692946" y="5037159"/>
                <a:ext cx="158329" cy="119235"/>
              </a:xfrm>
              <a:custGeom>
                <a:avLst/>
                <a:gdLst>
                  <a:gd name="T0" fmla="*/ 206 w 239"/>
                  <a:gd name="T1" fmla="*/ 9 h 181"/>
                  <a:gd name="T2" fmla="*/ 117 w 239"/>
                  <a:gd name="T3" fmla="*/ 0 h 181"/>
                  <a:gd name="T4" fmla="*/ 34 w 239"/>
                  <a:gd name="T5" fmla="*/ 8 h 181"/>
                  <a:gd name="T6" fmla="*/ 0 w 239"/>
                  <a:gd name="T7" fmla="*/ 90 h 181"/>
                  <a:gd name="T8" fmla="*/ 34 w 239"/>
                  <a:gd name="T9" fmla="*/ 173 h 181"/>
                  <a:gd name="T10" fmla="*/ 117 w 239"/>
                  <a:gd name="T11" fmla="*/ 181 h 181"/>
                  <a:gd name="T12" fmla="*/ 206 w 239"/>
                  <a:gd name="T13" fmla="*/ 172 h 181"/>
                  <a:gd name="T14" fmla="*/ 239 w 239"/>
                  <a:gd name="T15" fmla="*/ 90 h 181"/>
                  <a:gd name="T16" fmla="*/ 206 w 239"/>
                  <a:gd name="T17" fmla="*/ 9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9" h="181">
                    <a:moveTo>
                      <a:pt x="206" y="9"/>
                    </a:moveTo>
                    <a:cubicBezTo>
                      <a:pt x="179" y="3"/>
                      <a:pt x="149" y="0"/>
                      <a:pt x="117" y="0"/>
                    </a:cubicBezTo>
                    <a:cubicBezTo>
                      <a:pt x="87" y="0"/>
                      <a:pt x="59" y="3"/>
                      <a:pt x="34" y="8"/>
                    </a:cubicBezTo>
                    <a:cubicBezTo>
                      <a:pt x="13" y="29"/>
                      <a:pt x="0" y="58"/>
                      <a:pt x="0" y="90"/>
                    </a:cubicBezTo>
                    <a:cubicBezTo>
                      <a:pt x="0" y="123"/>
                      <a:pt x="13" y="152"/>
                      <a:pt x="34" y="173"/>
                    </a:cubicBezTo>
                    <a:cubicBezTo>
                      <a:pt x="59" y="178"/>
                      <a:pt x="87" y="181"/>
                      <a:pt x="117" y="181"/>
                    </a:cubicBezTo>
                    <a:cubicBezTo>
                      <a:pt x="149" y="181"/>
                      <a:pt x="179" y="178"/>
                      <a:pt x="206" y="172"/>
                    </a:cubicBezTo>
                    <a:cubicBezTo>
                      <a:pt x="226" y="150"/>
                      <a:pt x="239" y="122"/>
                      <a:pt x="239" y="90"/>
                    </a:cubicBezTo>
                    <a:cubicBezTo>
                      <a:pt x="239" y="59"/>
                      <a:pt x="226" y="30"/>
                      <a:pt x="206" y="9"/>
                    </a:cubicBezTo>
                    <a:close/>
                  </a:path>
                </a:pathLst>
              </a:custGeom>
              <a:solidFill>
                <a:srgbClr val="D0A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3" name="Freeform 289"/>
              <p:cNvSpPr/>
              <p:nvPr/>
            </p:nvSpPr>
            <p:spPr bwMode="auto">
              <a:xfrm>
                <a:off x="3728130" y="5052797"/>
                <a:ext cx="89915" cy="87960"/>
              </a:xfrm>
              <a:custGeom>
                <a:avLst/>
                <a:gdLst>
                  <a:gd name="T0" fmla="*/ 132 w 135"/>
                  <a:gd name="T1" fmla="*/ 50 h 135"/>
                  <a:gd name="T2" fmla="*/ 102 w 135"/>
                  <a:gd name="T3" fmla="*/ 67 h 135"/>
                  <a:gd name="T4" fmla="*/ 67 w 135"/>
                  <a:gd name="T5" fmla="*/ 33 h 135"/>
                  <a:gd name="T6" fmla="*/ 85 w 135"/>
                  <a:gd name="T7" fmla="*/ 3 h 135"/>
                  <a:gd name="T8" fmla="*/ 67 w 135"/>
                  <a:gd name="T9" fmla="*/ 0 h 135"/>
                  <a:gd name="T10" fmla="*/ 0 w 135"/>
                  <a:gd name="T11" fmla="*/ 67 h 135"/>
                  <a:gd name="T12" fmla="*/ 67 w 135"/>
                  <a:gd name="T13" fmla="*/ 135 h 135"/>
                  <a:gd name="T14" fmla="*/ 135 w 135"/>
                  <a:gd name="T15" fmla="*/ 67 h 135"/>
                  <a:gd name="T16" fmla="*/ 132 w 135"/>
                  <a:gd name="T17" fmla="*/ 5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5" h="135">
                    <a:moveTo>
                      <a:pt x="132" y="50"/>
                    </a:moveTo>
                    <a:cubicBezTo>
                      <a:pt x="126" y="60"/>
                      <a:pt x="115" y="67"/>
                      <a:pt x="102" y="67"/>
                    </a:cubicBezTo>
                    <a:cubicBezTo>
                      <a:pt x="83" y="67"/>
                      <a:pt x="67" y="52"/>
                      <a:pt x="67" y="33"/>
                    </a:cubicBezTo>
                    <a:cubicBezTo>
                      <a:pt x="67" y="20"/>
                      <a:pt x="75" y="9"/>
                      <a:pt x="85" y="3"/>
                    </a:cubicBezTo>
                    <a:cubicBezTo>
                      <a:pt x="80" y="1"/>
                      <a:pt x="74" y="0"/>
                      <a:pt x="67" y="0"/>
                    </a:cubicBezTo>
                    <a:cubicBezTo>
                      <a:pt x="30" y="0"/>
                      <a:pt x="0" y="30"/>
                      <a:pt x="0" y="67"/>
                    </a:cubicBezTo>
                    <a:cubicBezTo>
                      <a:pt x="0" y="105"/>
                      <a:pt x="30" y="135"/>
                      <a:pt x="67" y="135"/>
                    </a:cubicBezTo>
                    <a:cubicBezTo>
                      <a:pt x="105" y="135"/>
                      <a:pt x="135" y="105"/>
                      <a:pt x="135" y="67"/>
                    </a:cubicBezTo>
                    <a:cubicBezTo>
                      <a:pt x="135" y="61"/>
                      <a:pt x="134" y="55"/>
                      <a:pt x="132" y="50"/>
                    </a:cubicBezTo>
                    <a:close/>
                  </a:path>
                </a:pathLst>
              </a:custGeom>
              <a:solidFill>
                <a:srgbClr val="4949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4" name="Freeform 290"/>
              <p:cNvSpPr/>
              <p:nvPr/>
            </p:nvSpPr>
            <p:spPr bwMode="auto">
              <a:xfrm>
                <a:off x="3075268" y="4984383"/>
                <a:ext cx="271700" cy="111417"/>
              </a:xfrm>
              <a:custGeom>
                <a:avLst/>
                <a:gdLst>
                  <a:gd name="T0" fmla="*/ 207 w 414"/>
                  <a:gd name="T1" fmla="*/ 0 h 169"/>
                  <a:gd name="T2" fmla="*/ 0 w 414"/>
                  <a:gd name="T3" fmla="*/ 169 h 169"/>
                  <a:gd name="T4" fmla="*/ 124 w 414"/>
                  <a:gd name="T5" fmla="*/ 87 h 169"/>
                  <a:gd name="T6" fmla="*/ 207 w 414"/>
                  <a:gd name="T7" fmla="*/ 79 h 169"/>
                  <a:gd name="T8" fmla="*/ 296 w 414"/>
                  <a:gd name="T9" fmla="*/ 88 h 169"/>
                  <a:gd name="T10" fmla="*/ 414 w 414"/>
                  <a:gd name="T11" fmla="*/ 169 h 169"/>
                  <a:gd name="T12" fmla="*/ 207 w 414"/>
                  <a:gd name="T13" fmla="*/ 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4" h="169">
                    <a:moveTo>
                      <a:pt x="207" y="0"/>
                    </a:moveTo>
                    <a:cubicBezTo>
                      <a:pt x="93" y="0"/>
                      <a:pt x="0" y="76"/>
                      <a:pt x="0" y="169"/>
                    </a:cubicBezTo>
                    <a:cubicBezTo>
                      <a:pt x="0" y="132"/>
                      <a:pt x="51" y="101"/>
                      <a:pt x="124" y="87"/>
                    </a:cubicBezTo>
                    <a:cubicBezTo>
                      <a:pt x="149" y="82"/>
                      <a:pt x="177" y="79"/>
                      <a:pt x="207" y="79"/>
                    </a:cubicBezTo>
                    <a:cubicBezTo>
                      <a:pt x="239" y="79"/>
                      <a:pt x="269" y="82"/>
                      <a:pt x="296" y="88"/>
                    </a:cubicBezTo>
                    <a:cubicBezTo>
                      <a:pt x="366" y="103"/>
                      <a:pt x="414" y="134"/>
                      <a:pt x="414" y="169"/>
                    </a:cubicBezTo>
                    <a:cubicBezTo>
                      <a:pt x="414" y="76"/>
                      <a:pt x="321" y="0"/>
                      <a:pt x="207" y="0"/>
                    </a:cubicBezTo>
                    <a:close/>
                  </a:path>
                </a:pathLst>
              </a:custGeom>
              <a:solidFill>
                <a:srgbClr val="E6DA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5" name="Freeform 291"/>
              <p:cNvSpPr/>
              <p:nvPr/>
            </p:nvSpPr>
            <p:spPr bwMode="auto">
              <a:xfrm>
                <a:off x="3270736" y="5043023"/>
                <a:ext cx="76232" cy="107507"/>
              </a:xfrm>
              <a:custGeom>
                <a:avLst/>
                <a:gdLst>
                  <a:gd name="T0" fmla="*/ 0 w 118"/>
                  <a:gd name="T1" fmla="*/ 0 h 163"/>
                  <a:gd name="T2" fmla="*/ 33 w 118"/>
                  <a:gd name="T3" fmla="*/ 81 h 163"/>
                  <a:gd name="T4" fmla="*/ 0 w 118"/>
                  <a:gd name="T5" fmla="*/ 163 h 163"/>
                  <a:gd name="T6" fmla="*/ 118 w 118"/>
                  <a:gd name="T7" fmla="*/ 81 h 163"/>
                  <a:gd name="T8" fmla="*/ 118 w 118"/>
                  <a:gd name="T9" fmla="*/ 81 h 163"/>
                  <a:gd name="T10" fmla="*/ 0 w 118"/>
                  <a:gd name="T11" fmla="*/ 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63">
                    <a:moveTo>
                      <a:pt x="0" y="0"/>
                    </a:moveTo>
                    <a:cubicBezTo>
                      <a:pt x="20" y="21"/>
                      <a:pt x="33" y="50"/>
                      <a:pt x="33" y="81"/>
                    </a:cubicBezTo>
                    <a:cubicBezTo>
                      <a:pt x="33" y="113"/>
                      <a:pt x="20" y="141"/>
                      <a:pt x="0" y="163"/>
                    </a:cubicBezTo>
                    <a:cubicBezTo>
                      <a:pt x="70" y="148"/>
                      <a:pt x="118" y="117"/>
                      <a:pt x="118" y="81"/>
                    </a:cubicBezTo>
                    <a:cubicBezTo>
                      <a:pt x="118" y="81"/>
                      <a:pt x="118" y="81"/>
                      <a:pt x="118" y="81"/>
                    </a:cubicBezTo>
                    <a:cubicBezTo>
                      <a:pt x="118" y="46"/>
                      <a:pt x="70" y="15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" name="Freeform 292"/>
              <p:cNvSpPr/>
              <p:nvPr/>
            </p:nvSpPr>
            <p:spPr bwMode="auto">
              <a:xfrm>
                <a:off x="3075268" y="5043023"/>
                <a:ext cx="82096" cy="107507"/>
              </a:xfrm>
              <a:custGeom>
                <a:avLst/>
                <a:gdLst>
                  <a:gd name="T0" fmla="*/ 124 w 124"/>
                  <a:gd name="T1" fmla="*/ 165 h 165"/>
                  <a:gd name="T2" fmla="*/ 90 w 124"/>
                  <a:gd name="T3" fmla="*/ 82 h 165"/>
                  <a:gd name="T4" fmla="*/ 124 w 124"/>
                  <a:gd name="T5" fmla="*/ 0 h 165"/>
                  <a:gd name="T6" fmla="*/ 0 w 124"/>
                  <a:gd name="T7" fmla="*/ 82 h 165"/>
                  <a:gd name="T8" fmla="*/ 0 w 124"/>
                  <a:gd name="T9" fmla="*/ 82 h 165"/>
                  <a:gd name="T10" fmla="*/ 124 w 124"/>
                  <a:gd name="T11" fmla="*/ 165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4" h="165">
                    <a:moveTo>
                      <a:pt x="124" y="165"/>
                    </a:moveTo>
                    <a:cubicBezTo>
                      <a:pt x="103" y="144"/>
                      <a:pt x="90" y="115"/>
                      <a:pt x="90" y="82"/>
                    </a:cubicBezTo>
                    <a:cubicBezTo>
                      <a:pt x="90" y="50"/>
                      <a:pt x="103" y="21"/>
                      <a:pt x="124" y="0"/>
                    </a:cubicBezTo>
                    <a:cubicBezTo>
                      <a:pt x="51" y="14"/>
                      <a:pt x="0" y="45"/>
                      <a:pt x="0" y="82"/>
                    </a:cubicBezTo>
                    <a:cubicBezTo>
                      <a:pt x="0" y="82"/>
                      <a:pt x="0" y="82"/>
                      <a:pt x="0" y="82"/>
                    </a:cubicBezTo>
                    <a:cubicBezTo>
                      <a:pt x="0" y="119"/>
                      <a:pt x="51" y="151"/>
                      <a:pt x="124" y="16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7" name="Freeform 293"/>
              <p:cNvSpPr/>
              <p:nvPr/>
            </p:nvSpPr>
            <p:spPr bwMode="auto">
              <a:xfrm>
                <a:off x="3133908" y="5037159"/>
                <a:ext cx="158329" cy="119235"/>
              </a:xfrm>
              <a:custGeom>
                <a:avLst/>
                <a:gdLst>
                  <a:gd name="T0" fmla="*/ 206 w 239"/>
                  <a:gd name="T1" fmla="*/ 9 h 181"/>
                  <a:gd name="T2" fmla="*/ 117 w 239"/>
                  <a:gd name="T3" fmla="*/ 0 h 181"/>
                  <a:gd name="T4" fmla="*/ 34 w 239"/>
                  <a:gd name="T5" fmla="*/ 8 h 181"/>
                  <a:gd name="T6" fmla="*/ 0 w 239"/>
                  <a:gd name="T7" fmla="*/ 90 h 181"/>
                  <a:gd name="T8" fmla="*/ 34 w 239"/>
                  <a:gd name="T9" fmla="*/ 173 h 181"/>
                  <a:gd name="T10" fmla="*/ 117 w 239"/>
                  <a:gd name="T11" fmla="*/ 181 h 181"/>
                  <a:gd name="T12" fmla="*/ 206 w 239"/>
                  <a:gd name="T13" fmla="*/ 172 h 181"/>
                  <a:gd name="T14" fmla="*/ 239 w 239"/>
                  <a:gd name="T15" fmla="*/ 90 h 181"/>
                  <a:gd name="T16" fmla="*/ 206 w 239"/>
                  <a:gd name="T17" fmla="*/ 9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9" h="181">
                    <a:moveTo>
                      <a:pt x="206" y="9"/>
                    </a:moveTo>
                    <a:cubicBezTo>
                      <a:pt x="179" y="3"/>
                      <a:pt x="149" y="0"/>
                      <a:pt x="117" y="0"/>
                    </a:cubicBezTo>
                    <a:cubicBezTo>
                      <a:pt x="87" y="0"/>
                      <a:pt x="59" y="3"/>
                      <a:pt x="34" y="8"/>
                    </a:cubicBezTo>
                    <a:cubicBezTo>
                      <a:pt x="13" y="29"/>
                      <a:pt x="0" y="58"/>
                      <a:pt x="0" y="90"/>
                    </a:cubicBezTo>
                    <a:cubicBezTo>
                      <a:pt x="0" y="123"/>
                      <a:pt x="13" y="152"/>
                      <a:pt x="34" y="173"/>
                    </a:cubicBezTo>
                    <a:cubicBezTo>
                      <a:pt x="59" y="178"/>
                      <a:pt x="87" y="181"/>
                      <a:pt x="117" y="181"/>
                    </a:cubicBezTo>
                    <a:cubicBezTo>
                      <a:pt x="149" y="181"/>
                      <a:pt x="179" y="178"/>
                      <a:pt x="206" y="172"/>
                    </a:cubicBezTo>
                    <a:cubicBezTo>
                      <a:pt x="226" y="150"/>
                      <a:pt x="239" y="122"/>
                      <a:pt x="239" y="90"/>
                    </a:cubicBezTo>
                    <a:cubicBezTo>
                      <a:pt x="239" y="59"/>
                      <a:pt x="226" y="30"/>
                      <a:pt x="206" y="9"/>
                    </a:cubicBezTo>
                    <a:close/>
                  </a:path>
                </a:pathLst>
              </a:custGeom>
              <a:solidFill>
                <a:srgbClr val="D0A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8" name="Freeform 294"/>
              <p:cNvSpPr/>
              <p:nvPr/>
            </p:nvSpPr>
            <p:spPr bwMode="auto">
              <a:xfrm>
                <a:off x="3169093" y="5052797"/>
                <a:ext cx="87960" cy="87960"/>
              </a:xfrm>
              <a:custGeom>
                <a:avLst/>
                <a:gdLst>
                  <a:gd name="T0" fmla="*/ 132 w 135"/>
                  <a:gd name="T1" fmla="*/ 50 h 135"/>
                  <a:gd name="T2" fmla="*/ 103 w 135"/>
                  <a:gd name="T3" fmla="*/ 67 h 135"/>
                  <a:gd name="T4" fmla="*/ 68 w 135"/>
                  <a:gd name="T5" fmla="*/ 33 h 135"/>
                  <a:gd name="T6" fmla="*/ 85 w 135"/>
                  <a:gd name="T7" fmla="*/ 3 h 135"/>
                  <a:gd name="T8" fmla="*/ 68 w 135"/>
                  <a:gd name="T9" fmla="*/ 0 h 135"/>
                  <a:gd name="T10" fmla="*/ 0 w 135"/>
                  <a:gd name="T11" fmla="*/ 67 h 135"/>
                  <a:gd name="T12" fmla="*/ 68 w 135"/>
                  <a:gd name="T13" fmla="*/ 135 h 135"/>
                  <a:gd name="T14" fmla="*/ 135 w 135"/>
                  <a:gd name="T15" fmla="*/ 67 h 135"/>
                  <a:gd name="T16" fmla="*/ 132 w 135"/>
                  <a:gd name="T17" fmla="*/ 5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5" h="135">
                    <a:moveTo>
                      <a:pt x="132" y="50"/>
                    </a:moveTo>
                    <a:cubicBezTo>
                      <a:pt x="126" y="60"/>
                      <a:pt x="116" y="67"/>
                      <a:pt x="103" y="67"/>
                    </a:cubicBezTo>
                    <a:cubicBezTo>
                      <a:pt x="83" y="67"/>
                      <a:pt x="68" y="52"/>
                      <a:pt x="68" y="33"/>
                    </a:cubicBezTo>
                    <a:cubicBezTo>
                      <a:pt x="68" y="20"/>
                      <a:pt x="75" y="9"/>
                      <a:pt x="85" y="3"/>
                    </a:cubicBezTo>
                    <a:cubicBezTo>
                      <a:pt x="80" y="1"/>
                      <a:pt x="74" y="0"/>
                      <a:pt x="68" y="0"/>
                    </a:cubicBezTo>
                    <a:cubicBezTo>
                      <a:pt x="30" y="0"/>
                      <a:pt x="0" y="30"/>
                      <a:pt x="0" y="67"/>
                    </a:cubicBezTo>
                    <a:cubicBezTo>
                      <a:pt x="0" y="105"/>
                      <a:pt x="30" y="135"/>
                      <a:pt x="68" y="135"/>
                    </a:cubicBezTo>
                    <a:cubicBezTo>
                      <a:pt x="105" y="135"/>
                      <a:pt x="135" y="105"/>
                      <a:pt x="135" y="67"/>
                    </a:cubicBezTo>
                    <a:cubicBezTo>
                      <a:pt x="135" y="61"/>
                      <a:pt x="134" y="55"/>
                      <a:pt x="132" y="50"/>
                    </a:cubicBezTo>
                    <a:close/>
                  </a:path>
                </a:pathLst>
              </a:custGeom>
              <a:solidFill>
                <a:srgbClr val="4949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9" name="Freeform 295"/>
              <p:cNvSpPr/>
              <p:nvPr/>
            </p:nvSpPr>
            <p:spPr bwMode="auto">
              <a:xfrm>
                <a:off x="2981444" y="4863193"/>
                <a:ext cx="400709" cy="130963"/>
              </a:xfrm>
              <a:custGeom>
                <a:avLst/>
                <a:gdLst>
                  <a:gd name="T0" fmla="*/ 4 w 609"/>
                  <a:gd name="T1" fmla="*/ 197 h 197"/>
                  <a:gd name="T2" fmla="*/ 189 w 609"/>
                  <a:gd name="T3" fmla="*/ 46 h 197"/>
                  <a:gd name="T4" fmla="*/ 562 w 609"/>
                  <a:gd name="T5" fmla="*/ 84 h 197"/>
                  <a:gd name="T6" fmla="*/ 596 w 609"/>
                  <a:gd name="T7" fmla="*/ 154 h 197"/>
                  <a:gd name="T8" fmla="*/ 525 w 609"/>
                  <a:gd name="T9" fmla="*/ 173 h 197"/>
                  <a:gd name="T10" fmla="*/ 266 w 609"/>
                  <a:gd name="T11" fmla="*/ 113 h 197"/>
                  <a:gd name="T12" fmla="*/ 4 w 609"/>
                  <a:gd name="T13" fmla="*/ 197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09" h="197">
                    <a:moveTo>
                      <a:pt x="4" y="197"/>
                    </a:moveTo>
                    <a:cubicBezTo>
                      <a:pt x="65" y="128"/>
                      <a:pt x="129" y="67"/>
                      <a:pt x="189" y="46"/>
                    </a:cubicBezTo>
                    <a:cubicBezTo>
                      <a:pt x="315" y="0"/>
                      <a:pt x="562" y="84"/>
                      <a:pt x="562" y="84"/>
                    </a:cubicBezTo>
                    <a:cubicBezTo>
                      <a:pt x="594" y="98"/>
                      <a:pt x="609" y="131"/>
                      <a:pt x="596" y="154"/>
                    </a:cubicBezTo>
                    <a:cubicBezTo>
                      <a:pt x="584" y="178"/>
                      <a:pt x="552" y="185"/>
                      <a:pt x="525" y="173"/>
                    </a:cubicBezTo>
                    <a:cubicBezTo>
                      <a:pt x="529" y="173"/>
                      <a:pt x="398" y="101"/>
                      <a:pt x="266" y="113"/>
                    </a:cubicBezTo>
                    <a:cubicBezTo>
                      <a:pt x="134" y="113"/>
                      <a:pt x="0" y="197"/>
                      <a:pt x="4" y="197"/>
                    </a:cubicBezTo>
                    <a:close/>
                  </a:path>
                </a:pathLst>
              </a:custGeom>
              <a:solidFill>
                <a:srgbClr val="B5A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0" name="Freeform 296"/>
              <p:cNvSpPr/>
              <p:nvPr/>
            </p:nvSpPr>
            <p:spPr bwMode="auto">
              <a:xfrm>
                <a:off x="3599121" y="4863193"/>
                <a:ext cx="400709" cy="130963"/>
              </a:xfrm>
              <a:custGeom>
                <a:avLst/>
                <a:gdLst>
                  <a:gd name="T0" fmla="*/ 605 w 609"/>
                  <a:gd name="T1" fmla="*/ 197 h 197"/>
                  <a:gd name="T2" fmla="*/ 419 w 609"/>
                  <a:gd name="T3" fmla="*/ 46 h 197"/>
                  <a:gd name="T4" fmla="*/ 47 w 609"/>
                  <a:gd name="T5" fmla="*/ 84 h 197"/>
                  <a:gd name="T6" fmla="*/ 12 w 609"/>
                  <a:gd name="T7" fmla="*/ 154 h 197"/>
                  <a:gd name="T8" fmla="*/ 84 w 609"/>
                  <a:gd name="T9" fmla="*/ 173 h 197"/>
                  <a:gd name="T10" fmla="*/ 343 w 609"/>
                  <a:gd name="T11" fmla="*/ 113 h 197"/>
                  <a:gd name="T12" fmla="*/ 605 w 609"/>
                  <a:gd name="T13" fmla="*/ 197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09" h="197">
                    <a:moveTo>
                      <a:pt x="605" y="197"/>
                    </a:moveTo>
                    <a:cubicBezTo>
                      <a:pt x="544" y="128"/>
                      <a:pt x="479" y="67"/>
                      <a:pt x="419" y="46"/>
                    </a:cubicBezTo>
                    <a:cubicBezTo>
                      <a:pt x="294" y="0"/>
                      <a:pt x="47" y="84"/>
                      <a:pt x="47" y="84"/>
                    </a:cubicBezTo>
                    <a:cubicBezTo>
                      <a:pt x="15" y="98"/>
                      <a:pt x="0" y="131"/>
                      <a:pt x="12" y="154"/>
                    </a:cubicBezTo>
                    <a:cubicBezTo>
                      <a:pt x="25" y="178"/>
                      <a:pt x="57" y="185"/>
                      <a:pt x="84" y="173"/>
                    </a:cubicBezTo>
                    <a:cubicBezTo>
                      <a:pt x="80" y="173"/>
                      <a:pt x="211" y="101"/>
                      <a:pt x="343" y="113"/>
                    </a:cubicBezTo>
                    <a:cubicBezTo>
                      <a:pt x="475" y="113"/>
                      <a:pt x="609" y="197"/>
                      <a:pt x="605" y="197"/>
                    </a:cubicBezTo>
                    <a:close/>
                  </a:path>
                </a:pathLst>
              </a:custGeom>
              <a:solidFill>
                <a:srgbClr val="B5A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1" name="Freeform 297"/>
              <p:cNvSpPr/>
              <p:nvPr/>
            </p:nvSpPr>
            <p:spPr bwMode="auto">
              <a:xfrm>
                <a:off x="2891528" y="4247470"/>
                <a:ext cx="1209945" cy="631361"/>
              </a:xfrm>
              <a:custGeom>
                <a:avLst/>
                <a:gdLst>
                  <a:gd name="T0" fmla="*/ 919 w 1837"/>
                  <a:gd name="T1" fmla="*/ 0 h 958"/>
                  <a:gd name="T2" fmla="*/ 0 w 1837"/>
                  <a:gd name="T3" fmla="*/ 853 h 958"/>
                  <a:gd name="T4" fmla="*/ 1 w 1837"/>
                  <a:gd name="T5" fmla="*/ 930 h 958"/>
                  <a:gd name="T6" fmla="*/ 340 w 1837"/>
                  <a:gd name="T7" fmla="*/ 462 h 958"/>
                  <a:gd name="T8" fmla="*/ 947 w 1837"/>
                  <a:gd name="T9" fmla="*/ 838 h 958"/>
                  <a:gd name="T10" fmla="*/ 1837 w 1837"/>
                  <a:gd name="T11" fmla="*/ 827 h 958"/>
                  <a:gd name="T12" fmla="*/ 919 w 1837"/>
                  <a:gd name="T13" fmla="*/ 0 h 9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37" h="958">
                    <a:moveTo>
                      <a:pt x="919" y="0"/>
                    </a:moveTo>
                    <a:cubicBezTo>
                      <a:pt x="412" y="0"/>
                      <a:pt x="0" y="171"/>
                      <a:pt x="0" y="853"/>
                    </a:cubicBezTo>
                    <a:cubicBezTo>
                      <a:pt x="0" y="879"/>
                      <a:pt x="1" y="904"/>
                      <a:pt x="1" y="930"/>
                    </a:cubicBezTo>
                    <a:cubicBezTo>
                      <a:pt x="340" y="462"/>
                      <a:pt x="340" y="462"/>
                      <a:pt x="340" y="462"/>
                    </a:cubicBezTo>
                    <a:cubicBezTo>
                      <a:pt x="474" y="613"/>
                      <a:pt x="689" y="751"/>
                      <a:pt x="947" y="838"/>
                    </a:cubicBezTo>
                    <a:cubicBezTo>
                      <a:pt x="1304" y="958"/>
                      <a:pt x="1645" y="946"/>
                      <a:pt x="1837" y="827"/>
                    </a:cubicBezTo>
                    <a:cubicBezTo>
                      <a:pt x="1826" y="167"/>
                      <a:pt x="1420" y="0"/>
                      <a:pt x="919" y="0"/>
                    </a:cubicBezTo>
                    <a:close/>
                  </a:path>
                </a:pathLst>
              </a:custGeom>
              <a:solidFill>
                <a:srgbClr val="5151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2" name="Freeform 298"/>
              <p:cNvSpPr>
                <a:spLocks noEditPoints="1"/>
              </p:cNvSpPr>
              <p:nvPr/>
            </p:nvSpPr>
            <p:spPr bwMode="auto">
              <a:xfrm>
                <a:off x="2909121" y="4949199"/>
                <a:ext cx="1174761" cy="383117"/>
              </a:xfrm>
              <a:custGeom>
                <a:avLst/>
                <a:gdLst>
                  <a:gd name="T0" fmla="*/ 1314 w 1780"/>
                  <a:gd name="T1" fmla="*/ 580 h 580"/>
                  <a:gd name="T2" fmla="*/ 1086 w 1780"/>
                  <a:gd name="T3" fmla="*/ 495 h 580"/>
                  <a:gd name="T4" fmla="*/ 980 w 1780"/>
                  <a:gd name="T5" fmla="*/ 295 h 580"/>
                  <a:gd name="T6" fmla="*/ 942 w 1780"/>
                  <a:gd name="T7" fmla="*/ 215 h 580"/>
                  <a:gd name="T8" fmla="*/ 890 w 1780"/>
                  <a:gd name="T9" fmla="*/ 197 h 580"/>
                  <a:gd name="T10" fmla="*/ 838 w 1780"/>
                  <a:gd name="T11" fmla="*/ 215 h 580"/>
                  <a:gd name="T12" fmla="*/ 800 w 1780"/>
                  <a:gd name="T13" fmla="*/ 295 h 580"/>
                  <a:gd name="T14" fmla="*/ 694 w 1780"/>
                  <a:gd name="T15" fmla="*/ 495 h 580"/>
                  <a:gd name="T16" fmla="*/ 465 w 1780"/>
                  <a:gd name="T17" fmla="*/ 580 h 580"/>
                  <a:gd name="T18" fmla="*/ 413 w 1780"/>
                  <a:gd name="T19" fmla="*/ 576 h 580"/>
                  <a:gd name="T20" fmla="*/ 84 w 1780"/>
                  <a:gd name="T21" fmla="*/ 274 h 580"/>
                  <a:gd name="T22" fmla="*/ 8 w 1780"/>
                  <a:gd name="T23" fmla="*/ 133 h 580"/>
                  <a:gd name="T24" fmla="*/ 7 w 1780"/>
                  <a:gd name="T25" fmla="*/ 132 h 580"/>
                  <a:gd name="T26" fmla="*/ 1 w 1780"/>
                  <a:gd name="T27" fmla="*/ 119 h 580"/>
                  <a:gd name="T28" fmla="*/ 1 w 1780"/>
                  <a:gd name="T29" fmla="*/ 26 h 580"/>
                  <a:gd name="T30" fmla="*/ 274 w 1780"/>
                  <a:gd name="T31" fmla="*/ 0 h 580"/>
                  <a:gd name="T32" fmla="*/ 768 w 1780"/>
                  <a:gd name="T33" fmla="*/ 56 h 580"/>
                  <a:gd name="T34" fmla="*/ 890 w 1780"/>
                  <a:gd name="T35" fmla="*/ 75 h 580"/>
                  <a:gd name="T36" fmla="*/ 1012 w 1780"/>
                  <a:gd name="T37" fmla="*/ 56 h 580"/>
                  <a:gd name="T38" fmla="*/ 1506 w 1780"/>
                  <a:gd name="T39" fmla="*/ 0 h 580"/>
                  <a:gd name="T40" fmla="*/ 1779 w 1780"/>
                  <a:gd name="T41" fmla="*/ 26 h 580"/>
                  <a:gd name="T42" fmla="*/ 1778 w 1780"/>
                  <a:gd name="T43" fmla="*/ 119 h 580"/>
                  <a:gd name="T44" fmla="*/ 1773 w 1780"/>
                  <a:gd name="T45" fmla="*/ 132 h 580"/>
                  <a:gd name="T46" fmla="*/ 1772 w 1780"/>
                  <a:gd name="T47" fmla="*/ 133 h 580"/>
                  <a:gd name="T48" fmla="*/ 1696 w 1780"/>
                  <a:gd name="T49" fmla="*/ 274 h 580"/>
                  <a:gd name="T50" fmla="*/ 1367 w 1780"/>
                  <a:gd name="T51" fmla="*/ 576 h 580"/>
                  <a:gd name="T52" fmla="*/ 1314 w 1780"/>
                  <a:gd name="T53" fmla="*/ 580 h 580"/>
                  <a:gd name="T54" fmla="*/ 1388 w 1780"/>
                  <a:gd name="T55" fmla="*/ 46 h 580"/>
                  <a:gd name="T56" fmla="*/ 1338 w 1780"/>
                  <a:gd name="T57" fmla="*/ 48 h 580"/>
                  <a:gd name="T58" fmla="*/ 1051 w 1780"/>
                  <a:gd name="T59" fmla="*/ 135 h 580"/>
                  <a:gd name="T60" fmla="*/ 1056 w 1780"/>
                  <a:gd name="T61" fmla="*/ 386 h 580"/>
                  <a:gd name="T62" fmla="*/ 1326 w 1780"/>
                  <a:gd name="T63" fmla="*/ 540 h 580"/>
                  <a:gd name="T64" fmla="*/ 1351 w 1780"/>
                  <a:gd name="T65" fmla="*/ 540 h 580"/>
                  <a:gd name="T66" fmla="*/ 1589 w 1780"/>
                  <a:gd name="T67" fmla="*/ 421 h 580"/>
                  <a:gd name="T68" fmla="*/ 1643 w 1780"/>
                  <a:gd name="T69" fmla="*/ 116 h 580"/>
                  <a:gd name="T70" fmla="*/ 1388 w 1780"/>
                  <a:gd name="T71" fmla="*/ 46 h 580"/>
                  <a:gd name="T72" fmla="*/ 391 w 1780"/>
                  <a:gd name="T73" fmla="*/ 46 h 580"/>
                  <a:gd name="T74" fmla="*/ 137 w 1780"/>
                  <a:gd name="T75" fmla="*/ 116 h 580"/>
                  <a:gd name="T76" fmla="*/ 191 w 1780"/>
                  <a:gd name="T77" fmla="*/ 421 h 580"/>
                  <a:gd name="T78" fmla="*/ 429 w 1780"/>
                  <a:gd name="T79" fmla="*/ 540 h 580"/>
                  <a:gd name="T80" fmla="*/ 454 w 1780"/>
                  <a:gd name="T81" fmla="*/ 540 h 580"/>
                  <a:gd name="T82" fmla="*/ 723 w 1780"/>
                  <a:gd name="T83" fmla="*/ 386 h 580"/>
                  <a:gd name="T84" fmla="*/ 729 w 1780"/>
                  <a:gd name="T85" fmla="*/ 135 h 580"/>
                  <a:gd name="T86" fmla="*/ 442 w 1780"/>
                  <a:gd name="T87" fmla="*/ 48 h 580"/>
                  <a:gd name="T88" fmla="*/ 391 w 1780"/>
                  <a:gd name="T89" fmla="*/ 46 h 5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780" h="580">
                    <a:moveTo>
                      <a:pt x="1314" y="580"/>
                    </a:moveTo>
                    <a:cubicBezTo>
                      <a:pt x="1250" y="580"/>
                      <a:pt x="1158" y="565"/>
                      <a:pt x="1086" y="495"/>
                    </a:cubicBezTo>
                    <a:cubicBezTo>
                      <a:pt x="1011" y="422"/>
                      <a:pt x="993" y="349"/>
                      <a:pt x="980" y="295"/>
                    </a:cubicBezTo>
                    <a:cubicBezTo>
                      <a:pt x="971" y="258"/>
                      <a:pt x="964" y="229"/>
                      <a:pt x="942" y="215"/>
                    </a:cubicBezTo>
                    <a:cubicBezTo>
                      <a:pt x="924" y="203"/>
                      <a:pt x="907" y="197"/>
                      <a:pt x="890" y="197"/>
                    </a:cubicBezTo>
                    <a:cubicBezTo>
                      <a:pt x="873" y="197"/>
                      <a:pt x="856" y="203"/>
                      <a:pt x="838" y="215"/>
                    </a:cubicBezTo>
                    <a:cubicBezTo>
                      <a:pt x="816" y="229"/>
                      <a:pt x="809" y="258"/>
                      <a:pt x="800" y="295"/>
                    </a:cubicBezTo>
                    <a:cubicBezTo>
                      <a:pt x="786" y="349"/>
                      <a:pt x="768" y="422"/>
                      <a:pt x="694" y="495"/>
                    </a:cubicBezTo>
                    <a:cubicBezTo>
                      <a:pt x="622" y="565"/>
                      <a:pt x="530" y="580"/>
                      <a:pt x="465" y="580"/>
                    </a:cubicBezTo>
                    <a:cubicBezTo>
                      <a:pt x="448" y="580"/>
                      <a:pt x="430" y="579"/>
                      <a:pt x="413" y="576"/>
                    </a:cubicBezTo>
                    <a:cubicBezTo>
                      <a:pt x="150" y="544"/>
                      <a:pt x="113" y="394"/>
                      <a:pt x="84" y="274"/>
                    </a:cubicBezTo>
                    <a:cubicBezTo>
                      <a:pt x="68" y="209"/>
                      <a:pt x="54" y="154"/>
                      <a:pt x="8" y="133"/>
                    </a:cubicBezTo>
                    <a:cubicBezTo>
                      <a:pt x="7" y="132"/>
                      <a:pt x="7" y="132"/>
                      <a:pt x="7" y="132"/>
                    </a:cubicBezTo>
                    <a:cubicBezTo>
                      <a:pt x="4" y="131"/>
                      <a:pt x="2" y="130"/>
                      <a:pt x="1" y="119"/>
                    </a:cubicBezTo>
                    <a:cubicBezTo>
                      <a:pt x="0" y="106"/>
                      <a:pt x="0" y="79"/>
                      <a:pt x="1" y="26"/>
                    </a:cubicBezTo>
                    <a:cubicBezTo>
                      <a:pt x="84" y="9"/>
                      <a:pt x="176" y="0"/>
                      <a:pt x="274" y="0"/>
                    </a:cubicBezTo>
                    <a:cubicBezTo>
                      <a:pt x="469" y="0"/>
                      <a:pt x="649" y="34"/>
                      <a:pt x="768" y="56"/>
                    </a:cubicBezTo>
                    <a:cubicBezTo>
                      <a:pt x="826" y="67"/>
                      <a:pt x="867" y="75"/>
                      <a:pt x="890" y="75"/>
                    </a:cubicBezTo>
                    <a:cubicBezTo>
                      <a:pt x="912" y="75"/>
                      <a:pt x="954" y="67"/>
                      <a:pt x="1012" y="56"/>
                    </a:cubicBezTo>
                    <a:cubicBezTo>
                      <a:pt x="1131" y="34"/>
                      <a:pt x="1311" y="0"/>
                      <a:pt x="1506" y="0"/>
                    </a:cubicBezTo>
                    <a:cubicBezTo>
                      <a:pt x="1604" y="0"/>
                      <a:pt x="1695" y="9"/>
                      <a:pt x="1779" y="26"/>
                    </a:cubicBezTo>
                    <a:cubicBezTo>
                      <a:pt x="1780" y="79"/>
                      <a:pt x="1780" y="106"/>
                      <a:pt x="1778" y="119"/>
                    </a:cubicBezTo>
                    <a:cubicBezTo>
                      <a:pt x="1777" y="130"/>
                      <a:pt x="1776" y="131"/>
                      <a:pt x="1773" y="132"/>
                    </a:cubicBezTo>
                    <a:cubicBezTo>
                      <a:pt x="1772" y="133"/>
                      <a:pt x="1772" y="133"/>
                      <a:pt x="1772" y="133"/>
                    </a:cubicBezTo>
                    <a:cubicBezTo>
                      <a:pt x="1725" y="154"/>
                      <a:pt x="1712" y="209"/>
                      <a:pt x="1696" y="274"/>
                    </a:cubicBezTo>
                    <a:cubicBezTo>
                      <a:pt x="1667" y="394"/>
                      <a:pt x="1630" y="544"/>
                      <a:pt x="1367" y="576"/>
                    </a:cubicBezTo>
                    <a:cubicBezTo>
                      <a:pt x="1349" y="579"/>
                      <a:pt x="1332" y="580"/>
                      <a:pt x="1314" y="580"/>
                    </a:cubicBezTo>
                    <a:close/>
                    <a:moveTo>
                      <a:pt x="1388" y="46"/>
                    </a:moveTo>
                    <a:cubicBezTo>
                      <a:pt x="1370" y="46"/>
                      <a:pt x="1353" y="47"/>
                      <a:pt x="1338" y="48"/>
                    </a:cubicBezTo>
                    <a:cubicBezTo>
                      <a:pt x="1206" y="56"/>
                      <a:pt x="1109" y="67"/>
                      <a:pt x="1051" y="135"/>
                    </a:cubicBezTo>
                    <a:cubicBezTo>
                      <a:pt x="1022" y="169"/>
                      <a:pt x="1012" y="290"/>
                      <a:pt x="1056" y="386"/>
                    </a:cubicBezTo>
                    <a:cubicBezTo>
                      <a:pt x="1089" y="456"/>
                      <a:pt x="1162" y="540"/>
                      <a:pt x="1326" y="540"/>
                    </a:cubicBezTo>
                    <a:cubicBezTo>
                      <a:pt x="1334" y="540"/>
                      <a:pt x="1342" y="540"/>
                      <a:pt x="1351" y="540"/>
                    </a:cubicBezTo>
                    <a:cubicBezTo>
                      <a:pt x="1457" y="535"/>
                      <a:pt x="1537" y="495"/>
                      <a:pt x="1589" y="421"/>
                    </a:cubicBezTo>
                    <a:cubicBezTo>
                      <a:pt x="1666" y="311"/>
                      <a:pt x="1655" y="157"/>
                      <a:pt x="1643" y="116"/>
                    </a:cubicBezTo>
                    <a:cubicBezTo>
                      <a:pt x="1623" y="51"/>
                      <a:pt x="1443" y="46"/>
                      <a:pt x="1388" y="46"/>
                    </a:cubicBezTo>
                    <a:close/>
                    <a:moveTo>
                      <a:pt x="391" y="46"/>
                    </a:moveTo>
                    <a:cubicBezTo>
                      <a:pt x="337" y="46"/>
                      <a:pt x="156" y="51"/>
                      <a:pt x="137" y="116"/>
                    </a:cubicBezTo>
                    <a:cubicBezTo>
                      <a:pt x="124" y="157"/>
                      <a:pt x="114" y="311"/>
                      <a:pt x="191" y="421"/>
                    </a:cubicBezTo>
                    <a:cubicBezTo>
                      <a:pt x="243" y="495"/>
                      <a:pt x="323" y="535"/>
                      <a:pt x="429" y="540"/>
                    </a:cubicBezTo>
                    <a:cubicBezTo>
                      <a:pt x="437" y="540"/>
                      <a:pt x="446" y="540"/>
                      <a:pt x="454" y="540"/>
                    </a:cubicBezTo>
                    <a:cubicBezTo>
                      <a:pt x="617" y="540"/>
                      <a:pt x="691" y="456"/>
                      <a:pt x="723" y="386"/>
                    </a:cubicBezTo>
                    <a:cubicBezTo>
                      <a:pt x="768" y="290"/>
                      <a:pt x="758" y="169"/>
                      <a:pt x="729" y="135"/>
                    </a:cubicBezTo>
                    <a:cubicBezTo>
                      <a:pt x="671" y="67"/>
                      <a:pt x="573" y="56"/>
                      <a:pt x="442" y="48"/>
                    </a:cubicBezTo>
                    <a:cubicBezTo>
                      <a:pt x="427" y="47"/>
                      <a:pt x="409" y="46"/>
                      <a:pt x="391" y="46"/>
                    </a:cubicBezTo>
                    <a:close/>
                  </a:path>
                </a:pathLst>
              </a:custGeom>
              <a:solidFill>
                <a:srgbClr val="CA56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3" name="Freeform 299"/>
              <p:cNvSpPr/>
              <p:nvPr/>
            </p:nvSpPr>
            <p:spPr bwMode="auto">
              <a:xfrm>
                <a:off x="1720677" y="6233421"/>
                <a:ext cx="476941" cy="1338954"/>
              </a:xfrm>
              <a:custGeom>
                <a:avLst/>
                <a:gdLst>
                  <a:gd name="T0" fmla="*/ 119 w 244"/>
                  <a:gd name="T1" fmla="*/ 0 h 685"/>
                  <a:gd name="T2" fmla="*/ 0 w 244"/>
                  <a:gd name="T3" fmla="*/ 685 h 685"/>
                  <a:gd name="T4" fmla="*/ 244 w 244"/>
                  <a:gd name="T5" fmla="*/ 685 h 685"/>
                  <a:gd name="T6" fmla="*/ 119 w 244"/>
                  <a:gd name="T7" fmla="*/ 0 h 6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4" h="685">
                    <a:moveTo>
                      <a:pt x="119" y="0"/>
                    </a:moveTo>
                    <a:lnTo>
                      <a:pt x="0" y="685"/>
                    </a:lnTo>
                    <a:lnTo>
                      <a:pt x="244" y="685"/>
                    </a:lnTo>
                    <a:lnTo>
                      <a:pt x="119" y="0"/>
                    </a:lnTo>
                    <a:close/>
                  </a:path>
                </a:pathLst>
              </a:custGeom>
              <a:solidFill>
                <a:srgbClr val="4949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4" name="Freeform 300"/>
              <p:cNvSpPr/>
              <p:nvPr/>
            </p:nvSpPr>
            <p:spPr bwMode="auto">
              <a:xfrm>
                <a:off x="4791474" y="6233421"/>
                <a:ext cx="467168" cy="1338954"/>
              </a:xfrm>
              <a:custGeom>
                <a:avLst/>
                <a:gdLst>
                  <a:gd name="T0" fmla="*/ 120 w 239"/>
                  <a:gd name="T1" fmla="*/ 0 h 685"/>
                  <a:gd name="T2" fmla="*/ 0 w 239"/>
                  <a:gd name="T3" fmla="*/ 685 h 685"/>
                  <a:gd name="T4" fmla="*/ 239 w 239"/>
                  <a:gd name="T5" fmla="*/ 685 h 685"/>
                  <a:gd name="T6" fmla="*/ 120 w 239"/>
                  <a:gd name="T7" fmla="*/ 0 h 6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9" h="685">
                    <a:moveTo>
                      <a:pt x="120" y="0"/>
                    </a:moveTo>
                    <a:lnTo>
                      <a:pt x="0" y="685"/>
                    </a:lnTo>
                    <a:lnTo>
                      <a:pt x="239" y="685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4949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5" name="Freeform 301"/>
              <p:cNvSpPr/>
              <p:nvPr/>
            </p:nvSpPr>
            <p:spPr bwMode="auto">
              <a:xfrm>
                <a:off x="1953284" y="5881580"/>
                <a:ext cx="3074706" cy="1690795"/>
              </a:xfrm>
              <a:custGeom>
                <a:avLst/>
                <a:gdLst>
                  <a:gd name="T0" fmla="*/ 4662 w 4662"/>
                  <a:gd name="T1" fmla="*/ 534 h 2564"/>
                  <a:gd name="T2" fmla="*/ 3295 w 4662"/>
                  <a:gd name="T3" fmla="*/ 85 h 2564"/>
                  <a:gd name="T4" fmla="*/ 3024 w 4662"/>
                  <a:gd name="T5" fmla="*/ 0 h 2564"/>
                  <a:gd name="T6" fmla="*/ 2331 w 4662"/>
                  <a:gd name="T7" fmla="*/ 399 h 2564"/>
                  <a:gd name="T8" fmla="*/ 1638 w 4662"/>
                  <a:gd name="T9" fmla="*/ 0 h 2564"/>
                  <a:gd name="T10" fmla="*/ 1367 w 4662"/>
                  <a:gd name="T11" fmla="*/ 85 h 2564"/>
                  <a:gd name="T12" fmla="*/ 0 w 4662"/>
                  <a:gd name="T13" fmla="*/ 534 h 2564"/>
                  <a:gd name="T14" fmla="*/ 342 w 4662"/>
                  <a:gd name="T15" fmla="*/ 2564 h 2564"/>
                  <a:gd name="T16" fmla="*/ 4320 w 4662"/>
                  <a:gd name="T17" fmla="*/ 2564 h 2564"/>
                  <a:gd name="T18" fmla="*/ 4662 w 4662"/>
                  <a:gd name="T19" fmla="*/ 534 h 25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662" h="2564">
                    <a:moveTo>
                      <a:pt x="4662" y="534"/>
                    </a:moveTo>
                    <a:cubicBezTo>
                      <a:pt x="3295" y="85"/>
                      <a:pt x="3295" y="85"/>
                      <a:pt x="3295" y="85"/>
                    </a:cubicBezTo>
                    <a:cubicBezTo>
                      <a:pt x="3024" y="0"/>
                      <a:pt x="3024" y="0"/>
                      <a:pt x="3024" y="0"/>
                    </a:cubicBezTo>
                    <a:cubicBezTo>
                      <a:pt x="3024" y="0"/>
                      <a:pt x="2730" y="399"/>
                      <a:pt x="2331" y="399"/>
                    </a:cubicBezTo>
                    <a:cubicBezTo>
                      <a:pt x="1933" y="399"/>
                      <a:pt x="1638" y="0"/>
                      <a:pt x="1638" y="0"/>
                    </a:cubicBezTo>
                    <a:cubicBezTo>
                      <a:pt x="1367" y="85"/>
                      <a:pt x="1367" y="85"/>
                      <a:pt x="1367" y="85"/>
                    </a:cubicBezTo>
                    <a:cubicBezTo>
                      <a:pt x="0" y="534"/>
                      <a:pt x="0" y="534"/>
                      <a:pt x="0" y="534"/>
                    </a:cubicBezTo>
                    <a:cubicBezTo>
                      <a:pt x="342" y="2564"/>
                      <a:pt x="342" y="2564"/>
                      <a:pt x="342" y="2564"/>
                    </a:cubicBezTo>
                    <a:cubicBezTo>
                      <a:pt x="4320" y="2564"/>
                      <a:pt x="4320" y="2564"/>
                      <a:pt x="4320" y="2564"/>
                    </a:cubicBezTo>
                    <a:lnTo>
                      <a:pt x="4662" y="534"/>
                    </a:lnTo>
                    <a:close/>
                  </a:path>
                </a:pathLst>
              </a:custGeom>
              <a:solidFill>
                <a:srgbClr val="5151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6" name="Freeform 302"/>
              <p:cNvSpPr/>
              <p:nvPr/>
            </p:nvSpPr>
            <p:spPr bwMode="auto">
              <a:xfrm>
                <a:off x="3059631" y="5946084"/>
                <a:ext cx="887423" cy="1626291"/>
              </a:xfrm>
              <a:custGeom>
                <a:avLst/>
                <a:gdLst>
                  <a:gd name="T0" fmla="*/ 1348 w 1348"/>
                  <a:gd name="T1" fmla="*/ 0 h 2466"/>
                  <a:gd name="T2" fmla="*/ 653 w 1348"/>
                  <a:gd name="T3" fmla="*/ 341 h 2466"/>
                  <a:gd name="T4" fmla="*/ 0 w 1348"/>
                  <a:gd name="T5" fmla="*/ 3 h 2466"/>
                  <a:gd name="T6" fmla="*/ 408 w 1348"/>
                  <a:gd name="T7" fmla="*/ 2466 h 2466"/>
                  <a:gd name="T8" fmla="*/ 803 w 1348"/>
                  <a:gd name="T9" fmla="*/ 2466 h 2466"/>
                  <a:gd name="T10" fmla="*/ 1348 w 1348"/>
                  <a:gd name="T11" fmla="*/ 0 h 24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48" h="2466">
                    <a:moveTo>
                      <a:pt x="1348" y="0"/>
                    </a:moveTo>
                    <a:cubicBezTo>
                      <a:pt x="1348" y="0"/>
                      <a:pt x="1127" y="341"/>
                      <a:pt x="653" y="341"/>
                    </a:cubicBezTo>
                    <a:cubicBezTo>
                      <a:pt x="179" y="341"/>
                      <a:pt x="0" y="3"/>
                      <a:pt x="0" y="3"/>
                    </a:cubicBezTo>
                    <a:cubicBezTo>
                      <a:pt x="408" y="2466"/>
                      <a:pt x="408" y="2466"/>
                      <a:pt x="408" y="2466"/>
                    </a:cubicBezTo>
                    <a:cubicBezTo>
                      <a:pt x="803" y="2466"/>
                      <a:pt x="803" y="2466"/>
                      <a:pt x="803" y="2466"/>
                    </a:cubicBezTo>
                    <a:lnTo>
                      <a:pt x="1348" y="0"/>
                    </a:ln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7" name="Freeform 303"/>
              <p:cNvSpPr/>
              <p:nvPr/>
            </p:nvSpPr>
            <p:spPr bwMode="auto">
              <a:xfrm>
                <a:off x="3503342" y="6122005"/>
                <a:ext cx="400709" cy="232607"/>
              </a:xfrm>
              <a:custGeom>
                <a:avLst/>
                <a:gdLst>
                  <a:gd name="T0" fmla="*/ 73 w 609"/>
                  <a:gd name="T1" fmla="*/ 0 h 351"/>
                  <a:gd name="T2" fmla="*/ 0 w 609"/>
                  <a:gd name="T3" fmla="*/ 56 h 351"/>
                  <a:gd name="T4" fmla="*/ 609 w 609"/>
                  <a:gd name="T5" fmla="*/ 351 h 351"/>
                  <a:gd name="T6" fmla="*/ 604 w 609"/>
                  <a:gd name="T7" fmla="*/ 340 h 351"/>
                  <a:gd name="T8" fmla="*/ 73 w 609"/>
                  <a:gd name="T9" fmla="*/ 0 h 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9" h="351">
                    <a:moveTo>
                      <a:pt x="73" y="0"/>
                    </a:moveTo>
                    <a:cubicBezTo>
                      <a:pt x="31" y="29"/>
                      <a:pt x="0" y="56"/>
                      <a:pt x="0" y="56"/>
                    </a:cubicBezTo>
                    <a:cubicBezTo>
                      <a:pt x="45" y="51"/>
                      <a:pt x="388" y="94"/>
                      <a:pt x="609" y="351"/>
                    </a:cubicBezTo>
                    <a:cubicBezTo>
                      <a:pt x="608" y="348"/>
                      <a:pt x="606" y="344"/>
                      <a:pt x="604" y="340"/>
                    </a:cubicBezTo>
                    <a:cubicBezTo>
                      <a:pt x="448" y="105"/>
                      <a:pt x="199" y="23"/>
                      <a:pt x="73" y="0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8" name="Freeform 304"/>
              <p:cNvSpPr/>
              <p:nvPr/>
            </p:nvSpPr>
            <p:spPr bwMode="auto">
              <a:xfrm>
                <a:off x="3077223" y="6123960"/>
                <a:ext cx="402663" cy="230652"/>
              </a:xfrm>
              <a:custGeom>
                <a:avLst/>
                <a:gdLst>
                  <a:gd name="T0" fmla="*/ 8 w 610"/>
                  <a:gd name="T1" fmla="*/ 335 h 349"/>
                  <a:gd name="T2" fmla="*/ 0 w 610"/>
                  <a:gd name="T3" fmla="*/ 349 h 349"/>
                  <a:gd name="T4" fmla="*/ 610 w 610"/>
                  <a:gd name="T5" fmla="*/ 54 h 349"/>
                  <a:gd name="T6" fmla="*/ 528 w 610"/>
                  <a:gd name="T7" fmla="*/ 0 h 349"/>
                  <a:gd name="T8" fmla="*/ 8 w 610"/>
                  <a:gd name="T9" fmla="*/ 335 h 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0" h="349">
                    <a:moveTo>
                      <a:pt x="8" y="335"/>
                    </a:moveTo>
                    <a:cubicBezTo>
                      <a:pt x="5" y="340"/>
                      <a:pt x="3" y="345"/>
                      <a:pt x="0" y="349"/>
                    </a:cubicBezTo>
                    <a:cubicBezTo>
                      <a:pt x="222" y="92"/>
                      <a:pt x="565" y="49"/>
                      <a:pt x="610" y="54"/>
                    </a:cubicBezTo>
                    <a:cubicBezTo>
                      <a:pt x="610" y="54"/>
                      <a:pt x="574" y="30"/>
                      <a:pt x="528" y="0"/>
                    </a:cubicBezTo>
                    <a:cubicBezTo>
                      <a:pt x="400" y="25"/>
                      <a:pt x="160" y="108"/>
                      <a:pt x="8" y="335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9" name="Freeform 305"/>
              <p:cNvSpPr/>
              <p:nvPr/>
            </p:nvSpPr>
            <p:spPr bwMode="auto">
              <a:xfrm>
                <a:off x="3233597" y="6374158"/>
                <a:ext cx="516035" cy="1198217"/>
              </a:xfrm>
              <a:custGeom>
                <a:avLst/>
                <a:gdLst>
                  <a:gd name="T0" fmla="*/ 783 w 783"/>
                  <a:gd name="T1" fmla="*/ 1164 h 1818"/>
                  <a:gd name="T2" fmla="*/ 553 w 783"/>
                  <a:gd name="T3" fmla="*/ 0 h 1818"/>
                  <a:gd name="T4" fmla="*/ 391 w 783"/>
                  <a:gd name="T5" fmla="*/ 0 h 1818"/>
                  <a:gd name="T6" fmla="*/ 230 w 783"/>
                  <a:gd name="T7" fmla="*/ 0 h 1818"/>
                  <a:gd name="T8" fmla="*/ 0 w 783"/>
                  <a:gd name="T9" fmla="*/ 1164 h 1818"/>
                  <a:gd name="T10" fmla="*/ 111 w 783"/>
                  <a:gd name="T11" fmla="*/ 1818 h 1818"/>
                  <a:gd name="T12" fmla="*/ 672 w 783"/>
                  <a:gd name="T13" fmla="*/ 1818 h 1818"/>
                  <a:gd name="T14" fmla="*/ 783 w 783"/>
                  <a:gd name="T15" fmla="*/ 1164 h 18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83" h="1818">
                    <a:moveTo>
                      <a:pt x="783" y="1164"/>
                    </a:moveTo>
                    <a:cubicBezTo>
                      <a:pt x="783" y="748"/>
                      <a:pt x="733" y="437"/>
                      <a:pt x="553" y="0"/>
                    </a:cubicBezTo>
                    <a:cubicBezTo>
                      <a:pt x="531" y="0"/>
                      <a:pt x="464" y="0"/>
                      <a:pt x="391" y="0"/>
                    </a:cubicBezTo>
                    <a:cubicBezTo>
                      <a:pt x="319" y="0"/>
                      <a:pt x="251" y="0"/>
                      <a:pt x="230" y="0"/>
                    </a:cubicBezTo>
                    <a:cubicBezTo>
                      <a:pt x="49" y="437"/>
                      <a:pt x="0" y="748"/>
                      <a:pt x="0" y="1164"/>
                    </a:cubicBezTo>
                    <a:cubicBezTo>
                      <a:pt x="111" y="1818"/>
                      <a:pt x="111" y="1818"/>
                      <a:pt x="111" y="1818"/>
                    </a:cubicBezTo>
                    <a:cubicBezTo>
                      <a:pt x="672" y="1818"/>
                      <a:pt x="672" y="1818"/>
                      <a:pt x="672" y="1818"/>
                    </a:cubicBezTo>
                    <a:lnTo>
                      <a:pt x="783" y="1164"/>
                    </a:lnTo>
                    <a:close/>
                  </a:path>
                </a:pathLst>
              </a:custGeom>
              <a:solidFill>
                <a:srgbClr val="CA56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0" name="Freeform 306"/>
              <p:cNvSpPr/>
              <p:nvPr/>
            </p:nvSpPr>
            <p:spPr bwMode="auto">
              <a:xfrm>
                <a:off x="3204277" y="6047727"/>
                <a:ext cx="574675" cy="359661"/>
              </a:xfrm>
              <a:custGeom>
                <a:avLst/>
                <a:gdLst>
                  <a:gd name="T0" fmla="*/ 435 w 871"/>
                  <a:gd name="T1" fmla="*/ 105 h 544"/>
                  <a:gd name="T2" fmla="*/ 435 w 871"/>
                  <a:gd name="T3" fmla="*/ 105 h 544"/>
                  <a:gd name="T4" fmla="*/ 435 w 871"/>
                  <a:gd name="T5" fmla="*/ 105 h 544"/>
                  <a:gd name="T6" fmla="*/ 0 w 871"/>
                  <a:gd name="T7" fmla="*/ 0 h 544"/>
                  <a:gd name="T8" fmla="*/ 267 w 871"/>
                  <a:gd name="T9" fmla="*/ 493 h 544"/>
                  <a:gd name="T10" fmla="*/ 435 w 871"/>
                  <a:gd name="T11" fmla="*/ 544 h 544"/>
                  <a:gd name="T12" fmla="*/ 435 w 871"/>
                  <a:gd name="T13" fmla="*/ 544 h 544"/>
                  <a:gd name="T14" fmla="*/ 435 w 871"/>
                  <a:gd name="T15" fmla="*/ 544 h 544"/>
                  <a:gd name="T16" fmla="*/ 604 w 871"/>
                  <a:gd name="T17" fmla="*/ 493 h 544"/>
                  <a:gd name="T18" fmla="*/ 871 w 871"/>
                  <a:gd name="T19" fmla="*/ 0 h 544"/>
                  <a:gd name="T20" fmla="*/ 435 w 871"/>
                  <a:gd name="T21" fmla="*/ 105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71" h="544">
                    <a:moveTo>
                      <a:pt x="435" y="105"/>
                    </a:moveTo>
                    <a:cubicBezTo>
                      <a:pt x="435" y="105"/>
                      <a:pt x="435" y="105"/>
                      <a:pt x="435" y="105"/>
                    </a:cubicBezTo>
                    <a:cubicBezTo>
                      <a:pt x="435" y="105"/>
                      <a:pt x="435" y="105"/>
                      <a:pt x="435" y="105"/>
                    </a:cubicBezTo>
                    <a:cubicBezTo>
                      <a:pt x="238" y="105"/>
                      <a:pt x="0" y="0"/>
                      <a:pt x="0" y="0"/>
                    </a:cubicBezTo>
                    <a:cubicBezTo>
                      <a:pt x="0" y="0"/>
                      <a:pt x="94" y="220"/>
                      <a:pt x="267" y="493"/>
                    </a:cubicBezTo>
                    <a:cubicBezTo>
                      <a:pt x="286" y="524"/>
                      <a:pt x="379" y="544"/>
                      <a:pt x="435" y="544"/>
                    </a:cubicBezTo>
                    <a:cubicBezTo>
                      <a:pt x="435" y="544"/>
                      <a:pt x="435" y="544"/>
                      <a:pt x="435" y="544"/>
                    </a:cubicBezTo>
                    <a:cubicBezTo>
                      <a:pt x="435" y="544"/>
                      <a:pt x="435" y="544"/>
                      <a:pt x="435" y="544"/>
                    </a:cubicBezTo>
                    <a:cubicBezTo>
                      <a:pt x="492" y="544"/>
                      <a:pt x="585" y="524"/>
                      <a:pt x="604" y="493"/>
                    </a:cubicBezTo>
                    <a:cubicBezTo>
                      <a:pt x="777" y="220"/>
                      <a:pt x="871" y="0"/>
                      <a:pt x="871" y="0"/>
                    </a:cubicBezTo>
                    <a:cubicBezTo>
                      <a:pt x="871" y="0"/>
                      <a:pt x="632" y="105"/>
                      <a:pt x="435" y="105"/>
                    </a:cubicBezTo>
                    <a:close/>
                  </a:path>
                </a:pathLst>
              </a:custGeom>
              <a:solidFill>
                <a:srgbClr val="DC5E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1" name="Freeform 307"/>
              <p:cNvSpPr/>
              <p:nvPr/>
            </p:nvSpPr>
            <p:spPr bwMode="auto">
              <a:xfrm>
                <a:off x="3380198" y="6374158"/>
                <a:ext cx="222833" cy="72323"/>
              </a:xfrm>
              <a:custGeom>
                <a:avLst/>
                <a:gdLst>
                  <a:gd name="T0" fmla="*/ 168 w 337"/>
                  <a:gd name="T1" fmla="*/ 51 h 112"/>
                  <a:gd name="T2" fmla="*/ 0 w 337"/>
                  <a:gd name="T3" fmla="*/ 0 h 112"/>
                  <a:gd name="T4" fmla="*/ 168 w 337"/>
                  <a:gd name="T5" fmla="*/ 112 h 112"/>
                  <a:gd name="T6" fmla="*/ 337 w 337"/>
                  <a:gd name="T7" fmla="*/ 0 h 112"/>
                  <a:gd name="T8" fmla="*/ 168 w 337"/>
                  <a:gd name="T9" fmla="*/ 51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7" h="112">
                    <a:moveTo>
                      <a:pt x="168" y="51"/>
                    </a:moveTo>
                    <a:cubicBezTo>
                      <a:pt x="112" y="51"/>
                      <a:pt x="19" y="31"/>
                      <a:pt x="0" y="0"/>
                    </a:cubicBezTo>
                    <a:cubicBezTo>
                      <a:pt x="19" y="31"/>
                      <a:pt x="123" y="112"/>
                      <a:pt x="168" y="112"/>
                    </a:cubicBezTo>
                    <a:cubicBezTo>
                      <a:pt x="214" y="112"/>
                      <a:pt x="318" y="31"/>
                      <a:pt x="337" y="0"/>
                    </a:cubicBezTo>
                    <a:cubicBezTo>
                      <a:pt x="318" y="31"/>
                      <a:pt x="225" y="51"/>
                      <a:pt x="168" y="51"/>
                    </a:cubicBezTo>
                    <a:close/>
                  </a:path>
                </a:pathLst>
              </a:custGeom>
              <a:solidFill>
                <a:srgbClr val="B74E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2" name="Freeform 308"/>
              <p:cNvSpPr/>
              <p:nvPr/>
            </p:nvSpPr>
            <p:spPr bwMode="auto">
              <a:xfrm>
                <a:off x="3204277" y="6047727"/>
                <a:ext cx="574675" cy="160283"/>
              </a:xfrm>
              <a:custGeom>
                <a:avLst/>
                <a:gdLst>
                  <a:gd name="T0" fmla="*/ 435 w 871"/>
                  <a:gd name="T1" fmla="*/ 168 h 241"/>
                  <a:gd name="T2" fmla="*/ 752 w 871"/>
                  <a:gd name="T3" fmla="*/ 241 h 241"/>
                  <a:gd name="T4" fmla="*/ 871 w 871"/>
                  <a:gd name="T5" fmla="*/ 0 h 241"/>
                  <a:gd name="T6" fmla="*/ 435 w 871"/>
                  <a:gd name="T7" fmla="*/ 105 h 241"/>
                  <a:gd name="T8" fmla="*/ 0 w 871"/>
                  <a:gd name="T9" fmla="*/ 0 h 241"/>
                  <a:gd name="T10" fmla="*/ 119 w 871"/>
                  <a:gd name="T11" fmla="*/ 240 h 241"/>
                  <a:gd name="T12" fmla="*/ 435 w 871"/>
                  <a:gd name="T13" fmla="*/ 168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71" h="241">
                    <a:moveTo>
                      <a:pt x="435" y="168"/>
                    </a:moveTo>
                    <a:cubicBezTo>
                      <a:pt x="599" y="168"/>
                      <a:pt x="752" y="241"/>
                      <a:pt x="752" y="241"/>
                    </a:cubicBezTo>
                    <a:cubicBezTo>
                      <a:pt x="829" y="97"/>
                      <a:pt x="871" y="0"/>
                      <a:pt x="871" y="0"/>
                    </a:cubicBezTo>
                    <a:cubicBezTo>
                      <a:pt x="871" y="0"/>
                      <a:pt x="632" y="105"/>
                      <a:pt x="435" y="105"/>
                    </a:cubicBezTo>
                    <a:cubicBezTo>
                      <a:pt x="238" y="105"/>
                      <a:pt x="0" y="0"/>
                      <a:pt x="0" y="0"/>
                    </a:cubicBezTo>
                    <a:cubicBezTo>
                      <a:pt x="0" y="0"/>
                      <a:pt x="41" y="96"/>
                      <a:pt x="119" y="240"/>
                    </a:cubicBezTo>
                    <a:cubicBezTo>
                      <a:pt x="119" y="240"/>
                      <a:pt x="271" y="168"/>
                      <a:pt x="435" y="168"/>
                    </a:cubicBezTo>
                    <a:close/>
                  </a:path>
                </a:pathLst>
              </a:custGeom>
              <a:solidFill>
                <a:srgbClr val="B74E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3" name="Freeform 309"/>
              <p:cNvSpPr/>
              <p:nvPr/>
            </p:nvSpPr>
            <p:spPr bwMode="auto">
              <a:xfrm>
                <a:off x="3565892" y="5748662"/>
                <a:ext cx="920653" cy="1823713"/>
              </a:xfrm>
              <a:custGeom>
                <a:avLst/>
                <a:gdLst>
                  <a:gd name="T0" fmla="*/ 471 w 471"/>
                  <a:gd name="T1" fmla="*/ 306 h 933"/>
                  <a:gd name="T2" fmla="*/ 321 w 471"/>
                  <a:gd name="T3" fmla="*/ 277 h 933"/>
                  <a:gd name="T4" fmla="*/ 404 w 471"/>
                  <a:gd name="T5" fmla="*/ 261 h 933"/>
                  <a:gd name="T6" fmla="*/ 183 w 471"/>
                  <a:gd name="T7" fmla="*/ 0 h 933"/>
                  <a:gd name="T8" fmla="*/ 0 w 471"/>
                  <a:gd name="T9" fmla="*/ 933 h 933"/>
                  <a:gd name="T10" fmla="*/ 150 w 471"/>
                  <a:gd name="T11" fmla="*/ 933 h 933"/>
                  <a:gd name="T12" fmla="*/ 471 w 471"/>
                  <a:gd name="T13" fmla="*/ 306 h 9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1" h="933">
                    <a:moveTo>
                      <a:pt x="471" y="306"/>
                    </a:moveTo>
                    <a:lnTo>
                      <a:pt x="321" y="277"/>
                    </a:lnTo>
                    <a:lnTo>
                      <a:pt x="404" y="261"/>
                    </a:lnTo>
                    <a:lnTo>
                      <a:pt x="183" y="0"/>
                    </a:lnTo>
                    <a:lnTo>
                      <a:pt x="0" y="933"/>
                    </a:lnTo>
                    <a:lnTo>
                      <a:pt x="150" y="933"/>
                    </a:lnTo>
                    <a:lnTo>
                      <a:pt x="471" y="306"/>
                    </a:lnTo>
                    <a:close/>
                  </a:path>
                </a:pathLst>
              </a:custGeom>
              <a:solidFill>
                <a:srgbClr val="6161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4" name="Freeform 310"/>
              <p:cNvSpPr/>
              <p:nvPr/>
            </p:nvSpPr>
            <p:spPr bwMode="auto">
              <a:xfrm>
                <a:off x="2494729" y="5748662"/>
                <a:ext cx="846375" cy="1823713"/>
              </a:xfrm>
              <a:custGeom>
                <a:avLst/>
                <a:gdLst>
                  <a:gd name="T0" fmla="*/ 287 w 433"/>
                  <a:gd name="T1" fmla="*/ 0 h 933"/>
                  <a:gd name="T2" fmla="*/ 70 w 433"/>
                  <a:gd name="T3" fmla="*/ 247 h 933"/>
                  <a:gd name="T4" fmla="*/ 152 w 433"/>
                  <a:gd name="T5" fmla="*/ 269 h 933"/>
                  <a:gd name="T6" fmla="*/ 0 w 433"/>
                  <a:gd name="T7" fmla="*/ 288 h 933"/>
                  <a:gd name="T8" fmla="*/ 285 w 433"/>
                  <a:gd name="T9" fmla="*/ 933 h 933"/>
                  <a:gd name="T10" fmla="*/ 433 w 433"/>
                  <a:gd name="T11" fmla="*/ 933 h 933"/>
                  <a:gd name="T12" fmla="*/ 287 w 433"/>
                  <a:gd name="T13" fmla="*/ 0 h 9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3" h="933">
                    <a:moveTo>
                      <a:pt x="287" y="0"/>
                    </a:moveTo>
                    <a:lnTo>
                      <a:pt x="70" y="247"/>
                    </a:lnTo>
                    <a:lnTo>
                      <a:pt x="152" y="269"/>
                    </a:lnTo>
                    <a:lnTo>
                      <a:pt x="0" y="288"/>
                    </a:lnTo>
                    <a:lnTo>
                      <a:pt x="285" y="933"/>
                    </a:lnTo>
                    <a:lnTo>
                      <a:pt x="433" y="933"/>
                    </a:lnTo>
                    <a:lnTo>
                      <a:pt x="287" y="0"/>
                    </a:lnTo>
                    <a:close/>
                  </a:path>
                </a:pathLst>
              </a:custGeom>
              <a:solidFill>
                <a:srgbClr val="6161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5" name="Freeform 311"/>
              <p:cNvSpPr/>
              <p:nvPr/>
            </p:nvSpPr>
            <p:spPr bwMode="auto">
              <a:xfrm>
                <a:off x="3503342" y="5707613"/>
                <a:ext cx="510171" cy="701729"/>
              </a:xfrm>
              <a:custGeom>
                <a:avLst/>
                <a:gdLst>
                  <a:gd name="T0" fmla="*/ 0 w 776"/>
                  <a:gd name="T1" fmla="*/ 623 h 1065"/>
                  <a:gd name="T2" fmla="*/ 616 w 776"/>
                  <a:gd name="T3" fmla="*/ 0 h 1065"/>
                  <a:gd name="T4" fmla="*/ 658 w 776"/>
                  <a:gd name="T5" fmla="*/ 1065 h 1065"/>
                  <a:gd name="T6" fmla="*/ 0 w 776"/>
                  <a:gd name="T7" fmla="*/ 623 h 10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76" h="1065">
                    <a:moveTo>
                      <a:pt x="0" y="623"/>
                    </a:moveTo>
                    <a:cubicBezTo>
                      <a:pt x="0" y="623"/>
                      <a:pt x="583" y="250"/>
                      <a:pt x="616" y="0"/>
                    </a:cubicBezTo>
                    <a:cubicBezTo>
                      <a:pt x="776" y="399"/>
                      <a:pt x="707" y="856"/>
                      <a:pt x="658" y="1065"/>
                    </a:cubicBezTo>
                    <a:cubicBezTo>
                      <a:pt x="475" y="675"/>
                      <a:pt x="48" y="617"/>
                      <a:pt x="0" y="62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6" name="Freeform 312"/>
              <p:cNvSpPr/>
              <p:nvPr/>
            </p:nvSpPr>
            <p:spPr bwMode="auto">
              <a:xfrm>
                <a:off x="2967761" y="5707613"/>
                <a:ext cx="512125" cy="701729"/>
              </a:xfrm>
              <a:custGeom>
                <a:avLst/>
                <a:gdLst>
                  <a:gd name="T0" fmla="*/ 776 w 776"/>
                  <a:gd name="T1" fmla="*/ 623 h 1065"/>
                  <a:gd name="T2" fmla="*/ 160 w 776"/>
                  <a:gd name="T3" fmla="*/ 0 h 1065"/>
                  <a:gd name="T4" fmla="*/ 117 w 776"/>
                  <a:gd name="T5" fmla="*/ 1065 h 1065"/>
                  <a:gd name="T6" fmla="*/ 776 w 776"/>
                  <a:gd name="T7" fmla="*/ 623 h 10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76" h="1065">
                    <a:moveTo>
                      <a:pt x="776" y="623"/>
                    </a:moveTo>
                    <a:cubicBezTo>
                      <a:pt x="776" y="623"/>
                      <a:pt x="192" y="250"/>
                      <a:pt x="160" y="0"/>
                    </a:cubicBezTo>
                    <a:cubicBezTo>
                      <a:pt x="0" y="399"/>
                      <a:pt x="68" y="856"/>
                      <a:pt x="117" y="1065"/>
                    </a:cubicBezTo>
                    <a:cubicBezTo>
                      <a:pt x="301" y="675"/>
                      <a:pt x="727" y="617"/>
                      <a:pt x="776" y="62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320" name="文本框 319"/>
          <p:cNvSpPr txBox="1"/>
          <p:nvPr/>
        </p:nvSpPr>
        <p:spPr>
          <a:xfrm>
            <a:off x="2045342" y="725334"/>
            <a:ext cx="891782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6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Whether or not you </a:t>
            </a:r>
            <a:r>
              <a:rPr lang="zh-CN" altLang="en-US" sz="54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？</a:t>
            </a:r>
          </a:p>
        </p:txBody>
      </p:sp>
      <p:sp>
        <p:nvSpPr>
          <p:cNvPr id="322" name="矩形 321"/>
          <p:cNvSpPr/>
          <p:nvPr/>
        </p:nvSpPr>
        <p:spPr>
          <a:xfrm>
            <a:off x="0" y="6594231"/>
            <a:ext cx="12192000" cy="267771"/>
          </a:xfrm>
          <a:prstGeom prst="rect">
            <a:avLst/>
          </a:prstGeom>
          <a:solidFill>
            <a:srgbClr val="E66F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1" name="文本框 120"/>
          <p:cNvSpPr txBox="1"/>
          <p:nvPr/>
        </p:nvSpPr>
        <p:spPr>
          <a:xfrm>
            <a:off x="9281854" y="121650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张海山锐谐体" panose="02000000000000000000" pitchFamily="2" charset="-122"/>
                <a:ea typeface="张海山锐谐体" panose="02000000000000000000" pitchFamily="2" charset="-122"/>
              </a:rPr>
              <a:t>添加标题</a:t>
            </a:r>
          </a:p>
        </p:txBody>
      </p:sp>
    </p:spTree>
  </p:cSld>
  <p:clrMapOvr>
    <a:masterClrMapping/>
  </p:clrMapOvr>
  <p:transition spd="slow" advClick="0" advTm="2000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6F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/>
          <p:nvPr/>
        </p:nvSpPr>
        <p:spPr bwMode="auto">
          <a:xfrm>
            <a:off x="10403226" y="6229735"/>
            <a:ext cx="155094" cy="219219"/>
          </a:xfrm>
          <a:custGeom>
            <a:avLst/>
            <a:gdLst>
              <a:gd name="T0" fmla="*/ 39 w 89"/>
              <a:gd name="T1" fmla="*/ 126 h 126"/>
              <a:gd name="T2" fmla="*/ 33 w 89"/>
              <a:gd name="T3" fmla="*/ 46 h 126"/>
              <a:gd name="T4" fmla="*/ 71 w 89"/>
              <a:gd name="T5" fmla="*/ 25 h 126"/>
              <a:gd name="T6" fmla="*/ 84 w 89"/>
              <a:gd name="T7" fmla="*/ 82 h 126"/>
              <a:gd name="T8" fmla="*/ 39 w 89"/>
              <a:gd name="T9" fmla="*/ 126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9" h="126">
                <a:moveTo>
                  <a:pt x="39" y="126"/>
                </a:moveTo>
                <a:cubicBezTo>
                  <a:pt x="39" y="126"/>
                  <a:pt x="66" y="65"/>
                  <a:pt x="33" y="46"/>
                </a:cubicBezTo>
                <a:cubicBezTo>
                  <a:pt x="0" y="26"/>
                  <a:pt x="53" y="0"/>
                  <a:pt x="71" y="25"/>
                </a:cubicBezTo>
                <a:cubicBezTo>
                  <a:pt x="89" y="49"/>
                  <a:pt x="84" y="82"/>
                  <a:pt x="84" y="82"/>
                </a:cubicBezTo>
                <a:lnTo>
                  <a:pt x="39" y="126"/>
                </a:lnTo>
                <a:close/>
              </a:path>
            </a:pathLst>
          </a:custGeom>
          <a:solidFill>
            <a:srgbClr val="EA902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" name="Freeform 6"/>
          <p:cNvSpPr/>
          <p:nvPr/>
        </p:nvSpPr>
        <p:spPr bwMode="auto">
          <a:xfrm>
            <a:off x="10172077" y="6445972"/>
            <a:ext cx="198341" cy="178954"/>
          </a:xfrm>
          <a:custGeom>
            <a:avLst/>
            <a:gdLst>
              <a:gd name="T0" fmla="*/ 114 w 114"/>
              <a:gd name="T1" fmla="*/ 0 h 103"/>
              <a:gd name="T2" fmla="*/ 0 w 114"/>
              <a:gd name="T3" fmla="*/ 83 h 103"/>
              <a:gd name="T4" fmla="*/ 114 w 114"/>
              <a:gd name="T5" fmla="*/ 0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4" h="103">
                <a:moveTo>
                  <a:pt x="114" y="0"/>
                </a:moveTo>
                <a:cubicBezTo>
                  <a:pt x="114" y="0"/>
                  <a:pt x="106" y="103"/>
                  <a:pt x="0" y="83"/>
                </a:cubicBezTo>
                <a:cubicBezTo>
                  <a:pt x="0" y="83"/>
                  <a:pt x="22" y="3"/>
                  <a:pt x="114" y="0"/>
                </a:cubicBezTo>
              </a:path>
            </a:pathLst>
          </a:cu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Freeform 7"/>
          <p:cNvSpPr>
            <a:spLocks noEditPoints="1"/>
          </p:cNvSpPr>
          <p:nvPr/>
        </p:nvSpPr>
        <p:spPr bwMode="auto">
          <a:xfrm>
            <a:off x="8276650" y="5613834"/>
            <a:ext cx="3373293" cy="1145309"/>
          </a:xfrm>
          <a:custGeom>
            <a:avLst/>
            <a:gdLst>
              <a:gd name="T0" fmla="*/ 946 w 1938"/>
              <a:gd name="T1" fmla="*/ 461 h 658"/>
              <a:gd name="T2" fmla="*/ 1020 w 1938"/>
              <a:gd name="T3" fmla="*/ 534 h 658"/>
              <a:gd name="T4" fmla="*/ 1125 w 1938"/>
              <a:gd name="T5" fmla="*/ 599 h 658"/>
              <a:gd name="T6" fmla="*/ 1324 w 1938"/>
              <a:gd name="T7" fmla="*/ 658 h 658"/>
              <a:gd name="T8" fmla="*/ 1341 w 1938"/>
              <a:gd name="T9" fmla="*/ 653 h 658"/>
              <a:gd name="T10" fmla="*/ 1195 w 1938"/>
              <a:gd name="T11" fmla="*/ 534 h 658"/>
              <a:gd name="T12" fmla="*/ 1186 w 1938"/>
              <a:gd name="T13" fmla="*/ 527 h 658"/>
              <a:gd name="T14" fmla="*/ 1115 w 1938"/>
              <a:gd name="T15" fmla="*/ 564 h 658"/>
              <a:gd name="T16" fmla="*/ 1089 w 1938"/>
              <a:gd name="T17" fmla="*/ 561 h 658"/>
              <a:gd name="T18" fmla="*/ 1104 w 1938"/>
              <a:gd name="T19" fmla="*/ 531 h 658"/>
              <a:gd name="T20" fmla="*/ 1089 w 1938"/>
              <a:gd name="T21" fmla="*/ 561 h 658"/>
              <a:gd name="T22" fmla="*/ 946 w 1938"/>
              <a:gd name="T23" fmla="*/ 461 h 658"/>
              <a:gd name="T24" fmla="*/ 965 w 1938"/>
              <a:gd name="T25" fmla="*/ 141 h 658"/>
              <a:gd name="T26" fmla="*/ 916 w 1938"/>
              <a:gd name="T27" fmla="*/ 156 h 658"/>
              <a:gd name="T28" fmla="*/ 927 w 1938"/>
              <a:gd name="T29" fmla="*/ 178 h 658"/>
              <a:gd name="T30" fmla="*/ 975 w 1938"/>
              <a:gd name="T31" fmla="*/ 151 h 658"/>
              <a:gd name="T32" fmla="*/ 966 w 1938"/>
              <a:gd name="T33" fmla="*/ 142 h 658"/>
              <a:gd name="T34" fmla="*/ 965 w 1938"/>
              <a:gd name="T35" fmla="*/ 141 h 658"/>
              <a:gd name="T36" fmla="*/ 35 w 1938"/>
              <a:gd name="T37" fmla="*/ 118 h 658"/>
              <a:gd name="T38" fmla="*/ 0 w 1938"/>
              <a:gd name="T39" fmla="*/ 119 h 658"/>
              <a:gd name="T40" fmla="*/ 578 w 1938"/>
              <a:gd name="T41" fmla="*/ 293 h 658"/>
              <a:gd name="T42" fmla="*/ 904 w 1938"/>
              <a:gd name="T43" fmla="*/ 421 h 658"/>
              <a:gd name="T44" fmla="*/ 698 w 1938"/>
              <a:gd name="T45" fmla="*/ 162 h 658"/>
              <a:gd name="T46" fmla="*/ 669 w 1938"/>
              <a:gd name="T47" fmla="*/ 154 h 658"/>
              <a:gd name="T48" fmla="*/ 293 w 1938"/>
              <a:gd name="T49" fmla="*/ 219 h 658"/>
              <a:gd name="T50" fmla="*/ 149 w 1938"/>
              <a:gd name="T51" fmla="*/ 192 h 658"/>
              <a:gd name="T52" fmla="*/ 41 w 1938"/>
              <a:gd name="T53" fmla="*/ 118 h 658"/>
              <a:gd name="T54" fmla="*/ 35 w 1938"/>
              <a:gd name="T55" fmla="*/ 118 h 658"/>
              <a:gd name="T56" fmla="*/ 1125 w 1938"/>
              <a:gd name="T57" fmla="*/ 0 h 658"/>
              <a:gd name="T58" fmla="*/ 1141 w 1938"/>
              <a:gd name="T59" fmla="*/ 38 h 658"/>
              <a:gd name="T60" fmla="*/ 993 w 1938"/>
              <a:gd name="T61" fmla="*/ 129 h 658"/>
              <a:gd name="T62" fmla="*/ 994 w 1938"/>
              <a:gd name="T63" fmla="*/ 130 h 658"/>
              <a:gd name="T64" fmla="*/ 1009 w 1938"/>
              <a:gd name="T65" fmla="*/ 136 h 658"/>
              <a:gd name="T66" fmla="*/ 1163 w 1938"/>
              <a:gd name="T67" fmla="*/ 104 h 658"/>
              <a:gd name="T68" fmla="*/ 1222 w 1938"/>
              <a:gd name="T69" fmla="*/ 110 h 658"/>
              <a:gd name="T70" fmla="*/ 1572 w 1938"/>
              <a:gd name="T71" fmla="*/ 227 h 658"/>
              <a:gd name="T72" fmla="*/ 1578 w 1938"/>
              <a:gd name="T73" fmla="*/ 226 h 658"/>
              <a:gd name="T74" fmla="*/ 1585 w 1938"/>
              <a:gd name="T75" fmla="*/ 225 h 658"/>
              <a:gd name="T76" fmla="*/ 1747 w 1938"/>
              <a:gd name="T77" fmla="*/ 260 h 658"/>
              <a:gd name="T78" fmla="*/ 1911 w 1938"/>
              <a:gd name="T79" fmla="*/ 296 h 658"/>
              <a:gd name="T80" fmla="*/ 1922 w 1938"/>
              <a:gd name="T81" fmla="*/ 293 h 658"/>
              <a:gd name="T82" fmla="*/ 1603 w 1938"/>
              <a:gd name="T83" fmla="*/ 158 h 658"/>
              <a:gd name="T84" fmla="*/ 1125 w 1938"/>
              <a:gd name="T85" fmla="*/ 0 h 6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938" h="658">
                <a:moveTo>
                  <a:pt x="946" y="461"/>
                </a:moveTo>
                <a:cubicBezTo>
                  <a:pt x="958" y="477"/>
                  <a:pt x="973" y="498"/>
                  <a:pt x="1020" y="534"/>
                </a:cubicBezTo>
                <a:cubicBezTo>
                  <a:pt x="1020" y="534"/>
                  <a:pt x="1075" y="575"/>
                  <a:pt x="1125" y="599"/>
                </a:cubicBezTo>
                <a:cubicBezTo>
                  <a:pt x="1190" y="630"/>
                  <a:pt x="1284" y="658"/>
                  <a:pt x="1324" y="658"/>
                </a:cubicBezTo>
                <a:cubicBezTo>
                  <a:pt x="1333" y="658"/>
                  <a:pt x="1339" y="657"/>
                  <a:pt x="1341" y="653"/>
                </a:cubicBezTo>
                <a:cubicBezTo>
                  <a:pt x="1359" y="623"/>
                  <a:pt x="1233" y="560"/>
                  <a:pt x="1195" y="534"/>
                </a:cubicBezTo>
                <a:cubicBezTo>
                  <a:pt x="1193" y="532"/>
                  <a:pt x="1190" y="530"/>
                  <a:pt x="1186" y="527"/>
                </a:cubicBezTo>
                <a:cubicBezTo>
                  <a:pt x="1174" y="546"/>
                  <a:pt x="1152" y="564"/>
                  <a:pt x="1115" y="564"/>
                </a:cubicBezTo>
                <a:cubicBezTo>
                  <a:pt x="1107" y="564"/>
                  <a:pt x="1098" y="563"/>
                  <a:pt x="1089" y="561"/>
                </a:cubicBezTo>
                <a:cubicBezTo>
                  <a:pt x="1089" y="561"/>
                  <a:pt x="1093" y="547"/>
                  <a:pt x="1104" y="531"/>
                </a:cubicBezTo>
                <a:cubicBezTo>
                  <a:pt x="1096" y="540"/>
                  <a:pt x="1091" y="550"/>
                  <a:pt x="1089" y="561"/>
                </a:cubicBezTo>
                <a:cubicBezTo>
                  <a:pt x="1089" y="561"/>
                  <a:pt x="1033" y="539"/>
                  <a:pt x="946" y="461"/>
                </a:cubicBezTo>
                <a:moveTo>
                  <a:pt x="965" y="141"/>
                </a:moveTo>
                <a:cubicBezTo>
                  <a:pt x="950" y="146"/>
                  <a:pt x="933" y="151"/>
                  <a:pt x="916" y="156"/>
                </a:cubicBezTo>
                <a:cubicBezTo>
                  <a:pt x="920" y="163"/>
                  <a:pt x="923" y="170"/>
                  <a:pt x="927" y="178"/>
                </a:cubicBezTo>
                <a:cubicBezTo>
                  <a:pt x="939" y="170"/>
                  <a:pt x="955" y="161"/>
                  <a:pt x="975" y="151"/>
                </a:cubicBezTo>
                <a:cubicBezTo>
                  <a:pt x="972" y="148"/>
                  <a:pt x="969" y="145"/>
                  <a:pt x="966" y="142"/>
                </a:cubicBezTo>
                <a:cubicBezTo>
                  <a:pt x="965" y="141"/>
                  <a:pt x="965" y="141"/>
                  <a:pt x="965" y="141"/>
                </a:cubicBezTo>
                <a:moveTo>
                  <a:pt x="35" y="118"/>
                </a:moveTo>
                <a:cubicBezTo>
                  <a:pt x="0" y="119"/>
                  <a:pt x="0" y="119"/>
                  <a:pt x="0" y="119"/>
                </a:cubicBezTo>
                <a:cubicBezTo>
                  <a:pt x="0" y="119"/>
                  <a:pt x="116" y="255"/>
                  <a:pt x="578" y="293"/>
                </a:cubicBezTo>
                <a:cubicBezTo>
                  <a:pt x="578" y="293"/>
                  <a:pt x="722" y="299"/>
                  <a:pt x="904" y="421"/>
                </a:cubicBezTo>
                <a:cubicBezTo>
                  <a:pt x="844" y="361"/>
                  <a:pt x="774" y="278"/>
                  <a:pt x="698" y="162"/>
                </a:cubicBezTo>
                <a:cubicBezTo>
                  <a:pt x="689" y="160"/>
                  <a:pt x="679" y="157"/>
                  <a:pt x="669" y="154"/>
                </a:cubicBezTo>
                <a:cubicBezTo>
                  <a:pt x="609" y="172"/>
                  <a:pt x="435" y="219"/>
                  <a:pt x="293" y="219"/>
                </a:cubicBezTo>
                <a:cubicBezTo>
                  <a:pt x="237" y="219"/>
                  <a:pt x="186" y="211"/>
                  <a:pt x="149" y="192"/>
                </a:cubicBezTo>
                <a:cubicBezTo>
                  <a:pt x="111" y="172"/>
                  <a:pt x="73" y="147"/>
                  <a:pt x="41" y="118"/>
                </a:cubicBezTo>
                <a:cubicBezTo>
                  <a:pt x="39" y="118"/>
                  <a:pt x="37" y="118"/>
                  <a:pt x="35" y="118"/>
                </a:cubicBezTo>
                <a:moveTo>
                  <a:pt x="1125" y="0"/>
                </a:moveTo>
                <a:cubicBezTo>
                  <a:pt x="1136" y="22"/>
                  <a:pt x="1141" y="38"/>
                  <a:pt x="1141" y="38"/>
                </a:cubicBezTo>
                <a:cubicBezTo>
                  <a:pt x="1141" y="38"/>
                  <a:pt x="1085" y="90"/>
                  <a:pt x="993" y="129"/>
                </a:cubicBezTo>
                <a:cubicBezTo>
                  <a:pt x="994" y="130"/>
                  <a:pt x="994" y="130"/>
                  <a:pt x="994" y="130"/>
                </a:cubicBezTo>
                <a:cubicBezTo>
                  <a:pt x="1009" y="136"/>
                  <a:pt x="1009" y="136"/>
                  <a:pt x="1009" y="136"/>
                </a:cubicBezTo>
                <a:cubicBezTo>
                  <a:pt x="1052" y="119"/>
                  <a:pt x="1106" y="104"/>
                  <a:pt x="1163" y="104"/>
                </a:cubicBezTo>
                <a:cubicBezTo>
                  <a:pt x="1182" y="104"/>
                  <a:pt x="1202" y="106"/>
                  <a:pt x="1222" y="110"/>
                </a:cubicBezTo>
                <a:cubicBezTo>
                  <a:pt x="1374" y="139"/>
                  <a:pt x="1531" y="227"/>
                  <a:pt x="1572" y="227"/>
                </a:cubicBezTo>
                <a:cubicBezTo>
                  <a:pt x="1574" y="227"/>
                  <a:pt x="1576" y="227"/>
                  <a:pt x="1578" y="226"/>
                </a:cubicBezTo>
                <a:cubicBezTo>
                  <a:pt x="1579" y="225"/>
                  <a:pt x="1582" y="225"/>
                  <a:pt x="1585" y="225"/>
                </a:cubicBezTo>
                <a:cubicBezTo>
                  <a:pt x="1610" y="225"/>
                  <a:pt x="1678" y="243"/>
                  <a:pt x="1747" y="260"/>
                </a:cubicBezTo>
                <a:cubicBezTo>
                  <a:pt x="1816" y="278"/>
                  <a:pt x="1885" y="296"/>
                  <a:pt x="1911" y="296"/>
                </a:cubicBezTo>
                <a:cubicBezTo>
                  <a:pt x="1917" y="296"/>
                  <a:pt x="1921" y="295"/>
                  <a:pt x="1922" y="293"/>
                </a:cubicBezTo>
                <a:cubicBezTo>
                  <a:pt x="1938" y="274"/>
                  <a:pt x="1753" y="220"/>
                  <a:pt x="1603" y="158"/>
                </a:cubicBezTo>
                <a:cubicBezTo>
                  <a:pt x="1485" y="109"/>
                  <a:pt x="1230" y="31"/>
                  <a:pt x="1125" y="0"/>
                </a:cubicBezTo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Freeform 8"/>
          <p:cNvSpPr/>
          <p:nvPr/>
        </p:nvSpPr>
        <p:spPr bwMode="auto">
          <a:xfrm>
            <a:off x="10172077" y="6475798"/>
            <a:ext cx="168516" cy="119303"/>
          </a:xfrm>
          <a:custGeom>
            <a:avLst/>
            <a:gdLst>
              <a:gd name="T0" fmla="*/ 66 w 97"/>
              <a:gd name="T1" fmla="*/ 0 h 69"/>
              <a:gd name="T2" fmla="*/ 15 w 97"/>
              <a:gd name="T3" fmla="*/ 36 h 69"/>
              <a:gd name="T4" fmla="*/ 0 w 97"/>
              <a:gd name="T5" fmla="*/ 66 h 69"/>
              <a:gd name="T6" fmla="*/ 26 w 97"/>
              <a:gd name="T7" fmla="*/ 69 h 69"/>
              <a:gd name="T8" fmla="*/ 97 w 97"/>
              <a:gd name="T9" fmla="*/ 32 h 69"/>
              <a:gd name="T10" fmla="*/ 66 w 97"/>
              <a:gd name="T11" fmla="*/ 0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7" h="69">
                <a:moveTo>
                  <a:pt x="66" y="0"/>
                </a:moveTo>
                <a:cubicBezTo>
                  <a:pt x="48" y="9"/>
                  <a:pt x="28" y="21"/>
                  <a:pt x="15" y="36"/>
                </a:cubicBezTo>
                <a:cubicBezTo>
                  <a:pt x="4" y="52"/>
                  <a:pt x="0" y="66"/>
                  <a:pt x="0" y="66"/>
                </a:cubicBezTo>
                <a:cubicBezTo>
                  <a:pt x="9" y="68"/>
                  <a:pt x="18" y="69"/>
                  <a:pt x="26" y="69"/>
                </a:cubicBezTo>
                <a:cubicBezTo>
                  <a:pt x="63" y="69"/>
                  <a:pt x="85" y="51"/>
                  <a:pt x="97" y="32"/>
                </a:cubicBezTo>
                <a:cubicBezTo>
                  <a:pt x="90" y="25"/>
                  <a:pt x="79" y="14"/>
                  <a:pt x="66" y="0"/>
                </a:cubicBezTo>
              </a:path>
            </a:pathLst>
          </a:custGeom>
          <a:solidFill>
            <a:srgbClr val="3E3E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Freeform 13"/>
          <p:cNvSpPr/>
          <p:nvPr/>
        </p:nvSpPr>
        <p:spPr bwMode="auto">
          <a:xfrm>
            <a:off x="8971590" y="5209695"/>
            <a:ext cx="1291455" cy="802313"/>
          </a:xfrm>
          <a:custGeom>
            <a:avLst/>
            <a:gdLst>
              <a:gd name="T0" fmla="*/ 742 w 742"/>
              <a:gd name="T1" fmla="*/ 270 h 461"/>
              <a:gd name="T2" fmla="*/ 270 w 742"/>
              <a:gd name="T3" fmla="*/ 386 h 461"/>
              <a:gd name="T4" fmla="*/ 563 w 742"/>
              <a:gd name="T5" fmla="*/ 59 h 461"/>
              <a:gd name="T6" fmla="*/ 742 w 742"/>
              <a:gd name="T7" fmla="*/ 270 h 4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42" h="461">
                <a:moveTo>
                  <a:pt x="742" y="270"/>
                </a:moveTo>
                <a:cubicBezTo>
                  <a:pt x="742" y="270"/>
                  <a:pt x="539" y="461"/>
                  <a:pt x="270" y="386"/>
                </a:cubicBezTo>
                <a:cubicBezTo>
                  <a:pt x="0" y="312"/>
                  <a:pt x="432" y="0"/>
                  <a:pt x="563" y="59"/>
                </a:cubicBezTo>
                <a:cubicBezTo>
                  <a:pt x="693" y="118"/>
                  <a:pt x="742" y="270"/>
                  <a:pt x="742" y="270"/>
                </a:cubicBezTo>
              </a:path>
            </a:pathLst>
          </a:custGeom>
          <a:solidFill>
            <a:srgbClr val="E6E6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Freeform 16"/>
          <p:cNvSpPr/>
          <p:nvPr/>
        </p:nvSpPr>
        <p:spPr bwMode="auto">
          <a:xfrm>
            <a:off x="8029096" y="5029249"/>
            <a:ext cx="2341322" cy="1561378"/>
          </a:xfrm>
          <a:custGeom>
            <a:avLst/>
            <a:gdLst>
              <a:gd name="T0" fmla="*/ 1015 w 1345"/>
              <a:gd name="T1" fmla="*/ 345 h 897"/>
              <a:gd name="T2" fmla="*/ 1345 w 1345"/>
              <a:gd name="T3" fmla="*/ 814 h 897"/>
              <a:gd name="T4" fmla="*/ 1231 w 1345"/>
              <a:gd name="T5" fmla="*/ 897 h 897"/>
              <a:gd name="T6" fmla="*/ 832 w 1345"/>
              <a:gd name="T7" fmla="*/ 484 h 897"/>
              <a:gd name="T8" fmla="*/ 291 w 1345"/>
              <a:gd name="T9" fmla="*/ 528 h 897"/>
              <a:gd name="T10" fmla="*/ 179 w 1345"/>
              <a:gd name="T11" fmla="*/ 142 h 897"/>
              <a:gd name="T12" fmla="*/ 1104 w 1345"/>
              <a:gd name="T13" fmla="*/ 163 h 897"/>
              <a:gd name="T14" fmla="*/ 1015 w 1345"/>
              <a:gd name="T15" fmla="*/ 345 h 8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45" h="897">
                <a:moveTo>
                  <a:pt x="1015" y="345"/>
                </a:moveTo>
                <a:cubicBezTo>
                  <a:pt x="1015" y="345"/>
                  <a:pt x="1011" y="563"/>
                  <a:pt x="1345" y="814"/>
                </a:cubicBezTo>
                <a:cubicBezTo>
                  <a:pt x="1345" y="814"/>
                  <a:pt x="1241" y="839"/>
                  <a:pt x="1231" y="897"/>
                </a:cubicBezTo>
                <a:cubicBezTo>
                  <a:pt x="1231" y="897"/>
                  <a:pt x="1051" y="828"/>
                  <a:pt x="832" y="484"/>
                </a:cubicBezTo>
                <a:cubicBezTo>
                  <a:pt x="832" y="484"/>
                  <a:pt x="443" y="607"/>
                  <a:pt x="291" y="528"/>
                </a:cubicBezTo>
                <a:cubicBezTo>
                  <a:pt x="139" y="449"/>
                  <a:pt x="0" y="284"/>
                  <a:pt x="179" y="142"/>
                </a:cubicBezTo>
                <a:cubicBezTo>
                  <a:pt x="358" y="0"/>
                  <a:pt x="1104" y="163"/>
                  <a:pt x="1104" y="163"/>
                </a:cubicBezTo>
                <a:cubicBezTo>
                  <a:pt x="1015" y="345"/>
                  <a:pt x="1015" y="345"/>
                  <a:pt x="1015" y="345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Freeform 26"/>
          <p:cNvSpPr/>
          <p:nvPr/>
        </p:nvSpPr>
        <p:spPr bwMode="auto">
          <a:xfrm>
            <a:off x="8348232" y="5548217"/>
            <a:ext cx="1886479" cy="1042410"/>
          </a:xfrm>
          <a:custGeom>
            <a:avLst/>
            <a:gdLst>
              <a:gd name="T0" fmla="*/ 1084 w 1084"/>
              <a:gd name="T1" fmla="*/ 550 h 599"/>
              <a:gd name="T2" fmla="*/ 710 w 1084"/>
              <a:gd name="T3" fmla="*/ 157 h 599"/>
              <a:gd name="T4" fmla="*/ 633 w 1084"/>
              <a:gd name="T5" fmla="*/ 99 h 599"/>
              <a:gd name="T6" fmla="*/ 352 w 1084"/>
              <a:gd name="T7" fmla="*/ 210 h 599"/>
              <a:gd name="T8" fmla="*/ 0 w 1084"/>
              <a:gd name="T9" fmla="*/ 156 h 599"/>
              <a:gd name="T10" fmla="*/ 108 w 1084"/>
              <a:gd name="T11" fmla="*/ 230 h 599"/>
              <a:gd name="T12" fmla="*/ 649 w 1084"/>
              <a:gd name="T13" fmla="*/ 186 h 599"/>
              <a:gd name="T14" fmla="*/ 1048 w 1084"/>
              <a:gd name="T15" fmla="*/ 599 h 599"/>
              <a:gd name="T16" fmla="*/ 1084 w 1084"/>
              <a:gd name="T17" fmla="*/ 550 h 5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84" h="599">
                <a:moveTo>
                  <a:pt x="1084" y="550"/>
                </a:moveTo>
                <a:cubicBezTo>
                  <a:pt x="1084" y="550"/>
                  <a:pt x="713" y="314"/>
                  <a:pt x="710" y="157"/>
                </a:cubicBezTo>
                <a:cubicBezTo>
                  <a:pt x="707" y="0"/>
                  <a:pt x="644" y="86"/>
                  <a:pt x="633" y="99"/>
                </a:cubicBezTo>
                <a:cubicBezTo>
                  <a:pt x="621" y="112"/>
                  <a:pt x="503" y="198"/>
                  <a:pt x="352" y="210"/>
                </a:cubicBezTo>
                <a:cubicBezTo>
                  <a:pt x="201" y="221"/>
                  <a:pt x="57" y="195"/>
                  <a:pt x="0" y="156"/>
                </a:cubicBezTo>
                <a:cubicBezTo>
                  <a:pt x="32" y="185"/>
                  <a:pt x="70" y="210"/>
                  <a:pt x="108" y="230"/>
                </a:cubicBezTo>
                <a:cubicBezTo>
                  <a:pt x="260" y="309"/>
                  <a:pt x="649" y="186"/>
                  <a:pt x="649" y="186"/>
                </a:cubicBezTo>
                <a:cubicBezTo>
                  <a:pt x="868" y="530"/>
                  <a:pt x="1048" y="599"/>
                  <a:pt x="1048" y="599"/>
                </a:cubicBezTo>
                <a:cubicBezTo>
                  <a:pt x="1051" y="579"/>
                  <a:pt x="1066" y="563"/>
                  <a:pt x="1084" y="550"/>
                </a:cubicBez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Freeform 28"/>
          <p:cNvSpPr/>
          <p:nvPr/>
        </p:nvSpPr>
        <p:spPr bwMode="auto">
          <a:xfrm>
            <a:off x="10538934" y="6581679"/>
            <a:ext cx="86495" cy="83512"/>
          </a:xfrm>
          <a:custGeom>
            <a:avLst/>
            <a:gdLst>
              <a:gd name="T0" fmla="*/ 18 w 49"/>
              <a:gd name="T1" fmla="*/ 18 h 48"/>
              <a:gd name="T2" fmla="*/ 40 w 49"/>
              <a:gd name="T3" fmla="*/ 48 h 48"/>
              <a:gd name="T4" fmla="*/ 40 w 49"/>
              <a:gd name="T5" fmla="*/ 48 h 48"/>
              <a:gd name="T6" fmla="*/ 26 w 49"/>
              <a:gd name="T7" fmla="*/ 28 h 48"/>
              <a:gd name="T8" fmla="*/ 49 w 49"/>
              <a:gd name="T9" fmla="*/ 35 h 48"/>
              <a:gd name="T10" fmla="*/ 18 w 49"/>
              <a:gd name="T11" fmla="*/ 18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9" h="48">
                <a:moveTo>
                  <a:pt x="18" y="18"/>
                </a:moveTo>
                <a:cubicBezTo>
                  <a:pt x="0" y="36"/>
                  <a:pt x="40" y="48"/>
                  <a:pt x="40" y="48"/>
                </a:cubicBezTo>
                <a:cubicBezTo>
                  <a:pt x="40" y="48"/>
                  <a:pt x="40" y="48"/>
                  <a:pt x="40" y="48"/>
                </a:cubicBezTo>
                <a:cubicBezTo>
                  <a:pt x="32" y="36"/>
                  <a:pt x="26" y="28"/>
                  <a:pt x="26" y="28"/>
                </a:cubicBezTo>
                <a:cubicBezTo>
                  <a:pt x="27" y="25"/>
                  <a:pt x="37" y="29"/>
                  <a:pt x="49" y="35"/>
                </a:cubicBezTo>
                <a:cubicBezTo>
                  <a:pt x="49" y="35"/>
                  <a:pt x="36" y="0"/>
                  <a:pt x="18" y="18"/>
                </a:cubicBezTo>
                <a:close/>
              </a:path>
            </a:pathLst>
          </a:custGeom>
          <a:solidFill>
            <a:srgbClr val="EA902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Freeform 29"/>
          <p:cNvSpPr/>
          <p:nvPr/>
        </p:nvSpPr>
        <p:spPr bwMode="auto">
          <a:xfrm>
            <a:off x="10562794" y="6475798"/>
            <a:ext cx="122286" cy="67108"/>
          </a:xfrm>
          <a:custGeom>
            <a:avLst/>
            <a:gdLst>
              <a:gd name="T0" fmla="*/ 9 w 71"/>
              <a:gd name="T1" fmla="*/ 10 h 39"/>
              <a:gd name="T2" fmla="*/ 24 w 71"/>
              <a:gd name="T3" fmla="*/ 34 h 39"/>
              <a:gd name="T4" fmla="*/ 28 w 71"/>
              <a:gd name="T5" fmla="*/ 24 h 39"/>
              <a:gd name="T6" fmla="*/ 71 w 71"/>
              <a:gd name="T7" fmla="*/ 39 h 39"/>
              <a:gd name="T8" fmla="*/ 71 w 71"/>
              <a:gd name="T9" fmla="*/ 39 h 39"/>
              <a:gd name="T10" fmla="*/ 9 w 71"/>
              <a:gd name="T11" fmla="*/ 10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1" h="39">
                <a:moveTo>
                  <a:pt x="9" y="10"/>
                </a:moveTo>
                <a:cubicBezTo>
                  <a:pt x="0" y="14"/>
                  <a:pt x="10" y="24"/>
                  <a:pt x="24" y="34"/>
                </a:cubicBezTo>
                <a:cubicBezTo>
                  <a:pt x="18" y="26"/>
                  <a:pt x="28" y="24"/>
                  <a:pt x="28" y="24"/>
                </a:cubicBezTo>
                <a:cubicBezTo>
                  <a:pt x="28" y="24"/>
                  <a:pt x="48" y="31"/>
                  <a:pt x="71" y="39"/>
                </a:cubicBezTo>
                <a:cubicBezTo>
                  <a:pt x="71" y="39"/>
                  <a:pt x="71" y="39"/>
                  <a:pt x="71" y="39"/>
                </a:cubicBezTo>
                <a:cubicBezTo>
                  <a:pt x="71" y="39"/>
                  <a:pt x="29" y="0"/>
                  <a:pt x="9" y="10"/>
                </a:cubicBezTo>
                <a:close/>
              </a:path>
            </a:pathLst>
          </a:custGeom>
          <a:solidFill>
            <a:srgbClr val="EA902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Freeform 30"/>
          <p:cNvSpPr/>
          <p:nvPr/>
        </p:nvSpPr>
        <p:spPr bwMode="auto">
          <a:xfrm>
            <a:off x="10188481" y="6468341"/>
            <a:ext cx="135707" cy="99916"/>
          </a:xfrm>
          <a:custGeom>
            <a:avLst/>
            <a:gdLst>
              <a:gd name="T0" fmla="*/ 78 w 78"/>
              <a:gd name="T1" fmla="*/ 7 h 57"/>
              <a:gd name="T2" fmla="*/ 68 w 78"/>
              <a:gd name="T3" fmla="*/ 0 h 57"/>
              <a:gd name="T4" fmla="*/ 0 w 78"/>
              <a:gd name="T5" fmla="*/ 48 h 57"/>
              <a:gd name="T6" fmla="*/ 26 w 78"/>
              <a:gd name="T7" fmla="*/ 57 h 57"/>
              <a:gd name="T8" fmla="*/ 78 w 78"/>
              <a:gd name="T9" fmla="*/ 7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8" h="57">
                <a:moveTo>
                  <a:pt x="78" y="7"/>
                </a:moveTo>
                <a:cubicBezTo>
                  <a:pt x="71" y="3"/>
                  <a:pt x="68" y="0"/>
                  <a:pt x="68" y="0"/>
                </a:cubicBezTo>
                <a:cubicBezTo>
                  <a:pt x="16" y="15"/>
                  <a:pt x="0" y="48"/>
                  <a:pt x="0" y="48"/>
                </a:cubicBezTo>
                <a:cubicBezTo>
                  <a:pt x="26" y="57"/>
                  <a:pt x="26" y="57"/>
                  <a:pt x="26" y="57"/>
                </a:cubicBezTo>
                <a:cubicBezTo>
                  <a:pt x="38" y="28"/>
                  <a:pt x="62" y="14"/>
                  <a:pt x="78" y="7"/>
                </a:cubicBezTo>
                <a:close/>
              </a:path>
            </a:pathLst>
          </a:custGeom>
          <a:solidFill>
            <a:srgbClr val="EA902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Freeform 31"/>
          <p:cNvSpPr/>
          <p:nvPr/>
        </p:nvSpPr>
        <p:spPr bwMode="auto">
          <a:xfrm>
            <a:off x="10607533" y="6381847"/>
            <a:ext cx="177463" cy="49212"/>
          </a:xfrm>
          <a:custGeom>
            <a:avLst/>
            <a:gdLst>
              <a:gd name="T0" fmla="*/ 102 w 102"/>
              <a:gd name="T1" fmla="*/ 29 h 29"/>
              <a:gd name="T2" fmla="*/ 102 w 102"/>
              <a:gd name="T3" fmla="*/ 29 h 29"/>
              <a:gd name="T4" fmla="*/ 37 w 102"/>
              <a:gd name="T5" fmla="*/ 4 h 29"/>
              <a:gd name="T6" fmla="*/ 20 w 102"/>
              <a:gd name="T7" fmla="*/ 24 h 29"/>
              <a:gd name="T8" fmla="*/ 30 w 102"/>
              <a:gd name="T9" fmla="*/ 16 h 29"/>
              <a:gd name="T10" fmla="*/ 102 w 102"/>
              <a:gd name="T11" fmla="*/ 29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2" h="29">
                <a:moveTo>
                  <a:pt x="102" y="29"/>
                </a:moveTo>
                <a:cubicBezTo>
                  <a:pt x="102" y="29"/>
                  <a:pt x="102" y="29"/>
                  <a:pt x="102" y="29"/>
                </a:cubicBezTo>
                <a:cubicBezTo>
                  <a:pt x="102" y="29"/>
                  <a:pt x="56" y="7"/>
                  <a:pt x="37" y="4"/>
                </a:cubicBezTo>
                <a:cubicBezTo>
                  <a:pt x="17" y="0"/>
                  <a:pt x="0" y="13"/>
                  <a:pt x="20" y="24"/>
                </a:cubicBezTo>
                <a:cubicBezTo>
                  <a:pt x="30" y="16"/>
                  <a:pt x="30" y="16"/>
                  <a:pt x="30" y="16"/>
                </a:cubicBezTo>
                <a:cubicBezTo>
                  <a:pt x="30" y="16"/>
                  <a:pt x="72" y="29"/>
                  <a:pt x="102" y="29"/>
                </a:cubicBezTo>
                <a:close/>
              </a:path>
            </a:pathLst>
          </a:custGeom>
          <a:solidFill>
            <a:srgbClr val="EA902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Oval 32">
            <a:hlinkClick r:id="rId2"/>
          </p:cNvPr>
          <p:cNvSpPr>
            <a:spLocks noChangeArrowheads="1"/>
          </p:cNvSpPr>
          <p:nvPr/>
        </p:nvSpPr>
        <p:spPr bwMode="auto">
          <a:xfrm>
            <a:off x="6142617" y="1199623"/>
            <a:ext cx="4557376" cy="4557375"/>
          </a:xfrm>
          <a:prstGeom prst="ellipse">
            <a:avLst/>
          </a:prstGeom>
          <a:solidFill>
            <a:srgbClr val="8BCDD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Freeform 73"/>
          <p:cNvSpPr>
            <a:spLocks noEditPoints="1"/>
          </p:cNvSpPr>
          <p:nvPr/>
        </p:nvSpPr>
        <p:spPr bwMode="auto">
          <a:xfrm>
            <a:off x="6235077" y="1265239"/>
            <a:ext cx="4408247" cy="4408246"/>
          </a:xfrm>
          <a:custGeom>
            <a:avLst/>
            <a:gdLst>
              <a:gd name="T0" fmla="*/ 1266 w 2533"/>
              <a:gd name="T1" fmla="*/ 2517 h 2532"/>
              <a:gd name="T2" fmla="*/ 779 w 2533"/>
              <a:gd name="T3" fmla="*/ 2419 h 2532"/>
              <a:gd name="T4" fmla="*/ 381 w 2533"/>
              <a:gd name="T5" fmla="*/ 2151 h 2532"/>
              <a:gd name="T6" fmla="*/ 113 w 2533"/>
              <a:gd name="T7" fmla="*/ 1753 h 2532"/>
              <a:gd name="T8" fmla="*/ 15 w 2533"/>
              <a:gd name="T9" fmla="*/ 1266 h 2532"/>
              <a:gd name="T10" fmla="*/ 113 w 2533"/>
              <a:gd name="T11" fmla="*/ 779 h 2532"/>
              <a:gd name="T12" fmla="*/ 381 w 2533"/>
              <a:gd name="T13" fmla="*/ 381 h 2532"/>
              <a:gd name="T14" fmla="*/ 779 w 2533"/>
              <a:gd name="T15" fmla="*/ 113 h 2532"/>
              <a:gd name="T16" fmla="*/ 1266 w 2533"/>
              <a:gd name="T17" fmla="*/ 15 h 2532"/>
              <a:gd name="T18" fmla="*/ 1753 w 2533"/>
              <a:gd name="T19" fmla="*/ 113 h 2532"/>
              <a:gd name="T20" fmla="*/ 2151 w 2533"/>
              <a:gd name="T21" fmla="*/ 381 h 2532"/>
              <a:gd name="T22" fmla="*/ 2419 w 2533"/>
              <a:gd name="T23" fmla="*/ 779 h 2532"/>
              <a:gd name="T24" fmla="*/ 2518 w 2533"/>
              <a:gd name="T25" fmla="*/ 1266 h 2532"/>
              <a:gd name="T26" fmla="*/ 2419 w 2533"/>
              <a:gd name="T27" fmla="*/ 1753 h 2532"/>
              <a:gd name="T28" fmla="*/ 2151 w 2533"/>
              <a:gd name="T29" fmla="*/ 2151 h 2532"/>
              <a:gd name="T30" fmla="*/ 1753 w 2533"/>
              <a:gd name="T31" fmla="*/ 2419 h 2532"/>
              <a:gd name="T32" fmla="*/ 1266 w 2533"/>
              <a:gd name="T33" fmla="*/ 2517 h 2532"/>
              <a:gd name="T34" fmla="*/ 1266 w 2533"/>
              <a:gd name="T35" fmla="*/ 0 h 2532"/>
              <a:gd name="T36" fmla="*/ 773 w 2533"/>
              <a:gd name="T37" fmla="*/ 99 h 2532"/>
              <a:gd name="T38" fmla="*/ 371 w 2533"/>
              <a:gd name="T39" fmla="*/ 371 h 2532"/>
              <a:gd name="T40" fmla="*/ 99 w 2533"/>
              <a:gd name="T41" fmla="*/ 773 h 2532"/>
              <a:gd name="T42" fmla="*/ 0 w 2533"/>
              <a:gd name="T43" fmla="*/ 1266 h 2532"/>
              <a:gd name="T44" fmla="*/ 99 w 2533"/>
              <a:gd name="T45" fmla="*/ 1759 h 2532"/>
              <a:gd name="T46" fmla="*/ 371 w 2533"/>
              <a:gd name="T47" fmla="*/ 2161 h 2532"/>
              <a:gd name="T48" fmla="*/ 773 w 2533"/>
              <a:gd name="T49" fmla="*/ 2433 h 2532"/>
              <a:gd name="T50" fmla="*/ 1266 w 2533"/>
              <a:gd name="T51" fmla="*/ 2532 h 2532"/>
              <a:gd name="T52" fmla="*/ 1759 w 2533"/>
              <a:gd name="T53" fmla="*/ 2433 h 2532"/>
              <a:gd name="T54" fmla="*/ 2162 w 2533"/>
              <a:gd name="T55" fmla="*/ 2161 h 2532"/>
              <a:gd name="T56" fmla="*/ 2433 w 2533"/>
              <a:gd name="T57" fmla="*/ 1759 h 2532"/>
              <a:gd name="T58" fmla="*/ 2533 w 2533"/>
              <a:gd name="T59" fmla="*/ 1266 h 2532"/>
              <a:gd name="T60" fmla="*/ 2433 w 2533"/>
              <a:gd name="T61" fmla="*/ 773 h 2532"/>
              <a:gd name="T62" fmla="*/ 2162 w 2533"/>
              <a:gd name="T63" fmla="*/ 371 h 2532"/>
              <a:gd name="T64" fmla="*/ 1759 w 2533"/>
              <a:gd name="T65" fmla="*/ 99 h 2532"/>
              <a:gd name="T66" fmla="*/ 1266 w 2533"/>
              <a:gd name="T67" fmla="*/ 0 h 25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533" h="2532">
                <a:moveTo>
                  <a:pt x="1266" y="2517"/>
                </a:moveTo>
                <a:cubicBezTo>
                  <a:pt x="1097" y="2517"/>
                  <a:pt x="933" y="2484"/>
                  <a:pt x="779" y="2419"/>
                </a:cubicBezTo>
                <a:cubicBezTo>
                  <a:pt x="630" y="2356"/>
                  <a:pt x="496" y="2266"/>
                  <a:pt x="381" y="2151"/>
                </a:cubicBezTo>
                <a:cubicBezTo>
                  <a:pt x="266" y="2036"/>
                  <a:pt x="176" y="1902"/>
                  <a:pt x="113" y="1753"/>
                </a:cubicBezTo>
                <a:cubicBezTo>
                  <a:pt x="48" y="1599"/>
                  <a:pt x="15" y="1435"/>
                  <a:pt x="15" y="1266"/>
                </a:cubicBezTo>
                <a:cubicBezTo>
                  <a:pt x="15" y="1097"/>
                  <a:pt x="48" y="933"/>
                  <a:pt x="113" y="779"/>
                </a:cubicBezTo>
                <a:cubicBezTo>
                  <a:pt x="176" y="630"/>
                  <a:pt x="266" y="496"/>
                  <a:pt x="381" y="381"/>
                </a:cubicBezTo>
                <a:cubicBezTo>
                  <a:pt x="496" y="266"/>
                  <a:pt x="630" y="176"/>
                  <a:pt x="779" y="113"/>
                </a:cubicBezTo>
                <a:cubicBezTo>
                  <a:pt x="933" y="48"/>
                  <a:pt x="1097" y="15"/>
                  <a:pt x="1266" y="15"/>
                </a:cubicBezTo>
                <a:cubicBezTo>
                  <a:pt x="1435" y="15"/>
                  <a:pt x="1599" y="48"/>
                  <a:pt x="1753" y="113"/>
                </a:cubicBezTo>
                <a:cubicBezTo>
                  <a:pt x="1902" y="176"/>
                  <a:pt x="2036" y="266"/>
                  <a:pt x="2151" y="381"/>
                </a:cubicBezTo>
                <a:cubicBezTo>
                  <a:pt x="2266" y="496"/>
                  <a:pt x="2356" y="630"/>
                  <a:pt x="2419" y="779"/>
                </a:cubicBezTo>
                <a:cubicBezTo>
                  <a:pt x="2485" y="933"/>
                  <a:pt x="2518" y="1097"/>
                  <a:pt x="2518" y="1266"/>
                </a:cubicBezTo>
                <a:cubicBezTo>
                  <a:pt x="2518" y="1435"/>
                  <a:pt x="2485" y="1599"/>
                  <a:pt x="2419" y="1753"/>
                </a:cubicBezTo>
                <a:cubicBezTo>
                  <a:pt x="2356" y="1902"/>
                  <a:pt x="2266" y="2036"/>
                  <a:pt x="2151" y="2151"/>
                </a:cubicBezTo>
                <a:cubicBezTo>
                  <a:pt x="2036" y="2266"/>
                  <a:pt x="1902" y="2356"/>
                  <a:pt x="1753" y="2419"/>
                </a:cubicBezTo>
                <a:cubicBezTo>
                  <a:pt x="1599" y="2484"/>
                  <a:pt x="1435" y="2517"/>
                  <a:pt x="1266" y="2517"/>
                </a:cubicBezTo>
                <a:moveTo>
                  <a:pt x="1266" y="0"/>
                </a:moveTo>
                <a:cubicBezTo>
                  <a:pt x="1095" y="0"/>
                  <a:pt x="929" y="33"/>
                  <a:pt x="773" y="99"/>
                </a:cubicBezTo>
                <a:cubicBezTo>
                  <a:pt x="623" y="163"/>
                  <a:pt x="487" y="254"/>
                  <a:pt x="371" y="371"/>
                </a:cubicBezTo>
                <a:cubicBezTo>
                  <a:pt x="254" y="487"/>
                  <a:pt x="163" y="622"/>
                  <a:pt x="99" y="773"/>
                </a:cubicBezTo>
                <a:cubicBezTo>
                  <a:pt x="33" y="929"/>
                  <a:pt x="0" y="1095"/>
                  <a:pt x="0" y="1266"/>
                </a:cubicBezTo>
                <a:cubicBezTo>
                  <a:pt x="0" y="1437"/>
                  <a:pt x="33" y="1603"/>
                  <a:pt x="99" y="1759"/>
                </a:cubicBezTo>
                <a:cubicBezTo>
                  <a:pt x="163" y="1910"/>
                  <a:pt x="254" y="2045"/>
                  <a:pt x="371" y="2161"/>
                </a:cubicBezTo>
                <a:cubicBezTo>
                  <a:pt x="487" y="2278"/>
                  <a:pt x="623" y="2369"/>
                  <a:pt x="773" y="2433"/>
                </a:cubicBezTo>
                <a:cubicBezTo>
                  <a:pt x="929" y="2499"/>
                  <a:pt x="1095" y="2532"/>
                  <a:pt x="1266" y="2532"/>
                </a:cubicBezTo>
                <a:cubicBezTo>
                  <a:pt x="1437" y="2532"/>
                  <a:pt x="1603" y="2499"/>
                  <a:pt x="1759" y="2433"/>
                </a:cubicBezTo>
                <a:cubicBezTo>
                  <a:pt x="1910" y="2369"/>
                  <a:pt x="2045" y="2278"/>
                  <a:pt x="2162" y="2161"/>
                </a:cubicBezTo>
                <a:cubicBezTo>
                  <a:pt x="2278" y="2045"/>
                  <a:pt x="2369" y="1910"/>
                  <a:pt x="2433" y="1759"/>
                </a:cubicBezTo>
                <a:cubicBezTo>
                  <a:pt x="2499" y="1603"/>
                  <a:pt x="2533" y="1437"/>
                  <a:pt x="2533" y="1266"/>
                </a:cubicBezTo>
                <a:cubicBezTo>
                  <a:pt x="2533" y="1095"/>
                  <a:pt x="2499" y="929"/>
                  <a:pt x="2433" y="773"/>
                </a:cubicBezTo>
                <a:cubicBezTo>
                  <a:pt x="2369" y="622"/>
                  <a:pt x="2278" y="487"/>
                  <a:pt x="2162" y="371"/>
                </a:cubicBezTo>
                <a:cubicBezTo>
                  <a:pt x="2045" y="254"/>
                  <a:pt x="1910" y="163"/>
                  <a:pt x="1759" y="99"/>
                </a:cubicBezTo>
                <a:cubicBezTo>
                  <a:pt x="1603" y="33"/>
                  <a:pt x="1437" y="0"/>
                  <a:pt x="1266" y="0"/>
                </a:cubicBezTo>
              </a:path>
            </a:pathLst>
          </a:custGeom>
          <a:solidFill>
            <a:srgbClr val="E775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Freeform 74"/>
          <p:cNvSpPr>
            <a:spLocks noEditPoints="1"/>
          </p:cNvSpPr>
          <p:nvPr/>
        </p:nvSpPr>
        <p:spPr bwMode="auto">
          <a:xfrm>
            <a:off x="6087439" y="1117602"/>
            <a:ext cx="4702031" cy="4703521"/>
          </a:xfrm>
          <a:custGeom>
            <a:avLst/>
            <a:gdLst>
              <a:gd name="T0" fmla="*/ 1351 w 2702"/>
              <a:gd name="T1" fmla="*/ 85 h 2702"/>
              <a:gd name="T2" fmla="*/ 1844 w 2702"/>
              <a:gd name="T3" fmla="*/ 184 h 2702"/>
              <a:gd name="T4" fmla="*/ 2247 w 2702"/>
              <a:gd name="T5" fmla="*/ 456 h 2702"/>
              <a:gd name="T6" fmla="*/ 2518 w 2702"/>
              <a:gd name="T7" fmla="*/ 858 h 2702"/>
              <a:gd name="T8" fmla="*/ 2618 w 2702"/>
              <a:gd name="T9" fmla="*/ 1351 h 2702"/>
              <a:gd name="T10" fmla="*/ 2518 w 2702"/>
              <a:gd name="T11" fmla="*/ 1844 h 2702"/>
              <a:gd name="T12" fmla="*/ 2247 w 2702"/>
              <a:gd name="T13" fmla="*/ 2246 h 2702"/>
              <a:gd name="T14" fmla="*/ 1844 w 2702"/>
              <a:gd name="T15" fmla="*/ 2518 h 2702"/>
              <a:gd name="T16" fmla="*/ 1351 w 2702"/>
              <a:gd name="T17" fmla="*/ 2617 h 2702"/>
              <a:gd name="T18" fmla="*/ 858 w 2702"/>
              <a:gd name="T19" fmla="*/ 2518 h 2702"/>
              <a:gd name="T20" fmla="*/ 456 w 2702"/>
              <a:gd name="T21" fmla="*/ 2246 h 2702"/>
              <a:gd name="T22" fmla="*/ 184 w 2702"/>
              <a:gd name="T23" fmla="*/ 1844 h 2702"/>
              <a:gd name="T24" fmla="*/ 85 w 2702"/>
              <a:gd name="T25" fmla="*/ 1351 h 2702"/>
              <a:gd name="T26" fmla="*/ 184 w 2702"/>
              <a:gd name="T27" fmla="*/ 858 h 2702"/>
              <a:gd name="T28" fmla="*/ 456 w 2702"/>
              <a:gd name="T29" fmla="*/ 456 h 2702"/>
              <a:gd name="T30" fmla="*/ 858 w 2702"/>
              <a:gd name="T31" fmla="*/ 184 h 2702"/>
              <a:gd name="T32" fmla="*/ 1351 w 2702"/>
              <a:gd name="T33" fmla="*/ 85 h 2702"/>
              <a:gd name="T34" fmla="*/ 1351 w 2702"/>
              <a:gd name="T35" fmla="*/ 0 h 2702"/>
              <a:gd name="T36" fmla="*/ 0 w 2702"/>
              <a:gd name="T37" fmla="*/ 1351 h 2702"/>
              <a:gd name="T38" fmla="*/ 1351 w 2702"/>
              <a:gd name="T39" fmla="*/ 2702 h 2702"/>
              <a:gd name="T40" fmla="*/ 2702 w 2702"/>
              <a:gd name="T41" fmla="*/ 1351 h 2702"/>
              <a:gd name="T42" fmla="*/ 1351 w 2702"/>
              <a:gd name="T43" fmla="*/ 0 h 27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702" h="2702">
                <a:moveTo>
                  <a:pt x="1351" y="85"/>
                </a:moveTo>
                <a:cubicBezTo>
                  <a:pt x="1522" y="85"/>
                  <a:pt x="1688" y="118"/>
                  <a:pt x="1844" y="184"/>
                </a:cubicBezTo>
                <a:cubicBezTo>
                  <a:pt x="1995" y="248"/>
                  <a:pt x="2130" y="339"/>
                  <a:pt x="2247" y="456"/>
                </a:cubicBezTo>
                <a:cubicBezTo>
                  <a:pt x="2363" y="572"/>
                  <a:pt x="2454" y="707"/>
                  <a:pt x="2518" y="858"/>
                </a:cubicBezTo>
                <a:cubicBezTo>
                  <a:pt x="2584" y="1014"/>
                  <a:pt x="2618" y="1180"/>
                  <a:pt x="2618" y="1351"/>
                </a:cubicBezTo>
                <a:cubicBezTo>
                  <a:pt x="2618" y="1522"/>
                  <a:pt x="2584" y="1688"/>
                  <a:pt x="2518" y="1844"/>
                </a:cubicBezTo>
                <a:cubicBezTo>
                  <a:pt x="2454" y="1995"/>
                  <a:pt x="2363" y="2130"/>
                  <a:pt x="2247" y="2246"/>
                </a:cubicBezTo>
                <a:cubicBezTo>
                  <a:pt x="2130" y="2363"/>
                  <a:pt x="1995" y="2454"/>
                  <a:pt x="1844" y="2518"/>
                </a:cubicBezTo>
                <a:cubicBezTo>
                  <a:pt x="1688" y="2584"/>
                  <a:pt x="1522" y="2617"/>
                  <a:pt x="1351" y="2617"/>
                </a:cubicBezTo>
                <a:cubicBezTo>
                  <a:pt x="1180" y="2617"/>
                  <a:pt x="1014" y="2584"/>
                  <a:pt x="858" y="2518"/>
                </a:cubicBezTo>
                <a:cubicBezTo>
                  <a:pt x="708" y="2454"/>
                  <a:pt x="572" y="2363"/>
                  <a:pt x="456" y="2246"/>
                </a:cubicBezTo>
                <a:cubicBezTo>
                  <a:pt x="339" y="2130"/>
                  <a:pt x="248" y="1995"/>
                  <a:pt x="184" y="1844"/>
                </a:cubicBezTo>
                <a:cubicBezTo>
                  <a:pt x="118" y="1688"/>
                  <a:pt x="85" y="1522"/>
                  <a:pt x="85" y="1351"/>
                </a:cubicBezTo>
                <a:cubicBezTo>
                  <a:pt x="85" y="1180"/>
                  <a:pt x="118" y="1014"/>
                  <a:pt x="184" y="858"/>
                </a:cubicBezTo>
                <a:cubicBezTo>
                  <a:pt x="248" y="707"/>
                  <a:pt x="339" y="572"/>
                  <a:pt x="456" y="456"/>
                </a:cubicBezTo>
                <a:cubicBezTo>
                  <a:pt x="572" y="339"/>
                  <a:pt x="708" y="248"/>
                  <a:pt x="858" y="184"/>
                </a:cubicBezTo>
                <a:cubicBezTo>
                  <a:pt x="1014" y="118"/>
                  <a:pt x="1180" y="85"/>
                  <a:pt x="1351" y="85"/>
                </a:cubicBezTo>
                <a:moveTo>
                  <a:pt x="1351" y="0"/>
                </a:moveTo>
                <a:cubicBezTo>
                  <a:pt x="605" y="0"/>
                  <a:pt x="0" y="605"/>
                  <a:pt x="0" y="1351"/>
                </a:cubicBezTo>
                <a:cubicBezTo>
                  <a:pt x="0" y="2097"/>
                  <a:pt x="605" y="2702"/>
                  <a:pt x="1351" y="2702"/>
                </a:cubicBezTo>
                <a:cubicBezTo>
                  <a:pt x="2097" y="2702"/>
                  <a:pt x="2702" y="2097"/>
                  <a:pt x="2702" y="1351"/>
                </a:cubicBezTo>
                <a:cubicBezTo>
                  <a:pt x="2702" y="605"/>
                  <a:pt x="2097" y="0"/>
                  <a:pt x="1351" y="0"/>
                </a:cubicBezTo>
              </a:path>
            </a:pathLst>
          </a:custGeom>
          <a:solidFill>
            <a:srgbClr val="31777B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" name="Freeform 75"/>
          <p:cNvSpPr/>
          <p:nvPr/>
        </p:nvSpPr>
        <p:spPr bwMode="auto">
          <a:xfrm>
            <a:off x="8394461" y="1356208"/>
            <a:ext cx="56669" cy="222202"/>
          </a:xfrm>
          <a:custGeom>
            <a:avLst/>
            <a:gdLst>
              <a:gd name="T0" fmla="*/ 16 w 32"/>
              <a:gd name="T1" fmla="*/ 0 h 128"/>
              <a:gd name="T2" fmla="*/ 0 w 32"/>
              <a:gd name="T3" fmla="*/ 16 h 128"/>
              <a:gd name="T4" fmla="*/ 0 w 32"/>
              <a:gd name="T5" fmla="*/ 112 h 128"/>
              <a:gd name="T6" fmla="*/ 16 w 32"/>
              <a:gd name="T7" fmla="*/ 128 h 128"/>
              <a:gd name="T8" fmla="*/ 32 w 32"/>
              <a:gd name="T9" fmla="*/ 112 h 128"/>
              <a:gd name="T10" fmla="*/ 32 w 32"/>
              <a:gd name="T11" fmla="*/ 16 h 128"/>
              <a:gd name="T12" fmla="*/ 16 w 32"/>
              <a:gd name="T13" fmla="*/ 0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" h="128">
                <a:moveTo>
                  <a:pt x="16" y="0"/>
                </a:moveTo>
                <a:cubicBezTo>
                  <a:pt x="7" y="0"/>
                  <a:pt x="0" y="7"/>
                  <a:pt x="0" y="16"/>
                </a:cubicBezTo>
                <a:cubicBezTo>
                  <a:pt x="0" y="112"/>
                  <a:pt x="0" y="112"/>
                  <a:pt x="0" y="112"/>
                </a:cubicBezTo>
                <a:cubicBezTo>
                  <a:pt x="0" y="121"/>
                  <a:pt x="7" y="128"/>
                  <a:pt x="16" y="128"/>
                </a:cubicBezTo>
                <a:cubicBezTo>
                  <a:pt x="25" y="128"/>
                  <a:pt x="32" y="121"/>
                  <a:pt x="32" y="112"/>
                </a:cubicBezTo>
                <a:cubicBezTo>
                  <a:pt x="32" y="16"/>
                  <a:pt x="32" y="16"/>
                  <a:pt x="32" y="16"/>
                </a:cubicBezTo>
                <a:cubicBezTo>
                  <a:pt x="32" y="7"/>
                  <a:pt x="25" y="0"/>
                  <a:pt x="16" y="0"/>
                </a:cubicBezTo>
              </a:path>
            </a:pathLst>
          </a:custGeom>
          <a:solidFill>
            <a:srgbClr val="E775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" name="Freeform 76"/>
          <p:cNvSpPr/>
          <p:nvPr/>
        </p:nvSpPr>
        <p:spPr bwMode="auto">
          <a:xfrm>
            <a:off x="8394461" y="1348752"/>
            <a:ext cx="56669" cy="222202"/>
          </a:xfrm>
          <a:custGeom>
            <a:avLst/>
            <a:gdLst>
              <a:gd name="T0" fmla="*/ 32 w 32"/>
              <a:gd name="T1" fmla="*/ 112 h 128"/>
              <a:gd name="T2" fmla="*/ 16 w 32"/>
              <a:gd name="T3" fmla="*/ 128 h 128"/>
              <a:gd name="T4" fmla="*/ 0 w 32"/>
              <a:gd name="T5" fmla="*/ 112 h 128"/>
              <a:gd name="T6" fmla="*/ 0 w 32"/>
              <a:gd name="T7" fmla="*/ 16 h 128"/>
              <a:gd name="T8" fmla="*/ 16 w 32"/>
              <a:gd name="T9" fmla="*/ 0 h 128"/>
              <a:gd name="T10" fmla="*/ 32 w 32"/>
              <a:gd name="T11" fmla="*/ 16 h 128"/>
              <a:gd name="T12" fmla="*/ 32 w 32"/>
              <a:gd name="T13" fmla="*/ 112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" h="128">
                <a:moveTo>
                  <a:pt x="32" y="112"/>
                </a:moveTo>
                <a:cubicBezTo>
                  <a:pt x="32" y="121"/>
                  <a:pt x="25" y="128"/>
                  <a:pt x="16" y="128"/>
                </a:cubicBezTo>
                <a:cubicBezTo>
                  <a:pt x="7" y="128"/>
                  <a:pt x="0" y="121"/>
                  <a:pt x="0" y="112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25" y="0"/>
                  <a:pt x="32" y="7"/>
                  <a:pt x="32" y="16"/>
                </a:cubicBezTo>
                <a:lnTo>
                  <a:pt x="32" y="112"/>
                </a:lnTo>
                <a:close/>
              </a:path>
            </a:pathLst>
          </a:custGeom>
          <a:solidFill>
            <a:srgbClr val="42210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" name="Freeform 77"/>
          <p:cNvSpPr/>
          <p:nvPr/>
        </p:nvSpPr>
        <p:spPr bwMode="auto">
          <a:xfrm>
            <a:off x="10316732" y="3438045"/>
            <a:ext cx="222202" cy="55178"/>
          </a:xfrm>
          <a:custGeom>
            <a:avLst/>
            <a:gdLst>
              <a:gd name="T0" fmla="*/ 112 w 128"/>
              <a:gd name="T1" fmla="*/ 0 h 32"/>
              <a:gd name="T2" fmla="*/ 16 w 128"/>
              <a:gd name="T3" fmla="*/ 0 h 32"/>
              <a:gd name="T4" fmla="*/ 0 w 128"/>
              <a:gd name="T5" fmla="*/ 16 h 32"/>
              <a:gd name="T6" fmla="*/ 16 w 128"/>
              <a:gd name="T7" fmla="*/ 32 h 32"/>
              <a:gd name="T8" fmla="*/ 112 w 128"/>
              <a:gd name="T9" fmla="*/ 32 h 32"/>
              <a:gd name="T10" fmla="*/ 128 w 128"/>
              <a:gd name="T11" fmla="*/ 16 h 32"/>
              <a:gd name="T12" fmla="*/ 112 w 128"/>
              <a:gd name="T13" fmla="*/ 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8" h="32">
                <a:moveTo>
                  <a:pt x="112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25"/>
                  <a:pt x="7" y="32"/>
                  <a:pt x="16" y="32"/>
                </a:cubicBezTo>
                <a:cubicBezTo>
                  <a:pt x="112" y="32"/>
                  <a:pt x="112" y="32"/>
                  <a:pt x="112" y="32"/>
                </a:cubicBezTo>
                <a:cubicBezTo>
                  <a:pt x="121" y="32"/>
                  <a:pt x="128" y="25"/>
                  <a:pt x="128" y="16"/>
                </a:cubicBezTo>
                <a:cubicBezTo>
                  <a:pt x="128" y="7"/>
                  <a:pt x="121" y="0"/>
                  <a:pt x="112" y="0"/>
                </a:cubicBezTo>
              </a:path>
            </a:pathLst>
          </a:custGeom>
          <a:solidFill>
            <a:srgbClr val="E775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" name="Freeform 78"/>
          <p:cNvSpPr/>
          <p:nvPr/>
        </p:nvSpPr>
        <p:spPr bwMode="auto">
          <a:xfrm>
            <a:off x="10330153" y="3438045"/>
            <a:ext cx="216237" cy="55178"/>
          </a:xfrm>
          <a:custGeom>
            <a:avLst/>
            <a:gdLst>
              <a:gd name="T0" fmla="*/ 124 w 124"/>
              <a:gd name="T1" fmla="*/ 14 h 32"/>
              <a:gd name="T2" fmla="*/ 110 w 124"/>
              <a:gd name="T3" fmla="*/ 32 h 32"/>
              <a:gd name="T4" fmla="*/ 16 w 124"/>
              <a:gd name="T5" fmla="*/ 32 h 32"/>
              <a:gd name="T6" fmla="*/ 0 w 124"/>
              <a:gd name="T7" fmla="*/ 14 h 32"/>
              <a:gd name="T8" fmla="*/ 0 w 124"/>
              <a:gd name="T9" fmla="*/ 13 h 32"/>
              <a:gd name="T10" fmla="*/ 16 w 124"/>
              <a:gd name="T11" fmla="*/ 0 h 32"/>
              <a:gd name="T12" fmla="*/ 110 w 124"/>
              <a:gd name="T13" fmla="*/ 0 h 32"/>
              <a:gd name="T14" fmla="*/ 124 w 124"/>
              <a:gd name="T15" fmla="*/ 13 h 32"/>
              <a:gd name="T16" fmla="*/ 124 w 124"/>
              <a:gd name="T17" fmla="*/ 14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4" h="32">
                <a:moveTo>
                  <a:pt x="124" y="14"/>
                </a:moveTo>
                <a:cubicBezTo>
                  <a:pt x="124" y="23"/>
                  <a:pt x="119" y="32"/>
                  <a:pt x="110" y="32"/>
                </a:cubicBezTo>
                <a:cubicBezTo>
                  <a:pt x="16" y="32"/>
                  <a:pt x="16" y="32"/>
                  <a:pt x="16" y="32"/>
                </a:cubicBezTo>
                <a:cubicBezTo>
                  <a:pt x="7" y="32"/>
                  <a:pt x="0" y="23"/>
                  <a:pt x="0" y="14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4"/>
                  <a:pt x="7" y="0"/>
                  <a:pt x="16" y="0"/>
                </a:cubicBezTo>
                <a:cubicBezTo>
                  <a:pt x="110" y="0"/>
                  <a:pt x="110" y="0"/>
                  <a:pt x="110" y="0"/>
                </a:cubicBezTo>
                <a:cubicBezTo>
                  <a:pt x="119" y="0"/>
                  <a:pt x="124" y="4"/>
                  <a:pt x="124" y="13"/>
                </a:cubicBezTo>
                <a:lnTo>
                  <a:pt x="124" y="14"/>
                </a:lnTo>
                <a:close/>
              </a:path>
            </a:pathLst>
          </a:custGeom>
          <a:solidFill>
            <a:srgbClr val="42210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" name="Freeform 79"/>
          <p:cNvSpPr/>
          <p:nvPr/>
        </p:nvSpPr>
        <p:spPr bwMode="auto">
          <a:xfrm>
            <a:off x="8401918" y="5352858"/>
            <a:ext cx="55178" cy="222202"/>
          </a:xfrm>
          <a:custGeom>
            <a:avLst/>
            <a:gdLst>
              <a:gd name="T0" fmla="*/ 16 w 32"/>
              <a:gd name="T1" fmla="*/ 0 h 128"/>
              <a:gd name="T2" fmla="*/ 0 w 32"/>
              <a:gd name="T3" fmla="*/ 16 h 128"/>
              <a:gd name="T4" fmla="*/ 0 w 32"/>
              <a:gd name="T5" fmla="*/ 112 h 128"/>
              <a:gd name="T6" fmla="*/ 16 w 32"/>
              <a:gd name="T7" fmla="*/ 128 h 128"/>
              <a:gd name="T8" fmla="*/ 32 w 32"/>
              <a:gd name="T9" fmla="*/ 112 h 128"/>
              <a:gd name="T10" fmla="*/ 32 w 32"/>
              <a:gd name="T11" fmla="*/ 16 h 128"/>
              <a:gd name="T12" fmla="*/ 16 w 32"/>
              <a:gd name="T13" fmla="*/ 0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" h="128">
                <a:moveTo>
                  <a:pt x="16" y="0"/>
                </a:moveTo>
                <a:cubicBezTo>
                  <a:pt x="7" y="0"/>
                  <a:pt x="0" y="7"/>
                  <a:pt x="0" y="16"/>
                </a:cubicBezTo>
                <a:cubicBezTo>
                  <a:pt x="0" y="112"/>
                  <a:pt x="0" y="112"/>
                  <a:pt x="0" y="112"/>
                </a:cubicBezTo>
                <a:cubicBezTo>
                  <a:pt x="0" y="121"/>
                  <a:pt x="7" y="128"/>
                  <a:pt x="16" y="128"/>
                </a:cubicBezTo>
                <a:cubicBezTo>
                  <a:pt x="25" y="128"/>
                  <a:pt x="32" y="121"/>
                  <a:pt x="32" y="112"/>
                </a:cubicBezTo>
                <a:cubicBezTo>
                  <a:pt x="32" y="16"/>
                  <a:pt x="32" y="16"/>
                  <a:pt x="32" y="16"/>
                </a:cubicBezTo>
                <a:cubicBezTo>
                  <a:pt x="32" y="7"/>
                  <a:pt x="25" y="0"/>
                  <a:pt x="16" y="0"/>
                </a:cubicBezTo>
              </a:path>
            </a:pathLst>
          </a:custGeom>
          <a:solidFill>
            <a:srgbClr val="E775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" name="Freeform 80"/>
          <p:cNvSpPr/>
          <p:nvPr/>
        </p:nvSpPr>
        <p:spPr bwMode="auto">
          <a:xfrm>
            <a:off x="8401918" y="5366280"/>
            <a:ext cx="55178" cy="223693"/>
          </a:xfrm>
          <a:custGeom>
            <a:avLst/>
            <a:gdLst>
              <a:gd name="T0" fmla="*/ 32 w 32"/>
              <a:gd name="T1" fmla="*/ 112 h 128"/>
              <a:gd name="T2" fmla="*/ 16 w 32"/>
              <a:gd name="T3" fmla="*/ 128 h 128"/>
              <a:gd name="T4" fmla="*/ 0 w 32"/>
              <a:gd name="T5" fmla="*/ 112 h 128"/>
              <a:gd name="T6" fmla="*/ 0 w 32"/>
              <a:gd name="T7" fmla="*/ 16 h 128"/>
              <a:gd name="T8" fmla="*/ 16 w 32"/>
              <a:gd name="T9" fmla="*/ 0 h 128"/>
              <a:gd name="T10" fmla="*/ 32 w 32"/>
              <a:gd name="T11" fmla="*/ 16 h 128"/>
              <a:gd name="T12" fmla="*/ 32 w 32"/>
              <a:gd name="T13" fmla="*/ 112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" h="128">
                <a:moveTo>
                  <a:pt x="32" y="112"/>
                </a:moveTo>
                <a:cubicBezTo>
                  <a:pt x="32" y="121"/>
                  <a:pt x="25" y="128"/>
                  <a:pt x="16" y="128"/>
                </a:cubicBezTo>
                <a:cubicBezTo>
                  <a:pt x="7" y="128"/>
                  <a:pt x="0" y="121"/>
                  <a:pt x="0" y="112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25" y="0"/>
                  <a:pt x="32" y="7"/>
                  <a:pt x="32" y="16"/>
                </a:cubicBezTo>
                <a:lnTo>
                  <a:pt x="32" y="112"/>
                </a:lnTo>
                <a:close/>
              </a:path>
            </a:pathLst>
          </a:custGeom>
          <a:solidFill>
            <a:srgbClr val="42210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" name="Freeform 81"/>
          <p:cNvSpPr/>
          <p:nvPr/>
        </p:nvSpPr>
        <p:spPr bwMode="auto">
          <a:xfrm>
            <a:off x="6320080" y="3444010"/>
            <a:ext cx="223693" cy="56669"/>
          </a:xfrm>
          <a:custGeom>
            <a:avLst/>
            <a:gdLst>
              <a:gd name="T0" fmla="*/ 112 w 128"/>
              <a:gd name="T1" fmla="*/ 0 h 32"/>
              <a:gd name="T2" fmla="*/ 16 w 128"/>
              <a:gd name="T3" fmla="*/ 0 h 32"/>
              <a:gd name="T4" fmla="*/ 0 w 128"/>
              <a:gd name="T5" fmla="*/ 16 h 32"/>
              <a:gd name="T6" fmla="*/ 16 w 128"/>
              <a:gd name="T7" fmla="*/ 32 h 32"/>
              <a:gd name="T8" fmla="*/ 112 w 128"/>
              <a:gd name="T9" fmla="*/ 32 h 32"/>
              <a:gd name="T10" fmla="*/ 128 w 128"/>
              <a:gd name="T11" fmla="*/ 16 h 32"/>
              <a:gd name="T12" fmla="*/ 112 w 128"/>
              <a:gd name="T13" fmla="*/ 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8" h="32">
                <a:moveTo>
                  <a:pt x="112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25"/>
                  <a:pt x="7" y="32"/>
                  <a:pt x="16" y="32"/>
                </a:cubicBezTo>
                <a:cubicBezTo>
                  <a:pt x="112" y="32"/>
                  <a:pt x="112" y="32"/>
                  <a:pt x="112" y="32"/>
                </a:cubicBezTo>
                <a:cubicBezTo>
                  <a:pt x="121" y="32"/>
                  <a:pt x="128" y="25"/>
                  <a:pt x="128" y="16"/>
                </a:cubicBezTo>
                <a:cubicBezTo>
                  <a:pt x="128" y="7"/>
                  <a:pt x="121" y="0"/>
                  <a:pt x="112" y="0"/>
                </a:cubicBezTo>
              </a:path>
            </a:pathLst>
          </a:custGeom>
          <a:solidFill>
            <a:srgbClr val="E775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" name="Freeform 82"/>
          <p:cNvSpPr/>
          <p:nvPr/>
        </p:nvSpPr>
        <p:spPr bwMode="auto">
          <a:xfrm>
            <a:off x="6314115" y="3444010"/>
            <a:ext cx="222202" cy="56669"/>
          </a:xfrm>
          <a:custGeom>
            <a:avLst/>
            <a:gdLst>
              <a:gd name="T0" fmla="*/ 128 w 128"/>
              <a:gd name="T1" fmla="*/ 16 h 32"/>
              <a:gd name="T2" fmla="*/ 112 w 128"/>
              <a:gd name="T3" fmla="*/ 32 h 32"/>
              <a:gd name="T4" fmla="*/ 16 w 128"/>
              <a:gd name="T5" fmla="*/ 32 h 32"/>
              <a:gd name="T6" fmla="*/ 0 w 128"/>
              <a:gd name="T7" fmla="*/ 16 h 32"/>
              <a:gd name="T8" fmla="*/ 16 w 128"/>
              <a:gd name="T9" fmla="*/ 0 h 32"/>
              <a:gd name="T10" fmla="*/ 112 w 128"/>
              <a:gd name="T11" fmla="*/ 0 h 32"/>
              <a:gd name="T12" fmla="*/ 128 w 128"/>
              <a:gd name="T13" fmla="*/ 16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8" h="32">
                <a:moveTo>
                  <a:pt x="128" y="16"/>
                </a:moveTo>
                <a:cubicBezTo>
                  <a:pt x="128" y="25"/>
                  <a:pt x="121" y="32"/>
                  <a:pt x="112" y="32"/>
                </a:cubicBezTo>
                <a:cubicBezTo>
                  <a:pt x="16" y="32"/>
                  <a:pt x="16" y="32"/>
                  <a:pt x="16" y="32"/>
                </a:cubicBezTo>
                <a:cubicBezTo>
                  <a:pt x="7" y="32"/>
                  <a:pt x="0" y="25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112" y="0"/>
                  <a:pt x="112" y="0"/>
                  <a:pt x="112" y="0"/>
                </a:cubicBezTo>
                <a:cubicBezTo>
                  <a:pt x="121" y="0"/>
                  <a:pt x="128" y="7"/>
                  <a:pt x="128" y="16"/>
                </a:cubicBezTo>
                <a:close/>
              </a:path>
            </a:pathLst>
          </a:custGeom>
          <a:solidFill>
            <a:srgbClr val="42210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" name="Freeform 83"/>
          <p:cNvSpPr/>
          <p:nvPr/>
        </p:nvSpPr>
        <p:spPr bwMode="auto">
          <a:xfrm>
            <a:off x="6664567" y="2280806"/>
            <a:ext cx="204306" cy="149129"/>
          </a:xfrm>
          <a:custGeom>
            <a:avLst/>
            <a:gdLst>
              <a:gd name="T0" fmla="*/ 19 w 117"/>
              <a:gd name="T1" fmla="*/ 0 h 86"/>
              <a:gd name="T2" fmla="*/ 5 w 117"/>
              <a:gd name="T3" fmla="*/ 7 h 86"/>
              <a:gd name="T4" fmla="*/ 10 w 117"/>
              <a:gd name="T5" fmla="*/ 30 h 86"/>
              <a:gd name="T6" fmla="*/ 89 w 117"/>
              <a:gd name="T7" fmla="*/ 84 h 86"/>
              <a:gd name="T8" fmla="*/ 98 w 117"/>
              <a:gd name="T9" fmla="*/ 86 h 86"/>
              <a:gd name="T10" fmla="*/ 112 w 117"/>
              <a:gd name="T11" fmla="*/ 79 h 86"/>
              <a:gd name="T12" fmla="*/ 108 w 117"/>
              <a:gd name="T13" fmla="*/ 56 h 86"/>
              <a:gd name="T14" fmla="*/ 28 w 117"/>
              <a:gd name="T15" fmla="*/ 3 h 86"/>
              <a:gd name="T16" fmla="*/ 19 w 117"/>
              <a:gd name="T17" fmla="*/ 0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7" h="86">
                <a:moveTo>
                  <a:pt x="19" y="0"/>
                </a:moveTo>
                <a:cubicBezTo>
                  <a:pt x="14" y="0"/>
                  <a:pt x="8" y="3"/>
                  <a:pt x="5" y="7"/>
                </a:cubicBezTo>
                <a:cubicBezTo>
                  <a:pt x="0" y="15"/>
                  <a:pt x="2" y="25"/>
                  <a:pt x="10" y="30"/>
                </a:cubicBezTo>
                <a:cubicBezTo>
                  <a:pt x="89" y="84"/>
                  <a:pt x="89" y="84"/>
                  <a:pt x="89" y="84"/>
                </a:cubicBezTo>
                <a:cubicBezTo>
                  <a:pt x="92" y="86"/>
                  <a:pt x="95" y="86"/>
                  <a:pt x="98" y="86"/>
                </a:cubicBezTo>
                <a:cubicBezTo>
                  <a:pt x="104" y="86"/>
                  <a:pt x="109" y="84"/>
                  <a:pt x="112" y="79"/>
                </a:cubicBezTo>
                <a:cubicBezTo>
                  <a:pt x="117" y="72"/>
                  <a:pt x="115" y="61"/>
                  <a:pt x="108" y="56"/>
                </a:cubicBezTo>
                <a:cubicBezTo>
                  <a:pt x="28" y="3"/>
                  <a:pt x="28" y="3"/>
                  <a:pt x="28" y="3"/>
                </a:cubicBezTo>
                <a:cubicBezTo>
                  <a:pt x="25" y="1"/>
                  <a:pt x="22" y="0"/>
                  <a:pt x="19" y="0"/>
                </a:cubicBezTo>
              </a:path>
            </a:pathLst>
          </a:custGeom>
          <a:solidFill>
            <a:srgbClr val="E775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" name="Freeform 84"/>
          <p:cNvSpPr/>
          <p:nvPr/>
        </p:nvSpPr>
        <p:spPr bwMode="auto">
          <a:xfrm>
            <a:off x="6660094" y="2273350"/>
            <a:ext cx="202815" cy="158076"/>
          </a:xfrm>
          <a:custGeom>
            <a:avLst/>
            <a:gdLst>
              <a:gd name="T0" fmla="*/ 107 w 117"/>
              <a:gd name="T1" fmla="*/ 58 h 91"/>
              <a:gd name="T2" fmla="*/ 112 w 117"/>
              <a:gd name="T3" fmla="*/ 81 h 91"/>
              <a:gd name="T4" fmla="*/ 89 w 117"/>
              <a:gd name="T5" fmla="*/ 86 h 91"/>
              <a:gd name="T6" fmla="*/ 10 w 117"/>
              <a:gd name="T7" fmla="*/ 32 h 91"/>
              <a:gd name="T8" fmla="*/ 5 w 117"/>
              <a:gd name="T9" fmla="*/ 9 h 91"/>
              <a:gd name="T10" fmla="*/ 28 w 117"/>
              <a:gd name="T11" fmla="*/ 5 h 91"/>
              <a:gd name="T12" fmla="*/ 107 w 117"/>
              <a:gd name="T13" fmla="*/ 58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7" h="91">
                <a:moveTo>
                  <a:pt x="107" y="58"/>
                </a:moveTo>
                <a:cubicBezTo>
                  <a:pt x="115" y="63"/>
                  <a:pt x="117" y="73"/>
                  <a:pt x="112" y="81"/>
                </a:cubicBezTo>
                <a:cubicBezTo>
                  <a:pt x="107" y="89"/>
                  <a:pt x="97" y="91"/>
                  <a:pt x="89" y="86"/>
                </a:cubicBezTo>
                <a:cubicBezTo>
                  <a:pt x="10" y="32"/>
                  <a:pt x="10" y="32"/>
                  <a:pt x="10" y="32"/>
                </a:cubicBezTo>
                <a:cubicBezTo>
                  <a:pt x="2" y="27"/>
                  <a:pt x="0" y="17"/>
                  <a:pt x="5" y="9"/>
                </a:cubicBezTo>
                <a:cubicBezTo>
                  <a:pt x="10" y="2"/>
                  <a:pt x="21" y="0"/>
                  <a:pt x="28" y="5"/>
                </a:cubicBezTo>
                <a:lnTo>
                  <a:pt x="107" y="58"/>
                </a:lnTo>
                <a:close/>
              </a:path>
            </a:pathLst>
          </a:custGeom>
          <a:solidFill>
            <a:srgbClr val="42210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" name="Freeform 85"/>
          <p:cNvSpPr/>
          <p:nvPr/>
        </p:nvSpPr>
        <p:spPr bwMode="auto">
          <a:xfrm>
            <a:off x="9462224" y="1709643"/>
            <a:ext cx="158077" cy="196850"/>
          </a:xfrm>
          <a:custGeom>
            <a:avLst/>
            <a:gdLst>
              <a:gd name="T0" fmla="*/ 72 w 91"/>
              <a:gd name="T1" fmla="*/ 0 h 113"/>
              <a:gd name="T2" fmla="*/ 58 w 91"/>
              <a:gd name="T3" fmla="*/ 8 h 113"/>
              <a:gd name="T4" fmla="*/ 5 w 91"/>
              <a:gd name="T5" fmla="*/ 87 h 113"/>
              <a:gd name="T6" fmla="*/ 9 w 91"/>
              <a:gd name="T7" fmla="*/ 110 h 113"/>
              <a:gd name="T8" fmla="*/ 19 w 91"/>
              <a:gd name="T9" fmla="*/ 113 h 113"/>
              <a:gd name="T10" fmla="*/ 32 w 91"/>
              <a:gd name="T11" fmla="*/ 105 h 113"/>
              <a:gd name="T12" fmla="*/ 86 w 91"/>
              <a:gd name="T13" fmla="*/ 26 h 113"/>
              <a:gd name="T14" fmla="*/ 81 w 91"/>
              <a:gd name="T15" fmla="*/ 3 h 113"/>
              <a:gd name="T16" fmla="*/ 72 w 91"/>
              <a:gd name="T17" fmla="*/ 0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1" h="113">
                <a:moveTo>
                  <a:pt x="72" y="0"/>
                </a:moveTo>
                <a:cubicBezTo>
                  <a:pt x="67" y="0"/>
                  <a:pt x="61" y="3"/>
                  <a:pt x="58" y="8"/>
                </a:cubicBezTo>
                <a:cubicBezTo>
                  <a:pt x="5" y="87"/>
                  <a:pt x="5" y="87"/>
                  <a:pt x="5" y="87"/>
                </a:cubicBezTo>
                <a:cubicBezTo>
                  <a:pt x="0" y="94"/>
                  <a:pt x="2" y="105"/>
                  <a:pt x="9" y="110"/>
                </a:cubicBezTo>
                <a:cubicBezTo>
                  <a:pt x="12" y="112"/>
                  <a:pt x="15" y="113"/>
                  <a:pt x="19" y="113"/>
                </a:cubicBezTo>
                <a:cubicBezTo>
                  <a:pt x="24" y="113"/>
                  <a:pt x="29" y="110"/>
                  <a:pt x="32" y="105"/>
                </a:cubicBezTo>
                <a:cubicBezTo>
                  <a:pt x="86" y="26"/>
                  <a:pt x="86" y="26"/>
                  <a:pt x="86" y="26"/>
                </a:cubicBezTo>
                <a:cubicBezTo>
                  <a:pt x="91" y="18"/>
                  <a:pt x="89" y="8"/>
                  <a:pt x="81" y="3"/>
                </a:cubicBezTo>
                <a:cubicBezTo>
                  <a:pt x="78" y="1"/>
                  <a:pt x="75" y="0"/>
                  <a:pt x="72" y="0"/>
                </a:cubicBezTo>
              </a:path>
            </a:pathLst>
          </a:custGeom>
          <a:solidFill>
            <a:srgbClr val="E775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" name="Freeform 86"/>
          <p:cNvSpPr/>
          <p:nvPr/>
        </p:nvSpPr>
        <p:spPr bwMode="auto">
          <a:xfrm>
            <a:off x="9469680" y="1699204"/>
            <a:ext cx="156585" cy="198341"/>
          </a:xfrm>
          <a:custGeom>
            <a:avLst/>
            <a:gdLst>
              <a:gd name="T0" fmla="*/ 78 w 90"/>
              <a:gd name="T1" fmla="*/ 5 h 114"/>
              <a:gd name="T2" fmla="*/ 85 w 90"/>
              <a:gd name="T3" fmla="*/ 28 h 114"/>
              <a:gd name="T4" fmla="*/ 32 w 90"/>
              <a:gd name="T5" fmla="*/ 105 h 114"/>
              <a:gd name="T6" fmla="*/ 8 w 90"/>
              <a:gd name="T7" fmla="*/ 109 h 114"/>
              <a:gd name="T8" fmla="*/ 8 w 90"/>
              <a:gd name="T9" fmla="*/ 109 h 114"/>
              <a:gd name="T10" fmla="*/ 5 w 90"/>
              <a:gd name="T11" fmla="*/ 87 h 114"/>
              <a:gd name="T12" fmla="*/ 57 w 90"/>
              <a:gd name="T13" fmla="*/ 9 h 114"/>
              <a:gd name="T14" fmla="*/ 78 w 90"/>
              <a:gd name="T15" fmla="*/ 5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0" h="114">
                <a:moveTo>
                  <a:pt x="78" y="5"/>
                </a:moveTo>
                <a:cubicBezTo>
                  <a:pt x="86" y="10"/>
                  <a:pt x="90" y="20"/>
                  <a:pt x="85" y="28"/>
                </a:cubicBezTo>
                <a:cubicBezTo>
                  <a:pt x="32" y="105"/>
                  <a:pt x="32" y="105"/>
                  <a:pt x="32" y="105"/>
                </a:cubicBezTo>
                <a:cubicBezTo>
                  <a:pt x="27" y="113"/>
                  <a:pt x="16" y="114"/>
                  <a:pt x="8" y="109"/>
                </a:cubicBezTo>
                <a:cubicBezTo>
                  <a:pt x="8" y="109"/>
                  <a:pt x="8" y="109"/>
                  <a:pt x="8" y="109"/>
                </a:cubicBezTo>
                <a:cubicBezTo>
                  <a:pt x="1" y="104"/>
                  <a:pt x="0" y="95"/>
                  <a:pt x="5" y="87"/>
                </a:cubicBezTo>
                <a:cubicBezTo>
                  <a:pt x="57" y="9"/>
                  <a:pt x="57" y="9"/>
                  <a:pt x="57" y="9"/>
                </a:cubicBezTo>
                <a:cubicBezTo>
                  <a:pt x="62" y="2"/>
                  <a:pt x="70" y="0"/>
                  <a:pt x="78" y="5"/>
                </a:cubicBezTo>
                <a:close/>
              </a:path>
            </a:pathLst>
          </a:custGeom>
          <a:solidFill>
            <a:srgbClr val="42210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" name="Freeform 89"/>
          <p:cNvSpPr/>
          <p:nvPr/>
        </p:nvSpPr>
        <p:spPr bwMode="auto">
          <a:xfrm>
            <a:off x="7235731" y="5032232"/>
            <a:ext cx="158077" cy="195359"/>
          </a:xfrm>
          <a:custGeom>
            <a:avLst/>
            <a:gdLst>
              <a:gd name="T0" fmla="*/ 72 w 91"/>
              <a:gd name="T1" fmla="*/ 0 h 112"/>
              <a:gd name="T2" fmla="*/ 58 w 91"/>
              <a:gd name="T3" fmla="*/ 7 h 112"/>
              <a:gd name="T4" fmla="*/ 5 w 91"/>
              <a:gd name="T5" fmla="*/ 86 h 112"/>
              <a:gd name="T6" fmla="*/ 9 w 91"/>
              <a:gd name="T7" fmla="*/ 109 h 112"/>
              <a:gd name="T8" fmla="*/ 19 w 91"/>
              <a:gd name="T9" fmla="*/ 112 h 112"/>
              <a:gd name="T10" fmla="*/ 32 w 91"/>
              <a:gd name="T11" fmla="*/ 105 h 112"/>
              <a:gd name="T12" fmla="*/ 86 w 91"/>
              <a:gd name="T13" fmla="*/ 25 h 112"/>
              <a:gd name="T14" fmla="*/ 81 w 91"/>
              <a:gd name="T15" fmla="*/ 2 h 112"/>
              <a:gd name="T16" fmla="*/ 72 w 91"/>
              <a:gd name="T17" fmla="*/ 0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1" h="112">
                <a:moveTo>
                  <a:pt x="72" y="0"/>
                </a:moveTo>
                <a:cubicBezTo>
                  <a:pt x="67" y="0"/>
                  <a:pt x="62" y="2"/>
                  <a:pt x="58" y="7"/>
                </a:cubicBezTo>
                <a:cubicBezTo>
                  <a:pt x="5" y="86"/>
                  <a:pt x="5" y="86"/>
                  <a:pt x="5" y="86"/>
                </a:cubicBezTo>
                <a:cubicBezTo>
                  <a:pt x="0" y="94"/>
                  <a:pt x="2" y="104"/>
                  <a:pt x="9" y="109"/>
                </a:cubicBezTo>
                <a:cubicBezTo>
                  <a:pt x="12" y="111"/>
                  <a:pt x="16" y="112"/>
                  <a:pt x="19" y="112"/>
                </a:cubicBezTo>
                <a:cubicBezTo>
                  <a:pt x="24" y="112"/>
                  <a:pt x="29" y="109"/>
                  <a:pt x="32" y="105"/>
                </a:cubicBezTo>
                <a:cubicBezTo>
                  <a:pt x="86" y="25"/>
                  <a:pt x="86" y="25"/>
                  <a:pt x="86" y="25"/>
                </a:cubicBezTo>
                <a:cubicBezTo>
                  <a:pt x="91" y="18"/>
                  <a:pt x="89" y="7"/>
                  <a:pt x="81" y="2"/>
                </a:cubicBezTo>
                <a:cubicBezTo>
                  <a:pt x="78" y="0"/>
                  <a:pt x="75" y="0"/>
                  <a:pt x="72" y="0"/>
                </a:cubicBezTo>
              </a:path>
            </a:pathLst>
          </a:custGeom>
          <a:solidFill>
            <a:srgbClr val="E775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" name="Freeform 90"/>
          <p:cNvSpPr/>
          <p:nvPr/>
        </p:nvSpPr>
        <p:spPr bwMode="auto">
          <a:xfrm>
            <a:off x="7232748" y="5032232"/>
            <a:ext cx="158077" cy="204306"/>
          </a:xfrm>
          <a:custGeom>
            <a:avLst/>
            <a:gdLst>
              <a:gd name="T0" fmla="*/ 81 w 91"/>
              <a:gd name="T1" fmla="*/ 5 h 117"/>
              <a:gd name="T2" fmla="*/ 86 w 91"/>
              <a:gd name="T3" fmla="*/ 28 h 117"/>
              <a:gd name="T4" fmla="*/ 32 w 91"/>
              <a:gd name="T5" fmla="*/ 108 h 117"/>
              <a:gd name="T6" fmla="*/ 9 w 91"/>
              <a:gd name="T7" fmla="*/ 112 h 117"/>
              <a:gd name="T8" fmla="*/ 5 w 91"/>
              <a:gd name="T9" fmla="*/ 89 h 117"/>
              <a:gd name="T10" fmla="*/ 58 w 91"/>
              <a:gd name="T11" fmla="*/ 10 h 117"/>
              <a:gd name="T12" fmla="*/ 81 w 91"/>
              <a:gd name="T13" fmla="*/ 5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1" h="117">
                <a:moveTo>
                  <a:pt x="81" y="5"/>
                </a:moveTo>
                <a:cubicBezTo>
                  <a:pt x="89" y="11"/>
                  <a:pt x="91" y="21"/>
                  <a:pt x="86" y="28"/>
                </a:cubicBezTo>
                <a:cubicBezTo>
                  <a:pt x="32" y="108"/>
                  <a:pt x="32" y="108"/>
                  <a:pt x="32" y="108"/>
                </a:cubicBezTo>
                <a:cubicBezTo>
                  <a:pt x="27" y="115"/>
                  <a:pt x="17" y="117"/>
                  <a:pt x="9" y="112"/>
                </a:cubicBezTo>
                <a:cubicBezTo>
                  <a:pt x="2" y="107"/>
                  <a:pt x="0" y="97"/>
                  <a:pt x="5" y="89"/>
                </a:cubicBezTo>
                <a:cubicBezTo>
                  <a:pt x="58" y="10"/>
                  <a:pt x="58" y="10"/>
                  <a:pt x="58" y="10"/>
                </a:cubicBezTo>
                <a:cubicBezTo>
                  <a:pt x="63" y="2"/>
                  <a:pt x="74" y="0"/>
                  <a:pt x="81" y="5"/>
                </a:cubicBezTo>
                <a:close/>
              </a:path>
            </a:pathLst>
          </a:custGeom>
          <a:solidFill>
            <a:srgbClr val="42210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" name="Freeform 91"/>
          <p:cNvSpPr/>
          <p:nvPr/>
        </p:nvSpPr>
        <p:spPr bwMode="auto">
          <a:xfrm>
            <a:off x="7408720" y="1605253"/>
            <a:ext cx="144655" cy="202815"/>
          </a:xfrm>
          <a:custGeom>
            <a:avLst/>
            <a:gdLst>
              <a:gd name="T0" fmla="*/ 19 w 83"/>
              <a:gd name="T1" fmla="*/ 0 h 117"/>
              <a:gd name="T2" fmla="*/ 11 w 83"/>
              <a:gd name="T3" fmla="*/ 2 h 117"/>
              <a:gd name="T4" fmla="*/ 4 w 83"/>
              <a:gd name="T5" fmla="*/ 24 h 117"/>
              <a:gd name="T6" fmla="*/ 49 w 83"/>
              <a:gd name="T7" fmla="*/ 108 h 117"/>
              <a:gd name="T8" fmla="*/ 64 w 83"/>
              <a:gd name="T9" fmla="*/ 117 h 117"/>
              <a:gd name="T10" fmla="*/ 72 w 83"/>
              <a:gd name="T11" fmla="*/ 115 h 117"/>
              <a:gd name="T12" fmla="*/ 79 w 83"/>
              <a:gd name="T13" fmla="*/ 93 h 117"/>
              <a:gd name="T14" fmla="*/ 33 w 83"/>
              <a:gd name="T15" fmla="*/ 9 h 117"/>
              <a:gd name="T16" fmla="*/ 19 w 83"/>
              <a:gd name="T17" fmla="*/ 0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3" h="117">
                <a:moveTo>
                  <a:pt x="19" y="0"/>
                </a:moveTo>
                <a:cubicBezTo>
                  <a:pt x="16" y="0"/>
                  <a:pt x="13" y="0"/>
                  <a:pt x="11" y="2"/>
                </a:cubicBezTo>
                <a:cubicBezTo>
                  <a:pt x="3" y="6"/>
                  <a:pt x="0" y="16"/>
                  <a:pt x="4" y="24"/>
                </a:cubicBezTo>
                <a:cubicBezTo>
                  <a:pt x="49" y="108"/>
                  <a:pt x="49" y="108"/>
                  <a:pt x="49" y="108"/>
                </a:cubicBezTo>
                <a:cubicBezTo>
                  <a:pt x="52" y="114"/>
                  <a:pt x="58" y="117"/>
                  <a:pt x="64" y="117"/>
                </a:cubicBezTo>
                <a:cubicBezTo>
                  <a:pt x="67" y="117"/>
                  <a:pt x="69" y="116"/>
                  <a:pt x="72" y="115"/>
                </a:cubicBezTo>
                <a:cubicBezTo>
                  <a:pt x="80" y="111"/>
                  <a:pt x="83" y="101"/>
                  <a:pt x="79" y="93"/>
                </a:cubicBezTo>
                <a:cubicBezTo>
                  <a:pt x="33" y="9"/>
                  <a:pt x="33" y="9"/>
                  <a:pt x="33" y="9"/>
                </a:cubicBezTo>
                <a:cubicBezTo>
                  <a:pt x="30" y="3"/>
                  <a:pt x="25" y="0"/>
                  <a:pt x="19" y="0"/>
                </a:cubicBezTo>
              </a:path>
            </a:pathLst>
          </a:custGeom>
          <a:solidFill>
            <a:srgbClr val="E775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" name="Freeform 92"/>
          <p:cNvSpPr/>
          <p:nvPr/>
        </p:nvSpPr>
        <p:spPr bwMode="auto">
          <a:xfrm>
            <a:off x="7404246" y="1594814"/>
            <a:ext cx="144655" cy="211763"/>
          </a:xfrm>
          <a:custGeom>
            <a:avLst/>
            <a:gdLst>
              <a:gd name="T0" fmla="*/ 79 w 83"/>
              <a:gd name="T1" fmla="*/ 96 h 122"/>
              <a:gd name="T2" fmla="*/ 72 w 83"/>
              <a:gd name="T3" fmla="*/ 118 h 122"/>
              <a:gd name="T4" fmla="*/ 50 w 83"/>
              <a:gd name="T5" fmla="*/ 111 h 122"/>
              <a:gd name="T6" fmla="*/ 4 w 83"/>
              <a:gd name="T7" fmla="*/ 27 h 122"/>
              <a:gd name="T8" fmla="*/ 11 w 83"/>
              <a:gd name="T9" fmla="*/ 5 h 122"/>
              <a:gd name="T10" fmla="*/ 34 w 83"/>
              <a:gd name="T11" fmla="*/ 11 h 122"/>
              <a:gd name="T12" fmla="*/ 79 w 83"/>
              <a:gd name="T13" fmla="*/ 96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3" h="122">
                <a:moveTo>
                  <a:pt x="79" y="96"/>
                </a:moveTo>
                <a:cubicBezTo>
                  <a:pt x="83" y="104"/>
                  <a:pt x="80" y="114"/>
                  <a:pt x="72" y="118"/>
                </a:cubicBezTo>
                <a:cubicBezTo>
                  <a:pt x="64" y="122"/>
                  <a:pt x="54" y="119"/>
                  <a:pt x="50" y="111"/>
                </a:cubicBezTo>
                <a:cubicBezTo>
                  <a:pt x="4" y="27"/>
                  <a:pt x="4" y="27"/>
                  <a:pt x="4" y="27"/>
                </a:cubicBezTo>
                <a:cubicBezTo>
                  <a:pt x="0" y="19"/>
                  <a:pt x="3" y="9"/>
                  <a:pt x="11" y="5"/>
                </a:cubicBezTo>
                <a:cubicBezTo>
                  <a:pt x="19" y="0"/>
                  <a:pt x="29" y="3"/>
                  <a:pt x="34" y="11"/>
                </a:cubicBezTo>
                <a:lnTo>
                  <a:pt x="79" y="96"/>
                </a:lnTo>
                <a:close/>
              </a:path>
            </a:pathLst>
          </a:custGeom>
          <a:solidFill>
            <a:srgbClr val="42210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" name="Freeform 93"/>
          <p:cNvSpPr/>
          <p:nvPr/>
        </p:nvSpPr>
        <p:spPr bwMode="auto">
          <a:xfrm>
            <a:off x="10081108" y="2450813"/>
            <a:ext cx="213254" cy="137198"/>
          </a:xfrm>
          <a:custGeom>
            <a:avLst/>
            <a:gdLst>
              <a:gd name="T0" fmla="*/ 103 w 122"/>
              <a:gd name="T1" fmla="*/ 0 h 79"/>
              <a:gd name="T2" fmla="*/ 95 w 122"/>
              <a:gd name="T3" fmla="*/ 2 h 79"/>
              <a:gd name="T4" fmla="*/ 11 w 122"/>
              <a:gd name="T5" fmla="*/ 48 h 79"/>
              <a:gd name="T6" fmla="*/ 4 w 122"/>
              <a:gd name="T7" fmla="*/ 70 h 79"/>
              <a:gd name="T8" fmla="*/ 19 w 122"/>
              <a:gd name="T9" fmla="*/ 79 h 79"/>
              <a:gd name="T10" fmla="*/ 27 w 122"/>
              <a:gd name="T11" fmla="*/ 77 h 79"/>
              <a:gd name="T12" fmla="*/ 111 w 122"/>
              <a:gd name="T13" fmla="*/ 31 h 79"/>
              <a:gd name="T14" fmla="*/ 118 w 122"/>
              <a:gd name="T15" fmla="*/ 9 h 79"/>
              <a:gd name="T16" fmla="*/ 103 w 122"/>
              <a:gd name="T17" fmla="*/ 0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2" h="79">
                <a:moveTo>
                  <a:pt x="103" y="0"/>
                </a:moveTo>
                <a:cubicBezTo>
                  <a:pt x="101" y="0"/>
                  <a:pt x="98" y="1"/>
                  <a:pt x="95" y="2"/>
                </a:cubicBezTo>
                <a:cubicBezTo>
                  <a:pt x="11" y="48"/>
                  <a:pt x="11" y="48"/>
                  <a:pt x="11" y="48"/>
                </a:cubicBezTo>
                <a:cubicBezTo>
                  <a:pt x="3" y="52"/>
                  <a:pt x="0" y="62"/>
                  <a:pt x="4" y="70"/>
                </a:cubicBezTo>
                <a:cubicBezTo>
                  <a:pt x="7" y="75"/>
                  <a:pt x="13" y="79"/>
                  <a:pt x="19" y="79"/>
                </a:cubicBezTo>
                <a:cubicBezTo>
                  <a:pt x="22" y="79"/>
                  <a:pt x="24" y="78"/>
                  <a:pt x="27" y="77"/>
                </a:cubicBezTo>
                <a:cubicBezTo>
                  <a:pt x="111" y="31"/>
                  <a:pt x="111" y="31"/>
                  <a:pt x="111" y="31"/>
                </a:cubicBezTo>
                <a:cubicBezTo>
                  <a:pt x="119" y="27"/>
                  <a:pt x="122" y="17"/>
                  <a:pt x="118" y="9"/>
                </a:cubicBezTo>
                <a:cubicBezTo>
                  <a:pt x="115" y="4"/>
                  <a:pt x="109" y="0"/>
                  <a:pt x="103" y="0"/>
                </a:cubicBezTo>
              </a:path>
            </a:pathLst>
          </a:custGeom>
          <a:solidFill>
            <a:srgbClr val="E775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" name="Freeform 94"/>
          <p:cNvSpPr/>
          <p:nvPr/>
        </p:nvSpPr>
        <p:spPr bwMode="auto">
          <a:xfrm>
            <a:off x="10091547" y="2443357"/>
            <a:ext cx="207289" cy="143164"/>
          </a:xfrm>
          <a:custGeom>
            <a:avLst/>
            <a:gdLst>
              <a:gd name="T0" fmla="*/ 114 w 119"/>
              <a:gd name="T1" fmla="*/ 10 h 82"/>
              <a:gd name="T2" fmla="*/ 110 w 119"/>
              <a:gd name="T3" fmla="*/ 33 h 82"/>
              <a:gd name="T4" fmla="*/ 27 w 119"/>
              <a:gd name="T5" fmla="*/ 77 h 82"/>
              <a:gd name="T6" fmla="*/ 4 w 119"/>
              <a:gd name="T7" fmla="*/ 69 h 82"/>
              <a:gd name="T8" fmla="*/ 4 w 119"/>
              <a:gd name="T9" fmla="*/ 69 h 82"/>
              <a:gd name="T10" fmla="*/ 12 w 119"/>
              <a:gd name="T11" fmla="*/ 48 h 82"/>
              <a:gd name="T12" fmla="*/ 94 w 119"/>
              <a:gd name="T13" fmla="*/ 4 h 82"/>
              <a:gd name="T14" fmla="*/ 114 w 119"/>
              <a:gd name="T15" fmla="*/ 10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9" h="82">
                <a:moveTo>
                  <a:pt x="114" y="10"/>
                </a:moveTo>
                <a:cubicBezTo>
                  <a:pt x="119" y="18"/>
                  <a:pt x="118" y="29"/>
                  <a:pt x="110" y="33"/>
                </a:cubicBezTo>
                <a:cubicBezTo>
                  <a:pt x="27" y="77"/>
                  <a:pt x="27" y="77"/>
                  <a:pt x="27" y="77"/>
                </a:cubicBezTo>
                <a:cubicBezTo>
                  <a:pt x="19" y="82"/>
                  <a:pt x="9" y="77"/>
                  <a:pt x="4" y="69"/>
                </a:cubicBezTo>
                <a:cubicBezTo>
                  <a:pt x="4" y="69"/>
                  <a:pt x="4" y="69"/>
                  <a:pt x="4" y="69"/>
                </a:cubicBezTo>
                <a:cubicBezTo>
                  <a:pt x="0" y="61"/>
                  <a:pt x="3" y="52"/>
                  <a:pt x="12" y="48"/>
                </a:cubicBezTo>
                <a:cubicBezTo>
                  <a:pt x="94" y="4"/>
                  <a:pt x="94" y="4"/>
                  <a:pt x="94" y="4"/>
                </a:cubicBezTo>
                <a:cubicBezTo>
                  <a:pt x="102" y="0"/>
                  <a:pt x="110" y="2"/>
                  <a:pt x="114" y="10"/>
                </a:cubicBezTo>
                <a:close/>
              </a:path>
            </a:pathLst>
          </a:custGeom>
          <a:solidFill>
            <a:srgbClr val="42210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" name="Freeform 95"/>
          <p:cNvSpPr/>
          <p:nvPr/>
        </p:nvSpPr>
        <p:spPr bwMode="auto">
          <a:xfrm>
            <a:off x="9304147" y="5126183"/>
            <a:ext cx="144655" cy="204306"/>
          </a:xfrm>
          <a:custGeom>
            <a:avLst/>
            <a:gdLst>
              <a:gd name="T0" fmla="*/ 19 w 83"/>
              <a:gd name="T1" fmla="*/ 0 h 117"/>
              <a:gd name="T2" fmla="*/ 11 w 83"/>
              <a:gd name="T3" fmla="*/ 2 h 117"/>
              <a:gd name="T4" fmla="*/ 4 w 83"/>
              <a:gd name="T5" fmla="*/ 24 h 117"/>
              <a:gd name="T6" fmla="*/ 49 w 83"/>
              <a:gd name="T7" fmla="*/ 108 h 117"/>
              <a:gd name="T8" fmla="*/ 64 w 83"/>
              <a:gd name="T9" fmla="*/ 117 h 117"/>
              <a:gd name="T10" fmla="*/ 71 w 83"/>
              <a:gd name="T11" fmla="*/ 115 h 117"/>
              <a:gd name="T12" fmla="*/ 78 w 83"/>
              <a:gd name="T13" fmla="*/ 93 h 117"/>
              <a:gd name="T14" fmla="*/ 33 w 83"/>
              <a:gd name="T15" fmla="*/ 8 h 117"/>
              <a:gd name="T16" fmla="*/ 19 w 83"/>
              <a:gd name="T17" fmla="*/ 0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3" h="117">
                <a:moveTo>
                  <a:pt x="19" y="0"/>
                </a:moveTo>
                <a:cubicBezTo>
                  <a:pt x="16" y="0"/>
                  <a:pt x="13" y="0"/>
                  <a:pt x="11" y="2"/>
                </a:cubicBezTo>
                <a:cubicBezTo>
                  <a:pt x="3" y="6"/>
                  <a:pt x="0" y="16"/>
                  <a:pt x="4" y="24"/>
                </a:cubicBezTo>
                <a:cubicBezTo>
                  <a:pt x="49" y="108"/>
                  <a:pt x="49" y="108"/>
                  <a:pt x="49" y="108"/>
                </a:cubicBezTo>
                <a:cubicBezTo>
                  <a:pt x="52" y="114"/>
                  <a:pt x="58" y="117"/>
                  <a:pt x="64" y="117"/>
                </a:cubicBezTo>
                <a:cubicBezTo>
                  <a:pt x="66" y="117"/>
                  <a:pt x="69" y="116"/>
                  <a:pt x="71" y="115"/>
                </a:cubicBezTo>
                <a:cubicBezTo>
                  <a:pt x="80" y="111"/>
                  <a:pt x="83" y="101"/>
                  <a:pt x="78" y="93"/>
                </a:cubicBezTo>
                <a:cubicBezTo>
                  <a:pt x="33" y="8"/>
                  <a:pt x="33" y="8"/>
                  <a:pt x="33" y="8"/>
                </a:cubicBezTo>
                <a:cubicBezTo>
                  <a:pt x="30" y="3"/>
                  <a:pt x="24" y="0"/>
                  <a:pt x="19" y="0"/>
                </a:cubicBezTo>
              </a:path>
            </a:pathLst>
          </a:custGeom>
          <a:solidFill>
            <a:srgbClr val="E775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7" name="Freeform 96"/>
          <p:cNvSpPr/>
          <p:nvPr/>
        </p:nvSpPr>
        <p:spPr bwMode="auto">
          <a:xfrm>
            <a:off x="9308621" y="5133639"/>
            <a:ext cx="144655" cy="211763"/>
          </a:xfrm>
          <a:custGeom>
            <a:avLst/>
            <a:gdLst>
              <a:gd name="T0" fmla="*/ 79 w 83"/>
              <a:gd name="T1" fmla="*/ 95 h 122"/>
              <a:gd name="T2" fmla="*/ 72 w 83"/>
              <a:gd name="T3" fmla="*/ 117 h 122"/>
              <a:gd name="T4" fmla="*/ 50 w 83"/>
              <a:gd name="T5" fmla="*/ 111 h 122"/>
              <a:gd name="T6" fmla="*/ 4 w 83"/>
              <a:gd name="T7" fmla="*/ 26 h 122"/>
              <a:gd name="T8" fmla="*/ 11 w 83"/>
              <a:gd name="T9" fmla="*/ 4 h 122"/>
              <a:gd name="T10" fmla="*/ 34 w 83"/>
              <a:gd name="T11" fmla="*/ 11 h 122"/>
              <a:gd name="T12" fmla="*/ 79 w 83"/>
              <a:gd name="T13" fmla="*/ 95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3" h="122">
                <a:moveTo>
                  <a:pt x="79" y="95"/>
                </a:moveTo>
                <a:cubicBezTo>
                  <a:pt x="83" y="103"/>
                  <a:pt x="80" y="113"/>
                  <a:pt x="72" y="117"/>
                </a:cubicBezTo>
                <a:cubicBezTo>
                  <a:pt x="64" y="122"/>
                  <a:pt x="54" y="119"/>
                  <a:pt x="50" y="111"/>
                </a:cubicBezTo>
                <a:cubicBezTo>
                  <a:pt x="4" y="26"/>
                  <a:pt x="4" y="26"/>
                  <a:pt x="4" y="26"/>
                </a:cubicBezTo>
                <a:cubicBezTo>
                  <a:pt x="0" y="18"/>
                  <a:pt x="3" y="8"/>
                  <a:pt x="11" y="4"/>
                </a:cubicBezTo>
                <a:cubicBezTo>
                  <a:pt x="19" y="0"/>
                  <a:pt x="29" y="3"/>
                  <a:pt x="34" y="11"/>
                </a:cubicBezTo>
                <a:lnTo>
                  <a:pt x="79" y="95"/>
                </a:lnTo>
                <a:close/>
              </a:path>
            </a:pathLst>
          </a:custGeom>
          <a:solidFill>
            <a:srgbClr val="42210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" name="Freeform 97"/>
          <p:cNvSpPr/>
          <p:nvPr/>
        </p:nvSpPr>
        <p:spPr bwMode="auto">
          <a:xfrm>
            <a:off x="6560177" y="4346239"/>
            <a:ext cx="213254" cy="135707"/>
          </a:xfrm>
          <a:custGeom>
            <a:avLst/>
            <a:gdLst>
              <a:gd name="T0" fmla="*/ 103 w 122"/>
              <a:gd name="T1" fmla="*/ 0 h 78"/>
              <a:gd name="T2" fmla="*/ 96 w 122"/>
              <a:gd name="T3" fmla="*/ 2 h 78"/>
              <a:gd name="T4" fmla="*/ 11 w 122"/>
              <a:gd name="T5" fmla="*/ 47 h 78"/>
              <a:gd name="T6" fmla="*/ 5 w 122"/>
              <a:gd name="T7" fmla="*/ 70 h 78"/>
              <a:gd name="T8" fmla="*/ 19 w 122"/>
              <a:gd name="T9" fmla="*/ 78 h 78"/>
              <a:gd name="T10" fmla="*/ 27 w 122"/>
              <a:gd name="T11" fmla="*/ 76 h 78"/>
              <a:gd name="T12" fmla="*/ 111 w 122"/>
              <a:gd name="T13" fmla="*/ 31 h 78"/>
              <a:gd name="T14" fmla="*/ 118 w 122"/>
              <a:gd name="T15" fmla="*/ 9 h 78"/>
              <a:gd name="T16" fmla="*/ 103 w 122"/>
              <a:gd name="T17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2" h="78">
                <a:moveTo>
                  <a:pt x="103" y="0"/>
                </a:moveTo>
                <a:cubicBezTo>
                  <a:pt x="101" y="0"/>
                  <a:pt x="98" y="1"/>
                  <a:pt x="96" y="2"/>
                </a:cubicBezTo>
                <a:cubicBezTo>
                  <a:pt x="11" y="47"/>
                  <a:pt x="11" y="47"/>
                  <a:pt x="11" y="47"/>
                </a:cubicBezTo>
                <a:cubicBezTo>
                  <a:pt x="3" y="52"/>
                  <a:pt x="0" y="62"/>
                  <a:pt x="5" y="70"/>
                </a:cubicBezTo>
                <a:cubicBezTo>
                  <a:pt x="8" y="75"/>
                  <a:pt x="13" y="78"/>
                  <a:pt x="19" y="78"/>
                </a:cubicBezTo>
                <a:cubicBezTo>
                  <a:pt x="22" y="78"/>
                  <a:pt x="25" y="78"/>
                  <a:pt x="27" y="76"/>
                </a:cubicBezTo>
                <a:cubicBezTo>
                  <a:pt x="111" y="31"/>
                  <a:pt x="111" y="31"/>
                  <a:pt x="111" y="31"/>
                </a:cubicBezTo>
                <a:cubicBezTo>
                  <a:pt x="119" y="27"/>
                  <a:pt x="122" y="17"/>
                  <a:pt x="118" y="9"/>
                </a:cubicBezTo>
                <a:cubicBezTo>
                  <a:pt x="115" y="3"/>
                  <a:pt x="109" y="0"/>
                  <a:pt x="103" y="0"/>
                </a:cubicBezTo>
              </a:path>
            </a:pathLst>
          </a:custGeom>
          <a:solidFill>
            <a:srgbClr val="E775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9" name="Freeform 98"/>
          <p:cNvSpPr/>
          <p:nvPr/>
        </p:nvSpPr>
        <p:spPr bwMode="auto">
          <a:xfrm>
            <a:off x="6555703" y="4344748"/>
            <a:ext cx="211763" cy="144655"/>
          </a:xfrm>
          <a:custGeom>
            <a:avLst/>
            <a:gdLst>
              <a:gd name="T0" fmla="*/ 118 w 122"/>
              <a:gd name="T1" fmla="*/ 12 h 83"/>
              <a:gd name="T2" fmla="*/ 111 w 122"/>
              <a:gd name="T3" fmla="*/ 34 h 83"/>
              <a:gd name="T4" fmla="*/ 27 w 122"/>
              <a:gd name="T5" fmla="*/ 79 h 83"/>
              <a:gd name="T6" fmla="*/ 4 w 122"/>
              <a:gd name="T7" fmla="*/ 72 h 83"/>
              <a:gd name="T8" fmla="*/ 11 w 122"/>
              <a:gd name="T9" fmla="*/ 50 h 83"/>
              <a:gd name="T10" fmla="*/ 95 w 122"/>
              <a:gd name="T11" fmla="*/ 5 h 83"/>
              <a:gd name="T12" fmla="*/ 118 w 122"/>
              <a:gd name="T13" fmla="*/ 12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2" h="83">
                <a:moveTo>
                  <a:pt x="118" y="12"/>
                </a:moveTo>
                <a:cubicBezTo>
                  <a:pt x="122" y="20"/>
                  <a:pt x="119" y="30"/>
                  <a:pt x="111" y="34"/>
                </a:cubicBezTo>
                <a:cubicBezTo>
                  <a:pt x="27" y="79"/>
                  <a:pt x="27" y="79"/>
                  <a:pt x="27" y="79"/>
                </a:cubicBezTo>
                <a:cubicBezTo>
                  <a:pt x="19" y="83"/>
                  <a:pt x="9" y="80"/>
                  <a:pt x="4" y="72"/>
                </a:cubicBezTo>
                <a:cubicBezTo>
                  <a:pt x="0" y="64"/>
                  <a:pt x="3" y="54"/>
                  <a:pt x="11" y="50"/>
                </a:cubicBezTo>
                <a:cubicBezTo>
                  <a:pt x="95" y="5"/>
                  <a:pt x="95" y="5"/>
                  <a:pt x="95" y="5"/>
                </a:cubicBezTo>
                <a:cubicBezTo>
                  <a:pt x="103" y="0"/>
                  <a:pt x="113" y="4"/>
                  <a:pt x="118" y="12"/>
                </a:cubicBezTo>
                <a:close/>
              </a:path>
            </a:pathLst>
          </a:custGeom>
          <a:solidFill>
            <a:srgbClr val="42210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40" name="组合 39"/>
          <p:cNvGrpSpPr/>
          <p:nvPr/>
        </p:nvGrpSpPr>
        <p:grpSpPr>
          <a:xfrm rot="20074302">
            <a:off x="6626019" y="2706099"/>
            <a:ext cx="3718345" cy="1342324"/>
            <a:chOff x="3237608" y="667464"/>
            <a:chExt cx="3718345" cy="1342324"/>
          </a:xfrm>
        </p:grpSpPr>
        <p:grpSp>
          <p:nvGrpSpPr>
            <p:cNvPr id="41" name="组合 40"/>
            <p:cNvGrpSpPr/>
            <p:nvPr/>
          </p:nvGrpSpPr>
          <p:grpSpPr>
            <a:xfrm>
              <a:off x="4900854" y="667464"/>
              <a:ext cx="2055099" cy="1059330"/>
              <a:chOff x="10243420" y="621234"/>
              <a:chExt cx="2055099" cy="1059330"/>
            </a:xfrm>
          </p:grpSpPr>
          <p:sp>
            <p:nvSpPr>
              <p:cNvPr id="43" name="Freeform 33"/>
              <p:cNvSpPr/>
              <p:nvPr/>
            </p:nvSpPr>
            <p:spPr bwMode="auto">
              <a:xfrm>
                <a:off x="10487992" y="902112"/>
                <a:ext cx="1765685" cy="778452"/>
              </a:xfrm>
              <a:custGeom>
                <a:avLst/>
                <a:gdLst>
                  <a:gd name="T0" fmla="*/ 1006 w 1015"/>
                  <a:gd name="T1" fmla="*/ 0 h 447"/>
                  <a:gd name="T2" fmla="*/ 955 w 1015"/>
                  <a:gd name="T3" fmla="*/ 51 h 447"/>
                  <a:gd name="T4" fmla="*/ 76 w 1015"/>
                  <a:gd name="T5" fmla="*/ 376 h 447"/>
                  <a:gd name="T6" fmla="*/ 165 w 1015"/>
                  <a:gd name="T7" fmla="*/ 349 h 447"/>
                  <a:gd name="T8" fmla="*/ 167 w 1015"/>
                  <a:gd name="T9" fmla="*/ 350 h 447"/>
                  <a:gd name="T10" fmla="*/ 83 w 1015"/>
                  <a:gd name="T11" fmla="*/ 377 h 447"/>
                  <a:gd name="T12" fmla="*/ 84 w 1015"/>
                  <a:gd name="T13" fmla="*/ 378 h 447"/>
                  <a:gd name="T14" fmla="*/ 0 w 1015"/>
                  <a:gd name="T15" fmla="*/ 405 h 447"/>
                  <a:gd name="T16" fmla="*/ 62 w 1015"/>
                  <a:gd name="T17" fmla="*/ 447 h 447"/>
                  <a:gd name="T18" fmla="*/ 85 w 1015"/>
                  <a:gd name="T19" fmla="*/ 379 h 447"/>
                  <a:gd name="T20" fmla="*/ 144 w 1015"/>
                  <a:gd name="T21" fmla="*/ 419 h 447"/>
                  <a:gd name="T22" fmla="*/ 167 w 1015"/>
                  <a:gd name="T23" fmla="*/ 350 h 447"/>
                  <a:gd name="T24" fmla="*/ 227 w 1015"/>
                  <a:gd name="T25" fmla="*/ 391 h 447"/>
                  <a:gd name="T26" fmla="*/ 250 w 1015"/>
                  <a:gd name="T27" fmla="*/ 324 h 447"/>
                  <a:gd name="T28" fmla="*/ 251 w 1015"/>
                  <a:gd name="T29" fmla="*/ 323 h 447"/>
                  <a:gd name="T30" fmla="*/ 310 w 1015"/>
                  <a:gd name="T31" fmla="*/ 363 h 447"/>
                  <a:gd name="T32" fmla="*/ 331 w 1015"/>
                  <a:gd name="T33" fmla="*/ 299 h 447"/>
                  <a:gd name="T34" fmla="*/ 337 w 1015"/>
                  <a:gd name="T35" fmla="*/ 297 h 447"/>
                  <a:gd name="T36" fmla="*/ 392 w 1015"/>
                  <a:gd name="T37" fmla="*/ 335 h 447"/>
                  <a:gd name="T38" fmla="*/ 413 w 1015"/>
                  <a:gd name="T39" fmla="*/ 274 h 447"/>
                  <a:gd name="T40" fmla="*/ 422 w 1015"/>
                  <a:gd name="T41" fmla="*/ 271 h 447"/>
                  <a:gd name="T42" fmla="*/ 475 w 1015"/>
                  <a:gd name="T43" fmla="*/ 307 h 447"/>
                  <a:gd name="T44" fmla="*/ 494 w 1015"/>
                  <a:gd name="T45" fmla="*/ 249 h 447"/>
                  <a:gd name="T46" fmla="*/ 508 w 1015"/>
                  <a:gd name="T47" fmla="*/ 245 h 447"/>
                  <a:gd name="T48" fmla="*/ 557 w 1015"/>
                  <a:gd name="T49" fmla="*/ 279 h 447"/>
                  <a:gd name="T50" fmla="*/ 576 w 1015"/>
                  <a:gd name="T51" fmla="*/ 225 h 447"/>
                  <a:gd name="T52" fmla="*/ 594 w 1015"/>
                  <a:gd name="T53" fmla="*/ 219 h 447"/>
                  <a:gd name="T54" fmla="*/ 640 w 1015"/>
                  <a:gd name="T55" fmla="*/ 251 h 447"/>
                  <a:gd name="T56" fmla="*/ 657 w 1015"/>
                  <a:gd name="T57" fmla="*/ 200 h 447"/>
                  <a:gd name="T58" fmla="*/ 679 w 1015"/>
                  <a:gd name="T59" fmla="*/ 193 h 447"/>
                  <a:gd name="T60" fmla="*/ 723 w 1015"/>
                  <a:gd name="T61" fmla="*/ 223 h 447"/>
                  <a:gd name="T62" fmla="*/ 739 w 1015"/>
                  <a:gd name="T63" fmla="*/ 175 h 447"/>
                  <a:gd name="T64" fmla="*/ 765 w 1015"/>
                  <a:gd name="T65" fmla="*/ 167 h 447"/>
                  <a:gd name="T66" fmla="*/ 805 w 1015"/>
                  <a:gd name="T67" fmla="*/ 195 h 447"/>
                  <a:gd name="T68" fmla="*/ 820 w 1015"/>
                  <a:gd name="T69" fmla="*/ 151 h 447"/>
                  <a:gd name="T70" fmla="*/ 851 w 1015"/>
                  <a:gd name="T71" fmla="*/ 141 h 447"/>
                  <a:gd name="T72" fmla="*/ 888 w 1015"/>
                  <a:gd name="T73" fmla="*/ 166 h 447"/>
                  <a:gd name="T74" fmla="*/ 902 w 1015"/>
                  <a:gd name="T75" fmla="*/ 126 h 447"/>
                  <a:gd name="T76" fmla="*/ 936 w 1015"/>
                  <a:gd name="T77" fmla="*/ 115 h 447"/>
                  <a:gd name="T78" fmla="*/ 971 w 1015"/>
                  <a:gd name="T79" fmla="*/ 138 h 447"/>
                  <a:gd name="T80" fmla="*/ 990 w 1015"/>
                  <a:gd name="T81" fmla="*/ 81 h 447"/>
                  <a:gd name="T82" fmla="*/ 1006 w 1015"/>
                  <a:gd name="T83" fmla="*/ 0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015" h="447">
                    <a:moveTo>
                      <a:pt x="1006" y="0"/>
                    </a:moveTo>
                    <a:cubicBezTo>
                      <a:pt x="997" y="23"/>
                      <a:pt x="979" y="42"/>
                      <a:pt x="955" y="51"/>
                    </a:cubicBezTo>
                    <a:cubicBezTo>
                      <a:pt x="76" y="376"/>
                      <a:pt x="76" y="376"/>
                      <a:pt x="76" y="376"/>
                    </a:cubicBezTo>
                    <a:cubicBezTo>
                      <a:pt x="165" y="349"/>
                      <a:pt x="165" y="349"/>
                      <a:pt x="165" y="349"/>
                    </a:cubicBezTo>
                    <a:cubicBezTo>
                      <a:pt x="167" y="350"/>
                      <a:pt x="167" y="350"/>
                      <a:pt x="167" y="350"/>
                    </a:cubicBezTo>
                    <a:cubicBezTo>
                      <a:pt x="83" y="377"/>
                      <a:pt x="83" y="377"/>
                      <a:pt x="83" y="377"/>
                    </a:cubicBezTo>
                    <a:cubicBezTo>
                      <a:pt x="84" y="378"/>
                      <a:pt x="84" y="378"/>
                      <a:pt x="84" y="378"/>
                    </a:cubicBezTo>
                    <a:cubicBezTo>
                      <a:pt x="0" y="405"/>
                      <a:pt x="0" y="405"/>
                      <a:pt x="0" y="405"/>
                    </a:cubicBezTo>
                    <a:cubicBezTo>
                      <a:pt x="62" y="447"/>
                      <a:pt x="62" y="447"/>
                      <a:pt x="62" y="447"/>
                    </a:cubicBezTo>
                    <a:cubicBezTo>
                      <a:pt x="85" y="379"/>
                      <a:pt x="85" y="379"/>
                      <a:pt x="85" y="379"/>
                    </a:cubicBezTo>
                    <a:cubicBezTo>
                      <a:pt x="144" y="419"/>
                      <a:pt x="144" y="419"/>
                      <a:pt x="144" y="419"/>
                    </a:cubicBezTo>
                    <a:cubicBezTo>
                      <a:pt x="167" y="350"/>
                      <a:pt x="167" y="350"/>
                      <a:pt x="167" y="350"/>
                    </a:cubicBezTo>
                    <a:cubicBezTo>
                      <a:pt x="227" y="391"/>
                      <a:pt x="227" y="391"/>
                      <a:pt x="227" y="391"/>
                    </a:cubicBezTo>
                    <a:cubicBezTo>
                      <a:pt x="250" y="324"/>
                      <a:pt x="250" y="324"/>
                      <a:pt x="250" y="324"/>
                    </a:cubicBezTo>
                    <a:cubicBezTo>
                      <a:pt x="251" y="323"/>
                      <a:pt x="251" y="323"/>
                      <a:pt x="251" y="323"/>
                    </a:cubicBezTo>
                    <a:cubicBezTo>
                      <a:pt x="310" y="363"/>
                      <a:pt x="310" y="363"/>
                      <a:pt x="310" y="363"/>
                    </a:cubicBezTo>
                    <a:cubicBezTo>
                      <a:pt x="331" y="299"/>
                      <a:pt x="331" y="299"/>
                      <a:pt x="331" y="299"/>
                    </a:cubicBezTo>
                    <a:cubicBezTo>
                      <a:pt x="337" y="297"/>
                      <a:pt x="337" y="297"/>
                      <a:pt x="337" y="297"/>
                    </a:cubicBezTo>
                    <a:cubicBezTo>
                      <a:pt x="392" y="335"/>
                      <a:pt x="392" y="335"/>
                      <a:pt x="392" y="335"/>
                    </a:cubicBezTo>
                    <a:cubicBezTo>
                      <a:pt x="413" y="274"/>
                      <a:pt x="413" y="274"/>
                      <a:pt x="413" y="274"/>
                    </a:cubicBezTo>
                    <a:cubicBezTo>
                      <a:pt x="422" y="271"/>
                      <a:pt x="422" y="271"/>
                      <a:pt x="422" y="271"/>
                    </a:cubicBezTo>
                    <a:cubicBezTo>
                      <a:pt x="475" y="307"/>
                      <a:pt x="475" y="307"/>
                      <a:pt x="475" y="307"/>
                    </a:cubicBezTo>
                    <a:cubicBezTo>
                      <a:pt x="494" y="249"/>
                      <a:pt x="494" y="249"/>
                      <a:pt x="494" y="249"/>
                    </a:cubicBezTo>
                    <a:cubicBezTo>
                      <a:pt x="508" y="245"/>
                      <a:pt x="508" y="245"/>
                      <a:pt x="508" y="245"/>
                    </a:cubicBezTo>
                    <a:cubicBezTo>
                      <a:pt x="557" y="279"/>
                      <a:pt x="557" y="279"/>
                      <a:pt x="557" y="279"/>
                    </a:cubicBezTo>
                    <a:cubicBezTo>
                      <a:pt x="576" y="225"/>
                      <a:pt x="576" y="225"/>
                      <a:pt x="576" y="225"/>
                    </a:cubicBezTo>
                    <a:cubicBezTo>
                      <a:pt x="594" y="219"/>
                      <a:pt x="594" y="219"/>
                      <a:pt x="594" y="219"/>
                    </a:cubicBezTo>
                    <a:cubicBezTo>
                      <a:pt x="640" y="251"/>
                      <a:pt x="640" y="251"/>
                      <a:pt x="640" y="251"/>
                    </a:cubicBezTo>
                    <a:cubicBezTo>
                      <a:pt x="657" y="200"/>
                      <a:pt x="657" y="200"/>
                      <a:pt x="657" y="200"/>
                    </a:cubicBezTo>
                    <a:cubicBezTo>
                      <a:pt x="679" y="193"/>
                      <a:pt x="679" y="193"/>
                      <a:pt x="679" y="193"/>
                    </a:cubicBezTo>
                    <a:cubicBezTo>
                      <a:pt x="723" y="223"/>
                      <a:pt x="723" y="223"/>
                      <a:pt x="723" y="223"/>
                    </a:cubicBezTo>
                    <a:cubicBezTo>
                      <a:pt x="739" y="175"/>
                      <a:pt x="739" y="175"/>
                      <a:pt x="739" y="175"/>
                    </a:cubicBezTo>
                    <a:cubicBezTo>
                      <a:pt x="765" y="167"/>
                      <a:pt x="765" y="167"/>
                      <a:pt x="765" y="167"/>
                    </a:cubicBezTo>
                    <a:cubicBezTo>
                      <a:pt x="805" y="195"/>
                      <a:pt x="805" y="195"/>
                      <a:pt x="805" y="195"/>
                    </a:cubicBezTo>
                    <a:cubicBezTo>
                      <a:pt x="820" y="151"/>
                      <a:pt x="820" y="151"/>
                      <a:pt x="820" y="151"/>
                    </a:cubicBezTo>
                    <a:cubicBezTo>
                      <a:pt x="851" y="141"/>
                      <a:pt x="851" y="141"/>
                      <a:pt x="851" y="141"/>
                    </a:cubicBezTo>
                    <a:cubicBezTo>
                      <a:pt x="888" y="166"/>
                      <a:pt x="888" y="166"/>
                      <a:pt x="888" y="166"/>
                    </a:cubicBezTo>
                    <a:cubicBezTo>
                      <a:pt x="902" y="126"/>
                      <a:pt x="902" y="126"/>
                      <a:pt x="902" y="126"/>
                    </a:cubicBezTo>
                    <a:cubicBezTo>
                      <a:pt x="936" y="115"/>
                      <a:pt x="936" y="115"/>
                      <a:pt x="936" y="115"/>
                    </a:cubicBezTo>
                    <a:cubicBezTo>
                      <a:pt x="971" y="138"/>
                      <a:pt x="971" y="138"/>
                      <a:pt x="971" y="138"/>
                    </a:cubicBezTo>
                    <a:cubicBezTo>
                      <a:pt x="990" y="81"/>
                      <a:pt x="990" y="81"/>
                      <a:pt x="990" y="81"/>
                    </a:cubicBezTo>
                    <a:cubicBezTo>
                      <a:pt x="1004" y="63"/>
                      <a:pt x="1015" y="37"/>
                      <a:pt x="1006" y="0"/>
                    </a:cubicBezTo>
                  </a:path>
                </a:pathLst>
              </a:custGeom>
              <a:solidFill>
                <a:srgbClr val="B12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" name="Freeform 34"/>
              <p:cNvSpPr/>
              <p:nvPr/>
            </p:nvSpPr>
            <p:spPr bwMode="auto">
              <a:xfrm>
                <a:off x="10480535" y="1553805"/>
                <a:ext cx="146146" cy="120794"/>
              </a:xfrm>
              <a:custGeom>
                <a:avLst/>
                <a:gdLst>
                  <a:gd name="T0" fmla="*/ 0 w 98"/>
                  <a:gd name="T1" fmla="*/ 35 h 81"/>
                  <a:gd name="T2" fmla="*/ 75 w 98"/>
                  <a:gd name="T3" fmla="*/ 81 h 81"/>
                  <a:gd name="T4" fmla="*/ 98 w 98"/>
                  <a:gd name="T5" fmla="*/ 0 h 81"/>
                  <a:gd name="T6" fmla="*/ 0 w 98"/>
                  <a:gd name="T7" fmla="*/ 35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8" h="81">
                    <a:moveTo>
                      <a:pt x="0" y="35"/>
                    </a:moveTo>
                    <a:lnTo>
                      <a:pt x="75" y="81"/>
                    </a:lnTo>
                    <a:lnTo>
                      <a:pt x="98" y="0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FF3C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" name="Freeform 35"/>
              <p:cNvSpPr/>
              <p:nvPr/>
            </p:nvSpPr>
            <p:spPr bwMode="auto">
              <a:xfrm>
                <a:off x="10589399" y="1565735"/>
                <a:ext cx="28334" cy="95442"/>
              </a:xfrm>
              <a:custGeom>
                <a:avLst/>
                <a:gdLst>
                  <a:gd name="T0" fmla="*/ 0 w 19"/>
                  <a:gd name="T1" fmla="*/ 64 h 64"/>
                  <a:gd name="T2" fmla="*/ 0 w 19"/>
                  <a:gd name="T3" fmla="*/ 6 h 64"/>
                  <a:gd name="T4" fmla="*/ 19 w 19"/>
                  <a:gd name="T5" fmla="*/ 0 h 64"/>
                  <a:gd name="T6" fmla="*/ 0 w 19"/>
                  <a:gd name="T7" fmla="*/ 6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64">
                    <a:moveTo>
                      <a:pt x="0" y="64"/>
                    </a:moveTo>
                    <a:lnTo>
                      <a:pt x="0" y="6"/>
                    </a:lnTo>
                    <a:lnTo>
                      <a:pt x="19" y="0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" name="Freeform 36"/>
              <p:cNvSpPr/>
              <p:nvPr/>
            </p:nvSpPr>
            <p:spPr bwMode="auto">
              <a:xfrm>
                <a:off x="10623699" y="1498627"/>
                <a:ext cx="146146" cy="122286"/>
              </a:xfrm>
              <a:custGeom>
                <a:avLst/>
                <a:gdLst>
                  <a:gd name="T0" fmla="*/ 0 w 98"/>
                  <a:gd name="T1" fmla="*/ 35 h 82"/>
                  <a:gd name="T2" fmla="*/ 73 w 98"/>
                  <a:gd name="T3" fmla="*/ 82 h 82"/>
                  <a:gd name="T4" fmla="*/ 98 w 98"/>
                  <a:gd name="T5" fmla="*/ 0 h 82"/>
                  <a:gd name="T6" fmla="*/ 0 w 98"/>
                  <a:gd name="T7" fmla="*/ 35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8" h="82">
                    <a:moveTo>
                      <a:pt x="0" y="35"/>
                    </a:moveTo>
                    <a:lnTo>
                      <a:pt x="73" y="82"/>
                    </a:lnTo>
                    <a:lnTo>
                      <a:pt x="98" y="0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FF3C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" name="Freeform 37"/>
              <p:cNvSpPr/>
              <p:nvPr/>
            </p:nvSpPr>
            <p:spPr bwMode="auto">
              <a:xfrm>
                <a:off x="10728089" y="1512049"/>
                <a:ext cx="29826" cy="95442"/>
              </a:xfrm>
              <a:custGeom>
                <a:avLst/>
                <a:gdLst>
                  <a:gd name="T0" fmla="*/ 0 w 20"/>
                  <a:gd name="T1" fmla="*/ 64 h 64"/>
                  <a:gd name="T2" fmla="*/ 0 w 20"/>
                  <a:gd name="T3" fmla="*/ 5 h 64"/>
                  <a:gd name="T4" fmla="*/ 20 w 20"/>
                  <a:gd name="T5" fmla="*/ 0 h 64"/>
                  <a:gd name="T6" fmla="*/ 0 w 20"/>
                  <a:gd name="T7" fmla="*/ 6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64">
                    <a:moveTo>
                      <a:pt x="0" y="64"/>
                    </a:moveTo>
                    <a:lnTo>
                      <a:pt x="0" y="5"/>
                    </a:lnTo>
                    <a:lnTo>
                      <a:pt x="20" y="0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" name="Freeform 38"/>
              <p:cNvSpPr/>
              <p:nvPr/>
            </p:nvSpPr>
            <p:spPr bwMode="auto">
              <a:xfrm>
                <a:off x="10766862" y="1444941"/>
                <a:ext cx="143164" cy="122286"/>
              </a:xfrm>
              <a:custGeom>
                <a:avLst/>
                <a:gdLst>
                  <a:gd name="T0" fmla="*/ 0 w 96"/>
                  <a:gd name="T1" fmla="*/ 35 h 82"/>
                  <a:gd name="T2" fmla="*/ 73 w 96"/>
                  <a:gd name="T3" fmla="*/ 82 h 82"/>
                  <a:gd name="T4" fmla="*/ 96 w 96"/>
                  <a:gd name="T5" fmla="*/ 0 h 82"/>
                  <a:gd name="T6" fmla="*/ 0 w 96"/>
                  <a:gd name="T7" fmla="*/ 35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6" h="82">
                    <a:moveTo>
                      <a:pt x="0" y="35"/>
                    </a:moveTo>
                    <a:lnTo>
                      <a:pt x="73" y="82"/>
                    </a:lnTo>
                    <a:lnTo>
                      <a:pt x="96" y="0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FF3C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" name="Freeform 39"/>
              <p:cNvSpPr/>
              <p:nvPr/>
            </p:nvSpPr>
            <p:spPr bwMode="auto">
              <a:xfrm>
                <a:off x="10866779" y="1455380"/>
                <a:ext cx="29826" cy="98425"/>
              </a:xfrm>
              <a:custGeom>
                <a:avLst/>
                <a:gdLst>
                  <a:gd name="T0" fmla="*/ 0 w 20"/>
                  <a:gd name="T1" fmla="*/ 66 h 66"/>
                  <a:gd name="T2" fmla="*/ 0 w 20"/>
                  <a:gd name="T3" fmla="*/ 7 h 66"/>
                  <a:gd name="T4" fmla="*/ 20 w 20"/>
                  <a:gd name="T5" fmla="*/ 0 h 66"/>
                  <a:gd name="T6" fmla="*/ 0 w 20"/>
                  <a:gd name="T7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66">
                    <a:moveTo>
                      <a:pt x="0" y="66"/>
                    </a:moveTo>
                    <a:lnTo>
                      <a:pt x="0" y="7"/>
                    </a:lnTo>
                    <a:lnTo>
                      <a:pt x="20" y="0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" name="Freeform 40"/>
              <p:cNvSpPr/>
              <p:nvPr/>
            </p:nvSpPr>
            <p:spPr bwMode="auto">
              <a:xfrm>
                <a:off x="10907044" y="1391255"/>
                <a:ext cx="146146" cy="120794"/>
              </a:xfrm>
              <a:custGeom>
                <a:avLst/>
                <a:gdLst>
                  <a:gd name="T0" fmla="*/ 0 w 98"/>
                  <a:gd name="T1" fmla="*/ 35 h 81"/>
                  <a:gd name="T2" fmla="*/ 74 w 98"/>
                  <a:gd name="T3" fmla="*/ 81 h 81"/>
                  <a:gd name="T4" fmla="*/ 98 w 98"/>
                  <a:gd name="T5" fmla="*/ 0 h 81"/>
                  <a:gd name="T6" fmla="*/ 0 w 98"/>
                  <a:gd name="T7" fmla="*/ 35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8" h="81">
                    <a:moveTo>
                      <a:pt x="0" y="35"/>
                    </a:moveTo>
                    <a:lnTo>
                      <a:pt x="74" y="81"/>
                    </a:lnTo>
                    <a:lnTo>
                      <a:pt x="98" y="0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FF3C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" name="Freeform 41"/>
              <p:cNvSpPr/>
              <p:nvPr/>
            </p:nvSpPr>
            <p:spPr bwMode="auto">
              <a:xfrm>
                <a:off x="11012925" y="1401694"/>
                <a:ext cx="29826" cy="96934"/>
              </a:xfrm>
              <a:custGeom>
                <a:avLst/>
                <a:gdLst>
                  <a:gd name="T0" fmla="*/ 0 w 20"/>
                  <a:gd name="T1" fmla="*/ 65 h 65"/>
                  <a:gd name="T2" fmla="*/ 0 w 20"/>
                  <a:gd name="T3" fmla="*/ 7 h 65"/>
                  <a:gd name="T4" fmla="*/ 20 w 20"/>
                  <a:gd name="T5" fmla="*/ 0 h 65"/>
                  <a:gd name="T6" fmla="*/ 0 w 20"/>
                  <a:gd name="T7" fmla="*/ 6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65">
                    <a:moveTo>
                      <a:pt x="0" y="65"/>
                    </a:moveTo>
                    <a:lnTo>
                      <a:pt x="0" y="7"/>
                    </a:lnTo>
                    <a:lnTo>
                      <a:pt x="20" y="0"/>
                    </a:lnTo>
                    <a:lnTo>
                      <a:pt x="0" y="6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" name="Freeform 42"/>
              <p:cNvSpPr/>
              <p:nvPr/>
            </p:nvSpPr>
            <p:spPr bwMode="auto">
              <a:xfrm>
                <a:off x="11050207" y="1336077"/>
                <a:ext cx="146146" cy="120794"/>
              </a:xfrm>
              <a:custGeom>
                <a:avLst/>
                <a:gdLst>
                  <a:gd name="T0" fmla="*/ 0 w 98"/>
                  <a:gd name="T1" fmla="*/ 36 h 81"/>
                  <a:gd name="T2" fmla="*/ 73 w 98"/>
                  <a:gd name="T3" fmla="*/ 81 h 81"/>
                  <a:gd name="T4" fmla="*/ 98 w 98"/>
                  <a:gd name="T5" fmla="*/ 0 h 81"/>
                  <a:gd name="T6" fmla="*/ 0 w 98"/>
                  <a:gd name="T7" fmla="*/ 36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8" h="81">
                    <a:moveTo>
                      <a:pt x="0" y="36"/>
                    </a:moveTo>
                    <a:lnTo>
                      <a:pt x="73" y="81"/>
                    </a:lnTo>
                    <a:lnTo>
                      <a:pt x="98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FF3C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" name="Freeform 43"/>
              <p:cNvSpPr/>
              <p:nvPr/>
            </p:nvSpPr>
            <p:spPr bwMode="auto">
              <a:xfrm>
                <a:off x="11153106" y="1348007"/>
                <a:ext cx="29826" cy="96934"/>
              </a:xfrm>
              <a:custGeom>
                <a:avLst/>
                <a:gdLst>
                  <a:gd name="T0" fmla="*/ 0 w 20"/>
                  <a:gd name="T1" fmla="*/ 65 h 65"/>
                  <a:gd name="T2" fmla="*/ 0 w 20"/>
                  <a:gd name="T3" fmla="*/ 6 h 65"/>
                  <a:gd name="T4" fmla="*/ 20 w 20"/>
                  <a:gd name="T5" fmla="*/ 0 h 65"/>
                  <a:gd name="T6" fmla="*/ 0 w 20"/>
                  <a:gd name="T7" fmla="*/ 6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65">
                    <a:moveTo>
                      <a:pt x="0" y="65"/>
                    </a:moveTo>
                    <a:lnTo>
                      <a:pt x="0" y="6"/>
                    </a:lnTo>
                    <a:lnTo>
                      <a:pt x="20" y="0"/>
                    </a:lnTo>
                    <a:lnTo>
                      <a:pt x="0" y="6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" name="Freeform 44"/>
              <p:cNvSpPr/>
              <p:nvPr/>
            </p:nvSpPr>
            <p:spPr bwMode="auto">
              <a:xfrm>
                <a:off x="11190388" y="1280899"/>
                <a:ext cx="146146" cy="122286"/>
              </a:xfrm>
              <a:custGeom>
                <a:avLst/>
                <a:gdLst>
                  <a:gd name="T0" fmla="*/ 0 w 98"/>
                  <a:gd name="T1" fmla="*/ 37 h 82"/>
                  <a:gd name="T2" fmla="*/ 74 w 98"/>
                  <a:gd name="T3" fmla="*/ 82 h 82"/>
                  <a:gd name="T4" fmla="*/ 98 w 98"/>
                  <a:gd name="T5" fmla="*/ 0 h 82"/>
                  <a:gd name="T6" fmla="*/ 0 w 98"/>
                  <a:gd name="T7" fmla="*/ 37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8" h="82">
                    <a:moveTo>
                      <a:pt x="0" y="37"/>
                    </a:moveTo>
                    <a:lnTo>
                      <a:pt x="74" y="82"/>
                    </a:lnTo>
                    <a:lnTo>
                      <a:pt x="98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3C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" name="Freeform 45"/>
              <p:cNvSpPr/>
              <p:nvPr/>
            </p:nvSpPr>
            <p:spPr bwMode="auto">
              <a:xfrm>
                <a:off x="11291796" y="1294321"/>
                <a:ext cx="29826" cy="96934"/>
              </a:xfrm>
              <a:custGeom>
                <a:avLst/>
                <a:gdLst>
                  <a:gd name="T0" fmla="*/ 0 w 20"/>
                  <a:gd name="T1" fmla="*/ 65 h 65"/>
                  <a:gd name="T2" fmla="*/ 0 w 20"/>
                  <a:gd name="T3" fmla="*/ 5 h 65"/>
                  <a:gd name="T4" fmla="*/ 20 w 20"/>
                  <a:gd name="T5" fmla="*/ 0 h 65"/>
                  <a:gd name="T6" fmla="*/ 0 w 20"/>
                  <a:gd name="T7" fmla="*/ 6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65">
                    <a:moveTo>
                      <a:pt x="0" y="65"/>
                    </a:moveTo>
                    <a:lnTo>
                      <a:pt x="0" y="5"/>
                    </a:lnTo>
                    <a:lnTo>
                      <a:pt x="20" y="0"/>
                    </a:lnTo>
                    <a:lnTo>
                      <a:pt x="0" y="6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" name="Freeform 46"/>
              <p:cNvSpPr/>
              <p:nvPr/>
            </p:nvSpPr>
            <p:spPr bwMode="auto">
              <a:xfrm>
                <a:off x="11333552" y="1227213"/>
                <a:ext cx="146146" cy="122286"/>
              </a:xfrm>
              <a:custGeom>
                <a:avLst/>
                <a:gdLst>
                  <a:gd name="T0" fmla="*/ 0 w 98"/>
                  <a:gd name="T1" fmla="*/ 36 h 82"/>
                  <a:gd name="T2" fmla="*/ 74 w 98"/>
                  <a:gd name="T3" fmla="*/ 82 h 82"/>
                  <a:gd name="T4" fmla="*/ 98 w 98"/>
                  <a:gd name="T5" fmla="*/ 0 h 82"/>
                  <a:gd name="T6" fmla="*/ 0 w 98"/>
                  <a:gd name="T7" fmla="*/ 36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8" h="82">
                    <a:moveTo>
                      <a:pt x="0" y="36"/>
                    </a:moveTo>
                    <a:lnTo>
                      <a:pt x="74" y="82"/>
                    </a:lnTo>
                    <a:lnTo>
                      <a:pt x="98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FF3C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" name="Freeform 47"/>
              <p:cNvSpPr/>
              <p:nvPr/>
            </p:nvSpPr>
            <p:spPr bwMode="auto">
              <a:xfrm>
                <a:off x="11437942" y="1239143"/>
                <a:ext cx="29826" cy="98425"/>
              </a:xfrm>
              <a:custGeom>
                <a:avLst/>
                <a:gdLst>
                  <a:gd name="T0" fmla="*/ 0 w 20"/>
                  <a:gd name="T1" fmla="*/ 66 h 66"/>
                  <a:gd name="T2" fmla="*/ 0 w 20"/>
                  <a:gd name="T3" fmla="*/ 6 h 66"/>
                  <a:gd name="T4" fmla="*/ 20 w 20"/>
                  <a:gd name="T5" fmla="*/ 0 h 66"/>
                  <a:gd name="T6" fmla="*/ 0 w 20"/>
                  <a:gd name="T7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66">
                    <a:moveTo>
                      <a:pt x="0" y="66"/>
                    </a:moveTo>
                    <a:lnTo>
                      <a:pt x="0" y="6"/>
                    </a:lnTo>
                    <a:lnTo>
                      <a:pt x="20" y="0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" name="Freeform 48"/>
              <p:cNvSpPr/>
              <p:nvPr/>
            </p:nvSpPr>
            <p:spPr bwMode="auto">
              <a:xfrm>
                <a:off x="11475224" y="1173527"/>
                <a:ext cx="146146" cy="122286"/>
              </a:xfrm>
              <a:custGeom>
                <a:avLst/>
                <a:gdLst>
                  <a:gd name="T0" fmla="*/ 0 w 98"/>
                  <a:gd name="T1" fmla="*/ 36 h 82"/>
                  <a:gd name="T2" fmla="*/ 74 w 98"/>
                  <a:gd name="T3" fmla="*/ 82 h 82"/>
                  <a:gd name="T4" fmla="*/ 98 w 98"/>
                  <a:gd name="T5" fmla="*/ 0 h 82"/>
                  <a:gd name="T6" fmla="*/ 0 w 98"/>
                  <a:gd name="T7" fmla="*/ 36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8" h="82">
                    <a:moveTo>
                      <a:pt x="0" y="36"/>
                    </a:moveTo>
                    <a:lnTo>
                      <a:pt x="74" y="82"/>
                    </a:lnTo>
                    <a:lnTo>
                      <a:pt x="98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FF3C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" name="Freeform 49"/>
              <p:cNvSpPr/>
              <p:nvPr/>
            </p:nvSpPr>
            <p:spPr bwMode="auto">
              <a:xfrm>
                <a:off x="11576632" y="1185457"/>
                <a:ext cx="29826" cy="98425"/>
              </a:xfrm>
              <a:custGeom>
                <a:avLst/>
                <a:gdLst>
                  <a:gd name="T0" fmla="*/ 0 w 20"/>
                  <a:gd name="T1" fmla="*/ 66 h 66"/>
                  <a:gd name="T2" fmla="*/ 0 w 20"/>
                  <a:gd name="T3" fmla="*/ 6 h 66"/>
                  <a:gd name="T4" fmla="*/ 20 w 20"/>
                  <a:gd name="T5" fmla="*/ 0 h 66"/>
                  <a:gd name="T6" fmla="*/ 0 w 20"/>
                  <a:gd name="T7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66">
                    <a:moveTo>
                      <a:pt x="0" y="66"/>
                    </a:moveTo>
                    <a:lnTo>
                      <a:pt x="0" y="6"/>
                    </a:lnTo>
                    <a:lnTo>
                      <a:pt x="20" y="0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" name="Freeform 50"/>
              <p:cNvSpPr/>
              <p:nvPr/>
            </p:nvSpPr>
            <p:spPr bwMode="auto">
              <a:xfrm>
                <a:off x="11616897" y="1119840"/>
                <a:ext cx="146146" cy="122286"/>
              </a:xfrm>
              <a:custGeom>
                <a:avLst/>
                <a:gdLst>
                  <a:gd name="T0" fmla="*/ 0 w 98"/>
                  <a:gd name="T1" fmla="*/ 36 h 82"/>
                  <a:gd name="T2" fmla="*/ 74 w 98"/>
                  <a:gd name="T3" fmla="*/ 82 h 82"/>
                  <a:gd name="T4" fmla="*/ 98 w 98"/>
                  <a:gd name="T5" fmla="*/ 0 h 82"/>
                  <a:gd name="T6" fmla="*/ 0 w 98"/>
                  <a:gd name="T7" fmla="*/ 36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8" h="82">
                    <a:moveTo>
                      <a:pt x="0" y="36"/>
                    </a:moveTo>
                    <a:lnTo>
                      <a:pt x="74" y="82"/>
                    </a:lnTo>
                    <a:lnTo>
                      <a:pt x="98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FF3C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" name="Freeform 51"/>
              <p:cNvSpPr/>
              <p:nvPr/>
            </p:nvSpPr>
            <p:spPr bwMode="auto">
              <a:xfrm>
                <a:off x="11722778" y="1131771"/>
                <a:ext cx="29826" cy="96934"/>
              </a:xfrm>
              <a:custGeom>
                <a:avLst/>
                <a:gdLst>
                  <a:gd name="T0" fmla="*/ 0 w 20"/>
                  <a:gd name="T1" fmla="*/ 65 h 65"/>
                  <a:gd name="T2" fmla="*/ 0 w 20"/>
                  <a:gd name="T3" fmla="*/ 6 h 65"/>
                  <a:gd name="T4" fmla="*/ 20 w 20"/>
                  <a:gd name="T5" fmla="*/ 0 h 65"/>
                  <a:gd name="T6" fmla="*/ 0 w 20"/>
                  <a:gd name="T7" fmla="*/ 6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65">
                    <a:moveTo>
                      <a:pt x="0" y="65"/>
                    </a:moveTo>
                    <a:lnTo>
                      <a:pt x="0" y="6"/>
                    </a:lnTo>
                    <a:lnTo>
                      <a:pt x="20" y="0"/>
                    </a:lnTo>
                    <a:lnTo>
                      <a:pt x="0" y="6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" name="Freeform 52"/>
              <p:cNvSpPr/>
              <p:nvPr/>
            </p:nvSpPr>
            <p:spPr bwMode="auto">
              <a:xfrm>
                <a:off x="11758569" y="1066154"/>
                <a:ext cx="146146" cy="120794"/>
              </a:xfrm>
              <a:custGeom>
                <a:avLst/>
                <a:gdLst>
                  <a:gd name="T0" fmla="*/ 0 w 98"/>
                  <a:gd name="T1" fmla="*/ 35 h 81"/>
                  <a:gd name="T2" fmla="*/ 75 w 98"/>
                  <a:gd name="T3" fmla="*/ 81 h 81"/>
                  <a:gd name="T4" fmla="*/ 98 w 98"/>
                  <a:gd name="T5" fmla="*/ 0 h 81"/>
                  <a:gd name="T6" fmla="*/ 0 w 98"/>
                  <a:gd name="T7" fmla="*/ 35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8" h="81">
                    <a:moveTo>
                      <a:pt x="0" y="35"/>
                    </a:moveTo>
                    <a:lnTo>
                      <a:pt x="75" y="81"/>
                    </a:lnTo>
                    <a:lnTo>
                      <a:pt x="98" y="0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FF3C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" name="Freeform 53"/>
              <p:cNvSpPr/>
              <p:nvPr/>
            </p:nvSpPr>
            <p:spPr bwMode="auto">
              <a:xfrm>
                <a:off x="11862959" y="1078084"/>
                <a:ext cx="29826" cy="96934"/>
              </a:xfrm>
              <a:custGeom>
                <a:avLst/>
                <a:gdLst>
                  <a:gd name="T0" fmla="*/ 0 w 20"/>
                  <a:gd name="T1" fmla="*/ 65 h 65"/>
                  <a:gd name="T2" fmla="*/ 0 w 20"/>
                  <a:gd name="T3" fmla="*/ 6 h 65"/>
                  <a:gd name="T4" fmla="*/ 20 w 20"/>
                  <a:gd name="T5" fmla="*/ 0 h 65"/>
                  <a:gd name="T6" fmla="*/ 0 w 20"/>
                  <a:gd name="T7" fmla="*/ 6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65">
                    <a:moveTo>
                      <a:pt x="0" y="65"/>
                    </a:moveTo>
                    <a:lnTo>
                      <a:pt x="0" y="6"/>
                    </a:lnTo>
                    <a:lnTo>
                      <a:pt x="20" y="0"/>
                    </a:lnTo>
                    <a:lnTo>
                      <a:pt x="0" y="6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" name="Freeform 54"/>
              <p:cNvSpPr/>
              <p:nvPr/>
            </p:nvSpPr>
            <p:spPr bwMode="auto">
              <a:xfrm>
                <a:off x="11901733" y="1012468"/>
                <a:ext cx="146146" cy="120794"/>
              </a:xfrm>
              <a:custGeom>
                <a:avLst/>
                <a:gdLst>
                  <a:gd name="T0" fmla="*/ 0 w 98"/>
                  <a:gd name="T1" fmla="*/ 35 h 81"/>
                  <a:gd name="T2" fmla="*/ 73 w 98"/>
                  <a:gd name="T3" fmla="*/ 81 h 81"/>
                  <a:gd name="T4" fmla="*/ 98 w 98"/>
                  <a:gd name="T5" fmla="*/ 0 h 81"/>
                  <a:gd name="T6" fmla="*/ 0 w 98"/>
                  <a:gd name="T7" fmla="*/ 35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8" h="81">
                    <a:moveTo>
                      <a:pt x="0" y="35"/>
                    </a:moveTo>
                    <a:lnTo>
                      <a:pt x="73" y="81"/>
                    </a:lnTo>
                    <a:lnTo>
                      <a:pt x="98" y="0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FF3C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" name="Freeform 55"/>
              <p:cNvSpPr/>
              <p:nvPr/>
            </p:nvSpPr>
            <p:spPr bwMode="auto">
              <a:xfrm>
                <a:off x="12001649" y="1024398"/>
                <a:ext cx="29826" cy="96934"/>
              </a:xfrm>
              <a:custGeom>
                <a:avLst/>
                <a:gdLst>
                  <a:gd name="T0" fmla="*/ 0 w 20"/>
                  <a:gd name="T1" fmla="*/ 65 h 65"/>
                  <a:gd name="T2" fmla="*/ 0 w 20"/>
                  <a:gd name="T3" fmla="*/ 6 h 65"/>
                  <a:gd name="T4" fmla="*/ 20 w 20"/>
                  <a:gd name="T5" fmla="*/ 0 h 65"/>
                  <a:gd name="T6" fmla="*/ 0 w 20"/>
                  <a:gd name="T7" fmla="*/ 6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65">
                    <a:moveTo>
                      <a:pt x="0" y="65"/>
                    </a:moveTo>
                    <a:lnTo>
                      <a:pt x="0" y="6"/>
                    </a:lnTo>
                    <a:lnTo>
                      <a:pt x="20" y="0"/>
                    </a:lnTo>
                    <a:lnTo>
                      <a:pt x="0" y="6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" name="Freeform 56"/>
              <p:cNvSpPr/>
              <p:nvPr/>
            </p:nvSpPr>
            <p:spPr bwMode="auto">
              <a:xfrm>
                <a:off x="12043405" y="957290"/>
                <a:ext cx="144655" cy="122286"/>
              </a:xfrm>
              <a:custGeom>
                <a:avLst/>
                <a:gdLst>
                  <a:gd name="T0" fmla="*/ 0 w 97"/>
                  <a:gd name="T1" fmla="*/ 35 h 82"/>
                  <a:gd name="T2" fmla="*/ 74 w 97"/>
                  <a:gd name="T3" fmla="*/ 82 h 82"/>
                  <a:gd name="T4" fmla="*/ 97 w 97"/>
                  <a:gd name="T5" fmla="*/ 0 h 82"/>
                  <a:gd name="T6" fmla="*/ 0 w 97"/>
                  <a:gd name="T7" fmla="*/ 35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7" h="82">
                    <a:moveTo>
                      <a:pt x="0" y="35"/>
                    </a:moveTo>
                    <a:lnTo>
                      <a:pt x="74" y="82"/>
                    </a:lnTo>
                    <a:lnTo>
                      <a:pt x="97" y="0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FF3C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" name="Freeform 57"/>
              <p:cNvSpPr/>
              <p:nvPr/>
            </p:nvSpPr>
            <p:spPr bwMode="auto">
              <a:xfrm>
                <a:off x="12147795" y="969220"/>
                <a:ext cx="29826" cy="98425"/>
              </a:xfrm>
              <a:custGeom>
                <a:avLst/>
                <a:gdLst>
                  <a:gd name="T0" fmla="*/ 0 w 20"/>
                  <a:gd name="T1" fmla="*/ 66 h 66"/>
                  <a:gd name="T2" fmla="*/ 0 w 20"/>
                  <a:gd name="T3" fmla="*/ 6 h 66"/>
                  <a:gd name="T4" fmla="*/ 20 w 20"/>
                  <a:gd name="T5" fmla="*/ 0 h 66"/>
                  <a:gd name="T6" fmla="*/ 0 w 20"/>
                  <a:gd name="T7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66">
                    <a:moveTo>
                      <a:pt x="0" y="66"/>
                    </a:moveTo>
                    <a:lnTo>
                      <a:pt x="0" y="6"/>
                    </a:lnTo>
                    <a:lnTo>
                      <a:pt x="20" y="0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" name="Freeform 58"/>
              <p:cNvSpPr/>
              <p:nvPr/>
            </p:nvSpPr>
            <p:spPr bwMode="auto">
              <a:xfrm>
                <a:off x="10243420" y="669472"/>
                <a:ext cx="2025169" cy="972319"/>
              </a:xfrm>
              <a:custGeom>
                <a:avLst/>
                <a:gdLst>
                  <a:gd name="T0" fmla="*/ 130 w 1163"/>
                  <a:gd name="T1" fmla="*/ 542 h 559"/>
                  <a:gd name="T2" fmla="*/ 19 w 1163"/>
                  <a:gd name="T3" fmla="*/ 491 h 559"/>
                  <a:gd name="T4" fmla="*/ 16 w 1163"/>
                  <a:gd name="T5" fmla="*/ 484 h 559"/>
                  <a:gd name="T6" fmla="*/ 68 w 1163"/>
                  <a:gd name="T7" fmla="*/ 373 h 559"/>
                  <a:gd name="T8" fmla="*/ 1032 w 1163"/>
                  <a:gd name="T9" fmla="*/ 16 h 559"/>
                  <a:gd name="T10" fmla="*/ 1144 w 1163"/>
                  <a:gd name="T11" fmla="*/ 68 h 559"/>
                  <a:gd name="T12" fmla="*/ 1146 w 1163"/>
                  <a:gd name="T13" fmla="*/ 74 h 559"/>
                  <a:gd name="T14" fmla="*/ 1095 w 1163"/>
                  <a:gd name="T15" fmla="*/ 185 h 559"/>
                  <a:gd name="T16" fmla="*/ 130 w 1163"/>
                  <a:gd name="T17" fmla="*/ 542 h 5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3" h="559">
                    <a:moveTo>
                      <a:pt x="130" y="542"/>
                    </a:moveTo>
                    <a:cubicBezTo>
                      <a:pt x="85" y="559"/>
                      <a:pt x="35" y="536"/>
                      <a:pt x="19" y="491"/>
                    </a:cubicBezTo>
                    <a:cubicBezTo>
                      <a:pt x="16" y="484"/>
                      <a:pt x="16" y="484"/>
                      <a:pt x="16" y="484"/>
                    </a:cubicBezTo>
                    <a:cubicBezTo>
                      <a:pt x="0" y="439"/>
                      <a:pt x="23" y="390"/>
                      <a:pt x="68" y="373"/>
                    </a:cubicBezTo>
                    <a:cubicBezTo>
                      <a:pt x="1032" y="16"/>
                      <a:pt x="1032" y="16"/>
                      <a:pt x="1032" y="16"/>
                    </a:cubicBezTo>
                    <a:cubicBezTo>
                      <a:pt x="1077" y="0"/>
                      <a:pt x="1127" y="23"/>
                      <a:pt x="1144" y="68"/>
                    </a:cubicBezTo>
                    <a:cubicBezTo>
                      <a:pt x="1146" y="74"/>
                      <a:pt x="1146" y="74"/>
                      <a:pt x="1146" y="74"/>
                    </a:cubicBezTo>
                    <a:cubicBezTo>
                      <a:pt x="1163" y="119"/>
                      <a:pt x="1140" y="169"/>
                      <a:pt x="1095" y="185"/>
                    </a:cubicBezTo>
                    <a:cubicBezTo>
                      <a:pt x="130" y="542"/>
                      <a:pt x="130" y="542"/>
                      <a:pt x="130" y="542"/>
                    </a:cubicBezTo>
                  </a:path>
                </a:pathLst>
              </a:custGeom>
              <a:solidFill>
                <a:srgbClr val="FF3C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9" name="Freeform 59"/>
              <p:cNvSpPr/>
              <p:nvPr/>
            </p:nvSpPr>
            <p:spPr bwMode="auto">
              <a:xfrm>
                <a:off x="10316597" y="621234"/>
                <a:ext cx="1981922" cy="929072"/>
              </a:xfrm>
              <a:custGeom>
                <a:avLst/>
                <a:gdLst>
                  <a:gd name="T0" fmla="*/ 15 w 1138"/>
                  <a:gd name="T1" fmla="*/ 469 h 534"/>
                  <a:gd name="T2" fmla="*/ 59 w 1138"/>
                  <a:gd name="T3" fmla="*/ 371 h 534"/>
                  <a:gd name="T4" fmla="*/ 1024 w 1138"/>
                  <a:gd name="T5" fmla="*/ 15 h 534"/>
                  <a:gd name="T6" fmla="*/ 1121 w 1138"/>
                  <a:gd name="T7" fmla="*/ 59 h 534"/>
                  <a:gd name="T8" fmla="*/ 1124 w 1138"/>
                  <a:gd name="T9" fmla="*/ 66 h 534"/>
                  <a:gd name="T10" fmla="*/ 1079 w 1138"/>
                  <a:gd name="T11" fmla="*/ 163 h 534"/>
                  <a:gd name="T12" fmla="*/ 114 w 1138"/>
                  <a:gd name="T13" fmla="*/ 520 h 534"/>
                  <a:gd name="T14" fmla="*/ 17 w 1138"/>
                  <a:gd name="T15" fmla="*/ 475 h 534"/>
                  <a:gd name="T16" fmla="*/ 15 w 1138"/>
                  <a:gd name="T17" fmla="*/ 469 h 5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38" h="534">
                    <a:moveTo>
                      <a:pt x="15" y="469"/>
                    </a:moveTo>
                    <a:cubicBezTo>
                      <a:pt x="0" y="429"/>
                      <a:pt x="20" y="386"/>
                      <a:pt x="59" y="371"/>
                    </a:cubicBezTo>
                    <a:cubicBezTo>
                      <a:pt x="1024" y="15"/>
                      <a:pt x="1024" y="15"/>
                      <a:pt x="1024" y="15"/>
                    </a:cubicBezTo>
                    <a:cubicBezTo>
                      <a:pt x="1063" y="0"/>
                      <a:pt x="1107" y="20"/>
                      <a:pt x="1121" y="59"/>
                    </a:cubicBezTo>
                    <a:cubicBezTo>
                      <a:pt x="1124" y="66"/>
                      <a:pt x="1124" y="66"/>
                      <a:pt x="1124" y="66"/>
                    </a:cubicBezTo>
                    <a:cubicBezTo>
                      <a:pt x="1138" y="105"/>
                      <a:pt x="1118" y="149"/>
                      <a:pt x="1079" y="163"/>
                    </a:cubicBezTo>
                    <a:cubicBezTo>
                      <a:pt x="114" y="520"/>
                      <a:pt x="114" y="520"/>
                      <a:pt x="114" y="520"/>
                    </a:cubicBezTo>
                    <a:cubicBezTo>
                      <a:pt x="75" y="534"/>
                      <a:pt x="32" y="514"/>
                      <a:pt x="17" y="475"/>
                    </a:cubicBezTo>
                    <a:cubicBezTo>
                      <a:pt x="15" y="469"/>
                      <a:pt x="15" y="469"/>
                      <a:pt x="15" y="469"/>
                    </a:cubicBezTo>
                  </a:path>
                </a:pathLst>
              </a:custGeom>
              <a:solidFill>
                <a:srgbClr val="42210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0" name="Freeform 62"/>
              <p:cNvSpPr/>
              <p:nvPr/>
            </p:nvSpPr>
            <p:spPr bwMode="auto">
              <a:xfrm>
                <a:off x="10259825" y="1409150"/>
                <a:ext cx="175972" cy="211763"/>
              </a:xfrm>
              <a:custGeom>
                <a:avLst/>
                <a:gdLst>
                  <a:gd name="T0" fmla="*/ 7 w 101"/>
                  <a:gd name="T1" fmla="*/ 0 h 122"/>
                  <a:gd name="T2" fmla="*/ 7 w 101"/>
                  <a:gd name="T3" fmla="*/ 59 h 122"/>
                  <a:gd name="T4" fmla="*/ 10 w 101"/>
                  <a:gd name="T5" fmla="*/ 66 h 122"/>
                  <a:gd name="T6" fmla="*/ 91 w 101"/>
                  <a:gd name="T7" fmla="*/ 122 h 122"/>
                  <a:gd name="T8" fmla="*/ 101 w 101"/>
                  <a:gd name="T9" fmla="*/ 122 h 122"/>
                  <a:gd name="T10" fmla="*/ 93 w 101"/>
                  <a:gd name="T11" fmla="*/ 111 h 122"/>
                  <a:gd name="T12" fmla="*/ 91 w 101"/>
                  <a:gd name="T13" fmla="*/ 111 h 122"/>
                  <a:gd name="T14" fmla="*/ 20 w 101"/>
                  <a:gd name="T15" fmla="*/ 62 h 122"/>
                  <a:gd name="T16" fmla="*/ 18 w 101"/>
                  <a:gd name="T17" fmla="*/ 56 h 122"/>
                  <a:gd name="T18" fmla="*/ 15 w 101"/>
                  <a:gd name="T19" fmla="*/ 11 h 122"/>
                  <a:gd name="T20" fmla="*/ 7 w 101"/>
                  <a:gd name="T21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1" h="122">
                    <a:moveTo>
                      <a:pt x="7" y="0"/>
                    </a:moveTo>
                    <a:cubicBezTo>
                      <a:pt x="0" y="19"/>
                      <a:pt x="0" y="39"/>
                      <a:pt x="7" y="59"/>
                    </a:cubicBezTo>
                    <a:cubicBezTo>
                      <a:pt x="10" y="66"/>
                      <a:pt x="10" y="66"/>
                      <a:pt x="10" y="66"/>
                    </a:cubicBezTo>
                    <a:cubicBezTo>
                      <a:pt x="23" y="101"/>
                      <a:pt x="56" y="122"/>
                      <a:pt x="91" y="122"/>
                    </a:cubicBezTo>
                    <a:cubicBezTo>
                      <a:pt x="94" y="122"/>
                      <a:pt x="97" y="122"/>
                      <a:pt x="101" y="122"/>
                    </a:cubicBezTo>
                    <a:cubicBezTo>
                      <a:pt x="93" y="111"/>
                      <a:pt x="93" y="111"/>
                      <a:pt x="93" y="111"/>
                    </a:cubicBezTo>
                    <a:cubicBezTo>
                      <a:pt x="92" y="111"/>
                      <a:pt x="92" y="111"/>
                      <a:pt x="91" y="111"/>
                    </a:cubicBezTo>
                    <a:cubicBezTo>
                      <a:pt x="60" y="111"/>
                      <a:pt x="31" y="92"/>
                      <a:pt x="20" y="62"/>
                    </a:cubicBezTo>
                    <a:cubicBezTo>
                      <a:pt x="18" y="56"/>
                      <a:pt x="18" y="56"/>
                      <a:pt x="18" y="56"/>
                    </a:cubicBezTo>
                    <a:cubicBezTo>
                      <a:pt x="12" y="41"/>
                      <a:pt x="12" y="25"/>
                      <a:pt x="15" y="11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CC30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" name="Freeform 63"/>
              <p:cNvSpPr/>
              <p:nvPr/>
            </p:nvSpPr>
            <p:spPr bwMode="auto">
              <a:xfrm>
                <a:off x="10280703" y="1427046"/>
                <a:ext cx="140181" cy="174481"/>
              </a:xfrm>
              <a:custGeom>
                <a:avLst/>
                <a:gdLst>
                  <a:gd name="T0" fmla="*/ 3 w 81"/>
                  <a:gd name="T1" fmla="*/ 0 h 100"/>
                  <a:gd name="T2" fmla="*/ 6 w 81"/>
                  <a:gd name="T3" fmla="*/ 45 h 100"/>
                  <a:gd name="T4" fmla="*/ 8 w 81"/>
                  <a:gd name="T5" fmla="*/ 51 h 100"/>
                  <a:gd name="T6" fmla="*/ 79 w 81"/>
                  <a:gd name="T7" fmla="*/ 100 h 100"/>
                  <a:gd name="T8" fmla="*/ 81 w 81"/>
                  <a:gd name="T9" fmla="*/ 100 h 100"/>
                  <a:gd name="T10" fmla="*/ 3 w 81"/>
                  <a:gd name="T11" fmla="*/ 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1" h="100">
                    <a:moveTo>
                      <a:pt x="3" y="0"/>
                    </a:moveTo>
                    <a:cubicBezTo>
                      <a:pt x="0" y="14"/>
                      <a:pt x="0" y="30"/>
                      <a:pt x="6" y="45"/>
                    </a:cubicBezTo>
                    <a:cubicBezTo>
                      <a:pt x="8" y="51"/>
                      <a:pt x="8" y="51"/>
                      <a:pt x="8" y="51"/>
                    </a:cubicBezTo>
                    <a:cubicBezTo>
                      <a:pt x="19" y="81"/>
                      <a:pt x="48" y="100"/>
                      <a:pt x="79" y="100"/>
                    </a:cubicBezTo>
                    <a:cubicBezTo>
                      <a:pt x="80" y="100"/>
                      <a:pt x="80" y="100"/>
                      <a:pt x="81" y="100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rgbClr val="351A0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2" name="Oval 69"/>
              <p:cNvSpPr>
                <a:spLocks noChangeArrowheads="1"/>
              </p:cNvSpPr>
              <p:nvPr/>
            </p:nvSpPr>
            <p:spPr bwMode="auto">
              <a:xfrm>
                <a:off x="10320967" y="1356955"/>
                <a:ext cx="211763" cy="211763"/>
              </a:xfrm>
              <a:prstGeom prst="ellipse">
                <a:avLst/>
              </a:prstGeom>
              <a:solidFill>
                <a:srgbClr val="42210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3" name="Oval 70"/>
              <p:cNvSpPr>
                <a:spLocks noChangeArrowheads="1"/>
              </p:cNvSpPr>
              <p:nvPr/>
            </p:nvSpPr>
            <p:spPr bwMode="auto">
              <a:xfrm>
                <a:off x="10329915" y="1364411"/>
                <a:ext cx="193867" cy="193867"/>
              </a:xfrm>
              <a:prstGeom prst="ellipse">
                <a:avLst/>
              </a:prstGeom>
              <a:solidFill>
                <a:srgbClr val="DD3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4" name="Oval 71"/>
              <p:cNvSpPr>
                <a:spLocks noChangeArrowheads="1"/>
              </p:cNvSpPr>
              <p:nvPr/>
            </p:nvSpPr>
            <p:spPr bwMode="auto">
              <a:xfrm>
                <a:off x="10335880" y="1371868"/>
                <a:ext cx="180446" cy="178954"/>
              </a:xfrm>
              <a:prstGeom prst="ellipse">
                <a:avLst/>
              </a:prstGeom>
              <a:solidFill>
                <a:srgbClr val="2612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5" name="Freeform 72"/>
              <p:cNvSpPr/>
              <p:nvPr/>
            </p:nvSpPr>
            <p:spPr bwMode="auto">
              <a:xfrm>
                <a:off x="10350793" y="1389763"/>
                <a:ext cx="77547" cy="76056"/>
              </a:xfrm>
              <a:custGeom>
                <a:avLst/>
                <a:gdLst>
                  <a:gd name="T0" fmla="*/ 40 w 45"/>
                  <a:gd name="T1" fmla="*/ 0 h 44"/>
                  <a:gd name="T2" fmla="*/ 45 w 45"/>
                  <a:gd name="T3" fmla="*/ 43 h 44"/>
                  <a:gd name="T4" fmla="*/ 3 w 45"/>
                  <a:gd name="T5" fmla="*/ 44 h 44"/>
                  <a:gd name="T6" fmla="*/ 40 w 4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5" h="44">
                    <a:moveTo>
                      <a:pt x="40" y="0"/>
                    </a:moveTo>
                    <a:cubicBezTo>
                      <a:pt x="45" y="43"/>
                      <a:pt x="45" y="43"/>
                      <a:pt x="45" y="43"/>
                    </a:cubicBezTo>
                    <a:cubicBezTo>
                      <a:pt x="3" y="44"/>
                      <a:pt x="3" y="44"/>
                      <a:pt x="3" y="44"/>
                    </a:cubicBezTo>
                    <a:cubicBezTo>
                      <a:pt x="3" y="44"/>
                      <a:pt x="0" y="11"/>
                      <a:pt x="40" y="0"/>
                    </a:cubicBezTo>
                    <a:close/>
                  </a:path>
                </a:pathLst>
              </a:custGeom>
              <a:solidFill>
                <a:srgbClr val="704C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42" name="矩形 41"/>
            <p:cNvSpPr/>
            <p:nvPr/>
          </p:nvSpPr>
          <p:spPr>
            <a:xfrm rot="20418901">
              <a:off x="3237608" y="1602889"/>
              <a:ext cx="2010400" cy="406899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6" name="组合 75"/>
          <p:cNvGrpSpPr/>
          <p:nvPr/>
        </p:nvGrpSpPr>
        <p:grpSpPr>
          <a:xfrm>
            <a:off x="7724034" y="2488841"/>
            <a:ext cx="970828" cy="1251190"/>
            <a:chOff x="9685705" y="485929"/>
            <a:chExt cx="970828" cy="1251190"/>
          </a:xfrm>
        </p:grpSpPr>
        <p:sp>
          <p:nvSpPr>
            <p:cNvPr id="77" name="Freeform 34"/>
            <p:cNvSpPr/>
            <p:nvPr/>
          </p:nvSpPr>
          <p:spPr bwMode="auto">
            <a:xfrm>
              <a:off x="10510387" y="1616325"/>
              <a:ext cx="146146" cy="120794"/>
            </a:xfrm>
            <a:custGeom>
              <a:avLst/>
              <a:gdLst>
                <a:gd name="T0" fmla="*/ 0 w 98"/>
                <a:gd name="T1" fmla="*/ 35 h 81"/>
                <a:gd name="T2" fmla="*/ 75 w 98"/>
                <a:gd name="T3" fmla="*/ 81 h 81"/>
                <a:gd name="T4" fmla="*/ 98 w 98"/>
                <a:gd name="T5" fmla="*/ 0 h 81"/>
                <a:gd name="T6" fmla="*/ 0 w 98"/>
                <a:gd name="T7" fmla="*/ 35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81">
                  <a:moveTo>
                    <a:pt x="0" y="35"/>
                  </a:moveTo>
                  <a:lnTo>
                    <a:pt x="75" y="81"/>
                  </a:lnTo>
                  <a:lnTo>
                    <a:pt x="98" y="0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3C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60"/>
            <p:cNvSpPr/>
            <p:nvPr/>
          </p:nvSpPr>
          <p:spPr bwMode="auto">
            <a:xfrm>
              <a:off x="9991419" y="485929"/>
              <a:ext cx="627832" cy="912668"/>
            </a:xfrm>
            <a:custGeom>
              <a:avLst/>
              <a:gdLst>
                <a:gd name="T0" fmla="*/ 0 w 360"/>
                <a:gd name="T1" fmla="*/ 43 h 524"/>
                <a:gd name="T2" fmla="*/ 129 w 360"/>
                <a:gd name="T3" fmla="*/ 0 h 524"/>
                <a:gd name="T4" fmla="*/ 360 w 360"/>
                <a:gd name="T5" fmla="*/ 345 h 524"/>
                <a:gd name="T6" fmla="*/ 281 w 360"/>
                <a:gd name="T7" fmla="*/ 401 h 524"/>
                <a:gd name="T8" fmla="*/ 307 w 360"/>
                <a:gd name="T9" fmla="*/ 519 h 524"/>
                <a:gd name="T10" fmla="*/ 0 w 360"/>
                <a:gd name="T11" fmla="*/ 43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0" h="524">
                  <a:moveTo>
                    <a:pt x="0" y="43"/>
                  </a:moveTo>
                  <a:cubicBezTo>
                    <a:pt x="129" y="0"/>
                    <a:pt x="129" y="0"/>
                    <a:pt x="129" y="0"/>
                  </a:cubicBezTo>
                  <a:cubicBezTo>
                    <a:pt x="129" y="0"/>
                    <a:pt x="331" y="206"/>
                    <a:pt x="360" y="345"/>
                  </a:cubicBezTo>
                  <a:cubicBezTo>
                    <a:pt x="360" y="345"/>
                    <a:pt x="258" y="339"/>
                    <a:pt x="281" y="401"/>
                  </a:cubicBezTo>
                  <a:cubicBezTo>
                    <a:pt x="305" y="462"/>
                    <a:pt x="332" y="513"/>
                    <a:pt x="307" y="519"/>
                  </a:cubicBezTo>
                  <a:cubicBezTo>
                    <a:pt x="283" y="524"/>
                    <a:pt x="0" y="43"/>
                    <a:pt x="0" y="43"/>
                  </a:cubicBezTo>
                  <a:close/>
                </a:path>
              </a:pathLst>
            </a:custGeom>
            <a:solidFill>
              <a:srgbClr val="FF3C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61"/>
            <p:cNvSpPr/>
            <p:nvPr/>
          </p:nvSpPr>
          <p:spPr bwMode="auto">
            <a:xfrm>
              <a:off x="9685705" y="760326"/>
              <a:ext cx="781435" cy="935037"/>
            </a:xfrm>
            <a:custGeom>
              <a:avLst/>
              <a:gdLst>
                <a:gd name="T0" fmla="*/ 39 w 449"/>
                <a:gd name="T1" fmla="*/ 0 h 537"/>
                <a:gd name="T2" fmla="*/ 82 w 449"/>
                <a:gd name="T3" fmla="*/ 147 h 537"/>
                <a:gd name="T4" fmla="*/ 366 w 449"/>
                <a:gd name="T5" fmla="*/ 510 h 537"/>
                <a:gd name="T6" fmla="*/ 428 w 449"/>
                <a:gd name="T7" fmla="*/ 537 h 537"/>
                <a:gd name="T8" fmla="*/ 449 w 449"/>
                <a:gd name="T9" fmla="*/ 532 h 537"/>
                <a:gd name="T10" fmla="*/ 448 w 449"/>
                <a:gd name="T11" fmla="*/ 530 h 537"/>
                <a:gd name="T12" fmla="*/ 438 w 449"/>
                <a:gd name="T13" fmla="*/ 530 h 537"/>
                <a:gd name="T14" fmla="*/ 357 w 449"/>
                <a:gd name="T15" fmla="*/ 474 h 537"/>
                <a:gd name="T16" fmla="*/ 354 w 449"/>
                <a:gd name="T17" fmla="*/ 467 h 537"/>
                <a:gd name="T18" fmla="*/ 354 w 449"/>
                <a:gd name="T19" fmla="*/ 408 h 537"/>
                <a:gd name="T20" fmla="*/ 39 w 449"/>
                <a:gd name="T21" fmla="*/ 0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9" h="537">
                  <a:moveTo>
                    <a:pt x="39" y="0"/>
                  </a:moveTo>
                  <a:cubicBezTo>
                    <a:pt x="39" y="0"/>
                    <a:pt x="0" y="29"/>
                    <a:pt x="82" y="147"/>
                  </a:cubicBezTo>
                  <a:cubicBezTo>
                    <a:pt x="165" y="264"/>
                    <a:pt x="366" y="510"/>
                    <a:pt x="366" y="510"/>
                  </a:cubicBezTo>
                  <a:cubicBezTo>
                    <a:pt x="366" y="510"/>
                    <a:pt x="397" y="537"/>
                    <a:pt x="428" y="537"/>
                  </a:cubicBezTo>
                  <a:cubicBezTo>
                    <a:pt x="435" y="537"/>
                    <a:pt x="442" y="535"/>
                    <a:pt x="449" y="532"/>
                  </a:cubicBezTo>
                  <a:cubicBezTo>
                    <a:pt x="448" y="530"/>
                    <a:pt x="448" y="530"/>
                    <a:pt x="448" y="530"/>
                  </a:cubicBezTo>
                  <a:cubicBezTo>
                    <a:pt x="444" y="530"/>
                    <a:pt x="441" y="530"/>
                    <a:pt x="438" y="530"/>
                  </a:cubicBezTo>
                  <a:cubicBezTo>
                    <a:pt x="403" y="530"/>
                    <a:pt x="370" y="509"/>
                    <a:pt x="357" y="474"/>
                  </a:cubicBezTo>
                  <a:cubicBezTo>
                    <a:pt x="354" y="467"/>
                    <a:pt x="354" y="467"/>
                    <a:pt x="354" y="467"/>
                  </a:cubicBezTo>
                  <a:cubicBezTo>
                    <a:pt x="347" y="447"/>
                    <a:pt x="347" y="427"/>
                    <a:pt x="354" y="408"/>
                  </a:cubicBezTo>
                  <a:cubicBezTo>
                    <a:pt x="39" y="0"/>
                    <a:pt x="39" y="0"/>
                    <a:pt x="39" y="0"/>
                  </a:cubicBezTo>
                </a:path>
              </a:pathLst>
            </a:custGeom>
            <a:solidFill>
              <a:srgbClr val="B12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62"/>
            <p:cNvSpPr/>
            <p:nvPr/>
          </p:nvSpPr>
          <p:spPr bwMode="auto">
            <a:xfrm>
              <a:off x="10289677" y="1471670"/>
              <a:ext cx="175972" cy="211763"/>
            </a:xfrm>
            <a:custGeom>
              <a:avLst/>
              <a:gdLst>
                <a:gd name="T0" fmla="*/ 7 w 101"/>
                <a:gd name="T1" fmla="*/ 0 h 122"/>
                <a:gd name="T2" fmla="*/ 7 w 101"/>
                <a:gd name="T3" fmla="*/ 59 h 122"/>
                <a:gd name="T4" fmla="*/ 10 w 101"/>
                <a:gd name="T5" fmla="*/ 66 h 122"/>
                <a:gd name="T6" fmla="*/ 91 w 101"/>
                <a:gd name="T7" fmla="*/ 122 h 122"/>
                <a:gd name="T8" fmla="*/ 101 w 101"/>
                <a:gd name="T9" fmla="*/ 122 h 122"/>
                <a:gd name="T10" fmla="*/ 93 w 101"/>
                <a:gd name="T11" fmla="*/ 111 h 122"/>
                <a:gd name="T12" fmla="*/ 91 w 101"/>
                <a:gd name="T13" fmla="*/ 111 h 122"/>
                <a:gd name="T14" fmla="*/ 20 w 101"/>
                <a:gd name="T15" fmla="*/ 62 h 122"/>
                <a:gd name="T16" fmla="*/ 18 w 101"/>
                <a:gd name="T17" fmla="*/ 56 h 122"/>
                <a:gd name="T18" fmla="*/ 15 w 101"/>
                <a:gd name="T19" fmla="*/ 11 h 122"/>
                <a:gd name="T20" fmla="*/ 7 w 101"/>
                <a:gd name="T21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1" h="122">
                  <a:moveTo>
                    <a:pt x="7" y="0"/>
                  </a:moveTo>
                  <a:cubicBezTo>
                    <a:pt x="0" y="19"/>
                    <a:pt x="0" y="39"/>
                    <a:pt x="7" y="59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23" y="101"/>
                    <a:pt x="56" y="122"/>
                    <a:pt x="91" y="122"/>
                  </a:cubicBezTo>
                  <a:cubicBezTo>
                    <a:pt x="94" y="122"/>
                    <a:pt x="97" y="122"/>
                    <a:pt x="101" y="122"/>
                  </a:cubicBezTo>
                  <a:cubicBezTo>
                    <a:pt x="93" y="111"/>
                    <a:pt x="93" y="111"/>
                    <a:pt x="93" y="111"/>
                  </a:cubicBezTo>
                  <a:cubicBezTo>
                    <a:pt x="92" y="111"/>
                    <a:pt x="92" y="111"/>
                    <a:pt x="91" y="111"/>
                  </a:cubicBezTo>
                  <a:cubicBezTo>
                    <a:pt x="60" y="111"/>
                    <a:pt x="31" y="92"/>
                    <a:pt x="20" y="62"/>
                  </a:cubicBezTo>
                  <a:cubicBezTo>
                    <a:pt x="18" y="56"/>
                    <a:pt x="18" y="56"/>
                    <a:pt x="18" y="56"/>
                  </a:cubicBezTo>
                  <a:cubicBezTo>
                    <a:pt x="12" y="41"/>
                    <a:pt x="12" y="25"/>
                    <a:pt x="15" y="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CC30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63"/>
            <p:cNvSpPr/>
            <p:nvPr/>
          </p:nvSpPr>
          <p:spPr bwMode="auto">
            <a:xfrm>
              <a:off x="10310555" y="1489566"/>
              <a:ext cx="140181" cy="174481"/>
            </a:xfrm>
            <a:custGeom>
              <a:avLst/>
              <a:gdLst>
                <a:gd name="T0" fmla="*/ 3 w 81"/>
                <a:gd name="T1" fmla="*/ 0 h 100"/>
                <a:gd name="T2" fmla="*/ 6 w 81"/>
                <a:gd name="T3" fmla="*/ 45 h 100"/>
                <a:gd name="T4" fmla="*/ 8 w 81"/>
                <a:gd name="T5" fmla="*/ 51 h 100"/>
                <a:gd name="T6" fmla="*/ 79 w 81"/>
                <a:gd name="T7" fmla="*/ 100 h 100"/>
                <a:gd name="T8" fmla="*/ 81 w 81"/>
                <a:gd name="T9" fmla="*/ 100 h 100"/>
                <a:gd name="T10" fmla="*/ 3 w 81"/>
                <a:gd name="T11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100">
                  <a:moveTo>
                    <a:pt x="3" y="0"/>
                  </a:moveTo>
                  <a:cubicBezTo>
                    <a:pt x="0" y="14"/>
                    <a:pt x="0" y="30"/>
                    <a:pt x="6" y="45"/>
                  </a:cubicBezTo>
                  <a:cubicBezTo>
                    <a:pt x="8" y="51"/>
                    <a:pt x="8" y="51"/>
                    <a:pt x="8" y="51"/>
                  </a:cubicBezTo>
                  <a:cubicBezTo>
                    <a:pt x="19" y="81"/>
                    <a:pt x="48" y="100"/>
                    <a:pt x="79" y="100"/>
                  </a:cubicBezTo>
                  <a:cubicBezTo>
                    <a:pt x="80" y="100"/>
                    <a:pt x="80" y="100"/>
                    <a:pt x="81" y="10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351A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64"/>
            <p:cNvSpPr/>
            <p:nvPr/>
          </p:nvSpPr>
          <p:spPr bwMode="auto">
            <a:xfrm>
              <a:off x="9708074" y="497859"/>
              <a:ext cx="921616" cy="1201978"/>
            </a:xfrm>
            <a:custGeom>
              <a:avLst/>
              <a:gdLst>
                <a:gd name="T0" fmla="*/ 502 w 529"/>
                <a:gd name="T1" fmla="*/ 540 h 690"/>
                <a:gd name="T2" fmla="*/ 478 w 529"/>
                <a:gd name="T3" fmla="*/ 660 h 690"/>
                <a:gd name="T4" fmla="*/ 472 w 529"/>
                <a:gd name="T5" fmla="*/ 664 h 690"/>
                <a:gd name="T6" fmla="*/ 352 w 529"/>
                <a:gd name="T7" fmla="*/ 640 h 690"/>
                <a:gd name="T8" fmla="*/ 26 w 529"/>
                <a:gd name="T9" fmla="*/ 151 h 690"/>
                <a:gd name="T10" fmla="*/ 50 w 529"/>
                <a:gd name="T11" fmla="*/ 31 h 690"/>
                <a:gd name="T12" fmla="*/ 56 w 529"/>
                <a:gd name="T13" fmla="*/ 27 h 690"/>
                <a:gd name="T14" fmla="*/ 176 w 529"/>
                <a:gd name="T15" fmla="*/ 51 h 690"/>
                <a:gd name="T16" fmla="*/ 502 w 529"/>
                <a:gd name="T17" fmla="*/ 540 h 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9" h="690">
                  <a:moveTo>
                    <a:pt x="502" y="540"/>
                  </a:moveTo>
                  <a:cubicBezTo>
                    <a:pt x="529" y="579"/>
                    <a:pt x="518" y="633"/>
                    <a:pt x="478" y="660"/>
                  </a:cubicBezTo>
                  <a:cubicBezTo>
                    <a:pt x="472" y="664"/>
                    <a:pt x="472" y="664"/>
                    <a:pt x="472" y="664"/>
                  </a:cubicBezTo>
                  <a:cubicBezTo>
                    <a:pt x="433" y="690"/>
                    <a:pt x="379" y="679"/>
                    <a:pt x="352" y="640"/>
                  </a:cubicBezTo>
                  <a:cubicBezTo>
                    <a:pt x="26" y="151"/>
                    <a:pt x="26" y="151"/>
                    <a:pt x="26" y="151"/>
                  </a:cubicBezTo>
                  <a:cubicBezTo>
                    <a:pt x="0" y="111"/>
                    <a:pt x="10" y="57"/>
                    <a:pt x="50" y="31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96" y="0"/>
                    <a:pt x="149" y="11"/>
                    <a:pt x="176" y="51"/>
                  </a:cubicBezTo>
                  <a:lnTo>
                    <a:pt x="502" y="540"/>
                  </a:lnTo>
                  <a:close/>
                </a:path>
              </a:pathLst>
            </a:custGeom>
            <a:solidFill>
              <a:srgbClr val="FF3C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65"/>
            <p:cNvSpPr/>
            <p:nvPr/>
          </p:nvSpPr>
          <p:spPr bwMode="auto">
            <a:xfrm>
              <a:off x="9728952" y="530668"/>
              <a:ext cx="876877" cy="1137852"/>
            </a:xfrm>
            <a:custGeom>
              <a:avLst/>
              <a:gdLst>
                <a:gd name="T0" fmla="*/ 369 w 504"/>
                <a:gd name="T1" fmla="*/ 635 h 653"/>
                <a:gd name="T2" fmla="*/ 350 w 504"/>
                <a:gd name="T3" fmla="*/ 614 h 653"/>
                <a:gd name="T4" fmla="*/ 23 w 504"/>
                <a:gd name="T5" fmla="*/ 126 h 653"/>
                <a:gd name="T6" fmla="*/ 44 w 504"/>
                <a:gd name="T7" fmla="*/ 21 h 653"/>
                <a:gd name="T8" fmla="*/ 50 w 504"/>
                <a:gd name="T9" fmla="*/ 17 h 653"/>
                <a:gd name="T10" fmla="*/ 135 w 504"/>
                <a:gd name="T11" fmla="*/ 18 h 653"/>
                <a:gd name="T12" fmla="*/ 155 w 504"/>
                <a:gd name="T13" fmla="*/ 38 h 653"/>
                <a:gd name="T14" fmla="*/ 481 w 504"/>
                <a:gd name="T15" fmla="*/ 527 h 653"/>
                <a:gd name="T16" fmla="*/ 460 w 504"/>
                <a:gd name="T17" fmla="*/ 631 h 653"/>
                <a:gd name="T18" fmla="*/ 454 w 504"/>
                <a:gd name="T19" fmla="*/ 635 h 653"/>
                <a:gd name="T20" fmla="*/ 369 w 504"/>
                <a:gd name="T21" fmla="*/ 635 h 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4" h="653">
                  <a:moveTo>
                    <a:pt x="369" y="635"/>
                  </a:moveTo>
                  <a:cubicBezTo>
                    <a:pt x="361" y="629"/>
                    <a:pt x="355" y="622"/>
                    <a:pt x="350" y="614"/>
                  </a:cubicBezTo>
                  <a:cubicBezTo>
                    <a:pt x="23" y="126"/>
                    <a:pt x="23" y="126"/>
                    <a:pt x="23" y="126"/>
                  </a:cubicBezTo>
                  <a:cubicBezTo>
                    <a:pt x="0" y="91"/>
                    <a:pt x="10" y="44"/>
                    <a:pt x="44" y="21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76" y="0"/>
                    <a:pt x="109" y="0"/>
                    <a:pt x="135" y="18"/>
                  </a:cubicBezTo>
                  <a:cubicBezTo>
                    <a:pt x="143" y="23"/>
                    <a:pt x="149" y="30"/>
                    <a:pt x="155" y="38"/>
                  </a:cubicBezTo>
                  <a:cubicBezTo>
                    <a:pt x="481" y="527"/>
                    <a:pt x="481" y="527"/>
                    <a:pt x="481" y="527"/>
                  </a:cubicBezTo>
                  <a:cubicBezTo>
                    <a:pt x="504" y="561"/>
                    <a:pt x="495" y="608"/>
                    <a:pt x="460" y="631"/>
                  </a:cubicBezTo>
                  <a:cubicBezTo>
                    <a:pt x="454" y="635"/>
                    <a:pt x="454" y="635"/>
                    <a:pt x="454" y="635"/>
                  </a:cubicBezTo>
                  <a:cubicBezTo>
                    <a:pt x="428" y="653"/>
                    <a:pt x="395" y="652"/>
                    <a:pt x="369" y="635"/>
                  </a:cubicBezTo>
                  <a:close/>
                </a:path>
              </a:pathLst>
            </a:custGeom>
            <a:solidFill>
              <a:srgbClr val="422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66"/>
            <p:cNvSpPr/>
            <p:nvPr/>
          </p:nvSpPr>
          <p:spPr bwMode="auto">
            <a:xfrm>
              <a:off x="10095809" y="518737"/>
              <a:ext cx="399665" cy="556250"/>
            </a:xfrm>
            <a:custGeom>
              <a:avLst/>
              <a:gdLst>
                <a:gd name="T0" fmla="*/ 3 w 229"/>
                <a:gd name="T1" fmla="*/ 11 h 319"/>
                <a:gd name="T2" fmla="*/ 208 w 229"/>
                <a:gd name="T3" fmla="*/ 319 h 319"/>
                <a:gd name="T4" fmla="*/ 208 w 229"/>
                <a:gd name="T5" fmla="*/ 264 h 319"/>
                <a:gd name="T6" fmla="*/ 191 w 229"/>
                <a:gd name="T7" fmla="*/ 221 h 319"/>
                <a:gd name="T8" fmla="*/ 148 w 229"/>
                <a:gd name="T9" fmla="*/ 178 h 319"/>
                <a:gd name="T10" fmla="*/ 134 w 229"/>
                <a:gd name="T11" fmla="*/ 125 h 319"/>
                <a:gd name="T12" fmla="*/ 95 w 229"/>
                <a:gd name="T13" fmla="*/ 103 h 319"/>
                <a:gd name="T14" fmla="*/ 76 w 229"/>
                <a:gd name="T15" fmla="*/ 45 h 319"/>
                <a:gd name="T16" fmla="*/ 57 w 229"/>
                <a:gd name="T17" fmla="*/ 21 h 319"/>
                <a:gd name="T18" fmla="*/ 22 w 229"/>
                <a:gd name="T19" fmla="*/ 18 h 319"/>
                <a:gd name="T20" fmla="*/ 3 w 229"/>
                <a:gd name="T21" fmla="*/ 11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9" h="319">
                  <a:moveTo>
                    <a:pt x="3" y="11"/>
                  </a:moveTo>
                  <a:cubicBezTo>
                    <a:pt x="3" y="11"/>
                    <a:pt x="144" y="169"/>
                    <a:pt x="208" y="319"/>
                  </a:cubicBezTo>
                  <a:cubicBezTo>
                    <a:pt x="208" y="319"/>
                    <a:pt x="229" y="278"/>
                    <a:pt x="208" y="264"/>
                  </a:cubicBezTo>
                  <a:cubicBezTo>
                    <a:pt x="187" y="250"/>
                    <a:pt x="178" y="246"/>
                    <a:pt x="191" y="221"/>
                  </a:cubicBezTo>
                  <a:cubicBezTo>
                    <a:pt x="204" y="196"/>
                    <a:pt x="168" y="181"/>
                    <a:pt x="148" y="178"/>
                  </a:cubicBezTo>
                  <a:cubicBezTo>
                    <a:pt x="127" y="174"/>
                    <a:pt x="164" y="147"/>
                    <a:pt x="134" y="125"/>
                  </a:cubicBezTo>
                  <a:cubicBezTo>
                    <a:pt x="105" y="103"/>
                    <a:pt x="89" y="127"/>
                    <a:pt x="95" y="103"/>
                  </a:cubicBezTo>
                  <a:cubicBezTo>
                    <a:pt x="101" y="79"/>
                    <a:pt x="94" y="39"/>
                    <a:pt x="76" y="45"/>
                  </a:cubicBezTo>
                  <a:cubicBezTo>
                    <a:pt x="57" y="52"/>
                    <a:pt x="67" y="35"/>
                    <a:pt x="57" y="21"/>
                  </a:cubicBezTo>
                  <a:cubicBezTo>
                    <a:pt x="47" y="8"/>
                    <a:pt x="23" y="27"/>
                    <a:pt x="22" y="18"/>
                  </a:cubicBezTo>
                  <a:cubicBezTo>
                    <a:pt x="20" y="9"/>
                    <a:pt x="0" y="0"/>
                    <a:pt x="3" y="11"/>
                  </a:cubicBezTo>
                  <a:close/>
                </a:path>
              </a:pathLst>
            </a:custGeom>
            <a:solidFill>
              <a:srgbClr val="D32A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67"/>
            <p:cNvSpPr/>
            <p:nvPr/>
          </p:nvSpPr>
          <p:spPr bwMode="auto">
            <a:xfrm>
              <a:off x="10189760" y="485929"/>
              <a:ext cx="429491" cy="600989"/>
            </a:xfrm>
            <a:custGeom>
              <a:avLst/>
              <a:gdLst>
                <a:gd name="T0" fmla="*/ 0 w 246"/>
                <a:gd name="T1" fmla="*/ 5 h 345"/>
                <a:gd name="T2" fmla="*/ 0 w 246"/>
                <a:gd name="T3" fmla="*/ 5 h 345"/>
                <a:gd name="T4" fmla="*/ 246 w 246"/>
                <a:gd name="T5" fmla="*/ 345 h 345"/>
                <a:gd name="T6" fmla="*/ 15 w 246"/>
                <a:gd name="T7" fmla="*/ 0 h 345"/>
                <a:gd name="T8" fmla="*/ 0 w 246"/>
                <a:gd name="T9" fmla="*/ 5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6" h="345"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180" y="187"/>
                    <a:pt x="246" y="345"/>
                  </a:cubicBezTo>
                  <a:cubicBezTo>
                    <a:pt x="217" y="206"/>
                    <a:pt x="15" y="0"/>
                    <a:pt x="15" y="0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68"/>
            <p:cNvSpPr/>
            <p:nvPr/>
          </p:nvSpPr>
          <p:spPr bwMode="auto">
            <a:xfrm>
              <a:off x="10101774" y="538124"/>
              <a:ext cx="356418" cy="536863"/>
            </a:xfrm>
            <a:custGeom>
              <a:avLst/>
              <a:gdLst>
                <a:gd name="T0" fmla="*/ 0 w 205"/>
                <a:gd name="T1" fmla="*/ 0 h 308"/>
                <a:gd name="T2" fmla="*/ 205 w 205"/>
                <a:gd name="T3" fmla="*/ 308 h 308"/>
                <a:gd name="T4" fmla="*/ 0 w 205"/>
                <a:gd name="T5" fmla="*/ 0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5" h="308">
                  <a:moveTo>
                    <a:pt x="0" y="0"/>
                  </a:moveTo>
                  <a:cubicBezTo>
                    <a:pt x="0" y="0"/>
                    <a:pt x="131" y="142"/>
                    <a:pt x="205" y="308"/>
                  </a:cubicBezTo>
                  <a:cubicBezTo>
                    <a:pt x="205" y="308"/>
                    <a:pt x="151" y="201"/>
                    <a:pt x="0" y="0"/>
                  </a:cubicBezTo>
                  <a:close/>
                </a:path>
              </a:pathLst>
            </a:custGeom>
            <a:solidFill>
              <a:srgbClr val="9B1C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Oval 69"/>
            <p:cNvSpPr>
              <a:spLocks noChangeArrowheads="1"/>
            </p:cNvSpPr>
            <p:nvPr/>
          </p:nvSpPr>
          <p:spPr bwMode="auto">
            <a:xfrm>
              <a:off x="10350819" y="1419475"/>
              <a:ext cx="211763" cy="211763"/>
            </a:xfrm>
            <a:prstGeom prst="ellipse">
              <a:avLst/>
            </a:prstGeom>
            <a:solidFill>
              <a:srgbClr val="422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Oval 70"/>
            <p:cNvSpPr>
              <a:spLocks noChangeArrowheads="1"/>
            </p:cNvSpPr>
            <p:nvPr/>
          </p:nvSpPr>
          <p:spPr bwMode="auto">
            <a:xfrm>
              <a:off x="10359767" y="1426931"/>
              <a:ext cx="193867" cy="193867"/>
            </a:xfrm>
            <a:prstGeom prst="ellipse">
              <a:avLst/>
            </a:prstGeom>
            <a:solidFill>
              <a:srgbClr val="DD3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Oval 71"/>
            <p:cNvSpPr>
              <a:spLocks noChangeArrowheads="1"/>
            </p:cNvSpPr>
            <p:nvPr/>
          </p:nvSpPr>
          <p:spPr bwMode="auto">
            <a:xfrm>
              <a:off x="10365732" y="1434388"/>
              <a:ext cx="180446" cy="178954"/>
            </a:xfrm>
            <a:prstGeom prst="ellipse">
              <a:avLst/>
            </a:prstGeom>
            <a:solidFill>
              <a:srgbClr val="2612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72"/>
            <p:cNvSpPr/>
            <p:nvPr/>
          </p:nvSpPr>
          <p:spPr bwMode="auto">
            <a:xfrm>
              <a:off x="10380645" y="1452283"/>
              <a:ext cx="77547" cy="76056"/>
            </a:xfrm>
            <a:custGeom>
              <a:avLst/>
              <a:gdLst>
                <a:gd name="T0" fmla="*/ 40 w 45"/>
                <a:gd name="T1" fmla="*/ 0 h 44"/>
                <a:gd name="T2" fmla="*/ 45 w 45"/>
                <a:gd name="T3" fmla="*/ 43 h 44"/>
                <a:gd name="T4" fmla="*/ 3 w 45"/>
                <a:gd name="T5" fmla="*/ 44 h 44"/>
                <a:gd name="T6" fmla="*/ 40 w 45"/>
                <a:gd name="T7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40" y="0"/>
                  </a:moveTo>
                  <a:cubicBezTo>
                    <a:pt x="45" y="43"/>
                    <a:pt x="45" y="43"/>
                    <a:pt x="45" y="43"/>
                  </a:cubicBezTo>
                  <a:cubicBezTo>
                    <a:pt x="3" y="44"/>
                    <a:pt x="3" y="44"/>
                    <a:pt x="3" y="44"/>
                  </a:cubicBezTo>
                  <a:cubicBezTo>
                    <a:pt x="3" y="44"/>
                    <a:pt x="0" y="11"/>
                    <a:pt x="40" y="0"/>
                  </a:cubicBezTo>
                  <a:close/>
                </a:path>
              </a:pathLst>
            </a:custGeom>
            <a:solidFill>
              <a:srgbClr val="704C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99"/>
            <p:cNvSpPr/>
            <p:nvPr/>
          </p:nvSpPr>
          <p:spPr bwMode="auto">
            <a:xfrm>
              <a:off x="10007823" y="575406"/>
              <a:ext cx="504055" cy="726257"/>
            </a:xfrm>
            <a:custGeom>
              <a:avLst/>
              <a:gdLst>
                <a:gd name="T0" fmla="*/ 338 w 338"/>
                <a:gd name="T1" fmla="*/ 487 h 487"/>
                <a:gd name="T2" fmla="*/ 0 w 338"/>
                <a:gd name="T3" fmla="*/ 0 h 487"/>
                <a:gd name="T4" fmla="*/ 22 w 338"/>
                <a:gd name="T5" fmla="*/ 0 h 487"/>
                <a:gd name="T6" fmla="*/ 338 w 338"/>
                <a:gd name="T7" fmla="*/ 487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8" h="487">
                  <a:moveTo>
                    <a:pt x="338" y="487"/>
                  </a:moveTo>
                  <a:lnTo>
                    <a:pt x="0" y="0"/>
                  </a:lnTo>
                  <a:lnTo>
                    <a:pt x="22" y="0"/>
                  </a:lnTo>
                  <a:lnTo>
                    <a:pt x="338" y="487"/>
                  </a:lnTo>
                  <a:close/>
                </a:path>
              </a:pathLst>
            </a:custGeom>
            <a:solidFill>
              <a:srgbClr val="D32A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92" name="组合 91"/>
          <p:cNvGrpSpPr/>
          <p:nvPr/>
        </p:nvGrpSpPr>
        <p:grpSpPr>
          <a:xfrm>
            <a:off x="9574070" y="3867536"/>
            <a:ext cx="2189211" cy="2362199"/>
            <a:chOff x="9574070" y="3867536"/>
            <a:chExt cx="2189211" cy="2362199"/>
          </a:xfrm>
        </p:grpSpPr>
        <p:sp>
          <p:nvSpPr>
            <p:cNvPr id="93" name="Freeform 9"/>
            <p:cNvSpPr/>
            <p:nvPr/>
          </p:nvSpPr>
          <p:spPr bwMode="auto">
            <a:xfrm>
              <a:off x="10953512" y="5792788"/>
              <a:ext cx="250536" cy="228167"/>
            </a:xfrm>
            <a:custGeom>
              <a:avLst/>
              <a:gdLst>
                <a:gd name="T0" fmla="*/ 138 w 144"/>
                <a:gd name="T1" fmla="*/ 0 h 131"/>
                <a:gd name="T2" fmla="*/ 20 w 144"/>
                <a:gd name="T3" fmla="*/ 131 h 131"/>
                <a:gd name="T4" fmla="*/ 138 w 144"/>
                <a:gd name="T5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131">
                  <a:moveTo>
                    <a:pt x="138" y="0"/>
                  </a:moveTo>
                  <a:cubicBezTo>
                    <a:pt x="138" y="0"/>
                    <a:pt x="144" y="125"/>
                    <a:pt x="20" y="131"/>
                  </a:cubicBezTo>
                  <a:cubicBezTo>
                    <a:pt x="20" y="131"/>
                    <a:pt x="0" y="2"/>
                    <a:pt x="138" y="0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10"/>
            <p:cNvSpPr/>
            <p:nvPr/>
          </p:nvSpPr>
          <p:spPr bwMode="auto">
            <a:xfrm>
              <a:off x="10953512" y="5584008"/>
              <a:ext cx="809769" cy="457825"/>
            </a:xfrm>
            <a:custGeom>
              <a:avLst/>
              <a:gdLst>
                <a:gd name="T0" fmla="*/ 60 w 465"/>
                <a:gd name="T1" fmla="*/ 125 h 263"/>
                <a:gd name="T2" fmla="*/ 201 w 465"/>
                <a:gd name="T3" fmla="*/ 153 h 263"/>
                <a:gd name="T4" fmla="*/ 247 w 465"/>
                <a:gd name="T5" fmla="*/ 93 h 263"/>
                <a:gd name="T6" fmla="*/ 256 w 465"/>
                <a:gd name="T7" fmla="*/ 27 h 263"/>
                <a:gd name="T8" fmla="*/ 287 w 465"/>
                <a:gd name="T9" fmla="*/ 15 h 263"/>
                <a:gd name="T10" fmla="*/ 308 w 465"/>
                <a:gd name="T11" fmla="*/ 76 h 263"/>
                <a:gd name="T12" fmla="*/ 362 w 465"/>
                <a:gd name="T13" fmla="*/ 52 h 263"/>
                <a:gd name="T14" fmla="*/ 413 w 465"/>
                <a:gd name="T15" fmla="*/ 34 h 263"/>
                <a:gd name="T16" fmla="*/ 353 w 465"/>
                <a:gd name="T17" fmla="*/ 98 h 263"/>
                <a:gd name="T18" fmla="*/ 369 w 465"/>
                <a:gd name="T19" fmla="*/ 107 h 263"/>
                <a:gd name="T20" fmla="*/ 436 w 465"/>
                <a:gd name="T21" fmla="*/ 83 h 263"/>
                <a:gd name="T22" fmla="*/ 443 w 465"/>
                <a:gd name="T23" fmla="*/ 125 h 263"/>
                <a:gd name="T24" fmla="*/ 357 w 465"/>
                <a:gd name="T25" fmla="*/ 141 h 263"/>
                <a:gd name="T26" fmla="*/ 357 w 465"/>
                <a:gd name="T27" fmla="*/ 155 h 263"/>
                <a:gd name="T28" fmla="*/ 436 w 465"/>
                <a:gd name="T29" fmla="*/ 164 h 263"/>
                <a:gd name="T30" fmla="*/ 425 w 465"/>
                <a:gd name="T31" fmla="*/ 187 h 263"/>
                <a:gd name="T32" fmla="*/ 354 w 465"/>
                <a:gd name="T33" fmla="*/ 176 h 263"/>
                <a:gd name="T34" fmla="*/ 396 w 465"/>
                <a:gd name="T35" fmla="*/ 221 h 263"/>
                <a:gd name="T36" fmla="*/ 359 w 465"/>
                <a:gd name="T37" fmla="*/ 231 h 263"/>
                <a:gd name="T38" fmla="*/ 323 w 465"/>
                <a:gd name="T39" fmla="*/ 196 h 263"/>
                <a:gd name="T40" fmla="*/ 206 w 465"/>
                <a:gd name="T41" fmla="*/ 214 h 263"/>
                <a:gd name="T42" fmla="*/ 0 w 465"/>
                <a:gd name="T43" fmla="*/ 214 h 263"/>
                <a:gd name="T44" fmla="*/ 60 w 465"/>
                <a:gd name="T45" fmla="*/ 125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65" h="263">
                  <a:moveTo>
                    <a:pt x="60" y="125"/>
                  </a:moveTo>
                  <a:cubicBezTo>
                    <a:pt x="60" y="125"/>
                    <a:pt x="157" y="165"/>
                    <a:pt x="201" y="153"/>
                  </a:cubicBezTo>
                  <a:cubicBezTo>
                    <a:pt x="201" y="153"/>
                    <a:pt x="198" y="102"/>
                    <a:pt x="247" y="93"/>
                  </a:cubicBezTo>
                  <a:cubicBezTo>
                    <a:pt x="295" y="83"/>
                    <a:pt x="256" y="27"/>
                    <a:pt x="256" y="27"/>
                  </a:cubicBezTo>
                  <a:cubicBezTo>
                    <a:pt x="256" y="27"/>
                    <a:pt x="272" y="0"/>
                    <a:pt x="287" y="15"/>
                  </a:cubicBezTo>
                  <a:cubicBezTo>
                    <a:pt x="302" y="30"/>
                    <a:pt x="312" y="58"/>
                    <a:pt x="308" y="76"/>
                  </a:cubicBezTo>
                  <a:cubicBezTo>
                    <a:pt x="308" y="76"/>
                    <a:pt x="350" y="78"/>
                    <a:pt x="362" y="52"/>
                  </a:cubicBezTo>
                  <a:cubicBezTo>
                    <a:pt x="374" y="27"/>
                    <a:pt x="394" y="13"/>
                    <a:pt x="413" y="34"/>
                  </a:cubicBezTo>
                  <a:cubicBezTo>
                    <a:pt x="432" y="54"/>
                    <a:pt x="385" y="86"/>
                    <a:pt x="353" y="98"/>
                  </a:cubicBezTo>
                  <a:cubicBezTo>
                    <a:pt x="353" y="98"/>
                    <a:pt x="337" y="118"/>
                    <a:pt x="369" y="107"/>
                  </a:cubicBezTo>
                  <a:cubicBezTo>
                    <a:pt x="401" y="97"/>
                    <a:pt x="420" y="77"/>
                    <a:pt x="436" y="83"/>
                  </a:cubicBezTo>
                  <a:cubicBezTo>
                    <a:pt x="452" y="89"/>
                    <a:pt x="465" y="120"/>
                    <a:pt x="443" y="125"/>
                  </a:cubicBezTo>
                  <a:cubicBezTo>
                    <a:pt x="420" y="129"/>
                    <a:pt x="369" y="127"/>
                    <a:pt x="357" y="141"/>
                  </a:cubicBezTo>
                  <a:cubicBezTo>
                    <a:pt x="345" y="154"/>
                    <a:pt x="357" y="155"/>
                    <a:pt x="357" y="155"/>
                  </a:cubicBezTo>
                  <a:cubicBezTo>
                    <a:pt x="357" y="155"/>
                    <a:pt x="436" y="154"/>
                    <a:pt x="436" y="164"/>
                  </a:cubicBezTo>
                  <a:cubicBezTo>
                    <a:pt x="436" y="173"/>
                    <a:pt x="440" y="185"/>
                    <a:pt x="425" y="187"/>
                  </a:cubicBezTo>
                  <a:cubicBezTo>
                    <a:pt x="410" y="188"/>
                    <a:pt x="355" y="172"/>
                    <a:pt x="354" y="176"/>
                  </a:cubicBezTo>
                  <a:cubicBezTo>
                    <a:pt x="353" y="180"/>
                    <a:pt x="388" y="208"/>
                    <a:pt x="396" y="221"/>
                  </a:cubicBezTo>
                  <a:cubicBezTo>
                    <a:pt x="404" y="233"/>
                    <a:pt x="386" y="258"/>
                    <a:pt x="359" y="231"/>
                  </a:cubicBezTo>
                  <a:cubicBezTo>
                    <a:pt x="332" y="204"/>
                    <a:pt x="323" y="196"/>
                    <a:pt x="323" y="196"/>
                  </a:cubicBezTo>
                  <a:cubicBezTo>
                    <a:pt x="323" y="196"/>
                    <a:pt x="267" y="263"/>
                    <a:pt x="206" y="214"/>
                  </a:cubicBezTo>
                  <a:cubicBezTo>
                    <a:pt x="206" y="214"/>
                    <a:pt x="55" y="251"/>
                    <a:pt x="0" y="214"/>
                  </a:cubicBezTo>
                  <a:cubicBezTo>
                    <a:pt x="0" y="214"/>
                    <a:pt x="9" y="149"/>
                    <a:pt x="60" y="125"/>
                  </a:cubicBezTo>
                  <a:close/>
                </a:path>
              </a:pathLst>
            </a:custGeom>
            <a:solidFill>
              <a:srgbClr val="FFBE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11"/>
            <p:cNvSpPr/>
            <p:nvPr/>
          </p:nvSpPr>
          <p:spPr bwMode="auto">
            <a:xfrm>
              <a:off x="10953512" y="5801736"/>
              <a:ext cx="178955" cy="174481"/>
            </a:xfrm>
            <a:custGeom>
              <a:avLst/>
              <a:gdLst>
                <a:gd name="T0" fmla="*/ 60 w 103"/>
                <a:gd name="T1" fmla="*/ 0 h 100"/>
                <a:gd name="T2" fmla="*/ 0 w 103"/>
                <a:gd name="T3" fmla="*/ 89 h 100"/>
                <a:gd name="T4" fmla="*/ 26 w 103"/>
                <a:gd name="T5" fmla="*/ 100 h 100"/>
                <a:gd name="T6" fmla="*/ 103 w 103"/>
                <a:gd name="T7" fmla="*/ 15 h 100"/>
                <a:gd name="T8" fmla="*/ 60 w 103"/>
                <a:gd name="T9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100">
                  <a:moveTo>
                    <a:pt x="60" y="0"/>
                  </a:moveTo>
                  <a:cubicBezTo>
                    <a:pt x="9" y="24"/>
                    <a:pt x="0" y="89"/>
                    <a:pt x="0" y="89"/>
                  </a:cubicBezTo>
                  <a:cubicBezTo>
                    <a:pt x="7" y="94"/>
                    <a:pt x="16" y="98"/>
                    <a:pt x="26" y="100"/>
                  </a:cubicBezTo>
                  <a:cubicBezTo>
                    <a:pt x="44" y="38"/>
                    <a:pt x="102" y="15"/>
                    <a:pt x="103" y="15"/>
                  </a:cubicBezTo>
                  <a:cubicBezTo>
                    <a:pt x="78" y="7"/>
                    <a:pt x="60" y="0"/>
                    <a:pt x="60" y="0"/>
                  </a:cubicBezTo>
                  <a:close/>
                </a:path>
              </a:pathLst>
            </a:custGeom>
            <a:solidFill>
              <a:srgbClr val="EA90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14"/>
            <p:cNvSpPr>
              <a:spLocks noEditPoints="1"/>
            </p:cNvSpPr>
            <p:nvPr/>
          </p:nvSpPr>
          <p:spPr bwMode="auto">
            <a:xfrm>
              <a:off x="9821624" y="5646642"/>
              <a:ext cx="286327" cy="146146"/>
            </a:xfrm>
            <a:custGeom>
              <a:avLst/>
              <a:gdLst>
                <a:gd name="T0" fmla="*/ 89 w 192"/>
                <a:gd name="T1" fmla="*/ 41 h 98"/>
                <a:gd name="T2" fmla="*/ 96 w 192"/>
                <a:gd name="T3" fmla="*/ 60 h 98"/>
                <a:gd name="T4" fmla="*/ 155 w 192"/>
                <a:gd name="T5" fmla="*/ 65 h 98"/>
                <a:gd name="T6" fmla="*/ 181 w 192"/>
                <a:gd name="T7" fmla="*/ 98 h 98"/>
                <a:gd name="T8" fmla="*/ 192 w 192"/>
                <a:gd name="T9" fmla="*/ 57 h 98"/>
                <a:gd name="T10" fmla="*/ 177 w 192"/>
                <a:gd name="T11" fmla="*/ 55 h 98"/>
                <a:gd name="T12" fmla="*/ 174 w 192"/>
                <a:gd name="T13" fmla="*/ 76 h 98"/>
                <a:gd name="T14" fmla="*/ 152 w 192"/>
                <a:gd name="T15" fmla="*/ 51 h 98"/>
                <a:gd name="T16" fmla="*/ 89 w 192"/>
                <a:gd name="T17" fmla="*/ 41 h 98"/>
                <a:gd name="T18" fmla="*/ 0 w 192"/>
                <a:gd name="T19" fmla="*/ 0 h 98"/>
                <a:gd name="T20" fmla="*/ 19 w 192"/>
                <a:gd name="T21" fmla="*/ 98 h 98"/>
                <a:gd name="T22" fmla="*/ 69 w 192"/>
                <a:gd name="T23" fmla="*/ 57 h 98"/>
                <a:gd name="T24" fmla="*/ 64 w 192"/>
                <a:gd name="T25" fmla="*/ 37 h 98"/>
                <a:gd name="T26" fmla="*/ 62 w 192"/>
                <a:gd name="T27" fmla="*/ 37 h 98"/>
                <a:gd name="T28" fmla="*/ 25 w 192"/>
                <a:gd name="T29" fmla="*/ 74 h 98"/>
                <a:gd name="T30" fmla="*/ 0 w 192"/>
                <a:gd name="T31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2" h="98">
                  <a:moveTo>
                    <a:pt x="89" y="41"/>
                  </a:moveTo>
                  <a:lnTo>
                    <a:pt x="96" y="60"/>
                  </a:lnTo>
                  <a:lnTo>
                    <a:pt x="155" y="65"/>
                  </a:lnTo>
                  <a:lnTo>
                    <a:pt x="181" y="98"/>
                  </a:lnTo>
                  <a:lnTo>
                    <a:pt x="192" y="57"/>
                  </a:lnTo>
                  <a:lnTo>
                    <a:pt x="177" y="55"/>
                  </a:lnTo>
                  <a:lnTo>
                    <a:pt x="174" y="76"/>
                  </a:lnTo>
                  <a:lnTo>
                    <a:pt x="152" y="51"/>
                  </a:lnTo>
                  <a:lnTo>
                    <a:pt x="89" y="41"/>
                  </a:lnTo>
                  <a:close/>
                  <a:moveTo>
                    <a:pt x="0" y="0"/>
                  </a:moveTo>
                  <a:lnTo>
                    <a:pt x="19" y="98"/>
                  </a:lnTo>
                  <a:lnTo>
                    <a:pt x="69" y="57"/>
                  </a:lnTo>
                  <a:lnTo>
                    <a:pt x="64" y="37"/>
                  </a:lnTo>
                  <a:lnTo>
                    <a:pt x="62" y="37"/>
                  </a:lnTo>
                  <a:lnTo>
                    <a:pt x="25" y="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8B8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15"/>
            <p:cNvSpPr>
              <a:spLocks noEditPoints="1"/>
            </p:cNvSpPr>
            <p:nvPr/>
          </p:nvSpPr>
          <p:spPr bwMode="auto">
            <a:xfrm>
              <a:off x="9821624" y="5646642"/>
              <a:ext cx="286327" cy="146146"/>
            </a:xfrm>
            <a:custGeom>
              <a:avLst/>
              <a:gdLst>
                <a:gd name="T0" fmla="*/ 89 w 192"/>
                <a:gd name="T1" fmla="*/ 41 h 98"/>
                <a:gd name="T2" fmla="*/ 96 w 192"/>
                <a:gd name="T3" fmla="*/ 60 h 98"/>
                <a:gd name="T4" fmla="*/ 155 w 192"/>
                <a:gd name="T5" fmla="*/ 65 h 98"/>
                <a:gd name="T6" fmla="*/ 181 w 192"/>
                <a:gd name="T7" fmla="*/ 98 h 98"/>
                <a:gd name="T8" fmla="*/ 192 w 192"/>
                <a:gd name="T9" fmla="*/ 57 h 98"/>
                <a:gd name="T10" fmla="*/ 177 w 192"/>
                <a:gd name="T11" fmla="*/ 55 h 98"/>
                <a:gd name="T12" fmla="*/ 174 w 192"/>
                <a:gd name="T13" fmla="*/ 76 h 98"/>
                <a:gd name="T14" fmla="*/ 152 w 192"/>
                <a:gd name="T15" fmla="*/ 51 h 98"/>
                <a:gd name="T16" fmla="*/ 89 w 192"/>
                <a:gd name="T17" fmla="*/ 41 h 98"/>
                <a:gd name="T18" fmla="*/ 0 w 192"/>
                <a:gd name="T19" fmla="*/ 0 h 98"/>
                <a:gd name="T20" fmla="*/ 19 w 192"/>
                <a:gd name="T21" fmla="*/ 98 h 98"/>
                <a:gd name="T22" fmla="*/ 69 w 192"/>
                <a:gd name="T23" fmla="*/ 57 h 98"/>
                <a:gd name="T24" fmla="*/ 64 w 192"/>
                <a:gd name="T25" fmla="*/ 37 h 98"/>
                <a:gd name="T26" fmla="*/ 62 w 192"/>
                <a:gd name="T27" fmla="*/ 37 h 98"/>
                <a:gd name="T28" fmla="*/ 25 w 192"/>
                <a:gd name="T29" fmla="*/ 74 h 98"/>
                <a:gd name="T30" fmla="*/ 0 w 192"/>
                <a:gd name="T31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2" h="98">
                  <a:moveTo>
                    <a:pt x="89" y="41"/>
                  </a:moveTo>
                  <a:lnTo>
                    <a:pt x="96" y="60"/>
                  </a:lnTo>
                  <a:lnTo>
                    <a:pt x="155" y="65"/>
                  </a:lnTo>
                  <a:lnTo>
                    <a:pt x="181" y="98"/>
                  </a:lnTo>
                  <a:lnTo>
                    <a:pt x="192" y="57"/>
                  </a:lnTo>
                  <a:lnTo>
                    <a:pt x="177" y="55"/>
                  </a:lnTo>
                  <a:lnTo>
                    <a:pt x="174" y="76"/>
                  </a:lnTo>
                  <a:lnTo>
                    <a:pt x="152" y="51"/>
                  </a:lnTo>
                  <a:lnTo>
                    <a:pt x="89" y="41"/>
                  </a:lnTo>
                  <a:moveTo>
                    <a:pt x="0" y="0"/>
                  </a:moveTo>
                  <a:lnTo>
                    <a:pt x="19" y="98"/>
                  </a:lnTo>
                  <a:lnTo>
                    <a:pt x="69" y="57"/>
                  </a:lnTo>
                  <a:lnTo>
                    <a:pt x="64" y="37"/>
                  </a:lnTo>
                  <a:lnTo>
                    <a:pt x="62" y="37"/>
                  </a:lnTo>
                  <a:lnTo>
                    <a:pt x="25" y="7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17"/>
            <p:cNvSpPr/>
            <p:nvPr/>
          </p:nvSpPr>
          <p:spPr bwMode="auto">
            <a:xfrm>
              <a:off x="10131812" y="5357332"/>
              <a:ext cx="1061797" cy="663623"/>
            </a:xfrm>
            <a:custGeom>
              <a:avLst/>
              <a:gdLst>
                <a:gd name="T0" fmla="*/ 204 w 610"/>
                <a:gd name="T1" fmla="*/ 61 h 381"/>
                <a:gd name="T2" fmla="*/ 610 w 610"/>
                <a:gd name="T3" fmla="*/ 250 h 381"/>
                <a:gd name="T4" fmla="*/ 492 w 610"/>
                <a:gd name="T5" fmla="*/ 381 h 381"/>
                <a:gd name="T6" fmla="*/ 92 w 610"/>
                <a:gd name="T7" fmla="*/ 191 h 381"/>
                <a:gd name="T8" fmla="*/ 204 w 610"/>
                <a:gd name="T9" fmla="*/ 61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0" h="381">
                  <a:moveTo>
                    <a:pt x="204" y="61"/>
                  </a:moveTo>
                  <a:cubicBezTo>
                    <a:pt x="204" y="61"/>
                    <a:pt x="505" y="216"/>
                    <a:pt x="610" y="250"/>
                  </a:cubicBezTo>
                  <a:cubicBezTo>
                    <a:pt x="610" y="250"/>
                    <a:pt x="482" y="247"/>
                    <a:pt x="492" y="381"/>
                  </a:cubicBezTo>
                  <a:cubicBezTo>
                    <a:pt x="492" y="381"/>
                    <a:pt x="185" y="207"/>
                    <a:pt x="92" y="191"/>
                  </a:cubicBezTo>
                  <a:cubicBezTo>
                    <a:pt x="0" y="174"/>
                    <a:pt x="83" y="0"/>
                    <a:pt x="204" y="6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18"/>
            <p:cNvSpPr/>
            <p:nvPr/>
          </p:nvSpPr>
          <p:spPr bwMode="auto">
            <a:xfrm>
              <a:off x="10131812" y="5357332"/>
              <a:ext cx="866438" cy="663623"/>
            </a:xfrm>
            <a:custGeom>
              <a:avLst/>
              <a:gdLst>
                <a:gd name="T0" fmla="*/ 92 w 498"/>
                <a:gd name="T1" fmla="*/ 191 h 381"/>
                <a:gd name="T2" fmla="*/ 204 w 498"/>
                <a:gd name="T3" fmla="*/ 61 h 381"/>
                <a:gd name="T4" fmla="*/ 219 w 498"/>
                <a:gd name="T5" fmla="*/ 68 h 381"/>
                <a:gd name="T6" fmla="*/ 186 w 498"/>
                <a:gd name="T7" fmla="*/ 171 h 381"/>
                <a:gd name="T8" fmla="*/ 498 w 498"/>
                <a:gd name="T9" fmla="*/ 323 h 381"/>
                <a:gd name="T10" fmla="*/ 492 w 498"/>
                <a:gd name="T11" fmla="*/ 381 h 381"/>
                <a:gd name="T12" fmla="*/ 92 w 498"/>
                <a:gd name="T13" fmla="*/ 191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8" h="381">
                  <a:moveTo>
                    <a:pt x="92" y="191"/>
                  </a:moveTo>
                  <a:cubicBezTo>
                    <a:pt x="0" y="174"/>
                    <a:pt x="83" y="0"/>
                    <a:pt x="204" y="61"/>
                  </a:cubicBezTo>
                  <a:cubicBezTo>
                    <a:pt x="204" y="61"/>
                    <a:pt x="209" y="64"/>
                    <a:pt x="219" y="68"/>
                  </a:cubicBezTo>
                  <a:cubicBezTo>
                    <a:pt x="198" y="92"/>
                    <a:pt x="137" y="166"/>
                    <a:pt x="186" y="171"/>
                  </a:cubicBezTo>
                  <a:cubicBezTo>
                    <a:pt x="244" y="177"/>
                    <a:pt x="360" y="245"/>
                    <a:pt x="498" y="323"/>
                  </a:cubicBezTo>
                  <a:cubicBezTo>
                    <a:pt x="493" y="339"/>
                    <a:pt x="490" y="358"/>
                    <a:pt x="492" y="381"/>
                  </a:cubicBezTo>
                  <a:cubicBezTo>
                    <a:pt x="492" y="381"/>
                    <a:pt x="185" y="207"/>
                    <a:pt x="92" y="19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19"/>
            <p:cNvSpPr/>
            <p:nvPr/>
          </p:nvSpPr>
          <p:spPr bwMode="auto">
            <a:xfrm>
              <a:off x="9973735" y="5850948"/>
              <a:ext cx="809769" cy="378787"/>
            </a:xfrm>
            <a:custGeom>
              <a:avLst/>
              <a:gdLst>
                <a:gd name="T0" fmla="*/ 34 w 465"/>
                <a:gd name="T1" fmla="*/ 0 h 218"/>
                <a:gd name="T2" fmla="*/ 0 w 465"/>
                <a:gd name="T3" fmla="*/ 15 h 218"/>
                <a:gd name="T4" fmla="*/ 328 w 465"/>
                <a:gd name="T5" fmla="*/ 218 h 218"/>
                <a:gd name="T6" fmla="*/ 465 w 465"/>
                <a:gd name="T7" fmla="*/ 169 h 218"/>
                <a:gd name="T8" fmla="*/ 443 w 465"/>
                <a:gd name="T9" fmla="*/ 157 h 218"/>
                <a:gd name="T10" fmla="*/ 34 w 465"/>
                <a:gd name="T11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5" h="218">
                  <a:moveTo>
                    <a:pt x="34" y="0"/>
                  </a:moveTo>
                  <a:cubicBezTo>
                    <a:pt x="22" y="5"/>
                    <a:pt x="10" y="10"/>
                    <a:pt x="0" y="15"/>
                  </a:cubicBezTo>
                  <a:cubicBezTo>
                    <a:pt x="152" y="167"/>
                    <a:pt x="328" y="218"/>
                    <a:pt x="328" y="218"/>
                  </a:cubicBezTo>
                  <a:cubicBezTo>
                    <a:pt x="465" y="169"/>
                    <a:pt x="465" y="169"/>
                    <a:pt x="465" y="169"/>
                  </a:cubicBezTo>
                  <a:cubicBezTo>
                    <a:pt x="443" y="157"/>
                    <a:pt x="443" y="157"/>
                    <a:pt x="443" y="157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20"/>
            <p:cNvSpPr/>
            <p:nvPr/>
          </p:nvSpPr>
          <p:spPr bwMode="auto">
            <a:xfrm>
              <a:off x="9955840" y="5837527"/>
              <a:ext cx="77547" cy="38773"/>
            </a:xfrm>
            <a:custGeom>
              <a:avLst/>
              <a:gdLst>
                <a:gd name="T0" fmla="*/ 28 w 44"/>
                <a:gd name="T1" fmla="*/ 0 h 22"/>
                <a:gd name="T2" fmla="*/ 0 w 44"/>
                <a:gd name="T3" fmla="*/ 12 h 22"/>
                <a:gd name="T4" fmla="*/ 1 w 44"/>
                <a:gd name="T5" fmla="*/ 13 h 22"/>
                <a:gd name="T6" fmla="*/ 10 w 44"/>
                <a:gd name="T7" fmla="*/ 22 h 22"/>
                <a:gd name="T8" fmla="*/ 44 w 44"/>
                <a:gd name="T9" fmla="*/ 7 h 22"/>
                <a:gd name="T10" fmla="*/ 29 w 44"/>
                <a:gd name="T11" fmla="*/ 1 h 22"/>
                <a:gd name="T12" fmla="*/ 28 w 44"/>
                <a:gd name="T1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22">
                  <a:moveTo>
                    <a:pt x="28" y="0"/>
                  </a:moveTo>
                  <a:cubicBezTo>
                    <a:pt x="19" y="4"/>
                    <a:pt x="10" y="8"/>
                    <a:pt x="0" y="12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4" y="16"/>
                    <a:pt x="7" y="19"/>
                    <a:pt x="10" y="22"/>
                  </a:cubicBezTo>
                  <a:cubicBezTo>
                    <a:pt x="20" y="17"/>
                    <a:pt x="32" y="12"/>
                    <a:pt x="44" y="7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8" y="0"/>
                    <a:pt x="28" y="0"/>
                    <a:pt x="28" y="0"/>
                  </a:cubicBezTo>
                </a:path>
              </a:pathLst>
            </a:custGeom>
            <a:solidFill>
              <a:srgbClr val="A3A3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21"/>
            <p:cNvSpPr>
              <a:spLocks noEditPoints="1"/>
            </p:cNvSpPr>
            <p:nvPr/>
          </p:nvSpPr>
          <p:spPr bwMode="auto">
            <a:xfrm>
              <a:off x="9914084" y="5694363"/>
              <a:ext cx="90969" cy="164042"/>
            </a:xfrm>
            <a:custGeom>
              <a:avLst/>
              <a:gdLst>
                <a:gd name="T0" fmla="*/ 6 w 52"/>
                <a:gd name="T1" fmla="*/ 22 h 95"/>
                <a:gd name="T2" fmla="*/ 6 w 52"/>
                <a:gd name="T3" fmla="*/ 22 h 95"/>
                <a:gd name="T4" fmla="*/ 24 w 52"/>
                <a:gd name="T5" fmla="*/ 95 h 95"/>
                <a:gd name="T6" fmla="*/ 52 w 52"/>
                <a:gd name="T7" fmla="*/ 83 h 95"/>
                <a:gd name="T8" fmla="*/ 29 w 52"/>
                <a:gd name="T9" fmla="*/ 24 h 95"/>
                <a:gd name="T10" fmla="*/ 6 w 52"/>
                <a:gd name="T11" fmla="*/ 22 h 95"/>
                <a:gd name="T12" fmla="*/ 19 w 52"/>
                <a:gd name="T13" fmla="*/ 0 h 95"/>
                <a:gd name="T14" fmla="*/ 0 w 52"/>
                <a:gd name="T15" fmla="*/ 0 h 95"/>
                <a:gd name="T16" fmla="*/ 1 w 52"/>
                <a:gd name="T17" fmla="*/ 5 h 95"/>
                <a:gd name="T18" fmla="*/ 23 w 52"/>
                <a:gd name="T19" fmla="*/ 8 h 95"/>
                <a:gd name="T20" fmla="*/ 19 w 52"/>
                <a:gd name="T21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" h="95">
                  <a:moveTo>
                    <a:pt x="6" y="22"/>
                  </a:moveTo>
                  <a:cubicBezTo>
                    <a:pt x="6" y="22"/>
                    <a:pt x="6" y="22"/>
                    <a:pt x="6" y="22"/>
                  </a:cubicBezTo>
                  <a:cubicBezTo>
                    <a:pt x="24" y="95"/>
                    <a:pt x="24" y="95"/>
                    <a:pt x="24" y="95"/>
                  </a:cubicBezTo>
                  <a:cubicBezTo>
                    <a:pt x="34" y="91"/>
                    <a:pt x="43" y="87"/>
                    <a:pt x="52" y="83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6" y="22"/>
                    <a:pt x="6" y="22"/>
                    <a:pt x="6" y="22"/>
                  </a:cubicBezTo>
                  <a:moveTo>
                    <a:pt x="1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solidFill>
              <a:srgbClr val="B8B8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22"/>
            <p:cNvSpPr/>
            <p:nvPr/>
          </p:nvSpPr>
          <p:spPr bwMode="auto">
            <a:xfrm>
              <a:off x="9917066" y="5701820"/>
              <a:ext cx="47721" cy="34300"/>
            </a:xfrm>
            <a:custGeom>
              <a:avLst/>
              <a:gdLst>
                <a:gd name="T0" fmla="*/ 0 w 32"/>
                <a:gd name="T1" fmla="*/ 0 h 23"/>
                <a:gd name="T2" fmla="*/ 5 w 32"/>
                <a:gd name="T3" fmla="*/ 20 h 23"/>
                <a:gd name="T4" fmla="*/ 5 w 32"/>
                <a:gd name="T5" fmla="*/ 20 h 23"/>
                <a:gd name="T6" fmla="*/ 32 w 32"/>
                <a:gd name="T7" fmla="*/ 23 h 23"/>
                <a:gd name="T8" fmla="*/ 25 w 32"/>
                <a:gd name="T9" fmla="*/ 4 h 23"/>
                <a:gd name="T10" fmla="*/ 0 w 32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23">
                  <a:moveTo>
                    <a:pt x="0" y="0"/>
                  </a:moveTo>
                  <a:lnTo>
                    <a:pt x="5" y="20"/>
                  </a:lnTo>
                  <a:lnTo>
                    <a:pt x="5" y="20"/>
                  </a:lnTo>
                  <a:lnTo>
                    <a:pt x="32" y="23"/>
                  </a:lnTo>
                  <a:lnTo>
                    <a:pt x="25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23"/>
            <p:cNvSpPr/>
            <p:nvPr/>
          </p:nvSpPr>
          <p:spPr bwMode="auto">
            <a:xfrm>
              <a:off x="9917066" y="5701820"/>
              <a:ext cx="47721" cy="34300"/>
            </a:xfrm>
            <a:custGeom>
              <a:avLst/>
              <a:gdLst>
                <a:gd name="T0" fmla="*/ 0 w 32"/>
                <a:gd name="T1" fmla="*/ 0 h 23"/>
                <a:gd name="T2" fmla="*/ 5 w 32"/>
                <a:gd name="T3" fmla="*/ 20 h 23"/>
                <a:gd name="T4" fmla="*/ 5 w 32"/>
                <a:gd name="T5" fmla="*/ 20 h 23"/>
                <a:gd name="T6" fmla="*/ 32 w 32"/>
                <a:gd name="T7" fmla="*/ 23 h 23"/>
                <a:gd name="T8" fmla="*/ 25 w 32"/>
                <a:gd name="T9" fmla="*/ 4 h 23"/>
                <a:gd name="T10" fmla="*/ 0 w 32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23">
                  <a:moveTo>
                    <a:pt x="0" y="0"/>
                  </a:moveTo>
                  <a:lnTo>
                    <a:pt x="5" y="20"/>
                  </a:lnTo>
                  <a:lnTo>
                    <a:pt x="5" y="20"/>
                  </a:lnTo>
                  <a:lnTo>
                    <a:pt x="32" y="23"/>
                  </a:lnTo>
                  <a:lnTo>
                    <a:pt x="25" y="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24"/>
            <p:cNvSpPr/>
            <p:nvPr/>
          </p:nvSpPr>
          <p:spPr bwMode="auto">
            <a:xfrm>
              <a:off x="9914084" y="5688398"/>
              <a:ext cx="884334" cy="523442"/>
            </a:xfrm>
            <a:custGeom>
              <a:avLst/>
              <a:gdLst>
                <a:gd name="T0" fmla="*/ 82 w 508"/>
                <a:gd name="T1" fmla="*/ 22 h 301"/>
                <a:gd name="T2" fmla="*/ 63 w 508"/>
                <a:gd name="T3" fmla="*/ 76 h 301"/>
                <a:gd name="T4" fmla="*/ 439 w 508"/>
                <a:gd name="T5" fmla="*/ 150 h 301"/>
                <a:gd name="T6" fmla="*/ 508 w 508"/>
                <a:gd name="T7" fmla="*/ 242 h 301"/>
                <a:gd name="T8" fmla="*/ 366 w 508"/>
                <a:gd name="T9" fmla="*/ 301 h 301"/>
                <a:gd name="T10" fmla="*/ 35 w 508"/>
                <a:gd name="T11" fmla="*/ 93 h 301"/>
                <a:gd name="T12" fmla="*/ 0 w 508"/>
                <a:gd name="T13" fmla="*/ 0 h 301"/>
                <a:gd name="T14" fmla="*/ 82 w 508"/>
                <a:gd name="T15" fmla="*/ 22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8" h="301">
                  <a:moveTo>
                    <a:pt x="82" y="22"/>
                  </a:moveTo>
                  <a:cubicBezTo>
                    <a:pt x="63" y="76"/>
                    <a:pt x="63" y="76"/>
                    <a:pt x="63" y="76"/>
                  </a:cubicBezTo>
                  <a:cubicBezTo>
                    <a:pt x="63" y="76"/>
                    <a:pt x="302" y="193"/>
                    <a:pt x="439" y="150"/>
                  </a:cubicBezTo>
                  <a:cubicBezTo>
                    <a:pt x="508" y="242"/>
                    <a:pt x="508" y="242"/>
                    <a:pt x="508" y="242"/>
                  </a:cubicBezTo>
                  <a:cubicBezTo>
                    <a:pt x="366" y="301"/>
                    <a:pt x="366" y="301"/>
                    <a:pt x="366" y="301"/>
                  </a:cubicBezTo>
                  <a:cubicBezTo>
                    <a:pt x="366" y="301"/>
                    <a:pt x="175" y="245"/>
                    <a:pt x="35" y="9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82" y="22"/>
                  </a:lnTo>
                  <a:close/>
                </a:path>
              </a:pathLst>
            </a:custGeom>
            <a:solidFill>
              <a:srgbClr val="4016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25"/>
            <p:cNvSpPr/>
            <p:nvPr/>
          </p:nvSpPr>
          <p:spPr bwMode="auto">
            <a:xfrm>
              <a:off x="10306293" y="5971743"/>
              <a:ext cx="478703" cy="232641"/>
            </a:xfrm>
            <a:custGeom>
              <a:avLst/>
              <a:gdLst>
                <a:gd name="T0" fmla="*/ 214 w 275"/>
                <a:gd name="T1" fmla="*/ 0 h 133"/>
                <a:gd name="T2" fmla="*/ 0 w 275"/>
                <a:gd name="T3" fmla="*/ 66 h 133"/>
                <a:gd name="T4" fmla="*/ 139 w 275"/>
                <a:gd name="T5" fmla="*/ 132 h 133"/>
                <a:gd name="T6" fmla="*/ 275 w 275"/>
                <a:gd name="T7" fmla="*/ 77 h 133"/>
                <a:gd name="T8" fmla="*/ 214 w 275"/>
                <a:gd name="T9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" h="133">
                  <a:moveTo>
                    <a:pt x="214" y="0"/>
                  </a:moveTo>
                  <a:cubicBezTo>
                    <a:pt x="214" y="0"/>
                    <a:pt x="111" y="84"/>
                    <a:pt x="0" y="66"/>
                  </a:cubicBezTo>
                  <a:cubicBezTo>
                    <a:pt x="0" y="66"/>
                    <a:pt x="132" y="131"/>
                    <a:pt x="139" y="132"/>
                  </a:cubicBezTo>
                  <a:cubicBezTo>
                    <a:pt x="145" y="133"/>
                    <a:pt x="275" y="77"/>
                    <a:pt x="275" y="77"/>
                  </a:cubicBezTo>
                  <a:lnTo>
                    <a:pt x="214" y="0"/>
                  </a:lnTo>
                  <a:close/>
                </a:path>
              </a:pathLst>
            </a:custGeom>
            <a:solidFill>
              <a:srgbClr val="5121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27"/>
            <p:cNvSpPr/>
            <p:nvPr/>
          </p:nvSpPr>
          <p:spPr bwMode="auto">
            <a:xfrm>
              <a:off x="11421776" y="5716733"/>
              <a:ext cx="95442" cy="138690"/>
            </a:xfrm>
            <a:custGeom>
              <a:avLst/>
              <a:gdLst>
                <a:gd name="T0" fmla="*/ 39 w 55"/>
                <a:gd name="T1" fmla="*/ 0 h 80"/>
                <a:gd name="T2" fmla="*/ 6 w 55"/>
                <a:gd name="T3" fmla="*/ 60 h 80"/>
                <a:gd name="T4" fmla="*/ 18 w 55"/>
                <a:gd name="T5" fmla="*/ 72 h 80"/>
                <a:gd name="T6" fmla="*/ 39 w 55"/>
                <a:gd name="T7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80">
                  <a:moveTo>
                    <a:pt x="39" y="0"/>
                  </a:moveTo>
                  <a:cubicBezTo>
                    <a:pt x="39" y="0"/>
                    <a:pt x="35" y="46"/>
                    <a:pt x="6" y="60"/>
                  </a:cubicBezTo>
                  <a:cubicBezTo>
                    <a:pt x="6" y="60"/>
                    <a:pt x="0" y="80"/>
                    <a:pt x="18" y="72"/>
                  </a:cubicBezTo>
                  <a:cubicBezTo>
                    <a:pt x="37" y="65"/>
                    <a:pt x="55" y="19"/>
                    <a:pt x="39" y="0"/>
                  </a:cubicBezTo>
                  <a:close/>
                </a:path>
              </a:pathLst>
            </a:custGeom>
            <a:solidFill>
              <a:srgbClr val="EA90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87"/>
            <p:cNvSpPr/>
            <p:nvPr/>
          </p:nvSpPr>
          <p:spPr bwMode="auto">
            <a:xfrm>
              <a:off x="9985666" y="4505807"/>
              <a:ext cx="204306" cy="150620"/>
            </a:xfrm>
            <a:custGeom>
              <a:avLst/>
              <a:gdLst>
                <a:gd name="T0" fmla="*/ 19 w 117"/>
                <a:gd name="T1" fmla="*/ 0 h 86"/>
                <a:gd name="T2" fmla="*/ 6 w 117"/>
                <a:gd name="T3" fmla="*/ 7 h 86"/>
                <a:gd name="T4" fmla="*/ 10 w 117"/>
                <a:gd name="T5" fmla="*/ 30 h 86"/>
                <a:gd name="T6" fmla="*/ 89 w 117"/>
                <a:gd name="T7" fmla="*/ 83 h 86"/>
                <a:gd name="T8" fmla="*/ 99 w 117"/>
                <a:gd name="T9" fmla="*/ 86 h 86"/>
                <a:gd name="T10" fmla="*/ 112 w 117"/>
                <a:gd name="T11" fmla="*/ 79 h 86"/>
                <a:gd name="T12" fmla="*/ 108 w 117"/>
                <a:gd name="T13" fmla="*/ 56 h 86"/>
                <a:gd name="T14" fmla="*/ 29 w 117"/>
                <a:gd name="T15" fmla="*/ 3 h 86"/>
                <a:gd name="T16" fmla="*/ 19 w 117"/>
                <a:gd name="T17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7" h="86">
                  <a:moveTo>
                    <a:pt x="19" y="0"/>
                  </a:moveTo>
                  <a:cubicBezTo>
                    <a:pt x="14" y="0"/>
                    <a:pt x="9" y="2"/>
                    <a:pt x="6" y="7"/>
                  </a:cubicBezTo>
                  <a:cubicBezTo>
                    <a:pt x="0" y="15"/>
                    <a:pt x="2" y="25"/>
                    <a:pt x="10" y="30"/>
                  </a:cubicBezTo>
                  <a:cubicBezTo>
                    <a:pt x="89" y="83"/>
                    <a:pt x="89" y="83"/>
                    <a:pt x="89" y="83"/>
                  </a:cubicBezTo>
                  <a:cubicBezTo>
                    <a:pt x="92" y="85"/>
                    <a:pt x="95" y="86"/>
                    <a:pt x="99" y="86"/>
                  </a:cubicBezTo>
                  <a:cubicBezTo>
                    <a:pt x="104" y="86"/>
                    <a:pt x="109" y="84"/>
                    <a:pt x="112" y="79"/>
                  </a:cubicBezTo>
                  <a:cubicBezTo>
                    <a:pt x="117" y="71"/>
                    <a:pt x="115" y="61"/>
                    <a:pt x="108" y="56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6" y="1"/>
                    <a:pt x="22" y="0"/>
                    <a:pt x="19" y="0"/>
                  </a:cubicBezTo>
                </a:path>
              </a:pathLst>
            </a:custGeom>
            <a:solidFill>
              <a:srgbClr val="E77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88"/>
            <p:cNvSpPr/>
            <p:nvPr/>
          </p:nvSpPr>
          <p:spPr bwMode="auto">
            <a:xfrm>
              <a:off x="9997596" y="4510281"/>
              <a:ext cx="204306" cy="158076"/>
            </a:xfrm>
            <a:custGeom>
              <a:avLst/>
              <a:gdLst>
                <a:gd name="T0" fmla="*/ 107 w 117"/>
                <a:gd name="T1" fmla="*/ 58 h 91"/>
                <a:gd name="T2" fmla="*/ 111 w 117"/>
                <a:gd name="T3" fmla="*/ 81 h 91"/>
                <a:gd name="T4" fmla="*/ 88 w 117"/>
                <a:gd name="T5" fmla="*/ 86 h 91"/>
                <a:gd name="T6" fmla="*/ 9 w 117"/>
                <a:gd name="T7" fmla="*/ 32 h 91"/>
                <a:gd name="T8" fmla="*/ 5 w 117"/>
                <a:gd name="T9" fmla="*/ 9 h 91"/>
                <a:gd name="T10" fmla="*/ 28 w 117"/>
                <a:gd name="T11" fmla="*/ 5 h 91"/>
                <a:gd name="T12" fmla="*/ 107 w 117"/>
                <a:gd name="T13" fmla="*/ 58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7" h="91">
                  <a:moveTo>
                    <a:pt x="107" y="58"/>
                  </a:moveTo>
                  <a:cubicBezTo>
                    <a:pt x="114" y="63"/>
                    <a:pt x="117" y="73"/>
                    <a:pt x="111" y="81"/>
                  </a:cubicBezTo>
                  <a:cubicBezTo>
                    <a:pt x="106" y="89"/>
                    <a:pt x="96" y="91"/>
                    <a:pt x="88" y="86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2" y="27"/>
                    <a:pt x="0" y="17"/>
                    <a:pt x="5" y="9"/>
                  </a:cubicBezTo>
                  <a:cubicBezTo>
                    <a:pt x="10" y="2"/>
                    <a:pt x="20" y="0"/>
                    <a:pt x="28" y="5"/>
                  </a:cubicBezTo>
                  <a:lnTo>
                    <a:pt x="107" y="58"/>
                  </a:lnTo>
                  <a:close/>
                </a:path>
              </a:pathLst>
            </a:custGeom>
            <a:solidFill>
              <a:srgbClr val="422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100"/>
            <p:cNvSpPr/>
            <p:nvPr/>
          </p:nvSpPr>
          <p:spPr bwMode="auto">
            <a:xfrm>
              <a:off x="9602405" y="4595284"/>
              <a:ext cx="277380" cy="402648"/>
            </a:xfrm>
            <a:custGeom>
              <a:avLst/>
              <a:gdLst>
                <a:gd name="T0" fmla="*/ 159 w 159"/>
                <a:gd name="T1" fmla="*/ 0 h 231"/>
                <a:gd name="T2" fmla="*/ 0 w 159"/>
                <a:gd name="T3" fmla="*/ 145 h 231"/>
                <a:gd name="T4" fmla="*/ 64 w 159"/>
                <a:gd name="T5" fmla="*/ 231 h 231"/>
                <a:gd name="T6" fmla="*/ 159 w 159"/>
                <a:gd name="T7" fmla="*/ 0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9" h="231">
                  <a:moveTo>
                    <a:pt x="159" y="0"/>
                  </a:moveTo>
                  <a:cubicBezTo>
                    <a:pt x="159" y="0"/>
                    <a:pt x="35" y="84"/>
                    <a:pt x="0" y="145"/>
                  </a:cubicBezTo>
                  <a:cubicBezTo>
                    <a:pt x="64" y="231"/>
                    <a:pt x="64" y="231"/>
                    <a:pt x="64" y="231"/>
                  </a:cubicBezTo>
                  <a:lnTo>
                    <a:pt x="159" y="0"/>
                  </a:lnTo>
                  <a:close/>
                </a:path>
              </a:pathLst>
            </a:custGeom>
            <a:solidFill>
              <a:srgbClr val="FFBE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101"/>
            <p:cNvSpPr/>
            <p:nvPr/>
          </p:nvSpPr>
          <p:spPr bwMode="auto">
            <a:xfrm>
              <a:off x="9615826" y="4331327"/>
              <a:ext cx="1204961" cy="1474883"/>
            </a:xfrm>
            <a:custGeom>
              <a:avLst/>
              <a:gdLst>
                <a:gd name="T0" fmla="*/ 511 w 693"/>
                <a:gd name="T1" fmla="*/ 596 h 848"/>
                <a:gd name="T2" fmla="*/ 192 w 693"/>
                <a:gd name="T3" fmla="*/ 786 h 848"/>
                <a:gd name="T4" fmla="*/ 43 w 693"/>
                <a:gd name="T5" fmla="*/ 435 h 848"/>
                <a:gd name="T6" fmla="*/ 71 w 693"/>
                <a:gd name="T7" fmla="*/ 339 h 848"/>
                <a:gd name="T8" fmla="*/ 426 w 693"/>
                <a:gd name="T9" fmla="*/ 41 h 848"/>
                <a:gd name="T10" fmla="*/ 581 w 693"/>
                <a:gd name="T11" fmla="*/ 352 h 848"/>
                <a:gd name="T12" fmla="*/ 679 w 693"/>
                <a:gd name="T13" fmla="*/ 424 h 848"/>
                <a:gd name="T14" fmla="*/ 516 w 693"/>
                <a:gd name="T15" fmla="*/ 581 h 848"/>
                <a:gd name="T16" fmla="*/ 511 w 693"/>
                <a:gd name="T17" fmla="*/ 596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93" h="848">
                  <a:moveTo>
                    <a:pt x="511" y="596"/>
                  </a:moveTo>
                  <a:cubicBezTo>
                    <a:pt x="457" y="747"/>
                    <a:pt x="386" y="848"/>
                    <a:pt x="192" y="786"/>
                  </a:cubicBezTo>
                  <a:cubicBezTo>
                    <a:pt x="2" y="727"/>
                    <a:pt x="0" y="597"/>
                    <a:pt x="43" y="435"/>
                  </a:cubicBezTo>
                  <a:cubicBezTo>
                    <a:pt x="51" y="404"/>
                    <a:pt x="61" y="372"/>
                    <a:pt x="71" y="339"/>
                  </a:cubicBezTo>
                  <a:cubicBezTo>
                    <a:pt x="168" y="32"/>
                    <a:pt x="295" y="0"/>
                    <a:pt x="426" y="41"/>
                  </a:cubicBezTo>
                  <a:cubicBezTo>
                    <a:pt x="537" y="76"/>
                    <a:pt x="619" y="140"/>
                    <a:pt x="581" y="352"/>
                  </a:cubicBezTo>
                  <a:cubicBezTo>
                    <a:pt x="581" y="352"/>
                    <a:pt x="664" y="330"/>
                    <a:pt x="679" y="424"/>
                  </a:cubicBezTo>
                  <a:cubicBezTo>
                    <a:pt x="693" y="518"/>
                    <a:pt x="582" y="583"/>
                    <a:pt x="516" y="581"/>
                  </a:cubicBezTo>
                  <a:lnTo>
                    <a:pt x="511" y="596"/>
                  </a:lnTo>
                  <a:close/>
                </a:path>
              </a:pathLst>
            </a:custGeom>
            <a:solidFill>
              <a:srgbClr val="FFBE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102"/>
            <p:cNvSpPr/>
            <p:nvPr/>
          </p:nvSpPr>
          <p:spPr bwMode="auto">
            <a:xfrm>
              <a:off x="9642670" y="5305137"/>
              <a:ext cx="809769" cy="483177"/>
            </a:xfrm>
            <a:custGeom>
              <a:avLst/>
              <a:gdLst>
                <a:gd name="T0" fmla="*/ 182 w 465"/>
                <a:gd name="T1" fmla="*/ 199 h 277"/>
                <a:gd name="T2" fmla="*/ 465 w 465"/>
                <a:gd name="T3" fmla="*/ 110 h 277"/>
                <a:gd name="T4" fmla="*/ 176 w 465"/>
                <a:gd name="T5" fmla="*/ 226 h 277"/>
                <a:gd name="T6" fmla="*/ 5 w 465"/>
                <a:gd name="T7" fmla="*/ 0 h 277"/>
                <a:gd name="T8" fmla="*/ 182 w 465"/>
                <a:gd name="T9" fmla="*/ 199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5" h="277">
                  <a:moveTo>
                    <a:pt x="182" y="199"/>
                  </a:moveTo>
                  <a:cubicBezTo>
                    <a:pt x="332" y="246"/>
                    <a:pt x="411" y="201"/>
                    <a:pt x="465" y="110"/>
                  </a:cubicBezTo>
                  <a:cubicBezTo>
                    <a:pt x="412" y="217"/>
                    <a:pt x="336" y="277"/>
                    <a:pt x="176" y="226"/>
                  </a:cubicBezTo>
                  <a:cubicBezTo>
                    <a:pt x="38" y="183"/>
                    <a:pt x="0" y="103"/>
                    <a:pt x="5" y="0"/>
                  </a:cubicBezTo>
                  <a:cubicBezTo>
                    <a:pt x="10" y="89"/>
                    <a:pt x="56" y="159"/>
                    <a:pt x="182" y="199"/>
                  </a:cubicBezTo>
                  <a:close/>
                </a:path>
              </a:pathLst>
            </a:custGeom>
            <a:solidFill>
              <a:srgbClr val="EA90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103"/>
            <p:cNvSpPr/>
            <p:nvPr/>
          </p:nvSpPr>
          <p:spPr bwMode="auto">
            <a:xfrm>
              <a:off x="10525512" y="5166448"/>
              <a:ext cx="259484" cy="175972"/>
            </a:xfrm>
            <a:custGeom>
              <a:avLst/>
              <a:gdLst>
                <a:gd name="T0" fmla="*/ 7 w 149"/>
                <a:gd name="T1" fmla="*/ 82 h 101"/>
                <a:gd name="T2" fmla="*/ 11 w 149"/>
                <a:gd name="T3" fmla="*/ 66 h 101"/>
                <a:gd name="T4" fmla="*/ 149 w 149"/>
                <a:gd name="T5" fmla="*/ 0 h 101"/>
                <a:gd name="T6" fmla="*/ 0 w 149"/>
                <a:gd name="T7" fmla="*/ 101 h 101"/>
                <a:gd name="T8" fmla="*/ 7 w 149"/>
                <a:gd name="T9" fmla="*/ 82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01">
                  <a:moveTo>
                    <a:pt x="7" y="82"/>
                  </a:moveTo>
                  <a:cubicBezTo>
                    <a:pt x="11" y="66"/>
                    <a:pt x="11" y="66"/>
                    <a:pt x="11" y="66"/>
                  </a:cubicBezTo>
                  <a:cubicBezTo>
                    <a:pt x="53" y="67"/>
                    <a:pt x="113" y="42"/>
                    <a:pt x="149" y="0"/>
                  </a:cubicBezTo>
                  <a:cubicBezTo>
                    <a:pt x="125" y="60"/>
                    <a:pt x="51" y="99"/>
                    <a:pt x="0" y="101"/>
                  </a:cubicBezTo>
                  <a:cubicBezTo>
                    <a:pt x="2" y="94"/>
                    <a:pt x="4" y="88"/>
                    <a:pt x="7" y="82"/>
                  </a:cubicBezTo>
                  <a:close/>
                </a:path>
              </a:pathLst>
            </a:custGeom>
            <a:solidFill>
              <a:srgbClr val="EA90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104"/>
            <p:cNvSpPr/>
            <p:nvPr/>
          </p:nvSpPr>
          <p:spPr bwMode="auto">
            <a:xfrm>
              <a:off x="10449456" y="4830908"/>
              <a:ext cx="380278" cy="410104"/>
            </a:xfrm>
            <a:custGeom>
              <a:avLst/>
              <a:gdLst>
                <a:gd name="T0" fmla="*/ 0 w 219"/>
                <a:gd name="T1" fmla="*/ 222 h 236"/>
                <a:gd name="T2" fmla="*/ 5 w 219"/>
                <a:gd name="T3" fmla="*/ 230 h 236"/>
                <a:gd name="T4" fmla="*/ 134 w 219"/>
                <a:gd name="T5" fmla="*/ 101 h 236"/>
                <a:gd name="T6" fmla="*/ 148 w 219"/>
                <a:gd name="T7" fmla="*/ 236 h 236"/>
                <a:gd name="T8" fmla="*/ 192 w 219"/>
                <a:gd name="T9" fmla="*/ 119 h 236"/>
                <a:gd name="T10" fmla="*/ 0 w 219"/>
                <a:gd name="T11" fmla="*/ 222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9" h="236">
                  <a:moveTo>
                    <a:pt x="0" y="222"/>
                  </a:moveTo>
                  <a:cubicBezTo>
                    <a:pt x="5" y="230"/>
                    <a:pt x="5" y="230"/>
                    <a:pt x="5" y="230"/>
                  </a:cubicBezTo>
                  <a:cubicBezTo>
                    <a:pt x="5" y="230"/>
                    <a:pt x="70" y="82"/>
                    <a:pt x="134" y="101"/>
                  </a:cubicBezTo>
                  <a:cubicBezTo>
                    <a:pt x="197" y="120"/>
                    <a:pt x="173" y="200"/>
                    <a:pt x="148" y="236"/>
                  </a:cubicBezTo>
                  <a:cubicBezTo>
                    <a:pt x="148" y="236"/>
                    <a:pt x="219" y="175"/>
                    <a:pt x="192" y="119"/>
                  </a:cubicBezTo>
                  <a:cubicBezTo>
                    <a:pt x="164" y="63"/>
                    <a:pt x="88" y="0"/>
                    <a:pt x="0" y="222"/>
                  </a:cubicBezTo>
                  <a:close/>
                </a:path>
              </a:pathLst>
            </a:custGeom>
            <a:solidFill>
              <a:srgbClr val="EA90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105"/>
            <p:cNvSpPr/>
            <p:nvPr/>
          </p:nvSpPr>
          <p:spPr bwMode="auto">
            <a:xfrm>
              <a:off x="9711269" y="4377556"/>
              <a:ext cx="1051358" cy="1275051"/>
            </a:xfrm>
            <a:custGeom>
              <a:avLst/>
              <a:gdLst>
                <a:gd name="T0" fmla="*/ 162 w 604"/>
                <a:gd name="T1" fmla="*/ 98 h 732"/>
                <a:gd name="T2" fmla="*/ 121 w 604"/>
                <a:gd name="T3" fmla="*/ 152 h 732"/>
                <a:gd name="T4" fmla="*/ 0 w 604"/>
                <a:gd name="T5" fmla="*/ 255 h 732"/>
                <a:gd name="T6" fmla="*/ 87 w 604"/>
                <a:gd name="T7" fmla="*/ 313 h 732"/>
                <a:gd name="T8" fmla="*/ 29 w 604"/>
                <a:gd name="T9" fmla="*/ 439 h 732"/>
                <a:gd name="T10" fmla="*/ 2 w 604"/>
                <a:gd name="T11" fmla="*/ 489 h 732"/>
                <a:gd name="T12" fmla="*/ 179 w 604"/>
                <a:gd name="T13" fmla="*/ 695 h 732"/>
                <a:gd name="T14" fmla="*/ 462 w 604"/>
                <a:gd name="T15" fmla="*/ 532 h 732"/>
                <a:gd name="T16" fmla="*/ 485 w 604"/>
                <a:gd name="T17" fmla="*/ 519 h 732"/>
                <a:gd name="T18" fmla="*/ 581 w 604"/>
                <a:gd name="T19" fmla="*/ 417 h 732"/>
                <a:gd name="T20" fmla="*/ 449 w 604"/>
                <a:gd name="T21" fmla="*/ 404 h 732"/>
                <a:gd name="T22" fmla="*/ 476 w 604"/>
                <a:gd name="T23" fmla="*/ 191 h 732"/>
                <a:gd name="T24" fmla="*/ 506 w 604"/>
                <a:gd name="T25" fmla="*/ 121 h 732"/>
                <a:gd name="T26" fmla="*/ 322 w 604"/>
                <a:gd name="T27" fmla="*/ 0 h 732"/>
                <a:gd name="T28" fmla="*/ 162 w 604"/>
                <a:gd name="T29" fmla="*/ 98 h 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04" h="732">
                  <a:moveTo>
                    <a:pt x="162" y="98"/>
                  </a:moveTo>
                  <a:cubicBezTo>
                    <a:pt x="121" y="152"/>
                    <a:pt x="121" y="152"/>
                    <a:pt x="121" y="152"/>
                  </a:cubicBezTo>
                  <a:cubicBezTo>
                    <a:pt x="0" y="255"/>
                    <a:pt x="0" y="255"/>
                    <a:pt x="0" y="255"/>
                  </a:cubicBezTo>
                  <a:cubicBezTo>
                    <a:pt x="87" y="313"/>
                    <a:pt x="87" y="313"/>
                    <a:pt x="87" y="313"/>
                  </a:cubicBezTo>
                  <a:cubicBezTo>
                    <a:pt x="29" y="439"/>
                    <a:pt x="29" y="439"/>
                    <a:pt x="29" y="439"/>
                  </a:cubicBezTo>
                  <a:cubicBezTo>
                    <a:pt x="2" y="489"/>
                    <a:pt x="2" y="489"/>
                    <a:pt x="2" y="489"/>
                  </a:cubicBezTo>
                  <a:cubicBezTo>
                    <a:pt x="2" y="489"/>
                    <a:pt x="21" y="659"/>
                    <a:pt x="179" y="695"/>
                  </a:cubicBezTo>
                  <a:cubicBezTo>
                    <a:pt x="337" y="732"/>
                    <a:pt x="462" y="532"/>
                    <a:pt x="462" y="532"/>
                  </a:cubicBezTo>
                  <a:cubicBezTo>
                    <a:pt x="485" y="519"/>
                    <a:pt x="485" y="519"/>
                    <a:pt x="485" y="519"/>
                  </a:cubicBezTo>
                  <a:cubicBezTo>
                    <a:pt x="485" y="519"/>
                    <a:pt x="604" y="474"/>
                    <a:pt x="581" y="417"/>
                  </a:cubicBezTo>
                  <a:cubicBezTo>
                    <a:pt x="558" y="361"/>
                    <a:pt x="481" y="363"/>
                    <a:pt x="449" y="404"/>
                  </a:cubicBezTo>
                  <a:cubicBezTo>
                    <a:pt x="476" y="191"/>
                    <a:pt x="476" y="191"/>
                    <a:pt x="476" y="191"/>
                  </a:cubicBezTo>
                  <a:cubicBezTo>
                    <a:pt x="506" y="121"/>
                    <a:pt x="506" y="121"/>
                    <a:pt x="506" y="121"/>
                  </a:cubicBezTo>
                  <a:cubicBezTo>
                    <a:pt x="322" y="0"/>
                    <a:pt x="322" y="0"/>
                    <a:pt x="322" y="0"/>
                  </a:cubicBezTo>
                  <a:cubicBezTo>
                    <a:pt x="322" y="0"/>
                    <a:pt x="141" y="43"/>
                    <a:pt x="162" y="98"/>
                  </a:cubicBezTo>
                  <a:close/>
                </a:path>
              </a:pathLst>
            </a:custGeom>
            <a:solidFill>
              <a:srgbClr val="F7A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106"/>
            <p:cNvSpPr/>
            <p:nvPr/>
          </p:nvSpPr>
          <p:spPr bwMode="auto">
            <a:xfrm>
              <a:off x="9602405" y="4847312"/>
              <a:ext cx="167024" cy="150620"/>
            </a:xfrm>
            <a:custGeom>
              <a:avLst/>
              <a:gdLst>
                <a:gd name="T0" fmla="*/ 0 w 112"/>
                <a:gd name="T1" fmla="*/ 0 h 101"/>
                <a:gd name="T2" fmla="*/ 112 w 112"/>
                <a:gd name="T3" fmla="*/ 66 h 101"/>
                <a:gd name="T4" fmla="*/ 75 w 112"/>
                <a:gd name="T5" fmla="*/ 101 h 101"/>
                <a:gd name="T6" fmla="*/ 0 w 112"/>
                <a:gd name="T7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101">
                  <a:moveTo>
                    <a:pt x="0" y="0"/>
                  </a:moveTo>
                  <a:lnTo>
                    <a:pt x="112" y="66"/>
                  </a:lnTo>
                  <a:lnTo>
                    <a:pt x="75" y="1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90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107"/>
            <p:cNvSpPr/>
            <p:nvPr/>
          </p:nvSpPr>
          <p:spPr bwMode="auto">
            <a:xfrm>
              <a:off x="9705304" y="3867536"/>
              <a:ext cx="1603135" cy="1635942"/>
            </a:xfrm>
            <a:custGeom>
              <a:avLst/>
              <a:gdLst>
                <a:gd name="T0" fmla="*/ 425 w 921"/>
                <a:gd name="T1" fmla="*/ 779 h 940"/>
                <a:gd name="T2" fmla="*/ 587 w 921"/>
                <a:gd name="T3" fmla="*/ 649 h 940"/>
                <a:gd name="T4" fmla="*/ 468 w 921"/>
                <a:gd name="T5" fmla="*/ 839 h 940"/>
                <a:gd name="T6" fmla="*/ 459 w 921"/>
                <a:gd name="T7" fmla="*/ 940 h 940"/>
                <a:gd name="T8" fmla="*/ 583 w 921"/>
                <a:gd name="T9" fmla="*/ 846 h 940"/>
                <a:gd name="T10" fmla="*/ 672 w 921"/>
                <a:gd name="T11" fmla="*/ 295 h 940"/>
                <a:gd name="T12" fmla="*/ 210 w 921"/>
                <a:gd name="T13" fmla="*/ 0 h 940"/>
                <a:gd name="T14" fmla="*/ 244 w 921"/>
                <a:gd name="T15" fmla="*/ 298 h 940"/>
                <a:gd name="T16" fmla="*/ 495 w 921"/>
                <a:gd name="T17" fmla="*/ 411 h 940"/>
                <a:gd name="T18" fmla="*/ 449 w 921"/>
                <a:gd name="T19" fmla="*/ 494 h 940"/>
                <a:gd name="T20" fmla="*/ 425 w 921"/>
                <a:gd name="T21" fmla="*/ 779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21" h="940">
                  <a:moveTo>
                    <a:pt x="425" y="779"/>
                  </a:moveTo>
                  <a:cubicBezTo>
                    <a:pt x="425" y="779"/>
                    <a:pt x="504" y="578"/>
                    <a:pt x="587" y="649"/>
                  </a:cubicBezTo>
                  <a:cubicBezTo>
                    <a:pt x="670" y="719"/>
                    <a:pt x="535" y="861"/>
                    <a:pt x="468" y="839"/>
                  </a:cubicBezTo>
                  <a:cubicBezTo>
                    <a:pt x="468" y="839"/>
                    <a:pt x="432" y="903"/>
                    <a:pt x="459" y="940"/>
                  </a:cubicBezTo>
                  <a:cubicBezTo>
                    <a:pt x="459" y="940"/>
                    <a:pt x="548" y="880"/>
                    <a:pt x="583" y="846"/>
                  </a:cubicBezTo>
                  <a:cubicBezTo>
                    <a:pt x="634" y="798"/>
                    <a:pt x="921" y="530"/>
                    <a:pt x="672" y="295"/>
                  </a:cubicBezTo>
                  <a:cubicBezTo>
                    <a:pt x="423" y="61"/>
                    <a:pt x="134" y="190"/>
                    <a:pt x="210" y="0"/>
                  </a:cubicBezTo>
                  <a:cubicBezTo>
                    <a:pt x="210" y="0"/>
                    <a:pt x="0" y="267"/>
                    <a:pt x="244" y="298"/>
                  </a:cubicBezTo>
                  <a:cubicBezTo>
                    <a:pt x="244" y="298"/>
                    <a:pt x="455" y="294"/>
                    <a:pt x="495" y="411"/>
                  </a:cubicBezTo>
                  <a:cubicBezTo>
                    <a:pt x="495" y="411"/>
                    <a:pt x="503" y="477"/>
                    <a:pt x="449" y="494"/>
                  </a:cubicBezTo>
                  <a:cubicBezTo>
                    <a:pt x="449" y="494"/>
                    <a:pt x="480" y="661"/>
                    <a:pt x="425" y="779"/>
                  </a:cubicBezTo>
                  <a:close/>
                </a:path>
              </a:pathLst>
            </a:custGeom>
            <a:solidFill>
              <a:srgbClr val="6B24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Freeform 108"/>
            <p:cNvSpPr/>
            <p:nvPr/>
          </p:nvSpPr>
          <p:spPr bwMode="auto">
            <a:xfrm>
              <a:off x="10455421" y="4768274"/>
              <a:ext cx="557742" cy="735205"/>
            </a:xfrm>
            <a:custGeom>
              <a:avLst/>
              <a:gdLst>
                <a:gd name="T0" fmla="*/ 300 w 320"/>
                <a:gd name="T1" fmla="*/ 144 h 423"/>
                <a:gd name="T2" fmla="*/ 199 w 320"/>
                <a:gd name="T3" fmla="*/ 3 h 423"/>
                <a:gd name="T4" fmla="*/ 16 w 320"/>
                <a:gd name="T5" fmla="*/ 193 h 423"/>
                <a:gd name="T6" fmla="*/ 0 w 320"/>
                <a:gd name="T7" fmla="*/ 248 h 423"/>
                <a:gd name="T8" fmla="*/ 156 w 320"/>
                <a:gd name="T9" fmla="*/ 132 h 423"/>
                <a:gd name="T10" fmla="*/ 37 w 320"/>
                <a:gd name="T11" fmla="*/ 322 h 423"/>
                <a:gd name="T12" fmla="*/ 28 w 320"/>
                <a:gd name="T13" fmla="*/ 423 h 423"/>
                <a:gd name="T14" fmla="*/ 300 w 320"/>
                <a:gd name="T15" fmla="*/ 144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0" h="423">
                  <a:moveTo>
                    <a:pt x="300" y="144"/>
                  </a:moveTo>
                  <a:cubicBezTo>
                    <a:pt x="320" y="64"/>
                    <a:pt x="286" y="6"/>
                    <a:pt x="199" y="3"/>
                  </a:cubicBezTo>
                  <a:cubicBezTo>
                    <a:pt x="104" y="0"/>
                    <a:pt x="45" y="117"/>
                    <a:pt x="16" y="193"/>
                  </a:cubicBezTo>
                  <a:cubicBezTo>
                    <a:pt x="13" y="212"/>
                    <a:pt x="7" y="230"/>
                    <a:pt x="0" y="248"/>
                  </a:cubicBezTo>
                  <a:cubicBezTo>
                    <a:pt x="20" y="203"/>
                    <a:pt x="86" y="73"/>
                    <a:pt x="156" y="132"/>
                  </a:cubicBezTo>
                  <a:cubicBezTo>
                    <a:pt x="239" y="202"/>
                    <a:pt x="104" y="344"/>
                    <a:pt x="37" y="322"/>
                  </a:cubicBezTo>
                  <a:cubicBezTo>
                    <a:pt x="37" y="322"/>
                    <a:pt x="1" y="386"/>
                    <a:pt x="28" y="423"/>
                  </a:cubicBezTo>
                  <a:cubicBezTo>
                    <a:pt x="28" y="423"/>
                    <a:pt x="182" y="346"/>
                    <a:pt x="300" y="144"/>
                  </a:cubicBezTo>
                </a:path>
              </a:pathLst>
            </a:custGeom>
            <a:solidFill>
              <a:srgbClr val="561A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109"/>
            <p:cNvSpPr/>
            <p:nvPr/>
          </p:nvSpPr>
          <p:spPr bwMode="auto">
            <a:xfrm>
              <a:off x="10449456" y="5199256"/>
              <a:ext cx="5965" cy="16404"/>
            </a:xfrm>
            <a:custGeom>
              <a:avLst/>
              <a:gdLst>
                <a:gd name="T0" fmla="*/ 1 w 4"/>
                <a:gd name="T1" fmla="*/ 8 h 9"/>
                <a:gd name="T2" fmla="*/ 4 w 4"/>
                <a:gd name="T3" fmla="*/ 0 h 9"/>
                <a:gd name="T4" fmla="*/ 0 w 4"/>
                <a:gd name="T5" fmla="*/ 9 h 9"/>
                <a:gd name="T6" fmla="*/ 1 w 4"/>
                <a:gd name="T7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9">
                  <a:moveTo>
                    <a:pt x="1" y="8"/>
                  </a:moveTo>
                  <a:cubicBezTo>
                    <a:pt x="2" y="6"/>
                    <a:pt x="3" y="3"/>
                    <a:pt x="4" y="0"/>
                  </a:cubicBezTo>
                  <a:cubicBezTo>
                    <a:pt x="3" y="3"/>
                    <a:pt x="2" y="6"/>
                    <a:pt x="0" y="9"/>
                  </a:cubicBezTo>
                  <a:lnTo>
                    <a:pt x="1" y="8"/>
                  </a:lnTo>
                  <a:close/>
                </a:path>
              </a:pathLst>
            </a:custGeom>
            <a:solidFill>
              <a:srgbClr val="1E0C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Freeform 110"/>
            <p:cNvSpPr/>
            <p:nvPr/>
          </p:nvSpPr>
          <p:spPr bwMode="auto">
            <a:xfrm>
              <a:off x="10444982" y="5199256"/>
              <a:ext cx="10439" cy="23861"/>
            </a:xfrm>
            <a:custGeom>
              <a:avLst/>
              <a:gdLst>
                <a:gd name="T0" fmla="*/ 6 w 6"/>
                <a:gd name="T1" fmla="*/ 0 h 14"/>
                <a:gd name="T2" fmla="*/ 0 w 6"/>
                <a:gd name="T3" fmla="*/ 14 h 14"/>
                <a:gd name="T4" fmla="*/ 6 w 6"/>
                <a:gd name="T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14">
                  <a:moveTo>
                    <a:pt x="6" y="0"/>
                  </a:moveTo>
                  <a:cubicBezTo>
                    <a:pt x="4" y="5"/>
                    <a:pt x="2" y="10"/>
                    <a:pt x="0" y="14"/>
                  </a:cubicBezTo>
                  <a:cubicBezTo>
                    <a:pt x="0" y="14"/>
                    <a:pt x="2" y="9"/>
                    <a:pt x="6" y="0"/>
                  </a:cubicBezTo>
                  <a:close/>
                </a:path>
              </a:pathLst>
            </a:custGeom>
            <a:solidFill>
              <a:srgbClr val="3A17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111"/>
            <p:cNvSpPr/>
            <p:nvPr/>
          </p:nvSpPr>
          <p:spPr bwMode="auto">
            <a:xfrm>
              <a:off x="9705304" y="3867536"/>
              <a:ext cx="885825" cy="778452"/>
            </a:xfrm>
            <a:custGeom>
              <a:avLst/>
              <a:gdLst>
                <a:gd name="T0" fmla="*/ 210 w 509"/>
                <a:gd name="T1" fmla="*/ 0 h 447"/>
                <a:gd name="T2" fmla="*/ 204 w 509"/>
                <a:gd name="T3" fmla="*/ 17 h 447"/>
                <a:gd name="T4" fmla="*/ 261 w 509"/>
                <a:gd name="T5" fmla="*/ 266 h 447"/>
                <a:gd name="T6" fmla="*/ 507 w 509"/>
                <a:gd name="T7" fmla="*/ 390 h 447"/>
                <a:gd name="T8" fmla="*/ 492 w 509"/>
                <a:gd name="T9" fmla="*/ 447 h 447"/>
                <a:gd name="T10" fmla="*/ 495 w 509"/>
                <a:gd name="T11" fmla="*/ 411 h 447"/>
                <a:gd name="T12" fmla="*/ 244 w 509"/>
                <a:gd name="T13" fmla="*/ 298 h 447"/>
                <a:gd name="T14" fmla="*/ 210 w 509"/>
                <a:gd name="T15" fmla="*/ 0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9" h="447">
                  <a:moveTo>
                    <a:pt x="210" y="0"/>
                  </a:moveTo>
                  <a:cubicBezTo>
                    <a:pt x="208" y="6"/>
                    <a:pt x="206" y="12"/>
                    <a:pt x="204" y="17"/>
                  </a:cubicBezTo>
                  <a:cubicBezTo>
                    <a:pt x="153" y="94"/>
                    <a:pt x="87" y="235"/>
                    <a:pt x="261" y="266"/>
                  </a:cubicBezTo>
                  <a:cubicBezTo>
                    <a:pt x="261" y="266"/>
                    <a:pt x="472" y="271"/>
                    <a:pt x="507" y="390"/>
                  </a:cubicBezTo>
                  <a:cubicBezTo>
                    <a:pt x="507" y="390"/>
                    <a:pt x="509" y="423"/>
                    <a:pt x="492" y="447"/>
                  </a:cubicBezTo>
                  <a:cubicBezTo>
                    <a:pt x="497" y="428"/>
                    <a:pt x="495" y="411"/>
                    <a:pt x="495" y="411"/>
                  </a:cubicBezTo>
                  <a:cubicBezTo>
                    <a:pt x="455" y="294"/>
                    <a:pt x="244" y="298"/>
                    <a:pt x="244" y="298"/>
                  </a:cubicBezTo>
                  <a:cubicBezTo>
                    <a:pt x="0" y="267"/>
                    <a:pt x="210" y="0"/>
                    <a:pt x="210" y="0"/>
                  </a:cubicBezTo>
                  <a:close/>
                </a:path>
              </a:pathLst>
            </a:custGeom>
            <a:solidFill>
              <a:srgbClr val="5B1B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Freeform 112"/>
            <p:cNvSpPr/>
            <p:nvPr/>
          </p:nvSpPr>
          <p:spPr bwMode="auto">
            <a:xfrm>
              <a:off x="10543407" y="5121709"/>
              <a:ext cx="135707" cy="143164"/>
            </a:xfrm>
            <a:custGeom>
              <a:avLst/>
              <a:gdLst>
                <a:gd name="T0" fmla="*/ 78 w 78"/>
                <a:gd name="T1" fmla="*/ 1 h 83"/>
                <a:gd name="T2" fmla="*/ 6 w 78"/>
                <a:gd name="T3" fmla="*/ 41 h 83"/>
                <a:gd name="T4" fmla="*/ 78 w 78"/>
                <a:gd name="T5" fmla="*/ 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8" h="83">
                  <a:moveTo>
                    <a:pt x="78" y="1"/>
                  </a:moveTo>
                  <a:cubicBezTo>
                    <a:pt x="78" y="1"/>
                    <a:pt x="12" y="0"/>
                    <a:pt x="6" y="41"/>
                  </a:cubicBezTo>
                  <a:cubicBezTo>
                    <a:pt x="0" y="83"/>
                    <a:pt x="47" y="70"/>
                    <a:pt x="78" y="1"/>
                  </a:cubicBezTo>
                  <a:close/>
                </a:path>
              </a:pathLst>
            </a:custGeom>
            <a:solidFill>
              <a:srgbClr val="EA90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Freeform 113"/>
            <p:cNvSpPr/>
            <p:nvPr/>
          </p:nvSpPr>
          <p:spPr bwMode="auto">
            <a:xfrm>
              <a:off x="9931979" y="3867536"/>
              <a:ext cx="1267595" cy="1361545"/>
            </a:xfrm>
            <a:custGeom>
              <a:avLst/>
              <a:gdLst>
                <a:gd name="T0" fmla="*/ 526 w 728"/>
                <a:gd name="T1" fmla="*/ 313 h 782"/>
                <a:gd name="T2" fmla="*/ 59 w 728"/>
                <a:gd name="T3" fmla="*/ 29 h 782"/>
                <a:gd name="T4" fmla="*/ 80 w 728"/>
                <a:gd name="T5" fmla="*/ 0 h 782"/>
                <a:gd name="T6" fmla="*/ 542 w 728"/>
                <a:gd name="T7" fmla="*/ 295 h 782"/>
                <a:gd name="T8" fmla="*/ 513 w 728"/>
                <a:gd name="T9" fmla="*/ 782 h 782"/>
                <a:gd name="T10" fmla="*/ 526 w 728"/>
                <a:gd name="T11" fmla="*/ 313 h 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8" h="782">
                  <a:moveTo>
                    <a:pt x="526" y="313"/>
                  </a:moveTo>
                  <a:cubicBezTo>
                    <a:pt x="282" y="83"/>
                    <a:pt x="0" y="201"/>
                    <a:pt x="59" y="29"/>
                  </a:cubicBezTo>
                  <a:cubicBezTo>
                    <a:pt x="71" y="11"/>
                    <a:pt x="80" y="0"/>
                    <a:pt x="80" y="0"/>
                  </a:cubicBezTo>
                  <a:cubicBezTo>
                    <a:pt x="4" y="190"/>
                    <a:pt x="293" y="61"/>
                    <a:pt x="542" y="295"/>
                  </a:cubicBezTo>
                  <a:cubicBezTo>
                    <a:pt x="728" y="470"/>
                    <a:pt x="613" y="682"/>
                    <a:pt x="513" y="782"/>
                  </a:cubicBezTo>
                  <a:cubicBezTo>
                    <a:pt x="608" y="676"/>
                    <a:pt x="702" y="478"/>
                    <a:pt x="526" y="313"/>
                  </a:cubicBezTo>
                  <a:close/>
                </a:path>
              </a:pathLst>
            </a:custGeom>
            <a:solidFill>
              <a:srgbClr val="BC62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Freeform 114"/>
            <p:cNvSpPr/>
            <p:nvPr/>
          </p:nvSpPr>
          <p:spPr bwMode="auto">
            <a:xfrm>
              <a:off x="9966279" y="4590811"/>
              <a:ext cx="281853" cy="360892"/>
            </a:xfrm>
            <a:custGeom>
              <a:avLst/>
              <a:gdLst>
                <a:gd name="T0" fmla="*/ 19 w 162"/>
                <a:gd name="T1" fmla="*/ 81 h 208"/>
                <a:gd name="T2" fmla="*/ 46 w 162"/>
                <a:gd name="T3" fmla="*/ 196 h 208"/>
                <a:gd name="T4" fmla="*/ 143 w 162"/>
                <a:gd name="T5" fmla="*/ 127 h 208"/>
                <a:gd name="T6" fmla="*/ 115 w 162"/>
                <a:gd name="T7" fmla="*/ 13 h 208"/>
                <a:gd name="T8" fmla="*/ 19 w 162"/>
                <a:gd name="T9" fmla="*/ 81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208">
                  <a:moveTo>
                    <a:pt x="19" y="81"/>
                  </a:moveTo>
                  <a:cubicBezTo>
                    <a:pt x="0" y="131"/>
                    <a:pt x="12" y="183"/>
                    <a:pt x="46" y="196"/>
                  </a:cubicBezTo>
                  <a:cubicBezTo>
                    <a:pt x="81" y="208"/>
                    <a:pt x="124" y="178"/>
                    <a:pt x="143" y="127"/>
                  </a:cubicBezTo>
                  <a:cubicBezTo>
                    <a:pt x="162" y="77"/>
                    <a:pt x="149" y="26"/>
                    <a:pt x="115" y="13"/>
                  </a:cubicBezTo>
                  <a:cubicBezTo>
                    <a:pt x="81" y="0"/>
                    <a:pt x="38" y="30"/>
                    <a:pt x="19" y="81"/>
                  </a:cubicBezTo>
                  <a:close/>
                </a:path>
              </a:pathLst>
            </a:custGeom>
            <a:solidFill>
              <a:srgbClr val="EA90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" name="Freeform 115"/>
            <p:cNvSpPr/>
            <p:nvPr/>
          </p:nvSpPr>
          <p:spPr bwMode="auto">
            <a:xfrm>
              <a:off x="10014000" y="4648971"/>
              <a:ext cx="187902" cy="244571"/>
            </a:xfrm>
            <a:custGeom>
              <a:avLst/>
              <a:gdLst>
                <a:gd name="T0" fmla="*/ 12 w 108"/>
                <a:gd name="T1" fmla="*/ 54 h 140"/>
                <a:gd name="T2" fmla="*/ 31 w 108"/>
                <a:gd name="T3" fmla="*/ 131 h 140"/>
                <a:gd name="T4" fmla="*/ 95 w 108"/>
                <a:gd name="T5" fmla="*/ 86 h 140"/>
                <a:gd name="T6" fmla="*/ 77 w 108"/>
                <a:gd name="T7" fmla="*/ 9 h 140"/>
                <a:gd name="T8" fmla="*/ 12 w 108"/>
                <a:gd name="T9" fmla="*/ 54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40">
                  <a:moveTo>
                    <a:pt x="12" y="54"/>
                  </a:moveTo>
                  <a:cubicBezTo>
                    <a:pt x="0" y="88"/>
                    <a:pt x="8" y="123"/>
                    <a:pt x="31" y="131"/>
                  </a:cubicBezTo>
                  <a:cubicBezTo>
                    <a:pt x="54" y="140"/>
                    <a:pt x="83" y="120"/>
                    <a:pt x="95" y="86"/>
                  </a:cubicBezTo>
                  <a:cubicBezTo>
                    <a:pt x="108" y="52"/>
                    <a:pt x="100" y="17"/>
                    <a:pt x="77" y="9"/>
                  </a:cubicBezTo>
                  <a:cubicBezTo>
                    <a:pt x="54" y="0"/>
                    <a:pt x="25" y="21"/>
                    <a:pt x="12" y="54"/>
                  </a:cubicBezTo>
                  <a:close/>
                </a:path>
              </a:pathLst>
            </a:custGeom>
            <a:solidFill>
              <a:srgbClr val="2813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" name="Freeform 116"/>
            <p:cNvSpPr/>
            <p:nvPr/>
          </p:nvSpPr>
          <p:spPr bwMode="auto">
            <a:xfrm>
              <a:off x="9976718" y="4472999"/>
              <a:ext cx="375805" cy="240097"/>
            </a:xfrm>
            <a:custGeom>
              <a:avLst/>
              <a:gdLst>
                <a:gd name="T0" fmla="*/ 9 w 216"/>
                <a:gd name="T1" fmla="*/ 43 h 138"/>
                <a:gd name="T2" fmla="*/ 34 w 216"/>
                <a:gd name="T3" fmla="*/ 15 h 138"/>
                <a:gd name="T4" fmla="*/ 185 w 216"/>
                <a:gd name="T5" fmla="*/ 57 h 138"/>
                <a:gd name="T6" fmla="*/ 216 w 216"/>
                <a:gd name="T7" fmla="*/ 95 h 138"/>
                <a:gd name="T8" fmla="*/ 9 w 216"/>
                <a:gd name="T9" fmla="*/ 43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" h="138">
                  <a:moveTo>
                    <a:pt x="9" y="43"/>
                  </a:moveTo>
                  <a:cubicBezTo>
                    <a:pt x="9" y="43"/>
                    <a:pt x="0" y="0"/>
                    <a:pt x="34" y="15"/>
                  </a:cubicBezTo>
                  <a:cubicBezTo>
                    <a:pt x="67" y="29"/>
                    <a:pt x="133" y="99"/>
                    <a:pt x="185" y="57"/>
                  </a:cubicBezTo>
                  <a:cubicBezTo>
                    <a:pt x="216" y="95"/>
                    <a:pt x="216" y="95"/>
                    <a:pt x="216" y="95"/>
                  </a:cubicBezTo>
                  <a:cubicBezTo>
                    <a:pt x="216" y="95"/>
                    <a:pt x="58" y="138"/>
                    <a:pt x="9" y="43"/>
                  </a:cubicBezTo>
                  <a:close/>
                </a:path>
              </a:pathLst>
            </a:custGeom>
            <a:solidFill>
              <a:srgbClr val="2813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" name="Freeform 117"/>
            <p:cNvSpPr/>
            <p:nvPr/>
          </p:nvSpPr>
          <p:spPr bwMode="auto">
            <a:xfrm>
              <a:off x="9879784" y="4493877"/>
              <a:ext cx="125268" cy="93951"/>
            </a:xfrm>
            <a:custGeom>
              <a:avLst/>
              <a:gdLst>
                <a:gd name="T0" fmla="*/ 55 w 72"/>
                <a:gd name="T1" fmla="*/ 0 h 54"/>
                <a:gd name="T2" fmla="*/ 72 w 72"/>
                <a:gd name="T3" fmla="*/ 54 h 54"/>
                <a:gd name="T4" fmla="*/ 55 w 72"/>
                <a:gd name="T5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2" h="54">
                  <a:moveTo>
                    <a:pt x="55" y="0"/>
                  </a:moveTo>
                  <a:cubicBezTo>
                    <a:pt x="55" y="0"/>
                    <a:pt x="29" y="49"/>
                    <a:pt x="72" y="54"/>
                  </a:cubicBezTo>
                  <a:cubicBezTo>
                    <a:pt x="72" y="54"/>
                    <a:pt x="0" y="49"/>
                    <a:pt x="55" y="0"/>
                  </a:cubicBezTo>
                  <a:close/>
                </a:path>
              </a:pathLst>
            </a:custGeom>
            <a:solidFill>
              <a:srgbClr val="EA90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Freeform 118"/>
            <p:cNvSpPr/>
            <p:nvPr/>
          </p:nvSpPr>
          <p:spPr bwMode="auto">
            <a:xfrm>
              <a:off x="9671004" y="4983019"/>
              <a:ext cx="247554" cy="423526"/>
            </a:xfrm>
            <a:custGeom>
              <a:avLst/>
              <a:gdLst>
                <a:gd name="T0" fmla="*/ 0 w 142"/>
                <a:gd name="T1" fmla="*/ 174 h 243"/>
                <a:gd name="T2" fmla="*/ 76 w 142"/>
                <a:gd name="T3" fmla="*/ 239 h 243"/>
                <a:gd name="T4" fmla="*/ 87 w 142"/>
                <a:gd name="T5" fmla="*/ 2 h 243"/>
                <a:gd name="T6" fmla="*/ 23 w 142"/>
                <a:gd name="T7" fmla="*/ 63 h 243"/>
                <a:gd name="T8" fmla="*/ 0 w 142"/>
                <a:gd name="T9" fmla="*/ 174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243">
                  <a:moveTo>
                    <a:pt x="0" y="174"/>
                  </a:moveTo>
                  <a:cubicBezTo>
                    <a:pt x="0" y="174"/>
                    <a:pt x="10" y="243"/>
                    <a:pt x="76" y="239"/>
                  </a:cubicBezTo>
                  <a:cubicBezTo>
                    <a:pt x="142" y="236"/>
                    <a:pt x="122" y="0"/>
                    <a:pt x="87" y="2"/>
                  </a:cubicBezTo>
                  <a:cubicBezTo>
                    <a:pt x="51" y="4"/>
                    <a:pt x="23" y="45"/>
                    <a:pt x="23" y="63"/>
                  </a:cubicBezTo>
                  <a:cubicBezTo>
                    <a:pt x="23" y="82"/>
                    <a:pt x="35" y="163"/>
                    <a:pt x="0" y="174"/>
                  </a:cubicBezTo>
                  <a:close/>
                </a:path>
              </a:pathLst>
            </a:custGeom>
            <a:solidFill>
              <a:srgbClr val="F7A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" name="Freeform 119"/>
            <p:cNvSpPr/>
            <p:nvPr/>
          </p:nvSpPr>
          <p:spPr bwMode="auto">
            <a:xfrm>
              <a:off x="9638196" y="5048636"/>
              <a:ext cx="234132" cy="293784"/>
            </a:xfrm>
            <a:custGeom>
              <a:avLst/>
              <a:gdLst>
                <a:gd name="T0" fmla="*/ 42 w 135"/>
                <a:gd name="T1" fmla="*/ 45 h 169"/>
                <a:gd name="T2" fmla="*/ 79 w 135"/>
                <a:gd name="T3" fmla="*/ 4 h 169"/>
                <a:gd name="T4" fmla="*/ 122 w 135"/>
                <a:gd name="T5" fmla="*/ 140 h 169"/>
                <a:gd name="T6" fmla="*/ 22 w 135"/>
                <a:gd name="T7" fmla="*/ 126 h 169"/>
                <a:gd name="T8" fmla="*/ 42 w 135"/>
                <a:gd name="T9" fmla="*/ 45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169">
                  <a:moveTo>
                    <a:pt x="42" y="45"/>
                  </a:moveTo>
                  <a:cubicBezTo>
                    <a:pt x="42" y="45"/>
                    <a:pt x="29" y="8"/>
                    <a:pt x="79" y="4"/>
                  </a:cubicBezTo>
                  <a:cubicBezTo>
                    <a:pt x="130" y="0"/>
                    <a:pt x="135" y="112"/>
                    <a:pt x="122" y="140"/>
                  </a:cubicBezTo>
                  <a:cubicBezTo>
                    <a:pt x="109" y="169"/>
                    <a:pt x="0" y="147"/>
                    <a:pt x="22" y="126"/>
                  </a:cubicBezTo>
                  <a:cubicBezTo>
                    <a:pt x="44" y="104"/>
                    <a:pt x="54" y="67"/>
                    <a:pt x="42" y="45"/>
                  </a:cubicBezTo>
                  <a:close/>
                </a:path>
              </a:pathLst>
            </a:custGeom>
            <a:solidFill>
              <a:srgbClr val="2813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" name="Freeform 120"/>
            <p:cNvSpPr/>
            <p:nvPr/>
          </p:nvSpPr>
          <p:spPr bwMode="auto">
            <a:xfrm>
              <a:off x="9574070" y="5133639"/>
              <a:ext cx="295275" cy="199833"/>
            </a:xfrm>
            <a:custGeom>
              <a:avLst/>
              <a:gdLst>
                <a:gd name="T0" fmla="*/ 165 w 170"/>
                <a:gd name="T1" fmla="*/ 52 h 115"/>
                <a:gd name="T2" fmla="*/ 45 w 170"/>
                <a:gd name="T3" fmla="*/ 35 h 115"/>
                <a:gd name="T4" fmla="*/ 79 w 170"/>
                <a:gd name="T5" fmla="*/ 86 h 115"/>
                <a:gd name="T6" fmla="*/ 89 w 170"/>
                <a:gd name="T7" fmla="*/ 102 h 115"/>
                <a:gd name="T8" fmla="*/ 159 w 170"/>
                <a:gd name="T9" fmla="*/ 91 h 115"/>
                <a:gd name="T10" fmla="*/ 165 w 170"/>
                <a:gd name="T11" fmla="*/ 5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0" h="115">
                  <a:moveTo>
                    <a:pt x="165" y="52"/>
                  </a:moveTo>
                  <a:cubicBezTo>
                    <a:pt x="165" y="52"/>
                    <a:pt x="89" y="0"/>
                    <a:pt x="45" y="35"/>
                  </a:cubicBezTo>
                  <a:cubicBezTo>
                    <a:pt x="0" y="69"/>
                    <a:pt x="77" y="73"/>
                    <a:pt x="79" y="86"/>
                  </a:cubicBezTo>
                  <a:cubicBezTo>
                    <a:pt x="81" y="100"/>
                    <a:pt x="89" y="102"/>
                    <a:pt x="89" y="102"/>
                  </a:cubicBezTo>
                  <a:cubicBezTo>
                    <a:pt x="89" y="102"/>
                    <a:pt x="144" y="115"/>
                    <a:pt x="159" y="91"/>
                  </a:cubicBezTo>
                  <a:cubicBezTo>
                    <a:pt x="159" y="91"/>
                    <a:pt x="170" y="70"/>
                    <a:pt x="165" y="52"/>
                  </a:cubicBezTo>
                  <a:close/>
                </a:path>
              </a:pathLst>
            </a:custGeom>
            <a:solidFill>
              <a:srgbClr val="F748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" name="Freeform 121"/>
            <p:cNvSpPr/>
            <p:nvPr/>
          </p:nvSpPr>
          <p:spPr bwMode="auto">
            <a:xfrm>
              <a:off x="9711269" y="5051618"/>
              <a:ext cx="137198" cy="74564"/>
            </a:xfrm>
            <a:custGeom>
              <a:avLst/>
              <a:gdLst>
                <a:gd name="T0" fmla="*/ 37 w 79"/>
                <a:gd name="T1" fmla="*/ 2 h 43"/>
                <a:gd name="T2" fmla="*/ 0 w 79"/>
                <a:gd name="T3" fmla="*/ 23 h 43"/>
                <a:gd name="T4" fmla="*/ 19 w 79"/>
                <a:gd name="T5" fmla="*/ 30 h 43"/>
                <a:gd name="T6" fmla="*/ 79 w 79"/>
                <a:gd name="T7" fmla="*/ 43 h 43"/>
                <a:gd name="T8" fmla="*/ 37 w 79"/>
                <a:gd name="T9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43">
                  <a:moveTo>
                    <a:pt x="37" y="2"/>
                  </a:moveTo>
                  <a:cubicBezTo>
                    <a:pt x="13" y="4"/>
                    <a:pt x="3" y="14"/>
                    <a:pt x="0" y="23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30"/>
                    <a:pt x="68" y="16"/>
                    <a:pt x="79" y="43"/>
                  </a:cubicBezTo>
                  <a:cubicBezTo>
                    <a:pt x="71" y="18"/>
                    <a:pt x="58" y="0"/>
                    <a:pt x="37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2" name="Freeform 122"/>
            <p:cNvSpPr/>
            <p:nvPr/>
          </p:nvSpPr>
          <p:spPr bwMode="auto">
            <a:xfrm>
              <a:off x="9627757" y="5227590"/>
              <a:ext cx="220711" cy="96934"/>
            </a:xfrm>
            <a:custGeom>
              <a:avLst/>
              <a:gdLst>
                <a:gd name="T0" fmla="*/ 127 w 127"/>
                <a:gd name="T1" fmla="*/ 39 h 56"/>
                <a:gd name="T2" fmla="*/ 48 w 127"/>
                <a:gd name="T3" fmla="*/ 10 h 56"/>
                <a:gd name="T4" fmla="*/ 0 w 127"/>
                <a:gd name="T5" fmla="*/ 0 h 56"/>
                <a:gd name="T6" fmla="*/ 48 w 127"/>
                <a:gd name="T7" fmla="*/ 32 h 56"/>
                <a:gd name="T8" fmla="*/ 58 w 127"/>
                <a:gd name="T9" fmla="*/ 48 h 56"/>
                <a:gd name="T10" fmla="*/ 113 w 127"/>
                <a:gd name="T11" fmla="*/ 48 h 56"/>
                <a:gd name="T12" fmla="*/ 127 w 127"/>
                <a:gd name="T13" fmla="*/ 39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56">
                  <a:moveTo>
                    <a:pt x="127" y="39"/>
                  </a:moveTo>
                  <a:cubicBezTo>
                    <a:pt x="122" y="22"/>
                    <a:pt x="82" y="5"/>
                    <a:pt x="48" y="10"/>
                  </a:cubicBezTo>
                  <a:cubicBezTo>
                    <a:pt x="15" y="15"/>
                    <a:pt x="0" y="1"/>
                    <a:pt x="0" y="0"/>
                  </a:cubicBezTo>
                  <a:cubicBezTo>
                    <a:pt x="1" y="18"/>
                    <a:pt x="46" y="22"/>
                    <a:pt x="48" y="32"/>
                  </a:cubicBezTo>
                  <a:cubicBezTo>
                    <a:pt x="50" y="46"/>
                    <a:pt x="58" y="48"/>
                    <a:pt x="58" y="48"/>
                  </a:cubicBezTo>
                  <a:cubicBezTo>
                    <a:pt x="58" y="48"/>
                    <a:pt x="91" y="56"/>
                    <a:pt x="113" y="48"/>
                  </a:cubicBezTo>
                  <a:lnTo>
                    <a:pt x="127" y="39"/>
                  </a:lnTo>
                  <a:close/>
                </a:path>
              </a:pathLst>
            </a:custGeom>
            <a:solidFill>
              <a:srgbClr val="D339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3" name="Freeform 123"/>
            <p:cNvSpPr/>
            <p:nvPr/>
          </p:nvSpPr>
          <p:spPr bwMode="auto">
            <a:xfrm>
              <a:off x="9685917" y="5330489"/>
              <a:ext cx="149129" cy="108864"/>
            </a:xfrm>
            <a:custGeom>
              <a:avLst/>
              <a:gdLst>
                <a:gd name="T0" fmla="*/ 0 w 85"/>
                <a:gd name="T1" fmla="*/ 0 h 63"/>
                <a:gd name="T2" fmla="*/ 78 w 85"/>
                <a:gd name="T3" fmla="*/ 17 h 63"/>
                <a:gd name="T4" fmla="*/ 85 w 85"/>
                <a:gd name="T5" fmla="*/ 31 h 63"/>
                <a:gd name="T6" fmla="*/ 0 w 85"/>
                <a:gd name="T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63">
                  <a:moveTo>
                    <a:pt x="0" y="0"/>
                  </a:moveTo>
                  <a:cubicBezTo>
                    <a:pt x="0" y="0"/>
                    <a:pt x="36" y="40"/>
                    <a:pt x="78" y="17"/>
                  </a:cubicBezTo>
                  <a:cubicBezTo>
                    <a:pt x="85" y="31"/>
                    <a:pt x="85" y="31"/>
                    <a:pt x="85" y="31"/>
                  </a:cubicBezTo>
                  <a:cubicBezTo>
                    <a:pt x="85" y="31"/>
                    <a:pt x="26" y="63"/>
                    <a:pt x="0" y="0"/>
                  </a:cubicBezTo>
                  <a:close/>
                </a:path>
              </a:pathLst>
            </a:custGeom>
            <a:solidFill>
              <a:srgbClr val="EA90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4" name="Freeform 124"/>
            <p:cNvSpPr/>
            <p:nvPr/>
          </p:nvSpPr>
          <p:spPr bwMode="auto">
            <a:xfrm>
              <a:off x="9896188" y="5044162"/>
              <a:ext cx="77547" cy="195359"/>
            </a:xfrm>
            <a:custGeom>
              <a:avLst/>
              <a:gdLst>
                <a:gd name="T0" fmla="*/ 0 w 45"/>
                <a:gd name="T1" fmla="*/ 0 h 112"/>
                <a:gd name="T2" fmla="*/ 17 w 45"/>
                <a:gd name="T3" fmla="*/ 112 h 112"/>
                <a:gd name="T4" fmla="*/ 0 w 45"/>
                <a:gd name="T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112">
                  <a:moveTo>
                    <a:pt x="0" y="0"/>
                  </a:moveTo>
                  <a:cubicBezTo>
                    <a:pt x="0" y="0"/>
                    <a:pt x="27" y="41"/>
                    <a:pt x="17" y="112"/>
                  </a:cubicBezTo>
                  <a:cubicBezTo>
                    <a:pt x="17" y="112"/>
                    <a:pt x="45" y="43"/>
                    <a:pt x="0" y="0"/>
                  </a:cubicBezTo>
                  <a:close/>
                </a:path>
              </a:pathLst>
            </a:custGeom>
            <a:solidFill>
              <a:srgbClr val="EA90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5" name="Freeform 125"/>
            <p:cNvSpPr/>
            <p:nvPr/>
          </p:nvSpPr>
          <p:spPr bwMode="auto">
            <a:xfrm>
              <a:off x="9653109" y="5272329"/>
              <a:ext cx="152111" cy="80530"/>
            </a:xfrm>
            <a:custGeom>
              <a:avLst/>
              <a:gdLst>
                <a:gd name="T0" fmla="*/ 0 w 87"/>
                <a:gd name="T1" fmla="*/ 0 h 46"/>
                <a:gd name="T2" fmla="*/ 85 w 87"/>
                <a:gd name="T3" fmla="*/ 33 h 46"/>
                <a:gd name="T4" fmla="*/ 85 w 87"/>
                <a:gd name="T5" fmla="*/ 44 h 46"/>
                <a:gd name="T6" fmla="*/ 0 w 87"/>
                <a:gd name="T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46">
                  <a:moveTo>
                    <a:pt x="0" y="0"/>
                  </a:moveTo>
                  <a:cubicBezTo>
                    <a:pt x="0" y="0"/>
                    <a:pt x="40" y="39"/>
                    <a:pt x="85" y="33"/>
                  </a:cubicBezTo>
                  <a:cubicBezTo>
                    <a:pt x="85" y="33"/>
                    <a:pt x="87" y="42"/>
                    <a:pt x="85" y="44"/>
                  </a:cubicBezTo>
                  <a:cubicBezTo>
                    <a:pt x="84" y="45"/>
                    <a:pt x="1" y="46"/>
                    <a:pt x="0" y="0"/>
                  </a:cubicBezTo>
                  <a:close/>
                </a:path>
              </a:pathLst>
            </a:custGeom>
            <a:solidFill>
              <a:srgbClr val="EA90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39" name="Freeform 126"/>
          <p:cNvSpPr/>
          <p:nvPr/>
        </p:nvSpPr>
        <p:spPr bwMode="auto">
          <a:xfrm>
            <a:off x="10244021" y="4978177"/>
            <a:ext cx="150620" cy="187902"/>
          </a:xfrm>
          <a:custGeom>
            <a:avLst/>
            <a:gdLst>
              <a:gd name="T0" fmla="*/ 66 w 86"/>
              <a:gd name="T1" fmla="*/ 0 h 108"/>
              <a:gd name="T2" fmla="*/ 43 w 86"/>
              <a:gd name="T3" fmla="*/ 93 h 108"/>
              <a:gd name="T4" fmla="*/ 66 w 86"/>
              <a:gd name="T5" fmla="*/ 0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6" h="108">
                <a:moveTo>
                  <a:pt x="66" y="0"/>
                </a:moveTo>
                <a:cubicBezTo>
                  <a:pt x="66" y="0"/>
                  <a:pt x="0" y="78"/>
                  <a:pt x="43" y="93"/>
                </a:cubicBezTo>
                <a:cubicBezTo>
                  <a:pt x="86" y="108"/>
                  <a:pt x="73" y="45"/>
                  <a:pt x="6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3" name="Freeform 126"/>
          <p:cNvSpPr/>
          <p:nvPr/>
        </p:nvSpPr>
        <p:spPr bwMode="auto">
          <a:xfrm>
            <a:off x="10244021" y="4983304"/>
            <a:ext cx="150620" cy="187902"/>
          </a:xfrm>
          <a:custGeom>
            <a:avLst/>
            <a:gdLst>
              <a:gd name="T0" fmla="*/ 66 w 86"/>
              <a:gd name="T1" fmla="*/ 0 h 108"/>
              <a:gd name="T2" fmla="*/ 43 w 86"/>
              <a:gd name="T3" fmla="*/ 93 h 108"/>
              <a:gd name="T4" fmla="*/ 66 w 86"/>
              <a:gd name="T5" fmla="*/ 0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6" h="108">
                <a:moveTo>
                  <a:pt x="66" y="0"/>
                </a:moveTo>
                <a:cubicBezTo>
                  <a:pt x="66" y="0"/>
                  <a:pt x="0" y="78"/>
                  <a:pt x="43" y="93"/>
                </a:cubicBezTo>
                <a:cubicBezTo>
                  <a:pt x="86" y="108"/>
                  <a:pt x="73" y="45"/>
                  <a:pt x="6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6" name="Freeform 126"/>
          <p:cNvSpPr/>
          <p:nvPr/>
        </p:nvSpPr>
        <p:spPr bwMode="auto">
          <a:xfrm>
            <a:off x="10300437" y="4697632"/>
            <a:ext cx="150620" cy="187902"/>
          </a:xfrm>
          <a:custGeom>
            <a:avLst/>
            <a:gdLst>
              <a:gd name="T0" fmla="*/ 66 w 86"/>
              <a:gd name="T1" fmla="*/ 0 h 108"/>
              <a:gd name="T2" fmla="*/ 43 w 86"/>
              <a:gd name="T3" fmla="*/ 93 h 108"/>
              <a:gd name="T4" fmla="*/ 66 w 86"/>
              <a:gd name="T5" fmla="*/ 0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6" h="108">
                <a:moveTo>
                  <a:pt x="66" y="0"/>
                </a:moveTo>
                <a:cubicBezTo>
                  <a:pt x="66" y="0"/>
                  <a:pt x="0" y="78"/>
                  <a:pt x="43" y="93"/>
                </a:cubicBezTo>
                <a:cubicBezTo>
                  <a:pt x="86" y="108"/>
                  <a:pt x="73" y="45"/>
                  <a:pt x="6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7" name="Freeform 126"/>
          <p:cNvSpPr/>
          <p:nvPr/>
        </p:nvSpPr>
        <p:spPr bwMode="auto">
          <a:xfrm>
            <a:off x="10263533" y="4944815"/>
            <a:ext cx="150620" cy="187902"/>
          </a:xfrm>
          <a:custGeom>
            <a:avLst/>
            <a:gdLst>
              <a:gd name="T0" fmla="*/ 66 w 86"/>
              <a:gd name="T1" fmla="*/ 0 h 108"/>
              <a:gd name="T2" fmla="*/ 43 w 86"/>
              <a:gd name="T3" fmla="*/ 93 h 108"/>
              <a:gd name="T4" fmla="*/ 66 w 86"/>
              <a:gd name="T5" fmla="*/ 0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6" h="108">
                <a:moveTo>
                  <a:pt x="66" y="0"/>
                </a:moveTo>
                <a:cubicBezTo>
                  <a:pt x="66" y="0"/>
                  <a:pt x="0" y="78"/>
                  <a:pt x="43" y="93"/>
                </a:cubicBezTo>
                <a:cubicBezTo>
                  <a:pt x="86" y="108"/>
                  <a:pt x="73" y="45"/>
                  <a:pt x="6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1" name="Freeform 126"/>
          <p:cNvSpPr/>
          <p:nvPr/>
        </p:nvSpPr>
        <p:spPr bwMode="auto">
          <a:xfrm>
            <a:off x="10243345" y="4985532"/>
            <a:ext cx="150620" cy="187902"/>
          </a:xfrm>
          <a:custGeom>
            <a:avLst/>
            <a:gdLst>
              <a:gd name="T0" fmla="*/ 66 w 86"/>
              <a:gd name="T1" fmla="*/ 0 h 108"/>
              <a:gd name="T2" fmla="*/ 43 w 86"/>
              <a:gd name="T3" fmla="*/ 93 h 108"/>
              <a:gd name="T4" fmla="*/ 66 w 86"/>
              <a:gd name="T5" fmla="*/ 0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6" h="108">
                <a:moveTo>
                  <a:pt x="66" y="0"/>
                </a:moveTo>
                <a:cubicBezTo>
                  <a:pt x="66" y="0"/>
                  <a:pt x="0" y="78"/>
                  <a:pt x="43" y="93"/>
                </a:cubicBezTo>
                <a:cubicBezTo>
                  <a:pt x="86" y="108"/>
                  <a:pt x="73" y="45"/>
                  <a:pt x="6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5" name="Freeform 126"/>
          <p:cNvSpPr/>
          <p:nvPr/>
        </p:nvSpPr>
        <p:spPr bwMode="auto">
          <a:xfrm>
            <a:off x="10243345" y="4990659"/>
            <a:ext cx="150620" cy="187902"/>
          </a:xfrm>
          <a:custGeom>
            <a:avLst/>
            <a:gdLst>
              <a:gd name="T0" fmla="*/ 66 w 86"/>
              <a:gd name="T1" fmla="*/ 0 h 108"/>
              <a:gd name="T2" fmla="*/ 43 w 86"/>
              <a:gd name="T3" fmla="*/ 93 h 108"/>
              <a:gd name="T4" fmla="*/ 66 w 86"/>
              <a:gd name="T5" fmla="*/ 0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6" h="108">
                <a:moveTo>
                  <a:pt x="66" y="0"/>
                </a:moveTo>
                <a:cubicBezTo>
                  <a:pt x="66" y="0"/>
                  <a:pt x="0" y="78"/>
                  <a:pt x="43" y="93"/>
                </a:cubicBezTo>
                <a:cubicBezTo>
                  <a:pt x="86" y="108"/>
                  <a:pt x="73" y="45"/>
                  <a:pt x="6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9" name="Freeform 126"/>
          <p:cNvSpPr/>
          <p:nvPr/>
        </p:nvSpPr>
        <p:spPr bwMode="auto">
          <a:xfrm>
            <a:off x="10262857" y="4952170"/>
            <a:ext cx="150620" cy="187902"/>
          </a:xfrm>
          <a:custGeom>
            <a:avLst/>
            <a:gdLst>
              <a:gd name="T0" fmla="*/ 66 w 86"/>
              <a:gd name="T1" fmla="*/ 0 h 108"/>
              <a:gd name="T2" fmla="*/ 43 w 86"/>
              <a:gd name="T3" fmla="*/ 93 h 108"/>
              <a:gd name="T4" fmla="*/ 66 w 86"/>
              <a:gd name="T5" fmla="*/ 0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6" h="108">
                <a:moveTo>
                  <a:pt x="66" y="0"/>
                </a:moveTo>
                <a:cubicBezTo>
                  <a:pt x="66" y="0"/>
                  <a:pt x="0" y="78"/>
                  <a:pt x="43" y="93"/>
                </a:cubicBezTo>
                <a:cubicBezTo>
                  <a:pt x="86" y="108"/>
                  <a:pt x="73" y="45"/>
                  <a:pt x="6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90" name="组合 189"/>
          <p:cNvGrpSpPr/>
          <p:nvPr/>
        </p:nvGrpSpPr>
        <p:grpSpPr>
          <a:xfrm>
            <a:off x="977119" y="2444449"/>
            <a:ext cx="3895543" cy="1864705"/>
            <a:chOff x="425575" y="2429935"/>
            <a:chExt cx="3895543" cy="1864705"/>
          </a:xfrm>
        </p:grpSpPr>
        <p:grpSp>
          <p:nvGrpSpPr>
            <p:cNvPr id="189" name="组合 188"/>
            <p:cNvGrpSpPr/>
            <p:nvPr/>
          </p:nvGrpSpPr>
          <p:grpSpPr>
            <a:xfrm>
              <a:off x="443133" y="2470828"/>
              <a:ext cx="3877985" cy="1823812"/>
              <a:chOff x="653850" y="4944745"/>
              <a:chExt cx="3877985" cy="1823812"/>
            </a:xfrm>
          </p:grpSpPr>
          <p:sp>
            <p:nvSpPr>
              <p:cNvPr id="187" name="文本框 186"/>
              <p:cNvSpPr txBox="1"/>
              <p:nvPr/>
            </p:nvSpPr>
            <p:spPr>
              <a:xfrm>
                <a:off x="653850" y="4944745"/>
                <a:ext cx="3877985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7200" dirty="0">
                    <a:solidFill>
                      <a:srgbClr val="DB2D2D"/>
                    </a:solidFill>
                    <a:latin typeface="张海山锐谐体" panose="02000000000000000000" pitchFamily="2" charset="-122"/>
                    <a:ea typeface="张海山锐谐体" panose="02000000000000000000" pitchFamily="2" charset="-122"/>
                  </a:rPr>
                  <a:t>办事高效</a:t>
                </a:r>
              </a:p>
            </p:txBody>
          </p:sp>
          <p:sp>
            <p:nvSpPr>
              <p:cNvPr id="188" name="文本框 187"/>
              <p:cNvSpPr txBox="1"/>
              <p:nvPr/>
            </p:nvSpPr>
            <p:spPr>
              <a:xfrm>
                <a:off x="653850" y="5937560"/>
                <a:ext cx="3877985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4800" dirty="0">
                    <a:solidFill>
                      <a:srgbClr val="DB2D2D"/>
                    </a:solidFill>
                    <a:latin typeface="张海山锐谐体" panose="02000000000000000000" pitchFamily="2" charset="-122"/>
                    <a:ea typeface="张海山锐谐体" panose="02000000000000000000" pitchFamily="2" charset="-122"/>
                  </a:rPr>
                  <a:t>要有时间观念</a:t>
                </a:r>
              </a:p>
            </p:txBody>
          </p:sp>
        </p:grpSp>
        <p:sp>
          <p:nvSpPr>
            <p:cNvPr id="185" name="文本框 184"/>
            <p:cNvSpPr txBox="1"/>
            <p:nvPr/>
          </p:nvSpPr>
          <p:spPr>
            <a:xfrm>
              <a:off x="425575" y="2429935"/>
              <a:ext cx="3877985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7200" dirty="0">
                  <a:solidFill>
                    <a:schemeClr val="bg1"/>
                  </a:solidFill>
                  <a:latin typeface="张海山锐谐体" panose="02000000000000000000" pitchFamily="2" charset="-122"/>
                  <a:ea typeface="张海山锐谐体" panose="02000000000000000000" pitchFamily="2" charset="-122"/>
                </a:rPr>
                <a:t>办事高效</a:t>
              </a:r>
            </a:p>
          </p:txBody>
        </p:sp>
        <p:sp>
          <p:nvSpPr>
            <p:cNvPr id="186" name="文本框 185"/>
            <p:cNvSpPr txBox="1"/>
            <p:nvPr/>
          </p:nvSpPr>
          <p:spPr>
            <a:xfrm>
              <a:off x="425575" y="3422750"/>
              <a:ext cx="387798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4800" dirty="0">
                  <a:solidFill>
                    <a:schemeClr val="bg1"/>
                  </a:solidFill>
                  <a:latin typeface="张海山锐谐体" panose="02000000000000000000" pitchFamily="2" charset="-122"/>
                  <a:ea typeface="张海山锐谐体" panose="02000000000000000000" pitchFamily="2" charset="-122"/>
                </a:rPr>
                <a:t>要有时间观念</a:t>
              </a:r>
            </a:p>
          </p:txBody>
        </p:sp>
      </p:grpSp>
      <p:sp>
        <p:nvSpPr>
          <p:cNvPr id="148" name="文本框 147"/>
          <p:cNvSpPr txBox="1"/>
          <p:nvPr/>
        </p:nvSpPr>
        <p:spPr>
          <a:xfrm>
            <a:off x="4746913" y="6279611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张海山锐谐体" panose="02000000000000000000" pitchFamily="2" charset="-122"/>
                <a:ea typeface="张海山锐谐体" panose="02000000000000000000" pitchFamily="2" charset="-122"/>
              </a:rPr>
              <a:t>添加标题</a:t>
            </a:r>
          </a:p>
        </p:txBody>
      </p:sp>
    </p:spTree>
  </p:cSld>
  <p:clrMapOvr>
    <a:masterClrMapping/>
  </p:clrMapOvr>
  <p:transition spd="slow" advClick="0" advTm="2000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6F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" name="组合 185"/>
          <p:cNvGrpSpPr/>
          <p:nvPr/>
        </p:nvGrpSpPr>
        <p:grpSpPr>
          <a:xfrm>
            <a:off x="502704" y="411968"/>
            <a:ext cx="6646158" cy="2526892"/>
            <a:chOff x="4503979" y="4569217"/>
            <a:chExt cx="4130040" cy="1570255"/>
          </a:xfrm>
          <a:solidFill>
            <a:srgbClr val="DF4545"/>
          </a:solidFill>
        </p:grpSpPr>
        <p:sp>
          <p:nvSpPr>
            <p:cNvPr id="187" name="任意多边形 186"/>
            <p:cNvSpPr/>
            <p:nvPr/>
          </p:nvSpPr>
          <p:spPr>
            <a:xfrm rot="19767364">
              <a:off x="7428934" y="4569217"/>
              <a:ext cx="1016575" cy="300889"/>
            </a:xfrm>
            <a:custGeom>
              <a:avLst/>
              <a:gdLst>
                <a:gd name="connsiteX0" fmla="*/ 139700 w 250825"/>
                <a:gd name="connsiteY0" fmla="*/ 0 h 142875"/>
                <a:gd name="connsiteX1" fmla="*/ 250825 w 250825"/>
                <a:gd name="connsiteY1" fmla="*/ 76200 h 142875"/>
                <a:gd name="connsiteX2" fmla="*/ 0 w 250825"/>
                <a:gd name="connsiteY2" fmla="*/ 142875 h 142875"/>
                <a:gd name="connsiteX3" fmla="*/ 139700 w 250825"/>
                <a:gd name="connsiteY3" fmla="*/ 0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0825" h="142875">
                  <a:moveTo>
                    <a:pt x="139700" y="0"/>
                  </a:moveTo>
                  <a:lnTo>
                    <a:pt x="250825" y="76200"/>
                  </a:lnTo>
                  <a:lnTo>
                    <a:pt x="0" y="142875"/>
                  </a:lnTo>
                  <a:lnTo>
                    <a:pt x="13970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8" name="任意多边形 187"/>
            <p:cNvSpPr/>
            <p:nvPr/>
          </p:nvSpPr>
          <p:spPr>
            <a:xfrm rot="20504712">
              <a:off x="7831120" y="5071352"/>
              <a:ext cx="694874" cy="173847"/>
            </a:xfrm>
            <a:custGeom>
              <a:avLst/>
              <a:gdLst>
                <a:gd name="connsiteX0" fmla="*/ 0 w 171450"/>
                <a:gd name="connsiteY0" fmla="*/ 0 h 82550"/>
                <a:gd name="connsiteX1" fmla="*/ 104775 w 171450"/>
                <a:gd name="connsiteY1" fmla="*/ 82550 h 82550"/>
                <a:gd name="connsiteX2" fmla="*/ 171450 w 171450"/>
                <a:gd name="connsiteY2" fmla="*/ 22225 h 82550"/>
                <a:gd name="connsiteX3" fmla="*/ 0 w 171450"/>
                <a:gd name="connsiteY3" fmla="*/ 0 h 82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450" h="82550">
                  <a:moveTo>
                    <a:pt x="0" y="0"/>
                  </a:moveTo>
                  <a:lnTo>
                    <a:pt x="104775" y="82550"/>
                  </a:lnTo>
                  <a:lnTo>
                    <a:pt x="171450" y="2222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89" name="组合 188"/>
            <p:cNvGrpSpPr/>
            <p:nvPr/>
          </p:nvGrpSpPr>
          <p:grpSpPr>
            <a:xfrm>
              <a:off x="4503979" y="4630712"/>
              <a:ext cx="4130040" cy="1508760"/>
              <a:chOff x="899160" y="198120"/>
              <a:chExt cx="4130040" cy="1508760"/>
            </a:xfrm>
            <a:grpFill/>
          </p:grpSpPr>
          <p:sp>
            <p:nvSpPr>
              <p:cNvPr id="190" name="任意多边形 189"/>
              <p:cNvSpPr/>
              <p:nvPr/>
            </p:nvSpPr>
            <p:spPr>
              <a:xfrm>
                <a:off x="899160" y="198120"/>
                <a:ext cx="4130040" cy="1508760"/>
              </a:xfrm>
              <a:custGeom>
                <a:avLst/>
                <a:gdLst>
                  <a:gd name="connsiteX0" fmla="*/ 0 w 4130040"/>
                  <a:gd name="connsiteY0" fmla="*/ 1059180 h 1508760"/>
                  <a:gd name="connsiteX1" fmla="*/ 289560 w 4130040"/>
                  <a:gd name="connsiteY1" fmla="*/ 998220 h 1508760"/>
                  <a:gd name="connsiteX2" fmla="*/ 304800 w 4130040"/>
                  <a:gd name="connsiteY2" fmla="*/ 1310640 h 1508760"/>
                  <a:gd name="connsiteX3" fmla="*/ 236220 w 4130040"/>
                  <a:gd name="connsiteY3" fmla="*/ 1447800 h 1508760"/>
                  <a:gd name="connsiteX4" fmla="*/ 662940 w 4130040"/>
                  <a:gd name="connsiteY4" fmla="*/ 1463040 h 1508760"/>
                  <a:gd name="connsiteX5" fmla="*/ 982980 w 4130040"/>
                  <a:gd name="connsiteY5" fmla="*/ 1386840 h 1508760"/>
                  <a:gd name="connsiteX6" fmla="*/ 1158240 w 4130040"/>
                  <a:gd name="connsiteY6" fmla="*/ 1508760 h 1508760"/>
                  <a:gd name="connsiteX7" fmla="*/ 1226820 w 4130040"/>
                  <a:gd name="connsiteY7" fmla="*/ 1470660 h 1508760"/>
                  <a:gd name="connsiteX8" fmla="*/ 1242060 w 4130040"/>
                  <a:gd name="connsiteY8" fmla="*/ 1386840 h 1508760"/>
                  <a:gd name="connsiteX9" fmla="*/ 1402080 w 4130040"/>
                  <a:gd name="connsiteY9" fmla="*/ 1455420 h 1508760"/>
                  <a:gd name="connsiteX10" fmla="*/ 1409700 w 4130040"/>
                  <a:gd name="connsiteY10" fmla="*/ 1386840 h 1508760"/>
                  <a:gd name="connsiteX11" fmla="*/ 1501140 w 4130040"/>
                  <a:gd name="connsiteY11" fmla="*/ 1478280 h 1508760"/>
                  <a:gd name="connsiteX12" fmla="*/ 1600200 w 4130040"/>
                  <a:gd name="connsiteY12" fmla="*/ 1455420 h 1508760"/>
                  <a:gd name="connsiteX13" fmla="*/ 1828800 w 4130040"/>
                  <a:gd name="connsiteY13" fmla="*/ 1417320 h 1508760"/>
                  <a:gd name="connsiteX14" fmla="*/ 1950720 w 4130040"/>
                  <a:gd name="connsiteY14" fmla="*/ 1447800 h 1508760"/>
                  <a:gd name="connsiteX15" fmla="*/ 4130040 w 4130040"/>
                  <a:gd name="connsiteY15" fmla="*/ 1440180 h 1508760"/>
                  <a:gd name="connsiteX16" fmla="*/ 4069080 w 4130040"/>
                  <a:gd name="connsiteY16" fmla="*/ 1310640 h 1508760"/>
                  <a:gd name="connsiteX17" fmla="*/ 4099560 w 4130040"/>
                  <a:gd name="connsiteY17" fmla="*/ 1226820 h 1508760"/>
                  <a:gd name="connsiteX18" fmla="*/ 4053840 w 4130040"/>
                  <a:gd name="connsiteY18" fmla="*/ 1043940 h 1508760"/>
                  <a:gd name="connsiteX19" fmla="*/ 4099560 w 4130040"/>
                  <a:gd name="connsiteY19" fmla="*/ 853440 h 1508760"/>
                  <a:gd name="connsiteX20" fmla="*/ 4030980 w 4130040"/>
                  <a:gd name="connsiteY20" fmla="*/ 792480 h 1508760"/>
                  <a:gd name="connsiteX21" fmla="*/ 3688080 w 4130040"/>
                  <a:gd name="connsiteY21" fmla="*/ 815340 h 1508760"/>
                  <a:gd name="connsiteX22" fmla="*/ 3566160 w 4130040"/>
                  <a:gd name="connsiteY22" fmla="*/ 876300 h 1508760"/>
                  <a:gd name="connsiteX23" fmla="*/ 3345180 w 4130040"/>
                  <a:gd name="connsiteY23" fmla="*/ 792480 h 1508760"/>
                  <a:gd name="connsiteX24" fmla="*/ 3192780 w 4130040"/>
                  <a:gd name="connsiteY24" fmla="*/ 876300 h 1508760"/>
                  <a:gd name="connsiteX25" fmla="*/ 3131820 w 4130040"/>
                  <a:gd name="connsiteY25" fmla="*/ 883920 h 1508760"/>
                  <a:gd name="connsiteX26" fmla="*/ 3131820 w 4130040"/>
                  <a:gd name="connsiteY26" fmla="*/ 807720 h 1508760"/>
                  <a:gd name="connsiteX27" fmla="*/ 2994660 w 4130040"/>
                  <a:gd name="connsiteY27" fmla="*/ 830580 h 1508760"/>
                  <a:gd name="connsiteX28" fmla="*/ 2964180 w 4130040"/>
                  <a:gd name="connsiteY28" fmla="*/ 937260 h 1508760"/>
                  <a:gd name="connsiteX29" fmla="*/ 2933700 w 4130040"/>
                  <a:gd name="connsiteY29" fmla="*/ 792480 h 1508760"/>
                  <a:gd name="connsiteX30" fmla="*/ 2415540 w 4130040"/>
                  <a:gd name="connsiteY30" fmla="*/ 800100 h 1508760"/>
                  <a:gd name="connsiteX31" fmla="*/ 1356360 w 4130040"/>
                  <a:gd name="connsiteY31" fmla="*/ 792480 h 1508760"/>
                  <a:gd name="connsiteX32" fmla="*/ 1485900 w 4130040"/>
                  <a:gd name="connsiteY32" fmla="*/ 762000 h 1508760"/>
                  <a:gd name="connsiteX33" fmla="*/ 1935480 w 4130040"/>
                  <a:gd name="connsiteY33" fmla="*/ 708660 h 1508760"/>
                  <a:gd name="connsiteX34" fmla="*/ 3101340 w 4130040"/>
                  <a:gd name="connsiteY34" fmla="*/ 579120 h 1508760"/>
                  <a:gd name="connsiteX35" fmla="*/ 2895600 w 4130040"/>
                  <a:gd name="connsiteY35" fmla="*/ 449580 h 1508760"/>
                  <a:gd name="connsiteX36" fmla="*/ 2705100 w 4130040"/>
                  <a:gd name="connsiteY36" fmla="*/ 518160 h 1508760"/>
                  <a:gd name="connsiteX37" fmla="*/ 2598420 w 4130040"/>
                  <a:gd name="connsiteY37" fmla="*/ 358140 h 1508760"/>
                  <a:gd name="connsiteX38" fmla="*/ 2720340 w 4130040"/>
                  <a:gd name="connsiteY38" fmla="*/ 327660 h 1508760"/>
                  <a:gd name="connsiteX39" fmla="*/ 2689860 w 4130040"/>
                  <a:gd name="connsiteY39" fmla="*/ 243840 h 1508760"/>
                  <a:gd name="connsiteX40" fmla="*/ 2598420 w 4130040"/>
                  <a:gd name="connsiteY40" fmla="*/ 228600 h 1508760"/>
                  <a:gd name="connsiteX41" fmla="*/ 2636520 w 4130040"/>
                  <a:gd name="connsiteY41" fmla="*/ 144780 h 1508760"/>
                  <a:gd name="connsiteX42" fmla="*/ 2705100 w 4130040"/>
                  <a:gd name="connsiteY42" fmla="*/ 68580 h 1508760"/>
                  <a:gd name="connsiteX43" fmla="*/ 2644140 w 4130040"/>
                  <a:gd name="connsiteY43" fmla="*/ 68580 h 1508760"/>
                  <a:gd name="connsiteX44" fmla="*/ 2644140 w 4130040"/>
                  <a:gd name="connsiteY44" fmla="*/ 0 h 1508760"/>
                  <a:gd name="connsiteX45" fmla="*/ 2415540 w 4130040"/>
                  <a:gd name="connsiteY45" fmla="*/ 15240 h 1508760"/>
                  <a:gd name="connsiteX46" fmla="*/ 2255520 w 4130040"/>
                  <a:gd name="connsiteY46" fmla="*/ 0 h 1508760"/>
                  <a:gd name="connsiteX47" fmla="*/ 2255520 w 4130040"/>
                  <a:gd name="connsiteY47" fmla="*/ 76200 h 1508760"/>
                  <a:gd name="connsiteX48" fmla="*/ 2034540 w 4130040"/>
                  <a:gd name="connsiteY48" fmla="*/ 38100 h 1508760"/>
                  <a:gd name="connsiteX49" fmla="*/ 2049780 w 4130040"/>
                  <a:gd name="connsiteY49" fmla="*/ 175260 h 1508760"/>
                  <a:gd name="connsiteX50" fmla="*/ 1943100 w 4130040"/>
                  <a:gd name="connsiteY50" fmla="*/ 137160 h 1508760"/>
                  <a:gd name="connsiteX51" fmla="*/ 1447800 w 4130040"/>
                  <a:gd name="connsiteY51" fmla="*/ 182880 h 1508760"/>
                  <a:gd name="connsiteX52" fmla="*/ 1455420 w 4130040"/>
                  <a:gd name="connsiteY52" fmla="*/ 266700 h 1508760"/>
                  <a:gd name="connsiteX53" fmla="*/ 1348740 w 4130040"/>
                  <a:gd name="connsiteY53" fmla="*/ 243840 h 1508760"/>
                  <a:gd name="connsiteX54" fmla="*/ 1295400 w 4130040"/>
                  <a:gd name="connsiteY54" fmla="*/ 236220 h 1508760"/>
                  <a:gd name="connsiteX55" fmla="*/ 1249680 w 4130040"/>
                  <a:gd name="connsiteY55" fmla="*/ 190500 h 1508760"/>
                  <a:gd name="connsiteX56" fmla="*/ 1112520 w 4130040"/>
                  <a:gd name="connsiteY56" fmla="*/ 243840 h 1508760"/>
                  <a:gd name="connsiteX57" fmla="*/ 1021080 w 4130040"/>
                  <a:gd name="connsiteY57" fmla="*/ 297180 h 1508760"/>
                  <a:gd name="connsiteX58" fmla="*/ 967740 w 4130040"/>
                  <a:gd name="connsiteY58" fmla="*/ 266700 h 1508760"/>
                  <a:gd name="connsiteX59" fmla="*/ 861060 w 4130040"/>
                  <a:gd name="connsiteY59" fmla="*/ 228600 h 1508760"/>
                  <a:gd name="connsiteX60" fmla="*/ 838200 w 4130040"/>
                  <a:gd name="connsiteY60" fmla="*/ 304800 h 1508760"/>
                  <a:gd name="connsiteX61" fmla="*/ 777240 w 4130040"/>
                  <a:gd name="connsiteY61" fmla="*/ 259080 h 1508760"/>
                  <a:gd name="connsiteX62" fmla="*/ 205740 w 4130040"/>
                  <a:gd name="connsiteY62" fmla="*/ 327660 h 1508760"/>
                  <a:gd name="connsiteX63" fmla="*/ 236220 w 4130040"/>
                  <a:gd name="connsiteY63" fmla="*/ 449580 h 1508760"/>
                  <a:gd name="connsiteX64" fmla="*/ 419100 w 4130040"/>
                  <a:gd name="connsiteY64" fmla="*/ 426720 h 1508760"/>
                  <a:gd name="connsiteX65" fmla="*/ 0 w 4130040"/>
                  <a:gd name="connsiteY65" fmla="*/ 1059180 h 1508760"/>
                  <a:gd name="connsiteX0-1" fmla="*/ 0 w 4130040"/>
                  <a:gd name="connsiteY0-2" fmla="*/ 1059180 h 1508760"/>
                  <a:gd name="connsiteX1-3" fmla="*/ 289560 w 4130040"/>
                  <a:gd name="connsiteY1-4" fmla="*/ 998220 h 1508760"/>
                  <a:gd name="connsiteX2-5" fmla="*/ 304800 w 4130040"/>
                  <a:gd name="connsiteY2-6" fmla="*/ 1310640 h 1508760"/>
                  <a:gd name="connsiteX3-7" fmla="*/ 236220 w 4130040"/>
                  <a:gd name="connsiteY3-8" fmla="*/ 1447800 h 1508760"/>
                  <a:gd name="connsiteX4-9" fmla="*/ 662940 w 4130040"/>
                  <a:gd name="connsiteY4-10" fmla="*/ 1463040 h 1508760"/>
                  <a:gd name="connsiteX5-11" fmla="*/ 982980 w 4130040"/>
                  <a:gd name="connsiteY5-12" fmla="*/ 1386840 h 1508760"/>
                  <a:gd name="connsiteX6-13" fmla="*/ 1158240 w 4130040"/>
                  <a:gd name="connsiteY6-14" fmla="*/ 1508760 h 1508760"/>
                  <a:gd name="connsiteX7-15" fmla="*/ 1226820 w 4130040"/>
                  <a:gd name="connsiteY7-16" fmla="*/ 1470660 h 1508760"/>
                  <a:gd name="connsiteX8-17" fmla="*/ 1242060 w 4130040"/>
                  <a:gd name="connsiteY8-18" fmla="*/ 1386840 h 1508760"/>
                  <a:gd name="connsiteX9-19" fmla="*/ 1402080 w 4130040"/>
                  <a:gd name="connsiteY9-20" fmla="*/ 1455420 h 1508760"/>
                  <a:gd name="connsiteX10-21" fmla="*/ 1409700 w 4130040"/>
                  <a:gd name="connsiteY10-22" fmla="*/ 1386840 h 1508760"/>
                  <a:gd name="connsiteX11-23" fmla="*/ 1501140 w 4130040"/>
                  <a:gd name="connsiteY11-24" fmla="*/ 1478280 h 1508760"/>
                  <a:gd name="connsiteX12-25" fmla="*/ 1600200 w 4130040"/>
                  <a:gd name="connsiteY12-26" fmla="*/ 1455420 h 1508760"/>
                  <a:gd name="connsiteX13-27" fmla="*/ 1828800 w 4130040"/>
                  <a:gd name="connsiteY13-28" fmla="*/ 1417320 h 1508760"/>
                  <a:gd name="connsiteX14-29" fmla="*/ 1950720 w 4130040"/>
                  <a:gd name="connsiteY14-30" fmla="*/ 1447800 h 1508760"/>
                  <a:gd name="connsiteX15-31" fmla="*/ 4130040 w 4130040"/>
                  <a:gd name="connsiteY15-32" fmla="*/ 1440180 h 1508760"/>
                  <a:gd name="connsiteX16-33" fmla="*/ 4069080 w 4130040"/>
                  <a:gd name="connsiteY16-34" fmla="*/ 1310640 h 1508760"/>
                  <a:gd name="connsiteX17-35" fmla="*/ 4099560 w 4130040"/>
                  <a:gd name="connsiteY17-36" fmla="*/ 1226820 h 1508760"/>
                  <a:gd name="connsiteX18-37" fmla="*/ 4053840 w 4130040"/>
                  <a:gd name="connsiteY18-38" fmla="*/ 1043940 h 1508760"/>
                  <a:gd name="connsiteX19-39" fmla="*/ 4099560 w 4130040"/>
                  <a:gd name="connsiteY19-40" fmla="*/ 853440 h 1508760"/>
                  <a:gd name="connsiteX20-41" fmla="*/ 4030980 w 4130040"/>
                  <a:gd name="connsiteY20-42" fmla="*/ 792480 h 1508760"/>
                  <a:gd name="connsiteX21-43" fmla="*/ 3688080 w 4130040"/>
                  <a:gd name="connsiteY21-44" fmla="*/ 815340 h 1508760"/>
                  <a:gd name="connsiteX22-45" fmla="*/ 3566160 w 4130040"/>
                  <a:gd name="connsiteY22-46" fmla="*/ 876300 h 1508760"/>
                  <a:gd name="connsiteX23-47" fmla="*/ 3345180 w 4130040"/>
                  <a:gd name="connsiteY23-48" fmla="*/ 792480 h 1508760"/>
                  <a:gd name="connsiteX24-49" fmla="*/ 3192780 w 4130040"/>
                  <a:gd name="connsiteY24-50" fmla="*/ 876300 h 1508760"/>
                  <a:gd name="connsiteX25-51" fmla="*/ 3131820 w 4130040"/>
                  <a:gd name="connsiteY25-52" fmla="*/ 883920 h 1508760"/>
                  <a:gd name="connsiteX26-53" fmla="*/ 3131820 w 4130040"/>
                  <a:gd name="connsiteY26-54" fmla="*/ 807720 h 1508760"/>
                  <a:gd name="connsiteX27-55" fmla="*/ 2994660 w 4130040"/>
                  <a:gd name="connsiteY27-56" fmla="*/ 830580 h 1508760"/>
                  <a:gd name="connsiteX28-57" fmla="*/ 2964180 w 4130040"/>
                  <a:gd name="connsiteY28-58" fmla="*/ 937260 h 1508760"/>
                  <a:gd name="connsiteX29-59" fmla="*/ 2933700 w 4130040"/>
                  <a:gd name="connsiteY29-60" fmla="*/ 792480 h 1508760"/>
                  <a:gd name="connsiteX30-61" fmla="*/ 2415540 w 4130040"/>
                  <a:gd name="connsiteY30-62" fmla="*/ 800100 h 1508760"/>
                  <a:gd name="connsiteX31-63" fmla="*/ 1356360 w 4130040"/>
                  <a:gd name="connsiteY31-64" fmla="*/ 792480 h 1508760"/>
                  <a:gd name="connsiteX32-65" fmla="*/ 1485900 w 4130040"/>
                  <a:gd name="connsiteY32-66" fmla="*/ 762000 h 1508760"/>
                  <a:gd name="connsiteX33-67" fmla="*/ 1935480 w 4130040"/>
                  <a:gd name="connsiteY33-68" fmla="*/ 708660 h 1508760"/>
                  <a:gd name="connsiteX34-69" fmla="*/ 3101340 w 4130040"/>
                  <a:gd name="connsiteY34-70" fmla="*/ 579120 h 1508760"/>
                  <a:gd name="connsiteX35-71" fmla="*/ 2890838 w 4130040"/>
                  <a:gd name="connsiteY35-72" fmla="*/ 504349 h 1508760"/>
                  <a:gd name="connsiteX36-73" fmla="*/ 2705100 w 4130040"/>
                  <a:gd name="connsiteY36-74" fmla="*/ 518160 h 1508760"/>
                  <a:gd name="connsiteX37-75" fmla="*/ 2598420 w 4130040"/>
                  <a:gd name="connsiteY37-76" fmla="*/ 358140 h 1508760"/>
                  <a:gd name="connsiteX38-77" fmla="*/ 2720340 w 4130040"/>
                  <a:gd name="connsiteY38-78" fmla="*/ 327660 h 1508760"/>
                  <a:gd name="connsiteX39-79" fmla="*/ 2689860 w 4130040"/>
                  <a:gd name="connsiteY39-80" fmla="*/ 243840 h 1508760"/>
                  <a:gd name="connsiteX40-81" fmla="*/ 2598420 w 4130040"/>
                  <a:gd name="connsiteY40-82" fmla="*/ 228600 h 1508760"/>
                  <a:gd name="connsiteX41-83" fmla="*/ 2636520 w 4130040"/>
                  <a:gd name="connsiteY41-84" fmla="*/ 144780 h 1508760"/>
                  <a:gd name="connsiteX42-85" fmla="*/ 2705100 w 4130040"/>
                  <a:gd name="connsiteY42-86" fmla="*/ 68580 h 1508760"/>
                  <a:gd name="connsiteX43-87" fmla="*/ 2644140 w 4130040"/>
                  <a:gd name="connsiteY43-88" fmla="*/ 68580 h 1508760"/>
                  <a:gd name="connsiteX44-89" fmla="*/ 2644140 w 4130040"/>
                  <a:gd name="connsiteY44-90" fmla="*/ 0 h 1508760"/>
                  <a:gd name="connsiteX45-91" fmla="*/ 2415540 w 4130040"/>
                  <a:gd name="connsiteY45-92" fmla="*/ 15240 h 1508760"/>
                  <a:gd name="connsiteX46-93" fmla="*/ 2255520 w 4130040"/>
                  <a:gd name="connsiteY46-94" fmla="*/ 0 h 1508760"/>
                  <a:gd name="connsiteX47-95" fmla="*/ 2255520 w 4130040"/>
                  <a:gd name="connsiteY47-96" fmla="*/ 76200 h 1508760"/>
                  <a:gd name="connsiteX48-97" fmla="*/ 2034540 w 4130040"/>
                  <a:gd name="connsiteY48-98" fmla="*/ 38100 h 1508760"/>
                  <a:gd name="connsiteX49-99" fmla="*/ 2049780 w 4130040"/>
                  <a:gd name="connsiteY49-100" fmla="*/ 175260 h 1508760"/>
                  <a:gd name="connsiteX50-101" fmla="*/ 1943100 w 4130040"/>
                  <a:gd name="connsiteY50-102" fmla="*/ 137160 h 1508760"/>
                  <a:gd name="connsiteX51-103" fmla="*/ 1447800 w 4130040"/>
                  <a:gd name="connsiteY51-104" fmla="*/ 182880 h 1508760"/>
                  <a:gd name="connsiteX52-105" fmla="*/ 1455420 w 4130040"/>
                  <a:gd name="connsiteY52-106" fmla="*/ 266700 h 1508760"/>
                  <a:gd name="connsiteX53-107" fmla="*/ 1348740 w 4130040"/>
                  <a:gd name="connsiteY53-108" fmla="*/ 243840 h 1508760"/>
                  <a:gd name="connsiteX54-109" fmla="*/ 1295400 w 4130040"/>
                  <a:gd name="connsiteY54-110" fmla="*/ 236220 h 1508760"/>
                  <a:gd name="connsiteX55-111" fmla="*/ 1249680 w 4130040"/>
                  <a:gd name="connsiteY55-112" fmla="*/ 190500 h 1508760"/>
                  <a:gd name="connsiteX56-113" fmla="*/ 1112520 w 4130040"/>
                  <a:gd name="connsiteY56-114" fmla="*/ 243840 h 1508760"/>
                  <a:gd name="connsiteX57-115" fmla="*/ 1021080 w 4130040"/>
                  <a:gd name="connsiteY57-116" fmla="*/ 297180 h 1508760"/>
                  <a:gd name="connsiteX58-117" fmla="*/ 967740 w 4130040"/>
                  <a:gd name="connsiteY58-118" fmla="*/ 266700 h 1508760"/>
                  <a:gd name="connsiteX59-119" fmla="*/ 861060 w 4130040"/>
                  <a:gd name="connsiteY59-120" fmla="*/ 228600 h 1508760"/>
                  <a:gd name="connsiteX60-121" fmla="*/ 838200 w 4130040"/>
                  <a:gd name="connsiteY60-122" fmla="*/ 304800 h 1508760"/>
                  <a:gd name="connsiteX61-123" fmla="*/ 777240 w 4130040"/>
                  <a:gd name="connsiteY61-124" fmla="*/ 259080 h 1508760"/>
                  <a:gd name="connsiteX62-125" fmla="*/ 205740 w 4130040"/>
                  <a:gd name="connsiteY62-126" fmla="*/ 327660 h 1508760"/>
                  <a:gd name="connsiteX63-127" fmla="*/ 236220 w 4130040"/>
                  <a:gd name="connsiteY63-128" fmla="*/ 449580 h 1508760"/>
                  <a:gd name="connsiteX64-129" fmla="*/ 419100 w 4130040"/>
                  <a:gd name="connsiteY64-130" fmla="*/ 426720 h 1508760"/>
                  <a:gd name="connsiteX65-131" fmla="*/ 0 w 4130040"/>
                  <a:gd name="connsiteY65-132" fmla="*/ 1059180 h 1508760"/>
                  <a:gd name="connsiteX0-133" fmla="*/ 0 w 4130040"/>
                  <a:gd name="connsiteY0-134" fmla="*/ 1059180 h 1508760"/>
                  <a:gd name="connsiteX1-135" fmla="*/ 289560 w 4130040"/>
                  <a:gd name="connsiteY1-136" fmla="*/ 998220 h 1508760"/>
                  <a:gd name="connsiteX2-137" fmla="*/ 304800 w 4130040"/>
                  <a:gd name="connsiteY2-138" fmla="*/ 1310640 h 1508760"/>
                  <a:gd name="connsiteX3-139" fmla="*/ 236220 w 4130040"/>
                  <a:gd name="connsiteY3-140" fmla="*/ 1447800 h 1508760"/>
                  <a:gd name="connsiteX4-141" fmla="*/ 662940 w 4130040"/>
                  <a:gd name="connsiteY4-142" fmla="*/ 1463040 h 1508760"/>
                  <a:gd name="connsiteX5-143" fmla="*/ 982980 w 4130040"/>
                  <a:gd name="connsiteY5-144" fmla="*/ 1386840 h 1508760"/>
                  <a:gd name="connsiteX6-145" fmla="*/ 1158240 w 4130040"/>
                  <a:gd name="connsiteY6-146" fmla="*/ 1508760 h 1508760"/>
                  <a:gd name="connsiteX7-147" fmla="*/ 1226820 w 4130040"/>
                  <a:gd name="connsiteY7-148" fmla="*/ 1470660 h 1508760"/>
                  <a:gd name="connsiteX8-149" fmla="*/ 1242060 w 4130040"/>
                  <a:gd name="connsiteY8-150" fmla="*/ 1386840 h 1508760"/>
                  <a:gd name="connsiteX9-151" fmla="*/ 1402080 w 4130040"/>
                  <a:gd name="connsiteY9-152" fmla="*/ 1455420 h 1508760"/>
                  <a:gd name="connsiteX10-153" fmla="*/ 1409700 w 4130040"/>
                  <a:gd name="connsiteY10-154" fmla="*/ 1386840 h 1508760"/>
                  <a:gd name="connsiteX11-155" fmla="*/ 1501140 w 4130040"/>
                  <a:gd name="connsiteY11-156" fmla="*/ 1478280 h 1508760"/>
                  <a:gd name="connsiteX12-157" fmla="*/ 1600200 w 4130040"/>
                  <a:gd name="connsiteY12-158" fmla="*/ 1455420 h 1508760"/>
                  <a:gd name="connsiteX13-159" fmla="*/ 1828800 w 4130040"/>
                  <a:gd name="connsiteY13-160" fmla="*/ 1417320 h 1508760"/>
                  <a:gd name="connsiteX14-161" fmla="*/ 1950720 w 4130040"/>
                  <a:gd name="connsiteY14-162" fmla="*/ 1447800 h 1508760"/>
                  <a:gd name="connsiteX15-163" fmla="*/ 4130040 w 4130040"/>
                  <a:gd name="connsiteY15-164" fmla="*/ 1440180 h 1508760"/>
                  <a:gd name="connsiteX16-165" fmla="*/ 4069080 w 4130040"/>
                  <a:gd name="connsiteY16-166" fmla="*/ 1310640 h 1508760"/>
                  <a:gd name="connsiteX17-167" fmla="*/ 4099560 w 4130040"/>
                  <a:gd name="connsiteY17-168" fmla="*/ 1226820 h 1508760"/>
                  <a:gd name="connsiteX18-169" fmla="*/ 4053840 w 4130040"/>
                  <a:gd name="connsiteY18-170" fmla="*/ 1043940 h 1508760"/>
                  <a:gd name="connsiteX19-171" fmla="*/ 4099560 w 4130040"/>
                  <a:gd name="connsiteY19-172" fmla="*/ 853440 h 1508760"/>
                  <a:gd name="connsiteX20-173" fmla="*/ 4030980 w 4130040"/>
                  <a:gd name="connsiteY20-174" fmla="*/ 792480 h 1508760"/>
                  <a:gd name="connsiteX21-175" fmla="*/ 3688080 w 4130040"/>
                  <a:gd name="connsiteY21-176" fmla="*/ 815340 h 1508760"/>
                  <a:gd name="connsiteX22-177" fmla="*/ 3566160 w 4130040"/>
                  <a:gd name="connsiteY22-178" fmla="*/ 876300 h 1508760"/>
                  <a:gd name="connsiteX23-179" fmla="*/ 3345180 w 4130040"/>
                  <a:gd name="connsiteY23-180" fmla="*/ 792480 h 1508760"/>
                  <a:gd name="connsiteX24-181" fmla="*/ 3192780 w 4130040"/>
                  <a:gd name="connsiteY24-182" fmla="*/ 876300 h 1508760"/>
                  <a:gd name="connsiteX25-183" fmla="*/ 3131820 w 4130040"/>
                  <a:gd name="connsiteY25-184" fmla="*/ 883920 h 1508760"/>
                  <a:gd name="connsiteX26-185" fmla="*/ 3131820 w 4130040"/>
                  <a:gd name="connsiteY26-186" fmla="*/ 807720 h 1508760"/>
                  <a:gd name="connsiteX27-187" fmla="*/ 2994660 w 4130040"/>
                  <a:gd name="connsiteY27-188" fmla="*/ 830580 h 1508760"/>
                  <a:gd name="connsiteX28-189" fmla="*/ 2964180 w 4130040"/>
                  <a:gd name="connsiteY28-190" fmla="*/ 937260 h 1508760"/>
                  <a:gd name="connsiteX29-191" fmla="*/ 2933700 w 4130040"/>
                  <a:gd name="connsiteY29-192" fmla="*/ 792480 h 1508760"/>
                  <a:gd name="connsiteX30-193" fmla="*/ 2415540 w 4130040"/>
                  <a:gd name="connsiteY30-194" fmla="*/ 800100 h 1508760"/>
                  <a:gd name="connsiteX31-195" fmla="*/ 1356360 w 4130040"/>
                  <a:gd name="connsiteY31-196" fmla="*/ 792480 h 1508760"/>
                  <a:gd name="connsiteX32-197" fmla="*/ 1485900 w 4130040"/>
                  <a:gd name="connsiteY32-198" fmla="*/ 762000 h 1508760"/>
                  <a:gd name="connsiteX33-199" fmla="*/ 1935480 w 4130040"/>
                  <a:gd name="connsiteY33-200" fmla="*/ 708660 h 1508760"/>
                  <a:gd name="connsiteX34-201" fmla="*/ 3068002 w 4130040"/>
                  <a:gd name="connsiteY34-202" fmla="*/ 529113 h 1508760"/>
                  <a:gd name="connsiteX35-203" fmla="*/ 2890838 w 4130040"/>
                  <a:gd name="connsiteY35-204" fmla="*/ 504349 h 1508760"/>
                  <a:gd name="connsiteX36-205" fmla="*/ 2705100 w 4130040"/>
                  <a:gd name="connsiteY36-206" fmla="*/ 518160 h 1508760"/>
                  <a:gd name="connsiteX37-207" fmla="*/ 2598420 w 4130040"/>
                  <a:gd name="connsiteY37-208" fmla="*/ 358140 h 1508760"/>
                  <a:gd name="connsiteX38-209" fmla="*/ 2720340 w 4130040"/>
                  <a:gd name="connsiteY38-210" fmla="*/ 327660 h 1508760"/>
                  <a:gd name="connsiteX39-211" fmla="*/ 2689860 w 4130040"/>
                  <a:gd name="connsiteY39-212" fmla="*/ 243840 h 1508760"/>
                  <a:gd name="connsiteX40-213" fmla="*/ 2598420 w 4130040"/>
                  <a:gd name="connsiteY40-214" fmla="*/ 228600 h 1508760"/>
                  <a:gd name="connsiteX41-215" fmla="*/ 2636520 w 4130040"/>
                  <a:gd name="connsiteY41-216" fmla="*/ 144780 h 1508760"/>
                  <a:gd name="connsiteX42-217" fmla="*/ 2705100 w 4130040"/>
                  <a:gd name="connsiteY42-218" fmla="*/ 68580 h 1508760"/>
                  <a:gd name="connsiteX43-219" fmla="*/ 2644140 w 4130040"/>
                  <a:gd name="connsiteY43-220" fmla="*/ 68580 h 1508760"/>
                  <a:gd name="connsiteX44-221" fmla="*/ 2644140 w 4130040"/>
                  <a:gd name="connsiteY44-222" fmla="*/ 0 h 1508760"/>
                  <a:gd name="connsiteX45-223" fmla="*/ 2415540 w 4130040"/>
                  <a:gd name="connsiteY45-224" fmla="*/ 15240 h 1508760"/>
                  <a:gd name="connsiteX46-225" fmla="*/ 2255520 w 4130040"/>
                  <a:gd name="connsiteY46-226" fmla="*/ 0 h 1508760"/>
                  <a:gd name="connsiteX47-227" fmla="*/ 2255520 w 4130040"/>
                  <a:gd name="connsiteY47-228" fmla="*/ 76200 h 1508760"/>
                  <a:gd name="connsiteX48-229" fmla="*/ 2034540 w 4130040"/>
                  <a:gd name="connsiteY48-230" fmla="*/ 38100 h 1508760"/>
                  <a:gd name="connsiteX49-231" fmla="*/ 2049780 w 4130040"/>
                  <a:gd name="connsiteY49-232" fmla="*/ 175260 h 1508760"/>
                  <a:gd name="connsiteX50-233" fmla="*/ 1943100 w 4130040"/>
                  <a:gd name="connsiteY50-234" fmla="*/ 137160 h 1508760"/>
                  <a:gd name="connsiteX51-235" fmla="*/ 1447800 w 4130040"/>
                  <a:gd name="connsiteY51-236" fmla="*/ 182880 h 1508760"/>
                  <a:gd name="connsiteX52-237" fmla="*/ 1455420 w 4130040"/>
                  <a:gd name="connsiteY52-238" fmla="*/ 266700 h 1508760"/>
                  <a:gd name="connsiteX53-239" fmla="*/ 1348740 w 4130040"/>
                  <a:gd name="connsiteY53-240" fmla="*/ 243840 h 1508760"/>
                  <a:gd name="connsiteX54-241" fmla="*/ 1295400 w 4130040"/>
                  <a:gd name="connsiteY54-242" fmla="*/ 236220 h 1508760"/>
                  <a:gd name="connsiteX55-243" fmla="*/ 1249680 w 4130040"/>
                  <a:gd name="connsiteY55-244" fmla="*/ 190500 h 1508760"/>
                  <a:gd name="connsiteX56-245" fmla="*/ 1112520 w 4130040"/>
                  <a:gd name="connsiteY56-246" fmla="*/ 243840 h 1508760"/>
                  <a:gd name="connsiteX57-247" fmla="*/ 1021080 w 4130040"/>
                  <a:gd name="connsiteY57-248" fmla="*/ 297180 h 1508760"/>
                  <a:gd name="connsiteX58-249" fmla="*/ 967740 w 4130040"/>
                  <a:gd name="connsiteY58-250" fmla="*/ 266700 h 1508760"/>
                  <a:gd name="connsiteX59-251" fmla="*/ 861060 w 4130040"/>
                  <a:gd name="connsiteY59-252" fmla="*/ 228600 h 1508760"/>
                  <a:gd name="connsiteX60-253" fmla="*/ 838200 w 4130040"/>
                  <a:gd name="connsiteY60-254" fmla="*/ 304800 h 1508760"/>
                  <a:gd name="connsiteX61-255" fmla="*/ 777240 w 4130040"/>
                  <a:gd name="connsiteY61-256" fmla="*/ 259080 h 1508760"/>
                  <a:gd name="connsiteX62-257" fmla="*/ 205740 w 4130040"/>
                  <a:gd name="connsiteY62-258" fmla="*/ 327660 h 1508760"/>
                  <a:gd name="connsiteX63-259" fmla="*/ 236220 w 4130040"/>
                  <a:gd name="connsiteY63-260" fmla="*/ 449580 h 1508760"/>
                  <a:gd name="connsiteX64-261" fmla="*/ 419100 w 4130040"/>
                  <a:gd name="connsiteY64-262" fmla="*/ 426720 h 1508760"/>
                  <a:gd name="connsiteX65-263" fmla="*/ 0 w 4130040"/>
                  <a:gd name="connsiteY65-264" fmla="*/ 1059180 h 1508760"/>
                  <a:gd name="connsiteX0-265" fmla="*/ 0 w 4130040"/>
                  <a:gd name="connsiteY0-266" fmla="*/ 1059180 h 1508760"/>
                  <a:gd name="connsiteX1-267" fmla="*/ 289560 w 4130040"/>
                  <a:gd name="connsiteY1-268" fmla="*/ 998220 h 1508760"/>
                  <a:gd name="connsiteX2-269" fmla="*/ 304800 w 4130040"/>
                  <a:gd name="connsiteY2-270" fmla="*/ 1310640 h 1508760"/>
                  <a:gd name="connsiteX3-271" fmla="*/ 236220 w 4130040"/>
                  <a:gd name="connsiteY3-272" fmla="*/ 1447800 h 1508760"/>
                  <a:gd name="connsiteX4-273" fmla="*/ 662940 w 4130040"/>
                  <a:gd name="connsiteY4-274" fmla="*/ 1463040 h 1508760"/>
                  <a:gd name="connsiteX5-275" fmla="*/ 982980 w 4130040"/>
                  <a:gd name="connsiteY5-276" fmla="*/ 1386840 h 1508760"/>
                  <a:gd name="connsiteX6-277" fmla="*/ 1158240 w 4130040"/>
                  <a:gd name="connsiteY6-278" fmla="*/ 1508760 h 1508760"/>
                  <a:gd name="connsiteX7-279" fmla="*/ 1226820 w 4130040"/>
                  <a:gd name="connsiteY7-280" fmla="*/ 1470660 h 1508760"/>
                  <a:gd name="connsiteX8-281" fmla="*/ 1242060 w 4130040"/>
                  <a:gd name="connsiteY8-282" fmla="*/ 1386840 h 1508760"/>
                  <a:gd name="connsiteX9-283" fmla="*/ 1402080 w 4130040"/>
                  <a:gd name="connsiteY9-284" fmla="*/ 1455420 h 1508760"/>
                  <a:gd name="connsiteX10-285" fmla="*/ 1409700 w 4130040"/>
                  <a:gd name="connsiteY10-286" fmla="*/ 1386840 h 1508760"/>
                  <a:gd name="connsiteX11-287" fmla="*/ 1501140 w 4130040"/>
                  <a:gd name="connsiteY11-288" fmla="*/ 1478280 h 1508760"/>
                  <a:gd name="connsiteX12-289" fmla="*/ 1600200 w 4130040"/>
                  <a:gd name="connsiteY12-290" fmla="*/ 1455420 h 1508760"/>
                  <a:gd name="connsiteX13-291" fmla="*/ 1828800 w 4130040"/>
                  <a:gd name="connsiteY13-292" fmla="*/ 1417320 h 1508760"/>
                  <a:gd name="connsiteX14-293" fmla="*/ 1950720 w 4130040"/>
                  <a:gd name="connsiteY14-294" fmla="*/ 1447800 h 1508760"/>
                  <a:gd name="connsiteX15-295" fmla="*/ 4130040 w 4130040"/>
                  <a:gd name="connsiteY15-296" fmla="*/ 1440180 h 1508760"/>
                  <a:gd name="connsiteX16-297" fmla="*/ 4069080 w 4130040"/>
                  <a:gd name="connsiteY16-298" fmla="*/ 1310640 h 1508760"/>
                  <a:gd name="connsiteX17-299" fmla="*/ 4099560 w 4130040"/>
                  <a:gd name="connsiteY17-300" fmla="*/ 1226820 h 1508760"/>
                  <a:gd name="connsiteX18-301" fmla="*/ 4053840 w 4130040"/>
                  <a:gd name="connsiteY18-302" fmla="*/ 1043940 h 1508760"/>
                  <a:gd name="connsiteX19-303" fmla="*/ 4099560 w 4130040"/>
                  <a:gd name="connsiteY19-304" fmla="*/ 853440 h 1508760"/>
                  <a:gd name="connsiteX20-305" fmla="*/ 4030980 w 4130040"/>
                  <a:gd name="connsiteY20-306" fmla="*/ 792480 h 1508760"/>
                  <a:gd name="connsiteX21-307" fmla="*/ 3688080 w 4130040"/>
                  <a:gd name="connsiteY21-308" fmla="*/ 815340 h 1508760"/>
                  <a:gd name="connsiteX22-309" fmla="*/ 3566160 w 4130040"/>
                  <a:gd name="connsiteY22-310" fmla="*/ 876300 h 1508760"/>
                  <a:gd name="connsiteX23-311" fmla="*/ 3345180 w 4130040"/>
                  <a:gd name="connsiteY23-312" fmla="*/ 792480 h 1508760"/>
                  <a:gd name="connsiteX24-313" fmla="*/ 3192780 w 4130040"/>
                  <a:gd name="connsiteY24-314" fmla="*/ 876300 h 1508760"/>
                  <a:gd name="connsiteX25-315" fmla="*/ 3131820 w 4130040"/>
                  <a:gd name="connsiteY25-316" fmla="*/ 883920 h 1508760"/>
                  <a:gd name="connsiteX26-317" fmla="*/ 3131820 w 4130040"/>
                  <a:gd name="connsiteY26-318" fmla="*/ 807720 h 1508760"/>
                  <a:gd name="connsiteX27-319" fmla="*/ 2994660 w 4130040"/>
                  <a:gd name="connsiteY27-320" fmla="*/ 830580 h 1508760"/>
                  <a:gd name="connsiteX28-321" fmla="*/ 2964180 w 4130040"/>
                  <a:gd name="connsiteY28-322" fmla="*/ 937260 h 1508760"/>
                  <a:gd name="connsiteX29-323" fmla="*/ 2933700 w 4130040"/>
                  <a:gd name="connsiteY29-324" fmla="*/ 792480 h 1508760"/>
                  <a:gd name="connsiteX30-325" fmla="*/ 2415540 w 4130040"/>
                  <a:gd name="connsiteY30-326" fmla="*/ 800100 h 1508760"/>
                  <a:gd name="connsiteX31-327" fmla="*/ 1356360 w 4130040"/>
                  <a:gd name="connsiteY31-328" fmla="*/ 792480 h 1508760"/>
                  <a:gd name="connsiteX32-329" fmla="*/ 1485900 w 4130040"/>
                  <a:gd name="connsiteY32-330" fmla="*/ 762000 h 1508760"/>
                  <a:gd name="connsiteX33-331" fmla="*/ 1935480 w 4130040"/>
                  <a:gd name="connsiteY33-332" fmla="*/ 708660 h 1508760"/>
                  <a:gd name="connsiteX34-333" fmla="*/ 3065621 w 4130040"/>
                  <a:gd name="connsiteY34-334" fmla="*/ 529113 h 1508760"/>
                  <a:gd name="connsiteX35-335" fmla="*/ 2890838 w 4130040"/>
                  <a:gd name="connsiteY35-336" fmla="*/ 504349 h 1508760"/>
                  <a:gd name="connsiteX36-337" fmla="*/ 2705100 w 4130040"/>
                  <a:gd name="connsiteY36-338" fmla="*/ 518160 h 1508760"/>
                  <a:gd name="connsiteX37-339" fmla="*/ 2598420 w 4130040"/>
                  <a:gd name="connsiteY37-340" fmla="*/ 358140 h 1508760"/>
                  <a:gd name="connsiteX38-341" fmla="*/ 2720340 w 4130040"/>
                  <a:gd name="connsiteY38-342" fmla="*/ 327660 h 1508760"/>
                  <a:gd name="connsiteX39-343" fmla="*/ 2689860 w 4130040"/>
                  <a:gd name="connsiteY39-344" fmla="*/ 243840 h 1508760"/>
                  <a:gd name="connsiteX40-345" fmla="*/ 2598420 w 4130040"/>
                  <a:gd name="connsiteY40-346" fmla="*/ 228600 h 1508760"/>
                  <a:gd name="connsiteX41-347" fmla="*/ 2636520 w 4130040"/>
                  <a:gd name="connsiteY41-348" fmla="*/ 144780 h 1508760"/>
                  <a:gd name="connsiteX42-349" fmla="*/ 2705100 w 4130040"/>
                  <a:gd name="connsiteY42-350" fmla="*/ 68580 h 1508760"/>
                  <a:gd name="connsiteX43-351" fmla="*/ 2644140 w 4130040"/>
                  <a:gd name="connsiteY43-352" fmla="*/ 68580 h 1508760"/>
                  <a:gd name="connsiteX44-353" fmla="*/ 2644140 w 4130040"/>
                  <a:gd name="connsiteY44-354" fmla="*/ 0 h 1508760"/>
                  <a:gd name="connsiteX45-355" fmla="*/ 2415540 w 4130040"/>
                  <a:gd name="connsiteY45-356" fmla="*/ 15240 h 1508760"/>
                  <a:gd name="connsiteX46-357" fmla="*/ 2255520 w 4130040"/>
                  <a:gd name="connsiteY46-358" fmla="*/ 0 h 1508760"/>
                  <a:gd name="connsiteX47-359" fmla="*/ 2255520 w 4130040"/>
                  <a:gd name="connsiteY47-360" fmla="*/ 76200 h 1508760"/>
                  <a:gd name="connsiteX48-361" fmla="*/ 2034540 w 4130040"/>
                  <a:gd name="connsiteY48-362" fmla="*/ 38100 h 1508760"/>
                  <a:gd name="connsiteX49-363" fmla="*/ 2049780 w 4130040"/>
                  <a:gd name="connsiteY49-364" fmla="*/ 175260 h 1508760"/>
                  <a:gd name="connsiteX50-365" fmla="*/ 1943100 w 4130040"/>
                  <a:gd name="connsiteY50-366" fmla="*/ 137160 h 1508760"/>
                  <a:gd name="connsiteX51-367" fmla="*/ 1447800 w 4130040"/>
                  <a:gd name="connsiteY51-368" fmla="*/ 182880 h 1508760"/>
                  <a:gd name="connsiteX52-369" fmla="*/ 1455420 w 4130040"/>
                  <a:gd name="connsiteY52-370" fmla="*/ 266700 h 1508760"/>
                  <a:gd name="connsiteX53-371" fmla="*/ 1348740 w 4130040"/>
                  <a:gd name="connsiteY53-372" fmla="*/ 243840 h 1508760"/>
                  <a:gd name="connsiteX54-373" fmla="*/ 1295400 w 4130040"/>
                  <a:gd name="connsiteY54-374" fmla="*/ 236220 h 1508760"/>
                  <a:gd name="connsiteX55-375" fmla="*/ 1249680 w 4130040"/>
                  <a:gd name="connsiteY55-376" fmla="*/ 190500 h 1508760"/>
                  <a:gd name="connsiteX56-377" fmla="*/ 1112520 w 4130040"/>
                  <a:gd name="connsiteY56-378" fmla="*/ 243840 h 1508760"/>
                  <a:gd name="connsiteX57-379" fmla="*/ 1021080 w 4130040"/>
                  <a:gd name="connsiteY57-380" fmla="*/ 297180 h 1508760"/>
                  <a:gd name="connsiteX58-381" fmla="*/ 967740 w 4130040"/>
                  <a:gd name="connsiteY58-382" fmla="*/ 266700 h 1508760"/>
                  <a:gd name="connsiteX59-383" fmla="*/ 861060 w 4130040"/>
                  <a:gd name="connsiteY59-384" fmla="*/ 228600 h 1508760"/>
                  <a:gd name="connsiteX60-385" fmla="*/ 838200 w 4130040"/>
                  <a:gd name="connsiteY60-386" fmla="*/ 304800 h 1508760"/>
                  <a:gd name="connsiteX61-387" fmla="*/ 777240 w 4130040"/>
                  <a:gd name="connsiteY61-388" fmla="*/ 259080 h 1508760"/>
                  <a:gd name="connsiteX62-389" fmla="*/ 205740 w 4130040"/>
                  <a:gd name="connsiteY62-390" fmla="*/ 327660 h 1508760"/>
                  <a:gd name="connsiteX63-391" fmla="*/ 236220 w 4130040"/>
                  <a:gd name="connsiteY63-392" fmla="*/ 449580 h 1508760"/>
                  <a:gd name="connsiteX64-393" fmla="*/ 419100 w 4130040"/>
                  <a:gd name="connsiteY64-394" fmla="*/ 426720 h 1508760"/>
                  <a:gd name="connsiteX65-395" fmla="*/ 0 w 4130040"/>
                  <a:gd name="connsiteY65-396" fmla="*/ 1059180 h 1508760"/>
                  <a:gd name="connsiteX0-397" fmla="*/ 0 w 4130040"/>
                  <a:gd name="connsiteY0-398" fmla="*/ 1059180 h 1508760"/>
                  <a:gd name="connsiteX1-399" fmla="*/ 289560 w 4130040"/>
                  <a:gd name="connsiteY1-400" fmla="*/ 998220 h 1508760"/>
                  <a:gd name="connsiteX2-401" fmla="*/ 304800 w 4130040"/>
                  <a:gd name="connsiteY2-402" fmla="*/ 1310640 h 1508760"/>
                  <a:gd name="connsiteX3-403" fmla="*/ 236220 w 4130040"/>
                  <a:gd name="connsiteY3-404" fmla="*/ 1447800 h 1508760"/>
                  <a:gd name="connsiteX4-405" fmla="*/ 662940 w 4130040"/>
                  <a:gd name="connsiteY4-406" fmla="*/ 1463040 h 1508760"/>
                  <a:gd name="connsiteX5-407" fmla="*/ 982980 w 4130040"/>
                  <a:gd name="connsiteY5-408" fmla="*/ 1386840 h 1508760"/>
                  <a:gd name="connsiteX6-409" fmla="*/ 1158240 w 4130040"/>
                  <a:gd name="connsiteY6-410" fmla="*/ 1508760 h 1508760"/>
                  <a:gd name="connsiteX7-411" fmla="*/ 1226820 w 4130040"/>
                  <a:gd name="connsiteY7-412" fmla="*/ 1470660 h 1508760"/>
                  <a:gd name="connsiteX8-413" fmla="*/ 1242060 w 4130040"/>
                  <a:gd name="connsiteY8-414" fmla="*/ 1386840 h 1508760"/>
                  <a:gd name="connsiteX9-415" fmla="*/ 1402080 w 4130040"/>
                  <a:gd name="connsiteY9-416" fmla="*/ 1455420 h 1508760"/>
                  <a:gd name="connsiteX10-417" fmla="*/ 1409700 w 4130040"/>
                  <a:gd name="connsiteY10-418" fmla="*/ 1386840 h 1508760"/>
                  <a:gd name="connsiteX11-419" fmla="*/ 1501140 w 4130040"/>
                  <a:gd name="connsiteY11-420" fmla="*/ 1478280 h 1508760"/>
                  <a:gd name="connsiteX12-421" fmla="*/ 1600200 w 4130040"/>
                  <a:gd name="connsiteY12-422" fmla="*/ 1455420 h 1508760"/>
                  <a:gd name="connsiteX13-423" fmla="*/ 1828800 w 4130040"/>
                  <a:gd name="connsiteY13-424" fmla="*/ 1417320 h 1508760"/>
                  <a:gd name="connsiteX14-425" fmla="*/ 1950720 w 4130040"/>
                  <a:gd name="connsiteY14-426" fmla="*/ 1447800 h 1508760"/>
                  <a:gd name="connsiteX15-427" fmla="*/ 4130040 w 4130040"/>
                  <a:gd name="connsiteY15-428" fmla="*/ 1440180 h 1508760"/>
                  <a:gd name="connsiteX16-429" fmla="*/ 4069080 w 4130040"/>
                  <a:gd name="connsiteY16-430" fmla="*/ 1310640 h 1508760"/>
                  <a:gd name="connsiteX17-431" fmla="*/ 4099560 w 4130040"/>
                  <a:gd name="connsiteY17-432" fmla="*/ 1226820 h 1508760"/>
                  <a:gd name="connsiteX18-433" fmla="*/ 4053840 w 4130040"/>
                  <a:gd name="connsiteY18-434" fmla="*/ 1043940 h 1508760"/>
                  <a:gd name="connsiteX19-435" fmla="*/ 4099560 w 4130040"/>
                  <a:gd name="connsiteY19-436" fmla="*/ 853440 h 1508760"/>
                  <a:gd name="connsiteX20-437" fmla="*/ 4030980 w 4130040"/>
                  <a:gd name="connsiteY20-438" fmla="*/ 792480 h 1508760"/>
                  <a:gd name="connsiteX21-439" fmla="*/ 3688080 w 4130040"/>
                  <a:gd name="connsiteY21-440" fmla="*/ 815340 h 1508760"/>
                  <a:gd name="connsiteX22-441" fmla="*/ 3566160 w 4130040"/>
                  <a:gd name="connsiteY22-442" fmla="*/ 876300 h 1508760"/>
                  <a:gd name="connsiteX23-443" fmla="*/ 3345180 w 4130040"/>
                  <a:gd name="connsiteY23-444" fmla="*/ 792480 h 1508760"/>
                  <a:gd name="connsiteX24-445" fmla="*/ 3192780 w 4130040"/>
                  <a:gd name="connsiteY24-446" fmla="*/ 876300 h 1508760"/>
                  <a:gd name="connsiteX25-447" fmla="*/ 3131820 w 4130040"/>
                  <a:gd name="connsiteY25-448" fmla="*/ 883920 h 1508760"/>
                  <a:gd name="connsiteX26-449" fmla="*/ 3131820 w 4130040"/>
                  <a:gd name="connsiteY26-450" fmla="*/ 807720 h 1508760"/>
                  <a:gd name="connsiteX27-451" fmla="*/ 2994660 w 4130040"/>
                  <a:gd name="connsiteY27-452" fmla="*/ 830580 h 1508760"/>
                  <a:gd name="connsiteX28-453" fmla="*/ 2964180 w 4130040"/>
                  <a:gd name="connsiteY28-454" fmla="*/ 937260 h 1508760"/>
                  <a:gd name="connsiteX29-455" fmla="*/ 2933700 w 4130040"/>
                  <a:gd name="connsiteY29-456" fmla="*/ 792480 h 1508760"/>
                  <a:gd name="connsiteX30-457" fmla="*/ 2415540 w 4130040"/>
                  <a:gd name="connsiteY30-458" fmla="*/ 800100 h 1508760"/>
                  <a:gd name="connsiteX31-459" fmla="*/ 1356360 w 4130040"/>
                  <a:gd name="connsiteY31-460" fmla="*/ 792480 h 1508760"/>
                  <a:gd name="connsiteX32-461" fmla="*/ 1485900 w 4130040"/>
                  <a:gd name="connsiteY32-462" fmla="*/ 762000 h 1508760"/>
                  <a:gd name="connsiteX33-463" fmla="*/ 1935480 w 4130040"/>
                  <a:gd name="connsiteY33-464" fmla="*/ 708660 h 1508760"/>
                  <a:gd name="connsiteX34-465" fmla="*/ 3065621 w 4130040"/>
                  <a:gd name="connsiteY34-466" fmla="*/ 529113 h 1508760"/>
                  <a:gd name="connsiteX35-467" fmla="*/ 2705100 w 4130040"/>
                  <a:gd name="connsiteY35-468" fmla="*/ 518160 h 1508760"/>
                  <a:gd name="connsiteX36-469" fmla="*/ 2598420 w 4130040"/>
                  <a:gd name="connsiteY36-470" fmla="*/ 358140 h 1508760"/>
                  <a:gd name="connsiteX37-471" fmla="*/ 2720340 w 4130040"/>
                  <a:gd name="connsiteY37-472" fmla="*/ 327660 h 1508760"/>
                  <a:gd name="connsiteX38-473" fmla="*/ 2689860 w 4130040"/>
                  <a:gd name="connsiteY38-474" fmla="*/ 243840 h 1508760"/>
                  <a:gd name="connsiteX39-475" fmla="*/ 2598420 w 4130040"/>
                  <a:gd name="connsiteY39-476" fmla="*/ 228600 h 1508760"/>
                  <a:gd name="connsiteX40-477" fmla="*/ 2636520 w 4130040"/>
                  <a:gd name="connsiteY40-478" fmla="*/ 144780 h 1508760"/>
                  <a:gd name="connsiteX41-479" fmla="*/ 2705100 w 4130040"/>
                  <a:gd name="connsiteY41-480" fmla="*/ 68580 h 1508760"/>
                  <a:gd name="connsiteX42-481" fmla="*/ 2644140 w 4130040"/>
                  <a:gd name="connsiteY42-482" fmla="*/ 68580 h 1508760"/>
                  <a:gd name="connsiteX43-483" fmla="*/ 2644140 w 4130040"/>
                  <a:gd name="connsiteY43-484" fmla="*/ 0 h 1508760"/>
                  <a:gd name="connsiteX44-485" fmla="*/ 2415540 w 4130040"/>
                  <a:gd name="connsiteY44-486" fmla="*/ 15240 h 1508760"/>
                  <a:gd name="connsiteX45-487" fmla="*/ 2255520 w 4130040"/>
                  <a:gd name="connsiteY45-488" fmla="*/ 0 h 1508760"/>
                  <a:gd name="connsiteX46-489" fmla="*/ 2255520 w 4130040"/>
                  <a:gd name="connsiteY46-490" fmla="*/ 76200 h 1508760"/>
                  <a:gd name="connsiteX47-491" fmla="*/ 2034540 w 4130040"/>
                  <a:gd name="connsiteY47-492" fmla="*/ 38100 h 1508760"/>
                  <a:gd name="connsiteX48-493" fmla="*/ 2049780 w 4130040"/>
                  <a:gd name="connsiteY48-494" fmla="*/ 175260 h 1508760"/>
                  <a:gd name="connsiteX49-495" fmla="*/ 1943100 w 4130040"/>
                  <a:gd name="connsiteY49-496" fmla="*/ 137160 h 1508760"/>
                  <a:gd name="connsiteX50-497" fmla="*/ 1447800 w 4130040"/>
                  <a:gd name="connsiteY50-498" fmla="*/ 182880 h 1508760"/>
                  <a:gd name="connsiteX51-499" fmla="*/ 1455420 w 4130040"/>
                  <a:gd name="connsiteY51-500" fmla="*/ 266700 h 1508760"/>
                  <a:gd name="connsiteX52-501" fmla="*/ 1348740 w 4130040"/>
                  <a:gd name="connsiteY52-502" fmla="*/ 243840 h 1508760"/>
                  <a:gd name="connsiteX53-503" fmla="*/ 1295400 w 4130040"/>
                  <a:gd name="connsiteY53-504" fmla="*/ 236220 h 1508760"/>
                  <a:gd name="connsiteX54-505" fmla="*/ 1249680 w 4130040"/>
                  <a:gd name="connsiteY54-506" fmla="*/ 190500 h 1508760"/>
                  <a:gd name="connsiteX55-507" fmla="*/ 1112520 w 4130040"/>
                  <a:gd name="connsiteY55-508" fmla="*/ 243840 h 1508760"/>
                  <a:gd name="connsiteX56-509" fmla="*/ 1021080 w 4130040"/>
                  <a:gd name="connsiteY56-510" fmla="*/ 297180 h 1508760"/>
                  <a:gd name="connsiteX57-511" fmla="*/ 967740 w 4130040"/>
                  <a:gd name="connsiteY57-512" fmla="*/ 266700 h 1508760"/>
                  <a:gd name="connsiteX58-513" fmla="*/ 861060 w 4130040"/>
                  <a:gd name="connsiteY58-514" fmla="*/ 228600 h 1508760"/>
                  <a:gd name="connsiteX59-515" fmla="*/ 838200 w 4130040"/>
                  <a:gd name="connsiteY59-516" fmla="*/ 304800 h 1508760"/>
                  <a:gd name="connsiteX60-517" fmla="*/ 777240 w 4130040"/>
                  <a:gd name="connsiteY60-518" fmla="*/ 259080 h 1508760"/>
                  <a:gd name="connsiteX61-519" fmla="*/ 205740 w 4130040"/>
                  <a:gd name="connsiteY61-520" fmla="*/ 327660 h 1508760"/>
                  <a:gd name="connsiteX62-521" fmla="*/ 236220 w 4130040"/>
                  <a:gd name="connsiteY62-522" fmla="*/ 449580 h 1508760"/>
                  <a:gd name="connsiteX63-523" fmla="*/ 419100 w 4130040"/>
                  <a:gd name="connsiteY63-524" fmla="*/ 426720 h 1508760"/>
                  <a:gd name="connsiteX64-525" fmla="*/ 0 w 4130040"/>
                  <a:gd name="connsiteY64-526" fmla="*/ 1059180 h 1508760"/>
                  <a:gd name="connsiteX0-527" fmla="*/ 0 w 4130040"/>
                  <a:gd name="connsiteY0-528" fmla="*/ 1059180 h 1508760"/>
                  <a:gd name="connsiteX1-529" fmla="*/ 289560 w 4130040"/>
                  <a:gd name="connsiteY1-530" fmla="*/ 998220 h 1508760"/>
                  <a:gd name="connsiteX2-531" fmla="*/ 304800 w 4130040"/>
                  <a:gd name="connsiteY2-532" fmla="*/ 1310640 h 1508760"/>
                  <a:gd name="connsiteX3-533" fmla="*/ 236220 w 4130040"/>
                  <a:gd name="connsiteY3-534" fmla="*/ 1447800 h 1508760"/>
                  <a:gd name="connsiteX4-535" fmla="*/ 662940 w 4130040"/>
                  <a:gd name="connsiteY4-536" fmla="*/ 1463040 h 1508760"/>
                  <a:gd name="connsiteX5-537" fmla="*/ 982980 w 4130040"/>
                  <a:gd name="connsiteY5-538" fmla="*/ 1386840 h 1508760"/>
                  <a:gd name="connsiteX6-539" fmla="*/ 1158240 w 4130040"/>
                  <a:gd name="connsiteY6-540" fmla="*/ 1508760 h 1508760"/>
                  <a:gd name="connsiteX7-541" fmla="*/ 1226820 w 4130040"/>
                  <a:gd name="connsiteY7-542" fmla="*/ 1470660 h 1508760"/>
                  <a:gd name="connsiteX8-543" fmla="*/ 1242060 w 4130040"/>
                  <a:gd name="connsiteY8-544" fmla="*/ 1386840 h 1508760"/>
                  <a:gd name="connsiteX9-545" fmla="*/ 1402080 w 4130040"/>
                  <a:gd name="connsiteY9-546" fmla="*/ 1455420 h 1508760"/>
                  <a:gd name="connsiteX10-547" fmla="*/ 1409700 w 4130040"/>
                  <a:gd name="connsiteY10-548" fmla="*/ 1386840 h 1508760"/>
                  <a:gd name="connsiteX11-549" fmla="*/ 1501140 w 4130040"/>
                  <a:gd name="connsiteY11-550" fmla="*/ 1478280 h 1508760"/>
                  <a:gd name="connsiteX12-551" fmla="*/ 1600200 w 4130040"/>
                  <a:gd name="connsiteY12-552" fmla="*/ 1455420 h 1508760"/>
                  <a:gd name="connsiteX13-553" fmla="*/ 1828800 w 4130040"/>
                  <a:gd name="connsiteY13-554" fmla="*/ 1417320 h 1508760"/>
                  <a:gd name="connsiteX14-555" fmla="*/ 1950720 w 4130040"/>
                  <a:gd name="connsiteY14-556" fmla="*/ 1447800 h 1508760"/>
                  <a:gd name="connsiteX15-557" fmla="*/ 4130040 w 4130040"/>
                  <a:gd name="connsiteY15-558" fmla="*/ 1440180 h 1508760"/>
                  <a:gd name="connsiteX16-559" fmla="*/ 4069080 w 4130040"/>
                  <a:gd name="connsiteY16-560" fmla="*/ 1310640 h 1508760"/>
                  <a:gd name="connsiteX17-561" fmla="*/ 4099560 w 4130040"/>
                  <a:gd name="connsiteY17-562" fmla="*/ 1226820 h 1508760"/>
                  <a:gd name="connsiteX18-563" fmla="*/ 4053840 w 4130040"/>
                  <a:gd name="connsiteY18-564" fmla="*/ 1043940 h 1508760"/>
                  <a:gd name="connsiteX19-565" fmla="*/ 4099560 w 4130040"/>
                  <a:gd name="connsiteY19-566" fmla="*/ 853440 h 1508760"/>
                  <a:gd name="connsiteX20-567" fmla="*/ 4030980 w 4130040"/>
                  <a:gd name="connsiteY20-568" fmla="*/ 792480 h 1508760"/>
                  <a:gd name="connsiteX21-569" fmla="*/ 3688080 w 4130040"/>
                  <a:gd name="connsiteY21-570" fmla="*/ 815340 h 1508760"/>
                  <a:gd name="connsiteX22-571" fmla="*/ 3566160 w 4130040"/>
                  <a:gd name="connsiteY22-572" fmla="*/ 876300 h 1508760"/>
                  <a:gd name="connsiteX23-573" fmla="*/ 3345180 w 4130040"/>
                  <a:gd name="connsiteY23-574" fmla="*/ 792480 h 1508760"/>
                  <a:gd name="connsiteX24-575" fmla="*/ 3192780 w 4130040"/>
                  <a:gd name="connsiteY24-576" fmla="*/ 876300 h 1508760"/>
                  <a:gd name="connsiteX25-577" fmla="*/ 3131820 w 4130040"/>
                  <a:gd name="connsiteY25-578" fmla="*/ 883920 h 1508760"/>
                  <a:gd name="connsiteX26-579" fmla="*/ 3131820 w 4130040"/>
                  <a:gd name="connsiteY26-580" fmla="*/ 807720 h 1508760"/>
                  <a:gd name="connsiteX27-581" fmla="*/ 2994660 w 4130040"/>
                  <a:gd name="connsiteY27-582" fmla="*/ 830580 h 1508760"/>
                  <a:gd name="connsiteX28-583" fmla="*/ 2964180 w 4130040"/>
                  <a:gd name="connsiteY28-584" fmla="*/ 937260 h 1508760"/>
                  <a:gd name="connsiteX29-585" fmla="*/ 2933700 w 4130040"/>
                  <a:gd name="connsiteY29-586" fmla="*/ 792480 h 1508760"/>
                  <a:gd name="connsiteX30-587" fmla="*/ 2415540 w 4130040"/>
                  <a:gd name="connsiteY30-588" fmla="*/ 800100 h 1508760"/>
                  <a:gd name="connsiteX31-589" fmla="*/ 1356360 w 4130040"/>
                  <a:gd name="connsiteY31-590" fmla="*/ 792480 h 1508760"/>
                  <a:gd name="connsiteX32-591" fmla="*/ 1485900 w 4130040"/>
                  <a:gd name="connsiteY32-592" fmla="*/ 762000 h 1508760"/>
                  <a:gd name="connsiteX33-593" fmla="*/ 1935480 w 4130040"/>
                  <a:gd name="connsiteY33-594" fmla="*/ 708660 h 1508760"/>
                  <a:gd name="connsiteX34-595" fmla="*/ 3058477 w 4130040"/>
                  <a:gd name="connsiteY34-596" fmla="*/ 521969 h 1508760"/>
                  <a:gd name="connsiteX35-597" fmla="*/ 2705100 w 4130040"/>
                  <a:gd name="connsiteY35-598" fmla="*/ 518160 h 1508760"/>
                  <a:gd name="connsiteX36-599" fmla="*/ 2598420 w 4130040"/>
                  <a:gd name="connsiteY36-600" fmla="*/ 358140 h 1508760"/>
                  <a:gd name="connsiteX37-601" fmla="*/ 2720340 w 4130040"/>
                  <a:gd name="connsiteY37-602" fmla="*/ 327660 h 1508760"/>
                  <a:gd name="connsiteX38-603" fmla="*/ 2689860 w 4130040"/>
                  <a:gd name="connsiteY38-604" fmla="*/ 243840 h 1508760"/>
                  <a:gd name="connsiteX39-605" fmla="*/ 2598420 w 4130040"/>
                  <a:gd name="connsiteY39-606" fmla="*/ 228600 h 1508760"/>
                  <a:gd name="connsiteX40-607" fmla="*/ 2636520 w 4130040"/>
                  <a:gd name="connsiteY40-608" fmla="*/ 144780 h 1508760"/>
                  <a:gd name="connsiteX41-609" fmla="*/ 2705100 w 4130040"/>
                  <a:gd name="connsiteY41-610" fmla="*/ 68580 h 1508760"/>
                  <a:gd name="connsiteX42-611" fmla="*/ 2644140 w 4130040"/>
                  <a:gd name="connsiteY42-612" fmla="*/ 68580 h 1508760"/>
                  <a:gd name="connsiteX43-613" fmla="*/ 2644140 w 4130040"/>
                  <a:gd name="connsiteY43-614" fmla="*/ 0 h 1508760"/>
                  <a:gd name="connsiteX44-615" fmla="*/ 2415540 w 4130040"/>
                  <a:gd name="connsiteY44-616" fmla="*/ 15240 h 1508760"/>
                  <a:gd name="connsiteX45-617" fmla="*/ 2255520 w 4130040"/>
                  <a:gd name="connsiteY45-618" fmla="*/ 0 h 1508760"/>
                  <a:gd name="connsiteX46-619" fmla="*/ 2255520 w 4130040"/>
                  <a:gd name="connsiteY46-620" fmla="*/ 76200 h 1508760"/>
                  <a:gd name="connsiteX47-621" fmla="*/ 2034540 w 4130040"/>
                  <a:gd name="connsiteY47-622" fmla="*/ 38100 h 1508760"/>
                  <a:gd name="connsiteX48-623" fmla="*/ 2049780 w 4130040"/>
                  <a:gd name="connsiteY48-624" fmla="*/ 175260 h 1508760"/>
                  <a:gd name="connsiteX49-625" fmla="*/ 1943100 w 4130040"/>
                  <a:gd name="connsiteY49-626" fmla="*/ 137160 h 1508760"/>
                  <a:gd name="connsiteX50-627" fmla="*/ 1447800 w 4130040"/>
                  <a:gd name="connsiteY50-628" fmla="*/ 182880 h 1508760"/>
                  <a:gd name="connsiteX51-629" fmla="*/ 1455420 w 4130040"/>
                  <a:gd name="connsiteY51-630" fmla="*/ 266700 h 1508760"/>
                  <a:gd name="connsiteX52-631" fmla="*/ 1348740 w 4130040"/>
                  <a:gd name="connsiteY52-632" fmla="*/ 243840 h 1508760"/>
                  <a:gd name="connsiteX53-633" fmla="*/ 1295400 w 4130040"/>
                  <a:gd name="connsiteY53-634" fmla="*/ 236220 h 1508760"/>
                  <a:gd name="connsiteX54-635" fmla="*/ 1249680 w 4130040"/>
                  <a:gd name="connsiteY54-636" fmla="*/ 190500 h 1508760"/>
                  <a:gd name="connsiteX55-637" fmla="*/ 1112520 w 4130040"/>
                  <a:gd name="connsiteY55-638" fmla="*/ 243840 h 1508760"/>
                  <a:gd name="connsiteX56-639" fmla="*/ 1021080 w 4130040"/>
                  <a:gd name="connsiteY56-640" fmla="*/ 297180 h 1508760"/>
                  <a:gd name="connsiteX57-641" fmla="*/ 967740 w 4130040"/>
                  <a:gd name="connsiteY57-642" fmla="*/ 266700 h 1508760"/>
                  <a:gd name="connsiteX58-643" fmla="*/ 861060 w 4130040"/>
                  <a:gd name="connsiteY58-644" fmla="*/ 228600 h 1508760"/>
                  <a:gd name="connsiteX59-645" fmla="*/ 838200 w 4130040"/>
                  <a:gd name="connsiteY59-646" fmla="*/ 304800 h 1508760"/>
                  <a:gd name="connsiteX60-647" fmla="*/ 777240 w 4130040"/>
                  <a:gd name="connsiteY60-648" fmla="*/ 259080 h 1508760"/>
                  <a:gd name="connsiteX61-649" fmla="*/ 205740 w 4130040"/>
                  <a:gd name="connsiteY61-650" fmla="*/ 327660 h 1508760"/>
                  <a:gd name="connsiteX62-651" fmla="*/ 236220 w 4130040"/>
                  <a:gd name="connsiteY62-652" fmla="*/ 449580 h 1508760"/>
                  <a:gd name="connsiteX63-653" fmla="*/ 419100 w 4130040"/>
                  <a:gd name="connsiteY63-654" fmla="*/ 426720 h 1508760"/>
                  <a:gd name="connsiteX64-655" fmla="*/ 0 w 4130040"/>
                  <a:gd name="connsiteY64-656" fmla="*/ 1059180 h 1508760"/>
                  <a:gd name="connsiteX0-657" fmla="*/ 0 w 4130040"/>
                  <a:gd name="connsiteY0-658" fmla="*/ 1059180 h 1508760"/>
                  <a:gd name="connsiteX1-659" fmla="*/ 289560 w 4130040"/>
                  <a:gd name="connsiteY1-660" fmla="*/ 998220 h 1508760"/>
                  <a:gd name="connsiteX2-661" fmla="*/ 304800 w 4130040"/>
                  <a:gd name="connsiteY2-662" fmla="*/ 1310640 h 1508760"/>
                  <a:gd name="connsiteX3-663" fmla="*/ 236220 w 4130040"/>
                  <a:gd name="connsiteY3-664" fmla="*/ 1447800 h 1508760"/>
                  <a:gd name="connsiteX4-665" fmla="*/ 662940 w 4130040"/>
                  <a:gd name="connsiteY4-666" fmla="*/ 1463040 h 1508760"/>
                  <a:gd name="connsiteX5-667" fmla="*/ 982980 w 4130040"/>
                  <a:gd name="connsiteY5-668" fmla="*/ 1386840 h 1508760"/>
                  <a:gd name="connsiteX6-669" fmla="*/ 1158240 w 4130040"/>
                  <a:gd name="connsiteY6-670" fmla="*/ 1508760 h 1508760"/>
                  <a:gd name="connsiteX7-671" fmla="*/ 1226820 w 4130040"/>
                  <a:gd name="connsiteY7-672" fmla="*/ 1470660 h 1508760"/>
                  <a:gd name="connsiteX8-673" fmla="*/ 1242060 w 4130040"/>
                  <a:gd name="connsiteY8-674" fmla="*/ 1386840 h 1508760"/>
                  <a:gd name="connsiteX9-675" fmla="*/ 1402080 w 4130040"/>
                  <a:gd name="connsiteY9-676" fmla="*/ 1455420 h 1508760"/>
                  <a:gd name="connsiteX10-677" fmla="*/ 1409700 w 4130040"/>
                  <a:gd name="connsiteY10-678" fmla="*/ 1386840 h 1508760"/>
                  <a:gd name="connsiteX11-679" fmla="*/ 1501140 w 4130040"/>
                  <a:gd name="connsiteY11-680" fmla="*/ 1478280 h 1508760"/>
                  <a:gd name="connsiteX12-681" fmla="*/ 1600200 w 4130040"/>
                  <a:gd name="connsiteY12-682" fmla="*/ 1455420 h 1508760"/>
                  <a:gd name="connsiteX13-683" fmla="*/ 1828800 w 4130040"/>
                  <a:gd name="connsiteY13-684" fmla="*/ 1417320 h 1508760"/>
                  <a:gd name="connsiteX14-685" fmla="*/ 1950720 w 4130040"/>
                  <a:gd name="connsiteY14-686" fmla="*/ 1447800 h 1508760"/>
                  <a:gd name="connsiteX15-687" fmla="*/ 4130040 w 4130040"/>
                  <a:gd name="connsiteY15-688" fmla="*/ 1440180 h 1508760"/>
                  <a:gd name="connsiteX16-689" fmla="*/ 4069080 w 4130040"/>
                  <a:gd name="connsiteY16-690" fmla="*/ 1310640 h 1508760"/>
                  <a:gd name="connsiteX17-691" fmla="*/ 4099560 w 4130040"/>
                  <a:gd name="connsiteY17-692" fmla="*/ 1226820 h 1508760"/>
                  <a:gd name="connsiteX18-693" fmla="*/ 4053840 w 4130040"/>
                  <a:gd name="connsiteY18-694" fmla="*/ 1043940 h 1508760"/>
                  <a:gd name="connsiteX19-695" fmla="*/ 4099560 w 4130040"/>
                  <a:gd name="connsiteY19-696" fmla="*/ 853440 h 1508760"/>
                  <a:gd name="connsiteX20-697" fmla="*/ 4030980 w 4130040"/>
                  <a:gd name="connsiteY20-698" fmla="*/ 792480 h 1508760"/>
                  <a:gd name="connsiteX21-699" fmla="*/ 3688080 w 4130040"/>
                  <a:gd name="connsiteY21-700" fmla="*/ 815340 h 1508760"/>
                  <a:gd name="connsiteX22-701" fmla="*/ 3566160 w 4130040"/>
                  <a:gd name="connsiteY22-702" fmla="*/ 876300 h 1508760"/>
                  <a:gd name="connsiteX23-703" fmla="*/ 3345180 w 4130040"/>
                  <a:gd name="connsiteY23-704" fmla="*/ 792480 h 1508760"/>
                  <a:gd name="connsiteX24-705" fmla="*/ 3192780 w 4130040"/>
                  <a:gd name="connsiteY24-706" fmla="*/ 876300 h 1508760"/>
                  <a:gd name="connsiteX25-707" fmla="*/ 3131820 w 4130040"/>
                  <a:gd name="connsiteY25-708" fmla="*/ 883920 h 1508760"/>
                  <a:gd name="connsiteX26-709" fmla="*/ 3131820 w 4130040"/>
                  <a:gd name="connsiteY26-710" fmla="*/ 807720 h 1508760"/>
                  <a:gd name="connsiteX27-711" fmla="*/ 2994660 w 4130040"/>
                  <a:gd name="connsiteY27-712" fmla="*/ 830580 h 1508760"/>
                  <a:gd name="connsiteX28-713" fmla="*/ 2964180 w 4130040"/>
                  <a:gd name="connsiteY28-714" fmla="*/ 937260 h 1508760"/>
                  <a:gd name="connsiteX29-715" fmla="*/ 2933700 w 4130040"/>
                  <a:gd name="connsiteY29-716" fmla="*/ 792480 h 1508760"/>
                  <a:gd name="connsiteX30-717" fmla="*/ 2415540 w 4130040"/>
                  <a:gd name="connsiteY30-718" fmla="*/ 800100 h 1508760"/>
                  <a:gd name="connsiteX31-719" fmla="*/ 1356360 w 4130040"/>
                  <a:gd name="connsiteY31-720" fmla="*/ 792480 h 1508760"/>
                  <a:gd name="connsiteX32-721" fmla="*/ 1485900 w 4130040"/>
                  <a:gd name="connsiteY32-722" fmla="*/ 762000 h 1508760"/>
                  <a:gd name="connsiteX33-723" fmla="*/ 1935480 w 4130040"/>
                  <a:gd name="connsiteY33-724" fmla="*/ 708660 h 1508760"/>
                  <a:gd name="connsiteX34-725" fmla="*/ 3058477 w 4130040"/>
                  <a:gd name="connsiteY34-726" fmla="*/ 521969 h 1508760"/>
                  <a:gd name="connsiteX35-727" fmla="*/ 2705100 w 4130040"/>
                  <a:gd name="connsiteY35-728" fmla="*/ 518160 h 1508760"/>
                  <a:gd name="connsiteX36-729" fmla="*/ 2598420 w 4130040"/>
                  <a:gd name="connsiteY36-730" fmla="*/ 358140 h 1508760"/>
                  <a:gd name="connsiteX37-731" fmla="*/ 2672715 w 4130040"/>
                  <a:gd name="connsiteY37-732" fmla="*/ 318135 h 1508760"/>
                  <a:gd name="connsiteX38-733" fmla="*/ 2689860 w 4130040"/>
                  <a:gd name="connsiteY38-734" fmla="*/ 243840 h 1508760"/>
                  <a:gd name="connsiteX39-735" fmla="*/ 2598420 w 4130040"/>
                  <a:gd name="connsiteY39-736" fmla="*/ 228600 h 1508760"/>
                  <a:gd name="connsiteX40-737" fmla="*/ 2636520 w 4130040"/>
                  <a:gd name="connsiteY40-738" fmla="*/ 144780 h 1508760"/>
                  <a:gd name="connsiteX41-739" fmla="*/ 2705100 w 4130040"/>
                  <a:gd name="connsiteY41-740" fmla="*/ 68580 h 1508760"/>
                  <a:gd name="connsiteX42-741" fmla="*/ 2644140 w 4130040"/>
                  <a:gd name="connsiteY42-742" fmla="*/ 68580 h 1508760"/>
                  <a:gd name="connsiteX43-743" fmla="*/ 2644140 w 4130040"/>
                  <a:gd name="connsiteY43-744" fmla="*/ 0 h 1508760"/>
                  <a:gd name="connsiteX44-745" fmla="*/ 2415540 w 4130040"/>
                  <a:gd name="connsiteY44-746" fmla="*/ 15240 h 1508760"/>
                  <a:gd name="connsiteX45-747" fmla="*/ 2255520 w 4130040"/>
                  <a:gd name="connsiteY45-748" fmla="*/ 0 h 1508760"/>
                  <a:gd name="connsiteX46-749" fmla="*/ 2255520 w 4130040"/>
                  <a:gd name="connsiteY46-750" fmla="*/ 76200 h 1508760"/>
                  <a:gd name="connsiteX47-751" fmla="*/ 2034540 w 4130040"/>
                  <a:gd name="connsiteY47-752" fmla="*/ 38100 h 1508760"/>
                  <a:gd name="connsiteX48-753" fmla="*/ 2049780 w 4130040"/>
                  <a:gd name="connsiteY48-754" fmla="*/ 175260 h 1508760"/>
                  <a:gd name="connsiteX49-755" fmla="*/ 1943100 w 4130040"/>
                  <a:gd name="connsiteY49-756" fmla="*/ 137160 h 1508760"/>
                  <a:gd name="connsiteX50-757" fmla="*/ 1447800 w 4130040"/>
                  <a:gd name="connsiteY50-758" fmla="*/ 182880 h 1508760"/>
                  <a:gd name="connsiteX51-759" fmla="*/ 1455420 w 4130040"/>
                  <a:gd name="connsiteY51-760" fmla="*/ 266700 h 1508760"/>
                  <a:gd name="connsiteX52-761" fmla="*/ 1348740 w 4130040"/>
                  <a:gd name="connsiteY52-762" fmla="*/ 243840 h 1508760"/>
                  <a:gd name="connsiteX53-763" fmla="*/ 1295400 w 4130040"/>
                  <a:gd name="connsiteY53-764" fmla="*/ 236220 h 1508760"/>
                  <a:gd name="connsiteX54-765" fmla="*/ 1249680 w 4130040"/>
                  <a:gd name="connsiteY54-766" fmla="*/ 190500 h 1508760"/>
                  <a:gd name="connsiteX55-767" fmla="*/ 1112520 w 4130040"/>
                  <a:gd name="connsiteY55-768" fmla="*/ 243840 h 1508760"/>
                  <a:gd name="connsiteX56-769" fmla="*/ 1021080 w 4130040"/>
                  <a:gd name="connsiteY56-770" fmla="*/ 297180 h 1508760"/>
                  <a:gd name="connsiteX57-771" fmla="*/ 967740 w 4130040"/>
                  <a:gd name="connsiteY57-772" fmla="*/ 266700 h 1508760"/>
                  <a:gd name="connsiteX58-773" fmla="*/ 861060 w 4130040"/>
                  <a:gd name="connsiteY58-774" fmla="*/ 228600 h 1508760"/>
                  <a:gd name="connsiteX59-775" fmla="*/ 838200 w 4130040"/>
                  <a:gd name="connsiteY59-776" fmla="*/ 304800 h 1508760"/>
                  <a:gd name="connsiteX60-777" fmla="*/ 777240 w 4130040"/>
                  <a:gd name="connsiteY60-778" fmla="*/ 259080 h 1508760"/>
                  <a:gd name="connsiteX61-779" fmla="*/ 205740 w 4130040"/>
                  <a:gd name="connsiteY61-780" fmla="*/ 327660 h 1508760"/>
                  <a:gd name="connsiteX62-781" fmla="*/ 236220 w 4130040"/>
                  <a:gd name="connsiteY62-782" fmla="*/ 449580 h 1508760"/>
                  <a:gd name="connsiteX63-783" fmla="*/ 419100 w 4130040"/>
                  <a:gd name="connsiteY63-784" fmla="*/ 426720 h 1508760"/>
                  <a:gd name="connsiteX64-785" fmla="*/ 0 w 4130040"/>
                  <a:gd name="connsiteY64-786" fmla="*/ 1059180 h 1508760"/>
                  <a:gd name="connsiteX0-787" fmla="*/ 0 w 4130040"/>
                  <a:gd name="connsiteY0-788" fmla="*/ 1059180 h 1508760"/>
                  <a:gd name="connsiteX1-789" fmla="*/ 289560 w 4130040"/>
                  <a:gd name="connsiteY1-790" fmla="*/ 998220 h 1508760"/>
                  <a:gd name="connsiteX2-791" fmla="*/ 304800 w 4130040"/>
                  <a:gd name="connsiteY2-792" fmla="*/ 1310640 h 1508760"/>
                  <a:gd name="connsiteX3-793" fmla="*/ 236220 w 4130040"/>
                  <a:gd name="connsiteY3-794" fmla="*/ 1447800 h 1508760"/>
                  <a:gd name="connsiteX4-795" fmla="*/ 662940 w 4130040"/>
                  <a:gd name="connsiteY4-796" fmla="*/ 1463040 h 1508760"/>
                  <a:gd name="connsiteX5-797" fmla="*/ 982980 w 4130040"/>
                  <a:gd name="connsiteY5-798" fmla="*/ 1386840 h 1508760"/>
                  <a:gd name="connsiteX6-799" fmla="*/ 1158240 w 4130040"/>
                  <a:gd name="connsiteY6-800" fmla="*/ 1508760 h 1508760"/>
                  <a:gd name="connsiteX7-801" fmla="*/ 1226820 w 4130040"/>
                  <a:gd name="connsiteY7-802" fmla="*/ 1470660 h 1508760"/>
                  <a:gd name="connsiteX8-803" fmla="*/ 1242060 w 4130040"/>
                  <a:gd name="connsiteY8-804" fmla="*/ 1386840 h 1508760"/>
                  <a:gd name="connsiteX9-805" fmla="*/ 1402080 w 4130040"/>
                  <a:gd name="connsiteY9-806" fmla="*/ 1455420 h 1508760"/>
                  <a:gd name="connsiteX10-807" fmla="*/ 1409700 w 4130040"/>
                  <a:gd name="connsiteY10-808" fmla="*/ 1386840 h 1508760"/>
                  <a:gd name="connsiteX11-809" fmla="*/ 1501140 w 4130040"/>
                  <a:gd name="connsiteY11-810" fmla="*/ 1478280 h 1508760"/>
                  <a:gd name="connsiteX12-811" fmla="*/ 1600200 w 4130040"/>
                  <a:gd name="connsiteY12-812" fmla="*/ 1455420 h 1508760"/>
                  <a:gd name="connsiteX13-813" fmla="*/ 1828800 w 4130040"/>
                  <a:gd name="connsiteY13-814" fmla="*/ 1417320 h 1508760"/>
                  <a:gd name="connsiteX14-815" fmla="*/ 1950720 w 4130040"/>
                  <a:gd name="connsiteY14-816" fmla="*/ 1447800 h 1508760"/>
                  <a:gd name="connsiteX15-817" fmla="*/ 4130040 w 4130040"/>
                  <a:gd name="connsiteY15-818" fmla="*/ 1440180 h 1508760"/>
                  <a:gd name="connsiteX16-819" fmla="*/ 4069080 w 4130040"/>
                  <a:gd name="connsiteY16-820" fmla="*/ 1310640 h 1508760"/>
                  <a:gd name="connsiteX17-821" fmla="*/ 4099560 w 4130040"/>
                  <a:gd name="connsiteY17-822" fmla="*/ 1226820 h 1508760"/>
                  <a:gd name="connsiteX18-823" fmla="*/ 4053840 w 4130040"/>
                  <a:gd name="connsiteY18-824" fmla="*/ 1043940 h 1508760"/>
                  <a:gd name="connsiteX19-825" fmla="*/ 4099560 w 4130040"/>
                  <a:gd name="connsiteY19-826" fmla="*/ 853440 h 1508760"/>
                  <a:gd name="connsiteX20-827" fmla="*/ 4030980 w 4130040"/>
                  <a:gd name="connsiteY20-828" fmla="*/ 792480 h 1508760"/>
                  <a:gd name="connsiteX21-829" fmla="*/ 3688080 w 4130040"/>
                  <a:gd name="connsiteY21-830" fmla="*/ 815340 h 1508760"/>
                  <a:gd name="connsiteX22-831" fmla="*/ 3566160 w 4130040"/>
                  <a:gd name="connsiteY22-832" fmla="*/ 876300 h 1508760"/>
                  <a:gd name="connsiteX23-833" fmla="*/ 3345180 w 4130040"/>
                  <a:gd name="connsiteY23-834" fmla="*/ 792480 h 1508760"/>
                  <a:gd name="connsiteX24-835" fmla="*/ 3192780 w 4130040"/>
                  <a:gd name="connsiteY24-836" fmla="*/ 876300 h 1508760"/>
                  <a:gd name="connsiteX25-837" fmla="*/ 3131820 w 4130040"/>
                  <a:gd name="connsiteY25-838" fmla="*/ 883920 h 1508760"/>
                  <a:gd name="connsiteX26-839" fmla="*/ 3131820 w 4130040"/>
                  <a:gd name="connsiteY26-840" fmla="*/ 807720 h 1508760"/>
                  <a:gd name="connsiteX27-841" fmla="*/ 2994660 w 4130040"/>
                  <a:gd name="connsiteY27-842" fmla="*/ 830580 h 1508760"/>
                  <a:gd name="connsiteX28-843" fmla="*/ 2964180 w 4130040"/>
                  <a:gd name="connsiteY28-844" fmla="*/ 937260 h 1508760"/>
                  <a:gd name="connsiteX29-845" fmla="*/ 2933700 w 4130040"/>
                  <a:gd name="connsiteY29-846" fmla="*/ 792480 h 1508760"/>
                  <a:gd name="connsiteX30-847" fmla="*/ 2415540 w 4130040"/>
                  <a:gd name="connsiteY30-848" fmla="*/ 800100 h 1508760"/>
                  <a:gd name="connsiteX31-849" fmla="*/ 1356360 w 4130040"/>
                  <a:gd name="connsiteY31-850" fmla="*/ 792480 h 1508760"/>
                  <a:gd name="connsiteX32-851" fmla="*/ 1485900 w 4130040"/>
                  <a:gd name="connsiteY32-852" fmla="*/ 762000 h 1508760"/>
                  <a:gd name="connsiteX33-853" fmla="*/ 1935480 w 4130040"/>
                  <a:gd name="connsiteY33-854" fmla="*/ 708660 h 1508760"/>
                  <a:gd name="connsiteX34-855" fmla="*/ 3058477 w 4130040"/>
                  <a:gd name="connsiteY34-856" fmla="*/ 521969 h 1508760"/>
                  <a:gd name="connsiteX35-857" fmla="*/ 2705100 w 4130040"/>
                  <a:gd name="connsiteY35-858" fmla="*/ 518160 h 1508760"/>
                  <a:gd name="connsiteX36-859" fmla="*/ 2560320 w 4130040"/>
                  <a:gd name="connsiteY36-860" fmla="*/ 358140 h 1508760"/>
                  <a:gd name="connsiteX37-861" fmla="*/ 2672715 w 4130040"/>
                  <a:gd name="connsiteY37-862" fmla="*/ 318135 h 1508760"/>
                  <a:gd name="connsiteX38-863" fmla="*/ 2689860 w 4130040"/>
                  <a:gd name="connsiteY38-864" fmla="*/ 243840 h 1508760"/>
                  <a:gd name="connsiteX39-865" fmla="*/ 2598420 w 4130040"/>
                  <a:gd name="connsiteY39-866" fmla="*/ 228600 h 1508760"/>
                  <a:gd name="connsiteX40-867" fmla="*/ 2636520 w 4130040"/>
                  <a:gd name="connsiteY40-868" fmla="*/ 144780 h 1508760"/>
                  <a:gd name="connsiteX41-869" fmla="*/ 2705100 w 4130040"/>
                  <a:gd name="connsiteY41-870" fmla="*/ 68580 h 1508760"/>
                  <a:gd name="connsiteX42-871" fmla="*/ 2644140 w 4130040"/>
                  <a:gd name="connsiteY42-872" fmla="*/ 68580 h 1508760"/>
                  <a:gd name="connsiteX43-873" fmla="*/ 2644140 w 4130040"/>
                  <a:gd name="connsiteY43-874" fmla="*/ 0 h 1508760"/>
                  <a:gd name="connsiteX44-875" fmla="*/ 2415540 w 4130040"/>
                  <a:gd name="connsiteY44-876" fmla="*/ 15240 h 1508760"/>
                  <a:gd name="connsiteX45-877" fmla="*/ 2255520 w 4130040"/>
                  <a:gd name="connsiteY45-878" fmla="*/ 0 h 1508760"/>
                  <a:gd name="connsiteX46-879" fmla="*/ 2255520 w 4130040"/>
                  <a:gd name="connsiteY46-880" fmla="*/ 76200 h 1508760"/>
                  <a:gd name="connsiteX47-881" fmla="*/ 2034540 w 4130040"/>
                  <a:gd name="connsiteY47-882" fmla="*/ 38100 h 1508760"/>
                  <a:gd name="connsiteX48-883" fmla="*/ 2049780 w 4130040"/>
                  <a:gd name="connsiteY48-884" fmla="*/ 175260 h 1508760"/>
                  <a:gd name="connsiteX49-885" fmla="*/ 1943100 w 4130040"/>
                  <a:gd name="connsiteY49-886" fmla="*/ 137160 h 1508760"/>
                  <a:gd name="connsiteX50-887" fmla="*/ 1447800 w 4130040"/>
                  <a:gd name="connsiteY50-888" fmla="*/ 182880 h 1508760"/>
                  <a:gd name="connsiteX51-889" fmla="*/ 1455420 w 4130040"/>
                  <a:gd name="connsiteY51-890" fmla="*/ 266700 h 1508760"/>
                  <a:gd name="connsiteX52-891" fmla="*/ 1348740 w 4130040"/>
                  <a:gd name="connsiteY52-892" fmla="*/ 243840 h 1508760"/>
                  <a:gd name="connsiteX53-893" fmla="*/ 1295400 w 4130040"/>
                  <a:gd name="connsiteY53-894" fmla="*/ 236220 h 1508760"/>
                  <a:gd name="connsiteX54-895" fmla="*/ 1249680 w 4130040"/>
                  <a:gd name="connsiteY54-896" fmla="*/ 190500 h 1508760"/>
                  <a:gd name="connsiteX55-897" fmla="*/ 1112520 w 4130040"/>
                  <a:gd name="connsiteY55-898" fmla="*/ 243840 h 1508760"/>
                  <a:gd name="connsiteX56-899" fmla="*/ 1021080 w 4130040"/>
                  <a:gd name="connsiteY56-900" fmla="*/ 297180 h 1508760"/>
                  <a:gd name="connsiteX57-901" fmla="*/ 967740 w 4130040"/>
                  <a:gd name="connsiteY57-902" fmla="*/ 266700 h 1508760"/>
                  <a:gd name="connsiteX58-903" fmla="*/ 861060 w 4130040"/>
                  <a:gd name="connsiteY58-904" fmla="*/ 228600 h 1508760"/>
                  <a:gd name="connsiteX59-905" fmla="*/ 838200 w 4130040"/>
                  <a:gd name="connsiteY59-906" fmla="*/ 304800 h 1508760"/>
                  <a:gd name="connsiteX60-907" fmla="*/ 777240 w 4130040"/>
                  <a:gd name="connsiteY60-908" fmla="*/ 259080 h 1508760"/>
                  <a:gd name="connsiteX61-909" fmla="*/ 205740 w 4130040"/>
                  <a:gd name="connsiteY61-910" fmla="*/ 327660 h 1508760"/>
                  <a:gd name="connsiteX62-911" fmla="*/ 236220 w 4130040"/>
                  <a:gd name="connsiteY62-912" fmla="*/ 449580 h 1508760"/>
                  <a:gd name="connsiteX63-913" fmla="*/ 419100 w 4130040"/>
                  <a:gd name="connsiteY63-914" fmla="*/ 426720 h 1508760"/>
                  <a:gd name="connsiteX64-915" fmla="*/ 0 w 4130040"/>
                  <a:gd name="connsiteY64-916" fmla="*/ 1059180 h 1508760"/>
                  <a:gd name="connsiteX0-917" fmla="*/ 0 w 4130040"/>
                  <a:gd name="connsiteY0-918" fmla="*/ 1059180 h 1508760"/>
                  <a:gd name="connsiteX1-919" fmla="*/ 289560 w 4130040"/>
                  <a:gd name="connsiteY1-920" fmla="*/ 998220 h 1508760"/>
                  <a:gd name="connsiteX2-921" fmla="*/ 304800 w 4130040"/>
                  <a:gd name="connsiteY2-922" fmla="*/ 1310640 h 1508760"/>
                  <a:gd name="connsiteX3-923" fmla="*/ 236220 w 4130040"/>
                  <a:gd name="connsiteY3-924" fmla="*/ 1447800 h 1508760"/>
                  <a:gd name="connsiteX4-925" fmla="*/ 662940 w 4130040"/>
                  <a:gd name="connsiteY4-926" fmla="*/ 1463040 h 1508760"/>
                  <a:gd name="connsiteX5-927" fmla="*/ 982980 w 4130040"/>
                  <a:gd name="connsiteY5-928" fmla="*/ 1386840 h 1508760"/>
                  <a:gd name="connsiteX6-929" fmla="*/ 1158240 w 4130040"/>
                  <a:gd name="connsiteY6-930" fmla="*/ 1508760 h 1508760"/>
                  <a:gd name="connsiteX7-931" fmla="*/ 1226820 w 4130040"/>
                  <a:gd name="connsiteY7-932" fmla="*/ 1470660 h 1508760"/>
                  <a:gd name="connsiteX8-933" fmla="*/ 1242060 w 4130040"/>
                  <a:gd name="connsiteY8-934" fmla="*/ 1386840 h 1508760"/>
                  <a:gd name="connsiteX9-935" fmla="*/ 1402080 w 4130040"/>
                  <a:gd name="connsiteY9-936" fmla="*/ 1455420 h 1508760"/>
                  <a:gd name="connsiteX10-937" fmla="*/ 1409700 w 4130040"/>
                  <a:gd name="connsiteY10-938" fmla="*/ 1386840 h 1508760"/>
                  <a:gd name="connsiteX11-939" fmla="*/ 1501140 w 4130040"/>
                  <a:gd name="connsiteY11-940" fmla="*/ 1478280 h 1508760"/>
                  <a:gd name="connsiteX12-941" fmla="*/ 1600200 w 4130040"/>
                  <a:gd name="connsiteY12-942" fmla="*/ 1455420 h 1508760"/>
                  <a:gd name="connsiteX13-943" fmla="*/ 1828800 w 4130040"/>
                  <a:gd name="connsiteY13-944" fmla="*/ 1417320 h 1508760"/>
                  <a:gd name="connsiteX14-945" fmla="*/ 1950720 w 4130040"/>
                  <a:gd name="connsiteY14-946" fmla="*/ 1447800 h 1508760"/>
                  <a:gd name="connsiteX15-947" fmla="*/ 4130040 w 4130040"/>
                  <a:gd name="connsiteY15-948" fmla="*/ 1440180 h 1508760"/>
                  <a:gd name="connsiteX16-949" fmla="*/ 4069080 w 4130040"/>
                  <a:gd name="connsiteY16-950" fmla="*/ 1310640 h 1508760"/>
                  <a:gd name="connsiteX17-951" fmla="*/ 4099560 w 4130040"/>
                  <a:gd name="connsiteY17-952" fmla="*/ 1226820 h 1508760"/>
                  <a:gd name="connsiteX18-953" fmla="*/ 4053840 w 4130040"/>
                  <a:gd name="connsiteY18-954" fmla="*/ 1043940 h 1508760"/>
                  <a:gd name="connsiteX19-955" fmla="*/ 4099560 w 4130040"/>
                  <a:gd name="connsiteY19-956" fmla="*/ 853440 h 1508760"/>
                  <a:gd name="connsiteX20-957" fmla="*/ 4030980 w 4130040"/>
                  <a:gd name="connsiteY20-958" fmla="*/ 792480 h 1508760"/>
                  <a:gd name="connsiteX21-959" fmla="*/ 3688080 w 4130040"/>
                  <a:gd name="connsiteY21-960" fmla="*/ 815340 h 1508760"/>
                  <a:gd name="connsiteX22-961" fmla="*/ 3566160 w 4130040"/>
                  <a:gd name="connsiteY22-962" fmla="*/ 876300 h 1508760"/>
                  <a:gd name="connsiteX23-963" fmla="*/ 3345180 w 4130040"/>
                  <a:gd name="connsiteY23-964" fmla="*/ 792480 h 1508760"/>
                  <a:gd name="connsiteX24-965" fmla="*/ 3192780 w 4130040"/>
                  <a:gd name="connsiteY24-966" fmla="*/ 876300 h 1508760"/>
                  <a:gd name="connsiteX25-967" fmla="*/ 3131820 w 4130040"/>
                  <a:gd name="connsiteY25-968" fmla="*/ 883920 h 1508760"/>
                  <a:gd name="connsiteX26-969" fmla="*/ 3131820 w 4130040"/>
                  <a:gd name="connsiteY26-970" fmla="*/ 807720 h 1508760"/>
                  <a:gd name="connsiteX27-971" fmla="*/ 2994660 w 4130040"/>
                  <a:gd name="connsiteY27-972" fmla="*/ 830580 h 1508760"/>
                  <a:gd name="connsiteX28-973" fmla="*/ 2964180 w 4130040"/>
                  <a:gd name="connsiteY28-974" fmla="*/ 937260 h 1508760"/>
                  <a:gd name="connsiteX29-975" fmla="*/ 2933700 w 4130040"/>
                  <a:gd name="connsiteY29-976" fmla="*/ 792480 h 1508760"/>
                  <a:gd name="connsiteX30-977" fmla="*/ 2415540 w 4130040"/>
                  <a:gd name="connsiteY30-978" fmla="*/ 800100 h 1508760"/>
                  <a:gd name="connsiteX31-979" fmla="*/ 1356360 w 4130040"/>
                  <a:gd name="connsiteY31-980" fmla="*/ 792480 h 1508760"/>
                  <a:gd name="connsiteX32-981" fmla="*/ 1485900 w 4130040"/>
                  <a:gd name="connsiteY32-982" fmla="*/ 762000 h 1508760"/>
                  <a:gd name="connsiteX33-983" fmla="*/ 1935480 w 4130040"/>
                  <a:gd name="connsiteY33-984" fmla="*/ 708660 h 1508760"/>
                  <a:gd name="connsiteX34-985" fmla="*/ 3058477 w 4130040"/>
                  <a:gd name="connsiteY34-986" fmla="*/ 521969 h 1508760"/>
                  <a:gd name="connsiteX35-987" fmla="*/ 2705100 w 4130040"/>
                  <a:gd name="connsiteY35-988" fmla="*/ 518160 h 1508760"/>
                  <a:gd name="connsiteX36-989" fmla="*/ 2560320 w 4130040"/>
                  <a:gd name="connsiteY36-990" fmla="*/ 358140 h 1508760"/>
                  <a:gd name="connsiteX37-991" fmla="*/ 2663190 w 4130040"/>
                  <a:gd name="connsiteY37-992" fmla="*/ 318135 h 1508760"/>
                  <a:gd name="connsiteX38-993" fmla="*/ 2689860 w 4130040"/>
                  <a:gd name="connsiteY38-994" fmla="*/ 243840 h 1508760"/>
                  <a:gd name="connsiteX39-995" fmla="*/ 2598420 w 4130040"/>
                  <a:gd name="connsiteY39-996" fmla="*/ 228600 h 1508760"/>
                  <a:gd name="connsiteX40-997" fmla="*/ 2636520 w 4130040"/>
                  <a:gd name="connsiteY40-998" fmla="*/ 144780 h 1508760"/>
                  <a:gd name="connsiteX41-999" fmla="*/ 2705100 w 4130040"/>
                  <a:gd name="connsiteY41-1000" fmla="*/ 68580 h 1508760"/>
                  <a:gd name="connsiteX42-1001" fmla="*/ 2644140 w 4130040"/>
                  <a:gd name="connsiteY42-1002" fmla="*/ 68580 h 1508760"/>
                  <a:gd name="connsiteX43-1003" fmla="*/ 2644140 w 4130040"/>
                  <a:gd name="connsiteY43-1004" fmla="*/ 0 h 1508760"/>
                  <a:gd name="connsiteX44-1005" fmla="*/ 2415540 w 4130040"/>
                  <a:gd name="connsiteY44-1006" fmla="*/ 15240 h 1508760"/>
                  <a:gd name="connsiteX45-1007" fmla="*/ 2255520 w 4130040"/>
                  <a:gd name="connsiteY45-1008" fmla="*/ 0 h 1508760"/>
                  <a:gd name="connsiteX46-1009" fmla="*/ 2255520 w 4130040"/>
                  <a:gd name="connsiteY46-1010" fmla="*/ 76200 h 1508760"/>
                  <a:gd name="connsiteX47-1011" fmla="*/ 2034540 w 4130040"/>
                  <a:gd name="connsiteY47-1012" fmla="*/ 38100 h 1508760"/>
                  <a:gd name="connsiteX48-1013" fmla="*/ 2049780 w 4130040"/>
                  <a:gd name="connsiteY48-1014" fmla="*/ 175260 h 1508760"/>
                  <a:gd name="connsiteX49-1015" fmla="*/ 1943100 w 4130040"/>
                  <a:gd name="connsiteY49-1016" fmla="*/ 137160 h 1508760"/>
                  <a:gd name="connsiteX50-1017" fmla="*/ 1447800 w 4130040"/>
                  <a:gd name="connsiteY50-1018" fmla="*/ 182880 h 1508760"/>
                  <a:gd name="connsiteX51-1019" fmla="*/ 1455420 w 4130040"/>
                  <a:gd name="connsiteY51-1020" fmla="*/ 266700 h 1508760"/>
                  <a:gd name="connsiteX52-1021" fmla="*/ 1348740 w 4130040"/>
                  <a:gd name="connsiteY52-1022" fmla="*/ 243840 h 1508760"/>
                  <a:gd name="connsiteX53-1023" fmla="*/ 1295400 w 4130040"/>
                  <a:gd name="connsiteY53-1024" fmla="*/ 236220 h 1508760"/>
                  <a:gd name="connsiteX54-1025" fmla="*/ 1249680 w 4130040"/>
                  <a:gd name="connsiteY54-1026" fmla="*/ 190500 h 1508760"/>
                  <a:gd name="connsiteX55-1027" fmla="*/ 1112520 w 4130040"/>
                  <a:gd name="connsiteY55-1028" fmla="*/ 243840 h 1508760"/>
                  <a:gd name="connsiteX56-1029" fmla="*/ 1021080 w 4130040"/>
                  <a:gd name="connsiteY56-1030" fmla="*/ 297180 h 1508760"/>
                  <a:gd name="connsiteX57-1031" fmla="*/ 967740 w 4130040"/>
                  <a:gd name="connsiteY57-1032" fmla="*/ 266700 h 1508760"/>
                  <a:gd name="connsiteX58-1033" fmla="*/ 861060 w 4130040"/>
                  <a:gd name="connsiteY58-1034" fmla="*/ 228600 h 1508760"/>
                  <a:gd name="connsiteX59-1035" fmla="*/ 838200 w 4130040"/>
                  <a:gd name="connsiteY59-1036" fmla="*/ 304800 h 1508760"/>
                  <a:gd name="connsiteX60-1037" fmla="*/ 777240 w 4130040"/>
                  <a:gd name="connsiteY60-1038" fmla="*/ 259080 h 1508760"/>
                  <a:gd name="connsiteX61-1039" fmla="*/ 205740 w 4130040"/>
                  <a:gd name="connsiteY61-1040" fmla="*/ 327660 h 1508760"/>
                  <a:gd name="connsiteX62-1041" fmla="*/ 236220 w 4130040"/>
                  <a:gd name="connsiteY62-1042" fmla="*/ 449580 h 1508760"/>
                  <a:gd name="connsiteX63-1043" fmla="*/ 419100 w 4130040"/>
                  <a:gd name="connsiteY63-1044" fmla="*/ 426720 h 1508760"/>
                  <a:gd name="connsiteX64-1045" fmla="*/ 0 w 4130040"/>
                  <a:gd name="connsiteY64-1046" fmla="*/ 1059180 h 1508760"/>
                  <a:gd name="connsiteX0-1047" fmla="*/ 0 w 4130040"/>
                  <a:gd name="connsiteY0-1048" fmla="*/ 1059180 h 1508760"/>
                  <a:gd name="connsiteX1-1049" fmla="*/ 289560 w 4130040"/>
                  <a:gd name="connsiteY1-1050" fmla="*/ 998220 h 1508760"/>
                  <a:gd name="connsiteX2-1051" fmla="*/ 304800 w 4130040"/>
                  <a:gd name="connsiteY2-1052" fmla="*/ 1310640 h 1508760"/>
                  <a:gd name="connsiteX3-1053" fmla="*/ 236220 w 4130040"/>
                  <a:gd name="connsiteY3-1054" fmla="*/ 1447800 h 1508760"/>
                  <a:gd name="connsiteX4-1055" fmla="*/ 662940 w 4130040"/>
                  <a:gd name="connsiteY4-1056" fmla="*/ 1463040 h 1508760"/>
                  <a:gd name="connsiteX5-1057" fmla="*/ 982980 w 4130040"/>
                  <a:gd name="connsiteY5-1058" fmla="*/ 1386840 h 1508760"/>
                  <a:gd name="connsiteX6-1059" fmla="*/ 1158240 w 4130040"/>
                  <a:gd name="connsiteY6-1060" fmla="*/ 1508760 h 1508760"/>
                  <a:gd name="connsiteX7-1061" fmla="*/ 1226820 w 4130040"/>
                  <a:gd name="connsiteY7-1062" fmla="*/ 1470660 h 1508760"/>
                  <a:gd name="connsiteX8-1063" fmla="*/ 1242060 w 4130040"/>
                  <a:gd name="connsiteY8-1064" fmla="*/ 1386840 h 1508760"/>
                  <a:gd name="connsiteX9-1065" fmla="*/ 1402080 w 4130040"/>
                  <a:gd name="connsiteY9-1066" fmla="*/ 1455420 h 1508760"/>
                  <a:gd name="connsiteX10-1067" fmla="*/ 1409700 w 4130040"/>
                  <a:gd name="connsiteY10-1068" fmla="*/ 1386840 h 1508760"/>
                  <a:gd name="connsiteX11-1069" fmla="*/ 1501140 w 4130040"/>
                  <a:gd name="connsiteY11-1070" fmla="*/ 1478280 h 1508760"/>
                  <a:gd name="connsiteX12-1071" fmla="*/ 1600200 w 4130040"/>
                  <a:gd name="connsiteY12-1072" fmla="*/ 1455420 h 1508760"/>
                  <a:gd name="connsiteX13-1073" fmla="*/ 1828800 w 4130040"/>
                  <a:gd name="connsiteY13-1074" fmla="*/ 1417320 h 1508760"/>
                  <a:gd name="connsiteX14-1075" fmla="*/ 1950720 w 4130040"/>
                  <a:gd name="connsiteY14-1076" fmla="*/ 1447800 h 1508760"/>
                  <a:gd name="connsiteX15-1077" fmla="*/ 4130040 w 4130040"/>
                  <a:gd name="connsiteY15-1078" fmla="*/ 1440180 h 1508760"/>
                  <a:gd name="connsiteX16-1079" fmla="*/ 4069080 w 4130040"/>
                  <a:gd name="connsiteY16-1080" fmla="*/ 1310640 h 1508760"/>
                  <a:gd name="connsiteX17-1081" fmla="*/ 4099560 w 4130040"/>
                  <a:gd name="connsiteY17-1082" fmla="*/ 1226820 h 1508760"/>
                  <a:gd name="connsiteX18-1083" fmla="*/ 4053840 w 4130040"/>
                  <a:gd name="connsiteY18-1084" fmla="*/ 1043940 h 1508760"/>
                  <a:gd name="connsiteX19-1085" fmla="*/ 4099560 w 4130040"/>
                  <a:gd name="connsiteY19-1086" fmla="*/ 853440 h 1508760"/>
                  <a:gd name="connsiteX20-1087" fmla="*/ 4030980 w 4130040"/>
                  <a:gd name="connsiteY20-1088" fmla="*/ 792480 h 1508760"/>
                  <a:gd name="connsiteX21-1089" fmla="*/ 3688080 w 4130040"/>
                  <a:gd name="connsiteY21-1090" fmla="*/ 815340 h 1508760"/>
                  <a:gd name="connsiteX22-1091" fmla="*/ 3566160 w 4130040"/>
                  <a:gd name="connsiteY22-1092" fmla="*/ 876300 h 1508760"/>
                  <a:gd name="connsiteX23-1093" fmla="*/ 3345180 w 4130040"/>
                  <a:gd name="connsiteY23-1094" fmla="*/ 792480 h 1508760"/>
                  <a:gd name="connsiteX24-1095" fmla="*/ 3192780 w 4130040"/>
                  <a:gd name="connsiteY24-1096" fmla="*/ 876300 h 1508760"/>
                  <a:gd name="connsiteX25-1097" fmla="*/ 3131820 w 4130040"/>
                  <a:gd name="connsiteY25-1098" fmla="*/ 883920 h 1508760"/>
                  <a:gd name="connsiteX26-1099" fmla="*/ 3131820 w 4130040"/>
                  <a:gd name="connsiteY26-1100" fmla="*/ 807720 h 1508760"/>
                  <a:gd name="connsiteX27-1101" fmla="*/ 2994660 w 4130040"/>
                  <a:gd name="connsiteY27-1102" fmla="*/ 830580 h 1508760"/>
                  <a:gd name="connsiteX28-1103" fmla="*/ 2964180 w 4130040"/>
                  <a:gd name="connsiteY28-1104" fmla="*/ 937260 h 1508760"/>
                  <a:gd name="connsiteX29-1105" fmla="*/ 2933700 w 4130040"/>
                  <a:gd name="connsiteY29-1106" fmla="*/ 792480 h 1508760"/>
                  <a:gd name="connsiteX30-1107" fmla="*/ 2415540 w 4130040"/>
                  <a:gd name="connsiteY30-1108" fmla="*/ 800100 h 1508760"/>
                  <a:gd name="connsiteX31-1109" fmla="*/ 1356360 w 4130040"/>
                  <a:gd name="connsiteY31-1110" fmla="*/ 792480 h 1508760"/>
                  <a:gd name="connsiteX32-1111" fmla="*/ 1485900 w 4130040"/>
                  <a:gd name="connsiteY32-1112" fmla="*/ 762000 h 1508760"/>
                  <a:gd name="connsiteX33-1113" fmla="*/ 1935480 w 4130040"/>
                  <a:gd name="connsiteY33-1114" fmla="*/ 708660 h 1508760"/>
                  <a:gd name="connsiteX34-1115" fmla="*/ 3058477 w 4130040"/>
                  <a:gd name="connsiteY34-1116" fmla="*/ 521969 h 1508760"/>
                  <a:gd name="connsiteX35-1117" fmla="*/ 2705100 w 4130040"/>
                  <a:gd name="connsiteY35-1118" fmla="*/ 518160 h 1508760"/>
                  <a:gd name="connsiteX36-1119" fmla="*/ 2560320 w 4130040"/>
                  <a:gd name="connsiteY36-1120" fmla="*/ 358140 h 1508760"/>
                  <a:gd name="connsiteX37-1121" fmla="*/ 2663190 w 4130040"/>
                  <a:gd name="connsiteY37-1122" fmla="*/ 318135 h 1508760"/>
                  <a:gd name="connsiteX38-1123" fmla="*/ 2666047 w 4130040"/>
                  <a:gd name="connsiteY38-1124" fmla="*/ 246221 h 1508760"/>
                  <a:gd name="connsiteX39-1125" fmla="*/ 2598420 w 4130040"/>
                  <a:gd name="connsiteY39-1126" fmla="*/ 228600 h 1508760"/>
                  <a:gd name="connsiteX40-1127" fmla="*/ 2636520 w 4130040"/>
                  <a:gd name="connsiteY40-1128" fmla="*/ 144780 h 1508760"/>
                  <a:gd name="connsiteX41-1129" fmla="*/ 2705100 w 4130040"/>
                  <a:gd name="connsiteY41-1130" fmla="*/ 68580 h 1508760"/>
                  <a:gd name="connsiteX42-1131" fmla="*/ 2644140 w 4130040"/>
                  <a:gd name="connsiteY42-1132" fmla="*/ 68580 h 1508760"/>
                  <a:gd name="connsiteX43-1133" fmla="*/ 2644140 w 4130040"/>
                  <a:gd name="connsiteY43-1134" fmla="*/ 0 h 1508760"/>
                  <a:gd name="connsiteX44-1135" fmla="*/ 2415540 w 4130040"/>
                  <a:gd name="connsiteY44-1136" fmla="*/ 15240 h 1508760"/>
                  <a:gd name="connsiteX45-1137" fmla="*/ 2255520 w 4130040"/>
                  <a:gd name="connsiteY45-1138" fmla="*/ 0 h 1508760"/>
                  <a:gd name="connsiteX46-1139" fmla="*/ 2255520 w 4130040"/>
                  <a:gd name="connsiteY46-1140" fmla="*/ 76200 h 1508760"/>
                  <a:gd name="connsiteX47-1141" fmla="*/ 2034540 w 4130040"/>
                  <a:gd name="connsiteY47-1142" fmla="*/ 38100 h 1508760"/>
                  <a:gd name="connsiteX48-1143" fmla="*/ 2049780 w 4130040"/>
                  <a:gd name="connsiteY48-1144" fmla="*/ 175260 h 1508760"/>
                  <a:gd name="connsiteX49-1145" fmla="*/ 1943100 w 4130040"/>
                  <a:gd name="connsiteY49-1146" fmla="*/ 137160 h 1508760"/>
                  <a:gd name="connsiteX50-1147" fmla="*/ 1447800 w 4130040"/>
                  <a:gd name="connsiteY50-1148" fmla="*/ 182880 h 1508760"/>
                  <a:gd name="connsiteX51-1149" fmla="*/ 1455420 w 4130040"/>
                  <a:gd name="connsiteY51-1150" fmla="*/ 266700 h 1508760"/>
                  <a:gd name="connsiteX52-1151" fmla="*/ 1348740 w 4130040"/>
                  <a:gd name="connsiteY52-1152" fmla="*/ 243840 h 1508760"/>
                  <a:gd name="connsiteX53-1153" fmla="*/ 1295400 w 4130040"/>
                  <a:gd name="connsiteY53-1154" fmla="*/ 236220 h 1508760"/>
                  <a:gd name="connsiteX54-1155" fmla="*/ 1249680 w 4130040"/>
                  <a:gd name="connsiteY54-1156" fmla="*/ 190500 h 1508760"/>
                  <a:gd name="connsiteX55-1157" fmla="*/ 1112520 w 4130040"/>
                  <a:gd name="connsiteY55-1158" fmla="*/ 243840 h 1508760"/>
                  <a:gd name="connsiteX56-1159" fmla="*/ 1021080 w 4130040"/>
                  <a:gd name="connsiteY56-1160" fmla="*/ 297180 h 1508760"/>
                  <a:gd name="connsiteX57-1161" fmla="*/ 967740 w 4130040"/>
                  <a:gd name="connsiteY57-1162" fmla="*/ 266700 h 1508760"/>
                  <a:gd name="connsiteX58-1163" fmla="*/ 861060 w 4130040"/>
                  <a:gd name="connsiteY58-1164" fmla="*/ 228600 h 1508760"/>
                  <a:gd name="connsiteX59-1165" fmla="*/ 838200 w 4130040"/>
                  <a:gd name="connsiteY59-1166" fmla="*/ 304800 h 1508760"/>
                  <a:gd name="connsiteX60-1167" fmla="*/ 777240 w 4130040"/>
                  <a:gd name="connsiteY60-1168" fmla="*/ 259080 h 1508760"/>
                  <a:gd name="connsiteX61-1169" fmla="*/ 205740 w 4130040"/>
                  <a:gd name="connsiteY61-1170" fmla="*/ 327660 h 1508760"/>
                  <a:gd name="connsiteX62-1171" fmla="*/ 236220 w 4130040"/>
                  <a:gd name="connsiteY62-1172" fmla="*/ 449580 h 1508760"/>
                  <a:gd name="connsiteX63-1173" fmla="*/ 419100 w 4130040"/>
                  <a:gd name="connsiteY63-1174" fmla="*/ 426720 h 1508760"/>
                  <a:gd name="connsiteX64-1175" fmla="*/ 0 w 4130040"/>
                  <a:gd name="connsiteY64-1176" fmla="*/ 1059180 h 1508760"/>
                  <a:gd name="connsiteX0-1177" fmla="*/ 0 w 4130040"/>
                  <a:gd name="connsiteY0-1178" fmla="*/ 1059180 h 1508760"/>
                  <a:gd name="connsiteX1-1179" fmla="*/ 289560 w 4130040"/>
                  <a:gd name="connsiteY1-1180" fmla="*/ 998220 h 1508760"/>
                  <a:gd name="connsiteX2-1181" fmla="*/ 304800 w 4130040"/>
                  <a:gd name="connsiteY2-1182" fmla="*/ 1310640 h 1508760"/>
                  <a:gd name="connsiteX3-1183" fmla="*/ 236220 w 4130040"/>
                  <a:gd name="connsiteY3-1184" fmla="*/ 1447800 h 1508760"/>
                  <a:gd name="connsiteX4-1185" fmla="*/ 662940 w 4130040"/>
                  <a:gd name="connsiteY4-1186" fmla="*/ 1463040 h 1508760"/>
                  <a:gd name="connsiteX5-1187" fmla="*/ 982980 w 4130040"/>
                  <a:gd name="connsiteY5-1188" fmla="*/ 1386840 h 1508760"/>
                  <a:gd name="connsiteX6-1189" fmla="*/ 1158240 w 4130040"/>
                  <a:gd name="connsiteY6-1190" fmla="*/ 1508760 h 1508760"/>
                  <a:gd name="connsiteX7-1191" fmla="*/ 1226820 w 4130040"/>
                  <a:gd name="connsiteY7-1192" fmla="*/ 1470660 h 1508760"/>
                  <a:gd name="connsiteX8-1193" fmla="*/ 1242060 w 4130040"/>
                  <a:gd name="connsiteY8-1194" fmla="*/ 1386840 h 1508760"/>
                  <a:gd name="connsiteX9-1195" fmla="*/ 1402080 w 4130040"/>
                  <a:gd name="connsiteY9-1196" fmla="*/ 1455420 h 1508760"/>
                  <a:gd name="connsiteX10-1197" fmla="*/ 1409700 w 4130040"/>
                  <a:gd name="connsiteY10-1198" fmla="*/ 1386840 h 1508760"/>
                  <a:gd name="connsiteX11-1199" fmla="*/ 1501140 w 4130040"/>
                  <a:gd name="connsiteY11-1200" fmla="*/ 1478280 h 1508760"/>
                  <a:gd name="connsiteX12-1201" fmla="*/ 1600200 w 4130040"/>
                  <a:gd name="connsiteY12-1202" fmla="*/ 1455420 h 1508760"/>
                  <a:gd name="connsiteX13-1203" fmla="*/ 1828800 w 4130040"/>
                  <a:gd name="connsiteY13-1204" fmla="*/ 1417320 h 1508760"/>
                  <a:gd name="connsiteX14-1205" fmla="*/ 1950720 w 4130040"/>
                  <a:gd name="connsiteY14-1206" fmla="*/ 1447800 h 1508760"/>
                  <a:gd name="connsiteX15-1207" fmla="*/ 4130040 w 4130040"/>
                  <a:gd name="connsiteY15-1208" fmla="*/ 1440180 h 1508760"/>
                  <a:gd name="connsiteX16-1209" fmla="*/ 4069080 w 4130040"/>
                  <a:gd name="connsiteY16-1210" fmla="*/ 1310640 h 1508760"/>
                  <a:gd name="connsiteX17-1211" fmla="*/ 4099560 w 4130040"/>
                  <a:gd name="connsiteY17-1212" fmla="*/ 1226820 h 1508760"/>
                  <a:gd name="connsiteX18-1213" fmla="*/ 4053840 w 4130040"/>
                  <a:gd name="connsiteY18-1214" fmla="*/ 1043940 h 1508760"/>
                  <a:gd name="connsiteX19-1215" fmla="*/ 4099560 w 4130040"/>
                  <a:gd name="connsiteY19-1216" fmla="*/ 853440 h 1508760"/>
                  <a:gd name="connsiteX20-1217" fmla="*/ 4030980 w 4130040"/>
                  <a:gd name="connsiteY20-1218" fmla="*/ 792480 h 1508760"/>
                  <a:gd name="connsiteX21-1219" fmla="*/ 3688080 w 4130040"/>
                  <a:gd name="connsiteY21-1220" fmla="*/ 815340 h 1508760"/>
                  <a:gd name="connsiteX22-1221" fmla="*/ 3566160 w 4130040"/>
                  <a:gd name="connsiteY22-1222" fmla="*/ 876300 h 1508760"/>
                  <a:gd name="connsiteX23-1223" fmla="*/ 3345180 w 4130040"/>
                  <a:gd name="connsiteY23-1224" fmla="*/ 792480 h 1508760"/>
                  <a:gd name="connsiteX24-1225" fmla="*/ 3192780 w 4130040"/>
                  <a:gd name="connsiteY24-1226" fmla="*/ 876300 h 1508760"/>
                  <a:gd name="connsiteX25-1227" fmla="*/ 3131820 w 4130040"/>
                  <a:gd name="connsiteY25-1228" fmla="*/ 883920 h 1508760"/>
                  <a:gd name="connsiteX26-1229" fmla="*/ 3131820 w 4130040"/>
                  <a:gd name="connsiteY26-1230" fmla="*/ 807720 h 1508760"/>
                  <a:gd name="connsiteX27-1231" fmla="*/ 2994660 w 4130040"/>
                  <a:gd name="connsiteY27-1232" fmla="*/ 830580 h 1508760"/>
                  <a:gd name="connsiteX28-1233" fmla="*/ 2964180 w 4130040"/>
                  <a:gd name="connsiteY28-1234" fmla="*/ 937260 h 1508760"/>
                  <a:gd name="connsiteX29-1235" fmla="*/ 2933700 w 4130040"/>
                  <a:gd name="connsiteY29-1236" fmla="*/ 792480 h 1508760"/>
                  <a:gd name="connsiteX30-1237" fmla="*/ 2415540 w 4130040"/>
                  <a:gd name="connsiteY30-1238" fmla="*/ 800100 h 1508760"/>
                  <a:gd name="connsiteX31-1239" fmla="*/ 1356360 w 4130040"/>
                  <a:gd name="connsiteY31-1240" fmla="*/ 792480 h 1508760"/>
                  <a:gd name="connsiteX32-1241" fmla="*/ 1485900 w 4130040"/>
                  <a:gd name="connsiteY32-1242" fmla="*/ 762000 h 1508760"/>
                  <a:gd name="connsiteX33-1243" fmla="*/ 1935480 w 4130040"/>
                  <a:gd name="connsiteY33-1244" fmla="*/ 708660 h 1508760"/>
                  <a:gd name="connsiteX34-1245" fmla="*/ 3058477 w 4130040"/>
                  <a:gd name="connsiteY34-1246" fmla="*/ 521969 h 1508760"/>
                  <a:gd name="connsiteX35-1247" fmla="*/ 2705100 w 4130040"/>
                  <a:gd name="connsiteY35-1248" fmla="*/ 518160 h 1508760"/>
                  <a:gd name="connsiteX36-1249" fmla="*/ 2560320 w 4130040"/>
                  <a:gd name="connsiteY36-1250" fmla="*/ 358140 h 1508760"/>
                  <a:gd name="connsiteX37-1251" fmla="*/ 2663190 w 4130040"/>
                  <a:gd name="connsiteY37-1252" fmla="*/ 318135 h 1508760"/>
                  <a:gd name="connsiteX38-1253" fmla="*/ 2666047 w 4130040"/>
                  <a:gd name="connsiteY38-1254" fmla="*/ 246221 h 1508760"/>
                  <a:gd name="connsiteX39-1255" fmla="*/ 2598420 w 4130040"/>
                  <a:gd name="connsiteY39-1256" fmla="*/ 228600 h 1508760"/>
                  <a:gd name="connsiteX40-1257" fmla="*/ 2624614 w 4130040"/>
                  <a:gd name="connsiteY40-1258" fmla="*/ 147161 h 1508760"/>
                  <a:gd name="connsiteX41-1259" fmla="*/ 2705100 w 4130040"/>
                  <a:gd name="connsiteY41-1260" fmla="*/ 68580 h 1508760"/>
                  <a:gd name="connsiteX42-1261" fmla="*/ 2644140 w 4130040"/>
                  <a:gd name="connsiteY42-1262" fmla="*/ 68580 h 1508760"/>
                  <a:gd name="connsiteX43-1263" fmla="*/ 2644140 w 4130040"/>
                  <a:gd name="connsiteY43-1264" fmla="*/ 0 h 1508760"/>
                  <a:gd name="connsiteX44-1265" fmla="*/ 2415540 w 4130040"/>
                  <a:gd name="connsiteY44-1266" fmla="*/ 15240 h 1508760"/>
                  <a:gd name="connsiteX45-1267" fmla="*/ 2255520 w 4130040"/>
                  <a:gd name="connsiteY45-1268" fmla="*/ 0 h 1508760"/>
                  <a:gd name="connsiteX46-1269" fmla="*/ 2255520 w 4130040"/>
                  <a:gd name="connsiteY46-1270" fmla="*/ 76200 h 1508760"/>
                  <a:gd name="connsiteX47-1271" fmla="*/ 2034540 w 4130040"/>
                  <a:gd name="connsiteY47-1272" fmla="*/ 38100 h 1508760"/>
                  <a:gd name="connsiteX48-1273" fmla="*/ 2049780 w 4130040"/>
                  <a:gd name="connsiteY48-1274" fmla="*/ 175260 h 1508760"/>
                  <a:gd name="connsiteX49-1275" fmla="*/ 1943100 w 4130040"/>
                  <a:gd name="connsiteY49-1276" fmla="*/ 137160 h 1508760"/>
                  <a:gd name="connsiteX50-1277" fmla="*/ 1447800 w 4130040"/>
                  <a:gd name="connsiteY50-1278" fmla="*/ 182880 h 1508760"/>
                  <a:gd name="connsiteX51-1279" fmla="*/ 1455420 w 4130040"/>
                  <a:gd name="connsiteY51-1280" fmla="*/ 266700 h 1508760"/>
                  <a:gd name="connsiteX52-1281" fmla="*/ 1348740 w 4130040"/>
                  <a:gd name="connsiteY52-1282" fmla="*/ 243840 h 1508760"/>
                  <a:gd name="connsiteX53-1283" fmla="*/ 1295400 w 4130040"/>
                  <a:gd name="connsiteY53-1284" fmla="*/ 236220 h 1508760"/>
                  <a:gd name="connsiteX54-1285" fmla="*/ 1249680 w 4130040"/>
                  <a:gd name="connsiteY54-1286" fmla="*/ 190500 h 1508760"/>
                  <a:gd name="connsiteX55-1287" fmla="*/ 1112520 w 4130040"/>
                  <a:gd name="connsiteY55-1288" fmla="*/ 243840 h 1508760"/>
                  <a:gd name="connsiteX56-1289" fmla="*/ 1021080 w 4130040"/>
                  <a:gd name="connsiteY56-1290" fmla="*/ 297180 h 1508760"/>
                  <a:gd name="connsiteX57-1291" fmla="*/ 967740 w 4130040"/>
                  <a:gd name="connsiteY57-1292" fmla="*/ 266700 h 1508760"/>
                  <a:gd name="connsiteX58-1293" fmla="*/ 861060 w 4130040"/>
                  <a:gd name="connsiteY58-1294" fmla="*/ 228600 h 1508760"/>
                  <a:gd name="connsiteX59-1295" fmla="*/ 838200 w 4130040"/>
                  <a:gd name="connsiteY59-1296" fmla="*/ 304800 h 1508760"/>
                  <a:gd name="connsiteX60-1297" fmla="*/ 777240 w 4130040"/>
                  <a:gd name="connsiteY60-1298" fmla="*/ 259080 h 1508760"/>
                  <a:gd name="connsiteX61-1299" fmla="*/ 205740 w 4130040"/>
                  <a:gd name="connsiteY61-1300" fmla="*/ 327660 h 1508760"/>
                  <a:gd name="connsiteX62-1301" fmla="*/ 236220 w 4130040"/>
                  <a:gd name="connsiteY62-1302" fmla="*/ 449580 h 1508760"/>
                  <a:gd name="connsiteX63-1303" fmla="*/ 419100 w 4130040"/>
                  <a:gd name="connsiteY63-1304" fmla="*/ 426720 h 1508760"/>
                  <a:gd name="connsiteX64-1305" fmla="*/ 0 w 4130040"/>
                  <a:gd name="connsiteY64-1306" fmla="*/ 1059180 h 1508760"/>
                  <a:gd name="connsiteX0-1307" fmla="*/ 0 w 4130040"/>
                  <a:gd name="connsiteY0-1308" fmla="*/ 1059180 h 1508760"/>
                  <a:gd name="connsiteX1-1309" fmla="*/ 289560 w 4130040"/>
                  <a:gd name="connsiteY1-1310" fmla="*/ 998220 h 1508760"/>
                  <a:gd name="connsiteX2-1311" fmla="*/ 304800 w 4130040"/>
                  <a:gd name="connsiteY2-1312" fmla="*/ 1310640 h 1508760"/>
                  <a:gd name="connsiteX3-1313" fmla="*/ 236220 w 4130040"/>
                  <a:gd name="connsiteY3-1314" fmla="*/ 1447800 h 1508760"/>
                  <a:gd name="connsiteX4-1315" fmla="*/ 662940 w 4130040"/>
                  <a:gd name="connsiteY4-1316" fmla="*/ 1463040 h 1508760"/>
                  <a:gd name="connsiteX5-1317" fmla="*/ 982980 w 4130040"/>
                  <a:gd name="connsiteY5-1318" fmla="*/ 1386840 h 1508760"/>
                  <a:gd name="connsiteX6-1319" fmla="*/ 1158240 w 4130040"/>
                  <a:gd name="connsiteY6-1320" fmla="*/ 1508760 h 1508760"/>
                  <a:gd name="connsiteX7-1321" fmla="*/ 1226820 w 4130040"/>
                  <a:gd name="connsiteY7-1322" fmla="*/ 1470660 h 1508760"/>
                  <a:gd name="connsiteX8-1323" fmla="*/ 1242060 w 4130040"/>
                  <a:gd name="connsiteY8-1324" fmla="*/ 1386840 h 1508760"/>
                  <a:gd name="connsiteX9-1325" fmla="*/ 1402080 w 4130040"/>
                  <a:gd name="connsiteY9-1326" fmla="*/ 1455420 h 1508760"/>
                  <a:gd name="connsiteX10-1327" fmla="*/ 1409700 w 4130040"/>
                  <a:gd name="connsiteY10-1328" fmla="*/ 1386840 h 1508760"/>
                  <a:gd name="connsiteX11-1329" fmla="*/ 1501140 w 4130040"/>
                  <a:gd name="connsiteY11-1330" fmla="*/ 1478280 h 1508760"/>
                  <a:gd name="connsiteX12-1331" fmla="*/ 1600200 w 4130040"/>
                  <a:gd name="connsiteY12-1332" fmla="*/ 1455420 h 1508760"/>
                  <a:gd name="connsiteX13-1333" fmla="*/ 1828800 w 4130040"/>
                  <a:gd name="connsiteY13-1334" fmla="*/ 1417320 h 1508760"/>
                  <a:gd name="connsiteX14-1335" fmla="*/ 1950720 w 4130040"/>
                  <a:gd name="connsiteY14-1336" fmla="*/ 1447800 h 1508760"/>
                  <a:gd name="connsiteX15-1337" fmla="*/ 4130040 w 4130040"/>
                  <a:gd name="connsiteY15-1338" fmla="*/ 1440180 h 1508760"/>
                  <a:gd name="connsiteX16-1339" fmla="*/ 4069080 w 4130040"/>
                  <a:gd name="connsiteY16-1340" fmla="*/ 1310640 h 1508760"/>
                  <a:gd name="connsiteX17-1341" fmla="*/ 4099560 w 4130040"/>
                  <a:gd name="connsiteY17-1342" fmla="*/ 1226820 h 1508760"/>
                  <a:gd name="connsiteX18-1343" fmla="*/ 4053840 w 4130040"/>
                  <a:gd name="connsiteY18-1344" fmla="*/ 1043940 h 1508760"/>
                  <a:gd name="connsiteX19-1345" fmla="*/ 4099560 w 4130040"/>
                  <a:gd name="connsiteY19-1346" fmla="*/ 853440 h 1508760"/>
                  <a:gd name="connsiteX20-1347" fmla="*/ 4030980 w 4130040"/>
                  <a:gd name="connsiteY20-1348" fmla="*/ 792480 h 1508760"/>
                  <a:gd name="connsiteX21-1349" fmla="*/ 3688080 w 4130040"/>
                  <a:gd name="connsiteY21-1350" fmla="*/ 815340 h 1508760"/>
                  <a:gd name="connsiteX22-1351" fmla="*/ 3566160 w 4130040"/>
                  <a:gd name="connsiteY22-1352" fmla="*/ 876300 h 1508760"/>
                  <a:gd name="connsiteX23-1353" fmla="*/ 3345180 w 4130040"/>
                  <a:gd name="connsiteY23-1354" fmla="*/ 792480 h 1508760"/>
                  <a:gd name="connsiteX24-1355" fmla="*/ 3192780 w 4130040"/>
                  <a:gd name="connsiteY24-1356" fmla="*/ 876300 h 1508760"/>
                  <a:gd name="connsiteX25-1357" fmla="*/ 3131820 w 4130040"/>
                  <a:gd name="connsiteY25-1358" fmla="*/ 883920 h 1508760"/>
                  <a:gd name="connsiteX26-1359" fmla="*/ 3131820 w 4130040"/>
                  <a:gd name="connsiteY26-1360" fmla="*/ 807720 h 1508760"/>
                  <a:gd name="connsiteX27-1361" fmla="*/ 2994660 w 4130040"/>
                  <a:gd name="connsiteY27-1362" fmla="*/ 830580 h 1508760"/>
                  <a:gd name="connsiteX28-1363" fmla="*/ 2964180 w 4130040"/>
                  <a:gd name="connsiteY28-1364" fmla="*/ 937260 h 1508760"/>
                  <a:gd name="connsiteX29-1365" fmla="*/ 2933700 w 4130040"/>
                  <a:gd name="connsiteY29-1366" fmla="*/ 792480 h 1508760"/>
                  <a:gd name="connsiteX30-1367" fmla="*/ 2415540 w 4130040"/>
                  <a:gd name="connsiteY30-1368" fmla="*/ 800100 h 1508760"/>
                  <a:gd name="connsiteX31-1369" fmla="*/ 1356360 w 4130040"/>
                  <a:gd name="connsiteY31-1370" fmla="*/ 792480 h 1508760"/>
                  <a:gd name="connsiteX32-1371" fmla="*/ 1485900 w 4130040"/>
                  <a:gd name="connsiteY32-1372" fmla="*/ 762000 h 1508760"/>
                  <a:gd name="connsiteX33-1373" fmla="*/ 1935480 w 4130040"/>
                  <a:gd name="connsiteY33-1374" fmla="*/ 708660 h 1508760"/>
                  <a:gd name="connsiteX34-1375" fmla="*/ 3058477 w 4130040"/>
                  <a:gd name="connsiteY34-1376" fmla="*/ 521969 h 1508760"/>
                  <a:gd name="connsiteX35-1377" fmla="*/ 2705100 w 4130040"/>
                  <a:gd name="connsiteY35-1378" fmla="*/ 518160 h 1508760"/>
                  <a:gd name="connsiteX36-1379" fmla="*/ 2560320 w 4130040"/>
                  <a:gd name="connsiteY36-1380" fmla="*/ 358140 h 1508760"/>
                  <a:gd name="connsiteX37-1381" fmla="*/ 2663190 w 4130040"/>
                  <a:gd name="connsiteY37-1382" fmla="*/ 318135 h 1508760"/>
                  <a:gd name="connsiteX38-1383" fmla="*/ 2666047 w 4130040"/>
                  <a:gd name="connsiteY38-1384" fmla="*/ 246221 h 1508760"/>
                  <a:gd name="connsiteX39-1385" fmla="*/ 2579370 w 4130040"/>
                  <a:gd name="connsiteY39-1386" fmla="*/ 228600 h 1508760"/>
                  <a:gd name="connsiteX40-1387" fmla="*/ 2624614 w 4130040"/>
                  <a:gd name="connsiteY40-1388" fmla="*/ 147161 h 1508760"/>
                  <a:gd name="connsiteX41-1389" fmla="*/ 2705100 w 4130040"/>
                  <a:gd name="connsiteY41-1390" fmla="*/ 68580 h 1508760"/>
                  <a:gd name="connsiteX42-1391" fmla="*/ 2644140 w 4130040"/>
                  <a:gd name="connsiteY42-1392" fmla="*/ 68580 h 1508760"/>
                  <a:gd name="connsiteX43-1393" fmla="*/ 2644140 w 4130040"/>
                  <a:gd name="connsiteY43-1394" fmla="*/ 0 h 1508760"/>
                  <a:gd name="connsiteX44-1395" fmla="*/ 2415540 w 4130040"/>
                  <a:gd name="connsiteY44-1396" fmla="*/ 15240 h 1508760"/>
                  <a:gd name="connsiteX45-1397" fmla="*/ 2255520 w 4130040"/>
                  <a:gd name="connsiteY45-1398" fmla="*/ 0 h 1508760"/>
                  <a:gd name="connsiteX46-1399" fmla="*/ 2255520 w 4130040"/>
                  <a:gd name="connsiteY46-1400" fmla="*/ 76200 h 1508760"/>
                  <a:gd name="connsiteX47-1401" fmla="*/ 2034540 w 4130040"/>
                  <a:gd name="connsiteY47-1402" fmla="*/ 38100 h 1508760"/>
                  <a:gd name="connsiteX48-1403" fmla="*/ 2049780 w 4130040"/>
                  <a:gd name="connsiteY48-1404" fmla="*/ 175260 h 1508760"/>
                  <a:gd name="connsiteX49-1405" fmla="*/ 1943100 w 4130040"/>
                  <a:gd name="connsiteY49-1406" fmla="*/ 137160 h 1508760"/>
                  <a:gd name="connsiteX50-1407" fmla="*/ 1447800 w 4130040"/>
                  <a:gd name="connsiteY50-1408" fmla="*/ 182880 h 1508760"/>
                  <a:gd name="connsiteX51-1409" fmla="*/ 1455420 w 4130040"/>
                  <a:gd name="connsiteY51-1410" fmla="*/ 266700 h 1508760"/>
                  <a:gd name="connsiteX52-1411" fmla="*/ 1348740 w 4130040"/>
                  <a:gd name="connsiteY52-1412" fmla="*/ 243840 h 1508760"/>
                  <a:gd name="connsiteX53-1413" fmla="*/ 1295400 w 4130040"/>
                  <a:gd name="connsiteY53-1414" fmla="*/ 236220 h 1508760"/>
                  <a:gd name="connsiteX54-1415" fmla="*/ 1249680 w 4130040"/>
                  <a:gd name="connsiteY54-1416" fmla="*/ 190500 h 1508760"/>
                  <a:gd name="connsiteX55-1417" fmla="*/ 1112520 w 4130040"/>
                  <a:gd name="connsiteY55-1418" fmla="*/ 243840 h 1508760"/>
                  <a:gd name="connsiteX56-1419" fmla="*/ 1021080 w 4130040"/>
                  <a:gd name="connsiteY56-1420" fmla="*/ 297180 h 1508760"/>
                  <a:gd name="connsiteX57-1421" fmla="*/ 967740 w 4130040"/>
                  <a:gd name="connsiteY57-1422" fmla="*/ 266700 h 1508760"/>
                  <a:gd name="connsiteX58-1423" fmla="*/ 861060 w 4130040"/>
                  <a:gd name="connsiteY58-1424" fmla="*/ 228600 h 1508760"/>
                  <a:gd name="connsiteX59-1425" fmla="*/ 838200 w 4130040"/>
                  <a:gd name="connsiteY59-1426" fmla="*/ 304800 h 1508760"/>
                  <a:gd name="connsiteX60-1427" fmla="*/ 777240 w 4130040"/>
                  <a:gd name="connsiteY60-1428" fmla="*/ 259080 h 1508760"/>
                  <a:gd name="connsiteX61-1429" fmla="*/ 205740 w 4130040"/>
                  <a:gd name="connsiteY61-1430" fmla="*/ 327660 h 1508760"/>
                  <a:gd name="connsiteX62-1431" fmla="*/ 236220 w 4130040"/>
                  <a:gd name="connsiteY62-1432" fmla="*/ 449580 h 1508760"/>
                  <a:gd name="connsiteX63-1433" fmla="*/ 419100 w 4130040"/>
                  <a:gd name="connsiteY63-1434" fmla="*/ 426720 h 1508760"/>
                  <a:gd name="connsiteX64-1435" fmla="*/ 0 w 4130040"/>
                  <a:gd name="connsiteY64-1436" fmla="*/ 1059180 h 1508760"/>
                  <a:gd name="connsiteX0-1437" fmla="*/ 0 w 4130040"/>
                  <a:gd name="connsiteY0-1438" fmla="*/ 1059180 h 1508760"/>
                  <a:gd name="connsiteX1-1439" fmla="*/ 289560 w 4130040"/>
                  <a:gd name="connsiteY1-1440" fmla="*/ 998220 h 1508760"/>
                  <a:gd name="connsiteX2-1441" fmla="*/ 304800 w 4130040"/>
                  <a:gd name="connsiteY2-1442" fmla="*/ 1310640 h 1508760"/>
                  <a:gd name="connsiteX3-1443" fmla="*/ 236220 w 4130040"/>
                  <a:gd name="connsiteY3-1444" fmla="*/ 1447800 h 1508760"/>
                  <a:gd name="connsiteX4-1445" fmla="*/ 662940 w 4130040"/>
                  <a:gd name="connsiteY4-1446" fmla="*/ 1463040 h 1508760"/>
                  <a:gd name="connsiteX5-1447" fmla="*/ 982980 w 4130040"/>
                  <a:gd name="connsiteY5-1448" fmla="*/ 1386840 h 1508760"/>
                  <a:gd name="connsiteX6-1449" fmla="*/ 1158240 w 4130040"/>
                  <a:gd name="connsiteY6-1450" fmla="*/ 1508760 h 1508760"/>
                  <a:gd name="connsiteX7-1451" fmla="*/ 1226820 w 4130040"/>
                  <a:gd name="connsiteY7-1452" fmla="*/ 1470660 h 1508760"/>
                  <a:gd name="connsiteX8-1453" fmla="*/ 1242060 w 4130040"/>
                  <a:gd name="connsiteY8-1454" fmla="*/ 1386840 h 1508760"/>
                  <a:gd name="connsiteX9-1455" fmla="*/ 1402080 w 4130040"/>
                  <a:gd name="connsiteY9-1456" fmla="*/ 1455420 h 1508760"/>
                  <a:gd name="connsiteX10-1457" fmla="*/ 1409700 w 4130040"/>
                  <a:gd name="connsiteY10-1458" fmla="*/ 1386840 h 1508760"/>
                  <a:gd name="connsiteX11-1459" fmla="*/ 1501140 w 4130040"/>
                  <a:gd name="connsiteY11-1460" fmla="*/ 1478280 h 1508760"/>
                  <a:gd name="connsiteX12-1461" fmla="*/ 1600200 w 4130040"/>
                  <a:gd name="connsiteY12-1462" fmla="*/ 1455420 h 1508760"/>
                  <a:gd name="connsiteX13-1463" fmla="*/ 1828800 w 4130040"/>
                  <a:gd name="connsiteY13-1464" fmla="*/ 1417320 h 1508760"/>
                  <a:gd name="connsiteX14-1465" fmla="*/ 1950720 w 4130040"/>
                  <a:gd name="connsiteY14-1466" fmla="*/ 1447800 h 1508760"/>
                  <a:gd name="connsiteX15-1467" fmla="*/ 4130040 w 4130040"/>
                  <a:gd name="connsiteY15-1468" fmla="*/ 1440180 h 1508760"/>
                  <a:gd name="connsiteX16-1469" fmla="*/ 4069080 w 4130040"/>
                  <a:gd name="connsiteY16-1470" fmla="*/ 1310640 h 1508760"/>
                  <a:gd name="connsiteX17-1471" fmla="*/ 4099560 w 4130040"/>
                  <a:gd name="connsiteY17-1472" fmla="*/ 1226820 h 1508760"/>
                  <a:gd name="connsiteX18-1473" fmla="*/ 4053840 w 4130040"/>
                  <a:gd name="connsiteY18-1474" fmla="*/ 1043940 h 1508760"/>
                  <a:gd name="connsiteX19-1475" fmla="*/ 4099560 w 4130040"/>
                  <a:gd name="connsiteY19-1476" fmla="*/ 853440 h 1508760"/>
                  <a:gd name="connsiteX20-1477" fmla="*/ 4030980 w 4130040"/>
                  <a:gd name="connsiteY20-1478" fmla="*/ 792480 h 1508760"/>
                  <a:gd name="connsiteX21-1479" fmla="*/ 3688080 w 4130040"/>
                  <a:gd name="connsiteY21-1480" fmla="*/ 815340 h 1508760"/>
                  <a:gd name="connsiteX22-1481" fmla="*/ 3566160 w 4130040"/>
                  <a:gd name="connsiteY22-1482" fmla="*/ 876300 h 1508760"/>
                  <a:gd name="connsiteX23-1483" fmla="*/ 3345180 w 4130040"/>
                  <a:gd name="connsiteY23-1484" fmla="*/ 792480 h 1508760"/>
                  <a:gd name="connsiteX24-1485" fmla="*/ 3192780 w 4130040"/>
                  <a:gd name="connsiteY24-1486" fmla="*/ 876300 h 1508760"/>
                  <a:gd name="connsiteX25-1487" fmla="*/ 3131820 w 4130040"/>
                  <a:gd name="connsiteY25-1488" fmla="*/ 883920 h 1508760"/>
                  <a:gd name="connsiteX26-1489" fmla="*/ 3131820 w 4130040"/>
                  <a:gd name="connsiteY26-1490" fmla="*/ 807720 h 1508760"/>
                  <a:gd name="connsiteX27-1491" fmla="*/ 2994660 w 4130040"/>
                  <a:gd name="connsiteY27-1492" fmla="*/ 830580 h 1508760"/>
                  <a:gd name="connsiteX28-1493" fmla="*/ 2964180 w 4130040"/>
                  <a:gd name="connsiteY28-1494" fmla="*/ 937260 h 1508760"/>
                  <a:gd name="connsiteX29-1495" fmla="*/ 2933700 w 4130040"/>
                  <a:gd name="connsiteY29-1496" fmla="*/ 792480 h 1508760"/>
                  <a:gd name="connsiteX30-1497" fmla="*/ 2415540 w 4130040"/>
                  <a:gd name="connsiteY30-1498" fmla="*/ 800100 h 1508760"/>
                  <a:gd name="connsiteX31-1499" fmla="*/ 1356360 w 4130040"/>
                  <a:gd name="connsiteY31-1500" fmla="*/ 792480 h 1508760"/>
                  <a:gd name="connsiteX32-1501" fmla="*/ 1485900 w 4130040"/>
                  <a:gd name="connsiteY32-1502" fmla="*/ 762000 h 1508760"/>
                  <a:gd name="connsiteX33-1503" fmla="*/ 1935480 w 4130040"/>
                  <a:gd name="connsiteY33-1504" fmla="*/ 708660 h 1508760"/>
                  <a:gd name="connsiteX34-1505" fmla="*/ 3058477 w 4130040"/>
                  <a:gd name="connsiteY34-1506" fmla="*/ 521969 h 1508760"/>
                  <a:gd name="connsiteX35-1507" fmla="*/ 2705100 w 4130040"/>
                  <a:gd name="connsiteY35-1508" fmla="*/ 518160 h 1508760"/>
                  <a:gd name="connsiteX36-1509" fmla="*/ 2560320 w 4130040"/>
                  <a:gd name="connsiteY36-1510" fmla="*/ 358140 h 1508760"/>
                  <a:gd name="connsiteX37-1511" fmla="*/ 2663190 w 4130040"/>
                  <a:gd name="connsiteY37-1512" fmla="*/ 318135 h 1508760"/>
                  <a:gd name="connsiteX38-1513" fmla="*/ 2666047 w 4130040"/>
                  <a:gd name="connsiteY38-1514" fmla="*/ 246221 h 1508760"/>
                  <a:gd name="connsiteX39-1515" fmla="*/ 2560320 w 4130040"/>
                  <a:gd name="connsiteY39-1516" fmla="*/ 238125 h 1508760"/>
                  <a:gd name="connsiteX40-1517" fmla="*/ 2624614 w 4130040"/>
                  <a:gd name="connsiteY40-1518" fmla="*/ 147161 h 1508760"/>
                  <a:gd name="connsiteX41-1519" fmla="*/ 2705100 w 4130040"/>
                  <a:gd name="connsiteY41-1520" fmla="*/ 68580 h 1508760"/>
                  <a:gd name="connsiteX42-1521" fmla="*/ 2644140 w 4130040"/>
                  <a:gd name="connsiteY42-1522" fmla="*/ 68580 h 1508760"/>
                  <a:gd name="connsiteX43-1523" fmla="*/ 2644140 w 4130040"/>
                  <a:gd name="connsiteY43-1524" fmla="*/ 0 h 1508760"/>
                  <a:gd name="connsiteX44-1525" fmla="*/ 2415540 w 4130040"/>
                  <a:gd name="connsiteY44-1526" fmla="*/ 15240 h 1508760"/>
                  <a:gd name="connsiteX45-1527" fmla="*/ 2255520 w 4130040"/>
                  <a:gd name="connsiteY45-1528" fmla="*/ 0 h 1508760"/>
                  <a:gd name="connsiteX46-1529" fmla="*/ 2255520 w 4130040"/>
                  <a:gd name="connsiteY46-1530" fmla="*/ 76200 h 1508760"/>
                  <a:gd name="connsiteX47-1531" fmla="*/ 2034540 w 4130040"/>
                  <a:gd name="connsiteY47-1532" fmla="*/ 38100 h 1508760"/>
                  <a:gd name="connsiteX48-1533" fmla="*/ 2049780 w 4130040"/>
                  <a:gd name="connsiteY48-1534" fmla="*/ 175260 h 1508760"/>
                  <a:gd name="connsiteX49-1535" fmla="*/ 1943100 w 4130040"/>
                  <a:gd name="connsiteY49-1536" fmla="*/ 137160 h 1508760"/>
                  <a:gd name="connsiteX50-1537" fmla="*/ 1447800 w 4130040"/>
                  <a:gd name="connsiteY50-1538" fmla="*/ 182880 h 1508760"/>
                  <a:gd name="connsiteX51-1539" fmla="*/ 1455420 w 4130040"/>
                  <a:gd name="connsiteY51-1540" fmla="*/ 266700 h 1508760"/>
                  <a:gd name="connsiteX52-1541" fmla="*/ 1348740 w 4130040"/>
                  <a:gd name="connsiteY52-1542" fmla="*/ 243840 h 1508760"/>
                  <a:gd name="connsiteX53-1543" fmla="*/ 1295400 w 4130040"/>
                  <a:gd name="connsiteY53-1544" fmla="*/ 236220 h 1508760"/>
                  <a:gd name="connsiteX54-1545" fmla="*/ 1249680 w 4130040"/>
                  <a:gd name="connsiteY54-1546" fmla="*/ 190500 h 1508760"/>
                  <a:gd name="connsiteX55-1547" fmla="*/ 1112520 w 4130040"/>
                  <a:gd name="connsiteY55-1548" fmla="*/ 243840 h 1508760"/>
                  <a:gd name="connsiteX56-1549" fmla="*/ 1021080 w 4130040"/>
                  <a:gd name="connsiteY56-1550" fmla="*/ 297180 h 1508760"/>
                  <a:gd name="connsiteX57-1551" fmla="*/ 967740 w 4130040"/>
                  <a:gd name="connsiteY57-1552" fmla="*/ 266700 h 1508760"/>
                  <a:gd name="connsiteX58-1553" fmla="*/ 861060 w 4130040"/>
                  <a:gd name="connsiteY58-1554" fmla="*/ 228600 h 1508760"/>
                  <a:gd name="connsiteX59-1555" fmla="*/ 838200 w 4130040"/>
                  <a:gd name="connsiteY59-1556" fmla="*/ 304800 h 1508760"/>
                  <a:gd name="connsiteX60-1557" fmla="*/ 777240 w 4130040"/>
                  <a:gd name="connsiteY60-1558" fmla="*/ 259080 h 1508760"/>
                  <a:gd name="connsiteX61-1559" fmla="*/ 205740 w 4130040"/>
                  <a:gd name="connsiteY61-1560" fmla="*/ 327660 h 1508760"/>
                  <a:gd name="connsiteX62-1561" fmla="*/ 236220 w 4130040"/>
                  <a:gd name="connsiteY62-1562" fmla="*/ 449580 h 1508760"/>
                  <a:gd name="connsiteX63-1563" fmla="*/ 419100 w 4130040"/>
                  <a:gd name="connsiteY63-1564" fmla="*/ 426720 h 1508760"/>
                  <a:gd name="connsiteX64-1565" fmla="*/ 0 w 4130040"/>
                  <a:gd name="connsiteY64-1566" fmla="*/ 1059180 h 1508760"/>
                  <a:gd name="connsiteX0-1567" fmla="*/ 0 w 4130040"/>
                  <a:gd name="connsiteY0-1568" fmla="*/ 1059180 h 1508760"/>
                  <a:gd name="connsiteX1-1569" fmla="*/ 289560 w 4130040"/>
                  <a:gd name="connsiteY1-1570" fmla="*/ 998220 h 1508760"/>
                  <a:gd name="connsiteX2-1571" fmla="*/ 304800 w 4130040"/>
                  <a:gd name="connsiteY2-1572" fmla="*/ 1310640 h 1508760"/>
                  <a:gd name="connsiteX3-1573" fmla="*/ 236220 w 4130040"/>
                  <a:gd name="connsiteY3-1574" fmla="*/ 1447800 h 1508760"/>
                  <a:gd name="connsiteX4-1575" fmla="*/ 662940 w 4130040"/>
                  <a:gd name="connsiteY4-1576" fmla="*/ 1463040 h 1508760"/>
                  <a:gd name="connsiteX5-1577" fmla="*/ 982980 w 4130040"/>
                  <a:gd name="connsiteY5-1578" fmla="*/ 1386840 h 1508760"/>
                  <a:gd name="connsiteX6-1579" fmla="*/ 1158240 w 4130040"/>
                  <a:gd name="connsiteY6-1580" fmla="*/ 1508760 h 1508760"/>
                  <a:gd name="connsiteX7-1581" fmla="*/ 1226820 w 4130040"/>
                  <a:gd name="connsiteY7-1582" fmla="*/ 1470660 h 1508760"/>
                  <a:gd name="connsiteX8-1583" fmla="*/ 1242060 w 4130040"/>
                  <a:gd name="connsiteY8-1584" fmla="*/ 1386840 h 1508760"/>
                  <a:gd name="connsiteX9-1585" fmla="*/ 1402080 w 4130040"/>
                  <a:gd name="connsiteY9-1586" fmla="*/ 1455420 h 1508760"/>
                  <a:gd name="connsiteX10-1587" fmla="*/ 1409700 w 4130040"/>
                  <a:gd name="connsiteY10-1588" fmla="*/ 1386840 h 1508760"/>
                  <a:gd name="connsiteX11-1589" fmla="*/ 1501140 w 4130040"/>
                  <a:gd name="connsiteY11-1590" fmla="*/ 1478280 h 1508760"/>
                  <a:gd name="connsiteX12-1591" fmla="*/ 1600200 w 4130040"/>
                  <a:gd name="connsiteY12-1592" fmla="*/ 1455420 h 1508760"/>
                  <a:gd name="connsiteX13-1593" fmla="*/ 1828800 w 4130040"/>
                  <a:gd name="connsiteY13-1594" fmla="*/ 1417320 h 1508760"/>
                  <a:gd name="connsiteX14-1595" fmla="*/ 1950720 w 4130040"/>
                  <a:gd name="connsiteY14-1596" fmla="*/ 1447800 h 1508760"/>
                  <a:gd name="connsiteX15-1597" fmla="*/ 4130040 w 4130040"/>
                  <a:gd name="connsiteY15-1598" fmla="*/ 1440180 h 1508760"/>
                  <a:gd name="connsiteX16-1599" fmla="*/ 4069080 w 4130040"/>
                  <a:gd name="connsiteY16-1600" fmla="*/ 1310640 h 1508760"/>
                  <a:gd name="connsiteX17-1601" fmla="*/ 4099560 w 4130040"/>
                  <a:gd name="connsiteY17-1602" fmla="*/ 1226820 h 1508760"/>
                  <a:gd name="connsiteX18-1603" fmla="*/ 4053840 w 4130040"/>
                  <a:gd name="connsiteY18-1604" fmla="*/ 1043940 h 1508760"/>
                  <a:gd name="connsiteX19-1605" fmla="*/ 4099560 w 4130040"/>
                  <a:gd name="connsiteY19-1606" fmla="*/ 853440 h 1508760"/>
                  <a:gd name="connsiteX20-1607" fmla="*/ 4030980 w 4130040"/>
                  <a:gd name="connsiteY20-1608" fmla="*/ 792480 h 1508760"/>
                  <a:gd name="connsiteX21-1609" fmla="*/ 3688080 w 4130040"/>
                  <a:gd name="connsiteY21-1610" fmla="*/ 815340 h 1508760"/>
                  <a:gd name="connsiteX22-1611" fmla="*/ 3566160 w 4130040"/>
                  <a:gd name="connsiteY22-1612" fmla="*/ 876300 h 1508760"/>
                  <a:gd name="connsiteX23-1613" fmla="*/ 3345180 w 4130040"/>
                  <a:gd name="connsiteY23-1614" fmla="*/ 792480 h 1508760"/>
                  <a:gd name="connsiteX24-1615" fmla="*/ 3192780 w 4130040"/>
                  <a:gd name="connsiteY24-1616" fmla="*/ 876300 h 1508760"/>
                  <a:gd name="connsiteX25-1617" fmla="*/ 3131820 w 4130040"/>
                  <a:gd name="connsiteY25-1618" fmla="*/ 883920 h 1508760"/>
                  <a:gd name="connsiteX26-1619" fmla="*/ 3131820 w 4130040"/>
                  <a:gd name="connsiteY26-1620" fmla="*/ 807720 h 1508760"/>
                  <a:gd name="connsiteX27-1621" fmla="*/ 2994660 w 4130040"/>
                  <a:gd name="connsiteY27-1622" fmla="*/ 830580 h 1508760"/>
                  <a:gd name="connsiteX28-1623" fmla="*/ 2964180 w 4130040"/>
                  <a:gd name="connsiteY28-1624" fmla="*/ 937260 h 1508760"/>
                  <a:gd name="connsiteX29-1625" fmla="*/ 2933700 w 4130040"/>
                  <a:gd name="connsiteY29-1626" fmla="*/ 792480 h 1508760"/>
                  <a:gd name="connsiteX30-1627" fmla="*/ 2415540 w 4130040"/>
                  <a:gd name="connsiteY30-1628" fmla="*/ 800100 h 1508760"/>
                  <a:gd name="connsiteX31-1629" fmla="*/ 1356360 w 4130040"/>
                  <a:gd name="connsiteY31-1630" fmla="*/ 792480 h 1508760"/>
                  <a:gd name="connsiteX32-1631" fmla="*/ 1485900 w 4130040"/>
                  <a:gd name="connsiteY32-1632" fmla="*/ 762000 h 1508760"/>
                  <a:gd name="connsiteX33-1633" fmla="*/ 1935480 w 4130040"/>
                  <a:gd name="connsiteY33-1634" fmla="*/ 708660 h 1508760"/>
                  <a:gd name="connsiteX34-1635" fmla="*/ 3058477 w 4130040"/>
                  <a:gd name="connsiteY34-1636" fmla="*/ 521969 h 1508760"/>
                  <a:gd name="connsiteX35-1637" fmla="*/ 2705100 w 4130040"/>
                  <a:gd name="connsiteY35-1638" fmla="*/ 518160 h 1508760"/>
                  <a:gd name="connsiteX36-1639" fmla="*/ 2560320 w 4130040"/>
                  <a:gd name="connsiteY36-1640" fmla="*/ 358140 h 1508760"/>
                  <a:gd name="connsiteX37-1641" fmla="*/ 2663190 w 4130040"/>
                  <a:gd name="connsiteY37-1642" fmla="*/ 318135 h 1508760"/>
                  <a:gd name="connsiteX38-1643" fmla="*/ 2666047 w 4130040"/>
                  <a:gd name="connsiteY38-1644" fmla="*/ 246221 h 1508760"/>
                  <a:gd name="connsiteX39-1645" fmla="*/ 2560320 w 4130040"/>
                  <a:gd name="connsiteY39-1646" fmla="*/ 238125 h 1508760"/>
                  <a:gd name="connsiteX40-1647" fmla="*/ 2624614 w 4130040"/>
                  <a:gd name="connsiteY40-1648" fmla="*/ 147161 h 1508760"/>
                  <a:gd name="connsiteX41-1649" fmla="*/ 2690812 w 4130040"/>
                  <a:gd name="connsiteY41-1650" fmla="*/ 78105 h 1508760"/>
                  <a:gd name="connsiteX42-1651" fmla="*/ 2644140 w 4130040"/>
                  <a:gd name="connsiteY42-1652" fmla="*/ 68580 h 1508760"/>
                  <a:gd name="connsiteX43-1653" fmla="*/ 2644140 w 4130040"/>
                  <a:gd name="connsiteY43-1654" fmla="*/ 0 h 1508760"/>
                  <a:gd name="connsiteX44-1655" fmla="*/ 2415540 w 4130040"/>
                  <a:gd name="connsiteY44-1656" fmla="*/ 15240 h 1508760"/>
                  <a:gd name="connsiteX45-1657" fmla="*/ 2255520 w 4130040"/>
                  <a:gd name="connsiteY45-1658" fmla="*/ 0 h 1508760"/>
                  <a:gd name="connsiteX46-1659" fmla="*/ 2255520 w 4130040"/>
                  <a:gd name="connsiteY46-1660" fmla="*/ 76200 h 1508760"/>
                  <a:gd name="connsiteX47-1661" fmla="*/ 2034540 w 4130040"/>
                  <a:gd name="connsiteY47-1662" fmla="*/ 38100 h 1508760"/>
                  <a:gd name="connsiteX48-1663" fmla="*/ 2049780 w 4130040"/>
                  <a:gd name="connsiteY48-1664" fmla="*/ 175260 h 1508760"/>
                  <a:gd name="connsiteX49-1665" fmla="*/ 1943100 w 4130040"/>
                  <a:gd name="connsiteY49-1666" fmla="*/ 137160 h 1508760"/>
                  <a:gd name="connsiteX50-1667" fmla="*/ 1447800 w 4130040"/>
                  <a:gd name="connsiteY50-1668" fmla="*/ 182880 h 1508760"/>
                  <a:gd name="connsiteX51-1669" fmla="*/ 1455420 w 4130040"/>
                  <a:gd name="connsiteY51-1670" fmla="*/ 266700 h 1508760"/>
                  <a:gd name="connsiteX52-1671" fmla="*/ 1348740 w 4130040"/>
                  <a:gd name="connsiteY52-1672" fmla="*/ 243840 h 1508760"/>
                  <a:gd name="connsiteX53-1673" fmla="*/ 1295400 w 4130040"/>
                  <a:gd name="connsiteY53-1674" fmla="*/ 236220 h 1508760"/>
                  <a:gd name="connsiteX54-1675" fmla="*/ 1249680 w 4130040"/>
                  <a:gd name="connsiteY54-1676" fmla="*/ 190500 h 1508760"/>
                  <a:gd name="connsiteX55-1677" fmla="*/ 1112520 w 4130040"/>
                  <a:gd name="connsiteY55-1678" fmla="*/ 243840 h 1508760"/>
                  <a:gd name="connsiteX56-1679" fmla="*/ 1021080 w 4130040"/>
                  <a:gd name="connsiteY56-1680" fmla="*/ 297180 h 1508760"/>
                  <a:gd name="connsiteX57-1681" fmla="*/ 967740 w 4130040"/>
                  <a:gd name="connsiteY57-1682" fmla="*/ 266700 h 1508760"/>
                  <a:gd name="connsiteX58-1683" fmla="*/ 861060 w 4130040"/>
                  <a:gd name="connsiteY58-1684" fmla="*/ 228600 h 1508760"/>
                  <a:gd name="connsiteX59-1685" fmla="*/ 838200 w 4130040"/>
                  <a:gd name="connsiteY59-1686" fmla="*/ 304800 h 1508760"/>
                  <a:gd name="connsiteX60-1687" fmla="*/ 777240 w 4130040"/>
                  <a:gd name="connsiteY60-1688" fmla="*/ 259080 h 1508760"/>
                  <a:gd name="connsiteX61-1689" fmla="*/ 205740 w 4130040"/>
                  <a:gd name="connsiteY61-1690" fmla="*/ 327660 h 1508760"/>
                  <a:gd name="connsiteX62-1691" fmla="*/ 236220 w 4130040"/>
                  <a:gd name="connsiteY62-1692" fmla="*/ 449580 h 1508760"/>
                  <a:gd name="connsiteX63-1693" fmla="*/ 419100 w 4130040"/>
                  <a:gd name="connsiteY63-1694" fmla="*/ 426720 h 1508760"/>
                  <a:gd name="connsiteX64-1695" fmla="*/ 0 w 4130040"/>
                  <a:gd name="connsiteY64-1696" fmla="*/ 1059180 h 1508760"/>
                  <a:gd name="connsiteX0-1697" fmla="*/ 0 w 4130040"/>
                  <a:gd name="connsiteY0-1698" fmla="*/ 1059180 h 1508760"/>
                  <a:gd name="connsiteX1-1699" fmla="*/ 289560 w 4130040"/>
                  <a:gd name="connsiteY1-1700" fmla="*/ 998220 h 1508760"/>
                  <a:gd name="connsiteX2-1701" fmla="*/ 304800 w 4130040"/>
                  <a:gd name="connsiteY2-1702" fmla="*/ 1310640 h 1508760"/>
                  <a:gd name="connsiteX3-1703" fmla="*/ 236220 w 4130040"/>
                  <a:gd name="connsiteY3-1704" fmla="*/ 1447800 h 1508760"/>
                  <a:gd name="connsiteX4-1705" fmla="*/ 662940 w 4130040"/>
                  <a:gd name="connsiteY4-1706" fmla="*/ 1463040 h 1508760"/>
                  <a:gd name="connsiteX5-1707" fmla="*/ 982980 w 4130040"/>
                  <a:gd name="connsiteY5-1708" fmla="*/ 1386840 h 1508760"/>
                  <a:gd name="connsiteX6-1709" fmla="*/ 1158240 w 4130040"/>
                  <a:gd name="connsiteY6-1710" fmla="*/ 1508760 h 1508760"/>
                  <a:gd name="connsiteX7-1711" fmla="*/ 1226820 w 4130040"/>
                  <a:gd name="connsiteY7-1712" fmla="*/ 1470660 h 1508760"/>
                  <a:gd name="connsiteX8-1713" fmla="*/ 1242060 w 4130040"/>
                  <a:gd name="connsiteY8-1714" fmla="*/ 1386840 h 1508760"/>
                  <a:gd name="connsiteX9-1715" fmla="*/ 1402080 w 4130040"/>
                  <a:gd name="connsiteY9-1716" fmla="*/ 1455420 h 1508760"/>
                  <a:gd name="connsiteX10-1717" fmla="*/ 1409700 w 4130040"/>
                  <a:gd name="connsiteY10-1718" fmla="*/ 1386840 h 1508760"/>
                  <a:gd name="connsiteX11-1719" fmla="*/ 1501140 w 4130040"/>
                  <a:gd name="connsiteY11-1720" fmla="*/ 1478280 h 1508760"/>
                  <a:gd name="connsiteX12-1721" fmla="*/ 1600200 w 4130040"/>
                  <a:gd name="connsiteY12-1722" fmla="*/ 1455420 h 1508760"/>
                  <a:gd name="connsiteX13-1723" fmla="*/ 1828800 w 4130040"/>
                  <a:gd name="connsiteY13-1724" fmla="*/ 1417320 h 1508760"/>
                  <a:gd name="connsiteX14-1725" fmla="*/ 1950720 w 4130040"/>
                  <a:gd name="connsiteY14-1726" fmla="*/ 1447800 h 1508760"/>
                  <a:gd name="connsiteX15-1727" fmla="*/ 4130040 w 4130040"/>
                  <a:gd name="connsiteY15-1728" fmla="*/ 1440180 h 1508760"/>
                  <a:gd name="connsiteX16-1729" fmla="*/ 4069080 w 4130040"/>
                  <a:gd name="connsiteY16-1730" fmla="*/ 1310640 h 1508760"/>
                  <a:gd name="connsiteX17-1731" fmla="*/ 4099560 w 4130040"/>
                  <a:gd name="connsiteY17-1732" fmla="*/ 1226820 h 1508760"/>
                  <a:gd name="connsiteX18-1733" fmla="*/ 4053840 w 4130040"/>
                  <a:gd name="connsiteY18-1734" fmla="*/ 1043940 h 1508760"/>
                  <a:gd name="connsiteX19-1735" fmla="*/ 4099560 w 4130040"/>
                  <a:gd name="connsiteY19-1736" fmla="*/ 853440 h 1508760"/>
                  <a:gd name="connsiteX20-1737" fmla="*/ 4030980 w 4130040"/>
                  <a:gd name="connsiteY20-1738" fmla="*/ 792480 h 1508760"/>
                  <a:gd name="connsiteX21-1739" fmla="*/ 3688080 w 4130040"/>
                  <a:gd name="connsiteY21-1740" fmla="*/ 815340 h 1508760"/>
                  <a:gd name="connsiteX22-1741" fmla="*/ 3566160 w 4130040"/>
                  <a:gd name="connsiteY22-1742" fmla="*/ 876300 h 1508760"/>
                  <a:gd name="connsiteX23-1743" fmla="*/ 3345180 w 4130040"/>
                  <a:gd name="connsiteY23-1744" fmla="*/ 792480 h 1508760"/>
                  <a:gd name="connsiteX24-1745" fmla="*/ 3192780 w 4130040"/>
                  <a:gd name="connsiteY24-1746" fmla="*/ 876300 h 1508760"/>
                  <a:gd name="connsiteX25-1747" fmla="*/ 3131820 w 4130040"/>
                  <a:gd name="connsiteY25-1748" fmla="*/ 883920 h 1508760"/>
                  <a:gd name="connsiteX26-1749" fmla="*/ 3131820 w 4130040"/>
                  <a:gd name="connsiteY26-1750" fmla="*/ 807720 h 1508760"/>
                  <a:gd name="connsiteX27-1751" fmla="*/ 2994660 w 4130040"/>
                  <a:gd name="connsiteY27-1752" fmla="*/ 830580 h 1508760"/>
                  <a:gd name="connsiteX28-1753" fmla="*/ 2964180 w 4130040"/>
                  <a:gd name="connsiteY28-1754" fmla="*/ 937260 h 1508760"/>
                  <a:gd name="connsiteX29-1755" fmla="*/ 2933700 w 4130040"/>
                  <a:gd name="connsiteY29-1756" fmla="*/ 792480 h 1508760"/>
                  <a:gd name="connsiteX30-1757" fmla="*/ 2415540 w 4130040"/>
                  <a:gd name="connsiteY30-1758" fmla="*/ 800100 h 1508760"/>
                  <a:gd name="connsiteX31-1759" fmla="*/ 1356360 w 4130040"/>
                  <a:gd name="connsiteY31-1760" fmla="*/ 792480 h 1508760"/>
                  <a:gd name="connsiteX32-1761" fmla="*/ 1485900 w 4130040"/>
                  <a:gd name="connsiteY32-1762" fmla="*/ 762000 h 1508760"/>
                  <a:gd name="connsiteX33-1763" fmla="*/ 1935480 w 4130040"/>
                  <a:gd name="connsiteY33-1764" fmla="*/ 708660 h 1508760"/>
                  <a:gd name="connsiteX34-1765" fmla="*/ 3058477 w 4130040"/>
                  <a:gd name="connsiteY34-1766" fmla="*/ 521969 h 1508760"/>
                  <a:gd name="connsiteX35-1767" fmla="*/ 2705100 w 4130040"/>
                  <a:gd name="connsiteY35-1768" fmla="*/ 518160 h 1508760"/>
                  <a:gd name="connsiteX36-1769" fmla="*/ 2560320 w 4130040"/>
                  <a:gd name="connsiteY36-1770" fmla="*/ 358140 h 1508760"/>
                  <a:gd name="connsiteX37-1771" fmla="*/ 2663190 w 4130040"/>
                  <a:gd name="connsiteY37-1772" fmla="*/ 318135 h 1508760"/>
                  <a:gd name="connsiteX38-1773" fmla="*/ 2666047 w 4130040"/>
                  <a:gd name="connsiteY38-1774" fmla="*/ 246221 h 1508760"/>
                  <a:gd name="connsiteX39-1775" fmla="*/ 2560320 w 4130040"/>
                  <a:gd name="connsiteY39-1776" fmla="*/ 238125 h 1508760"/>
                  <a:gd name="connsiteX40-1777" fmla="*/ 2624614 w 4130040"/>
                  <a:gd name="connsiteY40-1778" fmla="*/ 147161 h 1508760"/>
                  <a:gd name="connsiteX41-1779" fmla="*/ 2733674 w 4130040"/>
                  <a:gd name="connsiteY41-1780" fmla="*/ 70962 h 1508760"/>
                  <a:gd name="connsiteX42-1781" fmla="*/ 2644140 w 4130040"/>
                  <a:gd name="connsiteY42-1782" fmla="*/ 68580 h 1508760"/>
                  <a:gd name="connsiteX43-1783" fmla="*/ 2644140 w 4130040"/>
                  <a:gd name="connsiteY43-1784" fmla="*/ 0 h 1508760"/>
                  <a:gd name="connsiteX44-1785" fmla="*/ 2415540 w 4130040"/>
                  <a:gd name="connsiteY44-1786" fmla="*/ 15240 h 1508760"/>
                  <a:gd name="connsiteX45-1787" fmla="*/ 2255520 w 4130040"/>
                  <a:gd name="connsiteY45-1788" fmla="*/ 0 h 1508760"/>
                  <a:gd name="connsiteX46-1789" fmla="*/ 2255520 w 4130040"/>
                  <a:gd name="connsiteY46-1790" fmla="*/ 76200 h 1508760"/>
                  <a:gd name="connsiteX47-1791" fmla="*/ 2034540 w 4130040"/>
                  <a:gd name="connsiteY47-1792" fmla="*/ 38100 h 1508760"/>
                  <a:gd name="connsiteX48-1793" fmla="*/ 2049780 w 4130040"/>
                  <a:gd name="connsiteY48-1794" fmla="*/ 175260 h 1508760"/>
                  <a:gd name="connsiteX49-1795" fmla="*/ 1943100 w 4130040"/>
                  <a:gd name="connsiteY49-1796" fmla="*/ 137160 h 1508760"/>
                  <a:gd name="connsiteX50-1797" fmla="*/ 1447800 w 4130040"/>
                  <a:gd name="connsiteY50-1798" fmla="*/ 182880 h 1508760"/>
                  <a:gd name="connsiteX51-1799" fmla="*/ 1455420 w 4130040"/>
                  <a:gd name="connsiteY51-1800" fmla="*/ 266700 h 1508760"/>
                  <a:gd name="connsiteX52-1801" fmla="*/ 1348740 w 4130040"/>
                  <a:gd name="connsiteY52-1802" fmla="*/ 243840 h 1508760"/>
                  <a:gd name="connsiteX53-1803" fmla="*/ 1295400 w 4130040"/>
                  <a:gd name="connsiteY53-1804" fmla="*/ 236220 h 1508760"/>
                  <a:gd name="connsiteX54-1805" fmla="*/ 1249680 w 4130040"/>
                  <a:gd name="connsiteY54-1806" fmla="*/ 190500 h 1508760"/>
                  <a:gd name="connsiteX55-1807" fmla="*/ 1112520 w 4130040"/>
                  <a:gd name="connsiteY55-1808" fmla="*/ 243840 h 1508760"/>
                  <a:gd name="connsiteX56-1809" fmla="*/ 1021080 w 4130040"/>
                  <a:gd name="connsiteY56-1810" fmla="*/ 297180 h 1508760"/>
                  <a:gd name="connsiteX57-1811" fmla="*/ 967740 w 4130040"/>
                  <a:gd name="connsiteY57-1812" fmla="*/ 266700 h 1508760"/>
                  <a:gd name="connsiteX58-1813" fmla="*/ 861060 w 4130040"/>
                  <a:gd name="connsiteY58-1814" fmla="*/ 228600 h 1508760"/>
                  <a:gd name="connsiteX59-1815" fmla="*/ 838200 w 4130040"/>
                  <a:gd name="connsiteY59-1816" fmla="*/ 304800 h 1508760"/>
                  <a:gd name="connsiteX60-1817" fmla="*/ 777240 w 4130040"/>
                  <a:gd name="connsiteY60-1818" fmla="*/ 259080 h 1508760"/>
                  <a:gd name="connsiteX61-1819" fmla="*/ 205740 w 4130040"/>
                  <a:gd name="connsiteY61-1820" fmla="*/ 327660 h 1508760"/>
                  <a:gd name="connsiteX62-1821" fmla="*/ 236220 w 4130040"/>
                  <a:gd name="connsiteY62-1822" fmla="*/ 449580 h 1508760"/>
                  <a:gd name="connsiteX63-1823" fmla="*/ 419100 w 4130040"/>
                  <a:gd name="connsiteY63-1824" fmla="*/ 426720 h 1508760"/>
                  <a:gd name="connsiteX64-1825" fmla="*/ 0 w 4130040"/>
                  <a:gd name="connsiteY64-1826" fmla="*/ 1059180 h 1508760"/>
                  <a:gd name="connsiteX0-1827" fmla="*/ 0 w 4130040"/>
                  <a:gd name="connsiteY0-1828" fmla="*/ 1059180 h 1508760"/>
                  <a:gd name="connsiteX1-1829" fmla="*/ 289560 w 4130040"/>
                  <a:gd name="connsiteY1-1830" fmla="*/ 998220 h 1508760"/>
                  <a:gd name="connsiteX2-1831" fmla="*/ 304800 w 4130040"/>
                  <a:gd name="connsiteY2-1832" fmla="*/ 1310640 h 1508760"/>
                  <a:gd name="connsiteX3-1833" fmla="*/ 236220 w 4130040"/>
                  <a:gd name="connsiteY3-1834" fmla="*/ 1447800 h 1508760"/>
                  <a:gd name="connsiteX4-1835" fmla="*/ 662940 w 4130040"/>
                  <a:gd name="connsiteY4-1836" fmla="*/ 1463040 h 1508760"/>
                  <a:gd name="connsiteX5-1837" fmla="*/ 982980 w 4130040"/>
                  <a:gd name="connsiteY5-1838" fmla="*/ 1386840 h 1508760"/>
                  <a:gd name="connsiteX6-1839" fmla="*/ 1158240 w 4130040"/>
                  <a:gd name="connsiteY6-1840" fmla="*/ 1508760 h 1508760"/>
                  <a:gd name="connsiteX7-1841" fmla="*/ 1226820 w 4130040"/>
                  <a:gd name="connsiteY7-1842" fmla="*/ 1470660 h 1508760"/>
                  <a:gd name="connsiteX8-1843" fmla="*/ 1242060 w 4130040"/>
                  <a:gd name="connsiteY8-1844" fmla="*/ 1386840 h 1508760"/>
                  <a:gd name="connsiteX9-1845" fmla="*/ 1402080 w 4130040"/>
                  <a:gd name="connsiteY9-1846" fmla="*/ 1455420 h 1508760"/>
                  <a:gd name="connsiteX10-1847" fmla="*/ 1409700 w 4130040"/>
                  <a:gd name="connsiteY10-1848" fmla="*/ 1386840 h 1508760"/>
                  <a:gd name="connsiteX11-1849" fmla="*/ 1501140 w 4130040"/>
                  <a:gd name="connsiteY11-1850" fmla="*/ 1478280 h 1508760"/>
                  <a:gd name="connsiteX12-1851" fmla="*/ 1600200 w 4130040"/>
                  <a:gd name="connsiteY12-1852" fmla="*/ 1455420 h 1508760"/>
                  <a:gd name="connsiteX13-1853" fmla="*/ 1828800 w 4130040"/>
                  <a:gd name="connsiteY13-1854" fmla="*/ 1417320 h 1508760"/>
                  <a:gd name="connsiteX14-1855" fmla="*/ 1950720 w 4130040"/>
                  <a:gd name="connsiteY14-1856" fmla="*/ 1447800 h 1508760"/>
                  <a:gd name="connsiteX15-1857" fmla="*/ 4130040 w 4130040"/>
                  <a:gd name="connsiteY15-1858" fmla="*/ 1440180 h 1508760"/>
                  <a:gd name="connsiteX16-1859" fmla="*/ 4069080 w 4130040"/>
                  <a:gd name="connsiteY16-1860" fmla="*/ 1310640 h 1508760"/>
                  <a:gd name="connsiteX17-1861" fmla="*/ 4099560 w 4130040"/>
                  <a:gd name="connsiteY17-1862" fmla="*/ 1226820 h 1508760"/>
                  <a:gd name="connsiteX18-1863" fmla="*/ 4053840 w 4130040"/>
                  <a:gd name="connsiteY18-1864" fmla="*/ 1043940 h 1508760"/>
                  <a:gd name="connsiteX19-1865" fmla="*/ 4099560 w 4130040"/>
                  <a:gd name="connsiteY19-1866" fmla="*/ 853440 h 1508760"/>
                  <a:gd name="connsiteX20-1867" fmla="*/ 4030980 w 4130040"/>
                  <a:gd name="connsiteY20-1868" fmla="*/ 792480 h 1508760"/>
                  <a:gd name="connsiteX21-1869" fmla="*/ 3688080 w 4130040"/>
                  <a:gd name="connsiteY21-1870" fmla="*/ 815340 h 1508760"/>
                  <a:gd name="connsiteX22-1871" fmla="*/ 3566160 w 4130040"/>
                  <a:gd name="connsiteY22-1872" fmla="*/ 876300 h 1508760"/>
                  <a:gd name="connsiteX23-1873" fmla="*/ 3345180 w 4130040"/>
                  <a:gd name="connsiteY23-1874" fmla="*/ 792480 h 1508760"/>
                  <a:gd name="connsiteX24-1875" fmla="*/ 3192780 w 4130040"/>
                  <a:gd name="connsiteY24-1876" fmla="*/ 876300 h 1508760"/>
                  <a:gd name="connsiteX25-1877" fmla="*/ 3131820 w 4130040"/>
                  <a:gd name="connsiteY25-1878" fmla="*/ 883920 h 1508760"/>
                  <a:gd name="connsiteX26-1879" fmla="*/ 3131820 w 4130040"/>
                  <a:gd name="connsiteY26-1880" fmla="*/ 807720 h 1508760"/>
                  <a:gd name="connsiteX27-1881" fmla="*/ 2994660 w 4130040"/>
                  <a:gd name="connsiteY27-1882" fmla="*/ 830580 h 1508760"/>
                  <a:gd name="connsiteX28-1883" fmla="*/ 2964180 w 4130040"/>
                  <a:gd name="connsiteY28-1884" fmla="*/ 937260 h 1508760"/>
                  <a:gd name="connsiteX29-1885" fmla="*/ 2933700 w 4130040"/>
                  <a:gd name="connsiteY29-1886" fmla="*/ 792480 h 1508760"/>
                  <a:gd name="connsiteX30-1887" fmla="*/ 2415540 w 4130040"/>
                  <a:gd name="connsiteY30-1888" fmla="*/ 800100 h 1508760"/>
                  <a:gd name="connsiteX31-1889" fmla="*/ 1356360 w 4130040"/>
                  <a:gd name="connsiteY31-1890" fmla="*/ 792480 h 1508760"/>
                  <a:gd name="connsiteX32-1891" fmla="*/ 1485900 w 4130040"/>
                  <a:gd name="connsiteY32-1892" fmla="*/ 762000 h 1508760"/>
                  <a:gd name="connsiteX33-1893" fmla="*/ 1935480 w 4130040"/>
                  <a:gd name="connsiteY33-1894" fmla="*/ 708660 h 1508760"/>
                  <a:gd name="connsiteX34-1895" fmla="*/ 3058477 w 4130040"/>
                  <a:gd name="connsiteY34-1896" fmla="*/ 521969 h 1508760"/>
                  <a:gd name="connsiteX35-1897" fmla="*/ 2705100 w 4130040"/>
                  <a:gd name="connsiteY35-1898" fmla="*/ 518160 h 1508760"/>
                  <a:gd name="connsiteX36-1899" fmla="*/ 2560320 w 4130040"/>
                  <a:gd name="connsiteY36-1900" fmla="*/ 358140 h 1508760"/>
                  <a:gd name="connsiteX37-1901" fmla="*/ 2663190 w 4130040"/>
                  <a:gd name="connsiteY37-1902" fmla="*/ 318135 h 1508760"/>
                  <a:gd name="connsiteX38-1903" fmla="*/ 2666047 w 4130040"/>
                  <a:gd name="connsiteY38-1904" fmla="*/ 246221 h 1508760"/>
                  <a:gd name="connsiteX39-1905" fmla="*/ 2560320 w 4130040"/>
                  <a:gd name="connsiteY39-1906" fmla="*/ 238125 h 1508760"/>
                  <a:gd name="connsiteX40-1907" fmla="*/ 2624614 w 4130040"/>
                  <a:gd name="connsiteY40-1908" fmla="*/ 147161 h 1508760"/>
                  <a:gd name="connsiteX41-1909" fmla="*/ 2733674 w 4130040"/>
                  <a:gd name="connsiteY41-1910" fmla="*/ 70962 h 1508760"/>
                  <a:gd name="connsiteX42-1911" fmla="*/ 2644140 w 4130040"/>
                  <a:gd name="connsiteY42-1912" fmla="*/ 68580 h 1508760"/>
                  <a:gd name="connsiteX43-1913" fmla="*/ 2644140 w 4130040"/>
                  <a:gd name="connsiteY43-1914" fmla="*/ 0 h 1508760"/>
                  <a:gd name="connsiteX44-1915" fmla="*/ 2415540 w 4130040"/>
                  <a:gd name="connsiteY44-1916" fmla="*/ 15240 h 1508760"/>
                  <a:gd name="connsiteX45-1917" fmla="*/ 2255520 w 4130040"/>
                  <a:gd name="connsiteY45-1918" fmla="*/ 0 h 1508760"/>
                  <a:gd name="connsiteX46-1919" fmla="*/ 2224564 w 4130040"/>
                  <a:gd name="connsiteY46-1920" fmla="*/ 42862 h 1508760"/>
                  <a:gd name="connsiteX47-1921" fmla="*/ 2034540 w 4130040"/>
                  <a:gd name="connsiteY47-1922" fmla="*/ 38100 h 1508760"/>
                  <a:gd name="connsiteX48-1923" fmla="*/ 2049780 w 4130040"/>
                  <a:gd name="connsiteY48-1924" fmla="*/ 175260 h 1508760"/>
                  <a:gd name="connsiteX49-1925" fmla="*/ 1943100 w 4130040"/>
                  <a:gd name="connsiteY49-1926" fmla="*/ 137160 h 1508760"/>
                  <a:gd name="connsiteX50-1927" fmla="*/ 1447800 w 4130040"/>
                  <a:gd name="connsiteY50-1928" fmla="*/ 182880 h 1508760"/>
                  <a:gd name="connsiteX51-1929" fmla="*/ 1455420 w 4130040"/>
                  <a:gd name="connsiteY51-1930" fmla="*/ 266700 h 1508760"/>
                  <a:gd name="connsiteX52-1931" fmla="*/ 1348740 w 4130040"/>
                  <a:gd name="connsiteY52-1932" fmla="*/ 243840 h 1508760"/>
                  <a:gd name="connsiteX53-1933" fmla="*/ 1295400 w 4130040"/>
                  <a:gd name="connsiteY53-1934" fmla="*/ 236220 h 1508760"/>
                  <a:gd name="connsiteX54-1935" fmla="*/ 1249680 w 4130040"/>
                  <a:gd name="connsiteY54-1936" fmla="*/ 190500 h 1508760"/>
                  <a:gd name="connsiteX55-1937" fmla="*/ 1112520 w 4130040"/>
                  <a:gd name="connsiteY55-1938" fmla="*/ 243840 h 1508760"/>
                  <a:gd name="connsiteX56-1939" fmla="*/ 1021080 w 4130040"/>
                  <a:gd name="connsiteY56-1940" fmla="*/ 297180 h 1508760"/>
                  <a:gd name="connsiteX57-1941" fmla="*/ 967740 w 4130040"/>
                  <a:gd name="connsiteY57-1942" fmla="*/ 266700 h 1508760"/>
                  <a:gd name="connsiteX58-1943" fmla="*/ 861060 w 4130040"/>
                  <a:gd name="connsiteY58-1944" fmla="*/ 228600 h 1508760"/>
                  <a:gd name="connsiteX59-1945" fmla="*/ 838200 w 4130040"/>
                  <a:gd name="connsiteY59-1946" fmla="*/ 304800 h 1508760"/>
                  <a:gd name="connsiteX60-1947" fmla="*/ 777240 w 4130040"/>
                  <a:gd name="connsiteY60-1948" fmla="*/ 259080 h 1508760"/>
                  <a:gd name="connsiteX61-1949" fmla="*/ 205740 w 4130040"/>
                  <a:gd name="connsiteY61-1950" fmla="*/ 327660 h 1508760"/>
                  <a:gd name="connsiteX62-1951" fmla="*/ 236220 w 4130040"/>
                  <a:gd name="connsiteY62-1952" fmla="*/ 449580 h 1508760"/>
                  <a:gd name="connsiteX63-1953" fmla="*/ 419100 w 4130040"/>
                  <a:gd name="connsiteY63-1954" fmla="*/ 426720 h 1508760"/>
                  <a:gd name="connsiteX64-1955" fmla="*/ 0 w 4130040"/>
                  <a:gd name="connsiteY64-1956" fmla="*/ 1059180 h 1508760"/>
                  <a:gd name="connsiteX0-1957" fmla="*/ 0 w 4130040"/>
                  <a:gd name="connsiteY0-1958" fmla="*/ 1059180 h 1508760"/>
                  <a:gd name="connsiteX1-1959" fmla="*/ 289560 w 4130040"/>
                  <a:gd name="connsiteY1-1960" fmla="*/ 998220 h 1508760"/>
                  <a:gd name="connsiteX2-1961" fmla="*/ 304800 w 4130040"/>
                  <a:gd name="connsiteY2-1962" fmla="*/ 1310640 h 1508760"/>
                  <a:gd name="connsiteX3-1963" fmla="*/ 236220 w 4130040"/>
                  <a:gd name="connsiteY3-1964" fmla="*/ 1447800 h 1508760"/>
                  <a:gd name="connsiteX4-1965" fmla="*/ 662940 w 4130040"/>
                  <a:gd name="connsiteY4-1966" fmla="*/ 1463040 h 1508760"/>
                  <a:gd name="connsiteX5-1967" fmla="*/ 982980 w 4130040"/>
                  <a:gd name="connsiteY5-1968" fmla="*/ 1386840 h 1508760"/>
                  <a:gd name="connsiteX6-1969" fmla="*/ 1158240 w 4130040"/>
                  <a:gd name="connsiteY6-1970" fmla="*/ 1508760 h 1508760"/>
                  <a:gd name="connsiteX7-1971" fmla="*/ 1226820 w 4130040"/>
                  <a:gd name="connsiteY7-1972" fmla="*/ 1470660 h 1508760"/>
                  <a:gd name="connsiteX8-1973" fmla="*/ 1242060 w 4130040"/>
                  <a:gd name="connsiteY8-1974" fmla="*/ 1386840 h 1508760"/>
                  <a:gd name="connsiteX9-1975" fmla="*/ 1402080 w 4130040"/>
                  <a:gd name="connsiteY9-1976" fmla="*/ 1455420 h 1508760"/>
                  <a:gd name="connsiteX10-1977" fmla="*/ 1409700 w 4130040"/>
                  <a:gd name="connsiteY10-1978" fmla="*/ 1386840 h 1508760"/>
                  <a:gd name="connsiteX11-1979" fmla="*/ 1501140 w 4130040"/>
                  <a:gd name="connsiteY11-1980" fmla="*/ 1478280 h 1508760"/>
                  <a:gd name="connsiteX12-1981" fmla="*/ 1600200 w 4130040"/>
                  <a:gd name="connsiteY12-1982" fmla="*/ 1455420 h 1508760"/>
                  <a:gd name="connsiteX13-1983" fmla="*/ 1828800 w 4130040"/>
                  <a:gd name="connsiteY13-1984" fmla="*/ 1417320 h 1508760"/>
                  <a:gd name="connsiteX14-1985" fmla="*/ 1950720 w 4130040"/>
                  <a:gd name="connsiteY14-1986" fmla="*/ 1447800 h 1508760"/>
                  <a:gd name="connsiteX15-1987" fmla="*/ 4130040 w 4130040"/>
                  <a:gd name="connsiteY15-1988" fmla="*/ 1440180 h 1508760"/>
                  <a:gd name="connsiteX16-1989" fmla="*/ 4069080 w 4130040"/>
                  <a:gd name="connsiteY16-1990" fmla="*/ 1310640 h 1508760"/>
                  <a:gd name="connsiteX17-1991" fmla="*/ 4099560 w 4130040"/>
                  <a:gd name="connsiteY17-1992" fmla="*/ 1226820 h 1508760"/>
                  <a:gd name="connsiteX18-1993" fmla="*/ 4053840 w 4130040"/>
                  <a:gd name="connsiteY18-1994" fmla="*/ 1043940 h 1508760"/>
                  <a:gd name="connsiteX19-1995" fmla="*/ 4099560 w 4130040"/>
                  <a:gd name="connsiteY19-1996" fmla="*/ 853440 h 1508760"/>
                  <a:gd name="connsiteX20-1997" fmla="*/ 4030980 w 4130040"/>
                  <a:gd name="connsiteY20-1998" fmla="*/ 792480 h 1508760"/>
                  <a:gd name="connsiteX21-1999" fmla="*/ 3688080 w 4130040"/>
                  <a:gd name="connsiteY21-2000" fmla="*/ 815340 h 1508760"/>
                  <a:gd name="connsiteX22-2001" fmla="*/ 3566160 w 4130040"/>
                  <a:gd name="connsiteY22-2002" fmla="*/ 876300 h 1508760"/>
                  <a:gd name="connsiteX23-2003" fmla="*/ 3345180 w 4130040"/>
                  <a:gd name="connsiteY23-2004" fmla="*/ 792480 h 1508760"/>
                  <a:gd name="connsiteX24-2005" fmla="*/ 3192780 w 4130040"/>
                  <a:gd name="connsiteY24-2006" fmla="*/ 876300 h 1508760"/>
                  <a:gd name="connsiteX25-2007" fmla="*/ 3131820 w 4130040"/>
                  <a:gd name="connsiteY25-2008" fmla="*/ 883920 h 1508760"/>
                  <a:gd name="connsiteX26-2009" fmla="*/ 3131820 w 4130040"/>
                  <a:gd name="connsiteY26-2010" fmla="*/ 807720 h 1508760"/>
                  <a:gd name="connsiteX27-2011" fmla="*/ 2994660 w 4130040"/>
                  <a:gd name="connsiteY27-2012" fmla="*/ 830580 h 1508760"/>
                  <a:gd name="connsiteX28-2013" fmla="*/ 2964180 w 4130040"/>
                  <a:gd name="connsiteY28-2014" fmla="*/ 937260 h 1508760"/>
                  <a:gd name="connsiteX29-2015" fmla="*/ 2933700 w 4130040"/>
                  <a:gd name="connsiteY29-2016" fmla="*/ 792480 h 1508760"/>
                  <a:gd name="connsiteX30-2017" fmla="*/ 2415540 w 4130040"/>
                  <a:gd name="connsiteY30-2018" fmla="*/ 800100 h 1508760"/>
                  <a:gd name="connsiteX31-2019" fmla="*/ 1356360 w 4130040"/>
                  <a:gd name="connsiteY31-2020" fmla="*/ 792480 h 1508760"/>
                  <a:gd name="connsiteX32-2021" fmla="*/ 1485900 w 4130040"/>
                  <a:gd name="connsiteY32-2022" fmla="*/ 762000 h 1508760"/>
                  <a:gd name="connsiteX33-2023" fmla="*/ 1935480 w 4130040"/>
                  <a:gd name="connsiteY33-2024" fmla="*/ 708660 h 1508760"/>
                  <a:gd name="connsiteX34-2025" fmla="*/ 3058477 w 4130040"/>
                  <a:gd name="connsiteY34-2026" fmla="*/ 521969 h 1508760"/>
                  <a:gd name="connsiteX35-2027" fmla="*/ 2705100 w 4130040"/>
                  <a:gd name="connsiteY35-2028" fmla="*/ 518160 h 1508760"/>
                  <a:gd name="connsiteX36-2029" fmla="*/ 2560320 w 4130040"/>
                  <a:gd name="connsiteY36-2030" fmla="*/ 358140 h 1508760"/>
                  <a:gd name="connsiteX37-2031" fmla="*/ 2663190 w 4130040"/>
                  <a:gd name="connsiteY37-2032" fmla="*/ 318135 h 1508760"/>
                  <a:gd name="connsiteX38-2033" fmla="*/ 2666047 w 4130040"/>
                  <a:gd name="connsiteY38-2034" fmla="*/ 246221 h 1508760"/>
                  <a:gd name="connsiteX39-2035" fmla="*/ 2560320 w 4130040"/>
                  <a:gd name="connsiteY39-2036" fmla="*/ 238125 h 1508760"/>
                  <a:gd name="connsiteX40-2037" fmla="*/ 2624614 w 4130040"/>
                  <a:gd name="connsiteY40-2038" fmla="*/ 147161 h 1508760"/>
                  <a:gd name="connsiteX41-2039" fmla="*/ 2733674 w 4130040"/>
                  <a:gd name="connsiteY41-2040" fmla="*/ 70962 h 1508760"/>
                  <a:gd name="connsiteX42-2041" fmla="*/ 2644140 w 4130040"/>
                  <a:gd name="connsiteY42-2042" fmla="*/ 68580 h 1508760"/>
                  <a:gd name="connsiteX43-2043" fmla="*/ 2644140 w 4130040"/>
                  <a:gd name="connsiteY43-2044" fmla="*/ 0 h 1508760"/>
                  <a:gd name="connsiteX44-2045" fmla="*/ 2415540 w 4130040"/>
                  <a:gd name="connsiteY44-2046" fmla="*/ 15240 h 1508760"/>
                  <a:gd name="connsiteX45-2047" fmla="*/ 2317433 w 4130040"/>
                  <a:gd name="connsiteY45-2048" fmla="*/ 19050 h 1508760"/>
                  <a:gd name="connsiteX46-2049" fmla="*/ 2224564 w 4130040"/>
                  <a:gd name="connsiteY46-2050" fmla="*/ 42862 h 1508760"/>
                  <a:gd name="connsiteX47-2051" fmla="*/ 2034540 w 4130040"/>
                  <a:gd name="connsiteY47-2052" fmla="*/ 38100 h 1508760"/>
                  <a:gd name="connsiteX48-2053" fmla="*/ 2049780 w 4130040"/>
                  <a:gd name="connsiteY48-2054" fmla="*/ 175260 h 1508760"/>
                  <a:gd name="connsiteX49-2055" fmla="*/ 1943100 w 4130040"/>
                  <a:gd name="connsiteY49-2056" fmla="*/ 137160 h 1508760"/>
                  <a:gd name="connsiteX50-2057" fmla="*/ 1447800 w 4130040"/>
                  <a:gd name="connsiteY50-2058" fmla="*/ 182880 h 1508760"/>
                  <a:gd name="connsiteX51-2059" fmla="*/ 1455420 w 4130040"/>
                  <a:gd name="connsiteY51-2060" fmla="*/ 266700 h 1508760"/>
                  <a:gd name="connsiteX52-2061" fmla="*/ 1348740 w 4130040"/>
                  <a:gd name="connsiteY52-2062" fmla="*/ 243840 h 1508760"/>
                  <a:gd name="connsiteX53-2063" fmla="*/ 1295400 w 4130040"/>
                  <a:gd name="connsiteY53-2064" fmla="*/ 236220 h 1508760"/>
                  <a:gd name="connsiteX54-2065" fmla="*/ 1249680 w 4130040"/>
                  <a:gd name="connsiteY54-2066" fmla="*/ 190500 h 1508760"/>
                  <a:gd name="connsiteX55-2067" fmla="*/ 1112520 w 4130040"/>
                  <a:gd name="connsiteY55-2068" fmla="*/ 243840 h 1508760"/>
                  <a:gd name="connsiteX56-2069" fmla="*/ 1021080 w 4130040"/>
                  <a:gd name="connsiteY56-2070" fmla="*/ 297180 h 1508760"/>
                  <a:gd name="connsiteX57-2071" fmla="*/ 967740 w 4130040"/>
                  <a:gd name="connsiteY57-2072" fmla="*/ 266700 h 1508760"/>
                  <a:gd name="connsiteX58-2073" fmla="*/ 861060 w 4130040"/>
                  <a:gd name="connsiteY58-2074" fmla="*/ 228600 h 1508760"/>
                  <a:gd name="connsiteX59-2075" fmla="*/ 838200 w 4130040"/>
                  <a:gd name="connsiteY59-2076" fmla="*/ 304800 h 1508760"/>
                  <a:gd name="connsiteX60-2077" fmla="*/ 777240 w 4130040"/>
                  <a:gd name="connsiteY60-2078" fmla="*/ 259080 h 1508760"/>
                  <a:gd name="connsiteX61-2079" fmla="*/ 205740 w 4130040"/>
                  <a:gd name="connsiteY61-2080" fmla="*/ 327660 h 1508760"/>
                  <a:gd name="connsiteX62-2081" fmla="*/ 236220 w 4130040"/>
                  <a:gd name="connsiteY62-2082" fmla="*/ 449580 h 1508760"/>
                  <a:gd name="connsiteX63-2083" fmla="*/ 419100 w 4130040"/>
                  <a:gd name="connsiteY63-2084" fmla="*/ 426720 h 1508760"/>
                  <a:gd name="connsiteX64-2085" fmla="*/ 0 w 4130040"/>
                  <a:gd name="connsiteY64-2086" fmla="*/ 1059180 h 1508760"/>
                  <a:gd name="connsiteX0-2087" fmla="*/ 0 w 4130040"/>
                  <a:gd name="connsiteY0-2088" fmla="*/ 1059180 h 1508760"/>
                  <a:gd name="connsiteX1-2089" fmla="*/ 289560 w 4130040"/>
                  <a:gd name="connsiteY1-2090" fmla="*/ 998220 h 1508760"/>
                  <a:gd name="connsiteX2-2091" fmla="*/ 304800 w 4130040"/>
                  <a:gd name="connsiteY2-2092" fmla="*/ 1310640 h 1508760"/>
                  <a:gd name="connsiteX3-2093" fmla="*/ 236220 w 4130040"/>
                  <a:gd name="connsiteY3-2094" fmla="*/ 1447800 h 1508760"/>
                  <a:gd name="connsiteX4-2095" fmla="*/ 662940 w 4130040"/>
                  <a:gd name="connsiteY4-2096" fmla="*/ 1463040 h 1508760"/>
                  <a:gd name="connsiteX5-2097" fmla="*/ 982980 w 4130040"/>
                  <a:gd name="connsiteY5-2098" fmla="*/ 1386840 h 1508760"/>
                  <a:gd name="connsiteX6-2099" fmla="*/ 1158240 w 4130040"/>
                  <a:gd name="connsiteY6-2100" fmla="*/ 1508760 h 1508760"/>
                  <a:gd name="connsiteX7-2101" fmla="*/ 1226820 w 4130040"/>
                  <a:gd name="connsiteY7-2102" fmla="*/ 1470660 h 1508760"/>
                  <a:gd name="connsiteX8-2103" fmla="*/ 1242060 w 4130040"/>
                  <a:gd name="connsiteY8-2104" fmla="*/ 1386840 h 1508760"/>
                  <a:gd name="connsiteX9-2105" fmla="*/ 1402080 w 4130040"/>
                  <a:gd name="connsiteY9-2106" fmla="*/ 1455420 h 1508760"/>
                  <a:gd name="connsiteX10-2107" fmla="*/ 1409700 w 4130040"/>
                  <a:gd name="connsiteY10-2108" fmla="*/ 1386840 h 1508760"/>
                  <a:gd name="connsiteX11-2109" fmla="*/ 1501140 w 4130040"/>
                  <a:gd name="connsiteY11-2110" fmla="*/ 1478280 h 1508760"/>
                  <a:gd name="connsiteX12-2111" fmla="*/ 1600200 w 4130040"/>
                  <a:gd name="connsiteY12-2112" fmla="*/ 1455420 h 1508760"/>
                  <a:gd name="connsiteX13-2113" fmla="*/ 1828800 w 4130040"/>
                  <a:gd name="connsiteY13-2114" fmla="*/ 1417320 h 1508760"/>
                  <a:gd name="connsiteX14-2115" fmla="*/ 1950720 w 4130040"/>
                  <a:gd name="connsiteY14-2116" fmla="*/ 1447800 h 1508760"/>
                  <a:gd name="connsiteX15-2117" fmla="*/ 4130040 w 4130040"/>
                  <a:gd name="connsiteY15-2118" fmla="*/ 1440180 h 1508760"/>
                  <a:gd name="connsiteX16-2119" fmla="*/ 4069080 w 4130040"/>
                  <a:gd name="connsiteY16-2120" fmla="*/ 1310640 h 1508760"/>
                  <a:gd name="connsiteX17-2121" fmla="*/ 4099560 w 4130040"/>
                  <a:gd name="connsiteY17-2122" fmla="*/ 1226820 h 1508760"/>
                  <a:gd name="connsiteX18-2123" fmla="*/ 4053840 w 4130040"/>
                  <a:gd name="connsiteY18-2124" fmla="*/ 1043940 h 1508760"/>
                  <a:gd name="connsiteX19-2125" fmla="*/ 4099560 w 4130040"/>
                  <a:gd name="connsiteY19-2126" fmla="*/ 853440 h 1508760"/>
                  <a:gd name="connsiteX20-2127" fmla="*/ 4030980 w 4130040"/>
                  <a:gd name="connsiteY20-2128" fmla="*/ 792480 h 1508760"/>
                  <a:gd name="connsiteX21-2129" fmla="*/ 3688080 w 4130040"/>
                  <a:gd name="connsiteY21-2130" fmla="*/ 815340 h 1508760"/>
                  <a:gd name="connsiteX22-2131" fmla="*/ 3566160 w 4130040"/>
                  <a:gd name="connsiteY22-2132" fmla="*/ 876300 h 1508760"/>
                  <a:gd name="connsiteX23-2133" fmla="*/ 3345180 w 4130040"/>
                  <a:gd name="connsiteY23-2134" fmla="*/ 792480 h 1508760"/>
                  <a:gd name="connsiteX24-2135" fmla="*/ 3192780 w 4130040"/>
                  <a:gd name="connsiteY24-2136" fmla="*/ 876300 h 1508760"/>
                  <a:gd name="connsiteX25-2137" fmla="*/ 3131820 w 4130040"/>
                  <a:gd name="connsiteY25-2138" fmla="*/ 883920 h 1508760"/>
                  <a:gd name="connsiteX26-2139" fmla="*/ 3131820 w 4130040"/>
                  <a:gd name="connsiteY26-2140" fmla="*/ 807720 h 1508760"/>
                  <a:gd name="connsiteX27-2141" fmla="*/ 2994660 w 4130040"/>
                  <a:gd name="connsiteY27-2142" fmla="*/ 830580 h 1508760"/>
                  <a:gd name="connsiteX28-2143" fmla="*/ 2964180 w 4130040"/>
                  <a:gd name="connsiteY28-2144" fmla="*/ 937260 h 1508760"/>
                  <a:gd name="connsiteX29-2145" fmla="*/ 2933700 w 4130040"/>
                  <a:gd name="connsiteY29-2146" fmla="*/ 792480 h 1508760"/>
                  <a:gd name="connsiteX30-2147" fmla="*/ 2415540 w 4130040"/>
                  <a:gd name="connsiteY30-2148" fmla="*/ 800100 h 1508760"/>
                  <a:gd name="connsiteX31-2149" fmla="*/ 1356360 w 4130040"/>
                  <a:gd name="connsiteY31-2150" fmla="*/ 792480 h 1508760"/>
                  <a:gd name="connsiteX32-2151" fmla="*/ 1485900 w 4130040"/>
                  <a:gd name="connsiteY32-2152" fmla="*/ 762000 h 1508760"/>
                  <a:gd name="connsiteX33-2153" fmla="*/ 1935480 w 4130040"/>
                  <a:gd name="connsiteY33-2154" fmla="*/ 708660 h 1508760"/>
                  <a:gd name="connsiteX34-2155" fmla="*/ 3058477 w 4130040"/>
                  <a:gd name="connsiteY34-2156" fmla="*/ 521969 h 1508760"/>
                  <a:gd name="connsiteX35-2157" fmla="*/ 2705100 w 4130040"/>
                  <a:gd name="connsiteY35-2158" fmla="*/ 518160 h 1508760"/>
                  <a:gd name="connsiteX36-2159" fmla="*/ 2560320 w 4130040"/>
                  <a:gd name="connsiteY36-2160" fmla="*/ 358140 h 1508760"/>
                  <a:gd name="connsiteX37-2161" fmla="*/ 2663190 w 4130040"/>
                  <a:gd name="connsiteY37-2162" fmla="*/ 318135 h 1508760"/>
                  <a:gd name="connsiteX38-2163" fmla="*/ 2666047 w 4130040"/>
                  <a:gd name="connsiteY38-2164" fmla="*/ 246221 h 1508760"/>
                  <a:gd name="connsiteX39-2165" fmla="*/ 2560320 w 4130040"/>
                  <a:gd name="connsiteY39-2166" fmla="*/ 238125 h 1508760"/>
                  <a:gd name="connsiteX40-2167" fmla="*/ 2624614 w 4130040"/>
                  <a:gd name="connsiteY40-2168" fmla="*/ 147161 h 1508760"/>
                  <a:gd name="connsiteX41-2169" fmla="*/ 2733674 w 4130040"/>
                  <a:gd name="connsiteY41-2170" fmla="*/ 70962 h 1508760"/>
                  <a:gd name="connsiteX42-2171" fmla="*/ 2644140 w 4130040"/>
                  <a:gd name="connsiteY42-2172" fmla="*/ 68580 h 1508760"/>
                  <a:gd name="connsiteX43-2173" fmla="*/ 2644140 w 4130040"/>
                  <a:gd name="connsiteY43-2174" fmla="*/ 0 h 1508760"/>
                  <a:gd name="connsiteX44-2175" fmla="*/ 2415540 w 4130040"/>
                  <a:gd name="connsiteY44-2176" fmla="*/ 15240 h 1508760"/>
                  <a:gd name="connsiteX45-2177" fmla="*/ 2317433 w 4130040"/>
                  <a:gd name="connsiteY45-2178" fmla="*/ 19050 h 1508760"/>
                  <a:gd name="connsiteX46-2179" fmla="*/ 2255520 w 4130040"/>
                  <a:gd name="connsiteY46-2180" fmla="*/ 47624 h 1508760"/>
                  <a:gd name="connsiteX47-2181" fmla="*/ 2034540 w 4130040"/>
                  <a:gd name="connsiteY47-2182" fmla="*/ 38100 h 1508760"/>
                  <a:gd name="connsiteX48-2183" fmla="*/ 2049780 w 4130040"/>
                  <a:gd name="connsiteY48-2184" fmla="*/ 175260 h 1508760"/>
                  <a:gd name="connsiteX49-2185" fmla="*/ 1943100 w 4130040"/>
                  <a:gd name="connsiteY49-2186" fmla="*/ 137160 h 1508760"/>
                  <a:gd name="connsiteX50-2187" fmla="*/ 1447800 w 4130040"/>
                  <a:gd name="connsiteY50-2188" fmla="*/ 182880 h 1508760"/>
                  <a:gd name="connsiteX51-2189" fmla="*/ 1455420 w 4130040"/>
                  <a:gd name="connsiteY51-2190" fmla="*/ 266700 h 1508760"/>
                  <a:gd name="connsiteX52-2191" fmla="*/ 1348740 w 4130040"/>
                  <a:gd name="connsiteY52-2192" fmla="*/ 243840 h 1508760"/>
                  <a:gd name="connsiteX53-2193" fmla="*/ 1295400 w 4130040"/>
                  <a:gd name="connsiteY53-2194" fmla="*/ 236220 h 1508760"/>
                  <a:gd name="connsiteX54-2195" fmla="*/ 1249680 w 4130040"/>
                  <a:gd name="connsiteY54-2196" fmla="*/ 190500 h 1508760"/>
                  <a:gd name="connsiteX55-2197" fmla="*/ 1112520 w 4130040"/>
                  <a:gd name="connsiteY55-2198" fmla="*/ 243840 h 1508760"/>
                  <a:gd name="connsiteX56-2199" fmla="*/ 1021080 w 4130040"/>
                  <a:gd name="connsiteY56-2200" fmla="*/ 297180 h 1508760"/>
                  <a:gd name="connsiteX57-2201" fmla="*/ 967740 w 4130040"/>
                  <a:gd name="connsiteY57-2202" fmla="*/ 266700 h 1508760"/>
                  <a:gd name="connsiteX58-2203" fmla="*/ 861060 w 4130040"/>
                  <a:gd name="connsiteY58-2204" fmla="*/ 228600 h 1508760"/>
                  <a:gd name="connsiteX59-2205" fmla="*/ 838200 w 4130040"/>
                  <a:gd name="connsiteY59-2206" fmla="*/ 304800 h 1508760"/>
                  <a:gd name="connsiteX60-2207" fmla="*/ 777240 w 4130040"/>
                  <a:gd name="connsiteY60-2208" fmla="*/ 259080 h 1508760"/>
                  <a:gd name="connsiteX61-2209" fmla="*/ 205740 w 4130040"/>
                  <a:gd name="connsiteY61-2210" fmla="*/ 327660 h 1508760"/>
                  <a:gd name="connsiteX62-2211" fmla="*/ 236220 w 4130040"/>
                  <a:gd name="connsiteY62-2212" fmla="*/ 449580 h 1508760"/>
                  <a:gd name="connsiteX63-2213" fmla="*/ 419100 w 4130040"/>
                  <a:gd name="connsiteY63-2214" fmla="*/ 426720 h 1508760"/>
                  <a:gd name="connsiteX64-2215" fmla="*/ 0 w 4130040"/>
                  <a:gd name="connsiteY64-2216" fmla="*/ 1059180 h 1508760"/>
                  <a:gd name="connsiteX0-2217" fmla="*/ 0 w 4130040"/>
                  <a:gd name="connsiteY0-2218" fmla="*/ 1059180 h 1508760"/>
                  <a:gd name="connsiteX1-2219" fmla="*/ 289560 w 4130040"/>
                  <a:gd name="connsiteY1-2220" fmla="*/ 998220 h 1508760"/>
                  <a:gd name="connsiteX2-2221" fmla="*/ 304800 w 4130040"/>
                  <a:gd name="connsiteY2-2222" fmla="*/ 1310640 h 1508760"/>
                  <a:gd name="connsiteX3-2223" fmla="*/ 236220 w 4130040"/>
                  <a:gd name="connsiteY3-2224" fmla="*/ 1447800 h 1508760"/>
                  <a:gd name="connsiteX4-2225" fmla="*/ 662940 w 4130040"/>
                  <a:gd name="connsiteY4-2226" fmla="*/ 1463040 h 1508760"/>
                  <a:gd name="connsiteX5-2227" fmla="*/ 982980 w 4130040"/>
                  <a:gd name="connsiteY5-2228" fmla="*/ 1386840 h 1508760"/>
                  <a:gd name="connsiteX6-2229" fmla="*/ 1158240 w 4130040"/>
                  <a:gd name="connsiteY6-2230" fmla="*/ 1508760 h 1508760"/>
                  <a:gd name="connsiteX7-2231" fmla="*/ 1226820 w 4130040"/>
                  <a:gd name="connsiteY7-2232" fmla="*/ 1470660 h 1508760"/>
                  <a:gd name="connsiteX8-2233" fmla="*/ 1242060 w 4130040"/>
                  <a:gd name="connsiteY8-2234" fmla="*/ 1386840 h 1508760"/>
                  <a:gd name="connsiteX9-2235" fmla="*/ 1402080 w 4130040"/>
                  <a:gd name="connsiteY9-2236" fmla="*/ 1455420 h 1508760"/>
                  <a:gd name="connsiteX10-2237" fmla="*/ 1409700 w 4130040"/>
                  <a:gd name="connsiteY10-2238" fmla="*/ 1386840 h 1508760"/>
                  <a:gd name="connsiteX11-2239" fmla="*/ 1501140 w 4130040"/>
                  <a:gd name="connsiteY11-2240" fmla="*/ 1478280 h 1508760"/>
                  <a:gd name="connsiteX12-2241" fmla="*/ 1600200 w 4130040"/>
                  <a:gd name="connsiteY12-2242" fmla="*/ 1455420 h 1508760"/>
                  <a:gd name="connsiteX13-2243" fmla="*/ 1828800 w 4130040"/>
                  <a:gd name="connsiteY13-2244" fmla="*/ 1417320 h 1508760"/>
                  <a:gd name="connsiteX14-2245" fmla="*/ 1950720 w 4130040"/>
                  <a:gd name="connsiteY14-2246" fmla="*/ 1447800 h 1508760"/>
                  <a:gd name="connsiteX15-2247" fmla="*/ 4130040 w 4130040"/>
                  <a:gd name="connsiteY15-2248" fmla="*/ 1440180 h 1508760"/>
                  <a:gd name="connsiteX16-2249" fmla="*/ 4069080 w 4130040"/>
                  <a:gd name="connsiteY16-2250" fmla="*/ 1310640 h 1508760"/>
                  <a:gd name="connsiteX17-2251" fmla="*/ 4099560 w 4130040"/>
                  <a:gd name="connsiteY17-2252" fmla="*/ 1226820 h 1508760"/>
                  <a:gd name="connsiteX18-2253" fmla="*/ 4053840 w 4130040"/>
                  <a:gd name="connsiteY18-2254" fmla="*/ 1043940 h 1508760"/>
                  <a:gd name="connsiteX19-2255" fmla="*/ 4099560 w 4130040"/>
                  <a:gd name="connsiteY19-2256" fmla="*/ 853440 h 1508760"/>
                  <a:gd name="connsiteX20-2257" fmla="*/ 4030980 w 4130040"/>
                  <a:gd name="connsiteY20-2258" fmla="*/ 792480 h 1508760"/>
                  <a:gd name="connsiteX21-2259" fmla="*/ 3688080 w 4130040"/>
                  <a:gd name="connsiteY21-2260" fmla="*/ 815340 h 1508760"/>
                  <a:gd name="connsiteX22-2261" fmla="*/ 3566160 w 4130040"/>
                  <a:gd name="connsiteY22-2262" fmla="*/ 876300 h 1508760"/>
                  <a:gd name="connsiteX23-2263" fmla="*/ 3345180 w 4130040"/>
                  <a:gd name="connsiteY23-2264" fmla="*/ 792480 h 1508760"/>
                  <a:gd name="connsiteX24-2265" fmla="*/ 3192780 w 4130040"/>
                  <a:gd name="connsiteY24-2266" fmla="*/ 876300 h 1508760"/>
                  <a:gd name="connsiteX25-2267" fmla="*/ 3131820 w 4130040"/>
                  <a:gd name="connsiteY25-2268" fmla="*/ 883920 h 1508760"/>
                  <a:gd name="connsiteX26-2269" fmla="*/ 3131820 w 4130040"/>
                  <a:gd name="connsiteY26-2270" fmla="*/ 807720 h 1508760"/>
                  <a:gd name="connsiteX27-2271" fmla="*/ 2994660 w 4130040"/>
                  <a:gd name="connsiteY27-2272" fmla="*/ 830580 h 1508760"/>
                  <a:gd name="connsiteX28-2273" fmla="*/ 2964180 w 4130040"/>
                  <a:gd name="connsiteY28-2274" fmla="*/ 937260 h 1508760"/>
                  <a:gd name="connsiteX29-2275" fmla="*/ 2933700 w 4130040"/>
                  <a:gd name="connsiteY29-2276" fmla="*/ 792480 h 1508760"/>
                  <a:gd name="connsiteX30-2277" fmla="*/ 2415540 w 4130040"/>
                  <a:gd name="connsiteY30-2278" fmla="*/ 800100 h 1508760"/>
                  <a:gd name="connsiteX31-2279" fmla="*/ 1356360 w 4130040"/>
                  <a:gd name="connsiteY31-2280" fmla="*/ 792480 h 1508760"/>
                  <a:gd name="connsiteX32-2281" fmla="*/ 1485900 w 4130040"/>
                  <a:gd name="connsiteY32-2282" fmla="*/ 762000 h 1508760"/>
                  <a:gd name="connsiteX33-2283" fmla="*/ 1935480 w 4130040"/>
                  <a:gd name="connsiteY33-2284" fmla="*/ 708660 h 1508760"/>
                  <a:gd name="connsiteX34-2285" fmla="*/ 3058477 w 4130040"/>
                  <a:gd name="connsiteY34-2286" fmla="*/ 521969 h 1508760"/>
                  <a:gd name="connsiteX35-2287" fmla="*/ 2705100 w 4130040"/>
                  <a:gd name="connsiteY35-2288" fmla="*/ 518160 h 1508760"/>
                  <a:gd name="connsiteX36-2289" fmla="*/ 2560320 w 4130040"/>
                  <a:gd name="connsiteY36-2290" fmla="*/ 358140 h 1508760"/>
                  <a:gd name="connsiteX37-2291" fmla="*/ 2663190 w 4130040"/>
                  <a:gd name="connsiteY37-2292" fmla="*/ 318135 h 1508760"/>
                  <a:gd name="connsiteX38-2293" fmla="*/ 2666047 w 4130040"/>
                  <a:gd name="connsiteY38-2294" fmla="*/ 246221 h 1508760"/>
                  <a:gd name="connsiteX39-2295" fmla="*/ 2560320 w 4130040"/>
                  <a:gd name="connsiteY39-2296" fmla="*/ 238125 h 1508760"/>
                  <a:gd name="connsiteX40-2297" fmla="*/ 2624614 w 4130040"/>
                  <a:gd name="connsiteY40-2298" fmla="*/ 147161 h 1508760"/>
                  <a:gd name="connsiteX41-2299" fmla="*/ 2733674 w 4130040"/>
                  <a:gd name="connsiteY41-2300" fmla="*/ 70962 h 1508760"/>
                  <a:gd name="connsiteX42-2301" fmla="*/ 2644140 w 4130040"/>
                  <a:gd name="connsiteY42-2302" fmla="*/ 68580 h 1508760"/>
                  <a:gd name="connsiteX43-2303" fmla="*/ 2644140 w 4130040"/>
                  <a:gd name="connsiteY43-2304" fmla="*/ 0 h 1508760"/>
                  <a:gd name="connsiteX44-2305" fmla="*/ 2415540 w 4130040"/>
                  <a:gd name="connsiteY44-2306" fmla="*/ 15240 h 1508760"/>
                  <a:gd name="connsiteX45-2307" fmla="*/ 2317433 w 4130040"/>
                  <a:gd name="connsiteY45-2308" fmla="*/ 19050 h 1508760"/>
                  <a:gd name="connsiteX46-2309" fmla="*/ 2255520 w 4130040"/>
                  <a:gd name="connsiteY46-2310" fmla="*/ 47624 h 1508760"/>
                  <a:gd name="connsiteX47-2311" fmla="*/ 2048827 w 4130040"/>
                  <a:gd name="connsiteY47-2312" fmla="*/ 57150 h 1508760"/>
                  <a:gd name="connsiteX48-2313" fmla="*/ 2049780 w 4130040"/>
                  <a:gd name="connsiteY48-2314" fmla="*/ 175260 h 1508760"/>
                  <a:gd name="connsiteX49-2315" fmla="*/ 1943100 w 4130040"/>
                  <a:gd name="connsiteY49-2316" fmla="*/ 137160 h 1508760"/>
                  <a:gd name="connsiteX50-2317" fmla="*/ 1447800 w 4130040"/>
                  <a:gd name="connsiteY50-2318" fmla="*/ 182880 h 1508760"/>
                  <a:gd name="connsiteX51-2319" fmla="*/ 1455420 w 4130040"/>
                  <a:gd name="connsiteY51-2320" fmla="*/ 266700 h 1508760"/>
                  <a:gd name="connsiteX52-2321" fmla="*/ 1348740 w 4130040"/>
                  <a:gd name="connsiteY52-2322" fmla="*/ 243840 h 1508760"/>
                  <a:gd name="connsiteX53-2323" fmla="*/ 1295400 w 4130040"/>
                  <a:gd name="connsiteY53-2324" fmla="*/ 236220 h 1508760"/>
                  <a:gd name="connsiteX54-2325" fmla="*/ 1249680 w 4130040"/>
                  <a:gd name="connsiteY54-2326" fmla="*/ 190500 h 1508760"/>
                  <a:gd name="connsiteX55-2327" fmla="*/ 1112520 w 4130040"/>
                  <a:gd name="connsiteY55-2328" fmla="*/ 243840 h 1508760"/>
                  <a:gd name="connsiteX56-2329" fmla="*/ 1021080 w 4130040"/>
                  <a:gd name="connsiteY56-2330" fmla="*/ 297180 h 1508760"/>
                  <a:gd name="connsiteX57-2331" fmla="*/ 967740 w 4130040"/>
                  <a:gd name="connsiteY57-2332" fmla="*/ 266700 h 1508760"/>
                  <a:gd name="connsiteX58-2333" fmla="*/ 861060 w 4130040"/>
                  <a:gd name="connsiteY58-2334" fmla="*/ 228600 h 1508760"/>
                  <a:gd name="connsiteX59-2335" fmla="*/ 838200 w 4130040"/>
                  <a:gd name="connsiteY59-2336" fmla="*/ 304800 h 1508760"/>
                  <a:gd name="connsiteX60-2337" fmla="*/ 777240 w 4130040"/>
                  <a:gd name="connsiteY60-2338" fmla="*/ 259080 h 1508760"/>
                  <a:gd name="connsiteX61-2339" fmla="*/ 205740 w 4130040"/>
                  <a:gd name="connsiteY61-2340" fmla="*/ 327660 h 1508760"/>
                  <a:gd name="connsiteX62-2341" fmla="*/ 236220 w 4130040"/>
                  <a:gd name="connsiteY62-2342" fmla="*/ 449580 h 1508760"/>
                  <a:gd name="connsiteX63-2343" fmla="*/ 419100 w 4130040"/>
                  <a:gd name="connsiteY63-2344" fmla="*/ 426720 h 1508760"/>
                  <a:gd name="connsiteX64-2345" fmla="*/ 0 w 4130040"/>
                  <a:gd name="connsiteY64-2346" fmla="*/ 1059180 h 1508760"/>
                  <a:gd name="connsiteX0-2347" fmla="*/ 0 w 4130040"/>
                  <a:gd name="connsiteY0-2348" fmla="*/ 1059180 h 1508760"/>
                  <a:gd name="connsiteX1-2349" fmla="*/ 289560 w 4130040"/>
                  <a:gd name="connsiteY1-2350" fmla="*/ 998220 h 1508760"/>
                  <a:gd name="connsiteX2-2351" fmla="*/ 304800 w 4130040"/>
                  <a:gd name="connsiteY2-2352" fmla="*/ 1310640 h 1508760"/>
                  <a:gd name="connsiteX3-2353" fmla="*/ 236220 w 4130040"/>
                  <a:gd name="connsiteY3-2354" fmla="*/ 1447800 h 1508760"/>
                  <a:gd name="connsiteX4-2355" fmla="*/ 662940 w 4130040"/>
                  <a:gd name="connsiteY4-2356" fmla="*/ 1463040 h 1508760"/>
                  <a:gd name="connsiteX5-2357" fmla="*/ 982980 w 4130040"/>
                  <a:gd name="connsiteY5-2358" fmla="*/ 1386840 h 1508760"/>
                  <a:gd name="connsiteX6-2359" fmla="*/ 1158240 w 4130040"/>
                  <a:gd name="connsiteY6-2360" fmla="*/ 1508760 h 1508760"/>
                  <a:gd name="connsiteX7-2361" fmla="*/ 1226820 w 4130040"/>
                  <a:gd name="connsiteY7-2362" fmla="*/ 1470660 h 1508760"/>
                  <a:gd name="connsiteX8-2363" fmla="*/ 1242060 w 4130040"/>
                  <a:gd name="connsiteY8-2364" fmla="*/ 1386840 h 1508760"/>
                  <a:gd name="connsiteX9-2365" fmla="*/ 1402080 w 4130040"/>
                  <a:gd name="connsiteY9-2366" fmla="*/ 1455420 h 1508760"/>
                  <a:gd name="connsiteX10-2367" fmla="*/ 1409700 w 4130040"/>
                  <a:gd name="connsiteY10-2368" fmla="*/ 1386840 h 1508760"/>
                  <a:gd name="connsiteX11-2369" fmla="*/ 1501140 w 4130040"/>
                  <a:gd name="connsiteY11-2370" fmla="*/ 1478280 h 1508760"/>
                  <a:gd name="connsiteX12-2371" fmla="*/ 1600200 w 4130040"/>
                  <a:gd name="connsiteY12-2372" fmla="*/ 1455420 h 1508760"/>
                  <a:gd name="connsiteX13-2373" fmla="*/ 1828800 w 4130040"/>
                  <a:gd name="connsiteY13-2374" fmla="*/ 1417320 h 1508760"/>
                  <a:gd name="connsiteX14-2375" fmla="*/ 1950720 w 4130040"/>
                  <a:gd name="connsiteY14-2376" fmla="*/ 1447800 h 1508760"/>
                  <a:gd name="connsiteX15-2377" fmla="*/ 4130040 w 4130040"/>
                  <a:gd name="connsiteY15-2378" fmla="*/ 1440180 h 1508760"/>
                  <a:gd name="connsiteX16-2379" fmla="*/ 4069080 w 4130040"/>
                  <a:gd name="connsiteY16-2380" fmla="*/ 1310640 h 1508760"/>
                  <a:gd name="connsiteX17-2381" fmla="*/ 4099560 w 4130040"/>
                  <a:gd name="connsiteY17-2382" fmla="*/ 1226820 h 1508760"/>
                  <a:gd name="connsiteX18-2383" fmla="*/ 4053840 w 4130040"/>
                  <a:gd name="connsiteY18-2384" fmla="*/ 1043940 h 1508760"/>
                  <a:gd name="connsiteX19-2385" fmla="*/ 4099560 w 4130040"/>
                  <a:gd name="connsiteY19-2386" fmla="*/ 853440 h 1508760"/>
                  <a:gd name="connsiteX20-2387" fmla="*/ 4030980 w 4130040"/>
                  <a:gd name="connsiteY20-2388" fmla="*/ 792480 h 1508760"/>
                  <a:gd name="connsiteX21-2389" fmla="*/ 3688080 w 4130040"/>
                  <a:gd name="connsiteY21-2390" fmla="*/ 815340 h 1508760"/>
                  <a:gd name="connsiteX22-2391" fmla="*/ 3566160 w 4130040"/>
                  <a:gd name="connsiteY22-2392" fmla="*/ 876300 h 1508760"/>
                  <a:gd name="connsiteX23-2393" fmla="*/ 3345180 w 4130040"/>
                  <a:gd name="connsiteY23-2394" fmla="*/ 792480 h 1508760"/>
                  <a:gd name="connsiteX24-2395" fmla="*/ 3192780 w 4130040"/>
                  <a:gd name="connsiteY24-2396" fmla="*/ 876300 h 1508760"/>
                  <a:gd name="connsiteX25-2397" fmla="*/ 3131820 w 4130040"/>
                  <a:gd name="connsiteY25-2398" fmla="*/ 883920 h 1508760"/>
                  <a:gd name="connsiteX26-2399" fmla="*/ 3131820 w 4130040"/>
                  <a:gd name="connsiteY26-2400" fmla="*/ 807720 h 1508760"/>
                  <a:gd name="connsiteX27-2401" fmla="*/ 2994660 w 4130040"/>
                  <a:gd name="connsiteY27-2402" fmla="*/ 830580 h 1508760"/>
                  <a:gd name="connsiteX28-2403" fmla="*/ 2964180 w 4130040"/>
                  <a:gd name="connsiteY28-2404" fmla="*/ 937260 h 1508760"/>
                  <a:gd name="connsiteX29-2405" fmla="*/ 2933700 w 4130040"/>
                  <a:gd name="connsiteY29-2406" fmla="*/ 792480 h 1508760"/>
                  <a:gd name="connsiteX30-2407" fmla="*/ 2415540 w 4130040"/>
                  <a:gd name="connsiteY30-2408" fmla="*/ 800100 h 1508760"/>
                  <a:gd name="connsiteX31-2409" fmla="*/ 1356360 w 4130040"/>
                  <a:gd name="connsiteY31-2410" fmla="*/ 792480 h 1508760"/>
                  <a:gd name="connsiteX32-2411" fmla="*/ 1485900 w 4130040"/>
                  <a:gd name="connsiteY32-2412" fmla="*/ 762000 h 1508760"/>
                  <a:gd name="connsiteX33-2413" fmla="*/ 1935480 w 4130040"/>
                  <a:gd name="connsiteY33-2414" fmla="*/ 708660 h 1508760"/>
                  <a:gd name="connsiteX34-2415" fmla="*/ 3058477 w 4130040"/>
                  <a:gd name="connsiteY34-2416" fmla="*/ 521969 h 1508760"/>
                  <a:gd name="connsiteX35-2417" fmla="*/ 2705100 w 4130040"/>
                  <a:gd name="connsiteY35-2418" fmla="*/ 518160 h 1508760"/>
                  <a:gd name="connsiteX36-2419" fmla="*/ 2560320 w 4130040"/>
                  <a:gd name="connsiteY36-2420" fmla="*/ 358140 h 1508760"/>
                  <a:gd name="connsiteX37-2421" fmla="*/ 2663190 w 4130040"/>
                  <a:gd name="connsiteY37-2422" fmla="*/ 318135 h 1508760"/>
                  <a:gd name="connsiteX38-2423" fmla="*/ 2666047 w 4130040"/>
                  <a:gd name="connsiteY38-2424" fmla="*/ 246221 h 1508760"/>
                  <a:gd name="connsiteX39-2425" fmla="*/ 2560320 w 4130040"/>
                  <a:gd name="connsiteY39-2426" fmla="*/ 238125 h 1508760"/>
                  <a:gd name="connsiteX40-2427" fmla="*/ 2624614 w 4130040"/>
                  <a:gd name="connsiteY40-2428" fmla="*/ 147161 h 1508760"/>
                  <a:gd name="connsiteX41-2429" fmla="*/ 2733674 w 4130040"/>
                  <a:gd name="connsiteY41-2430" fmla="*/ 70962 h 1508760"/>
                  <a:gd name="connsiteX42-2431" fmla="*/ 2644140 w 4130040"/>
                  <a:gd name="connsiteY42-2432" fmla="*/ 68580 h 1508760"/>
                  <a:gd name="connsiteX43-2433" fmla="*/ 2644140 w 4130040"/>
                  <a:gd name="connsiteY43-2434" fmla="*/ 0 h 1508760"/>
                  <a:gd name="connsiteX44-2435" fmla="*/ 2434590 w 4130040"/>
                  <a:gd name="connsiteY44-2436" fmla="*/ 22384 h 1508760"/>
                  <a:gd name="connsiteX45-2437" fmla="*/ 2317433 w 4130040"/>
                  <a:gd name="connsiteY45-2438" fmla="*/ 19050 h 1508760"/>
                  <a:gd name="connsiteX46-2439" fmla="*/ 2255520 w 4130040"/>
                  <a:gd name="connsiteY46-2440" fmla="*/ 47624 h 1508760"/>
                  <a:gd name="connsiteX47-2441" fmla="*/ 2048827 w 4130040"/>
                  <a:gd name="connsiteY47-2442" fmla="*/ 57150 h 1508760"/>
                  <a:gd name="connsiteX48-2443" fmla="*/ 2049780 w 4130040"/>
                  <a:gd name="connsiteY48-2444" fmla="*/ 175260 h 1508760"/>
                  <a:gd name="connsiteX49-2445" fmla="*/ 1943100 w 4130040"/>
                  <a:gd name="connsiteY49-2446" fmla="*/ 137160 h 1508760"/>
                  <a:gd name="connsiteX50-2447" fmla="*/ 1447800 w 4130040"/>
                  <a:gd name="connsiteY50-2448" fmla="*/ 182880 h 1508760"/>
                  <a:gd name="connsiteX51-2449" fmla="*/ 1455420 w 4130040"/>
                  <a:gd name="connsiteY51-2450" fmla="*/ 266700 h 1508760"/>
                  <a:gd name="connsiteX52-2451" fmla="*/ 1348740 w 4130040"/>
                  <a:gd name="connsiteY52-2452" fmla="*/ 243840 h 1508760"/>
                  <a:gd name="connsiteX53-2453" fmla="*/ 1295400 w 4130040"/>
                  <a:gd name="connsiteY53-2454" fmla="*/ 236220 h 1508760"/>
                  <a:gd name="connsiteX54-2455" fmla="*/ 1249680 w 4130040"/>
                  <a:gd name="connsiteY54-2456" fmla="*/ 190500 h 1508760"/>
                  <a:gd name="connsiteX55-2457" fmla="*/ 1112520 w 4130040"/>
                  <a:gd name="connsiteY55-2458" fmla="*/ 243840 h 1508760"/>
                  <a:gd name="connsiteX56-2459" fmla="*/ 1021080 w 4130040"/>
                  <a:gd name="connsiteY56-2460" fmla="*/ 297180 h 1508760"/>
                  <a:gd name="connsiteX57-2461" fmla="*/ 967740 w 4130040"/>
                  <a:gd name="connsiteY57-2462" fmla="*/ 266700 h 1508760"/>
                  <a:gd name="connsiteX58-2463" fmla="*/ 861060 w 4130040"/>
                  <a:gd name="connsiteY58-2464" fmla="*/ 228600 h 1508760"/>
                  <a:gd name="connsiteX59-2465" fmla="*/ 838200 w 4130040"/>
                  <a:gd name="connsiteY59-2466" fmla="*/ 304800 h 1508760"/>
                  <a:gd name="connsiteX60-2467" fmla="*/ 777240 w 4130040"/>
                  <a:gd name="connsiteY60-2468" fmla="*/ 259080 h 1508760"/>
                  <a:gd name="connsiteX61-2469" fmla="*/ 205740 w 4130040"/>
                  <a:gd name="connsiteY61-2470" fmla="*/ 327660 h 1508760"/>
                  <a:gd name="connsiteX62-2471" fmla="*/ 236220 w 4130040"/>
                  <a:gd name="connsiteY62-2472" fmla="*/ 449580 h 1508760"/>
                  <a:gd name="connsiteX63-2473" fmla="*/ 419100 w 4130040"/>
                  <a:gd name="connsiteY63-2474" fmla="*/ 426720 h 1508760"/>
                  <a:gd name="connsiteX64-2475" fmla="*/ 0 w 4130040"/>
                  <a:gd name="connsiteY64-2476" fmla="*/ 1059180 h 1508760"/>
                  <a:gd name="connsiteX0-2477" fmla="*/ 0 w 4130040"/>
                  <a:gd name="connsiteY0-2478" fmla="*/ 1059180 h 1508760"/>
                  <a:gd name="connsiteX1-2479" fmla="*/ 289560 w 4130040"/>
                  <a:gd name="connsiteY1-2480" fmla="*/ 998220 h 1508760"/>
                  <a:gd name="connsiteX2-2481" fmla="*/ 304800 w 4130040"/>
                  <a:gd name="connsiteY2-2482" fmla="*/ 1310640 h 1508760"/>
                  <a:gd name="connsiteX3-2483" fmla="*/ 236220 w 4130040"/>
                  <a:gd name="connsiteY3-2484" fmla="*/ 1447800 h 1508760"/>
                  <a:gd name="connsiteX4-2485" fmla="*/ 662940 w 4130040"/>
                  <a:gd name="connsiteY4-2486" fmla="*/ 1463040 h 1508760"/>
                  <a:gd name="connsiteX5-2487" fmla="*/ 982980 w 4130040"/>
                  <a:gd name="connsiteY5-2488" fmla="*/ 1386840 h 1508760"/>
                  <a:gd name="connsiteX6-2489" fmla="*/ 1158240 w 4130040"/>
                  <a:gd name="connsiteY6-2490" fmla="*/ 1508760 h 1508760"/>
                  <a:gd name="connsiteX7-2491" fmla="*/ 1226820 w 4130040"/>
                  <a:gd name="connsiteY7-2492" fmla="*/ 1470660 h 1508760"/>
                  <a:gd name="connsiteX8-2493" fmla="*/ 1242060 w 4130040"/>
                  <a:gd name="connsiteY8-2494" fmla="*/ 1386840 h 1508760"/>
                  <a:gd name="connsiteX9-2495" fmla="*/ 1402080 w 4130040"/>
                  <a:gd name="connsiteY9-2496" fmla="*/ 1455420 h 1508760"/>
                  <a:gd name="connsiteX10-2497" fmla="*/ 1409700 w 4130040"/>
                  <a:gd name="connsiteY10-2498" fmla="*/ 1386840 h 1508760"/>
                  <a:gd name="connsiteX11-2499" fmla="*/ 1501140 w 4130040"/>
                  <a:gd name="connsiteY11-2500" fmla="*/ 1478280 h 1508760"/>
                  <a:gd name="connsiteX12-2501" fmla="*/ 1600200 w 4130040"/>
                  <a:gd name="connsiteY12-2502" fmla="*/ 1455420 h 1508760"/>
                  <a:gd name="connsiteX13-2503" fmla="*/ 1828800 w 4130040"/>
                  <a:gd name="connsiteY13-2504" fmla="*/ 1417320 h 1508760"/>
                  <a:gd name="connsiteX14-2505" fmla="*/ 1950720 w 4130040"/>
                  <a:gd name="connsiteY14-2506" fmla="*/ 1447800 h 1508760"/>
                  <a:gd name="connsiteX15-2507" fmla="*/ 4130040 w 4130040"/>
                  <a:gd name="connsiteY15-2508" fmla="*/ 1440180 h 1508760"/>
                  <a:gd name="connsiteX16-2509" fmla="*/ 4069080 w 4130040"/>
                  <a:gd name="connsiteY16-2510" fmla="*/ 1310640 h 1508760"/>
                  <a:gd name="connsiteX17-2511" fmla="*/ 4099560 w 4130040"/>
                  <a:gd name="connsiteY17-2512" fmla="*/ 1226820 h 1508760"/>
                  <a:gd name="connsiteX18-2513" fmla="*/ 4053840 w 4130040"/>
                  <a:gd name="connsiteY18-2514" fmla="*/ 1043940 h 1508760"/>
                  <a:gd name="connsiteX19-2515" fmla="*/ 4099560 w 4130040"/>
                  <a:gd name="connsiteY19-2516" fmla="*/ 853440 h 1508760"/>
                  <a:gd name="connsiteX20-2517" fmla="*/ 4030980 w 4130040"/>
                  <a:gd name="connsiteY20-2518" fmla="*/ 792480 h 1508760"/>
                  <a:gd name="connsiteX21-2519" fmla="*/ 3688080 w 4130040"/>
                  <a:gd name="connsiteY21-2520" fmla="*/ 815340 h 1508760"/>
                  <a:gd name="connsiteX22-2521" fmla="*/ 3566160 w 4130040"/>
                  <a:gd name="connsiteY22-2522" fmla="*/ 876300 h 1508760"/>
                  <a:gd name="connsiteX23-2523" fmla="*/ 3345180 w 4130040"/>
                  <a:gd name="connsiteY23-2524" fmla="*/ 792480 h 1508760"/>
                  <a:gd name="connsiteX24-2525" fmla="*/ 3192780 w 4130040"/>
                  <a:gd name="connsiteY24-2526" fmla="*/ 876300 h 1508760"/>
                  <a:gd name="connsiteX25-2527" fmla="*/ 3131820 w 4130040"/>
                  <a:gd name="connsiteY25-2528" fmla="*/ 883920 h 1508760"/>
                  <a:gd name="connsiteX26-2529" fmla="*/ 3131820 w 4130040"/>
                  <a:gd name="connsiteY26-2530" fmla="*/ 807720 h 1508760"/>
                  <a:gd name="connsiteX27-2531" fmla="*/ 2994660 w 4130040"/>
                  <a:gd name="connsiteY27-2532" fmla="*/ 830580 h 1508760"/>
                  <a:gd name="connsiteX28-2533" fmla="*/ 2964180 w 4130040"/>
                  <a:gd name="connsiteY28-2534" fmla="*/ 937260 h 1508760"/>
                  <a:gd name="connsiteX29-2535" fmla="*/ 2933700 w 4130040"/>
                  <a:gd name="connsiteY29-2536" fmla="*/ 792480 h 1508760"/>
                  <a:gd name="connsiteX30-2537" fmla="*/ 2415540 w 4130040"/>
                  <a:gd name="connsiteY30-2538" fmla="*/ 800100 h 1508760"/>
                  <a:gd name="connsiteX31-2539" fmla="*/ 1356360 w 4130040"/>
                  <a:gd name="connsiteY31-2540" fmla="*/ 792480 h 1508760"/>
                  <a:gd name="connsiteX32-2541" fmla="*/ 1485900 w 4130040"/>
                  <a:gd name="connsiteY32-2542" fmla="*/ 762000 h 1508760"/>
                  <a:gd name="connsiteX33-2543" fmla="*/ 1935480 w 4130040"/>
                  <a:gd name="connsiteY33-2544" fmla="*/ 708660 h 1508760"/>
                  <a:gd name="connsiteX34-2545" fmla="*/ 3058477 w 4130040"/>
                  <a:gd name="connsiteY34-2546" fmla="*/ 521969 h 1508760"/>
                  <a:gd name="connsiteX35-2547" fmla="*/ 2705100 w 4130040"/>
                  <a:gd name="connsiteY35-2548" fmla="*/ 518160 h 1508760"/>
                  <a:gd name="connsiteX36-2549" fmla="*/ 2560320 w 4130040"/>
                  <a:gd name="connsiteY36-2550" fmla="*/ 358140 h 1508760"/>
                  <a:gd name="connsiteX37-2551" fmla="*/ 2663190 w 4130040"/>
                  <a:gd name="connsiteY37-2552" fmla="*/ 318135 h 1508760"/>
                  <a:gd name="connsiteX38-2553" fmla="*/ 2666047 w 4130040"/>
                  <a:gd name="connsiteY38-2554" fmla="*/ 246221 h 1508760"/>
                  <a:gd name="connsiteX39-2555" fmla="*/ 2560320 w 4130040"/>
                  <a:gd name="connsiteY39-2556" fmla="*/ 238125 h 1508760"/>
                  <a:gd name="connsiteX40-2557" fmla="*/ 2624614 w 4130040"/>
                  <a:gd name="connsiteY40-2558" fmla="*/ 147161 h 1508760"/>
                  <a:gd name="connsiteX41-2559" fmla="*/ 2733674 w 4130040"/>
                  <a:gd name="connsiteY41-2560" fmla="*/ 70962 h 1508760"/>
                  <a:gd name="connsiteX42-2561" fmla="*/ 2644140 w 4130040"/>
                  <a:gd name="connsiteY42-2562" fmla="*/ 68580 h 1508760"/>
                  <a:gd name="connsiteX43-2563" fmla="*/ 2644140 w 4130040"/>
                  <a:gd name="connsiteY43-2564" fmla="*/ 0 h 1508760"/>
                  <a:gd name="connsiteX44-2565" fmla="*/ 2434590 w 4130040"/>
                  <a:gd name="connsiteY44-2566" fmla="*/ 22384 h 1508760"/>
                  <a:gd name="connsiteX45-2567" fmla="*/ 2317433 w 4130040"/>
                  <a:gd name="connsiteY45-2568" fmla="*/ 19050 h 1508760"/>
                  <a:gd name="connsiteX46-2569" fmla="*/ 2255520 w 4130040"/>
                  <a:gd name="connsiteY46-2570" fmla="*/ 47624 h 1508760"/>
                  <a:gd name="connsiteX47-2571" fmla="*/ 2048827 w 4130040"/>
                  <a:gd name="connsiteY47-2572" fmla="*/ 57150 h 1508760"/>
                  <a:gd name="connsiteX48-2573" fmla="*/ 2049780 w 4130040"/>
                  <a:gd name="connsiteY48-2574" fmla="*/ 175260 h 1508760"/>
                  <a:gd name="connsiteX49-2575" fmla="*/ 1943100 w 4130040"/>
                  <a:gd name="connsiteY49-2576" fmla="*/ 137160 h 1508760"/>
                  <a:gd name="connsiteX50-2577" fmla="*/ 1447800 w 4130040"/>
                  <a:gd name="connsiteY50-2578" fmla="*/ 182880 h 1508760"/>
                  <a:gd name="connsiteX51-2579" fmla="*/ 1457801 w 4130040"/>
                  <a:gd name="connsiteY51-2580" fmla="*/ 273843 h 1508760"/>
                  <a:gd name="connsiteX52-2581" fmla="*/ 1348740 w 4130040"/>
                  <a:gd name="connsiteY52-2582" fmla="*/ 243840 h 1508760"/>
                  <a:gd name="connsiteX53-2583" fmla="*/ 1295400 w 4130040"/>
                  <a:gd name="connsiteY53-2584" fmla="*/ 236220 h 1508760"/>
                  <a:gd name="connsiteX54-2585" fmla="*/ 1249680 w 4130040"/>
                  <a:gd name="connsiteY54-2586" fmla="*/ 190500 h 1508760"/>
                  <a:gd name="connsiteX55-2587" fmla="*/ 1112520 w 4130040"/>
                  <a:gd name="connsiteY55-2588" fmla="*/ 243840 h 1508760"/>
                  <a:gd name="connsiteX56-2589" fmla="*/ 1021080 w 4130040"/>
                  <a:gd name="connsiteY56-2590" fmla="*/ 297180 h 1508760"/>
                  <a:gd name="connsiteX57-2591" fmla="*/ 967740 w 4130040"/>
                  <a:gd name="connsiteY57-2592" fmla="*/ 266700 h 1508760"/>
                  <a:gd name="connsiteX58-2593" fmla="*/ 861060 w 4130040"/>
                  <a:gd name="connsiteY58-2594" fmla="*/ 228600 h 1508760"/>
                  <a:gd name="connsiteX59-2595" fmla="*/ 838200 w 4130040"/>
                  <a:gd name="connsiteY59-2596" fmla="*/ 304800 h 1508760"/>
                  <a:gd name="connsiteX60-2597" fmla="*/ 777240 w 4130040"/>
                  <a:gd name="connsiteY60-2598" fmla="*/ 259080 h 1508760"/>
                  <a:gd name="connsiteX61-2599" fmla="*/ 205740 w 4130040"/>
                  <a:gd name="connsiteY61-2600" fmla="*/ 327660 h 1508760"/>
                  <a:gd name="connsiteX62-2601" fmla="*/ 236220 w 4130040"/>
                  <a:gd name="connsiteY62-2602" fmla="*/ 449580 h 1508760"/>
                  <a:gd name="connsiteX63-2603" fmla="*/ 419100 w 4130040"/>
                  <a:gd name="connsiteY63-2604" fmla="*/ 426720 h 1508760"/>
                  <a:gd name="connsiteX64-2605" fmla="*/ 0 w 4130040"/>
                  <a:gd name="connsiteY64-2606" fmla="*/ 1059180 h 1508760"/>
                  <a:gd name="connsiteX0-2607" fmla="*/ 0 w 4130040"/>
                  <a:gd name="connsiteY0-2608" fmla="*/ 1059180 h 1508760"/>
                  <a:gd name="connsiteX1-2609" fmla="*/ 289560 w 4130040"/>
                  <a:gd name="connsiteY1-2610" fmla="*/ 998220 h 1508760"/>
                  <a:gd name="connsiteX2-2611" fmla="*/ 304800 w 4130040"/>
                  <a:gd name="connsiteY2-2612" fmla="*/ 1310640 h 1508760"/>
                  <a:gd name="connsiteX3-2613" fmla="*/ 236220 w 4130040"/>
                  <a:gd name="connsiteY3-2614" fmla="*/ 1447800 h 1508760"/>
                  <a:gd name="connsiteX4-2615" fmla="*/ 662940 w 4130040"/>
                  <a:gd name="connsiteY4-2616" fmla="*/ 1463040 h 1508760"/>
                  <a:gd name="connsiteX5-2617" fmla="*/ 982980 w 4130040"/>
                  <a:gd name="connsiteY5-2618" fmla="*/ 1386840 h 1508760"/>
                  <a:gd name="connsiteX6-2619" fmla="*/ 1158240 w 4130040"/>
                  <a:gd name="connsiteY6-2620" fmla="*/ 1508760 h 1508760"/>
                  <a:gd name="connsiteX7-2621" fmla="*/ 1226820 w 4130040"/>
                  <a:gd name="connsiteY7-2622" fmla="*/ 1470660 h 1508760"/>
                  <a:gd name="connsiteX8-2623" fmla="*/ 1242060 w 4130040"/>
                  <a:gd name="connsiteY8-2624" fmla="*/ 1386840 h 1508760"/>
                  <a:gd name="connsiteX9-2625" fmla="*/ 1402080 w 4130040"/>
                  <a:gd name="connsiteY9-2626" fmla="*/ 1455420 h 1508760"/>
                  <a:gd name="connsiteX10-2627" fmla="*/ 1409700 w 4130040"/>
                  <a:gd name="connsiteY10-2628" fmla="*/ 1386840 h 1508760"/>
                  <a:gd name="connsiteX11-2629" fmla="*/ 1501140 w 4130040"/>
                  <a:gd name="connsiteY11-2630" fmla="*/ 1478280 h 1508760"/>
                  <a:gd name="connsiteX12-2631" fmla="*/ 1600200 w 4130040"/>
                  <a:gd name="connsiteY12-2632" fmla="*/ 1455420 h 1508760"/>
                  <a:gd name="connsiteX13-2633" fmla="*/ 1828800 w 4130040"/>
                  <a:gd name="connsiteY13-2634" fmla="*/ 1417320 h 1508760"/>
                  <a:gd name="connsiteX14-2635" fmla="*/ 1950720 w 4130040"/>
                  <a:gd name="connsiteY14-2636" fmla="*/ 1447800 h 1508760"/>
                  <a:gd name="connsiteX15-2637" fmla="*/ 4130040 w 4130040"/>
                  <a:gd name="connsiteY15-2638" fmla="*/ 1440180 h 1508760"/>
                  <a:gd name="connsiteX16-2639" fmla="*/ 4069080 w 4130040"/>
                  <a:gd name="connsiteY16-2640" fmla="*/ 1310640 h 1508760"/>
                  <a:gd name="connsiteX17-2641" fmla="*/ 4099560 w 4130040"/>
                  <a:gd name="connsiteY17-2642" fmla="*/ 1226820 h 1508760"/>
                  <a:gd name="connsiteX18-2643" fmla="*/ 4053840 w 4130040"/>
                  <a:gd name="connsiteY18-2644" fmla="*/ 1043940 h 1508760"/>
                  <a:gd name="connsiteX19-2645" fmla="*/ 4099560 w 4130040"/>
                  <a:gd name="connsiteY19-2646" fmla="*/ 853440 h 1508760"/>
                  <a:gd name="connsiteX20-2647" fmla="*/ 4030980 w 4130040"/>
                  <a:gd name="connsiteY20-2648" fmla="*/ 792480 h 1508760"/>
                  <a:gd name="connsiteX21-2649" fmla="*/ 3688080 w 4130040"/>
                  <a:gd name="connsiteY21-2650" fmla="*/ 815340 h 1508760"/>
                  <a:gd name="connsiteX22-2651" fmla="*/ 3566160 w 4130040"/>
                  <a:gd name="connsiteY22-2652" fmla="*/ 876300 h 1508760"/>
                  <a:gd name="connsiteX23-2653" fmla="*/ 3345180 w 4130040"/>
                  <a:gd name="connsiteY23-2654" fmla="*/ 792480 h 1508760"/>
                  <a:gd name="connsiteX24-2655" fmla="*/ 3192780 w 4130040"/>
                  <a:gd name="connsiteY24-2656" fmla="*/ 876300 h 1508760"/>
                  <a:gd name="connsiteX25-2657" fmla="*/ 3131820 w 4130040"/>
                  <a:gd name="connsiteY25-2658" fmla="*/ 883920 h 1508760"/>
                  <a:gd name="connsiteX26-2659" fmla="*/ 3131820 w 4130040"/>
                  <a:gd name="connsiteY26-2660" fmla="*/ 807720 h 1508760"/>
                  <a:gd name="connsiteX27-2661" fmla="*/ 2994660 w 4130040"/>
                  <a:gd name="connsiteY27-2662" fmla="*/ 830580 h 1508760"/>
                  <a:gd name="connsiteX28-2663" fmla="*/ 2964180 w 4130040"/>
                  <a:gd name="connsiteY28-2664" fmla="*/ 937260 h 1508760"/>
                  <a:gd name="connsiteX29-2665" fmla="*/ 2933700 w 4130040"/>
                  <a:gd name="connsiteY29-2666" fmla="*/ 792480 h 1508760"/>
                  <a:gd name="connsiteX30-2667" fmla="*/ 2415540 w 4130040"/>
                  <a:gd name="connsiteY30-2668" fmla="*/ 800100 h 1508760"/>
                  <a:gd name="connsiteX31-2669" fmla="*/ 1356360 w 4130040"/>
                  <a:gd name="connsiteY31-2670" fmla="*/ 792480 h 1508760"/>
                  <a:gd name="connsiteX32-2671" fmla="*/ 1485900 w 4130040"/>
                  <a:gd name="connsiteY32-2672" fmla="*/ 762000 h 1508760"/>
                  <a:gd name="connsiteX33-2673" fmla="*/ 1935480 w 4130040"/>
                  <a:gd name="connsiteY33-2674" fmla="*/ 708660 h 1508760"/>
                  <a:gd name="connsiteX34-2675" fmla="*/ 3058477 w 4130040"/>
                  <a:gd name="connsiteY34-2676" fmla="*/ 521969 h 1508760"/>
                  <a:gd name="connsiteX35-2677" fmla="*/ 2705100 w 4130040"/>
                  <a:gd name="connsiteY35-2678" fmla="*/ 518160 h 1508760"/>
                  <a:gd name="connsiteX36-2679" fmla="*/ 2560320 w 4130040"/>
                  <a:gd name="connsiteY36-2680" fmla="*/ 358140 h 1508760"/>
                  <a:gd name="connsiteX37-2681" fmla="*/ 2663190 w 4130040"/>
                  <a:gd name="connsiteY37-2682" fmla="*/ 318135 h 1508760"/>
                  <a:gd name="connsiteX38-2683" fmla="*/ 2666047 w 4130040"/>
                  <a:gd name="connsiteY38-2684" fmla="*/ 246221 h 1508760"/>
                  <a:gd name="connsiteX39-2685" fmla="*/ 2560320 w 4130040"/>
                  <a:gd name="connsiteY39-2686" fmla="*/ 238125 h 1508760"/>
                  <a:gd name="connsiteX40-2687" fmla="*/ 2624614 w 4130040"/>
                  <a:gd name="connsiteY40-2688" fmla="*/ 147161 h 1508760"/>
                  <a:gd name="connsiteX41-2689" fmla="*/ 2733674 w 4130040"/>
                  <a:gd name="connsiteY41-2690" fmla="*/ 70962 h 1508760"/>
                  <a:gd name="connsiteX42-2691" fmla="*/ 2644140 w 4130040"/>
                  <a:gd name="connsiteY42-2692" fmla="*/ 68580 h 1508760"/>
                  <a:gd name="connsiteX43-2693" fmla="*/ 2644140 w 4130040"/>
                  <a:gd name="connsiteY43-2694" fmla="*/ 0 h 1508760"/>
                  <a:gd name="connsiteX44-2695" fmla="*/ 2434590 w 4130040"/>
                  <a:gd name="connsiteY44-2696" fmla="*/ 22384 h 1508760"/>
                  <a:gd name="connsiteX45-2697" fmla="*/ 2317433 w 4130040"/>
                  <a:gd name="connsiteY45-2698" fmla="*/ 19050 h 1508760"/>
                  <a:gd name="connsiteX46-2699" fmla="*/ 2255520 w 4130040"/>
                  <a:gd name="connsiteY46-2700" fmla="*/ 47624 h 1508760"/>
                  <a:gd name="connsiteX47-2701" fmla="*/ 2048827 w 4130040"/>
                  <a:gd name="connsiteY47-2702" fmla="*/ 57150 h 1508760"/>
                  <a:gd name="connsiteX48-2703" fmla="*/ 2049780 w 4130040"/>
                  <a:gd name="connsiteY48-2704" fmla="*/ 175260 h 1508760"/>
                  <a:gd name="connsiteX49-2705" fmla="*/ 1943100 w 4130040"/>
                  <a:gd name="connsiteY49-2706" fmla="*/ 137160 h 1508760"/>
                  <a:gd name="connsiteX50-2707" fmla="*/ 1473994 w 4130040"/>
                  <a:gd name="connsiteY50-2708" fmla="*/ 213836 h 1508760"/>
                  <a:gd name="connsiteX51-2709" fmla="*/ 1457801 w 4130040"/>
                  <a:gd name="connsiteY51-2710" fmla="*/ 273843 h 1508760"/>
                  <a:gd name="connsiteX52-2711" fmla="*/ 1348740 w 4130040"/>
                  <a:gd name="connsiteY52-2712" fmla="*/ 243840 h 1508760"/>
                  <a:gd name="connsiteX53-2713" fmla="*/ 1295400 w 4130040"/>
                  <a:gd name="connsiteY53-2714" fmla="*/ 236220 h 1508760"/>
                  <a:gd name="connsiteX54-2715" fmla="*/ 1249680 w 4130040"/>
                  <a:gd name="connsiteY54-2716" fmla="*/ 190500 h 1508760"/>
                  <a:gd name="connsiteX55-2717" fmla="*/ 1112520 w 4130040"/>
                  <a:gd name="connsiteY55-2718" fmla="*/ 243840 h 1508760"/>
                  <a:gd name="connsiteX56-2719" fmla="*/ 1021080 w 4130040"/>
                  <a:gd name="connsiteY56-2720" fmla="*/ 297180 h 1508760"/>
                  <a:gd name="connsiteX57-2721" fmla="*/ 967740 w 4130040"/>
                  <a:gd name="connsiteY57-2722" fmla="*/ 266700 h 1508760"/>
                  <a:gd name="connsiteX58-2723" fmla="*/ 861060 w 4130040"/>
                  <a:gd name="connsiteY58-2724" fmla="*/ 228600 h 1508760"/>
                  <a:gd name="connsiteX59-2725" fmla="*/ 838200 w 4130040"/>
                  <a:gd name="connsiteY59-2726" fmla="*/ 304800 h 1508760"/>
                  <a:gd name="connsiteX60-2727" fmla="*/ 777240 w 4130040"/>
                  <a:gd name="connsiteY60-2728" fmla="*/ 259080 h 1508760"/>
                  <a:gd name="connsiteX61-2729" fmla="*/ 205740 w 4130040"/>
                  <a:gd name="connsiteY61-2730" fmla="*/ 327660 h 1508760"/>
                  <a:gd name="connsiteX62-2731" fmla="*/ 236220 w 4130040"/>
                  <a:gd name="connsiteY62-2732" fmla="*/ 449580 h 1508760"/>
                  <a:gd name="connsiteX63-2733" fmla="*/ 419100 w 4130040"/>
                  <a:gd name="connsiteY63-2734" fmla="*/ 426720 h 1508760"/>
                  <a:gd name="connsiteX64-2735" fmla="*/ 0 w 4130040"/>
                  <a:gd name="connsiteY64-2736" fmla="*/ 1059180 h 1508760"/>
                  <a:gd name="connsiteX0-2737" fmla="*/ 0 w 4130040"/>
                  <a:gd name="connsiteY0-2738" fmla="*/ 1059180 h 1508760"/>
                  <a:gd name="connsiteX1-2739" fmla="*/ 289560 w 4130040"/>
                  <a:gd name="connsiteY1-2740" fmla="*/ 998220 h 1508760"/>
                  <a:gd name="connsiteX2-2741" fmla="*/ 304800 w 4130040"/>
                  <a:gd name="connsiteY2-2742" fmla="*/ 1310640 h 1508760"/>
                  <a:gd name="connsiteX3-2743" fmla="*/ 236220 w 4130040"/>
                  <a:gd name="connsiteY3-2744" fmla="*/ 1447800 h 1508760"/>
                  <a:gd name="connsiteX4-2745" fmla="*/ 662940 w 4130040"/>
                  <a:gd name="connsiteY4-2746" fmla="*/ 1463040 h 1508760"/>
                  <a:gd name="connsiteX5-2747" fmla="*/ 982980 w 4130040"/>
                  <a:gd name="connsiteY5-2748" fmla="*/ 1386840 h 1508760"/>
                  <a:gd name="connsiteX6-2749" fmla="*/ 1158240 w 4130040"/>
                  <a:gd name="connsiteY6-2750" fmla="*/ 1508760 h 1508760"/>
                  <a:gd name="connsiteX7-2751" fmla="*/ 1226820 w 4130040"/>
                  <a:gd name="connsiteY7-2752" fmla="*/ 1470660 h 1508760"/>
                  <a:gd name="connsiteX8-2753" fmla="*/ 1242060 w 4130040"/>
                  <a:gd name="connsiteY8-2754" fmla="*/ 1386840 h 1508760"/>
                  <a:gd name="connsiteX9-2755" fmla="*/ 1402080 w 4130040"/>
                  <a:gd name="connsiteY9-2756" fmla="*/ 1455420 h 1508760"/>
                  <a:gd name="connsiteX10-2757" fmla="*/ 1409700 w 4130040"/>
                  <a:gd name="connsiteY10-2758" fmla="*/ 1386840 h 1508760"/>
                  <a:gd name="connsiteX11-2759" fmla="*/ 1501140 w 4130040"/>
                  <a:gd name="connsiteY11-2760" fmla="*/ 1478280 h 1508760"/>
                  <a:gd name="connsiteX12-2761" fmla="*/ 1600200 w 4130040"/>
                  <a:gd name="connsiteY12-2762" fmla="*/ 1455420 h 1508760"/>
                  <a:gd name="connsiteX13-2763" fmla="*/ 1828800 w 4130040"/>
                  <a:gd name="connsiteY13-2764" fmla="*/ 1417320 h 1508760"/>
                  <a:gd name="connsiteX14-2765" fmla="*/ 1950720 w 4130040"/>
                  <a:gd name="connsiteY14-2766" fmla="*/ 1447800 h 1508760"/>
                  <a:gd name="connsiteX15-2767" fmla="*/ 4130040 w 4130040"/>
                  <a:gd name="connsiteY15-2768" fmla="*/ 1440180 h 1508760"/>
                  <a:gd name="connsiteX16-2769" fmla="*/ 4069080 w 4130040"/>
                  <a:gd name="connsiteY16-2770" fmla="*/ 1310640 h 1508760"/>
                  <a:gd name="connsiteX17-2771" fmla="*/ 4099560 w 4130040"/>
                  <a:gd name="connsiteY17-2772" fmla="*/ 1226820 h 1508760"/>
                  <a:gd name="connsiteX18-2773" fmla="*/ 4053840 w 4130040"/>
                  <a:gd name="connsiteY18-2774" fmla="*/ 1043940 h 1508760"/>
                  <a:gd name="connsiteX19-2775" fmla="*/ 4099560 w 4130040"/>
                  <a:gd name="connsiteY19-2776" fmla="*/ 853440 h 1508760"/>
                  <a:gd name="connsiteX20-2777" fmla="*/ 4030980 w 4130040"/>
                  <a:gd name="connsiteY20-2778" fmla="*/ 792480 h 1508760"/>
                  <a:gd name="connsiteX21-2779" fmla="*/ 3688080 w 4130040"/>
                  <a:gd name="connsiteY21-2780" fmla="*/ 815340 h 1508760"/>
                  <a:gd name="connsiteX22-2781" fmla="*/ 3566160 w 4130040"/>
                  <a:gd name="connsiteY22-2782" fmla="*/ 876300 h 1508760"/>
                  <a:gd name="connsiteX23-2783" fmla="*/ 3345180 w 4130040"/>
                  <a:gd name="connsiteY23-2784" fmla="*/ 792480 h 1508760"/>
                  <a:gd name="connsiteX24-2785" fmla="*/ 3192780 w 4130040"/>
                  <a:gd name="connsiteY24-2786" fmla="*/ 876300 h 1508760"/>
                  <a:gd name="connsiteX25-2787" fmla="*/ 3131820 w 4130040"/>
                  <a:gd name="connsiteY25-2788" fmla="*/ 883920 h 1508760"/>
                  <a:gd name="connsiteX26-2789" fmla="*/ 3131820 w 4130040"/>
                  <a:gd name="connsiteY26-2790" fmla="*/ 807720 h 1508760"/>
                  <a:gd name="connsiteX27-2791" fmla="*/ 2994660 w 4130040"/>
                  <a:gd name="connsiteY27-2792" fmla="*/ 830580 h 1508760"/>
                  <a:gd name="connsiteX28-2793" fmla="*/ 2964180 w 4130040"/>
                  <a:gd name="connsiteY28-2794" fmla="*/ 937260 h 1508760"/>
                  <a:gd name="connsiteX29-2795" fmla="*/ 2933700 w 4130040"/>
                  <a:gd name="connsiteY29-2796" fmla="*/ 792480 h 1508760"/>
                  <a:gd name="connsiteX30-2797" fmla="*/ 2415540 w 4130040"/>
                  <a:gd name="connsiteY30-2798" fmla="*/ 800100 h 1508760"/>
                  <a:gd name="connsiteX31-2799" fmla="*/ 1356360 w 4130040"/>
                  <a:gd name="connsiteY31-2800" fmla="*/ 792480 h 1508760"/>
                  <a:gd name="connsiteX32-2801" fmla="*/ 1485900 w 4130040"/>
                  <a:gd name="connsiteY32-2802" fmla="*/ 762000 h 1508760"/>
                  <a:gd name="connsiteX33-2803" fmla="*/ 1935480 w 4130040"/>
                  <a:gd name="connsiteY33-2804" fmla="*/ 708660 h 1508760"/>
                  <a:gd name="connsiteX34-2805" fmla="*/ 3058477 w 4130040"/>
                  <a:gd name="connsiteY34-2806" fmla="*/ 521969 h 1508760"/>
                  <a:gd name="connsiteX35-2807" fmla="*/ 2705100 w 4130040"/>
                  <a:gd name="connsiteY35-2808" fmla="*/ 518160 h 1508760"/>
                  <a:gd name="connsiteX36-2809" fmla="*/ 2560320 w 4130040"/>
                  <a:gd name="connsiteY36-2810" fmla="*/ 358140 h 1508760"/>
                  <a:gd name="connsiteX37-2811" fmla="*/ 2663190 w 4130040"/>
                  <a:gd name="connsiteY37-2812" fmla="*/ 318135 h 1508760"/>
                  <a:gd name="connsiteX38-2813" fmla="*/ 2666047 w 4130040"/>
                  <a:gd name="connsiteY38-2814" fmla="*/ 246221 h 1508760"/>
                  <a:gd name="connsiteX39-2815" fmla="*/ 2560320 w 4130040"/>
                  <a:gd name="connsiteY39-2816" fmla="*/ 238125 h 1508760"/>
                  <a:gd name="connsiteX40-2817" fmla="*/ 2624614 w 4130040"/>
                  <a:gd name="connsiteY40-2818" fmla="*/ 147161 h 1508760"/>
                  <a:gd name="connsiteX41-2819" fmla="*/ 2733674 w 4130040"/>
                  <a:gd name="connsiteY41-2820" fmla="*/ 70962 h 1508760"/>
                  <a:gd name="connsiteX42-2821" fmla="*/ 2644140 w 4130040"/>
                  <a:gd name="connsiteY42-2822" fmla="*/ 68580 h 1508760"/>
                  <a:gd name="connsiteX43-2823" fmla="*/ 2644140 w 4130040"/>
                  <a:gd name="connsiteY43-2824" fmla="*/ 0 h 1508760"/>
                  <a:gd name="connsiteX44-2825" fmla="*/ 2434590 w 4130040"/>
                  <a:gd name="connsiteY44-2826" fmla="*/ 22384 h 1508760"/>
                  <a:gd name="connsiteX45-2827" fmla="*/ 2317433 w 4130040"/>
                  <a:gd name="connsiteY45-2828" fmla="*/ 19050 h 1508760"/>
                  <a:gd name="connsiteX46-2829" fmla="*/ 2255520 w 4130040"/>
                  <a:gd name="connsiteY46-2830" fmla="*/ 47624 h 1508760"/>
                  <a:gd name="connsiteX47-2831" fmla="*/ 2048827 w 4130040"/>
                  <a:gd name="connsiteY47-2832" fmla="*/ 57150 h 1508760"/>
                  <a:gd name="connsiteX48-2833" fmla="*/ 2049780 w 4130040"/>
                  <a:gd name="connsiteY48-2834" fmla="*/ 175260 h 1508760"/>
                  <a:gd name="connsiteX49-2835" fmla="*/ 1943100 w 4130040"/>
                  <a:gd name="connsiteY49-2836" fmla="*/ 137160 h 1508760"/>
                  <a:gd name="connsiteX50-2837" fmla="*/ 1473994 w 4130040"/>
                  <a:gd name="connsiteY50-2838" fmla="*/ 213836 h 1508760"/>
                  <a:gd name="connsiteX51-2839" fmla="*/ 1457801 w 4130040"/>
                  <a:gd name="connsiteY51-2840" fmla="*/ 273843 h 1508760"/>
                  <a:gd name="connsiteX52-2841" fmla="*/ 1348740 w 4130040"/>
                  <a:gd name="connsiteY52-2842" fmla="*/ 243840 h 1508760"/>
                  <a:gd name="connsiteX53-2843" fmla="*/ 1295400 w 4130040"/>
                  <a:gd name="connsiteY53-2844" fmla="*/ 236220 h 1508760"/>
                  <a:gd name="connsiteX54-2845" fmla="*/ 1249680 w 4130040"/>
                  <a:gd name="connsiteY54-2846" fmla="*/ 190500 h 1508760"/>
                  <a:gd name="connsiteX55-2847" fmla="*/ 1112520 w 4130040"/>
                  <a:gd name="connsiteY55-2848" fmla="*/ 243840 h 1508760"/>
                  <a:gd name="connsiteX56-2849" fmla="*/ 1021080 w 4130040"/>
                  <a:gd name="connsiteY56-2850" fmla="*/ 297180 h 1508760"/>
                  <a:gd name="connsiteX57-2851" fmla="*/ 967740 w 4130040"/>
                  <a:gd name="connsiteY57-2852" fmla="*/ 266700 h 1508760"/>
                  <a:gd name="connsiteX58-2853" fmla="*/ 861060 w 4130040"/>
                  <a:gd name="connsiteY58-2854" fmla="*/ 228600 h 1508760"/>
                  <a:gd name="connsiteX59-2855" fmla="*/ 838200 w 4130040"/>
                  <a:gd name="connsiteY59-2856" fmla="*/ 304800 h 1508760"/>
                  <a:gd name="connsiteX60-2857" fmla="*/ 777240 w 4130040"/>
                  <a:gd name="connsiteY60-2858" fmla="*/ 259080 h 1508760"/>
                  <a:gd name="connsiteX61-2859" fmla="*/ 205740 w 4130040"/>
                  <a:gd name="connsiteY61-2860" fmla="*/ 327660 h 1508760"/>
                  <a:gd name="connsiteX62-2861" fmla="*/ 236220 w 4130040"/>
                  <a:gd name="connsiteY62-2862" fmla="*/ 449580 h 1508760"/>
                  <a:gd name="connsiteX63-2863" fmla="*/ 419100 w 4130040"/>
                  <a:gd name="connsiteY63-2864" fmla="*/ 426720 h 1508760"/>
                  <a:gd name="connsiteX64-2865" fmla="*/ 0 w 4130040"/>
                  <a:gd name="connsiteY64-2866" fmla="*/ 1059180 h 1508760"/>
                  <a:gd name="connsiteX0-2867" fmla="*/ 0 w 4130040"/>
                  <a:gd name="connsiteY0-2868" fmla="*/ 1059180 h 1508760"/>
                  <a:gd name="connsiteX1-2869" fmla="*/ 289560 w 4130040"/>
                  <a:gd name="connsiteY1-2870" fmla="*/ 998220 h 1508760"/>
                  <a:gd name="connsiteX2-2871" fmla="*/ 304800 w 4130040"/>
                  <a:gd name="connsiteY2-2872" fmla="*/ 1310640 h 1508760"/>
                  <a:gd name="connsiteX3-2873" fmla="*/ 236220 w 4130040"/>
                  <a:gd name="connsiteY3-2874" fmla="*/ 1447800 h 1508760"/>
                  <a:gd name="connsiteX4-2875" fmla="*/ 662940 w 4130040"/>
                  <a:gd name="connsiteY4-2876" fmla="*/ 1463040 h 1508760"/>
                  <a:gd name="connsiteX5-2877" fmla="*/ 982980 w 4130040"/>
                  <a:gd name="connsiteY5-2878" fmla="*/ 1386840 h 1508760"/>
                  <a:gd name="connsiteX6-2879" fmla="*/ 1158240 w 4130040"/>
                  <a:gd name="connsiteY6-2880" fmla="*/ 1508760 h 1508760"/>
                  <a:gd name="connsiteX7-2881" fmla="*/ 1226820 w 4130040"/>
                  <a:gd name="connsiteY7-2882" fmla="*/ 1470660 h 1508760"/>
                  <a:gd name="connsiteX8-2883" fmla="*/ 1242060 w 4130040"/>
                  <a:gd name="connsiteY8-2884" fmla="*/ 1386840 h 1508760"/>
                  <a:gd name="connsiteX9-2885" fmla="*/ 1402080 w 4130040"/>
                  <a:gd name="connsiteY9-2886" fmla="*/ 1455420 h 1508760"/>
                  <a:gd name="connsiteX10-2887" fmla="*/ 1409700 w 4130040"/>
                  <a:gd name="connsiteY10-2888" fmla="*/ 1386840 h 1508760"/>
                  <a:gd name="connsiteX11-2889" fmla="*/ 1501140 w 4130040"/>
                  <a:gd name="connsiteY11-2890" fmla="*/ 1478280 h 1508760"/>
                  <a:gd name="connsiteX12-2891" fmla="*/ 1600200 w 4130040"/>
                  <a:gd name="connsiteY12-2892" fmla="*/ 1455420 h 1508760"/>
                  <a:gd name="connsiteX13-2893" fmla="*/ 1828800 w 4130040"/>
                  <a:gd name="connsiteY13-2894" fmla="*/ 1417320 h 1508760"/>
                  <a:gd name="connsiteX14-2895" fmla="*/ 1950720 w 4130040"/>
                  <a:gd name="connsiteY14-2896" fmla="*/ 1447800 h 1508760"/>
                  <a:gd name="connsiteX15-2897" fmla="*/ 4130040 w 4130040"/>
                  <a:gd name="connsiteY15-2898" fmla="*/ 1440180 h 1508760"/>
                  <a:gd name="connsiteX16-2899" fmla="*/ 4069080 w 4130040"/>
                  <a:gd name="connsiteY16-2900" fmla="*/ 1310640 h 1508760"/>
                  <a:gd name="connsiteX17-2901" fmla="*/ 4099560 w 4130040"/>
                  <a:gd name="connsiteY17-2902" fmla="*/ 1226820 h 1508760"/>
                  <a:gd name="connsiteX18-2903" fmla="*/ 4053840 w 4130040"/>
                  <a:gd name="connsiteY18-2904" fmla="*/ 1043940 h 1508760"/>
                  <a:gd name="connsiteX19-2905" fmla="*/ 4099560 w 4130040"/>
                  <a:gd name="connsiteY19-2906" fmla="*/ 853440 h 1508760"/>
                  <a:gd name="connsiteX20-2907" fmla="*/ 4030980 w 4130040"/>
                  <a:gd name="connsiteY20-2908" fmla="*/ 792480 h 1508760"/>
                  <a:gd name="connsiteX21-2909" fmla="*/ 3688080 w 4130040"/>
                  <a:gd name="connsiteY21-2910" fmla="*/ 815340 h 1508760"/>
                  <a:gd name="connsiteX22-2911" fmla="*/ 3566160 w 4130040"/>
                  <a:gd name="connsiteY22-2912" fmla="*/ 876300 h 1508760"/>
                  <a:gd name="connsiteX23-2913" fmla="*/ 3345180 w 4130040"/>
                  <a:gd name="connsiteY23-2914" fmla="*/ 792480 h 1508760"/>
                  <a:gd name="connsiteX24-2915" fmla="*/ 3192780 w 4130040"/>
                  <a:gd name="connsiteY24-2916" fmla="*/ 876300 h 1508760"/>
                  <a:gd name="connsiteX25-2917" fmla="*/ 3131820 w 4130040"/>
                  <a:gd name="connsiteY25-2918" fmla="*/ 883920 h 1508760"/>
                  <a:gd name="connsiteX26-2919" fmla="*/ 3131820 w 4130040"/>
                  <a:gd name="connsiteY26-2920" fmla="*/ 807720 h 1508760"/>
                  <a:gd name="connsiteX27-2921" fmla="*/ 2994660 w 4130040"/>
                  <a:gd name="connsiteY27-2922" fmla="*/ 830580 h 1508760"/>
                  <a:gd name="connsiteX28-2923" fmla="*/ 2964180 w 4130040"/>
                  <a:gd name="connsiteY28-2924" fmla="*/ 937260 h 1508760"/>
                  <a:gd name="connsiteX29-2925" fmla="*/ 2933700 w 4130040"/>
                  <a:gd name="connsiteY29-2926" fmla="*/ 792480 h 1508760"/>
                  <a:gd name="connsiteX30-2927" fmla="*/ 2415540 w 4130040"/>
                  <a:gd name="connsiteY30-2928" fmla="*/ 800100 h 1508760"/>
                  <a:gd name="connsiteX31-2929" fmla="*/ 1356360 w 4130040"/>
                  <a:gd name="connsiteY31-2930" fmla="*/ 792480 h 1508760"/>
                  <a:gd name="connsiteX32-2931" fmla="*/ 1485900 w 4130040"/>
                  <a:gd name="connsiteY32-2932" fmla="*/ 762000 h 1508760"/>
                  <a:gd name="connsiteX33-2933" fmla="*/ 1935480 w 4130040"/>
                  <a:gd name="connsiteY33-2934" fmla="*/ 708660 h 1508760"/>
                  <a:gd name="connsiteX34-2935" fmla="*/ 3058477 w 4130040"/>
                  <a:gd name="connsiteY34-2936" fmla="*/ 521969 h 1508760"/>
                  <a:gd name="connsiteX35-2937" fmla="*/ 2705100 w 4130040"/>
                  <a:gd name="connsiteY35-2938" fmla="*/ 518160 h 1508760"/>
                  <a:gd name="connsiteX36-2939" fmla="*/ 2560320 w 4130040"/>
                  <a:gd name="connsiteY36-2940" fmla="*/ 358140 h 1508760"/>
                  <a:gd name="connsiteX37-2941" fmla="*/ 2663190 w 4130040"/>
                  <a:gd name="connsiteY37-2942" fmla="*/ 318135 h 1508760"/>
                  <a:gd name="connsiteX38-2943" fmla="*/ 2666047 w 4130040"/>
                  <a:gd name="connsiteY38-2944" fmla="*/ 246221 h 1508760"/>
                  <a:gd name="connsiteX39-2945" fmla="*/ 2560320 w 4130040"/>
                  <a:gd name="connsiteY39-2946" fmla="*/ 238125 h 1508760"/>
                  <a:gd name="connsiteX40-2947" fmla="*/ 2624614 w 4130040"/>
                  <a:gd name="connsiteY40-2948" fmla="*/ 147161 h 1508760"/>
                  <a:gd name="connsiteX41-2949" fmla="*/ 2733674 w 4130040"/>
                  <a:gd name="connsiteY41-2950" fmla="*/ 70962 h 1508760"/>
                  <a:gd name="connsiteX42-2951" fmla="*/ 2644140 w 4130040"/>
                  <a:gd name="connsiteY42-2952" fmla="*/ 68580 h 1508760"/>
                  <a:gd name="connsiteX43-2953" fmla="*/ 2644140 w 4130040"/>
                  <a:gd name="connsiteY43-2954" fmla="*/ 0 h 1508760"/>
                  <a:gd name="connsiteX44-2955" fmla="*/ 2434590 w 4130040"/>
                  <a:gd name="connsiteY44-2956" fmla="*/ 22384 h 1508760"/>
                  <a:gd name="connsiteX45-2957" fmla="*/ 2317433 w 4130040"/>
                  <a:gd name="connsiteY45-2958" fmla="*/ 19050 h 1508760"/>
                  <a:gd name="connsiteX46-2959" fmla="*/ 2255520 w 4130040"/>
                  <a:gd name="connsiteY46-2960" fmla="*/ 47624 h 1508760"/>
                  <a:gd name="connsiteX47-2961" fmla="*/ 2048827 w 4130040"/>
                  <a:gd name="connsiteY47-2962" fmla="*/ 57150 h 1508760"/>
                  <a:gd name="connsiteX48-2963" fmla="*/ 2049780 w 4130040"/>
                  <a:gd name="connsiteY48-2964" fmla="*/ 175260 h 1508760"/>
                  <a:gd name="connsiteX49-2965" fmla="*/ 1943100 w 4130040"/>
                  <a:gd name="connsiteY49-2966" fmla="*/ 137160 h 1508760"/>
                  <a:gd name="connsiteX50-2967" fmla="*/ 1473994 w 4130040"/>
                  <a:gd name="connsiteY50-2968" fmla="*/ 213836 h 1508760"/>
                  <a:gd name="connsiteX51-2969" fmla="*/ 1457801 w 4130040"/>
                  <a:gd name="connsiteY51-2970" fmla="*/ 273843 h 1508760"/>
                  <a:gd name="connsiteX52-2971" fmla="*/ 1348740 w 4130040"/>
                  <a:gd name="connsiteY52-2972" fmla="*/ 243840 h 1508760"/>
                  <a:gd name="connsiteX53-2973" fmla="*/ 1295400 w 4130040"/>
                  <a:gd name="connsiteY53-2974" fmla="*/ 236220 h 1508760"/>
                  <a:gd name="connsiteX54-2975" fmla="*/ 1249680 w 4130040"/>
                  <a:gd name="connsiteY54-2976" fmla="*/ 190500 h 1508760"/>
                  <a:gd name="connsiteX55-2977" fmla="*/ 1112520 w 4130040"/>
                  <a:gd name="connsiteY55-2978" fmla="*/ 250984 h 1508760"/>
                  <a:gd name="connsiteX56-2979" fmla="*/ 1021080 w 4130040"/>
                  <a:gd name="connsiteY56-2980" fmla="*/ 297180 h 1508760"/>
                  <a:gd name="connsiteX57-2981" fmla="*/ 967740 w 4130040"/>
                  <a:gd name="connsiteY57-2982" fmla="*/ 266700 h 1508760"/>
                  <a:gd name="connsiteX58-2983" fmla="*/ 861060 w 4130040"/>
                  <a:gd name="connsiteY58-2984" fmla="*/ 228600 h 1508760"/>
                  <a:gd name="connsiteX59-2985" fmla="*/ 838200 w 4130040"/>
                  <a:gd name="connsiteY59-2986" fmla="*/ 304800 h 1508760"/>
                  <a:gd name="connsiteX60-2987" fmla="*/ 777240 w 4130040"/>
                  <a:gd name="connsiteY60-2988" fmla="*/ 259080 h 1508760"/>
                  <a:gd name="connsiteX61-2989" fmla="*/ 205740 w 4130040"/>
                  <a:gd name="connsiteY61-2990" fmla="*/ 327660 h 1508760"/>
                  <a:gd name="connsiteX62-2991" fmla="*/ 236220 w 4130040"/>
                  <a:gd name="connsiteY62-2992" fmla="*/ 449580 h 1508760"/>
                  <a:gd name="connsiteX63-2993" fmla="*/ 419100 w 4130040"/>
                  <a:gd name="connsiteY63-2994" fmla="*/ 426720 h 1508760"/>
                  <a:gd name="connsiteX64-2995" fmla="*/ 0 w 4130040"/>
                  <a:gd name="connsiteY64-2996" fmla="*/ 1059180 h 1508760"/>
                  <a:gd name="connsiteX0-2997" fmla="*/ 0 w 4130040"/>
                  <a:gd name="connsiteY0-2998" fmla="*/ 1059180 h 1508760"/>
                  <a:gd name="connsiteX1-2999" fmla="*/ 289560 w 4130040"/>
                  <a:gd name="connsiteY1-3000" fmla="*/ 998220 h 1508760"/>
                  <a:gd name="connsiteX2-3001" fmla="*/ 304800 w 4130040"/>
                  <a:gd name="connsiteY2-3002" fmla="*/ 1310640 h 1508760"/>
                  <a:gd name="connsiteX3-3003" fmla="*/ 236220 w 4130040"/>
                  <a:gd name="connsiteY3-3004" fmla="*/ 1447800 h 1508760"/>
                  <a:gd name="connsiteX4-3005" fmla="*/ 662940 w 4130040"/>
                  <a:gd name="connsiteY4-3006" fmla="*/ 1463040 h 1508760"/>
                  <a:gd name="connsiteX5-3007" fmla="*/ 982980 w 4130040"/>
                  <a:gd name="connsiteY5-3008" fmla="*/ 1386840 h 1508760"/>
                  <a:gd name="connsiteX6-3009" fmla="*/ 1158240 w 4130040"/>
                  <a:gd name="connsiteY6-3010" fmla="*/ 1508760 h 1508760"/>
                  <a:gd name="connsiteX7-3011" fmla="*/ 1226820 w 4130040"/>
                  <a:gd name="connsiteY7-3012" fmla="*/ 1470660 h 1508760"/>
                  <a:gd name="connsiteX8-3013" fmla="*/ 1242060 w 4130040"/>
                  <a:gd name="connsiteY8-3014" fmla="*/ 1386840 h 1508760"/>
                  <a:gd name="connsiteX9-3015" fmla="*/ 1402080 w 4130040"/>
                  <a:gd name="connsiteY9-3016" fmla="*/ 1455420 h 1508760"/>
                  <a:gd name="connsiteX10-3017" fmla="*/ 1409700 w 4130040"/>
                  <a:gd name="connsiteY10-3018" fmla="*/ 1386840 h 1508760"/>
                  <a:gd name="connsiteX11-3019" fmla="*/ 1501140 w 4130040"/>
                  <a:gd name="connsiteY11-3020" fmla="*/ 1478280 h 1508760"/>
                  <a:gd name="connsiteX12-3021" fmla="*/ 1600200 w 4130040"/>
                  <a:gd name="connsiteY12-3022" fmla="*/ 1455420 h 1508760"/>
                  <a:gd name="connsiteX13-3023" fmla="*/ 1828800 w 4130040"/>
                  <a:gd name="connsiteY13-3024" fmla="*/ 1417320 h 1508760"/>
                  <a:gd name="connsiteX14-3025" fmla="*/ 1950720 w 4130040"/>
                  <a:gd name="connsiteY14-3026" fmla="*/ 1447800 h 1508760"/>
                  <a:gd name="connsiteX15-3027" fmla="*/ 4130040 w 4130040"/>
                  <a:gd name="connsiteY15-3028" fmla="*/ 1440180 h 1508760"/>
                  <a:gd name="connsiteX16-3029" fmla="*/ 4069080 w 4130040"/>
                  <a:gd name="connsiteY16-3030" fmla="*/ 1310640 h 1508760"/>
                  <a:gd name="connsiteX17-3031" fmla="*/ 4099560 w 4130040"/>
                  <a:gd name="connsiteY17-3032" fmla="*/ 1226820 h 1508760"/>
                  <a:gd name="connsiteX18-3033" fmla="*/ 4053840 w 4130040"/>
                  <a:gd name="connsiteY18-3034" fmla="*/ 1043940 h 1508760"/>
                  <a:gd name="connsiteX19-3035" fmla="*/ 4099560 w 4130040"/>
                  <a:gd name="connsiteY19-3036" fmla="*/ 853440 h 1508760"/>
                  <a:gd name="connsiteX20-3037" fmla="*/ 4030980 w 4130040"/>
                  <a:gd name="connsiteY20-3038" fmla="*/ 792480 h 1508760"/>
                  <a:gd name="connsiteX21-3039" fmla="*/ 3688080 w 4130040"/>
                  <a:gd name="connsiteY21-3040" fmla="*/ 815340 h 1508760"/>
                  <a:gd name="connsiteX22-3041" fmla="*/ 3566160 w 4130040"/>
                  <a:gd name="connsiteY22-3042" fmla="*/ 876300 h 1508760"/>
                  <a:gd name="connsiteX23-3043" fmla="*/ 3345180 w 4130040"/>
                  <a:gd name="connsiteY23-3044" fmla="*/ 792480 h 1508760"/>
                  <a:gd name="connsiteX24-3045" fmla="*/ 3192780 w 4130040"/>
                  <a:gd name="connsiteY24-3046" fmla="*/ 876300 h 1508760"/>
                  <a:gd name="connsiteX25-3047" fmla="*/ 3131820 w 4130040"/>
                  <a:gd name="connsiteY25-3048" fmla="*/ 883920 h 1508760"/>
                  <a:gd name="connsiteX26-3049" fmla="*/ 3131820 w 4130040"/>
                  <a:gd name="connsiteY26-3050" fmla="*/ 807720 h 1508760"/>
                  <a:gd name="connsiteX27-3051" fmla="*/ 2994660 w 4130040"/>
                  <a:gd name="connsiteY27-3052" fmla="*/ 830580 h 1508760"/>
                  <a:gd name="connsiteX28-3053" fmla="*/ 2964180 w 4130040"/>
                  <a:gd name="connsiteY28-3054" fmla="*/ 937260 h 1508760"/>
                  <a:gd name="connsiteX29-3055" fmla="*/ 2933700 w 4130040"/>
                  <a:gd name="connsiteY29-3056" fmla="*/ 792480 h 1508760"/>
                  <a:gd name="connsiteX30-3057" fmla="*/ 2415540 w 4130040"/>
                  <a:gd name="connsiteY30-3058" fmla="*/ 800100 h 1508760"/>
                  <a:gd name="connsiteX31-3059" fmla="*/ 1356360 w 4130040"/>
                  <a:gd name="connsiteY31-3060" fmla="*/ 792480 h 1508760"/>
                  <a:gd name="connsiteX32-3061" fmla="*/ 1485900 w 4130040"/>
                  <a:gd name="connsiteY32-3062" fmla="*/ 762000 h 1508760"/>
                  <a:gd name="connsiteX33-3063" fmla="*/ 1935480 w 4130040"/>
                  <a:gd name="connsiteY33-3064" fmla="*/ 708660 h 1508760"/>
                  <a:gd name="connsiteX34-3065" fmla="*/ 3058477 w 4130040"/>
                  <a:gd name="connsiteY34-3066" fmla="*/ 521969 h 1508760"/>
                  <a:gd name="connsiteX35-3067" fmla="*/ 2705100 w 4130040"/>
                  <a:gd name="connsiteY35-3068" fmla="*/ 518160 h 1508760"/>
                  <a:gd name="connsiteX36-3069" fmla="*/ 2560320 w 4130040"/>
                  <a:gd name="connsiteY36-3070" fmla="*/ 358140 h 1508760"/>
                  <a:gd name="connsiteX37-3071" fmla="*/ 2663190 w 4130040"/>
                  <a:gd name="connsiteY37-3072" fmla="*/ 318135 h 1508760"/>
                  <a:gd name="connsiteX38-3073" fmla="*/ 2666047 w 4130040"/>
                  <a:gd name="connsiteY38-3074" fmla="*/ 246221 h 1508760"/>
                  <a:gd name="connsiteX39-3075" fmla="*/ 2560320 w 4130040"/>
                  <a:gd name="connsiteY39-3076" fmla="*/ 238125 h 1508760"/>
                  <a:gd name="connsiteX40-3077" fmla="*/ 2624614 w 4130040"/>
                  <a:gd name="connsiteY40-3078" fmla="*/ 147161 h 1508760"/>
                  <a:gd name="connsiteX41-3079" fmla="*/ 2733674 w 4130040"/>
                  <a:gd name="connsiteY41-3080" fmla="*/ 70962 h 1508760"/>
                  <a:gd name="connsiteX42-3081" fmla="*/ 2644140 w 4130040"/>
                  <a:gd name="connsiteY42-3082" fmla="*/ 68580 h 1508760"/>
                  <a:gd name="connsiteX43-3083" fmla="*/ 2644140 w 4130040"/>
                  <a:gd name="connsiteY43-3084" fmla="*/ 0 h 1508760"/>
                  <a:gd name="connsiteX44-3085" fmla="*/ 2434590 w 4130040"/>
                  <a:gd name="connsiteY44-3086" fmla="*/ 22384 h 1508760"/>
                  <a:gd name="connsiteX45-3087" fmla="*/ 2317433 w 4130040"/>
                  <a:gd name="connsiteY45-3088" fmla="*/ 19050 h 1508760"/>
                  <a:gd name="connsiteX46-3089" fmla="*/ 2255520 w 4130040"/>
                  <a:gd name="connsiteY46-3090" fmla="*/ 47624 h 1508760"/>
                  <a:gd name="connsiteX47-3091" fmla="*/ 2048827 w 4130040"/>
                  <a:gd name="connsiteY47-3092" fmla="*/ 57150 h 1508760"/>
                  <a:gd name="connsiteX48-3093" fmla="*/ 2049780 w 4130040"/>
                  <a:gd name="connsiteY48-3094" fmla="*/ 175260 h 1508760"/>
                  <a:gd name="connsiteX49-3095" fmla="*/ 1943100 w 4130040"/>
                  <a:gd name="connsiteY49-3096" fmla="*/ 137160 h 1508760"/>
                  <a:gd name="connsiteX50-3097" fmla="*/ 1473994 w 4130040"/>
                  <a:gd name="connsiteY50-3098" fmla="*/ 213836 h 1508760"/>
                  <a:gd name="connsiteX51-3099" fmla="*/ 1457801 w 4130040"/>
                  <a:gd name="connsiteY51-3100" fmla="*/ 273843 h 1508760"/>
                  <a:gd name="connsiteX52-3101" fmla="*/ 1348740 w 4130040"/>
                  <a:gd name="connsiteY52-3102" fmla="*/ 243840 h 1508760"/>
                  <a:gd name="connsiteX53-3103" fmla="*/ 1295400 w 4130040"/>
                  <a:gd name="connsiteY53-3104" fmla="*/ 236220 h 1508760"/>
                  <a:gd name="connsiteX54-3105" fmla="*/ 1249680 w 4130040"/>
                  <a:gd name="connsiteY54-3106" fmla="*/ 190500 h 1508760"/>
                  <a:gd name="connsiteX55-3107" fmla="*/ 1112520 w 4130040"/>
                  <a:gd name="connsiteY55-3108" fmla="*/ 250984 h 1508760"/>
                  <a:gd name="connsiteX56-3109" fmla="*/ 1021080 w 4130040"/>
                  <a:gd name="connsiteY56-3110" fmla="*/ 297180 h 1508760"/>
                  <a:gd name="connsiteX57-3111" fmla="*/ 967740 w 4130040"/>
                  <a:gd name="connsiteY57-3112" fmla="*/ 266700 h 1508760"/>
                  <a:gd name="connsiteX58-3113" fmla="*/ 861060 w 4130040"/>
                  <a:gd name="connsiteY58-3114" fmla="*/ 228600 h 1508760"/>
                  <a:gd name="connsiteX59-3115" fmla="*/ 838200 w 4130040"/>
                  <a:gd name="connsiteY59-3116" fmla="*/ 304800 h 1508760"/>
                  <a:gd name="connsiteX60-3117" fmla="*/ 777240 w 4130040"/>
                  <a:gd name="connsiteY60-3118" fmla="*/ 259080 h 1508760"/>
                  <a:gd name="connsiteX61-3119" fmla="*/ 205740 w 4130040"/>
                  <a:gd name="connsiteY61-3120" fmla="*/ 327660 h 1508760"/>
                  <a:gd name="connsiteX62-3121" fmla="*/ 236220 w 4130040"/>
                  <a:gd name="connsiteY62-3122" fmla="*/ 449580 h 1508760"/>
                  <a:gd name="connsiteX63-3123" fmla="*/ 419100 w 4130040"/>
                  <a:gd name="connsiteY63-3124" fmla="*/ 426720 h 1508760"/>
                  <a:gd name="connsiteX64-3125" fmla="*/ 0 w 4130040"/>
                  <a:gd name="connsiteY64-3126" fmla="*/ 1059180 h 1508760"/>
                  <a:gd name="connsiteX0-3127" fmla="*/ 0 w 4130040"/>
                  <a:gd name="connsiteY0-3128" fmla="*/ 1059180 h 1508760"/>
                  <a:gd name="connsiteX1-3129" fmla="*/ 289560 w 4130040"/>
                  <a:gd name="connsiteY1-3130" fmla="*/ 858520 h 1508760"/>
                  <a:gd name="connsiteX2-3131" fmla="*/ 304800 w 4130040"/>
                  <a:gd name="connsiteY2-3132" fmla="*/ 1310640 h 1508760"/>
                  <a:gd name="connsiteX3-3133" fmla="*/ 236220 w 4130040"/>
                  <a:gd name="connsiteY3-3134" fmla="*/ 1447800 h 1508760"/>
                  <a:gd name="connsiteX4-3135" fmla="*/ 662940 w 4130040"/>
                  <a:gd name="connsiteY4-3136" fmla="*/ 1463040 h 1508760"/>
                  <a:gd name="connsiteX5-3137" fmla="*/ 982980 w 4130040"/>
                  <a:gd name="connsiteY5-3138" fmla="*/ 1386840 h 1508760"/>
                  <a:gd name="connsiteX6-3139" fmla="*/ 1158240 w 4130040"/>
                  <a:gd name="connsiteY6-3140" fmla="*/ 1508760 h 1508760"/>
                  <a:gd name="connsiteX7-3141" fmla="*/ 1226820 w 4130040"/>
                  <a:gd name="connsiteY7-3142" fmla="*/ 1470660 h 1508760"/>
                  <a:gd name="connsiteX8-3143" fmla="*/ 1242060 w 4130040"/>
                  <a:gd name="connsiteY8-3144" fmla="*/ 1386840 h 1508760"/>
                  <a:gd name="connsiteX9-3145" fmla="*/ 1402080 w 4130040"/>
                  <a:gd name="connsiteY9-3146" fmla="*/ 1455420 h 1508760"/>
                  <a:gd name="connsiteX10-3147" fmla="*/ 1409700 w 4130040"/>
                  <a:gd name="connsiteY10-3148" fmla="*/ 1386840 h 1508760"/>
                  <a:gd name="connsiteX11-3149" fmla="*/ 1501140 w 4130040"/>
                  <a:gd name="connsiteY11-3150" fmla="*/ 1478280 h 1508760"/>
                  <a:gd name="connsiteX12-3151" fmla="*/ 1600200 w 4130040"/>
                  <a:gd name="connsiteY12-3152" fmla="*/ 1455420 h 1508760"/>
                  <a:gd name="connsiteX13-3153" fmla="*/ 1828800 w 4130040"/>
                  <a:gd name="connsiteY13-3154" fmla="*/ 1417320 h 1508760"/>
                  <a:gd name="connsiteX14-3155" fmla="*/ 1950720 w 4130040"/>
                  <a:gd name="connsiteY14-3156" fmla="*/ 1447800 h 1508760"/>
                  <a:gd name="connsiteX15-3157" fmla="*/ 4130040 w 4130040"/>
                  <a:gd name="connsiteY15-3158" fmla="*/ 1440180 h 1508760"/>
                  <a:gd name="connsiteX16-3159" fmla="*/ 4069080 w 4130040"/>
                  <a:gd name="connsiteY16-3160" fmla="*/ 1310640 h 1508760"/>
                  <a:gd name="connsiteX17-3161" fmla="*/ 4099560 w 4130040"/>
                  <a:gd name="connsiteY17-3162" fmla="*/ 1226820 h 1508760"/>
                  <a:gd name="connsiteX18-3163" fmla="*/ 4053840 w 4130040"/>
                  <a:gd name="connsiteY18-3164" fmla="*/ 1043940 h 1508760"/>
                  <a:gd name="connsiteX19-3165" fmla="*/ 4099560 w 4130040"/>
                  <a:gd name="connsiteY19-3166" fmla="*/ 853440 h 1508760"/>
                  <a:gd name="connsiteX20-3167" fmla="*/ 4030980 w 4130040"/>
                  <a:gd name="connsiteY20-3168" fmla="*/ 792480 h 1508760"/>
                  <a:gd name="connsiteX21-3169" fmla="*/ 3688080 w 4130040"/>
                  <a:gd name="connsiteY21-3170" fmla="*/ 815340 h 1508760"/>
                  <a:gd name="connsiteX22-3171" fmla="*/ 3566160 w 4130040"/>
                  <a:gd name="connsiteY22-3172" fmla="*/ 876300 h 1508760"/>
                  <a:gd name="connsiteX23-3173" fmla="*/ 3345180 w 4130040"/>
                  <a:gd name="connsiteY23-3174" fmla="*/ 792480 h 1508760"/>
                  <a:gd name="connsiteX24-3175" fmla="*/ 3192780 w 4130040"/>
                  <a:gd name="connsiteY24-3176" fmla="*/ 876300 h 1508760"/>
                  <a:gd name="connsiteX25-3177" fmla="*/ 3131820 w 4130040"/>
                  <a:gd name="connsiteY25-3178" fmla="*/ 883920 h 1508760"/>
                  <a:gd name="connsiteX26-3179" fmla="*/ 3131820 w 4130040"/>
                  <a:gd name="connsiteY26-3180" fmla="*/ 807720 h 1508760"/>
                  <a:gd name="connsiteX27-3181" fmla="*/ 2994660 w 4130040"/>
                  <a:gd name="connsiteY27-3182" fmla="*/ 830580 h 1508760"/>
                  <a:gd name="connsiteX28-3183" fmla="*/ 2964180 w 4130040"/>
                  <a:gd name="connsiteY28-3184" fmla="*/ 937260 h 1508760"/>
                  <a:gd name="connsiteX29-3185" fmla="*/ 2933700 w 4130040"/>
                  <a:gd name="connsiteY29-3186" fmla="*/ 792480 h 1508760"/>
                  <a:gd name="connsiteX30-3187" fmla="*/ 2415540 w 4130040"/>
                  <a:gd name="connsiteY30-3188" fmla="*/ 800100 h 1508760"/>
                  <a:gd name="connsiteX31-3189" fmla="*/ 1356360 w 4130040"/>
                  <a:gd name="connsiteY31-3190" fmla="*/ 792480 h 1508760"/>
                  <a:gd name="connsiteX32-3191" fmla="*/ 1485900 w 4130040"/>
                  <a:gd name="connsiteY32-3192" fmla="*/ 762000 h 1508760"/>
                  <a:gd name="connsiteX33-3193" fmla="*/ 1935480 w 4130040"/>
                  <a:gd name="connsiteY33-3194" fmla="*/ 708660 h 1508760"/>
                  <a:gd name="connsiteX34-3195" fmla="*/ 3058477 w 4130040"/>
                  <a:gd name="connsiteY34-3196" fmla="*/ 521969 h 1508760"/>
                  <a:gd name="connsiteX35-3197" fmla="*/ 2705100 w 4130040"/>
                  <a:gd name="connsiteY35-3198" fmla="*/ 518160 h 1508760"/>
                  <a:gd name="connsiteX36-3199" fmla="*/ 2560320 w 4130040"/>
                  <a:gd name="connsiteY36-3200" fmla="*/ 358140 h 1508760"/>
                  <a:gd name="connsiteX37-3201" fmla="*/ 2663190 w 4130040"/>
                  <a:gd name="connsiteY37-3202" fmla="*/ 318135 h 1508760"/>
                  <a:gd name="connsiteX38-3203" fmla="*/ 2666047 w 4130040"/>
                  <a:gd name="connsiteY38-3204" fmla="*/ 246221 h 1508760"/>
                  <a:gd name="connsiteX39-3205" fmla="*/ 2560320 w 4130040"/>
                  <a:gd name="connsiteY39-3206" fmla="*/ 238125 h 1508760"/>
                  <a:gd name="connsiteX40-3207" fmla="*/ 2624614 w 4130040"/>
                  <a:gd name="connsiteY40-3208" fmla="*/ 147161 h 1508760"/>
                  <a:gd name="connsiteX41-3209" fmla="*/ 2733674 w 4130040"/>
                  <a:gd name="connsiteY41-3210" fmla="*/ 70962 h 1508760"/>
                  <a:gd name="connsiteX42-3211" fmla="*/ 2644140 w 4130040"/>
                  <a:gd name="connsiteY42-3212" fmla="*/ 68580 h 1508760"/>
                  <a:gd name="connsiteX43-3213" fmla="*/ 2644140 w 4130040"/>
                  <a:gd name="connsiteY43-3214" fmla="*/ 0 h 1508760"/>
                  <a:gd name="connsiteX44-3215" fmla="*/ 2434590 w 4130040"/>
                  <a:gd name="connsiteY44-3216" fmla="*/ 22384 h 1508760"/>
                  <a:gd name="connsiteX45-3217" fmla="*/ 2317433 w 4130040"/>
                  <a:gd name="connsiteY45-3218" fmla="*/ 19050 h 1508760"/>
                  <a:gd name="connsiteX46-3219" fmla="*/ 2255520 w 4130040"/>
                  <a:gd name="connsiteY46-3220" fmla="*/ 47624 h 1508760"/>
                  <a:gd name="connsiteX47-3221" fmla="*/ 2048827 w 4130040"/>
                  <a:gd name="connsiteY47-3222" fmla="*/ 57150 h 1508760"/>
                  <a:gd name="connsiteX48-3223" fmla="*/ 2049780 w 4130040"/>
                  <a:gd name="connsiteY48-3224" fmla="*/ 175260 h 1508760"/>
                  <a:gd name="connsiteX49-3225" fmla="*/ 1943100 w 4130040"/>
                  <a:gd name="connsiteY49-3226" fmla="*/ 137160 h 1508760"/>
                  <a:gd name="connsiteX50-3227" fmla="*/ 1473994 w 4130040"/>
                  <a:gd name="connsiteY50-3228" fmla="*/ 213836 h 1508760"/>
                  <a:gd name="connsiteX51-3229" fmla="*/ 1457801 w 4130040"/>
                  <a:gd name="connsiteY51-3230" fmla="*/ 273843 h 1508760"/>
                  <a:gd name="connsiteX52-3231" fmla="*/ 1348740 w 4130040"/>
                  <a:gd name="connsiteY52-3232" fmla="*/ 243840 h 1508760"/>
                  <a:gd name="connsiteX53-3233" fmla="*/ 1295400 w 4130040"/>
                  <a:gd name="connsiteY53-3234" fmla="*/ 236220 h 1508760"/>
                  <a:gd name="connsiteX54-3235" fmla="*/ 1249680 w 4130040"/>
                  <a:gd name="connsiteY54-3236" fmla="*/ 190500 h 1508760"/>
                  <a:gd name="connsiteX55-3237" fmla="*/ 1112520 w 4130040"/>
                  <a:gd name="connsiteY55-3238" fmla="*/ 250984 h 1508760"/>
                  <a:gd name="connsiteX56-3239" fmla="*/ 1021080 w 4130040"/>
                  <a:gd name="connsiteY56-3240" fmla="*/ 297180 h 1508760"/>
                  <a:gd name="connsiteX57-3241" fmla="*/ 967740 w 4130040"/>
                  <a:gd name="connsiteY57-3242" fmla="*/ 266700 h 1508760"/>
                  <a:gd name="connsiteX58-3243" fmla="*/ 861060 w 4130040"/>
                  <a:gd name="connsiteY58-3244" fmla="*/ 228600 h 1508760"/>
                  <a:gd name="connsiteX59-3245" fmla="*/ 838200 w 4130040"/>
                  <a:gd name="connsiteY59-3246" fmla="*/ 304800 h 1508760"/>
                  <a:gd name="connsiteX60-3247" fmla="*/ 777240 w 4130040"/>
                  <a:gd name="connsiteY60-3248" fmla="*/ 259080 h 1508760"/>
                  <a:gd name="connsiteX61-3249" fmla="*/ 205740 w 4130040"/>
                  <a:gd name="connsiteY61-3250" fmla="*/ 327660 h 1508760"/>
                  <a:gd name="connsiteX62-3251" fmla="*/ 236220 w 4130040"/>
                  <a:gd name="connsiteY62-3252" fmla="*/ 449580 h 1508760"/>
                  <a:gd name="connsiteX63-3253" fmla="*/ 419100 w 4130040"/>
                  <a:gd name="connsiteY63-3254" fmla="*/ 426720 h 1508760"/>
                  <a:gd name="connsiteX64-3255" fmla="*/ 0 w 4130040"/>
                  <a:gd name="connsiteY64-3256" fmla="*/ 1059180 h 150876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29" y="connsiteY14-30"/>
                  </a:cxn>
                  <a:cxn ang="0">
                    <a:pos x="connsiteX15-31" y="connsiteY15-32"/>
                  </a:cxn>
                  <a:cxn ang="0">
                    <a:pos x="connsiteX16-33" y="connsiteY16-34"/>
                  </a:cxn>
                  <a:cxn ang="0">
                    <a:pos x="connsiteX17-35" y="connsiteY17-36"/>
                  </a:cxn>
                  <a:cxn ang="0">
                    <a:pos x="connsiteX18-37" y="connsiteY18-38"/>
                  </a:cxn>
                  <a:cxn ang="0">
                    <a:pos x="connsiteX19-39" y="connsiteY19-40"/>
                  </a:cxn>
                  <a:cxn ang="0">
                    <a:pos x="connsiteX20-41" y="connsiteY20-42"/>
                  </a:cxn>
                  <a:cxn ang="0">
                    <a:pos x="connsiteX21-43" y="connsiteY21-44"/>
                  </a:cxn>
                  <a:cxn ang="0">
                    <a:pos x="connsiteX22-45" y="connsiteY22-46"/>
                  </a:cxn>
                  <a:cxn ang="0">
                    <a:pos x="connsiteX23-47" y="connsiteY23-48"/>
                  </a:cxn>
                  <a:cxn ang="0">
                    <a:pos x="connsiteX24-49" y="connsiteY24-50"/>
                  </a:cxn>
                  <a:cxn ang="0">
                    <a:pos x="connsiteX25-51" y="connsiteY25-52"/>
                  </a:cxn>
                  <a:cxn ang="0">
                    <a:pos x="connsiteX26-53" y="connsiteY26-54"/>
                  </a:cxn>
                  <a:cxn ang="0">
                    <a:pos x="connsiteX27-55" y="connsiteY27-56"/>
                  </a:cxn>
                  <a:cxn ang="0">
                    <a:pos x="connsiteX28-57" y="connsiteY28-58"/>
                  </a:cxn>
                  <a:cxn ang="0">
                    <a:pos x="connsiteX29-59" y="connsiteY29-60"/>
                  </a:cxn>
                  <a:cxn ang="0">
                    <a:pos x="connsiteX30-61" y="connsiteY30-62"/>
                  </a:cxn>
                  <a:cxn ang="0">
                    <a:pos x="connsiteX31-63" y="connsiteY31-64"/>
                  </a:cxn>
                  <a:cxn ang="0">
                    <a:pos x="connsiteX32-65" y="connsiteY32-66"/>
                  </a:cxn>
                  <a:cxn ang="0">
                    <a:pos x="connsiteX33-67" y="connsiteY33-68"/>
                  </a:cxn>
                  <a:cxn ang="0">
                    <a:pos x="connsiteX34-69" y="connsiteY34-70"/>
                  </a:cxn>
                  <a:cxn ang="0">
                    <a:pos x="connsiteX35-71" y="connsiteY35-72"/>
                  </a:cxn>
                  <a:cxn ang="0">
                    <a:pos x="connsiteX36-73" y="connsiteY36-74"/>
                  </a:cxn>
                  <a:cxn ang="0">
                    <a:pos x="connsiteX37-75" y="connsiteY37-76"/>
                  </a:cxn>
                  <a:cxn ang="0">
                    <a:pos x="connsiteX38-77" y="connsiteY38-78"/>
                  </a:cxn>
                  <a:cxn ang="0">
                    <a:pos x="connsiteX39-79" y="connsiteY39-80"/>
                  </a:cxn>
                  <a:cxn ang="0">
                    <a:pos x="connsiteX40-81" y="connsiteY40-82"/>
                  </a:cxn>
                  <a:cxn ang="0">
                    <a:pos x="connsiteX41-83" y="connsiteY41-84"/>
                  </a:cxn>
                  <a:cxn ang="0">
                    <a:pos x="connsiteX42-85" y="connsiteY42-86"/>
                  </a:cxn>
                  <a:cxn ang="0">
                    <a:pos x="connsiteX43-87" y="connsiteY43-88"/>
                  </a:cxn>
                  <a:cxn ang="0">
                    <a:pos x="connsiteX44-89" y="connsiteY44-90"/>
                  </a:cxn>
                  <a:cxn ang="0">
                    <a:pos x="connsiteX45-91" y="connsiteY45-92"/>
                  </a:cxn>
                  <a:cxn ang="0">
                    <a:pos x="connsiteX46-93" y="connsiteY46-94"/>
                  </a:cxn>
                  <a:cxn ang="0">
                    <a:pos x="connsiteX47-95" y="connsiteY47-96"/>
                  </a:cxn>
                  <a:cxn ang="0">
                    <a:pos x="connsiteX48-97" y="connsiteY48-98"/>
                  </a:cxn>
                  <a:cxn ang="0">
                    <a:pos x="connsiteX49-99" y="connsiteY49-100"/>
                  </a:cxn>
                  <a:cxn ang="0">
                    <a:pos x="connsiteX50-101" y="connsiteY50-102"/>
                  </a:cxn>
                  <a:cxn ang="0">
                    <a:pos x="connsiteX51-103" y="connsiteY51-104"/>
                  </a:cxn>
                  <a:cxn ang="0">
                    <a:pos x="connsiteX52-105" y="connsiteY52-106"/>
                  </a:cxn>
                  <a:cxn ang="0">
                    <a:pos x="connsiteX53-107" y="connsiteY53-108"/>
                  </a:cxn>
                  <a:cxn ang="0">
                    <a:pos x="connsiteX54-109" y="connsiteY54-110"/>
                  </a:cxn>
                  <a:cxn ang="0">
                    <a:pos x="connsiteX55-111" y="connsiteY55-112"/>
                  </a:cxn>
                  <a:cxn ang="0">
                    <a:pos x="connsiteX56-113" y="connsiteY56-114"/>
                  </a:cxn>
                  <a:cxn ang="0">
                    <a:pos x="connsiteX57-115" y="connsiteY57-116"/>
                  </a:cxn>
                  <a:cxn ang="0">
                    <a:pos x="connsiteX58-117" y="connsiteY58-118"/>
                  </a:cxn>
                  <a:cxn ang="0">
                    <a:pos x="connsiteX59-119" y="connsiteY59-120"/>
                  </a:cxn>
                  <a:cxn ang="0">
                    <a:pos x="connsiteX60-121" y="connsiteY60-122"/>
                  </a:cxn>
                  <a:cxn ang="0">
                    <a:pos x="connsiteX61-123" y="connsiteY61-124"/>
                  </a:cxn>
                  <a:cxn ang="0">
                    <a:pos x="connsiteX62-125" y="connsiteY62-126"/>
                  </a:cxn>
                  <a:cxn ang="0">
                    <a:pos x="connsiteX63-127" y="connsiteY63-128"/>
                  </a:cxn>
                  <a:cxn ang="0">
                    <a:pos x="connsiteX64-129" y="connsiteY64-130"/>
                  </a:cxn>
                </a:cxnLst>
                <a:rect l="l" t="t" r="r" b="b"/>
                <a:pathLst>
                  <a:path w="4130040" h="1508760">
                    <a:moveTo>
                      <a:pt x="0" y="1059180"/>
                    </a:moveTo>
                    <a:lnTo>
                      <a:pt x="289560" y="858520"/>
                    </a:lnTo>
                    <a:lnTo>
                      <a:pt x="304800" y="1310640"/>
                    </a:lnTo>
                    <a:lnTo>
                      <a:pt x="236220" y="1447800"/>
                    </a:lnTo>
                    <a:lnTo>
                      <a:pt x="662940" y="1463040"/>
                    </a:lnTo>
                    <a:lnTo>
                      <a:pt x="982980" y="1386840"/>
                    </a:lnTo>
                    <a:lnTo>
                      <a:pt x="1158240" y="1508760"/>
                    </a:lnTo>
                    <a:lnTo>
                      <a:pt x="1226820" y="1470660"/>
                    </a:lnTo>
                    <a:lnTo>
                      <a:pt x="1242060" y="1386840"/>
                    </a:lnTo>
                    <a:lnTo>
                      <a:pt x="1402080" y="1455420"/>
                    </a:lnTo>
                    <a:lnTo>
                      <a:pt x="1409700" y="1386840"/>
                    </a:lnTo>
                    <a:lnTo>
                      <a:pt x="1501140" y="1478280"/>
                    </a:lnTo>
                    <a:lnTo>
                      <a:pt x="1600200" y="1455420"/>
                    </a:lnTo>
                    <a:lnTo>
                      <a:pt x="1828800" y="1417320"/>
                    </a:lnTo>
                    <a:lnTo>
                      <a:pt x="1950720" y="1447800"/>
                    </a:lnTo>
                    <a:lnTo>
                      <a:pt x="4130040" y="1440180"/>
                    </a:lnTo>
                    <a:lnTo>
                      <a:pt x="4069080" y="1310640"/>
                    </a:lnTo>
                    <a:lnTo>
                      <a:pt x="4099560" y="1226820"/>
                    </a:lnTo>
                    <a:lnTo>
                      <a:pt x="4053840" y="1043940"/>
                    </a:lnTo>
                    <a:lnTo>
                      <a:pt x="4099560" y="853440"/>
                    </a:lnTo>
                    <a:lnTo>
                      <a:pt x="4030980" y="792480"/>
                    </a:lnTo>
                    <a:lnTo>
                      <a:pt x="3688080" y="815340"/>
                    </a:lnTo>
                    <a:lnTo>
                      <a:pt x="3566160" y="876300"/>
                    </a:lnTo>
                    <a:lnTo>
                      <a:pt x="3345180" y="792480"/>
                    </a:lnTo>
                    <a:lnTo>
                      <a:pt x="3192780" y="876300"/>
                    </a:lnTo>
                    <a:lnTo>
                      <a:pt x="3131820" y="883920"/>
                    </a:lnTo>
                    <a:lnTo>
                      <a:pt x="3131820" y="807720"/>
                    </a:lnTo>
                    <a:lnTo>
                      <a:pt x="2994660" y="830580"/>
                    </a:lnTo>
                    <a:lnTo>
                      <a:pt x="2964180" y="937260"/>
                    </a:lnTo>
                    <a:lnTo>
                      <a:pt x="2933700" y="792480"/>
                    </a:lnTo>
                    <a:lnTo>
                      <a:pt x="2415540" y="800100"/>
                    </a:lnTo>
                    <a:lnTo>
                      <a:pt x="1356360" y="792480"/>
                    </a:lnTo>
                    <a:lnTo>
                      <a:pt x="1485900" y="762000"/>
                    </a:lnTo>
                    <a:cubicBezTo>
                      <a:pt x="1635760" y="744220"/>
                      <a:pt x="1673384" y="748665"/>
                      <a:pt x="1935480" y="708660"/>
                    </a:cubicBezTo>
                    <a:cubicBezTo>
                      <a:pt x="2197576" y="668655"/>
                      <a:pt x="2680970" y="581818"/>
                      <a:pt x="3058477" y="521969"/>
                    </a:cubicBezTo>
                    <a:lnTo>
                      <a:pt x="2705100" y="518160"/>
                    </a:lnTo>
                    <a:lnTo>
                      <a:pt x="2560320" y="358140"/>
                    </a:lnTo>
                    <a:lnTo>
                      <a:pt x="2663190" y="318135"/>
                    </a:lnTo>
                    <a:lnTo>
                      <a:pt x="2666047" y="246221"/>
                    </a:lnTo>
                    <a:lnTo>
                      <a:pt x="2560320" y="238125"/>
                    </a:lnTo>
                    <a:lnTo>
                      <a:pt x="2624614" y="147161"/>
                    </a:lnTo>
                    <a:lnTo>
                      <a:pt x="2733674" y="70962"/>
                    </a:lnTo>
                    <a:lnTo>
                      <a:pt x="2644140" y="68580"/>
                    </a:lnTo>
                    <a:lnTo>
                      <a:pt x="2644140" y="0"/>
                    </a:lnTo>
                    <a:lnTo>
                      <a:pt x="2434590" y="22384"/>
                    </a:lnTo>
                    <a:lnTo>
                      <a:pt x="2317433" y="19050"/>
                    </a:lnTo>
                    <a:cubicBezTo>
                      <a:pt x="2286477" y="26987"/>
                      <a:pt x="2300288" y="41274"/>
                      <a:pt x="2255520" y="47624"/>
                    </a:cubicBezTo>
                    <a:cubicBezTo>
                      <a:pt x="2210752" y="53974"/>
                      <a:pt x="2112168" y="58737"/>
                      <a:pt x="2048827" y="57150"/>
                    </a:cubicBezTo>
                    <a:cubicBezTo>
                      <a:pt x="2049145" y="96520"/>
                      <a:pt x="2049462" y="135890"/>
                      <a:pt x="2049780" y="175260"/>
                    </a:cubicBezTo>
                    <a:lnTo>
                      <a:pt x="1943100" y="137160"/>
                    </a:lnTo>
                    <a:lnTo>
                      <a:pt x="1473994" y="213836"/>
                    </a:lnTo>
                    <a:lnTo>
                      <a:pt x="1457801" y="273843"/>
                    </a:lnTo>
                    <a:lnTo>
                      <a:pt x="1348740" y="243840"/>
                    </a:lnTo>
                    <a:lnTo>
                      <a:pt x="1295400" y="236220"/>
                    </a:lnTo>
                    <a:lnTo>
                      <a:pt x="1249680" y="190500"/>
                    </a:lnTo>
                    <a:lnTo>
                      <a:pt x="1112520" y="250984"/>
                    </a:lnTo>
                    <a:lnTo>
                      <a:pt x="1021080" y="297180"/>
                    </a:lnTo>
                    <a:lnTo>
                      <a:pt x="967740" y="266700"/>
                    </a:lnTo>
                    <a:lnTo>
                      <a:pt x="861060" y="228600"/>
                    </a:lnTo>
                    <a:lnTo>
                      <a:pt x="838200" y="304800"/>
                    </a:lnTo>
                    <a:lnTo>
                      <a:pt x="777240" y="259080"/>
                    </a:lnTo>
                    <a:lnTo>
                      <a:pt x="205740" y="327660"/>
                    </a:lnTo>
                    <a:lnTo>
                      <a:pt x="236220" y="449580"/>
                    </a:lnTo>
                    <a:lnTo>
                      <a:pt x="419100" y="426720"/>
                    </a:lnTo>
                    <a:lnTo>
                      <a:pt x="0" y="105918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91" name="组合 190"/>
              <p:cNvGrpSpPr/>
              <p:nvPr/>
            </p:nvGrpSpPr>
            <p:grpSpPr>
              <a:xfrm>
                <a:off x="922403" y="228600"/>
                <a:ext cx="4041827" cy="1381124"/>
                <a:chOff x="922403" y="228600"/>
                <a:chExt cx="4041827" cy="1381124"/>
              </a:xfrm>
              <a:grpFill/>
            </p:grpSpPr>
            <p:grpSp>
              <p:nvGrpSpPr>
                <p:cNvPr id="192" name="组合 191"/>
                <p:cNvGrpSpPr/>
                <p:nvPr/>
              </p:nvGrpSpPr>
              <p:grpSpPr>
                <a:xfrm>
                  <a:off x="922403" y="228600"/>
                  <a:ext cx="2857411" cy="922359"/>
                  <a:chOff x="1108767" y="349760"/>
                  <a:chExt cx="2326801" cy="751081"/>
                </a:xfrm>
                <a:grpFill/>
              </p:grpSpPr>
              <p:sp>
                <p:nvSpPr>
                  <p:cNvPr id="237" name="文本框 236"/>
                  <p:cNvSpPr txBox="1"/>
                  <p:nvPr/>
                </p:nvSpPr>
                <p:spPr>
                  <a:xfrm rot="21265403">
                    <a:off x="2677327" y="460278"/>
                    <a:ext cx="59159" cy="907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159" h="90710">
                        <a:moveTo>
                          <a:pt x="33523" y="0"/>
                        </a:moveTo>
                        <a:lnTo>
                          <a:pt x="59159" y="53243"/>
                        </a:lnTo>
                        <a:lnTo>
                          <a:pt x="27607" y="90710"/>
                        </a:lnTo>
                        <a:lnTo>
                          <a:pt x="0" y="37467"/>
                        </a:lnTo>
                        <a:lnTo>
                          <a:pt x="33523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noAutofit/>
                  </a:bodyPr>
                  <a:lstStyle/>
                  <a:p>
                    <a:endParaRPr lang="zh-CN" altLang="en-US" sz="4000" dirty="0">
                      <a:solidFill>
                        <a:schemeClr val="bg1"/>
                      </a:solidFill>
                      <a:latin typeface="张海山锐谐体" panose="02000000000000000000" pitchFamily="2" charset="-122"/>
                      <a:ea typeface="张海山锐谐体" panose="02000000000000000000" pitchFamily="2" charset="-122"/>
                    </a:endParaRPr>
                  </a:p>
                </p:txBody>
              </p:sp>
              <p:sp>
                <p:nvSpPr>
                  <p:cNvPr id="238" name="文本框 237"/>
                  <p:cNvSpPr txBox="1"/>
                  <p:nvPr/>
                </p:nvSpPr>
                <p:spPr>
                  <a:xfrm rot="21265403">
                    <a:off x="2558122" y="440648"/>
                    <a:ext cx="877446" cy="408199"/>
                  </a:xfrm>
                  <a:custGeom>
                    <a:avLst/>
                    <a:gdLst>
                      <a:gd name="connsiteX0" fmla="*/ 96627 w 778270"/>
                      <a:gd name="connsiteY0" fmla="*/ 0 h 408199"/>
                      <a:gd name="connsiteX1" fmla="*/ 96627 w 778270"/>
                      <a:gd name="connsiteY1" fmla="*/ 96627 h 408199"/>
                      <a:gd name="connsiteX2" fmla="*/ 191282 w 778270"/>
                      <a:gd name="connsiteY2" fmla="*/ 96627 h 408199"/>
                      <a:gd name="connsiteX3" fmla="*/ 191282 w 778270"/>
                      <a:gd name="connsiteY3" fmla="*/ 140010 h 408199"/>
                      <a:gd name="connsiteX4" fmla="*/ 155786 w 778270"/>
                      <a:gd name="connsiteY4" fmla="*/ 140010 h 408199"/>
                      <a:gd name="connsiteX5" fmla="*/ 155786 w 778270"/>
                      <a:gd name="connsiteY5" fmla="*/ 364815 h 408199"/>
                      <a:gd name="connsiteX6" fmla="*/ 778270 w 778270"/>
                      <a:gd name="connsiteY6" fmla="*/ 364706 h 408199"/>
                      <a:gd name="connsiteX7" fmla="*/ 191281 w 778270"/>
                      <a:gd name="connsiteY7" fmla="*/ 408198 h 408199"/>
                      <a:gd name="connsiteX8" fmla="*/ 108459 w 778270"/>
                      <a:gd name="connsiteY8" fmla="*/ 408199 h 408199"/>
                      <a:gd name="connsiteX9" fmla="*/ 108459 w 778270"/>
                      <a:gd name="connsiteY9" fmla="*/ 140011 h 408199"/>
                      <a:gd name="connsiteX10" fmla="*/ 82824 w 778270"/>
                      <a:gd name="connsiteY10" fmla="*/ 140011 h 408199"/>
                      <a:gd name="connsiteX11" fmla="*/ 41412 w 778270"/>
                      <a:gd name="connsiteY11" fmla="*/ 408199 h 408199"/>
                      <a:gd name="connsiteX12" fmla="*/ 0 w 778270"/>
                      <a:gd name="connsiteY12" fmla="*/ 388479 h 408199"/>
                      <a:gd name="connsiteX13" fmla="*/ 37468 w 778270"/>
                      <a:gd name="connsiteY13" fmla="*/ 140010 h 408199"/>
                      <a:gd name="connsiteX14" fmla="*/ 1 w 778270"/>
                      <a:gd name="connsiteY14" fmla="*/ 140010 h 408199"/>
                      <a:gd name="connsiteX15" fmla="*/ 1 w 778270"/>
                      <a:gd name="connsiteY15" fmla="*/ 96627 h 408199"/>
                      <a:gd name="connsiteX16" fmla="*/ 49300 w 778270"/>
                      <a:gd name="connsiteY16" fmla="*/ 96626 h 408199"/>
                      <a:gd name="connsiteX17" fmla="*/ 49300 w 778270"/>
                      <a:gd name="connsiteY17" fmla="*/ 0 h 408199"/>
                      <a:gd name="connsiteX18" fmla="*/ 96627 w 778270"/>
                      <a:gd name="connsiteY18" fmla="*/ 0 h 408199"/>
                      <a:gd name="connsiteX0-1" fmla="*/ 96627 w 785823"/>
                      <a:gd name="connsiteY0-2" fmla="*/ 0 h 408199"/>
                      <a:gd name="connsiteX1-3" fmla="*/ 96627 w 785823"/>
                      <a:gd name="connsiteY1-4" fmla="*/ 96627 h 408199"/>
                      <a:gd name="connsiteX2-5" fmla="*/ 191282 w 785823"/>
                      <a:gd name="connsiteY2-6" fmla="*/ 96627 h 408199"/>
                      <a:gd name="connsiteX3-7" fmla="*/ 191282 w 785823"/>
                      <a:gd name="connsiteY3-8" fmla="*/ 140010 h 408199"/>
                      <a:gd name="connsiteX4-9" fmla="*/ 155786 w 785823"/>
                      <a:gd name="connsiteY4-10" fmla="*/ 140010 h 408199"/>
                      <a:gd name="connsiteX5-11" fmla="*/ 155786 w 785823"/>
                      <a:gd name="connsiteY5-12" fmla="*/ 364815 h 408199"/>
                      <a:gd name="connsiteX6-13" fmla="*/ 778270 w 785823"/>
                      <a:gd name="connsiteY6-14" fmla="*/ 364706 h 408199"/>
                      <a:gd name="connsiteX7-15" fmla="*/ 785823 w 785823"/>
                      <a:gd name="connsiteY7-16" fmla="*/ 396067 h 408199"/>
                      <a:gd name="connsiteX8-17" fmla="*/ 108459 w 785823"/>
                      <a:gd name="connsiteY8-18" fmla="*/ 408199 h 408199"/>
                      <a:gd name="connsiteX9-19" fmla="*/ 108459 w 785823"/>
                      <a:gd name="connsiteY9-20" fmla="*/ 140011 h 408199"/>
                      <a:gd name="connsiteX10-21" fmla="*/ 82824 w 785823"/>
                      <a:gd name="connsiteY10-22" fmla="*/ 140011 h 408199"/>
                      <a:gd name="connsiteX11-23" fmla="*/ 41412 w 785823"/>
                      <a:gd name="connsiteY11-24" fmla="*/ 408199 h 408199"/>
                      <a:gd name="connsiteX12-25" fmla="*/ 0 w 785823"/>
                      <a:gd name="connsiteY12-26" fmla="*/ 388479 h 408199"/>
                      <a:gd name="connsiteX13-27" fmla="*/ 37468 w 785823"/>
                      <a:gd name="connsiteY13-28" fmla="*/ 140010 h 408199"/>
                      <a:gd name="connsiteX14-29" fmla="*/ 1 w 785823"/>
                      <a:gd name="connsiteY14-30" fmla="*/ 140010 h 408199"/>
                      <a:gd name="connsiteX15-31" fmla="*/ 1 w 785823"/>
                      <a:gd name="connsiteY15-32" fmla="*/ 96627 h 408199"/>
                      <a:gd name="connsiteX16-33" fmla="*/ 49300 w 785823"/>
                      <a:gd name="connsiteY16-34" fmla="*/ 96626 h 408199"/>
                      <a:gd name="connsiteX17-35" fmla="*/ 49300 w 785823"/>
                      <a:gd name="connsiteY17-36" fmla="*/ 0 h 408199"/>
                      <a:gd name="connsiteX18-37" fmla="*/ 96627 w 785823"/>
                      <a:gd name="connsiteY18-38" fmla="*/ 0 h 408199"/>
                      <a:gd name="connsiteX0-39" fmla="*/ 96627 w 864283"/>
                      <a:gd name="connsiteY0-40" fmla="*/ 0 h 408199"/>
                      <a:gd name="connsiteX1-41" fmla="*/ 96627 w 864283"/>
                      <a:gd name="connsiteY1-42" fmla="*/ 96627 h 408199"/>
                      <a:gd name="connsiteX2-43" fmla="*/ 191282 w 864283"/>
                      <a:gd name="connsiteY2-44" fmla="*/ 96627 h 408199"/>
                      <a:gd name="connsiteX3-45" fmla="*/ 191282 w 864283"/>
                      <a:gd name="connsiteY3-46" fmla="*/ 140010 h 408199"/>
                      <a:gd name="connsiteX4-47" fmla="*/ 155786 w 864283"/>
                      <a:gd name="connsiteY4-48" fmla="*/ 140010 h 408199"/>
                      <a:gd name="connsiteX5-49" fmla="*/ 155786 w 864283"/>
                      <a:gd name="connsiteY5-50" fmla="*/ 364815 h 408199"/>
                      <a:gd name="connsiteX6-51" fmla="*/ 864283 w 864283"/>
                      <a:gd name="connsiteY6-52" fmla="*/ 365926 h 408199"/>
                      <a:gd name="connsiteX7-53" fmla="*/ 785823 w 864283"/>
                      <a:gd name="connsiteY7-54" fmla="*/ 396067 h 408199"/>
                      <a:gd name="connsiteX8-55" fmla="*/ 108459 w 864283"/>
                      <a:gd name="connsiteY8-56" fmla="*/ 408199 h 408199"/>
                      <a:gd name="connsiteX9-57" fmla="*/ 108459 w 864283"/>
                      <a:gd name="connsiteY9-58" fmla="*/ 140011 h 408199"/>
                      <a:gd name="connsiteX10-59" fmla="*/ 82824 w 864283"/>
                      <a:gd name="connsiteY10-60" fmla="*/ 140011 h 408199"/>
                      <a:gd name="connsiteX11-61" fmla="*/ 41412 w 864283"/>
                      <a:gd name="connsiteY11-62" fmla="*/ 408199 h 408199"/>
                      <a:gd name="connsiteX12-63" fmla="*/ 0 w 864283"/>
                      <a:gd name="connsiteY12-64" fmla="*/ 388479 h 408199"/>
                      <a:gd name="connsiteX13-65" fmla="*/ 37468 w 864283"/>
                      <a:gd name="connsiteY13-66" fmla="*/ 140010 h 408199"/>
                      <a:gd name="connsiteX14-67" fmla="*/ 1 w 864283"/>
                      <a:gd name="connsiteY14-68" fmla="*/ 140010 h 408199"/>
                      <a:gd name="connsiteX15-69" fmla="*/ 1 w 864283"/>
                      <a:gd name="connsiteY15-70" fmla="*/ 96627 h 408199"/>
                      <a:gd name="connsiteX16-71" fmla="*/ 49300 w 864283"/>
                      <a:gd name="connsiteY16-72" fmla="*/ 96626 h 408199"/>
                      <a:gd name="connsiteX17-73" fmla="*/ 49300 w 864283"/>
                      <a:gd name="connsiteY17-74" fmla="*/ 0 h 408199"/>
                      <a:gd name="connsiteX18-75" fmla="*/ 96627 w 864283"/>
                      <a:gd name="connsiteY18-76" fmla="*/ 0 h 408199"/>
                      <a:gd name="connsiteX0-77" fmla="*/ 96627 w 877446"/>
                      <a:gd name="connsiteY0-78" fmla="*/ 0 h 408199"/>
                      <a:gd name="connsiteX1-79" fmla="*/ 96627 w 877446"/>
                      <a:gd name="connsiteY1-80" fmla="*/ 96627 h 408199"/>
                      <a:gd name="connsiteX2-81" fmla="*/ 191282 w 877446"/>
                      <a:gd name="connsiteY2-82" fmla="*/ 96627 h 408199"/>
                      <a:gd name="connsiteX3-83" fmla="*/ 191282 w 877446"/>
                      <a:gd name="connsiteY3-84" fmla="*/ 140010 h 408199"/>
                      <a:gd name="connsiteX4-85" fmla="*/ 155786 w 877446"/>
                      <a:gd name="connsiteY4-86" fmla="*/ 140010 h 408199"/>
                      <a:gd name="connsiteX5-87" fmla="*/ 155786 w 877446"/>
                      <a:gd name="connsiteY5-88" fmla="*/ 364815 h 408199"/>
                      <a:gd name="connsiteX6-89" fmla="*/ 864283 w 877446"/>
                      <a:gd name="connsiteY6-90" fmla="*/ 365926 h 408199"/>
                      <a:gd name="connsiteX7-91" fmla="*/ 877446 w 877446"/>
                      <a:gd name="connsiteY7-92" fmla="*/ 364338 h 408199"/>
                      <a:gd name="connsiteX8-93" fmla="*/ 108459 w 877446"/>
                      <a:gd name="connsiteY8-94" fmla="*/ 408199 h 408199"/>
                      <a:gd name="connsiteX9-95" fmla="*/ 108459 w 877446"/>
                      <a:gd name="connsiteY9-96" fmla="*/ 140011 h 408199"/>
                      <a:gd name="connsiteX10-97" fmla="*/ 82824 w 877446"/>
                      <a:gd name="connsiteY10-98" fmla="*/ 140011 h 408199"/>
                      <a:gd name="connsiteX11-99" fmla="*/ 41412 w 877446"/>
                      <a:gd name="connsiteY11-100" fmla="*/ 408199 h 408199"/>
                      <a:gd name="connsiteX12-101" fmla="*/ 0 w 877446"/>
                      <a:gd name="connsiteY12-102" fmla="*/ 388479 h 408199"/>
                      <a:gd name="connsiteX13-103" fmla="*/ 37468 w 877446"/>
                      <a:gd name="connsiteY13-104" fmla="*/ 140010 h 408199"/>
                      <a:gd name="connsiteX14-105" fmla="*/ 1 w 877446"/>
                      <a:gd name="connsiteY14-106" fmla="*/ 140010 h 408199"/>
                      <a:gd name="connsiteX15-107" fmla="*/ 1 w 877446"/>
                      <a:gd name="connsiteY15-108" fmla="*/ 96627 h 408199"/>
                      <a:gd name="connsiteX16-109" fmla="*/ 49300 w 877446"/>
                      <a:gd name="connsiteY16-110" fmla="*/ 96626 h 408199"/>
                      <a:gd name="connsiteX17-111" fmla="*/ 49300 w 877446"/>
                      <a:gd name="connsiteY17-112" fmla="*/ 0 h 408199"/>
                      <a:gd name="connsiteX18-113" fmla="*/ 96627 w 877446"/>
                      <a:gd name="connsiteY18-114" fmla="*/ 0 h 408199"/>
                    </a:gdLst>
                    <a:ahLst/>
                    <a:cxnLst>
                      <a:cxn ang="0">
                        <a:pos x="connsiteX0-1" y="connsiteY0-2"/>
                      </a:cxn>
                      <a:cxn ang="0">
                        <a:pos x="connsiteX1-3" y="connsiteY1-4"/>
                      </a:cxn>
                      <a:cxn ang="0">
                        <a:pos x="connsiteX2-5" y="connsiteY2-6"/>
                      </a:cxn>
                      <a:cxn ang="0">
                        <a:pos x="connsiteX3-7" y="connsiteY3-8"/>
                      </a:cxn>
                      <a:cxn ang="0">
                        <a:pos x="connsiteX4-9" y="connsiteY4-10"/>
                      </a:cxn>
                      <a:cxn ang="0">
                        <a:pos x="connsiteX5-11" y="connsiteY5-12"/>
                      </a:cxn>
                      <a:cxn ang="0">
                        <a:pos x="connsiteX6-13" y="connsiteY6-14"/>
                      </a:cxn>
                      <a:cxn ang="0">
                        <a:pos x="connsiteX7-15" y="connsiteY7-16"/>
                      </a:cxn>
                      <a:cxn ang="0">
                        <a:pos x="connsiteX8-17" y="connsiteY8-18"/>
                      </a:cxn>
                      <a:cxn ang="0">
                        <a:pos x="connsiteX9-19" y="connsiteY9-20"/>
                      </a:cxn>
                      <a:cxn ang="0">
                        <a:pos x="connsiteX10-21" y="connsiteY10-22"/>
                      </a:cxn>
                      <a:cxn ang="0">
                        <a:pos x="connsiteX11-23" y="connsiteY11-24"/>
                      </a:cxn>
                      <a:cxn ang="0">
                        <a:pos x="connsiteX12-25" y="connsiteY12-26"/>
                      </a:cxn>
                      <a:cxn ang="0">
                        <a:pos x="connsiteX13-27" y="connsiteY13-28"/>
                      </a:cxn>
                      <a:cxn ang="0">
                        <a:pos x="connsiteX14-29" y="connsiteY14-30"/>
                      </a:cxn>
                      <a:cxn ang="0">
                        <a:pos x="connsiteX15-31" y="connsiteY15-32"/>
                      </a:cxn>
                      <a:cxn ang="0">
                        <a:pos x="connsiteX16-33" y="connsiteY16-34"/>
                      </a:cxn>
                      <a:cxn ang="0">
                        <a:pos x="connsiteX17-35" y="connsiteY17-36"/>
                      </a:cxn>
                      <a:cxn ang="0">
                        <a:pos x="connsiteX18-37" y="connsiteY18-38"/>
                      </a:cxn>
                    </a:cxnLst>
                    <a:rect l="l" t="t" r="r" b="b"/>
                    <a:pathLst>
                      <a:path w="877446" h="408199">
                        <a:moveTo>
                          <a:pt x="96627" y="0"/>
                        </a:moveTo>
                        <a:lnTo>
                          <a:pt x="96627" y="96627"/>
                        </a:lnTo>
                        <a:lnTo>
                          <a:pt x="191282" y="96627"/>
                        </a:lnTo>
                        <a:lnTo>
                          <a:pt x="191282" y="140010"/>
                        </a:lnTo>
                        <a:lnTo>
                          <a:pt x="155786" y="140010"/>
                        </a:lnTo>
                        <a:lnTo>
                          <a:pt x="155786" y="364815"/>
                        </a:lnTo>
                        <a:lnTo>
                          <a:pt x="864283" y="365926"/>
                        </a:lnTo>
                        <a:lnTo>
                          <a:pt x="877446" y="364338"/>
                        </a:lnTo>
                        <a:lnTo>
                          <a:pt x="108459" y="408199"/>
                        </a:lnTo>
                        <a:lnTo>
                          <a:pt x="108459" y="140011"/>
                        </a:lnTo>
                        <a:lnTo>
                          <a:pt x="82824" y="140011"/>
                        </a:lnTo>
                        <a:lnTo>
                          <a:pt x="41412" y="408199"/>
                        </a:lnTo>
                        <a:lnTo>
                          <a:pt x="0" y="388479"/>
                        </a:lnTo>
                        <a:lnTo>
                          <a:pt x="37468" y="140010"/>
                        </a:lnTo>
                        <a:lnTo>
                          <a:pt x="1" y="140010"/>
                        </a:lnTo>
                        <a:lnTo>
                          <a:pt x="1" y="96627"/>
                        </a:lnTo>
                        <a:lnTo>
                          <a:pt x="49300" y="96626"/>
                        </a:lnTo>
                        <a:lnTo>
                          <a:pt x="49300" y="0"/>
                        </a:lnTo>
                        <a:lnTo>
                          <a:pt x="96627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noAutofit/>
                  </a:bodyPr>
                  <a:lstStyle/>
                  <a:p>
                    <a:endParaRPr lang="zh-CN" altLang="en-US" sz="4000" dirty="0">
                      <a:solidFill>
                        <a:schemeClr val="bg1"/>
                      </a:solidFill>
                      <a:latin typeface="张海山锐谐体" panose="02000000000000000000" pitchFamily="2" charset="-122"/>
                      <a:ea typeface="张海山锐谐体" panose="02000000000000000000" pitchFamily="2" charset="-122"/>
                    </a:endParaRPr>
                  </a:p>
                </p:txBody>
              </p:sp>
              <p:sp>
                <p:nvSpPr>
                  <p:cNvPr id="239" name="文本框 238"/>
                  <p:cNvSpPr txBox="1"/>
                  <p:nvPr/>
                </p:nvSpPr>
                <p:spPr>
                  <a:xfrm rot="21265403">
                    <a:off x="2305148" y="490750"/>
                    <a:ext cx="218889" cy="6901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8889" h="69019">
                        <a:moveTo>
                          <a:pt x="130150" y="0"/>
                        </a:moveTo>
                        <a:lnTo>
                          <a:pt x="136066" y="25635"/>
                        </a:lnTo>
                        <a:lnTo>
                          <a:pt x="218889" y="25635"/>
                        </a:lnTo>
                        <a:lnTo>
                          <a:pt x="218889" y="69019"/>
                        </a:lnTo>
                        <a:lnTo>
                          <a:pt x="0" y="69019"/>
                        </a:lnTo>
                        <a:lnTo>
                          <a:pt x="0" y="25635"/>
                        </a:lnTo>
                        <a:lnTo>
                          <a:pt x="82823" y="25635"/>
                        </a:lnTo>
                        <a:lnTo>
                          <a:pt x="78879" y="7887"/>
                        </a:lnTo>
                        <a:lnTo>
                          <a:pt x="130150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noAutofit/>
                  </a:bodyPr>
                  <a:lstStyle/>
                  <a:p>
                    <a:endParaRPr lang="zh-CN" altLang="en-US" sz="4000" dirty="0">
                      <a:solidFill>
                        <a:schemeClr val="bg1"/>
                      </a:solidFill>
                      <a:latin typeface="张海山锐谐体" panose="02000000000000000000" pitchFamily="2" charset="-122"/>
                      <a:ea typeface="张海山锐谐体" panose="02000000000000000000" pitchFamily="2" charset="-122"/>
                    </a:endParaRPr>
                  </a:p>
                </p:txBody>
              </p:sp>
              <p:sp>
                <p:nvSpPr>
                  <p:cNvPr id="240" name="文本框 239"/>
                  <p:cNvSpPr txBox="1"/>
                  <p:nvPr/>
                </p:nvSpPr>
                <p:spPr>
                  <a:xfrm rot="21265403">
                    <a:off x="1970390" y="519871"/>
                    <a:ext cx="268189" cy="416086"/>
                  </a:xfrm>
                  <a:custGeom>
                    <a:avLst/>
                    <a:gdLst>
                      <a:gd name="connsiteX0" fmla="*/ 114374 w 268189"/>
                      <a:gd name="connsiteY0" fmla="*/ 0 h 416086"/>
                      <a:gd name="connsiteX1" fmla="*/ 163675 w 268189"/>
                      <a:gd name="connsiteY1" fmla="*/ 9859 h 416086"/>
                      <a:gd name="connsiteX2" fmla="*/ 155787 w 268189"/>
                      <a:gd name="connsiteY2" fmla="*/ 33523 h 416086"/>
                      <a:gd name="connsiteX3" fmla="*/ 268189 w 268189"/>
                      <a:gd name="connsiteY3" fmla="*/ 33522 h 416086"/>
                      <a:gd name="connsiteX4" fmla="*/ 268188 w 268189"/>
                      <a:gd name="connsiteY4" fmla="*/ 416086 h 416086"/>
                      <a:gd name="connsiteX5" fmla="*/ 0 w 268189"/>
                      <a:gd name="connsiteY5" fmla="*/ 416085 h 416086"/>
                      <a:gd name="connsiteX6" fmla="*/ 0 w 268189"/>
                      <a:gd name="connsiteY6" fmla="*/ 33523 h 416086"/>
                      <a:gd name="connsiteX7" fmla="*/ 102543 w 268189"/>
                      <a:gd name="connsiteY7" fmla="*/ 33522 h 416086"/>
                      <a:gd name="connsiteX8" fmla="*/ 114374 w 268189"/>
                      <a:gd name="connsiteY8" fmla="*/ 0 h 416086"/>
                      <a:gd name="connsiteX9" fmla="*/ 220861 w 268189"/>
                      <a:gd name="connsiteY9" fmla="*/ 74934 h 416086"/>
                      <a:gd name="connsiteX10" fmla="*/ 68946 w 268189"/>
                      <a:gd name="connsiteY10" fmla="*/ 98578 h 416086"/>
                      <a:gd name="connsiteX11" fmla="*/ 47328 w 268189"/>
                      <a:gd name="connsiteY11" fmla="*/ 191281 h 416086"/>
                      <a:gd name="connsiteX12" fmla="*/ 220861 w 268189"/>
                      <a:gd name="connsiteY12" fmla="*/ 191281 h 416086"/>
                      <a:gd name="connsiteX13" fmla="*/ 220861 w 268189"/>
                      <a:gd name="connsiteY13" fmla="*/ 74934 h 416086"/>
                      <a:gd name="connsiteX14" fmla="*/ 220861 w 268189"/>
                      <a:gd name="connsiteY14" fmla="*/ 234664 h 416086"/>
                      <a:gd name="connsiteX15" fmla="*/ 47328 w 268189"/>
                      <a:gd name="connsiteY15" fmla="*/ 234664 h 416086"/>
                      <a:gd name="connsiteX16" fmla="*/ 47328 w 268189"/>
                      <a:gd name="connsiteY16" fmla="*/ 370730 h 416086"/>
                      <a:gd name="connsiteX17" fmla="*/ 220862 w 268189"/>
                      <a:gd name="connsiteY17" fmla="*/ 370730 h 416086"/>
                      <a:gd name="connsiteX18" fmla="*/ 220861 w 268189"/>
                      <a:gd name="connsiteY18" fmla="*/ 234664 h 416086"/>
                      <a:gd name="connsiteX0-1" fmla="*/ 114374 w 268189"/>
                      <a:gd name="connsiteY0-2" fmla="*/ 0 h 416086"/>
                      <a:gd name="connsiteX1-3" fmla="*/ 163675 w 268189"/>
                      <a:gd name="connsiteY1-4" fmla="*/ 9859 h 416086"/>
                      <a:gd name="connsiteX2-5" fmla="*/ 155787 w 268189"/>
                      <a:gd name="connsiteY2-6" fmla="*/ 33523 h 416086"/>
                      <a:gd name="connsiteX3-7" fmla="*/ 268189 w 268189"/>
                      <a:gd name="connsiteY3-8" fmla="*/ 33522 h 416086"/>
                      <a:gd name="connsiteX4-9" fmla="*/ 268188 w 268189"/>
                      <a:gd name="connsiteY4-10" fmla="*/ 416086 h 416086"/>
                      <a:gd name="connsiteX5-11" fmla="*/ 0 w 268189"/>
                      <a:gd name="connsiteY5-12" fmla="*/ 416085 h 416086"/>
                      <a:gd name="connsiteX6-13" fmla="*/ 0 w 268189"/>
                      <a:gd name="connsiteY6-14" fmla="*/ 33523 h 416086"/>
                      <a:gd name="connsiteX7-15" fmla="*/ 102543 w 268189"/>
                      <a:gd name="connsiteY7-16" fmla="*/ 33522 h 416086"/>
                      <a:gd name="connsiteX8-17" fmla="*/ 114374 w 268189"/>
                      <a:gd name="connsiteY8-18" fmla="*/ 0 h 416086"/>
                      <a:gd name="connsiteX9-19" fmla="*/ 220861 w 268189"/>
                      <a:gd name="connsiteY9-20" fmla="*/ 74934 h 416086"/>
                      <a:gd name="connsiteX10-21" fmla="*/ 68946 w 268189"/>
                      <a:gd name="connsiteY10-22" fmla="*/ 98578 h 416086"/>
                      <a:gd name="connsiteX11-23" fmla="*/ 65307 w 268189"/>
                      <a:gd name="connsiteY11-24" fmla="*/ 178681 h 416086"/>
                      <a:gd name="connsiteX12-25" fmla="*/ 220861 w 268189"/>
                      <a:gd name="connsiteY12-26" fmla="*/ 191281 h 416086"/>
                      <a:gd name="connsiteX13-27" fmla="*/ 220861 w 268189"/>
                      <a:gd name="connsiteY13-28" fmla="*/ 74934 h 416086"/>
                      <a:gd name="connsiteX14-29" fmla="*/ 220861 w 268189"/>
                      <a:gd name="connsiteY14-30" fmla="*/ 234664 h 416086"/>
                      <a:gd name="connsiteX15-31" fmla="*/ 47328 w 268189"/>
                      <a:gd name="connsiteY15-32" fmla="*/ 234664 h 416086"/>
                      <a:gd name="connsiteX16-33" fmla="*/ 47328 w 268189"/>
                      <a:gd name="connsiteY16-34" fmla="*/ 370730 h 416086"/>
                      <a:gd name="connsiteX17-35" fmla="*/ 220862 w 268189"/>
                      <a:gd name="connsiteY17-36" fmla="*/ 370730 h 416086"/>
                      <a:gd name="connsiteX18-37" fmla="*/ 220861 w 268189"/>
                      <a:gd name="connsiteY18-38" fmla="*/ 234664 h 416086"/>
                    </a:gdLst>
                    <a:ahLst/>
                    <a:cxnLst>
                      <a:cxn ang="0">
                        <a:pos x="connsiteX0-1" y="connsiteY0-2"/>
                      </a:cxn>
                      <a:cxn ang="0">
                        <a:pos x="connsiteX1-3" y="connsiteY1-4"/>
                      </a:cxn>
                      <a:cxn ang="0">
                        <a:pos x="connsiteX2-5" y="connsiteY2-6"/>
                      </a:cxn>
                      <a:cxn ang="0">
                        <a:pos x="connsiteX3-7" y="connsiteY3-8"/>
                      </a:cxn>
                      <a:cxn ang="0">
                        <a:pos x="connsiteX4-9" y="connsiteY4-10"/>
                      </a:cxn>
                      <a:cxn ang="0">
                        <a:pos x="connsiteX5-11" y="connsiteY5-12"/>
                      </a:cxn>
                      <a:cxn ang="0">
                        <a:pos x="connsiteX6-13" y="connsiteY6-14"/>
                      </a:cxn>
                      <a:cxn ang="0">
                        <a:pos x="connsiteX7-15" y="connsiteY7-16"/>
                      </a:cxn>
                      <a:cxn ang="0">
                        <a:pos x="connsiteX8-17" y="connsiteY8-18"/>
                      </a:cxn>
                      <a:cxn ang="0">
                        <a:pos x="connsiteX9-19" y="connsiteY9-20"/>
                      </a:cxn>
                      <a:cxn ang="0">
                        <a:pos x="connsiteX10-21" y="connsiteY10-22"/>
                      </a:cxn>
                      <a:cxn ang="0">
                        <a:pos x="connsiteX11-23" y="connsiteY11-24"/>
                      </a:cxn>
                      <a:cxn ang="0">
                        <a:pos x="connsiteX12-25" y="connsiteY12-26"/>
                      </a:cxn>
                      <a:cxn ang="0">
                        <a:pos x="connsiteX13-27" y="connsiteY13-28"/>
                      </a:cxn>
                      <a:cxn ang="0">
                        <a:pos x="connsiteX14-29" y="connsiteY14-30"/>
                      </a:cxn>
                      <a:cxn ang="0">
                        <a:pos x="connsiteX15-31" y="connsiteY15-32"/>
                      </a:cxn>
                      <a:cxn ang="0">
                        <a:pos x="connsiteX16-33" y="connsiteY16-34"/>
                      </a:cxn>
                      <a:cxn ang="0">
                        <a:pos x="connsiteX17-35" y="connsiteY17-36"/>
                      </a:cxn>
                      <a:cxn ang="0">
                        <a:pos x="connsiteX18-37" y="connsiteY18-38"/>
                      </a:cxn>
                    </a:cxnLst>
                    <a:rect l="l" t="t" r="r" b="b"/>
                    <a:pathLst>
                      <a:path w="268189" h="416086">
                        <a:moveTo>
                          <a:pt x="114374" y="0"/>
                        </a:moveTo>
                        <a:lnTo>
                          <a:pt x="163675" y="9859"/>
                        </a:lnTo>
                        <a:lnTo>
                          <a:pt x="155787" y="33523"/>
                        </a:lnTo>
                        <a:lnTo>
                          <a:pt x="268189" y="33522"/>
                        </a:lnTo>
                        <a:cubicBezTo>
                          <a:pt x="268189" y="161043"/>
                          <a:pt x="268188" y="288565"/>
                          <a:pt x="268188" y="416086"/>
                        </a:cubicBezTo>
                        <a:lnTo>
                          <a:pt x="0" y="416085"/>
                        </a:lnTo>
                        <a:lnTo>
                          <a:pt x="0" y="33523"/>
                        </a:lnTo>
                        <a:lnTo>
                          <a:pt x="102543" y="33522"/>
                        </a:lnTo>
                        <a:lnTo>
                          <a:pt x="114374" y="0"/>
                        </a:lnTo>
                        <a:close/>
                        <a:moveTo>
                          <a:pt x="220861" y="74934"/>
                        </a:moveTo>
                        <a:lnTo>
                          <a:pt x="68946" y="98578"/>
                        </a:lnTo>
                        <a:lnTo>
                          <a:pt x="65307" y="178681"/>
                        </a:lnTo>
                        <a:lnTo>
                          <a:pt x="220861" y="191281"/>
                        </a:lnTo>
                        <a:lnTo>
                          <a:pt x="220861" y="74934"/>
                        </a:lnTo>
                        <a:close/>
                        <a:moveTo>
                          <a:pt x="220861" y="234664"/>
                        </a:moveTo>
                        <a:lnTo>
                          <a:pt x="47328" y="234664"/>
                        </a:lnTo>
                        <a:lnTo>
                          <a:pt x="47328" y="370730"/>
                        </a:lnTo>
                        <a:lnTo>
                          <a:pt x="220862" y="370730"/>
                        </a:lnTo>
                        <a:cubicBezTo>
                          <a:pt x="220862" y="325375"/>
                          <a:pt x="220861" y="280019"/>
                          <a:pt x="220861" y="23466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noAutofit/>
                  </a:bodyPr>
                  <a:lstStyle/>
                  <a:p>
                    <a:endParaRPr lang="zh-CN" altLang="en-US" sz="4000" dirty="0">
                      <a:solidFill>
                        <a:schemeClr val="bg1"/>
                      </a:solidFill>
                      <a:latin typeface="张海山锐谐体" panose="02000000000000000000" pitchFamily="2" charset="-122"/>
                      <a:ea typeface="张海山锐谐体" panose="02000000000000000000" pitchFamily="2" charset="-122"/>
                    </a:endParaRPr>
                  </a:p>
                </p:txBody>
              </p:sp>
              <p:sp>
                <p:nvSpPr>
                  <p:cNvPr id="241" name="文本框 240"/>
                  <p:cNvSpPr txBox="1"/>
                  <p:nvPr/>
                </p:nvSpPr>
                <p:spPr>
                  <a:xfrm rot="21265403">
                    <a:off x="1833894" y="551553"/>
                    <a:ext cx="94654" cy="4062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4654" h="406226">
                        <a:moveTo>
                          <a:pt x="47327" y="0"/>
                        </a:moveTo>
                        <a:lnTo>
                          <a:pt x="47326" y="57187"/>
                        </a:lnTo>
                        <a:lnTo>
                          <a:pt x="94654" y="108458"/>
                        </a:lnTo>
                        <a:lnTo>
                          <a:pt x="78878" y="159730"/>
                        </a:lnTo>
                        <a:lnTo>
                          <a:pt x="47327" y="122262"/>
                        </a:lnTo>
                        <a:lnTo>
                          <a:pt x="47327" y="406226"/>
                        </a:lnTo>
                        <a:lnTo>
                          <a:pt x="0" y="406226"/>
                        </a:lnTo>
                        <a:lnTo>
                          <a:pt x="0" y="1"/>
                        </a:lnTo>
                        <a:lnTo>
                          <a:pt x="47327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noAutofit/>
                  </a:bodyPr>
                  <a:lstStyle/>
                  <a:p>
                    <a:endParaRPr lang="zh-CN" altLang="en-US" sz="4000" dirty="0">
                      <a:solidFill>
                        <a:schemeClr val="bg1"/>
                      </a:solidFill>
                      <a:latin typeface="张海山锐谐体" panose="02000000000000000000" pitchFamily="2" charset="-122"/>
                      <a:ea typeface="张海山锐谐体" panose="02000000000000000000" pitchFamily="2" charset="-122"/>
                    </a:endParaRPr>
                  </a:p>
                </p:txBody>
              </p:sp>
              <p:sp>
                <p:nvSpPr>
                  <p:cNvPr id="242" name="文本框 241"/>
                  <p:cNvSpPr txBox="1"/>
                  <p:nvPr/>
                </p:nvSpPr>
                <p:spPr>
                  <a:xfrm rot="21265403">
                    <a:off x="1108767" y="604074"/>
                    <a:ext cx="635853" cy="496767"/>
                  </a:xfrm>
                  <a:custGeom>
                    <a:avLst/>
                    <a:gdLst>
                      <a:gd name="connsiteX0" fmla="*/ 581764 w 581764"/>
                      <a:gd name="connsiteY0" fmla="*/ 0 h 441651"/>
                      <a:gd name="connsiteX1" fmla="*/ 581764 w 581764"/>
                      <a:gd name="connsiteY1" fmla="*/ 43383 h 441651"/>
                      <a:gd name="connsiteX2" fmla="*/ 437810 w 581764"/>
                      <a:gd name="connsiteY2" fmla="*/ 43383 h 441651"/>
                      <a:gd name="connsiteX3" fmla="*/ 392454 w 581764"/>
                      <a:gd name="connsiteY3" fmla="*/ 84716 h 441651"/>
                      <a:gd name="connsiteX4" fmla="*/ 392454 w 581764"/>
                      <a:gd name="connsiteY4" fmla="*/ 398339 h 441651"/>
                      <a:gd name="connsiteX5" fmla="*/ 343155 w 581764"/>
                      <a:gd name="connsiteY5" fmla="*/ 398338 h 441651"/>
                      <a:gd name="connsiteX6" fmla="*/ 343155 w 581764"/>
                      <a:gd name="connsiteY6" fmla="*/ 129642 h 441651"/>
                      <a:gd name="connsiteX7" fmla="*/ 193285 w 581764"/>
                      <a:gd name="connsiteY7" fmla="*/ 266216 h 441651"/>
                      <a:gd name="connsiteX8" fmla="*/ 0 w 581764"/>
                      <a:gd name="connsiteY8" fmla="*/ 441651 h 441651"/>
                      <a:gd name="connsiteX9" fmla="*/ 374707 w 581764"/>
                      <a:gd name="connsiteY9" fmla="*/ 43383 h 441651"/>
                      <a:gd name="connsiteX10" fmla="*/ 159762 w 581764"/>
                      <a:gd name="connsiteY10" fmla="*/ 43384 h 441651"/>
                      <a:gd name="connsiteX11" fmla="*/ 159761 w 581764"/>
                      <a:gd name="connsiteY11" fmla="*/ 0 h 441651"/>
                      <a:gd name="connsiteX12" fmla="*/ 581764 w 581764"/>
                      <a:gd name="connsiteY12" fmla="*/ 0 h 441651"/>
                      <a:gd name="connsiteX0-1" fmla="*/ 635853 w 635853"/>
                      <a:gd name="connsiteY0-2" fmla="*/ 0 h 496767"/>
                      <a:gd name="connsiteX1-3" fmla="*/ 635853 w 635853"/>
                      <a:gd name="connsiteY1-4" fmla="*/ 43383 h 496767"/>
                      <a:gd name="connsiteX2-5" fmla="*/ 491899 w 635853"/>
                      <a:gd name="connsiteY2-6" fmla="*/ 43383 h 496767"/>
                      <a:gd name="connsiteX3-7" fmla="*/ 446543 w 635853"/>
                      <a:gd name="connsiteY3-8" fmla="*/ 84716 h 496767"/>
                      <a:gd name="connsiteX4-9" fmla="*/ 446543 w 635853"/>
                      <a:gd name="connsiteY4-10" fmla="*/ 398339 h 496767"/>
                      <a:gd name="connsiteX5-11" fmla="*/ 397244 w 635853"/>
                      <a:gd name="connsiteY5-12" fmla="*/ 398338 h 496767"/>
                      <a:gd name="connsiteX6-13" fmla="*/ 397244 w 635853"/>
                      <a:gd name="connsiteY6-14" fmla="*/ 129642 h 496767"/>
                      <a:gd name="connsiteX7-15" fmla="*/ 247374 w 635853"/>
                      <a:gd name="connsiteY7-16" fmla="*/ 266216 h 496767"/>
                      <a:gd name="connsiteX8-17" fmla="*/ 0 w 635853"/>
                      <a:gd name="connsiteY8-18" fmla="*/ 496767 h 496767"/>
                      <a:gd name="connsiteX9-19" fmla="*/ 428796 w 635853"/>
                      <a:gd name="connsiteY9-20" fmla="*/ 43383 h 496767"/>
                      <a:gd name="connsiteX10-21" fmla="*/ 213851 w 635853"/>
                      <a:gd name="connsiteY10-22" fmla="*/ 43384 h 496767"/>
                      <a:gd name="connsiteX11-23" fmla="*/ 213850 w 635853"/>
                      <a:gd name="connsiteY11-24" fmla="*/ 0 h 496767"/>
                      <a:gd name="connsiteX12-25" fmla="*/ 635853 w 635853"/>
                      <a:gd name="connsiteY12-26" fmla="*/ 0 h 496767"/>
                    </a:gdLst>
                    <a:ahLst/>
                    <a:cxnLst>
                      <a:cxn ang="0">
                        <a:pos x="connsiteX0-1" y="connsiteY0-2"/>
                      </a:cxn>
                      <a:cxn ang="0">
                        <a:pos x="connsiteX1-3" y="connsiteY1-4"/>
                      </a:cxn>
                      <a:cxn ang="0">
                        <a:pos x="connsiteX2-5" y="connsiteY2-6"/>
                      </a:cxn>
                      <a:cxn ang="0">
                        <a:pos x="connsiteX3-7" y="connsiteY3-8"/>
                      </a:cxn>
                      <a:cxn ang="0">
                        <a:pos x="connsiteX4-9" y="connsiteY4-10"/>
                      </a:cxn>
                      <a:cxn ang="0">
                        <a:pos x="connsiteX5-11" y="connsiteY5-12"/>
                      </a:cxn>
                      <a:cxn ang="0">
                        <a:pos x="connsiteX6-13" y="connsiteY6-14"/>
                      </a:cxn>
                      <a:cxn ang="0">
                        <a:pos x="connsiteX7-15" y="connsiteY7-16"/>
                      </a:cxn>
                      <a:cxn ang="0">
                        <a:pos x="connsiteX8-17" y="connsiteY8-18"/>
                      </a:cxn>
                      <a:cxn ang="0">
                        <a:pos x="connsiteX9-19" y="connsiteY9-20"/>
                      </a:cxn>
                      <a:cxn ang="0">
                        <a:pos x="connsiteX10-21" y="connsiteY10-22"/>
                      </a:cxn>
                      <a:cxn ang="0">
                        <a:pos x="connsiteX11-23" y="connsiteY11-24"/>
                      </a:cxn>
                      <a:cxn ang="0">
                        <a:pos x="connsiteX12-25" y="connsiteY12-26"/>
                      </a:cxn>
                    </a:cxnLst>
                    <a:rect l="l" t="t" r="r" b="b"/>
                    <a:pathLst>
                      <a:path w="635853" h="496767">
                        <a:moveTo>
                          <a:pt x="635853" y="0"/>
                        </a:moveTo>
                        <a:lnTo>
                          <a:pt x="635853" y="43383"/>
                        </a:lnTo>
                        <a:lnTo>
                          <a:pt x="491899" y="43383"/>
                        </a:lnTo>
                        <a:lnTo>
                          <a:pt x="446543" y="84716"/>
                        </a:lnTo>
                        <a:lnTo>
                          <a:pt x="446543" y="398339"/>
                        </a:lnTo>
                        <a:lnTo>
                          <a:pt x="397244" y="398338"/>
                        </a:lnTo>
                        <a:lnTo>
                          <a:pt x="397244" y="129642"/>
                        </a:lnTo>
                        <a:lnTo>
                          <a:pt x="247374" y="266216"/>
                        </a:lnTo>
                        <a:lnTo>
                          <a:pt x="0" y="496767"/>
                        </a:lnTo>
                        <a:lnTo>
                          <a:pt x="428796" y="43383"/>
                        </a:lnTo>
                        <a:lnTo>
                          <a:pt x="213851" y="43384"/>
                        </a:lnTo>
                        <a:cubicBezTo>
                          <a:pt x="213851" y="28923"/>
                          <a:pt x="213850" y="14461"/>
                          <a:pt x="213850" y="0"/>
                        </a:cubicBezTo>
                        <a:lnTo>
                          <a:pt x="635853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noAutofit/>
                  </a:bodyPr>
                  <a:lstStyle/>
                  <a:p>
                    <a:endParaRPr lang="zh-CN" altLang="en-US" sz="4000" dirty="0">
                      <a:solidFill>
                        <a:schemeClr val="bg1"/>
                      </a:solidFill>
                      <a:latin typeface="张海山锐谐体" panose="02000000000000000000" pitchFamily="2" charset="-122"/>
                      <a:ea typeface="张海山锐谐体" panose="02000000000000000000" pitchFamily="2" charset="-122"/>
                    </a:endParaRPr>
                  </a:p>
                </p:txBody>
              </p:sp>
              <p:sp>
                <p:nvSpPr>
                  <p:cNvPr id="243" name="文本框 242"/>
                  <p:cNvSpPr txBox="1"/>
                  <p:nvPr/>
                </p:nvSpPr>
                <p:spPr>
                  <a:xfrm rot="21265403">
                    <a:off x="2332811" y="592232"/>
                    <a:ext cx="207058" cy="3115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7058" h="311572">
                        <a:moveTo>
                          <a:pt x="207058" y="0"/>
                        </a:moveTo>
                        <a:lnTo>
                          <a:pt x="207058" y="143954"/>
                        </a:lnTo>
                        <a:lnTo>
                          <a:pt x="128179" y="143954"/>
                        </a:lnTo>
                        <a:lnTo>
                          <a:pt x="128178" y="311572"/>
                        </a:lnTo>
                        <a:lnTo>
                          <a:pt x="59160" y="311572"/>
                        </a:lnTo>
                        <a:lnTo>
                          <a:pt x="59160" y="268189"/>
                        </a:lnTo>
                        <a:lnTo>
                          <a:pt x="80851" y="268188"/>
                        </a:lnTo>
                        <a:lnTo>
                          <a:pt x="80852" y="143954"/>
                        </a:lnTo>
                        <a:lnTo>
                          <a:pt x="0" y="143954"/>
                        </a:lnTo>
                        <a:lnTo>
                          <a:pt x="0" y="0"/>
                        </a:lnTo>
                        <a:lnTo>
                          <a:pt x="207058" y="0"/>
                        </a:lnTo>
                        <a:close/>
                        <a:moveTo>
                          <a:pt x="159731" y="45355"/>
                        </a:moveTo>
                        <a:lnTo>
                          <a:pt x="49300" y="45355"/>
                        </a:lnTo>
                        <a:lnTo>
                          <a:pt x="49300" y="100570"/>
                        </a:lnTo>
                        <a:lnTo>
                          <a:pt x="159730" y="100570"/>
                        </a:lnTo>
                        <a:lnTo>
                          <a:pt x="159731" y="45355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noAutofit/>
                  </a:bodyPr>
                  <a:lstStyle/>
                  <a:p>
                    <a:endParaRPr lang="zh-CN" altLang="en-US" sz="4000" dirty="0">
                      <a:solidFill>
                        <a:schemeClr val="bg1"/>
                      </a:solidFill>
                      <a:latin typeface="张海山锐谐体" panose="02000000000000000000" pitchFamily="2" charset="-122"/>
                      <a:ea typeface="张海山锐谐体" panose="02000000000000000000" pitchFamily="2" charset="-122"/>
                    </a:endParaRPr>
                  </a:p>
                </p:txBody>
              </p:sp>
              <p:sp>
                <p:nvSpPr>
                  <p:cNvPr id="244" name="文本框 243"/>
                  <p:cNvSpPr txBox="1"/>
                  <p:nvPr/>
                </p:nvSpPr>
                <p:spPr>
                  <a:xfrm rot="21265403">
                    <a:off x="1791483" y="605846"/>
                    <a:ext cx="31552" cy="20311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552" h="203113">
                        <a:moveTo>
                          <a:pt x="19719" y="0"/>
                        </a:moveTo>
                        <a:lnTo>
                          <a:pt x="31552" y="76907"/>
                        </a:lnTo>
                        <a:lnTo>
                          <a:pt x="11831" y="203113"/>
                        </a:lnTo>
                        <a:lnTo>
                          <a:pt x="0" y="126206"/>
                        </a:lnTo>
                        <a:lnTo>
                          <a:pt x="19719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noAutofit/>
                  </a:bodyPr>
                  <a:lstStyle/>
                  <a:p>
                    <a:endParaRPr lang="zh-CN" altLang="en-US" sz="4000" dirty="0">
                      <a:solidFill>
                        <a:schemeClr val="bg1"/>
                      </a:solidFill>
                      <a:latin typeface="张海山锐谐体" panose="02000000000000000000" pitchFamily="2" charset="-122"/>
                      <a:ea typeface="张海山锐谐体" panose="02000000000000000000" pitchFamily="2" charset="-122"/>
                    </a:endParaRPr>
                  </a:p>
                </p:txBody>
              </p:sp>
              <p:sp>
                <p:nvSpPr>
                  <p:cNvPr id="245" name="文本框 244"/>
                  <p:cNvSpPr txBox="1"/>
                  <p:nvPr/>
                </p:nvSpPr>
                <p:spPr>
                  <a:xfrm rot="21265403">
                    <a:off x="1568263" y="703573"/>
                    <a:ext cx="177478" cy="13606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7478" h="136066">
                        <a:moveTo>
                          <a:pt x="37467" y="0"/>
                        </a:moveTo>
                        <a:lnTo>
                          <a:pt x="177478" y="106486"/>
                        </a:lnTo>
                        <a:lnTo>
                          <a:pt x="141983" y="136066"/>
                        </a:lnTo>
                        <a:lnTo>
                          <a:pt x="0" y="29579"/>
                        </a:lnTo>
                        <a:lnTo>
                          <a:pt x="37467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noAutofit/>
                  </a:bodyPr>
                  <a:lstStyle/>
                  <a:p>
                    <a:endParaRPr lang="zh-CN" altLang="en-US" sz="4000" dirty="0">
                      <a:solidFill>
                        <a:schemeClr val="bg1"/>
                      </a:solidFill>
                      <a:latin typeface="张海山锐谐体" panose="02000000000000000000" pitchFamily="2" charset="-122"/>
                      <a:ea typeface="张海山锐谐体" panose="02000000000000000000" pitchFamily="2" charset="-122"/>
                    </a:endParaRPr>
                  </a:p>
                </p:txBody>
              </p:sp>
              <p:grpSp>
                <p:nvGrpSpPr>
                  <p:cNvPr id="246" name="组合 245"/>
                  <p:cNvGrpSpPr/>
                  <p:nvPr/>
                </p:nvGrpSpPr>
                <p:grpSpPr>
                  <a:xfrm>
                    <a:off x="2816225" y="349760"/>
                    <a:ext cx="434936" cy="429030"/>
                    <a:chOff x="2825750" y="429135"/>
                    <a:chExt cx="434936" cy="429030"/>
                  </a:xfrm>
                  <a:grpFill/>
                </p:grpSpPr>
                <p:sp>
                  <p:nvSpPr>
                    <p:cNvPr id="249" name="文本框 248"/>
                    <p:cNvSpPr txBox="1"/>
                    <p:nvPr/>
                  </p:nvSpPr>
                  <p:spPr>
                    <a:xfrm rot="21265403">
                      <a:off x="2825750" y="429135"/>
                      <a:ext cx="416087" cy="41608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16087" h="416087">
                          <a:moveTo>
                            <a:pt x="230721" y="0"/>
                          </a:moveTo>
                          <a:lnTo>
                            <a:pt x="230722" y="19720"/>
                          </a:lnTo>
                          <a:lnTo>
                            <a:pt x="410171" y="19720"/>
                          </a:lnTo>
                          <a:lnTo>
                            <a:pt x="410171" y="63103"/>
                          </a:lnTo>
                          <a:lnTo>
                            <a:pt x="230721" y="63103"/>
                          </a:lnTo>
                          <a:lnTo>
                            <a:pt x="230721" y="203114"/>
                          </a:lnTo>
                          <a:lnTo>
                            <a:pt x="416087" y="203114"/>
                          </a:lnTo>
                          <a:lnTo>
                            <a:pt x="416087" y="246497"/>
                          </a:lnTo>
                          <a:lnTo>
                            <a:pt x="230722" y="246497"/>
                          </a:lnTo>
                          <a:lnTo>
                            <a:pt x="230721" y="416087"/>
                          </a:lnTo>
                          <a:lnTo>
                            <a:pt x="183394" y="416087"/>
                          </a:lnTo>
                          <a:lnTo>
                            <a:pt x="183395" y="246497"/>
                          </a:lnTo>
                          <a:lnTo>
                            <a:pt x="1" y="246497"/>
                          </a:lnTo>
                          <a:lnTo>
                            <a:pt x="0" y="203114"/>
                          </a:lnTo>
                          <a:lnTo>
                            <a:pt x="183394" y="203114"/>
                          </a:lnTo>
                          <a:lnTo>
                            <a:pt x="183394" y="63104"/>
                          </a:lnTo>
                          <a:lnTo>
                            <a:pt x="7888" y="63104"/>
                          </a:lnTo>
                          <a:lnTo>
                            <a:pt x="7888" y="19720"/>
                          </a:lnTo>
                          <a:lnTo>
                            <a:pt x="183394" y="19720"/>
                          </a:lnTo>
                          <a:lnTo>
                            <a:pt x="183394" y="0"/>
                          </a:lnTo>
                          <a:lnTo>
                            <a:pt x="230721" y="0"/>
                          </a:ln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txBody>
  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  <a:noAutofit/>
                    </a:bodyPr>
                    <a:lstStyle/>
                    <a:p>
                      <a:endParaRPr lang="zh-CN" altLang="en-US" sz="4000" dirty="0">
                        <a:solidFill>
                          <a:schemeClr val="bg1"/>
                        </a:solidFill>
                        <a:latin typeface="张海山锐谐体" panose="02000000000000000000" pitchFamily="2" charset="-122"/>
                        <a:ea typeface="张海山锐谐体" panose="02000000000000000000" pitchFamily="2" charset="-122"/>
                      </a:endParaRPr>
                    </a:p>
                  </p:txBody>
                </p:sp>
                <p:sp>
                  <p:nvSpPr>
                    <p:cNvPr id="250" name="文本框 249"/>
                    <p:cNvSpPr txBox="1"/>
                    <p:nvPr/>
                  </p:nvSpPr>
                  <p:spPr>
                    <a:xfrm rot="21265403">
                      <a:off x="3086141" y="509615"/>
                      <a:ext cx="138038" cy="8282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38038" h="82823">
                          <a:moveTo>
                            <a:pt x="92683" y="0"/>
                          </a:moveTo>
                          <a:lnTo>
                            <a:pt x="138038" y="23664"/>
                          </a:lnTo>
                          <a:lnTo>
                            <a:pt x="45355" y="82823"/>
                          </a:lnTo>
                          <a:lnTo>
                            <a:pt x="0" y="59159"/>
                          </a:lnTo>
                          <a:lnTo>
                            <a:pt x="92683" y="0"/>
                          </a:ln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txBody>
  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  <a:noAutofit/>
                    </a:bodyPr>
                    <a:lstStyle/>
                    <a:p>
                      <a:endParaRPr lang="zh-CN" altLang="en-US" sz="4000" dirty="0">
                        <a:solidFill>
                          <a:schemeClr val="bg1"/>
                        </a:solidFill>
                        <a:latin typeface="张海山锐谐体" panose="02000000000000000000" pitchFamily="2" charset="-122"/>
                        <a:ea typeface="张海山锐谐体" panose="02000000000000000000" pitchFamily="2" charset="-122"/>
                      </a:endParaRPr>
                    </a:p>
                  </p:txBody>
                </p:sp>
                <p:sp>
                  <p:nvSpPr>
                    <p:cNvPr id="251" name="文本框 250"/>
                    <p:cNvSpPr txBox="1"/>
                    <p:nvPr/>
                  </p:nvSpPr>
                  <p:spPr>
                    <a:xfrm rot="21265403">
                      <a:off x="2828941" y="532752"/>
                      <a:ext cx="138037" cy="8479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38037" h="84795">
                          <a:moveTo>
                            <a:pt x="45355" y="0"/>
                          </a:moveTo>
                          <a:lnTo>
                            <a:pt x="138037" y="59159"/>
                          </a:lnTo>
                          <a:lnTo>
                            <a:pt x="92683" y="84795"/>
                          </a:lnTo>
                          <a:lnTo>
                            <a:pt x="0" y="25636"/>
                          </a:lnTo>
                          <a:lnTo>
                            <a:pt x="45355" y="0"/>
                          </a:ln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txBody>
  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  <a:noAutofit/>
                    </a:bodyPr>
                    <a:lstStyle/>
                    <a:p>
                      <a:endParaRPr lang="zh-CN" altLang="en-US" sz="4000" dirty="0">
                        <a:solidFill>
                          <a:schemeClr val="bg1"/>
                        </a:solidFill>
                        <a:latin typeface="张海山锐谐体" panose="02000000000000000000" pitchFamily="2" charset="-122"/>
                        <a:ea typeface="张海山锐谐体" panose="02000000000000000000" pitchFamily="2" charset="-122"/>
                      </a:endParaRPr>
                    </a:p>
                  </p:txBody>
                </p:sp>
                <p:sp>
                  <p:nvSpPr>
                    <p:cNvPr id="252" name="文本框 251"/>
                    <p:cNvSpPr txBox="1"/>
                    <p:nvPr/>
                  </p:nvSpPr>
                  <p:spPr>
                    <a:xfrm rot="21265403">
                      <a:off x="3116732" y="694695"/>
                      <a:ext cx="143954" cy="13606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43954" h="136067">
                          <a:moveTo>
                            <a:pt x="45355" y="0"/>
                          </a:moveTo>
                          <a:lnTo>
                            <a:pt x="143954" y="120291"/>
                          </a:lnTo>
                          <a:lnTo>
                            <a:pt x="96627" y="136067"/>
                          </a:lnTo>
                          <a:lnTo>
                            <a:pt x="0" y="15776"/>
                          </a:lnTo>
                          <a:lnTo>
                            <a:pt x="45355" y="0"/>
                          </a:ln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txBody>
  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  <a:noAutofit/>
                    </a:bodyPr>
                    <a:lstStyle/>
                    <a:p>
                      <a:endParaRPr lang="zh-CN" altLang="en-US" sz="4000" dirty="0">
                        <a:solidFill>
                          <a:schemeClr val="bg1"/>
                        </a:solidFill>
                        <a:latin typeface="张海山锐谐体" panose="02000000000000000000" pitchFamily="2" charset="-122"/>
                        <a:ea typeface="张海山锐谐体" panose="02000000000000000000" pitchFamily="2" charset="-122"/>
                      </a:endParaRPr>
                    </a:p>
                  </p:txBody>
                </p:sp>
                <p:sp>
                  <p:nvSpPr>
                    <p:cNvPr id="253" name="文本框 252"/>
                    <p:cNvSpPr txBox="1"/>
                    <p:nvPr/>
                  </p:nvSpPr>
                  <p:spPr>
                    <a:xfrm rot="21265403">
                      <a:off x="2836075" y="722098"/>
                      <a:ext cx="143953" cy="13606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43953" h="136067">
                          <a:moveTo>
                            <a:pt x="98599" y="0"/>
                          </a:moveTo>
                          <a:lnTo>
                            <a:pt x="143953" y="15776"/>
                          </a:lnTo>
                          <a:lnTo>
                            <a:pt x="47327" y="136067"/>
                          </a:lnTo>
                          <a:lnTo>
                            <a:pt x="0" y="120291"/>
                          </a:lnTo>
                          <a:lnTo>
                            <a:pt x="98599" y="0"/>
                          </a:ln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txBody>
  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  <a:noAutofit/>
                    </a:bodyPr>
                    <a:lstStyle/>
                    <a:p>
                      <a:endParaRPr lang="zh-CN" altLang="en-US" sz="4000" dirty="0">
                        <a:solidFill>
                          <a:schemeClr val="bg1"/>
                        </a:solidFill>
                        <a:latin typeface="张海山锐谐体" panose="02000000000000000000" pitchFamily="2" charset="-122"/>
                        <a:ea typeface="张海山锐谐体" panose="02000000000000000000" pitchFamily="2" charset="-122"/>
                      </a:endParaRPr>
                    </a:p>
                  </p:txBody>
                </p:sp>
              </p:grpSp>
              <p:sp>
                <p:nvSpPr>
                  <p:cNvPr id="247" name="文本框 246"/>
                  <p:cNvSpPr txBox="1"/>
                  <p:nvPr/>
                </p:nvSpPr>
                <p:spPr>
                  <a:xfrm rot="21265403">
                    <a:off x="2494296" y="751696"/>
                    <a:ext cx="59160" cy="1419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160" h="141982">
                        <a:moveTo>
                          <a:pt x="23664" y="0"/>
                        </a:moveTo>
                        <a:lnTo>
                          <a:pt x="59160" y="92683"/>
                        </a:lnTo>
                        <a:lnTo>
                          <a:pt x="35496" y="141982"/>
                        </a:lnTo>
                        <a:lnTo>
                          <a:pt x="0" y="51271"/>
                        </a:lnTo>
                        <a:lnTo>
                          <a:pt x="23664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noAutofit/>
                  </a:bodyPr>
                  <a:lstStyle/>
                  <a:p>
                    <a:endParaRPr lang="zh-CN" altLang="en-US" sz="4000" dirty="0">
                      <a:solidFill>
                        <a:schemeClr val="bg1"/>
                      </a:solidFill>
                      <a:latin typeface="张海山锐谐体" panose="02000000000000000000" pitchFamily="2" charset="-122"/>
                      <a:ea typeface="张海山锐谐体" panose="02000000000000000000" pitchFamily="2" charset="-122"/>
                    </a:endParaRPr>
                  </a:p>
                </p:txBody>
              </p:sp>
              <p:sp>
                <p:nvSpPr>
                  <p:cNvPr id="248" name="文本框 247"/>
                  <p:cNvSpPr txBox="1"/>
                  <p:nvPr/>
                </p:nvSpPr>
                <p:spPr>
                  <a:xfrm rot="21265403">
                    <a:off x="2327574" y="770049"/>
                    <a:ext cx="57187" cy="1400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7187" h="140011">
                        <a:moveTo>
                          <a:pt x="33523" y="0"/>
                        </a:moveTo>
                        <a:lnTo>
                          <a:pt x="57187" y="49300"/>
                        </a:lnTo>
                        <a:lnTo>
                          <a:pt x="23663" y="140011"/>
                        </a:lnTo>
                        <a:lnTo>
                          <a:pt x="0" y="92683"/>
                        </a:lnTo>
                        <a:lnTo>
                          <a:pt x="33523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noAutofit/>
                  </a:bodyPr>
                  <a:lstStyle/>
                  <a:p>
                    <a:endParaRPr lang="zh-CN" altLang="en-US" sz="4000" dirty="0">
                      <a:solidFill>
                        <a:schemeClr val="bg1"/>
                      </a:solidFill>
                      <a:latin typeface="张海山锐谐体" panose="02000000000000000000" pitchFamily="2" charset="-122"/>
                      <a:ea typeface="张海山锐谐体" panose="02000000000000000000" pitchFamily="2" charset="-122"/>
                    </a:endParaRPr>
                  </a:p>
                </p:txBody>
              </p:sp>
            </p:grpSp>
            <p:sp>
              <p:nvSpPr>
                <p:cNvPr id="193" name="文本框 192"/>
                <p:cNvSpPr txBox="1"/>
                <p:nvPr/>
              </p:nvSpPr>
              <p:spPr>
                <a:xfrm>
                  <a:off x="4600081" y="1035194"/>
                  <a:ext cx="355624" cy="180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624" h="180008">
                      <a:moveTo>
                        <a:pt x="43904" y="0"/>
                      </a:moveTo>
                      <a:lnTo>
                        <a:pt x="68600" y="21953"/>
                      </a:lnTo>
                      <a:lnTo>
                        <a:pt x="355624" y="21953"/>
                      </a:lnTo>
                      <a:lnTo>
                        <a:pt x="327087" y="155861"/>
                      </a:lnTo>
                      <a:lnTo>
                        <a:pt x="283182" y="136104"/>
                      </a:lnTo>
                      <a:lnTo>
                        <a:pt x="296354" y="70247"/>
                      </a:lnTo>
                      <a:lnTo>
                        <a:pt x="72774" y="70247"/>
                      </a:lnTo>
                      <a:lnTo>
                        <a:pt x="39513" y="180008"/>
                      </a:lnTo>
                      <a:lnTo>
                        <a:pt x="0" y="147080"/>
                      </a:lnTo>
                      <a:lnTo>
                        <a:pt x="4390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noAutofit/>
                </a:bodyPr>
                <a:lstStyle/>
                <a:p>
                  <a:endParaRPr lang="zh-CN" altLang="en-US" sz="4400" dirty="0">
                    <a:solidFill>
                      <a:schemeClr val="bg1"/>
                    </a:solidFill>
                    <a:latin typeface="张海山锐谐体" panose="02000000000000000000" pitchFamily="2" charset="-122"/>
                    <a:ea typeface="张海山锐谐体" panose="02000000000000000000" pitchFamily="2" charset="-122"/>
                  </a:endParaRPr>
                </a:p>
              </p:txBody>
            </p:sp>
            <p:sp>
              <p:nvSpPr>
                <p:cNvPr id="194" name="文本框 193"/>
                <p:cNvSpPr txBox="1"/>
                <p:nvPr/>
              </p:nvSpPr>
              <p:spPr>
                <a:xfrm>
                  <a:off x="2911868" y="1132621"/>
                  <a:ext cx="329283" cy="900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9283" h="90003">
                      <a:moveTo>
                        <a:pt x="190984" y="0"/>
                      </a:moveTo>
                      <a:lnTo>
                        <a:pt x="201960" y="43904"/>
                      </a:lnTo>
                      <a:lnTo>
                        <a:pt x="329283" y="43904"/>
                      </a:lnTo>
                      <a:lnTo>
                        <a:pt x="329283" y="90003"/>
                      </a:lnTo>
                      <a:lnTo>
                        <a:pt x="0" y="90003"/>
                      </a:lnTo>
                      <a:lnTo>
                        <a:pt x="0" y="43904"/>
                      </a:lnTo>
                      <a:lnTo>
                        <a:pt x="140494" y="43904"/>
                      </a:lnTo>
                      <a:lnTo>
                        <a:pt x="133908" y="15366"/>
                      </a:lnTo>
                      <a:lnTo>
                        <a:pt x="19098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noAutofit/>
                </a:bodyPr>
                <a:lstStyle/>
                <a:p>
                  <a:endParaRPr lang="zh-CN" altLang="en-US" sz="4400" dirty="0">
                    <a:solidFill>
                      <a:schemeClr val="bg1"/>
                    </a:solidFill>
                    <a:latin typeface="张海山锐谐体" panose="02000000000000000000" pitchFamily="2" charset="-122"/>
                    <a:ea typeface="张海山锐谐体" panose="02000000000000000000" pitchFamily="2" charset="-122"/>
                  </a:endParaRPr>
                </a:p>
              </p:txBody>
            </p:sp>
            <p:sp>
              <p:nvSpPr>
                <p:cNvPr id="195" name="文本框 194"/>
                <p:cNvSpPr txBox="1"/>
                <p:nvPr/>
              </p:nvSpPr>
              <p:spPr>
                <a:xfrm>
                  <a:off x="4124443" y="1026258"/>
                  <a:ext cx="280988" cy="109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988" h="109760">
                      <a:moveTo>
                        <a:pt x="140494" y="0"/>
                      </a:moveTo>
                      <a:lnTo>
                        <a:pt x="280988" y="76832"/>
                      </a:lnTo>
                      <a:lnTo>
                        <a:pt x="241474" y="109760"/>
                      </a:lnTo>
                      <a:lnTo>
                        <a:pt x="140494" y="52685"/>
                      </a:lnTo>
                      <a:lnTo>
                        <a:pt x="39514" y="109760"/>
                      </a:lnTo>
                      <a:lnTo>
                        <a:pt x="0" y="79027"/>
                      </a:lnTo>
                      <a:lnTo>
                        <a:pt x="14049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noAutofit/>
                </a:bodyPr>
                <a:lstStyle/>
                <a:p>
                  <a:endParaRPr lang="zh-CN" altLang="en-US" sz="4400" dirty="0">
                    <a:solidFill>
                      <a:schemeClr val="bg1"/>
                    </a:solidFill>
                    <a:latin typeface="张海山锐谐体" panose="02000000000000000000" pitchFamily="2" charset="-122"/>
                    <a:ea typeface="张海山锐谐体" panose="02000000000000000000" pitchFamily="2" charset="-122"/>
                  </a:endParaRPr>
                </a:p>
              </p:txBody>
            </p:sp>
            <p:sp>
              <p:nvSpPr>
                <p:cNvPr id="196" name="文本框 195"/>
                <p:cNvSpPr txBox="1"/>
                <p:nvPr/>
              </p:nvSpPr>
              <p:spPr>
                <a:xfrm>
                  <a:off x="1228124" y="1000672"/>
                  <a:ext cx="2058900" cy="130137"/>
                </a:xfrm>
                <a:custGeom>
                  <a:avLst/>
                  <a:gdLst>
                    <a:gd name="connsiteX0" fmla="*/ 234888 w 1114723"/>
                    <a:gd name="connsiteY0" fmla="*/ 0 h 169031"/>
                    <a:gd name="connsiteX1" fmla="*/ 1114723 w 1114723"/>
                    <a:gd name="connsiteY1" fmla="*/ 32072 h 169031"/>
                    <a:gd name="connsiteX2" fmla="*/ 441238 w 1114723"/>
                    <a:gd name="connsiteY2" fmla="*/ 169031 h 169031"/>
                    <a:gd name="connsiteX3" fmla="*/ 234888 w 1114723"/>
                    <a:gd name="connsiteY3" fmla="*/ 54880 h 169031"/>
                    <a:gd name="connsiteX4" fmla="*/ 28537 w 1114723"/>
                    <a:gd name="connsiteY4" fmla="*/ 169031 h 169031"/>
                    <a:gd name="connsiteX5" fmla="*/ 0 w 1114723"/>
                    <a:gd name="connsiteY5" fmla="*/ 127322 h 169031"/>
                    <a:gd name="connsiteX6" fmla="*/ 234888 w 1114723"/>
                    <a:gd name="connsiteY6" fmla="*/ 0 h 169031"/>
                    <a:gd name="connsiteX0-1" fmla="*/ 234888 w 1114723"/>
                    <a:gd name="connsiteY0-2" fmla="*/ 0 h 169031"/>
                    <a:gd name="connsiteX1-3" fmla="*/ 1114723 w 1114723"/>
                    <a:gd name="connsiteY1-4" fmla="*/ 32072 h 169031"/>
                    <a:gd name="connsiteX2-5" fmla="*/ 1072269 w 1114723"/>
                    <a:gd name="connsiteY2-6" fmla="*/ 71400 h 169031"/>
                    <a:gd name="connsiteX3-7" fmla="*/ 234888 w 1114723"/>
                    <a:gd name="connsiteY3-8" fmla="*/ 54880 h 169031"/>
                    <a:gd name="connsiteX4-9" fmla="*/ 28537 w 1114723"/>
                    <a:gd name="connsiteY4-10" fmla="*/ 169031 h 169031"/>
                    <a:gd name="connsiteX5-11" fmla="*/ 0 w 1114723"/>
                    <a:gd name="connsiteY5-12" fmla="*/ 127322 h 169031"/>
                    <a:gd name="connsiteX6-13" fmla="*/ 234888 w 1114723"/>
                    <a:gd name="connsiteY6-14" fmla="*/ 0 h 169031"/>
                    <a:gd name="connsiteX0-15" fmla="*/ 234888 w 1636217"/>
                    <a:gd name="connsiteY0-16" fmla="*/ 0 h 169031"/>
                    <a:gd name="connsiteX1-17" fmla="*/ 1636217 w 1636217"/>
                    <a:gd name="connsiteY1-18" fmla="*/ 53503 h 169031"/>
                    <a:gd name="connsiteX2-19" fmla="*/ 1072269 w 1636217"/>
                    <a:gd name="connsiteY2-20" fmla="*/ 71400 h 169031"/>
                    <a:gd name="connsiteX3-21" fmla="*/ 234888 w 1636217"/>
                    <a:gd name="connsiteY3-22" fmla="*/ 54880 h 169031"/>
                    <a:gd name="connsiteX4-23" fmla="*/ 28537 w 1636217"/>
                    <a:gd name="connsiteY4-24" fmla="*/ 169031 h 169031"/>
                    <a:gd name="connsiteX5-25" fmla="*/ 0 w 1636217"/>
                    <a:gd name="connsiteY5-26" fmla="*/ 127322 h 169031"/>
                    <a:gd name="connsiteX6-27" fmla="*/ 234888 w 1636217"/>
                    <a:gd name="connsiteY6-28" fmla="*/ 0 h 169031"/>
                    <a:gd name="connsiteX0-29" fmla="*/ 234888 w 1636217"/>
                    <a:gd name="connsiteY0-30" fmla="*/ 0 h 169031"/>
                    <a:gd name="connsiteX1-31" fmla="*/ 1636217 w 1636217"/>
                    <a:gd name="connsiteY1-32" fmla="*/ 53503 h 169031"/>
                    <a:gd name="connsiteX2-33" fmla="*/ 1631863 w 1636217"/>
                    <a:gd name="connsiteY2-34" fmla="*/ 90450 h 169031"/>
                    <a:gd name="connsiteX3-35" fmla="*/ 234888 w 1636217"/>
                    <a:gd name="connsiteY3-36" fmla="*/ 54880 h 169031"/>
                    <a:gd name="connsiteX4-37" fmla="*/ 28537 w 1636217"/>
                    <a:gd name="connsiteY4-38" fmla="*/ 169031 h 169031"/>
                    <a:gd name="connsiteX5-39" fmla="*/ 0 w 1636217"/>
                    <a:gd name="connsiteY5-40" fmla="*/ 127322 h 169031"/>
                    <a:gd name="connsiteX6-41" fmla="*/ 234888 w 1636217"/>
                    <a:gd name="connsiteY6-42" fmla="*/ 0 h 169031"/>
                    <a:gd name="connsiteX0-43" fmla="*/ 234888 w 1636217"/>
                    <a:gd name="connsiteY0-44" fmla="*/ 0 h 169031"/>
                    <a:gd name="connsiteX1-45" fmla="*/ 1636217 w 1636217"/>
                    <a:gd name="connsiteY1-46" fmla="*/ 53503 h 169031"/>
                    <a:gd name="connsiteX2-47" fmla="*/ 1631863 w 1636217"/>
                    <a:gd name="connsiteY2-48" fmla="*/ 90450 h 169031"/>
                    <a:gd name="connsiteX3-49" fmla="*/ 234888 w 1636217"/>
                    <a:gd name="connsiteY3-50" fmla="*/ 54880 h 169031"/>
                    <a:gd name="connsiteX4-51" fmla="*/ 28537 w 1636217"/>
                    <a:gd name="connsiteY4-52" fmla="*/ 169031 h 169031"/>
                    <a:gd name="connsiteX5-53" fmla="*/ 0 w 1636217"/>
                    <a:gd name="connsiteY5-54" fmla="*/ 127322 h 169031"/>
                    <a:gd name="connsiteX6-55" fmla="*/ 234888 w 1636217"/>
                    <a:gd name="connsiteY6-56" fmla="*/ 0 h 169031"/>
                    <a:gd name="connsiteX0-57" fmla="*/ 761938 w 2163267"/>
                    <a:gd name="connsiteY0-58" fmla="*/ 0 h 169031"/>
                    <a:gd name="connsiteX1-59" fmla="*/ 2163267 w 2163267"/>
                    <a:gd name="connsiteY1-60" fmla="*/ 53503 h 169031"/>
                    <a:gd name="connsiteX2-61" fmla="*/ 2158913 w 2163267"/>
                    <a:gd name="connsiteY2-62" fmla="*/ 90450 h 169031"/>
                    <a:gd name="connsiteX3-63" fmla="*/ 761938 w 2163267"/>
                    <a:gd name="connsiteY3-64" fmla="*/ 54880 h 169031"/>
                    <a:gd name="connsiteX4-65" fmla="*/ 555587 w 2163267"/>
                    <a:gd name="connsiteY4-66" fmla="*/ 169031 h 169031"/>
                    <a:gd name="connsiteX5-67" fmla="*/ 0 w 2163267"/>
                    <a:gd name="connsiteY5-68" fmla="*/ 63822 h 169031"/>
                    <a:gd name="connsiteX6-69" fmla="*/ 761938 w 2163267"/>
                    <a:gd name="connsiteY6-70" fmla="*/ 0 h 169031"/>
                    <a:gd name="connsiteX0-71" fmla="*/ 761938 w 2163267"/>
                    <a:gd name="connsiteY0-72" fmla="*/ 0 h 118231"/>
                    <a:gd name="connsiteX1-73" fmla="*/ 2163267 w 2163267"/>
                    <a:gd name="connsiteY1-74" fmla="*/ 53503 h 118231"/>
                    <a:gd name="connsiteX2-75" fmla="*/ 2158913 w 2163267"/>
                    <a:gd name="connsiteY2-76" fmla="*/ 90450 h 118231"/>
                    <a:gd name="connsiteX3-77" fmla="*/ 761938 w 2163267"/>
                    <a:gd name="connsiteY3-78" fmla="*/ 54880 h 118231"/>
                    <a:gd name="connsiteX4-79" fmla="*/ 34887 w 2163267"/>
                    <a:gd name="connsiteY4-80" fmla="*/ 118231 h 118231"/>
                    <a:gd name="connsiteX5-81" fmla="*/ 0 w 2163267"/>
                    <a:gd name="connsiteY5-82" fmla="*/ 63822 h 118231"/>
                    <a:gd name="connsiteX6-83" fmla="*/ 761938 w 2163267"/>
                    <a:gd name="connsiteY6-84" fmla="*/ 0 h 118231"/>
                    <a:gd name="connsiteX0-85" fmla="*/ 761938 w 2163267"/>
                    <a:gd name="connsiteY0-86" fmla="*/ 0 h 130137"/>
                    <a:gd name="connsiteX1-87" fmla="*/ 2163267 w 2163267"/>
                    <a:gd name="connsiteY1-88" fmla="*/ 65409 h 130137"/>
                    <a:gd name="connsiteX2-89" fmla="*/ 2158913 w 2163267"/>
                    <a:gd name="connsiteY2-90" fmla="*/ 102356 h 130137"/>
                    <a:gd name="connsiteX3-91" fmla="*/ 761938 w 2163267"/>
                    <a:gd name="connsiteY3-92" fmla="*/ 66786 h 130137"/>
                    <a:gd name="connsiteX4-93" fmla="*/ 34887 w 2163267"/>
                    <a:gd name="connsiteY4-94" fmla="*/ 130137 h 130137"/>
                    <a:gd name="connsiteX5-95" fmla="*/ 0 w 2163267"/>
                    <a:gd name="connsiteY5-96" fmla="*/ 75728 h 130137"/>
                    <a:gd name="connsiteX6-97" fmla="*/ 761938 w 2163267"/>
                    <a:gd name="connsiteY6-98" fmla="*/ 0 h 130137"/>
                    <a:gd name="connsiteX0-99" fmla="*/ 761938 w 2168030"/>
                    <a:gd name="connsiteY0-100" fmla="*/ 0 h 130137"/>
                    <a:gd name="connsiteX1-101" fmla="*/ 2168030 w 2168030"/>
                    <a:gd name="connsiteY1-102" fmla="*/ 51122 h 130137"/>
                    <a:gd name="connsiteX2-103" fmla="*/ 2158913 w 2168030"/>
                    <a:gd name="connsiteY2-104" fmla="*/ 102356 h 130137"/>
                    <a:gd name="connsiteX3-105" fmla="*/ 761938 w 2168030"/>
                    <a:gd name="connsiteY3-106" fmla="*/ 66786 h 130137"/>
                    <a:gd name="connsiteX4-107" fmla="*/ 34887 w 2168030"/>
                    <a:gd name="connsiteY4-108" fmla="*/ 130137 h 130137"/>
                    <a:gd name="connsiteX5-109" fmla="*/ 0 w 2168030"/>
                    <a:gd name="connsiteY5-110" fmla="*/ 75728 h 130137"/>
                    <a:gd name="connsiteX6-111" fmla="*/ 761938 w 2168030"/>
                    <a:gd name="connsiteY6-112" fmla="*/ 0 h 130137"/>
                    <a:gd name="connsiteX0-113" fmla="*/ 761938 w 2158913"/>
                    <a:gd name="connsiteY0-114" fmla="*/ 0 h 130137"/>
                    <a:gd name="connsiteX1-115" fmla="*/ 2058492 w 2158913"/>
                    <a:gd name="connsiteY1-116" fmla="*/ 65409 h 130137"/>
                    <a:gd name="connsiteX2-117" fmla="*/ 2158913 w 2158913"/>
                    <a:gd name="connsiteY2-118" fmla="*/ 102356 h 130137"/>
                    <a:gd name="connsiteX3-119" fmla="*/ 761938 w 2158913"/>
                    <a:gd name="connsiteY3-120" fmla="*/ 66786 h 130137"/>
                    <a:gd name="connsiteX4-121" fmla="*/ 34887 w 2158913"/>
                    <a:gd name="connsiteY4-122" fmla="*/ 130137 h 130137"/>
                    <a:gd name="connsiteX5-123" fmla="*/ 0 w 2158913"/>
                    <a:gd name="connsiteY5-124" fmla="*/ 75728 h 130137"/>
                    <a:gd name="connsiteX6-125" fmla="*/ 761938 w 2158913"/>
                    <a:gd name="connsiteY6-126" fmla="*/ 0 h 130137"/>
                    <a:gd name="connsiteX0-127" fmla="*/ 761938 w 2082713"/>
                    <a:gd name="connsiteY0-128" fmla="*/ 0 h 130137"/>
                    <a:gd name="connsiteX1-129" fmla="*/ 2058492 w 2082713"/>
                    <a:gd name="connsiteY1-130" fmla="*/ 65409 h 130137"/>
                    <a:gd name="connsiteX2-131" fmla="*/ 2082713 w 2082713"/>
                    <a:gd name="connsiteY2-132" fmla="*/ 121406 h 130137"/>
                    <a:gd name="connsiteX3-133" fmla="*/ 761938 w 2082713"/>
                    <a:gd name="connsiteY3-134" fmla="*/ 66786 h 130137"/>
                    <a:gd name="connsiteX4-135" fmla="*/ 34887 w 2082713"/>
                    <a:gd name="connsiteY4-136" fmla="*/ 130137 h 130137"/>
                    <a:gd name="connsiteX5-137" fmla="*/ 0 w 2082713"/>
                    <a:gd name="connsiteY5-138" fmla="*/ 75728 h 130137"/>
                    <a:gd name="connsiteX6-139" fmla="*/ 761938 w 2082713"/>
                    <a:gd name="connsiteY6-140" fmla="*/ 0 h 130137"/>
                    <a:gd name="connsiteX0-141" fmla="*/ 761938 w 2068425"/>
                    <a:gd name="connsiteY0-142" fmla="*/ 0 h 130137"/>
                    <a:gd name="connsiteX1-143" fmla="*/ 2058492 w 2068425"/>
                    <a:gd name="connsiteY1-144" fmla="*/ 65409 h 130137"/>
                    <a:gd name="connsiteX2-145" fmla="*/ 2068425 w 2068425"/>
                    <a:gd name="connsiteY2-146" fmla="*/ 121406 h 130137"/>
                    <a:gd name="connsiteX3-147" fmla="*/ 761938 w 2068425"/>
                    <a:gd name="connsiteY3-148" fmla="*/ 66786 h 130137"/>
                    <a:gd name="connsiteX4-149" fmla="*/ 34887 w 2068425"/>
                    <a:gd name="connsiteY4-150" fmla="*/ 130137 h 130137"/>
                    <a:gd name="connsiteX5-151" fmla="*/ 0 w 2068425"/>
                    <a:gd name="connsiteY5-152" fmla="*/ 75728 h 130137"/>
                    <a:gd name="connsiteX6-153" fmla="*/ 761938 w 2068425"/>
                    <a:gd name="connsiteY6-154" fmla="*/ 0 h 130137"/>
                    <a:gd name="connsiteX0-155" fmla="*/ 761938 w 2068425"/>
                    <a:gd name="connsiteY0-156" fmla="*/ 0 h 130137"/>
                    <a:gd name="connsiteX1-157" fmla="*/ 2058492 w 2068425"/>
                    <a:gd name="connsiteY1-158" fmla="*/ 65409 h 130137"/>
                    <a:gd name="connsiteX2-159" fmla="*/ 2068425 w 2068425"/>
                    <a:gd name="connsiteY2-160" fmla="*/ 121406 h 130137"/>
                    <a:gd name="connsiteX3-161" fmla="*/ 761938 w 2068425"/>
                    <a:gd name="connsiteY3-162" fmla="*/ 66786 h 130137"/>
                    <a:gd name="connsiteX4-163" fmla="*/ 34887 w 2068425"/>
                    <a:gd name="connsiteY4-164" fmla="*/ 130137 h 130137"/>
                    <a:gd name="connsiteX5-165" fmla="*/ 0 w 2068425"/>
                    <a:gd name="connsiteY5-166" fmla="*/ 75728 h 130137"/>
                    <a:gd name="connsiteX6-167" fmla="*/ 761938 w 2068425"/>
                    <a:gd name="connsiteY6-168" fmla="*/ 0 h 130137"/>
                    <a:gd name="connsiteX0-169" fmla="*/ 761938 w 2058492"/>
                    <a:gd name="connsiteY0-170" fmla="*/ 0 h 130137"/>
                    <a:gd name="connsiteX1-171" fmla="*/ 2058492 w 2058492"/>
                    <a:gd name="connsiteY1-172" fmla="*/ 65409 h 130137"/>
                    <a:gd name="connsiteX2-173" fmla="*/ 2049375 w 2058492"/>
                    <a:gd name="connsiteY2-174" fmla="*/ 121406 h 130137"/>
                    <a:gd name="connsiteX3-175" fmla="*/ 761938 w 2058492"/>
                    <a:gd name="connsiteY3-176" fmla="*/ 66786 h 130137"/>
                    <a:gd name="connsiteX4-177" fmla="*/ 34887 w 2058492"/>
                    <a:gd name="connsiteY4-178" fmla="*/ 130137 h 130137"/>
                    <a:gd name="connsiteX5-179" fmla="*/ 0 w 2058492"/>
                    <a:gd name="connsiteY5-180" fmla="*/ 75728 h 130137"/>
                    <a:gd name="connsiteX6-181" fmla="*/ 761938 w 2058492"/>
                    <a:gd name="connsiteY6-182" fmla="*/ 0 h 130137"/>
                    <a:gd name="connsiteX0-183" fmla="*/ 761938 w 2058900"/>
                    <a:gd name="connsiteY0-184" fmla="*/ 0 h 130137"/>
                    <a:gd name="connsiteX1-185" fmla="*/ 2058492 w 2058900"/>
                    <a:gd name="connsiteY1-186" fmla="*/ 65409 h 130137"/>
                    <a:gd name="connsiteX2-187" fmla="*/ 2058900 w 2058900"/>
                    <a:gd name="connsiteY2-188" fmla="*/ 126169 h 130137"/>
                    <a:gd name="connsiteX3-189" fmla="*/ 761938 w 2058900"/>
                    <a:gd name="connsiteY3-190" fmla="*/ 66786 h 130137"/>
                    <a:gd name="connsiteX4-191" fmla="*/ 34887 w 2058900"/>
                    <a:gd name="connsiteY4-192" fmla="*/ 130137 h 130137"/>
                    <a:gd name="connsiteX5-193" fmla="*/ 0 w 2058900"/>
                    <a:gd name="connsiteY5-194" fmla="*/ 75728 h 130137"/>
                    <a:gd name="connsiteX6-195" fmla="*/ 761938 w 2058900"/>
                    <a:gd name="connsiteY6-196" fmla="*/ 0 h 130137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  <a:cxn ang="0">
                      <a:pos x="connsiteX6-13" y="connsiteY6-14"/>
                    </a:cxn>
                  </a:cxnLst>
                  <a:rect l="l" t="t" r="r" b="b"/>
                  <a:pathLst>
                    <a:path w="2058900" h="130137">
                      <a:moveTo>
                        <a:pt x="761938" y="0"/>
                      </a:moveTo>
                      <a:lnTo>
                        <a:pt x="2058492" y="65409"/>
                      </a:lnTo>
                      <a:lnTo>
                        <a:pt x="2058900" y="126169"/>
                      </a:lnTo>
                      <a:lnTo>
                        <a:pt x="761938" y="66786"/>
                      </a:lnTo>
                      <a:lnTo>
                        <a:pt x="34887" y="130137"/>
                      </a:lnTo>
                      <a:lnTo>
                        <a:pt x="0" y="75728"/>
                      </a:lnTo>
                      <a:lnTo>
                        <a:pt x="76193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noAutofit/>
                </a:bodyPr>
                <a:lstStyle/>
                <a:p>
                  <a:endParaRPr lang="zh-CN" altLang="en-US" sz="4400" dirty="0">
                    <a:solidFill>
                      <a:schemeClr val="bg1"/>
                    </a:solidFill>
                    <a:latin typeface="张海山锐谐体" panose="02000000000000000000" pitchFamily="2" charset="-122"/>
                    <a:ea typeface="张海山锐谐体" panose="02000000000000000000" pitchFamily="2" charset="-122"/>
                  </a:endParaRPr>
                </a:p>
              </p:txBody>
            </p:sp>
            <p:sp>
              <p:nvSpPr>
                <p:cNvPr id="197" name="文本框 196"/>
                <p:cNvSpPr txBox="1"/>
                <p:nvPr/>
              </p:nvSpPr>
              <p:spPr>
                <a:xfrm>
                  <a:off x="1262577" y="1130343"/>
                  <a:ext cx="243669" cy="2041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669" h="204155">
                      <a:moveTo>
                        <a:pt x="221717" y="0"/>
                      </a:moveTo>
                      <a:lnTo>
                        <a:pt x="243669" y="37319"/>
                      </a:lnTo>
                      <a:lnTo>
                        <a:pt x="72442" y="52685"/>
                      </a:lnTo>
                      <a:lnTo>
                        <a:pt x="72442" y="147079"/>
                      </a:lnTo>
                      <a:lnTo>
                        <a:pt x="165063" y="116206"/>
                      </a:lnTo>
                      <a:lnTo>
                        <a:pt x="153665" y="85613"/>
                      </a:lnTo>
                      <a:lnTo>
                        <a:pt x="190984" y="52685"/>
                      </a:lnTo>
                      <a:lnTo>
                        <a:pt x="232693" y="164641"/>
                      </a:lnTo>
                      <a:lnTo>
                        <a:pt x="195374" y="197569"/>
                      </a:lnTo>
                      <a:lnTo>
                        <a:pt x="179370" y="154610"/>
                      </a:lnTo>
                      <a:lnTo>
                        <a:pt x="30733" y="204155"/>
                      </a:lnTo>
                      <a:lnTo>
                        <a:pt x="0" y="171227"/>
                      </a:lnTo>
                      <a:lnTo>
                        <a:pt x="19757" y="164641"/>
                      </a:lnTo>
                      <a:lnTo>
                        <a:pt x="19757" y="15367"/>
                      </a:lnTo>
                      <a:lnTo>
                        <a:pt x="221717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noAutofit/>
                </a:bodyPr>
                <a:lstStyle/>
                <a:p>
                  <a:endParaRPr lang="zh-CN" altLang="en-US" sz="4400" dirty="0">
                    <a:solidFill>
                      <a:schemeClr val="bg1"/>
                    </a:solidFill>
                    <a:latin typeface="张海山锐谐体" panose="02000000000000000000" pitchFamily="2" charset="-122"/>
                    <a:ea typeface="张海山锐谐体" panose="02000000000000000000" pitchFamily="2" charset="-122"/>
                  </a:endParaRPr>
                </a:p>
              </p:txBody>
            </p:sp>
            <p:sp>
              <p:nvSpPr>
                <p:cNvPr id="198" name="文本框 197"/>
                <p:cNvSpPr txBox="1"/>
                <p:nvPr/>
              </p:nvSpPr>
              <p:spPr>
                <a:xfrm>
                  <a:off x="2751618" y="1139206"/>
                  <a:ext cx="105370" cy="4544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370" h="454410">
                      <a:moveTo>
                        <a:pt x="63661" y="0"/>
                      </a:moveTo>
                      <a:lnTo>
                        <a:pt x="105370" y="30733"/>
                      </a:lnTo>
                      <a:lnTo>
                        <a:pt x="49404" y="206350"/>
                      </a:lnTo>
                      <a:lnTo>
                        <a:pt x="81223" y="206350"/>
                      </a:lnTo>
                      <a:lnTo>
                        <a:pt x="81223" y="454410"/>
                      </a:lnTo>
                      <a:lnTo>
                        <a:pt x="26342" y="454410"/>
                      </a:lnTo>
                      <a:lnTo>
                        <a:pt x="26342" y="219175"/>
                      </a:lnTo>
                      <a:lnTo>
                        <a:pt x="0" y="199765"/>
                      </a:lnTo>
                      <a:lnTo>
                        <a:pt x="6366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noAutofit/>
                </a:bodyPr>
                <a:lstStyle/>
                <a:p>
                  <a:endParaRPr lang="zh-CN" altLang="en-US" sz="4400" dirty="0">
                    <a:solidFill>
                      <a:schemeClr val="bg1"/>
                    </a:solidFill>
                    <a:latin typeface="张海山锐谐体" panose="02000000000000000000" pitchFamily="2" charset="-122"/>
                    <a:ea typeface="张海山锐谐体" panose="02000000000000000000" pitchFamily="2" charset="-122"/>
                  </a:endParaRPr>
                </a:p>
              </p:txBody>
            </p:sp>
            <p:sp>
              <p:nvSpPr>
                <p:cNvPr id="199" name="文本框 198"/>
                <p:cNvSpPr txBox="1"/>
                <p:nvPr/>
              </p:nvSpPr>
              <p:spPr>
                <a:xfrm>
                  <a:off x="3907117" y="1032843"/>
                  <a:ext cx="188788" cy="298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788" h="298549">
                      <a:moveTo>
                        <a:pt x="61466" y="0"/>
                      </a:moveTo>
                      <a:lnTo>
                        <a:pt x="109761" y="10976"/>
                      </a:lnTo>
                      <a:lnTo>
                        <a:pt x="68051" y="129518"/>
                      </a:lnTo>
                      <a:lnTo>
                        <a:pt x="127636" y="129518"/>
                      </a:lnTo>
                      <a:lnTo>
                        <a:pt x="162446" y="83418"/>
                      </a:lnTo>
                      <a:lnTo>
                        <a:pt x="188788" y="125128"/>
                      </a:lnTo>
                      <a:lnTo>
                        <a:pt x="94394" y="250255"/>
                      </a:lnTo>
                      <a:lnTo>
                        <a:pt x="169031" y="250255"/>
                      </a:lnTo>
                      <a:lnTo>
                        <a:pt x="169031" y="298549"/>
                      </a:lnTo>
                      <a:lnTo>
                        <a:pt x="0" y="298549"/>
                      </a:lnTo>
                      <a:lnTo>
                        <a:pt x="92826" y="175617"/>
                      </a:lnTo>
                      <a:lnTo>
                        <a:pt x="0" y="175617"/>
                      </a:lnTo>
                      <a:lnTo>
                        <a:pt x="61466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noAutofit/>
                </a:bodyPr>
                <a:lstStyle/>
                <a:p>
                  <a:endParaRPr lang="zh-CN" altLang="en-US" sz="4400" dirty="0">
                    <a:solidFill>
                      <a:schemeClr val="bg1"/>
                    </a:solidFill>
                    <a:latin typeface="张海山锐谐体" panose="02000000000000000000" pitchFamily="2" charset="-122"/>
                    <a:ea typeface="张海山锐谐体" panose="02000000000000000000" pitchFamily="2" charset="-122"/>
                  </a:endParaRPr>
                </a:p>
              </p:txBody>
            </p:sp>
            <p:sp>
              <p:nvSpPr>
                <p:cNvPr id="200" name="文本框 199"/>
                <p:cNvSpPr txBox="1"/>
                <p:nvPr/>
              </p:nvSpPr>
              <p:spPr>
                <a:xfrm>
                  <a:off x="4468368" y="1043975"/>
                  <a:ext cx="105370" cy="4544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370" h="454410">
                      <a:moveTo>
                        <a:pt x="63661" y="0"/>
                      </a:moveTo>
                      <a:lnTo>
                        <a:pt x="105370" y="30733"/>
                      </a:lnTo>
                      <a:lnTo>
                        <a:pt x="49404" y="206350"/>
                      </a:lnTo>
                      <a:lnTo>
                        <a:pt x="81223" y="206350"/>
                      </a:lnTo>
                      <a:lnTo>
                        <a:pt x="81223" y="454410"/>
                      </a:lnTo>
                      <a:lnTo>
                        <a:pt x="26342" y="454410"/>
                      </a:lnTo>
                      <a:lnTo>
                        <a:pt x="26342" y="219175"/>
                      </a:lnTo>
                      <a:lnTo>
                        <a:pt x="0" y="199765"/>
                      </a:lnTo>
                      <a:lnTo>
                        <a:pt x="6366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noAutofit/>
                </a:bodyPr>
                <a:lstStyle/>
                <a:p>
                  <a:endParaRPr lang="zh-CN" altLang="en-US" sz="4400" dirty="0">
                    <a:solidFill>
                      <a:schemeClr val="bg1"/>
                    </a:solidFill>
                    <a:latin typeface="张海山锐谐体" panose="02000000000000000000" pitchFamily="2" charset="-122"/>
                    <a:ea typeface="张海山锐谐体" panose="02000000000000000000" pitchFamily="2" charset="-122"/>
                  </a:endParaRPr>
                </a:p>
              </p:txBody>
            </p:sp>
            <p:sp>
              <p:nvSpPr>
                <p:cNvPr id="223" name="文本框 222"/>
                <p:cNvSpPr txBox="1"/>
                <p:nvPr/>
              </p:nvSpPr>
              <p:spPr>
                <a:xfrm>
                  <a:off x="2185274" y="1146163"/>
                  <a:ext cx="239278" cy="4544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9278" h="454410">
                      <a:moveTo>
                        <a:pt x="57075" y="0"/>
                      </a:moveTo>
                      <a:lnTo>
                        <a:pt x="109761" y="8781"/>
                      </a:lnTo>
                      <a:lnTo>
                        <a:pt x="101346" y="50490"/>
                      </a:lnTo>
                      <a:lnTo>
                        <a:pt x="234888" y="50490"/>
                      </a:lnTo>
                      <a:lnTo>
                        <a:pt x="234888" y="215132"/>
                      </a:lnTo>
                      <a:lnTo>
                        <a:pt x="139995" y="324009"/>
                      </a:lnTo>
                      <a:lnTo>
                        <a:pt x="239278" y="403920"/>
                      </a:lnTo>
                      <a:lnTo>
                        <a:pt x="219521" y="452215"/>
                      </a:lnTo>
                      <a:lnTo>
                        <a:pt x="106593" y="362333"/>
                      </a:lnTo>
                      <a:lnTo>
                        <a:pt x="26342" y="454410"/>
                      </a:lnTo>
                      <a:lnTo>
                        <a:pt x="0" y="412701"/>
                      </a:lnTo>
                      <a:lnTo>
                        <a:pt x="68326" y="331876"/>
                      </a:lnTo>
                      <a:lnTo>
                        <a:pt x="4390" y="280988"/>
                      </a:lnTo>
                      <a:lnTo>
                        <a:pt x="38553" y="98785"/>
                      </a:lnTo>
                      <a:lnTo>
                        <a:pt x="0" y="98785"/>
                      </a:lnTo>
                      <a:lnTo>
                        <a:pt x="0" y="50490"/>
                      </a:lnTo>
                      <a:lnTo>
                        <a:pt x="47609" y="50490"/>
                      </a:lnTo>
                      <a:lnTo>
                        <a:pt x="57075" y="0"/>
                      </a:lnTo>
                      <a:close/>
                      <a:moveTo>
                        <a:pt x="91602" y="98785"/>
                      </a:moveTo>
                      <a:lnTo>
                        <a:pt x="59271" y="259036"/>
                      </a:lnTo>
                      <a:lnTo>
                        <a:pt x="101303" y="292867"/>
                      </a:lnTo>
                      <a:lnTo>
                        <a:pt x="180008" y="199765"/>
                      </a:lnTo>
                      <a:lnTo>
                        <a:pt x="180008" y="98785"/>
                      </a:lnTo>
                      <a:lnTo>
                        <a:pt x="91602" y="9878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noAutofit/>
                </a:bodyPr>
                <a:lstStyle/>
                <a:p>
                  <a:endParaRPr lang="zh-CN" altLang="en-US" sz="4400" dirty="0">
                    <a:solidFill>
                      <a:schemeClr val="bg1"/>
                    </a:solidFill>
                    <a:latin typeface="张海山锐谐体" panose="02000000000000000000" pitchFamily="2" charset="-122"/>
                    <a:ea typeface="张海山锐谐体" panose="02000000000000000000" pitchFamily="2" charset="-122"/>
                  </a:endParaRPr>
                </a:p>
              </p:txBody>
            </p:sp>
            <p:sp>
              <p:nvSpPr>
                <p:cNvPr id="224" name="文本框 223"/>
                <p:cNvSpPr txBox="1"/>
                <p:nvPr/>
              </p:nvSpPr>
              <p:spPr>
                <a:xfrm>
                  <a:off x="3328733" y="1037165"/>
                  <a:ext cx="480752" cy="4478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752" h="447824">
                      <a:moveTo>
                        <a:pt x="19757" y="0"/>
                      </a:moveTo>
                      <a:lnTo>
                        <a:pt x="463190" y="0"/>
                      </a:lnTo>
                      <a:lnTo>
                        <a:pt x="463190" y="90004"/>
                      </a:lnTo>
                      <a:lnTo>
                        <a:pt x="265621" y="90004"/>
                      </a:lnTo>
                      <a:lnTo>
                        <a:pt x="265621" y="116346"/>
                      </a:lnTo>
                      <a:lnTo>
                        <a:pt x="480752" y="116346"/>
                      </a:lnTo>
                      <a:lnTo>
                        <a:pt x="480752" y="149275"/>
                      </a:lnTo>
                      <a:lnTo>
                        <a:pt x="265621" y="149275"/>
                      </a:lnTo>
                      <a:lnTo>
                        <a:pt x="265621" y="175617"/>
                      </a:lnTo>
                      <a:lnTo>
                        <a:pt x="460995" y="175617"/>
                      </a:lnTo>
                      <a:lnTo>
                        <a:pt x="460995" y="414896"/>
                      </a:lnTo>
                      <a:lnTo>
                        <a:pt x="480752" y="414896"/>
                      </a:lnTo>
                      <a:lnTo>
                        <a:pt x="480752" y="447824"/>
                      </a:lnTo>
                      <a:lnTo>
                        <a:pt x="0" y="447824"/>
                      </a:lnTo>
                      <a:lnTo>
                        <a:pt x="0" y="414896"/>
                      </a:lnTo>
                      <a:lnTo>
                        <a:pt x="21952" y="414896"/>
                      </a:lnTo>
                      <a:lnTo>
                        <a:pt x="21952" y="175617"/>
                      </a:lnTo>
                      <a:lnTo>
                        <a:pt x="212936" y="175617"/>
                      </a:lnTo>
                      <a:lnTo>
                        <a:pt x="212936" y="149275"/>
                      </a:lnTo>
                      <a:lnTo>
                        <a:pt x="0" y="149275"/>
                      </a:lnTo>
                      <a:lnTo>
                        <a:pt x="0" y="116346"/>
                      </a:lnTo>
                      <a:lnTo>
                        <a:pt x="212936" y="116346"/>
                      </a:lnTo>
                      <a:lnTo>
                        <a:pt x="212936" y="90004"/>
                      </a:lnTo>
                      <a:lnTo>
                        <a:pt x="19757" y="90004"/>
                      </a:lnTo>
                      <a:lnTo>
                        <a:pt x="19757" y="0"/>
                      </a:lnTo>
                      <a:close/>
                      <a:moveTo>
                        <a:pt x="74637" y="32928"/>
                      </a:moveTo>
                      <a:lnTo>
                        <a:pt x="74637" y="57075"/>
                      </a:lnTo>
                      <a:lnTo>
                        <a:pt x="151470" y="57075"/>
                      </a:lnTo>
                      <a:lnTo>
                        <a:pt x="151470" y="32928"/>
                      </a:lnTo>
                      <a:lnTo>
                        <a:pt x="74637" y="32928"/>
                      </a:lnTo>
                      <a:close/>
                      <a:moveTo>
                        <a:pt x="204155" y="32928"/>
                      </a:moveTo>
                      <a:lnTo>
                        <a:pt x="204155" y="57075"/>
                      </a:lnTo>
                      <a:lnTo>
                        <a:pt x="283183" y="57075"/>
                      </a:lnTo>
                      <a:lnTo>
                        <a:pt x="283183" y="32928"/>
                      </a:lnTo>
                      <a:lnTo>
                        <a:pt x="204155" y="32928"/>
                      </a:lnTo>
                      <a:close/>
                      <a:moveTo>
                        <a:pt x="335868" y="32928"/>
                      </a:moveTo>
                      <a:lnTo>
                        <a:pt x="335868" y="57075"/>
                      </a:lnTo>
                      <a:lnTo>
                        <a:pt x="410505" y="57075"/>
                      </a:lnTo>
                      <a:lnTo>
                        <a:pt x="410505" y="32928"/>
                      </a:lnTo>
                      <a:lnTo>
                        <a:pt x="335868" y="32928"/>
                      </a:lnTo>
                      <a:close/>
                      <a:moveTo>
                        <a:pt x="76833" y="210741"/>
                      </a:moveTo>
                      <a:lnTo>
                        <a:pt x="76833" y="237083"/>
                      </a:lnTo>
                      <a:lnTo>
                        <a:pt x="406115" y="237083"/>
                      </a:lnTo>
                      <a:lnTo>
                        <a:pt x="406115" y="210741"/>
                      </a:lnTo>
                      <a:lnTo>
                        <a:pt x="76833" y="210741"/>
                      </a:lnTo>
                      <a:close/>
                      <a:moveTo>
                        <a:pt x="76833" y="267816"/>
                      </a:moveTo>
                      <a:lnTo>
                        <a:pt x="76833" y="296354"/>
                      </a:lnTo>
                      <a:lnTo>
                        <a:pt x="406115" y="296354"/>
                      </a:lnTo>
                      <a:lnTo>
                        <a:pt x="406115" y="267816"/>
                      </a:lnTo>
                      <a:lnTo>
                        <a:pt x="76833" y="267816"/>
                      </a:lnTo>
                      <a:close/>
                      <a:moveTo>
                        <a:pt x="76833" y="329282"/>
                      </a:moveTo>
                      <a:lnTo>
                        <a:pt x="76833" y="357820"/>
                      </a:lnTo>
                      <a:lnTo>
                        <a:pt x="406115" y="357820"/>
                      </a:lnTo>
                      <a:lnTo>
                        <a:pt x="406115" y="329282"/>
                      </a:lnTo>
                      <a:lnTo>
                        <a:pt x="76833" y="329282"/>
                      </a:lnTo>
                      <a:close/>
                      <a:moveTo>
                        <a:pt x="76833" y="388553"/>
                      </a:moveTo>
                      <a:lnTo>
                        <a:pt x="76833" y="414896"/>
                      </a:lnTo>
                      <a:lnTo>
                        <a:pt x="406115" y="414896"/>
                      </a:lnTo>
                      <a:lnTo>
                        <a:pt x="406115" y="388553"/>
                      </a:lnTo>
                      <a:lnTo>
                        <a:pt x="76833" y="38855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noAutofit/>
                </a:bodyPr>
                <a:lstStyle/>
                <a:p>
                  <a:endParaRPr lang="zh-CN" altLang="en-US" sz="4400" dirty="0">
                    <a:solidFill>
                      <a:schemeClr val="bg1"/>
                    </a:solidFill>
                    <a:latin typeface="张海山锐谐体" panose="02000000000000000000" pitchFamily="2" charset="-122"/>
                    <a:ea typeface="张海山锐谐体" panose="02000000000000000000" pitchFamily="2" charset="-122"/>
                  </a:endParaRPr>
                </a:p>
              </p:txBody>
            </p:sp>
            <p:sp>
              <p:nvSpPr>
                <p:cNvPr id="225" name="文本框 224"/>
                <p:cNvSpPr txBox="1"/>
                <p:nvPr/>
              </p:nvSpPr>
              <p:spPr>
                <a:xfrm>
                  <a:off x="1515027" y="1145710"/>
                  <a:ext cx="230498" cy="1778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0498" h="177812">
                      <a:moveTo>
                        <a:pt x="15367" y="0"/>
                      </a:moveTo>
                      <a:lnTo>
                        <a:pt x="230498" y="0"/>
                      </a:lnTo>
                      <a:lnTo>
                        <a:pt x="223912" y="175617"/>
                      </a:lnTo>
                      <a:lnTo>
                        <a:pt x="118542" y="175617"/>
                      </a:lnTo>
                      <a:lnTo>
                        <a:pt x="118542" y="131712"/>
                      </a:lnTo>
                      <a:lnTo>
                        <a:pt x="171227" y="131712"/>
                      </a:lnTo>
                      <a:lnTo>
                        <a:pt x="173422" y="48294"/>
                      </a:lnTo>
                      <a:lnTo>
                        <a:pt x="111956" y="48294"/>
                      </a:lnTo>
                      <a:lnTo>
                        <a:pt x="48295" y="177812"/>
                      </a:lnTo>
                      <a:lnTo>
                        <a:pt x="0" y="171226"/>
                      </a:lnTo>
                      <a:lnTo>
                        <a:pt x="57076" y="48294"/>
                      </a:lnTo>
                      <a:lnTo>
                        <a:pt x="15367" y="48294"/>
                      </a:lnTo>
                      <a:lnTo>
                        <a:pt x="15367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noAutofit/>
                </a:bodyPr>
                <a:lstStyle/>
                <a:p>
                  <a:endParaRPr lang="zh-CN" altLang="en-US" sz="4400" dirty="0">
                    <a:solidFill>
                      <a:schemeClr val="bg1"/>
                    </a:solidFill>
                    <a:latin typeface="张海山锐谐体" panose="02000000000000000000" pitchFamily="2" charset="-122"/>
                    <a:ea typeface="张海山锐谐体" panose="02000000000000000000" pitchFamily="2" charset="-122"/>
                  </a:endParaRPr>
                </a:p>
              </p:txBody>
            </p:sp>
            <p:sp>
              <p:nvSpPr>
                <p:cNvPr id="226" name="文本框 225"/>
                <p:cNvSpPr txBox="1"/>
                <p:nvPr/>
              </p:nvSpPr>
              <p:spPr>
                <a:xfrm>
                  <a:off x="2444309" y="1157140"/>
                  <a:ext cx="228303" cy="4412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03" h="441238">
                      <a:moveTo>
                        <a:pt x="24148" y="0"/>
                      </a:moveTo>
                      <a:lnTo>
                        <a:pt x="226107" y="0"/>
                      </a:lnTo>
                      <a:lnTo>
                        <a:pt x="144885" y="169031"/>
                      </a:lnTo>
                      <a:lnTo>
                        <a:pt x="228303" y="169031"/>
                      </a:lnTo>
                      <a:lnTo>
                        <a:pt x="228303" y="215131"/>
                      </a:lnTo>
                      <a:lnTo>
                        <a:pt x="188789" y="215131"/>
                      </a:lnTo>
                      <a:lnTo>
                        <a:pt x="188789" y="441238"/>
                      </a:lnTo>
                      <a:lnTo>
                        <a:pt x="24148" y="441238"/>
                      </a:lnTo>
                      <a:lnTo>
                        <a:pt x="24148" y="392943"/>
                      </a:lnTo>
                      <a:lnTo>
                        <a:pt x="133908" y="392943"/>
                      </a:lnTo>
                      <a:lnTo>
                        <a:pt x="133908" y="215131"/>
                      </a:lnTo>
                      <a:lnTo>
                        <a:pt x="0" y="215131"/>
                      </a:lnTo>
                      <a:lnTo>
                        <a:pt x="0" y="169031"/>
                      </a:lnTo>
                      <a:lnTo>
                        <a:pt x="83419" y="169031"/>
                      </a:lnTo>
                      <a:lnTo>
                        <a:pt x="142689" y="48294"/>
                      </a:lnTo>
                      <a:lnTo>
                        <a:pt x="24148" y="48294"/>
                      </a:lnTo>
                      <a:lnTo>
                        <a:pt x="2414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noAutofit/>
                </a:bodyPr>
                <a:lstStyle/>
                <a:p>
                  <a:endParaRPr lang="zh-CN" altLang="en-US" sz="4400" dirty="0">
                    <a:solidFill>
                      <a:schemeClr val="bg1"/>
                    </a:solidFill>
                    <a:latin typeface="张海山锐谐体" panose="02000000000000000000" pitchFamily="2" charset="-122"/>
                    <a:ea typeface="张海山锐谐体" panose="02000000000000000000" pitchFamily="2" charset="-122"/>
                  </a:endParaRPr>
                </a:p>
              </p:txBody>
            </p:sp>
            <p:sp>
              <p:nvSpPr>
                <p:cNvPr id="227" name="文本框 226"/>
                <p:cNvSpPr txBox="1"/>
                <p:nvPr/>
              </p:nvSpPr>
              <p:spPr>
                <a:xfrm>
                  <a:off x="1963719" y="1100735"/>
                  <a:ext cx="75419" cy="5089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685" h="362210">
                      <a:moveTo>
                        <a:pt x="0" y="0"/>
                      </a:moveTo>
                      <a:lnTo>
                        <a:pt x="52685" y="0"/>
                      </a:lnTo>
                      <a:lnTo>
                        <a:pt x="52685" y="362210"/>
                      </a:lnTo>
                      <a:lnTo>
                        <a:pt x="0" y="36221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noAutofit/>
                </a:bodyPr>
                <a:lstStyle/>
                <a:p>
                  <a:endParaRPr lang="zh-CN" altLang="en-US" sz="4400" dirty="0">
                    <a:solidFill>
                      <a:schemeClr val="bg1"/>
                    </a:solidFill>
                    <a:latin typeface="张海山锐谐体" panose="02000000000000000000" pitchFamily="2" charset="-122"/>
                    <a:ea typeface="张海山锐谐体" panose="02000000000000000000" pitchFamily="2" charset="-122"/>
                  </a:endParaRPr>
                </a:p>
              </p:txBody>
            </p:sp>
            <p:sp>
              <p:nvSpPr>
                <p:cNvPr id="228" name="文本框 227"/>
                <p:cNvSpPr txBox="1"/>
                <p:nvPr/>
              </p:nvSpPr>
              <p:spPr>
                <a:xfrm>
                  <a:off x="2914064" y="1253357"/>
                  <a:ext cx="98784" cy="2568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784" h="256841">
                      <a:moveTo>
                        <a:pt x="48294" y="0"/>
                      </a:moveTo>
                      <a:lnTo>
                        <a:pt x="98784" y="237084"/>
                      </a:lnTo>
                      <a:lnTo>
                        <a:pt x="50490" y="256841"/>
                      </a:lnTo>
                      <a:lnTo>
                        <a:pt x="0" y="21953"/>
                      </a:lnTo>
                      <a:lnTo>
                        <a:pt x="4829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noAutofit/>
                </a:bodyPr>
                <a:lstStyle/>
                <a:p>
                  <a:endParaRPr lang="zh-CN" altLang="en-US" sz="4400" dirty="0">
                    <a:solidFill>
                      <a:schemeClr val="bg1"/>
                    </a:solidFill>
                    <a:latin typeface="张海山锐谐体" panose="02000000000000000000" pitchFamily="2" charset="-122"/>
                    <a:ea typeface="张海山锐谐体" panose="02000000000000000000" pitchFamily="2" charset="-122"/>
                  </a:endParaRPr>
                </a:p>
              </p:txBody>
            </p:sp>
            <p:sp>
              <p:nvSpPr>
                <p:cNvPr id="229" name="文本框 228"/>
                <p:cNvSpPr txBox="1"/>
                <p:nvPr/>
              </p:nvSpPr>
              <p:spPr>
                <a:xfrm>
                  <a:off x="2892245" y="1255553"/>
                  <a:ext cx="2071985" cy="338063"/>
                </a:xfrm>
                <a:custGeom>
                  <a:avLst/>
                  <a:gdLst>
                    <a:gd name="connsiteX0" fmla="*/ 285378 w 2076748"/>
                    <a:gd name="connsiteY0" fmla="*/ 0 h 338063"/>
                    <a:gd name="connsiteX1" fmla="*/ 331477 w 2076748"/>
                    <a:gd name="connsiteY1" fmla="*/ 19757 h 338063"/>
                    <a:gd name="connsiteX2" fmla="*/ 270011 w 2076748"/>
                    <a:gd name="connsiteY2" fmla="*/ 289768 h 338063"/>
                    <a:gd name="connsiteX3" fmla="*/ 2076748 w 2076748"/>
                    <a:gd name="connsiteY3" fmla="*/ 285005 h 338063"/>
                    <a:gd name="connsiteX4" fmla="*/ 333673 w 2076748"/>
                    <a:gd name="connsiteY4" fmla="*/ 338063 h 338063"/>
                    <a:gd name="connsiteX5" fmla="*/ 0 w 2076748"/>
                    <a:gd name="connsiteY5" fmla="*/ 338063 h 338063"/>
                    <a:gd name="connsiteX6" fmla="*/ 0 w 2076748"/>
                    <a:gd name="connsiteY6" fmla="*/ 289768 h 338063"/>
                    <a:gd name="connsiteX7" fmla="*/ 217326 w 2076748"/>
                    <a:gd name="connsiteY7" fmla="*/ 289768 h 338063"/>
                    <a:gd name="connsiteX8" fmla="*/ 285378 w 2076748"/>
                    <a:gd name="connsiteY8" fmla="*/ 0 h 338063"/>
                    <a:gd name="connsiteX0-1" fmla="*/ 285378 w 2076748"/>
                    <a:gd name="connsiteY0-2" fmla="*/ 0 h 342825"/>
                    <a:gd name="connsiteX1-3" fmla="*/ 331477 w 2076748"/>
                    <a:gd name="connsiteY1-4" fmla="*/ 19757 h 342825"/>
                    <a:gd name="connsiteX2-5" fmla="*/ 270011 w 2076748"/>
                    <a:gd name="connsiteY2-6" fmla="*/ 289768 h 342825"/>
                    <a:gd name="connsiteX3-7" fmla="*/ 2076748 w 2076748"/>
                    <a:gd name="connsiteY3-8" fmla="*/ 285005 h 342825"/>
                    <a:gd name="connsiteX4-9" fmla="*/ 2067223 w 2076748"/>
                    <a:gd name="connsiteY4-10" fmla="*/ 342825 h 342825"/>
                    <a:gd name="connsiteX5-11" fmla="*/ 0 w 2076748"/>
                    <a:gd name="connsiteY5-12" fmla="*/ 338063 h 342825"/>
                    <a:gd name="connsiteX6-13" fmla="*/ 0 w 2076748"/>
                    <a:gd name="connsiteY6-14" fmla="*/ 289768 h 342825"/>
                    <a:gd name="connsiteX7-15" fmla="*/ 217326 w 2076748"/>
                    <a:gd name="connsiteY7-16" fmla="*/ 289768 h 342825"/>
                    <a:gd name="connsiteX8-17" fmla="*/ 285378 w 2076748"/>
                    <a:gd name="connsiteY8-18" fmla="*/ 0 h 342825"/>
                    <a:gd name="connsiteX0-19" fmla="*/ 285378 w 2076748"/>
                    <a:gd name="connsiteY0-20" fmla="*/ 0 h 342825"/>
                    <a:gd name="connsiteX1-21" fmla="*/ 331477 w 2076748"/>
                    <a:gd name="connsiteY1-22" fmla="*/ 19757 h 342825"/>
                    <a:gd name="connsiteX2-23" fmla="*/ 270011 w 2076748"/>
                    <a:gd name="connsiteY2-24" fmla="*/ 289768 h 342825"/>
                    <a:gd name="connsiteX3-25" fmla="*/ 2076748 w 2076748"/>
                    <a:gd name="connsiteY3-26" fmla="*/ 294530 h 342825"/>
                    <a:gd name="connsiteX4-27" fmla="*/ 2067223 w 2076748"/>
                    <a:gd name="connsiteY4-28" fmla="*/ 342825 h 342825"/>
                    <a:gd name="connsiteX5-29" fmla="*/ 0 w 2076748"/>
                    <a:gd name="connsiteY5-30" fmla="*/ 338063 h 342825"/>
                    <a:gd name="connsiteX6-31" fmla="*/ 0 w 2076748"/>
                    <a:gd name="connsiteY6-32" fmla="*/ 289768 h 342825"/>
                    <a:gd name="connsiteX7-33" fmla="*/ 217326 w 2076748"/>
                    <a:gd name="connsiteY7-34" fmla="*/ 289768 h 342825"/>
                    <a:gd name="connsiteX8-35" fmla="*/ 285378 w 2076748"/>
                    <a:gd name="connsiteY8-36" fmla="*/ 0 h 342825"/>
                    <a:gd name="connsiteX0-37" fmla="*/ 285378 w 2071985"/>
                    <a:gd name="connsiteY0-38" fmla="*/ 0 h 342825"/>
                    <a:gd name="connsiteX1-39" fmla="*/ 331477 w 2071985"/>
                    <a:gd name="connsiteY1-40" fmla="*/ 19757 h 342825"/>
                    <a:gd name="connsiteX2-41" fmla="*/ 270011 w 2071985"/>
                    <a:gd name="connsiteY2-42" fmla="*/ 289768 h 342825"/>
                    <a:gd name="connsiteX3-43" fmla="*/ 2071985 w 2071985"/>
                    <a:gd name="connsiteY3-44" fmla="*/ 292149 h 342825"/>
                    <a:gd name="connsiteX4-45" fmla="*/ 2067223 w 2071985"/>
                    <a:gd name="connsiteY4-46" fmla="*/ 342825 h 342825"/>
                    <a:gd name="connsiteX5-47" fmla="*/ 0 w 2071985"/>
                    <a:gd name="connsiteY5-48" fmla="*/ 338063 h 342825"/>
                    <a:gd name="connsiteX6-49" fmla="*/ 0 w 2071985"/>
                    <a:gd name="connsiteY6-50" fmla="*/ 289768 h 342825"/>
                    <a:gd name="connsiteX7-51" fmla="*/ 217326 w 2071985"/>
                    <a:gd name="connsiteY7-52" fmla="*/ 289768 h 342825"/>
                    <a:gd name="connsiteX8-53" fmla="*/ 285378 w 2071985"/>
                    <a:gd name="connsiteY8-54" fmla="*/ 0 h 342825"/>
                    <a:gd name="connsiteX0-55" fmla="*/ 285378 w 2071985"/>
                    <a:gd name="connsiteY0-56" fmla="*/ 0 h 338063"/>
                    <a:gd name="connsiteX1-57" fmla="*/ 331477 w 2071985"/>
                    <a:gd name="connsiteY1-58" fmla="*/ 19757 h 338063"/>
                    <a:gd name="connsiteX2-59" fmla="*/ 270011 w 2071985"/>
                    <a:gd name="connsiteY2-60" fmla="*/ 289768 h 338063"/>
                    <a:gd name="connsiteX3-61" fmla="*/ 2071985 w 2071985"/>
                    <a:gd name="connsiteY3-62" fmla="*/ 292149 h 338063"/>
                    <a:gd name="connsiteX4-63" fmla="*/ 2067223 w 2071985"/>
                    <a:gd name="connsiteY4-64" fmla="*/ 338062 h 338063"/>
                    <a:gd name="connsiteX5-65" fmla="*/ 0 w 2071985"/>
                    <a:gd name="connsiteY5-66" fmla="*/ 338063 h 338063"/>
                    <a:gd name="connsiteX6-67" fmla="*/ 0 w 2071985"/>
                    <a:gd name="connsiteY6-68" fmla="*/ 289768 h 338063"/>
                    <a:gd name="connsiteX7-69" fmla="*/ 217326 w 2071985"/>
                    <a:gd name="connsiteY7-70" fmla="*/ 289768 h 338063"/>
                    <a:gd name="connsiteX8-71" fmla="*/ 285378 w 2071985"/>
                    <a:gd name="connsiteY8-72" fmla="*/ 0 h 338063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  <a:cxn ang="0">
                      <a:pos x="connsiteX6-13" y="connsiteY6-14"/>
                    </a:cxn>
                    <a:cxn ang="0">
                      <a:pos x="connsiteX7-15" y="connsiteY7-16"/>
                    </a:cxn>
                    <a:cxn ang="0">
                      <a:pos x="connsiteX8-17" y="connsiteY8-18"/>
                    </a:cxn>
                  </a:cxnLst>
                  <a:rect l="l" t="t" r="r" b="b"/>
                  <a:pathLst>
                    <a:path w="2071985" h="338063">
                      <a:moveTo>
                        <a:pt x="285378" y="0"/>
                      </a:moveTo>
                      <a:lnTo>
                        <a:pt x="331477" y="19757"/>
                      </a:lnTo>
                      <a:lnTo>
                        <a:pt x="270011" y="289768"/>
                      </a:lnTo>
                      <a:lnTo>
                        <a:pt x="2071985" y="292149"/>
                      </a:lnTo>
                      <a:lnTo>
                        <a:pt x="2067223" y="338062"/>
                      </a:lnTo>
                      <a:lnTo>
                        <a:pt x="0" y="338063"/>
                      </a:lnTo>
                      <a:lnTo>
                        <a:pt x="0" y="289768"/>
                      </a:lnTo>
                      <a:lnTo>
                        <a:pt x="217326" y="289768"/>
                      </a:lnTo>
                      <a:lnTo>
                        <a:pt x="28537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noAutofit/>
                </a:bodyPr>
                <a:lstStyle/>
                <a:p>
                  <a:endParaRPr lang="zh-CN" altLang="en-US" sz="4400" dirty="0">
                    <a:solidFill>
                      <a:schemeClr val="bg1"/>
                    </a:solidFill>
                    <a:latin typeface="张海山锐谐体" panose="02000000000000000000" pitchFamily="2" charset="-122"/>
                    <a:ea typeface="张海山锐谐体" panose="02000000000000000000" pitchFamily="2" charset="-122"/>
                  </a:endParaRPr>
                </a:p>
              </p:txBody>
            </p:sp>
            <p:sp>
              <p:nvSpPr>
                <p:cNvPr id="230" name="文本框 229"/>
                <p:cNvSpPr txBox="1"/>
                <p:nvPr/>
              </p:nvSpPr>
              <p:spPr>
                <a:xfrm>
                  <a:off x="4152981" y="1160166"/>
                  <a:ext cx="226107" cy="482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107" h="48294">
                      <a:moveTo>
                        <a:pt x="0" y="0"/>
                      </a:moveTo>
                      <a:lnTo>
                        <a:pt x="226107" y="0"/>
                      </a:lnTo>
                      <a:lnTo>
                        <a:pt x="226107" y="48294"/>
                      </a:lnTo>
                      <a:lnTo>
                        <a:pt x="0" y="4829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noAutofit/>
                </a:bodyPr>
                <a:lstStyle/>
                <a:p>
                  <a:endParaRPr lang="zh-CN" altLang="en-US" sz="4400" dirty="0">
                    <a:solidFill>
                      <a:schemeClr val="bg1"/>
                    </a:solidFill>
                    <a:latin typeface="张海山锐谐体" panose="02000000000000000000" pitchFamily="2" charset="-122"/>
                    <a:ea typeface="张海山锐谐体" panose="02000000000000000000" pitchFamily="2" charset="-122"/>
                  </a:endParaRPr>
                </a:p>
              </p:txBody>
            </p:sp>
            <p:sp>
              <p:nvSpPr>
                <p:cNvPr id="231" name="文本框 230"/>
                <p:cNvSpPr txBox="1"/>
                <p:nvPr/>
              </p:nvSpPr>
              <p:spPr>
                <a:xfrm>
                  <a:off x="4718622" y="1175688"/>
                  <a:ext cx="90004" cy="3226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004" h="322697">
                      <a:moveTo>
                        <a:pt x="35124" y="0"/>
                      </a:moveTo>
                      <a:lnTo>
                        <a:pt x="90004" y="0"/>
                      </a:lnTo>
                      <a:lnTo>
                        <a:pt x="90004" y="322697"/>
                      </a:lnTo>
                      <a:lnTo>
                        <a:pt x="0" y="322697"/>
                      </a:lnTo>
                      <a:lnTo>
                        <a:pt x="0" y="276597"/>
                      </a:lnTo>
                      <a:lnTo>
                        <a:pt x="35124" y="276597"/>
                      </a:lnTo>
                      <a:lnTo>
                        <a:pt x="3512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noAutofit/>
                </a:bodyPr>
                <a:lstStyle/>
                <a:p>
                  <a:endParaRPr lang="zh-CN" altLang="en-US" sz="4400" dirty="0">
                    <a:solidFill>
                      <a:schemeClr val="bg1"/>
                    </a:solidFill>
                    <a:latin typeface="张海山锐谐体" panose="02000000000000000000" pitchFamily="2" charset="-122"/>
                    <a:ea typeface="张海山锐谐体" panose="02000000000000000000" pitchFamily="2" charset="-122"/>
                  </a:endParaRPr>
                </a:p>
              </p:txBody>
            </p:sp>
            <p:sp>
              <p:nvSpPr>
                <p:cNvPr id="232" name="文本框 231"/>
                <p:cNvSpPr txBox="1"/>
                <p:nvPr/>
              </p:nvSpPr>
              <p:spPr>
                <a:xfrm>
                  <a:off x="4611057" y="1237154"/>
                  <a:ext cx="74637" cy="252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37" h="252450">
                      <a:moveTo>
                        <a:pt x="35123" y="0"/>
                      </a:moveTo>
                      <a:lnTo>
                        <a:pt x="74637" y="39514"/>
                      </a:lnTo>
                      <a:lnTo>
                        <a:pt x="39513" y="252450"/>
                      </a:lnTo>
                      <a:lnTo>
                        <a:pt x="0" y="215131"/>
                      </a:lnTo>
                      <a:lnTo>
                        <a:pt x="35123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noAutofit/>
                </a:bodyPr>
                <a:lstStyle/>
                <a:p>
                  <a:endParaRPr lang="zh-CN" altLang="en-US" sz="4400" dirty="0">
                    <a:solidFill>
                      <a:schemeClr val="bg1"/>
                    </a:solidFill>
                    <a:latin typeface="张海山锐谐体" panose="02000000000000000000" pitchFamily="2" charset="-122"/>
                    <a:ea typeface="张海山锐谐体" panose="02000000000000000000" pitchFamily="2" charset="-122"/>
                  </a:endParaRPr>
                </a:p>
              </p:txBody>
            </p:sp>
            <p:sp>
              <p:nvSpPr>
                <p:cNvPr id="233" name="文本框 232"/>
                <p:cNvSpPr txBox="1"/>
                <p:nvPr/>
              </p:nvSpPr>
              <p:spPr>
                <a:xfrm>
                  <a:off x="4872287" y="1237154"/>
                  <a:ext cx="79028" cy="252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028" h="252450">
                      <a:moveTo>
                        <a:pt x="39514" y="0"/>
                      </a:moveTo>
                      <a:lnTo>
                        <a:pt x="79028" y="215131"/>
                      </a:lnTo>
                      <a:lnTo>
                        <a:pt x="39514" y="252450"/>
                      </a:lnTo>
                      <a:lnTo>
                        <a:pt x="0" y="39514"/>
                      </a:lnTo>
                      <a:lnTo>
                        <a:pt x="3951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noAutofit/>
                </a:bodyPr>
                <a:lstStyle/>
                <a:p>
                  <a:endParaRPr lang="zh-CN" altLang="en-US" sz="4400" dirty="0">
                    <a:solidFill>
                      <a:schemeClr val="bg1"/>
                    </a:solidFill>
                    <a:latin typeface="张海山锐谐体" panose="02000000000000000000" pitchFamily="2" charset="-122"/>
                    <a:ea typeface="张海山锐谐体" panose="02000000000000000000" pitchFamily="2" charset="-122"/>
                  </a:endParaRPr>
                </a:p>
              </p:txBody>
            </p:sp>
            <p:sp>
              <p:nvSpPr>
                <p:cNvPr id="234" name="文本框 233"/>
                <p:cNvSpPr txBox="1"/>
                <p:nvPr/>
              </p:nvSpPr>
              <p:spPr>
                <a:xfrm>
                  <a:off x="1282334" y="1356450"/>
                  <a:ext cx="456605" cy="2304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6605" h="230498">
                      <a:moveTo>
                        <a:pt x="0" y="0"/>
                      </a:moveTo>
                      <a:lnTo>
                        <a:pt x="456605" y="0"/>
                      </a:lnTo>
                      <a:lnTo>
                        <a:pt x="456605" y="230498"/>
                      </a:lnTo>
                      <a:lnTo>
                        <a:pt x="0" y="230498"/>
                      </a:lnTo>
                      <a:lnTo>
                        <a:pt x="0" y="0"/>
                      </a:lnTo>
                      <a:close/>
                      <a:moveTo>
                        <a:pt x="54881" y="48295"/>
                      </a:moveTo>
                      <a:lnTo>
                        <a:pt x="54881" y="92199"/>
                      </a:lnTo>
                      <a:lnTo>
                        <a:pt x="199765" y="92199"/>
                      </a:lnTo>
                      <a:lnTo>
                        <a:pt x="199765" y="48295"/>
                      </a:lnTo>
                      <a:lnTo>
                        <a:pt x="54881" y="48295"/>
                      </a:lnTo>
                      <a:close/>
                      <a:moveTo>
                        <a:pt x="252450" y="48295"/>
                      </a:moveTo>
                      <a:lnTo>
                        <a:pt x="252450" y="92199"/>
                      </a:lnTo>
                      <a:lnTo>
                        <a:pt x="403920" y="92199"/>
                      </a:lnTo>
                      <a:lnTo>
                        <a:pt x="403920" y="48295"/>
                      </a:lnTo>
                      <a:lnTo>
                        <a:pt x="252450" y="48295"/>
                      </a:lnTo>
                      <a:close/>
                      <a:moveTo>
                        <a:pt x="54881" y="140494"/>
                      </a:moveTo>
                      <a:lnTo>
                        <a:pt x="54881" y="182203"/>
                      </a:lnTo>
                      <a:lnTo>
                        <a:pt x="199765" y="182203"/>
                      </a:lnTo>
                      <a:lnTo>
                        <a:pt x="199765" y="140494"/>
                      </a:lnTo>
                      <a:lnTo>
                        <a:pt x="54881" y="140494"/>
                      </a:lnTo>
                      <a:close/>
                      <a:moveTo>
                        <a:pt x="252450" y="140494"/>
                      </a:moveTo>
                      <a:lnTo>
                        <a:pt x="252450" y="182203"/>
                      </a:lnTo>
                      <a:lnTo>
                        <a:pt x="403920" y="182203"/>
                      </a:lnTo>
                      <a:lnTo>
                        <a:pt x="403920" y="140494"/>
                      </a:lnTo>
                      <a:lnTo>
                        <a:pt x="252450" y="14049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noAutofit/>
                </a:bodyPr>
                <a:lstStyle/>
                <a:p>
                  <a:endParaRPr lang="zh-CN" altLang="en-US" sz="4400" dirty="0">
                    <a:solidFill>
                      <a:schemeClr val="bg1"/>
                    </a:solidFill>
                    <a:latin typeface="张海山锐谐体" panose="02000000000000000000" pitchFamily="2" charset="-122"/>
                    <a:ea typeface="张海山锐谐体" panose="02000000000000000000" pitchFamily="2" charset="-122"/>
                  </a:endParaRPr>
                </a:p>
              </p:txBody>
            </p:sp>
            <p:sp>
              <p:nvSpPr>
                <p:cNvPr id="235" name="文本框 234"/>
                <p:cNvSpPr txBox="1"/>
                <p:nvPr/>
              </p:nvSpPr>
              <p:spPr>
                <a:xfrm>
                  <a:off x="4137614" y="1274317"/>
                  <a:ext cx="256840" cy="2129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840" h="212936">
                      <a:moveTo>
                        <a:pt x="0" y="0"/>
                      </a:moveTo>
                      <a:lnTo>
                        <a:pt x="256840" y="0"/>
                      </a:lnTo>
                      <a:lnTo>
                        <a:pt x="256840" y="212936"/>
                      </a:lnTo>
                      <a:lnTo>
                        <a:pt x="0" y="212936"/>
                      </a:lnTo>
                      <a:lnTo>
                        <a:pt x="0" y="0"/>
                      </a:lnTo>
                      <a:close/>
                      <a:moveTo>
                        <a:pt x="57076" y="46099"/>
                      </a:moveTo>
                      <a:lnTo>
                        <a:pt x="57076" y="166836"/>
                      </a:lnTo>
                      <a:lnTo>
                        <a:pt x="201960" y="166836"/>
                      </a:lnTo>
                      <a:lnTo>
                        <a:pt x="201960" y="46099"/>
                      </a:lnTo>
                      <a:lnTo>
                        <a:pt x="57076" y="4609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noAutofit/>
                </a:bodyPr>
                <a:lstStyle/>
                <a:p>
                  <a:endParaRPr lang="zh-CN" altLang="en-US" sz="4400" dirty="0">
                    <a:solidFill>
                      <a:schemeClr val="bg1"/>
                    </a:solidFill>
                    <a:latin typeface="张海山锐谐体" panose="02000000000000000000" pitchFamily="2" charset="-122"/>
                    <a:ea typeface="张海山锐谐体" panose="02000000000000000000" pitchFamily="2" charset="-122"/>
                  </a:endParaRPr>
                </a:p>
              </p:txBody>
            </p:sp>
            <p:sp>
              <p:nvSpPr>
                <p:cNvPr id="236" name="文本框 235"/>
                <p:cNvSpPr txBox="1"/>
                <p:nvPr/>
              </p:nvSpPr>
              <p:spPr>
                <a:xfrm>
                  <a:off x="3915898" y="1381882"/>
                  <a:ext cx="164641" cy="1031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641" h="103176">
                      <a:moveTo>
                        <a:pt x="149274" y="0"/>
                      </a:moveTo>
                      <a:lnTo>
                        <a:pt x="164641" y="48295"/>
                      </a:lnTo>
                      <a:lnTo>
                        <a:pt x="15366" y="103176"/>
                      </a:lnTo>
                      <a:lnTo>
                        <a:pt x="0" y="57076"/>
                      </a:lnTo>
                      <a:lnTo>
                        <a:pt x="14927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noAutofit/>
                </a:bodyPr>
                <a:lstStyle/>
                <a:p>
                  <a:endParaRPr lang="zh-CN" altLang="en-US" sz="4400" dirty="0">
                    <a:solidFill>
                      <a:schemeClr val="bg1"/>
                    </a:solidFill>
                    <a:latin typeface="张海山锐谐体" panose="02000000000000000000" pitchFamily="2" charset="-122"/>
                    <a:ea typeface="张海山锐谐体" panose="02000000000000000000" pitchFamily="2" charset="-122"/>
                  </a:endParaRPr>
                </a:p>
              </p:txBody>
            </p:sp>
          </p:grpSp>
        </p:grpSp>
      </p:grpSp>
      <p:grpSp>
        <p:nvGrpSpPr>
          <p:cNvPr id="88" name="组合 87"/>
          <p:cNvGrpSpPr/>
          <p:nvPr/>
        </p:nvGrpSpPr>
        <p:grpSpPr>
          <a:xfrm>
            <a:off x="8339234" y="2195653"/>
            <a:ext cx="2729274" cy="4474378"/>
            <a:chOff x="6102638" y="3037464"/>
            <a:chExt cx="2226332" cy="3649854"/>
          </a:xfrm>
        </p:grpSpPr>
        <p:sp>
          <p:nvSpPr>
            <p:cNvPr id="10" name="Freeform 8"/>
            <p:cNvSpPr/>
            <p:nvPr/>
          </p:nvSpPr>
          <p:spPr bwMode="auto">
            <a:xfrm>
              <a:off x="6157134" y="5929701"/>
              <a:ext cx="1099210" cy="361530"/>
            </a:xfrm>
            <a:custGeom>
              <a:avLst/>
              <a:gdLst>
                <a:gd name="T0" fmla="*/ 34 w 350"/>
                <a:gd name="T1" fmla="*/ 103 h 115"/>
                <a:gd name="T2" fmla="*/ 88 w 350"/>
                <a:gd name="T3" fmla="*/ 45 h 115"/>
                <a:gd name="T4" fmla="*/ 328 w 350"/>
                <a:gd name="T5" fmla="*/ 6 h 115"/>
                <a:gd name="T6" fmla="*/ 348 w 350"/>
                <a:gd name="T7" fmla="*/ 39 h 115"/>
                <a:gd name="T8" fmla="*/ 342 w 350"/>
                <a:gd name="T9" fmla="*/ 112 h 115"/>
                <a:gd name="T10" fmla="*/ 307 w 350"/>
                <a:gd name="T11" fmla="*/ 70 h 115"/>
                <a:gd name="T12" fmla="*/ 65 w 350"/>
                <a:gd name="T13" fmla="*/ 114 h 115"/>
                <a:gd name="T14" fmla="*/ 34 w 350"/>
                <a:gd name="T15" fmla="*/ 103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0" h="115">
                  <a:moveTo>
                    <a:pt x="34" y="103"/>
                  </a:moveTo>
                  <a:cubicBezTo>
                    <a:pt x="34" y="103"/>
                    <a:pt x="0" y="80"/>
                    <a:pt x="88" y="45"/>
                  </a:cubicBezTo>
                  <a:cubicBezTo>
                    <a:pt x="176" y="10"/>
                    <a:pt x="269" y="0"/>
                    <a:pt x="328" y="6"/>
                  </a:cubicBezTo>
                  <a:cubicBezTo>
                    <a:pt x="343" y="8"/>
                    <a:pt x="347" y="35"/>
                    <a:pt x="348" y="39"/>
                  </a:cubicBezTo>
                  <a:cubicBezTo>
                    <a:pt x="349" y="44"/>
                    <a:pt x="342" y="112"/>
                    <a:pt x="342" y="112"/>
                  </a:cubicBezTo>
                  <a:cubicBezTo>
                    <a:pt x="342" y="112"/>
                    <a:pt x="350" y="78"/>
                    <a:pt x="307" y="70"/>
                  </a:cubicBezTo>
                  <a:cubicBezTo>
                    <a:pt x="166" y="42"/>
                    <a:pt x="124" y="111"/>
                    <a:pt x="65" y="114"/>
                  </a:cubicBezTo>
                  <a:cubicBezTo>
                    <a:pt x="35" y="115"/>
                    <a:pt x="34" y="103"/>
                    <a:pt x="34" y="103"/>
                  </a:cubicBezTo>
                  <a:close/>
                </a:path>
              </a:pathLst>
            </a:custGeom>
            <a:solidFill>
              <a:srgbClr val="44A0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7232418" y="6263318"/>
              <a:ext cx="2658" cy="18608"/>
            </a:xfrm>
            <a:custGeom>
              <a:avLst/>
              <a:gdLst>
                <a:gd name="T0" fmla="*/ 1 w 1"/>
                <a:gd name="T1" fmla="*/ 0 h 6"/>
                <a:gd name="T2" fmla="*/ 0 w 1"/>
                <a:gd name="T3" fmla="*/ 6 h 6"/>
                <a:gd name="T4" fmla="*/ 1 w 1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6">
                  <a:moveTo>
                    <a:pt x="1" y="0"/>
                  </a:moveTo>
                  <a:cubicBezTo>
                    <a:pt x="0" y="4"/>
                    <a:pt x="0" y="6"/>
                    <a:pt x="0" y="6"/>
                  </a:cubicBezTo>
                  <a:cubicBezTo>
                    <a:pt x="0" y="6"/>
                    <a:pt x="1" y="4"/>
                    <a:pt x="1" y="0"/>
                  </a:cubicBezTo>
                  <a:close/>
                </a:path>
              </a:pathLst>
            </a:custGeom>
            <a:solidFill>
              <a:srgbClr val="E306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6263466" y="6014767"/>
              <a:ext cx="983573" cy="308363"/>
            </a:xfrm>
            <a:custGeom>
              <a:avLst/>
              <a:gdLst>
                <a:gd name="T0" fmla="*/ 294 w 313"/>
                <a:gd name="T1" fmla="*/ 6 h 98"/>
                <a:gd name="T2" fmla="*/ 54 w 313"/>
                <a:gd name="T3" fmla="*/ 45 h 98"/>
                <a:gd name="T4" fmla="*/ 0 w 313"/>
                <a:gd name="T5" fmla="*/ 77 h 98"/>
                <a:gd name="T6" fmla="*/ 26 w 313"/>
                <a:gd name="T7" fmla="*/ 94 h 98"/>
                <a:gd name="T8" fmla="*/ 273 w 313"/>
                <a:gd name="T9" fmla="*/ 43 h 98"/>
                <a:gd name="T10" fmla="*/ 309 w 313"/>
                <a:gd name="T11" fmla="*/ 79 h 98"/>
                <a:gd name="T12" fmla="*/ 313 w 313"/>
                <a:gd name="T13" fmla="*/ 33 h 98"/>
                <a:gd name="T14" fmla="*/ 294 w 313"/>
                <a:gd name="T15" fmla="*/ 6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3" h="98">
                  <a:moveTo>
                    <a:pt x="294" y="6"/>
                  </a:moveTo>
                  <a:cubicBezTo>
                    <a:pt x="235" y="0"/>
                    <a:pt x="142" y="10"/>
                    <a:pt x="54" y="45"/>
                  </a:cubicBezTo>
                  <a:cubicBezTo>
                    <a:pt x="23" y="57"/>
                    <a:pt x="8" y="68"/>
                    <a:pt x="0" y="77"/>
                  </a:cubicBezTo>
                  <a:cubicBezTo>
                    <a:pt x="1" y="80"/>
                    <a:pt x="1" y="98"/>
                    <a:pt x="26" y="94"/>
                  </a:cubicBezTo>
                  <a:cubicBezTo>
                    <a:pt x="83" y="86"/>
                    <a:pt x="132" y="15"/>
                    <a:pt x="273" y="43"/>
                  </a:cubicBezTo>
                  <a:cubicBezTo>
                    <a:pt x="305" y="49"/>
                    <a:pt x="309" y="69"/>
                    <a:pt x="309" y="79"/>
                  </a:cubicBezTo>
                  <a:cubicBezTo>
                    <a:pt x="310" y="69"/>
                    <a:pt x="312" y="49"/>
                    <a:pt x="313" y="33"/>
                  </a:cubicBezTo>
                  <a:cubicBezTo>
                    <a:pt x="311" y="23"/>
                    <a:pt x="305" y="7"/>
                    <a:pt x="294" y="6"/>
                  </a:cubicBezTo>
                  <a:close/>
                </a:path>
              </a:pathLst>
            </a:custGeom>
            <a:solidFill>
              <a:srgbClr val="2F7F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6182387" y="6215468"/>
              <a:ext cx="175448" cy="217981"/>
            </a:xfrm>
            <a:custGeom>
              <a:avLst/>
              <a:gdLst>
                <a:gd name="T0" fmla="*/ 43 w 56"/>
                <a:gd name="T1" fmla="*/ 69 h 69"/>
                <a:gd name="T2" fmla="*/ 56 w 56"/>
                <a:gd name="T3" fmla="*/ 40 h 69"/>
                <a:gd name="T4" fmla="*/ 15 w 56"/>
                <a:gd name="T5" fmla="*/ 0 h 69"/>
                <a:gd name="T6" fmla="*/ 0 w 56"/>
                <a:gd name="T7" fmla="*/ 3 h 69"/>
                <a:gd name="T8" fmla="*/ 0 w 56"/>
                <a:gd name="T9" fmla="*/ 69 h 69"/>
                <a:gd name="T10" fmla="*/ 43 w 56"/>
                <a:gd name="T11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69">
                  <a:moveTo>
                    <a:pt x="43" y="69"/>
                  </a:moveTo>
                  <a:cubicBezTo>
                    <a:pt x="51" y="62"/>
                    <a:pt x="56" y="52"/>
                    <a:pt x="56" y="40"/>
                  </a:cubicBezTo>
                  <a:cubicBezTo>
                    <a:pt x="56" y="18"/>
                    <a:pt x="38" y="0"/>
                    <a:pt x="15" y="0"/>
                  </a:cubicBezTo>
                  <a:cubicBezTo>
                    <a:pt x="10" y="0"/>
                    <a:pt x="5" y="1"/>
                    <a:pt x="0" y="3"/>
                  </a:cubicBezTo>
                  <a:cubicBezTo>
                    <a:pt x="0" y="69"/>
                    <a:pt x="0" y="69"/>
                    <a:pt x="0" y="69"/>
                  </a:cubicBezTo>
                  <a:lnTo>
                    <a:pt x="43" y="69"/>
                  </a:lnTo>
                  <a:close/>
                </a:path>
              </a:pathLst>
            </a:custGeom>
            <a:solidFill>
              <a:srgbClr val="266B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Oval 12"/>
            <p:cNvSpPr>
              <a:spLocks noChangeArrowheads="1"/>
            </p:cNvSpPr>
            <p:nvPr/>
          </p:nvSpPr>
          <p:spPr bwMode="auto">
            <a:xfrm>
              <a:off x="6102638" y="6254014"/>
              <a:ext cx="202031" cy="200703"/>
            </a:xfrm>
            <a:prstGeom prst="ellipse">
              <a:avLst/>
            </a:prstGeom>
            <a:solidFill>
              <a:srgbClr val="2B31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Oval 13"/>
            <p:cNvSpPr>
              <a:spLocks noChangeArrowheads="1"/>
            </p:cNvSpPr>
            <p:nvPr/>
          </p:nvSpPr>
          <p:spPr bwMode="auto">
            <a:xfrm>
              <a:off x="6143842" y="6297876"/>
              <a:ext cx="119624" cy="119624"/>
            </a:xfrm>
            <a:prstGeom prst="ellipse">
              <a:avLst/>
            </a:prstGeom>
            <a:solidFill>
              <a:srgbClr val="4147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4"/>
            <p:cNvSpPr/>
            <p:nvPr/>
          </p:nvSpPr>
          <p:spPr bwMode="auto">
            <a:xfrm>
              <a:off x="7184568" y="5929701"/>
              <a:ext cx="1100539" cy="361530"/>
            </a:xfrm>
            <a:custGeom>
              <a:avLst/>
              <a:gdLst>
                <a:gd name="T0" fmla="*/ 317 w 350"/>
                <a:gd name="T1" fmla="*/ 103 h 115"/>
                <a:gd name="T2" fmla="*/ 263 w 350"/>
                <a:gd name="T3" fmla="*/ 45 h 115"/>
                <a:gd name="T4" fmla="*/ 23 w 350"/>
                <a:gd name="T5" fmla="*/ 6 h 115"/>
                <a:gd name="T6" fmla="*/ 2 w 350"/>
                <a:gd name="T7" fmla="*/ 39 h 115"/>
                <a:gd name="T8" fmla="*/ 8 w 350"/>
                <a:gd name="T9" fmla="*/ 112 h 115"/>
                <a:gd name="T10" fmla="*/ 44 w 350"/>
                <a:gd name="T11" fmla="*/ 70 h 115"/>
                <a:gd name="T12" fmla="*/ 286 w 350"/>
                <a:gd name="T13" fmla="*/ 114 h 115"/>
                <a:gd name="T14" fmla="*/ 317 w 350"/>
                <a:gd name="T15" fmla="*/ 103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0" h="115">
                  <a:moveTo>
                    <a:pt x="317" y="103"/>
                  </a:moveTo>
                  <a:cubicBezTo>
                    <a:pt x="317" y="103"/>
                    <a:pt x="350" y="80"/>
                    <a:pt x="263" y="45"/>
                  </a:cubicBezTo>
                  <a:cubicBezTo>
                    <a:pt x="175" y="10"/>
                    <a:pt x="82" y="0"/>
                    <a:pt x="23" y="6"/>
                  </a:cubicBezTo>
                  <a:cubicBezTo>
                    <a:pt x="8" y="8"/>
                    <a:pt x="3" y="35"/>
                    <a:pt x="2" y="39"/>
                  </a:cubicBezTo>
                  <a:cubicBezTo>
                    <a:pt x="2" y="44"/>
                    <a:pt x="8" y="112"/>
                    <a:pt x="8" y="112"/>
                  </a:cubicBezTo>
                  <a:cubicBezTo>
                    <a:pt x="8" y="112"/>
                    <a:pt x="0" y="78"/>
                    <a:pt x="44" y="70"/>
                  </a:cubicBezTo>
                  <a:cubicBezTo>
                    <a:pt x="185" y="42"/>
                    <a:pt x="227" y="111"/>
                    <a:pt x="286" y="114"/>
                  </a:cubicBezTo>
                  <a:cubicBezTo>
                    <a:pt x="316" y="115"/>
                    <a:pt x="317" y="103"/>
                    <a:pt x="317" y="103"/>
                  </a:cubicBezTo>
                  <a:close/>
                </a:path>
              </a:pathLst>
            </a:custGeom>
            <a:solidFill>
              <a:srgbClr val="44A0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5"/>
            <p:cNvSpPr/>
            <p:nvPr/>
          </p:nvSpPr>
          <p:spPr bwMode="auto">
            <a:xfrm>
              <a:off x="7209823" y="6263318"/>
              <a:ext cx="0" cy="18608"/>
            </a:xfrm>
            <a:custGeom>
              <a:avLst/>
              <a:gdLst>
                <a:gd name="T0" fmla="*/ 0 h 6"/>
                <a:gd name="T1" fmla="*/ 6 h 6"/>
                <a:gd name="T2" fmla="*/ 0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">
                  <a:moveTo>
                    <a:pt x="0" y="0"/>
                  </a:moveTo>
                  <a:cubicBezTo>
                    <a:pt x="0" y="4"/>
                    <a:pt x="0" y="6"/>
                    <a:pt x="0" y="6"/>
                  </a:cubicBezTo>
                  <a:cubicBezTo>
                    <a:pt x="0" y="6"/>
                    <a:pt x="0" y="4"/>
                    <a:pt x="0" y="0"/>
                  </a:cubicBezTo>
                  <a:close/>
                </a:path>
              </a:pathLst>
            </a:custGeom>
            <a:solidFill>
              <a:srgbClr val="E306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6"/>
            <p:cNvSpPr/>
            <p:nvPr/>
          </p:nvSpPr>
          <p:spPr bwMode="auto">
            <a:xfrm>
              <a:off x="7197860" y="6014767"/>
              <a:ext cx="983573" cy="308363"/>
            </a:xfrm>
            <a:custGeom>
              <a:avLst/>
              <a:gdLst>
                <a:gd name="T0" fmla="*/ 19 w 313"/>
                <a:gd name="T1" fmla="*/ 6 h 98"/>
                <a:gd name="T2" fmla="*/ 259 w 313"/>
                <a:gd name="T3" fmla="*/ 45 h 98"/>
                <a:gd name="T4" fmla="*/ 313 w 313"/>
                <a:gd name="T5" fmla="*/ 77 h 98"/>
                <a:gd name="T6" fmla="*/ 287 w 313"/>
                <a:gd name="T7" fmla="*/ 94 h 98"/>
                <a:gd name="T8" fmla="*/ 40 w 313"/>
                <a:gd name="T9" fmla="*/ 43 h 98"/>
                <a:gd name="T10" fmla="*/ 4 w 313"/>
                <a:gd name="T11" fmla="*/ 79 h 98"/>
                <a:gd name="T12" fmla="*/ 0 w 313"/>
                <a:gd name="T13" fmla="*/ 33 h 98"/>
                <a:gd name="T14" fmla="*/ 19 w 313"/>
                <a:gd name="T15" fmla="*/ 6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3" h="98">
                  <a:moveTo>
                    <a:pt x="19" y="6"/>
                  </a:moveTo>
                  <a:cubicBezTo>
                    <a:pt x="78" y="0"/>
                    <a:pt x="171" y="10"/>
                    <a:pt x="259" y="45"/>
                  </a:cubicBezTo>
                  <a:cubicBezTo>
                    <a:pt x="289" y="57"/>
                    <a:pt x="305" y="68"/>
                    <a:pt x="313" y="77"/>
                  </a:cubicBezTo>
                  <a:cubicBezTo>
                    <a:pt x="312" y="80"/>
                    <a:pt x="312" y="98"/>
                    <a:pt x="287" y="94"/>
                  </a:cubicBezTo>
                  <a:cubicBezTo>
                    <a:pt x="229" y="86"/>
                    <a:pt x="181" y="15"/>
                    <a:pt x="40" y="43"/>
                  </a:cubicBezTo>
                  <a:cubicBezTo>
                    <a:pt x="8" y="49"/>
                    <a:pt x="4" y="69"/>
                    <a:pt x="4" y="79"/>
                  </a:cubicBezTo>
                  <a:cubicBezTo>
                    <a:pt x="3" y="69"/>
                    <a:pt x="1" y="49"/>
                    <a:pt x="0" y="33"/>
                  </a:cubicBezTo>
                  <a:cubicBezTo>
                    <a:pt x="2" y="23"/>
                    <a:pt x="7" y="7"/>
                    <a:pt x="19" y="6"/>
                  </a:cubicBezTo>
                  <a:close/>
                </a:path>
              </a:pathLst>
            </a:custGeom>
            <a:solidFill>
              <a:srgbClr val="2F7F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7"/>
            <p:cNvSpPr/>
            <p:nvPr/>
          </p:nvSpPr>
          <p:spPr bwMode="auto">
            <a:xfrm>
              <a:off x="7083553" y="6021412"/>
              <a:ext cx="232602" cy="495774"/>
            </a:xfrm>
            <a:custGeom>
              <a:avLst/>
              <a:gdLst>
                <a:gd name="T0" fmla="*/ 34 w 74"/>
                <a:gd name="T1" fmla="*/ 0 h 158"/>
                <a:gd name="T2" fmla="*/ 9 w 74"/>
                <a:gd name="T3" fmla="*/ 141 h 158"/>
                <a:gd name="T4" fmla="*/ 69 w 74"/>
                <a:gd name="T5" fmla="*/ 143 h 158"/>
                <a:gd name="T6" fmla="*/ 60 w 74"/>
                <a:gd name="T7" fmla="*/ 0 h 158"/>
                <a:gd name="T8" fmla="*/ 34 w 74"/>
                <a:gd name="T9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158">
                  <a:moveTo>
                    <a:pt x="34" y="0"/>
                  </a:moveTo>
                  <a:cubicBezTo>
                    <a:pt x="34" y="0"/>
                    <a:pt x="0" y="128"/>
                    <a:pt x="9" y="141"/>
                  </a:cubicBezTo>
                  <a:cubicBezTo>
                    <a:pt x="18" y="154"/>
                    <a:pt x="61" y="158"/>
                    <a:pt x="69" y="143"/>
                  </a:cubicBezTo>
                  <a:cubicBezTo>
                    <a:pt x="74" y="134"/>
                    <a:pt x="60" y="0"/>
                    <a:pt x="60" y="0"/>
                  </a:cubicBezTo>
                  <a:lnTo>
                    <a:pt x="34" y="0"/>
                  </a:lnTo>
                  <a:close/>
                </a:path>
              </a:pathLst>
            </a:custGeom>
            <a:solidFill>
              <a:srgbClr val="44A0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8"/>
            <p:cNvSpPr/>
            <p:nvPr/>
          </p:nvSpPr>
          <p:spPr bwMode="auto">
            <a:xfrm>
              <a:off x="7122099" y="6448070"/>
              <a:ext cx="175448" cy="220639"/>
            </a:xfrm>
            <a:custGeom>
              <a:avLst/>
              <a:gdLst>
                <a:gd name="T0" fmla="*/ 43 w 56"/>
                <a:gd name="T1" fmla="*/ 70 h 70"/>
                <a:gd name="T2" fmla="*/ 56 w 56"/>
                <a:gd name="T3" fmla="*/ 40 h 70"/>
                <a:gd name="T4" fmla="*/ 16 w 56"/>
                <a:gd name="T5" fmla="*/ 0 h 70"/>
                <a:gd name="T6" fmla="*/ 0 w 56"/>
                <a:gd name="T7" fmla="*/ 3 h 70"/>
                <a:gd name="T8" fmla="*/ 0 w 56"/>
                <a:gd name="T9" fmla="*/ 70 h 70"/>
                <a:gd name="T10" fmla="*/ 43 w 56"/>
                <a:gd name="T11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70">
                  <a:moveTo>
                    <a:pt x="43" y="70"/>
                  </a:moveTo>
                  <a:cubicBezTo>
                    <a:pt x="51" y="62"/>
                    <a:pt x="56" y="52"/>
                    <a:pt x="56" y="40"/>
                  </a:cubicBezTo>
                  <a:cubicBezTo>
                    <a:pt x="56" y="18"/>
                    <a:pt x="38" y="0"/>
                    <a:pt x="16" y="0"/>
                  </a:cubicBezTo>
                  <a:cubicBezTo>
                    <a:pt x="11" y="0"/>
                    <a:pt x="5" y="1"/>
                    <a:pt x="0" y="3"/>
                  </a:cubicBezTo>
                  <a:cubicBezTo>
                    <a:pt x="0" y="70"/>
                    <a:pt x="0" y="70"/>
                    <a:pt x="0" y="70"/>
                  </a:cubicBezTo>
                  <a:lnTo>
                    <a:pt x="43" y="70"/>
                  </a:lnTo>
                  <a:close/>
                </a:path>
              </a:pathLst>
            </a:custGeom>
            <a:solidFill>
              <a:srgbClr val="266B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Oval 19"/>
            <p:cNvSpPr>
              <a:spLocks noChangeArrowheads="1"/>
            </p:cNvSpPr>
            <p:nvPr/>
          </p:nvSpPr>
          <p:spPr bwMode="auto">
            <a:xfrm>
              <a:off x="7046337" y="6489274"/>
              <a:ext cx="198044" cy="198044"/>
            </a:xfrm>
            <a:prstGeom prst="ellipse">
              <a:avLst/>
            </a:prstGeom>
            <a:solidFill>
              <a:srgbClr val="2B31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Oval 20"/>
            <p:cNvSpPr>
              <a:spLocks noChangeArrowheads="1"/>
            </p:cNvSpPr>
            <p:nvPr/>
          </p:nvSpPr>
          <p:spPr bwMode="auto">
            <a:xfrm>
              <a:off x="7087541" y="6533136"/>
              <a:ext cx="115637" cy="116965"/>
            </a:xfrm>
            <a:prstGeom prst="ellipse">
              <a:avLst/>
            </a:prstGeom>
            <a:solidFill>
              <a:srgbClr val="4147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1"/>
            <p:cNvSpPr/>
            <p:nvPr/>
          </p:nvSpPr>
          <p:spPr bwMode="auto">
            <a:xfrm>
              <a:off x="7122099" y="5616021"/>
              <a:ext cx="225956" cy="396088"/>
            </a:xfrm>
            <a:custGeom>
              <a:avLst/>
              <a:gdLst>
                <a:gd name="T0" fmla="*/ 72 w 72"/>
                <a:gd name="T1" fmla="*/ 111 h 126"/>
                <a:gd name="T2" fmla="*/ 36 w 72"/>
                <a:gd name="T3" fmla="*/ 126 h 126"/>
                <a:gd name="T4" fmla="*/ 36 w 72"/>
                <a:gd name="T5" fmla="*/ 126 h 126"/>
                <a:gd name="T6" fmla="*/ 0 w 72"/>
                <a:gd name="T7" fmla="*/ 111 h 126"/>
                <a:gd name="T8" fmla="*/ 0 w 72"/>
                <a:gd name="T9" fmla="*/ 14 h 126"/>
                <a:gd name="T10" fmla="*/ 36 w 72"/>
                <a:gd name="T11" fmla="*/ 0 h 126"/>
                <a:gd name="T12" fmla="*/ 36 w 72"/>
                <a:gd name="T13" fmla="*/ 0 h 126"/>
                <a:gd name="T14" fmla="*/ 72 w 72"/>
                <a:gd name="T15" fmla="*/ 14 h 126"/>
                <a:gd name="T16" fmla="*/ 72 w 72"/>
                <a:gd name="T17" fmla="*/ 111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126">
                  <a:moveTo>
                    <a:pt x="72" y="111"/>
                  </a:moveTo>
                  <a:cubicBezTo>
                    <a:pt x="72" y="119"/>
                    <a:pt x="56" y="126"/>
                    <a:pt x="36" y="126"/>
                  </a:cubicBezTo>
                  <a:cubicBezTo>
                    <a:pt x="36" y="126"/>
                    <a:pt x="36" y="126"/>
                    <a:pt x="36" y="126"/>
                  </a:cubicBezTo>
                  <a:cubicBezTo>
                    <a:pt x="16" y="126"/>
                    <a:pt x="0" y="119"/>
                    <a:pt x="0" y="111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16" y="0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56" y="0"/>
                    <a:pt x="72" y="6"/>
                    <a:pt x="72" y="14"/>
                  </a:cubicBezTo>
                  <a:lnTo>
                    <a:pt x="72" y="111"/>
                  </a:lnTo>
                  <a:close/>
                </a:path>
              </a:pathLst>
            </a:custGeom>
            <a:solidFill>
              <a:srgbClr val="44A0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2"/>
            <p:cNvSpPr/>
            <p:nvPr/>
          </p:nvSpPr>
          <p:spPr bwMode="auto">
            <a:xfrm>
              <a:off x="7122099" y="5616021"/>
              <a:ext cx="225956" cy="392101"/>
            </a:xfrm>
            <a:custGeom>
              <a:avLst/>
              <a:gdLst>
                <a:gd name="T0" fmla="*/ 36 w 72"/>
                <a:gd name="T1" fmla="*/ 0 h 125"/>
                <a:gd name="T2" fmla="*/ 0 w 72"/>
                <a:gd name="T3" fmla="*/ 14 h 125"/>
                <a:gd name="T4" fmla="*/ 0 w 72"/>
                <a:gd name="T5" fmla="*/ 21 h 125"/>
                <a:gd name="T6" fmla="*/ 32 w 72"/>
                <a:gd name="T7" fmla="*/ 45 h 125"/>
                <a:gd name="T8" fmla="*/ 44 w 72"/>
                <a:gd name="T9" fmla="*/ 125 h 125"/>
                <a:gd name="T10" fmla="*/ 72 w 72"/>
                <a:gd name="T11" fmla="*/ 111 h 125"/>
                <a:gd name="T12" fmla="*/ 72 w 72"/>
                <a:gd name="T13" fmla="*/ 14 h 125"/>
                <a:gd name="T14" fmla="*/ 36 w 72"/>
                <a:gd name="T1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25">
                  <a:moveTo>
                    <a:pt x="36" y="0"/>
                  </a:moveTo>
                  <a:cubicBezTo>
                    <a:pt x="16" y="0"/>
                    <a:pt x="0" y="6"/>
                    <a:pt x="0" y="14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0" y="26"/>
                    <a:pt x="21" y="29"/>
                    <a:pt x="32" y="45"/>
                  </a:cubicBezTo>
                  <a:cubicBezTo>
                    <a:pt x="44" y="62"/>
                    <a:pt x="40" y="96"/>
                    <a:pt x="44" y="125"/>
                  </a:cubicBezTo>
                  <a:cubicBezTo>
                    <a:pt x="60" y="124"/>
                    <a:pt x="72" y="118"/>
                    <a:pt x="72" y="111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2" y="6"/>
                    <a:pt x="56" y="0"/>
                    <a:pt x="36" y="0"/>
                  </a:cubicBezTo>
                  <a:close/>
                </a:path>
              </a:pathLst>
            </a:custGeom>
            <a:solidFill>
              <a:srgbClr val="2F7F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Oval 23"/>
            <p:cNvSpPr>
              <a:spLocks noChangeArrowheads="1"/>
            </p:cNvSpPr>
            <p:nvPr/>
          </p:nvSpPr>
          <p:spPr bwMode="auto">
            <a:xfrm>
              <a:off x="7122099" y="5616021"/>
              <a:ext cx="225956" cy="87724"/>
            </a:xfrm>
            <a:prstGeom prst="ellipse">
              <a:avLst/>
            </a:prstGeom>
            <a:solidFill>
              <a:srgbClr val="2F7F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4"/>
            <p:cNvSpPr/>
            <p:nvPr/>
          </p:nvSpPr>
          <p:spPr bwMode="auto">
            <a:xfrm>
              <a:off x="7140707" y="5521650"/>
              <a:ext cx="188740" cy="166145"/>
            </a:xfrm>
            <a:custGeom>
              <a:avLst/>
              <a:gdLst>
                <a:gd name="T0" fmla="*/ 60 w 60"/>
                <a:gd name="T1" fmla="*/ 41 h 53"/>
                <a:gd name="T2" fmla="*/ 30 w 60"/>
                <a:gd name="T3" fmla="*/ 53 h 53"/>
                <a:gd name="T4" fmla="*/ 30 w 60"/>
                <a:gd name="T5" fmla="*/ 53 h 53"/>
                <a:gd name="T6" fmla="*/ 0 w 60"/>
                <a:gd name="T7" fmla="*/ 41 h 53"/>
                <a:gd name="T8" fmla="*/ 0 w 60"/>
                <a:gd name="T9" fmla="*/ 12 h 53"/>
                <a:gd name="T10" fmla="*/ 30 w 60"/>
                <a:gd name="T11" fmla="*/ 0 h 53"/>
                <a:gd name="T12" fmla="*/ 30 w 60"/>
                <a:gd name="T13" fmla="*/ 0 h 53"/>
                <a:gd name="T14" fmla="*/ 60 w 60"/>
                <a:gd name="T15" fmla="*/ 12 h 53"/>
                <a:gd name="T16" fmla="*/ 60 w 60"/>
                <a:gd name="T17" fmla="*/ 4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53">
                  <a:moveTo>
                    <a:pt x="60" y="41"/>
                  </a:moveTo>
                  <a:cubicBezTo>
                    <a:pt x="60" y="48"/>
                    <a:pt x="47" y="53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ubicBezTo>
                    <a:pt x="14" y="53"/>
                    <a:pt x="0" y="48"/>
                    <a:pt x="0" y="4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14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47" y="0"/>
                    <a:pt x="60" y="5"/>
                    <a:pt x="60" y="12"/>
                  </a:cubicBezTo>
                  <a:lnTo>
                    <a:pt x="60" y="41"/>
                  </a:lnTo>
                  <a:close/>
                </a:path>
              </a:pathLst>
            </a:custGeom>
            <a:solidFill>
              <a:srgbClr val="44A0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Oval 25"/>
            <p:cNvSpPr>
              <a:spLocks noChangeArrowheads="1"/>
            </p:cNvSpPr>
            <p:nvPr/>
          </p:nvSpPr>
          <p:spPr bwMode="auto">
            <a:xfrm>
              <a:off x="7140707" y="5521650"/>
              <a:ext cx="188740" cy="71774"/>
            </a:xfrm>
            <a:prstGeom prst="ellipse">
              <a:avLst/>
            </a:prstGeom>
            <a:solidFill>
              <a:srgbClr val="2F7F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6"/>
            <p:cNvSpPr/>
            <p:nvPr/>
          </p:nvSpPr>
          <p:spPr bwMode="auto">
            <a:xfrm>
              <a:off x="7168619" y="5125563"/>
              <a:ext cx="132915" cy="455900"/>
            </a:xfrm>
            <a:custGeom>
              <a:avLst/>
              <a:gdLst>
                <a:gd name="T0" fmla="*/ 42 w 42"/>
                <a:gd name="T1" fmla="*/ 137 h 145"/>
                <a:gd name="T2" fmla="*/ 21 w 42"/>
                <a:gd name="T3" fmla="*/ 145 h 145"/>
                <a:gd name="T4" fmla="*/ 21 w 42"/>
                <a:gd name="T5" fmla="*/ 145 h 145"/>
                <a:gd name="T6" fmla="*/ 0 w 42"/>
                <a:gd name="T7" fmla="*/ 137 h 145"/>
                <a:gd name="T8" fmla="*/ 0 w 42"/>
                <a:gd name="T9" fmla="*/ 8 h 145"/>
                <a:gd name="T10" fmla="*/ 21 w 42"/>
                <a:gd name="T11" fmla="*/ 0 h 145"/>
                <a:gd name="T12" fmla="*/ 21 w 42"/>
                <a:gd name="T13" fmla="*/ 0 h 145"/>
                <a:gd name="T14" fmla="*/ 42 w 42"/>
                <a:gd name="T15" fmla="*/ 8 h 145"/>
                <a:gd name="T16" fmla="*/ 42 w 42"/>
                <a:gd name="T17" fmla="*/ 137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145">
                  <a:moveTo>
                    <a:pt x="42" y="137"/>
                  </a:moveTo>
                  <a:cubicBezTo>
                    <a:pt x="42" y="141"/>
                    <a:pt x="33" y="145"/>
                    <a:pt x="21" y="145"/>
                  </a:cubicBezTo>
                  <a:cubicBezTo>
                    <a:pt x="21" y="145"/>
                    <a:pt x="21" y="145"/>
                    <a:pt x="21" y="145"/>
                  </a:cubicBezTo>
                  <a:cubicBezTo>
                    <a:pt x="10" y="145"/>
                    <a:pt x="0" y="141"/>
                    <a:pt x="0" y="13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10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33" y="0"/>
                    <a:pt x="42" y="4"/>
                    <a:pt x="42" y="8"/>
                  </a:cubicBezTo>
                  <a:lnTo>
                    <a:pt x="42" y="137"/>
                  </a:lnTo>
                  <a:close/>
                </a:path>
              </a:pathLst>
            </a:custGeom>
            <a:solidFill>
              <a:srgbClr val="44A0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7"/>
            <p:cNvSpPr/>
            <p:nvPr/>
          </p:nvSpPr>
          <p:spPr bwMode="auto">
            <a:xfrm>
              <a:off x="7168619" y="5125563"/>
              <a:ext cx="132915" cy="449254"/>
            </a:xfrm>
            <a:custGeom>
              <a:avLst/>
              <a:gdLst>
                <a:gd name="T0" fmla="*/ 21 w 42"/>
                <a:gd name="T1" fmla="*/ 0 h 143"/>
                <a:gd name="T2" fmla="*/ 0 w 42"/>
                <a:gd name="T3" fmla="*/ 8 h 143"/>
                <a:gd name="T4" fmla="*/ 0 w 42"/>
                <a:gd name="T5" fmla="*/ 36 h 143"/>
                <a:gd name="T6" fmla="*/ 21 w 42"/>
                <a:gd name="T7" fmla="*/ 66 h 143"/>
                <a:gd name="T8" fmla="*/ 34 w 42"/>
                <a:gd name="T9" fmla="*/ 143 h 143"/>
                <a:gd name="T10" fmla="*/ 42 w 42"/>
                <a:gd name="T11" fmla="*/ 137 h 143"/>
                <a:gd name="T12" fmla="*/ 42 w 42"/>
                <a:gd name="T13" fmla="*/ 8 h 143"/>
                <a:gd name="T14" fmla="*/ 21 w 42"/>
                <a:gd name="T15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143">
                  <a:moveTo>
                    <a:pt x="21" y="0"/>
                  </a:moveTo>
                  <a:cubicBezTo>
                    <a:pt x="10" y="0"/>
                    <a:pt x="0" y="4"/>
                    <a:pt x="0" y="8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11" y="42"/>
                    <a:pt x="18" y="50"/>
                    <a:pt x="21" y="66"/>
                  </a:cubicBezTo>
                  <a:cubicBezTo>
                    <a:pt x="24" y="83"/>
                    <a:pt x="29" y="115"/>
                    <a:pt x="34" y="143"/>
                  </a:cubicBezTo>
                  <a:cubicBezTo>
                    <a:pt x="39" y="142"/>
                    <a:pt x="42" y="139"/>
                    <a:pt x="42" y="137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2" y="4"/>
                    <a:pt x="33" y="0"/>
                    <a:pt x="21" y="0"/>
                  </a:cubicBezTo>
                  <a:close/>
                </a:path>
              </a:pathLst>
            </a:custGeom>
            <a:solidFill>
              <a:srgbClr val="2F7F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8"/>
            <p:cNvSpPr/>
            <p:nvPr/>
          </p:nvSpPr>
          <p:spPr bwMode="auto">
            <a:xfrm>
              <a:off x="6238211" y="4179206"/>
              <a:ext cx="342921" cy="870596"/>
            </a:xfrm>
            <a:custGeom>
              <a:avLst/>
              <a:gdLst>
                <a:gd name="T0" fmla="*/ 95 w 109"/>
                <a:gd name="T1" fmla="*/ 1 h 277"/>
                <a:gd name="T2" fmla="*/ 3 w 109"/>
                <a:gd name="T3" fmla="*/ 101 h 277"/>
                <a:gd name="T4" fmla="*/ 57 w 109"/>
                <a:gd name="T5" fmla="*/ 253 h 277"/>
                <a:gd name="T6" fmla="*/ 108 w 109"/>
                <a:gd name="T7" fmla="*/ 266 h 277"/>
                <a:gd name="T8" fmla="*/ 84 w 109"/>
                <a:gd name="T9" fmla="*/ 235 h 277"/>
                <a:gd name="T10" fmla="*/ 36 w 109"/>
                <a:gd name="T11" fmla="*/ 115 h 277"/>
                <a:gd name="T12" fmla="*/ 106 w 109"/>
                <a:gd name="T13" fmla="*/ 46 h 277"/>
                <a:gd name="T14" fmla="*/ 95 w 109"/>
                <a:gd name="T15" fmla="*/ 1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9" h="277">
                  <a:moveTo>
                    <a:pt x="95" y="1"/>
                  </a:moveTo>
                  <a:cubicBezTo>
                    <a:pt x="77" y="0"/>
                    <a:pt x="0" y="70"/>
                    <a:pt x="3" y="101"/>
                  </a:cubicBezTo>
                  <a:cubicBezTo>
                    <a:pt x="6" y="132"/>
                    <a:pt x="32" y="226"/>
                    <a:pt x="57" y="253"/>
                  </a:cubicBezTo>
                  <a:cubicBezTo>
                    <a:pt x="78" y="277"/>
                    <a:pt x="107" y="274"/>
                    <a:pt x="108" y="266"/>
                  </a:cubicBezTo>
                  <a:cubicBezTo>
                    <a:pt x="109" y="257"/>
                    <a:pt x="90" y="242"/>
                    <a:pt x="84" y="235"/>
                  </a:cubicBezTo>
                  <a:cubicBezTo>
                    <a:pt x="71" y="221"/>
                    <a:pt x="43" y="150"/>
                    <a:pt x="36" y="115"/>
                  </a:cubicBezTo>
                  <a:cubicBezTo>
                    <a:pt x="29" y="77"/>
                    <a:pt x="108" y="62"/>
                    <a:pt x="106" y="46"/>
                  </a:cubicBezTo>
                  <a:cubicBezTo>
                    <a:pt x="104" y="30"/>
                    <a:pt x="95" y="1"/>
                    <a:pt x="95" y="1"/>
                  </a:cubicBezTo>
                  <a:close/>
                </a:path>
              </a:pathLst>
            </a:custGeom>
            <a:solidFill>
              <a:srgbClr val="44A0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29"/>
            <p:cNvSpPr/>
            <p:nvPr/>
          </p:nvSpPr>
          <p:spPr bwMode="auto">
            <a:xfrm>
              <a:off x="6228908" y="4126040"/>
              <a:ext cx="446595" cy="426658"/>
            </a:xfrm>
            <a:custGeom>
              <a:avLst/>
              <a:gdLst>
                <a:gd name="T0" fmla="*/ 49 w 142"/>
                <a:gd name="T1" fmla="*/ 120 h 136"/>
                <a:gd name="T2" fmla="*/ 11 w 142"/>
                <a:gd name="T3" fmla="*/ 121 h 136"/>
                <a:gd name="T4" fmla="*/ 11 w 142"/>
                <a:gd name="T5" fmla="*/ 121 h 136"/>
                <a:gd name="T6" fmla="*/ 16 w 142"/>
                <a:gd name="T7" fmla="*/ 82 h 136"/>
                <a:gd name="T8" fmla="*/ 92 w 142"/>
                <a:gd name="T9" fmla="*/ 10 h 136"/>
                <a:gd name="T10" fmla="*/ 130 w 142"/>
                <a:gd name="T11" fmla="*/ 23 h 136"/>
                <a:gd name="T12" fmla="*/ 130 w 142"/>
                <a:gd name="T13" fmla="*/ 23 h 136"/>
                <a:gd name="T14" fmla="*/ 125 w 142"/>
                <a:gd name="T15" fmla="*/ 62 h 136"/>
                <a:gd name="T16" fmla="*/ 49 w 142"/>
                <a:gd name="T17" fmla="*/ 12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2" h="136">
                  <a:moveTo>
                    <a:pt x="49" y="120"/>
                  </a:moveTo>
                  <a:cubicBezTo>
                    <a:pt x="35" y="136"/>
                    <a:pt x="21" y="133"/>
                    <a:pt x="11" y="121"/>
                  </a:cubicBezTo>
                  <a:cubicBezTo>
                    <a:pt x="11" y="121"/>
                    <a:pt x="11" y="121"/>
                    <a:pt x="11" y="121"/>
                  </a:cubicBezTo>
                  <a:cubicBezTo>
                    <a:pt x="2" y="110"/>
                    <a:pt x="0" y="102"/>
                    <a:pt x="16" y="82"/>
                  </a:cubicBezTo>
                  <a:cubicBezTo>
                    <a:pt x="31" y="62"/>
                    <a:pt x="76" y="20"/>
                    <a:pt x="92" y="10"/>
                  </a:cubicBezTo>
                  <a:cubicBezTo>
                    <a:pt x="107" y="0"/>
                    <a:pt x="120" y="11"/>
                    <a:pt x="130" y="23"/>
                  </a:cubicBezTo>
                  <a:cubicBezTo>
                    <a:pt x="130" y="23"/>
                    <a:pt x="130" y="23"/>
                    <a:pt x="130" y="23"/>
                  </a:cubicBezTo>
                  <a:cubicBezTo>
                    <a:pt x="139" y="34"/>
                    <a:pt x="142" y="54"/>
                    <a:pt x="125" y="62"/>
                  </a:cubicBezTo>
                  <a:cubicBezTo>
                    <a:pt x="109" y="69"/>
                    <a:pt x="62" y="105"/>
                    <a:pt x="49" y="120"/>
                  </a:cubicBezTo>
                  <a:close/>
                </a:path>
              </a:pathLst>
            </a:custGeom>
            <a:solidFill>
              <a:srgbClr val="E455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30"/>
            <p:cNvSpPr/>
            <p:nvPr/>
          </p:nvSpPr>
          <p:spPr bwMode="auto">
            <a:xfrm>
              <a:off x="7958135" y="4179206"/>
              <a:ext cx="338934" cy="870596"/>
            </a:xfrm>
            <a:custGeom>
              <a:avLst/>
              <a:gdLst>
                <a:gd name="T0" fmla="*/ 14 w 108"/>
                <a:gd name="T1" fmla="*/ 1 h 277"/>
                <a:gd name="T2" fmla="*/ 105 w 108"/>
                <a:gd name="T3" fmla="*/ 101 h 277"/>
                <a:gd name="T4" fmla="*/ 52 w 108"/>
                <a:gd name="T5" fmla="*/ 253 h 277"/>
                <a:gd name="T6" fmla="*/ 1 w 108"/>
                <a:gd name="T7" fmla="*/ 266 h 277"/>
                <a:gd name="T8" fmla="*/ 25 w 108"/>
                <a:gd name="T9" fmla="*/ 235 h 277"/>
                <a:gd name="T10" fmla="*/ 72 w 108"/>
                <a:gd name="T11" fmla="*/ 115 h 277"/>
                <a:gd name="T12" fmla="*/ 3 w 108"/>
                <a:gd name="T13" fmla="*/ 46 h 277"/>
                <a:gd name="T14" fmla="*/ 14 w 108"/>
                <a:gd name="T15" fmla="*/ 1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8" h="277">
                  <a:moveTo>
                    <a:pt x="14" y="1"/>
                  </a:moveTo>
                  <a:cubicBezTo>
                    <a:pt x="32" y="0"/>
                    <a:pt x="108" y="70"/>
                    <a:pt x="105" y="101"/>
                  </a:cubicBezTo>
                  <a:cubicBezTo>
                    <a:pt x="103" y="132"/>
                    <a:pt x="77" y="226"/>
                    <a:pt x="52" y="253"/>
                  </a:cubicBezTo>
                  <a:cubicBezTo>
                    <a:pt x="30" y="277"/>
                    <a:pt x="2" y="274"/>
                    <a:pt x="1" y="266"/>
                  </a:cubicBezTo>
                  <a:cubicBezTo>
                    <a:pt x="0" y="257"/>
                    <a:pt x="18" y="242"/>
                    <a:pt x="25" y="235"/>
                  </a:cubicBezTo>
                  <a:cubicBezTo>
                    <a:pt x="37" y="221"/>
                    <a:pt x="66" y="150"/>
                    <a:pt x="72" y="115"/>
                  </a:cubicBezTo>
                  <a:cubicBezTo>
                    <a:pt x="79" y="77"/>
                    <a:pt x="1" y="62"/>
                    <a:pt x="3" y="46"/>
                  </a:cubicBezTo>
                  <a:cubicBezTo>
                    <a:pt x="5" y="30"/>
                    <a:pt x="14" y="1"/>
                    <a:pt x="14" y="1"/>
                  </a:cubicBezTo>
                  <a:close/>
                </a:path>
              </a:pathLst>
            </a:custGeom>
            <a:solidFill>
              <a:srgbClr val="44A0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1"/>
            <p:cNvSpPr/>
            <p:nvPr/>
          </p:nvSpPr>
          <p:spPr bwMode="auto">
            <a:xfrm>
              <a:off x="7863766" y="4126040"/>
              <a:ext cx="446595" cy="426658"/>
            </a:xfrm>
            <a:custGeom>
              <a:avLst/>
              <a:gdLst>
                <a:gd name="T0" fmla="*/ 93 w 142"/>
                <a:gd name="T1" fmla="*/ 120 h 136"/>
                <a:gd name="T2" fmla="*/ 130 w 142"/>
                <a:gd name="T3" fmla="*/ 121 h 136"/>
                <a:gd name="T4" fmla="*/ 130 w 142"/>
                <a:gd name="T5" fmla="*/ 121 h 136"/>
                <a:gd name="T6" fmla="*/ 126 w 142"/>
                <a:gd name="T7" fmla="*/ 82 h 136"/>
                <a:gd name="T8" fmla="*/ 50 w 142"/>
                <a:gd name="T9" fmla="*/ 10 h 136"/>
                <a:gd name="T10" fmla="*/ 12 w 142"/>
                <a:gd name="T11" fmla="*/ 23 h 136"/>
                <a:gd name="T12" fmla="*/ 12 w 142"/>
                <a:gd name="T13" fmla="*/ 23 h 136"/>
                <a:gd name="T14" fmla="*/ 16 w 142"/>
                <a:gd name="T15" fmla="*/ 62 h 136"/>
                <a:gd name="T16" fmla="*/ 93 w 142"/>
                <a:gd name="T17" fmla="*/ 12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2" h="136">
                  <a:moveTo>
                    <a:pt x="93" y="120"/>
                  </a:moveTo>
                  <a:cubicBezTo>
                    <a:pt x="107" y="136"/>
                    <a:pt x="121" y="133"/>
                    <a:pt x="130" y="121"/>
                  </a:cubicBezTo>
                  <a:cubicBezTo>
                    <a:pt x="130" y="121"/>
                    <a:pt x="130" y="121"/>
                    <a:pt x="130" y="121"/>
                  </a:cubicBezTo>
                  <a:cubicBezTo>
                    <a:pt x="140" y="110"/>
                    <a:pt x="142" y="102"/>
                    <a:pt x="126" y="82"/>
                  </a:cubicBezTo>
                  <a:cubicBezTo>
                    <a:pt x="110" y="62"/>
                    <a:pt x="66" y="20"/>
                    <a:pt x="50" y="10"/>
                  </a:cubicBezTo>
                  <a:cubicBezTo>
                    <a:pt x="35" y="0"/>
                    <a:pt x="22" y="11"/>
                    <a:pt x="12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3" y="34"/>
                    <a:pt x="0" y="54"/>
                    <a:pt x="16" y="62"/>
                  </a:cubicBezTo>
                  <a:cubicBezTo>
                    <a:pt x="33" y="69"/>
                    <a:pt x="79" y="105"/>
                    <a:pt x="93" y="120"/>
                  </a:cubicBezTo>
                  <a:close/>
                </a:path>
              </a:pathLst>
            </a:custGeom>
            <a:solidFill>
              <a:srgbClr val="E455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2"/>
            <p:cNvSpPr/>
            <p:nvPr/>
          </p:nvSpPr>
          <p:spPr bwMode="auto">
            <a:xfrm>
              <a:off x="6405685" y="4722830"/>
              <a:ext cx="1658783" cy="483812"/>
            </a:xfrm>
            <a:custGeom>
              <a:avLst/>
              <a:gdLst>
                <a:gd name="T0" fmla="*/ 517 w 528"/>
                <a:gd name="T1" fmla="*/ 21 h 154"/>
                <a:gd name="T2" fmla="*/ 434 w 528"/>
                <a:gd name="T3" fmla="*/ 56 h 154"/>
                <a:gd name="T4" fmla="*/ 264 w 528"/>
                <a:gd name="T5" fmla="*/ 61 h 154"/>
                <a:gd name="T6" fmla="*/ 94 w 528"/>
                <a:gd name="T7" fmla="*/ 56 h 154"/>
                <a:gd name="T8" fmla="*/ 11 w 528"/>
                <a:gd name="T9" fmla="*/ 24 h 154"/>
                <a:gd name="T10" fmla="*/ 10 w 528"/>
                <a:gd name="T11" fmla="*/ 110 h 154"/>
                <a:gd name="T12" fmla="*/ 266 w 528"/>
                <a:gd name="T13" fmla="*/ 154 h 154"/>
                <a:gd name="T14" fmla="*/ 518 w 528"/>
                <a:gd name="T15" fmla="*/ 110 h 154"/>
                <a:gd name="T16" fmla="*/ 517 w 528"/>
                <a:gd name="T17" fmla="*/ 21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8" h="154">
                  <a:moveTo>
                    <a:pt x="517" y="21"/>
                  </a:moveTo>
                  <a:cubicBezTo>
                    <a:pt x="498" y="0"/>
                    <a:pt x="434" y="56"/>
                    <a:pt x="434" y="56"/>
                  </a:cubicBezTo>
                  <a:cubicBezTo>
                    <a:pt x="264" y="61"/>
                    <a:pt x="264" y="61"/>
                    <a:pt x="264" y="61"/>
                  </a:cubicBezTo>
                  <a:cubicBezTo>
                    <a:pt x="94" y="56"/>
                    <a:pt x="94" y="56"/>
                    <a:pt x="94" y="56"/>
                  </a:cubicBezTo>
                  <a:cubicBezTo>
                    <a:pt x="94" y="56"/>
                    <a:pt x="31" y="3"/>
                    <a:pt x="11" y="24"/>
                  </a:cubicBezTo>
                  <a:cubicBezTo>
                    <a:pt x="0" y="35"/>
                    <a:pt x="1" y="106"/>
                    <a:pt x="10" y="110"/>
                  </a:cubicBezTo>
                  <a:cubicBezTo>
                    <a:pt x="21" y="116"/>
                    <a:pt x="71" y="154"/>
                    <a:pt x="266" y="154"/>
                  </a:cubicBezTo>
                  <a:cubicBezTo>
                    <a:pt x="424" y="154"/>
                    <a:pt x="507" y="116"/>
                    <a:pt x="518" y="110"/>
                  </a:cubicBezTo>
                  <a:cubicBezTo>
                    <a:pt x="527" y="106"/>
                    <a:pt x="528" y="33"/>
                    <a:pt x="517" y="21"/>
                  </a:cubicBezTo>
                  <a:close/>
                </a:path>
              </a:pathLst>
            </a:custGeom>
            <a:solidFill>
              <a:srgbClr val="E455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3"/>
            <p:cNvSpPr/>
            <p:nvPr/>
          </p:nvSpPr>
          <p:spPr bwMode="auto">
            <a:xfrm>
              <a:off x="6414989" y="4722830"/>
              <a:ext cx="1649479" cy="418684"/>
            </a:xfrm>
            <a:custGeom>
              <a:avLst/>
              <a:gdLst>
                <a:gd name="T0" fmla="*/ 514 w 525"/>
                <a:gd name="T1" fmla="*/ 21 h 133"/>
                <a:gd name="T2" fmla="*/ 431 w 525"/>
                <a:gd name="T3" fmla="*/ 56 h 133"/>
                <a:gd name="T4" fmla="*/ 261 w 525"/>
                <a:gd name="T5" fmla="*/ 61 h 133"/>
                <a:gd name="T6" fmla="*/ 91 w 525"/>
                <a:gd name="T7" fmla="*/ 56 h 133"/>
                <a:gd name="T8" fmla="*/ 8 w 525"/>
                <a:gd name="T9" fmla="*/ 24 h 133"/>
                <a:gd name="T10" fmla="*/ 0 w 525"/>
                <a:gd name="T11" fmla="*/ 68 h 133"/>
                <a:gd name="T12" fmla="*/ 166 w 525"/>
                <a:gd name="T13" fmla="*/ 102 h 133"/>
                <a:gd name="T14" fmla="*/ 449 w 525"/>
                <a:gd name="T15" fmla="*/ 133 h 133"/>
                <a:gd name="T16" fmla="*/ 515 w 525"/>
                <a:gd name="T17" fmla="*/ 110 h 133"/>
                <a:gd name="T18" fmla="*/ 514 w 525"/>
                <a:gd name="T19" fmla="*/ 21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5" h="133">
                  <a:moveTo>
                    <a:pt x="514" y="21"/>
                  </a:moveTo>
                  <a:cubicBezTo>
                    <a:pt x="495" y="0"/>
                    <a:pt x="431" y="56"/>
                    <a:pt x="431" y="56"/>
                  </a:cubicBezTo>
                  <a:cubicBezTo>
                    <a:pt x="261" y="61"/>
                    <a:pt x="261" y="61"/>
                    <a:pt x="261" y="61"/>
                  </a:cubicBezTo>
                  <a:cubicBezTo>
                    <a:pt x="91" y="56"/>
                    <a:pt x="91" y="56"/>
                    <a:pt x="91" y="56"/>
                  </a:cubicBezTo>
                  <a:cubicBezTo>
                    <a:pt x="91" y="56"/>
                    <a:pt x="28" y="3"/>
                    <a:pt x="8" y="24"/>
                  </a:cubicBezTo>
                  <a:cubicBezTo>
                    <a:pt x="3" y="29"/>
                    <a:pt x="0" y="49"/>
                    <a:pt x="0" y="68"/>
                  </a:cubicBezTo>
                  <a:cubicBezTo>
                    <a:pt x="40" y="82"/>
                    <a:pt x="96" y="97"/>
                    <a:pt x="166" y="102"/>
                  </a:cubicBezTo>
                  <a:cubicBezTo>
                    <a:pt x="334" y="114"/>
                    <a:pt x="390" y="92"/>
                    <a:pt x="449" y="133"/>
                  </a:cubicBezTo>
                  <a:cubicBezTo>
                    <a:pt x="488" y="123"/>
                    <a:pt x="510" y="113"/>
                    <a:pt x="515" y="110"/>
                  </a:cubicBezTo>
                  <a:cubicBezTo>
                    <a:pt x="524" y="106"/>
                    <a:pt x="525" y="33"/>
                    <a:pt x="514" y="21"/>
                  </a:cubicBezTo>
                  <a:close/>
                </a:path>
              </a:pathLst>
            </a:custGeom>
            <a:solidFill>
              <a:srgbClr val="C93A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4"/>
            <p:cNvSpPr/>
            <p:nvPr/>
          </p:nvSpPr>
          <p:spPr bwMode="auto">
            <a:xfrm>
              <a:off x="6408343" y="4637764"/>
              <a:ext cx="1653466" cy="317668"/>
            </a:xfrm>
            <a:custGeom>
              <a:avLst/>
              <a:gdLst>
                <a:gd name="T0" fmla="*/ 498 w 526"/>
                <a:gd name="T1" fmla="*/ 21 h 101"/>
                <a:gd name="T2" fmla="*/ 433 w 526"/>
                <a:gd name="T3" fmla="*/ 9 h 101"/>
                <a:gd name="T4" fmla="*/ 263 w 526"/>
                <a:gd name="T5" fmla="*/ 14 h 101"/>
                <a:gd name="T6" fmla="*/ 93 w 526"/>
                <a:gd name="T7" fmla="*/ 9 h 101"/>
                <a:gd name="T8" fmla="*/ 29 w 526"/>
                <a:gd name="T9" fmla="*/ 21 h 101"/>
                <a:gd name="T10" fmla="*/ 9 w 526"/>
                <a:gd name="T11" fmla="*/ 64 h 101"/>
                <a:gd name="T12" fmla="*/ 265 w 526"/>
                <a:gd name="T13" fmla="*/ 101 h 101"/>
                <a:gd name="T14" fmla="*/ 517 w 526"/>
                <a:gd name="T15" fmla="*/ 64 h 101"/>
                <a:gd name="T16" fmla="*/ 498 w 526"/>
                <a:gd name="T17" fmla="*/ 2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6" h="101">
                  <a:moveTo>
                    <a:pt x="498" y="21"/>
                  </a:moveTo>
                  <a:cubicBezTo>
                    <a:pt x="478" y="0"/>
                    <a:pt x="433" y="9"/>
                    <a:pt x="433" y="9"/>
                  </a:cubicBezTo>
                  <a:cubicBezTo>
                    <a:pt x="263" y="14"/>
                    <a:pt x="263" y="14"/>
                    <a:pt x="263" y="14"/>
                  </a:cubicBezTo>
                  <a:cubicBezTo>
                    <a:pt x="93" y="9"/>
                    <a:pt x="93" y="9"/>
                    <a:pt x="93" y="9"/>
                  </a:cubicBezTo>
                  <a:cubicBezTo>
                    <a:pt x="93" y="9"/>
                    <a:pt x="48" y="0"/>
                    <a:pt x="29" y="21"/>
                  </a:cubicBezTo>
                  <a:cubicBezTo>
                    <a:pt x="18" y="33"/>
                    <a:pt x="0" y="59"/>
                    <a:pt x="9" y="64"/>
                  </a:cubicBezTo>
                  <a:cubicBezTo>
                    <a:pt x="20" y="70"/>
                    <a:pt x="70" y="101"/>
                    <a:pt x="265" y="101"/>
                  </a:cubicBezTo>
                  <a:cubicBezTo>
                    <a:pt x="423" y="101"/>
                    <a:pt x="506" y="70"/>
                    <a:pt x="517" y="64"/>
                  </a:cubicBezTo>
                  <a:cubicBezTo>
                    <a:pt x="526" y="59"/>
                    <a:pt x="509" y="33"/>
                    <a:pt x="498" y="21"/>
                  </a:cubicBezTo>
                  <a:close/>
                </a:path>
              </a:pathLst>
            </a:custGeom>
            <a:solidFill>
              <a:srgbClr val="F8A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5"/>
            <p:cNvSpPr/>
            <p:nvPr/>
          </p:nvSpPr>
          <p:spPr bwMode="auto">
            <a:xfrm>
              <a:off x="6587779" y="4651056"/>
              <a:ext cx="1285291" cy="216652"/>
            </a:xfrm>
            <a:custGeom>
              <a:avLst/>
              <a:gdLst>
                <a:gd name="T0" fmla="*/ 387 w 409"/>
                <a:gd name="T1" fmla="*/ 14 h 69"/>
                <a:gd name="T2" fmla="*/ 337 w 409"/>
                <a:gd name="T3" fmla="*/ 6 h 69"/>
                <a:gd name="T4" fmla="*/ 205 w 409"/>
                <a:gd name="T5" fmla="*/ 10 h 69"/>
                <a:gd name="T6" fmla="*/ 72 w 409"/>
                <a:gd name="T7" fmla="*/ 6 h 69"/>
                <a:gd name="T8" fmla="*/ 22 w 409"/>
                <a:gd name="T9" fmla="*/ 14 h 69"/>
                <a:gd name="T10" fmla="*/ 7 w 409"/>
                <a:gd name="T11" fmla="*/ 44 h 69"/>
                <a:gd name="T12" fmla="*/ 206 w 409"/>
                <a:gd name="T13" fmla="*/ 69 h 69"/>
                <a:gd name="T14" fmla="*/ 402 w 409"/>
                <a:gd name="T15" fmla="*/ 44 h 69"/>
                <a:gd name="T16" fmla="*/ 387 w 409"/>
                <a:gd name="T17" fmla="*/ 1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9" h="69">
                  <a:moveTo>
                    <a:pt x="387" y="14"/>
                  </a:moveTo>
                  <a:cubicBezTo>
                    <a:pt x="372" y="0"/>
                    <a:pt x="337" y="6"/>
                    <a:pt x="337" y="6"/>
                  </a:cubicBezTo>
                  <a:cubicBezTo>
                    <a:pt x="205" y="10"/>
                    <a:pt x="205" y="10"/>
                    <a:pt x="205" y="10"/>
                  </a:cubicBezTo>
                  <a:cubicBezTo>
                    <a:pt x="72" y="6"/>
                    <a:pt x="72" y="6"/>
                    <a:pt x="72" y="6"/>
                  </a:cubicBezTo>
                  <a:cubicBezTo>
                    <a:pt x="72" y="6"/>
                    <a:pt x="37" y="0"/>
                    <a:pt x="22" y="14"/>
                  </a:cubicBezTo>
                  <a:cubicBezTo>
                    <a:pt x="14" y="22"/>
                    <a:pt x="0" y="41"/>
                    <a:pt x="7" y="44"/>
                  </a:cubicBezTo>
                  <a:cubicBezTo>
                    <a:pt x="16" y="48"/>
                    <a:pt x="54" y="69"/>
                    <a:pt x="206" y="69"/>
                  </a:cubicBezTo>
                  <a:cubicBezTo>
                    <a:pt x="329" y="69"/>
                    <a:pt x="394" y="48"/>
                    <a:pt x="402" y="44"/>
                  </a:cubicBezTo>
                  <a:cubicBezTo>
                    <a:pt x="409" y="41"/>
                    <a:pt x="396" y="22"/>
                    <a:pt x="387" y="14"/>
                  </a:cubicBezTo>
                  <a:close/>
                </a:path>
              </a:pathLst>
            </a:custGeom>
            <a:solidFill>
              <a:srgbClr val="EF91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6"/>
            <p:cNvSpPr/>
            <p:nvPr/>
          </p:nvSpPr>
          <p:spPr bwMode="auto">
            <a:xfrm>
              <a:off x="6489422" y="3037464"/>
              <a:ext cx="1556439" cy="1662771"/>
            </a:xfrm>
            <a:custGeom>
              <a:avLst/>
              <a:gdLst>
                <a:gd name="T0" fmla="*/ 446 w 495"/>
                <a:gd name="T1" fmla="*/ 87 h 529"/>
                <a:gd name="T2" fmla="*/ 358 w 495"/>
                <a:gd name="T3" fmla="*/ 5 h 529"/>
                <a:gd name="T4" fmla="*/ 247 w 495"/>
                <a:gd name="T5" fmla="*/ 0 h 529"/>
                <a:gd name="T6" fmla="*/ 137 w 495"/>
                <a:gd name="T7" fmla="*/ 5 h 529"/>
                <a:gd name="T8" fmla="*/ 49 w 495"/>
                <a:gd name="T9" fmla="*/ 87 h 529"/>
                <a:gd name="T10" fmla="*/ 10 w 495"/>
                <a:gd name="T11" fmla="*/ 436 h 529"/>
                <a:gd name="T12" fmla="*/ 127 w 495"/>
                <a:gd name="T13" fmla="*/ 529 h 529"/>
                <a:gd name="T14" fmla="*/ 240 w 495"/>
                <a:gd name="T15" fmla="*/ 529 h 529"/>
                <a:gd name="T16" fmla="*/ 255 w 495"/>
                <a:gd name="T17" fmla="*/ 529 h 529"/>
                <a:gd name="T18" fmla="*/ 368 w 495"/>
                <a:gd name="T19" fmla="*/ 529 h 529"/>
                <a:gd name="T20" fmla="*/ 485 w 495"/>
                <a:gd name="T21" fmla="*/ 436 h 529"/>
                <a:gd name="T22" fmla="*/ 446 w 495"/>
                <a:gd name="T23" fmla="*/ 87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95" h="529">
                  <a:moveTo>
                    <a:pt x="446" y="87"/>
                  </a:moveTo>
                  <a:cubicBezTo>
                    <a:pt x="438" y="39"/>
                    <a:pt x="426" y="11"/>
                    <a:pt x="358" y="5"/>
                  </a:cubicBezTo>
                  <a:cubicBezTo>
                    <a:pt x="345" y="4"/>
                    <a:pt x="296" y="0"/>
                    <a:pt x="247" y="0"/>
                  </a:cubicBezTo>
                  <a:cubicBezTo>
                    <a:pt x="198" y="0"/>
                    <a:pt x="150" y="4"/>
                    <a:pt x="137" y="5"/>
                  </a:cubicBezTo>
                  <a:cubicBezTo>
                    <a:pt x="69" y="11"/>
                    <a:pt x="57" y="39"/>
                    <a:pt x="49" y="87"/>
                  </a:cubicBezTo>
                  <a:cubicBezTo>
                    <a:pt x="41" y="136"/>
                    <a:pt x="0" y="342"/>
                    <a:pt x="10" y="436"/>
                  </a:cubicBezTo>
                  <a:cubicBezTo>
                    <a:pt x="20" y="524"/>
                    <a:pt x="84" y="529"/>
                    <a:pt x="127" y="529"/>
                  </a:cubicBezTo>
                  <a:cubicBezTo>
                    <a:pt x="240" y="529"/>
                    <a:pt x="240" y="529"/>
                    <a:pt x="240" y="529"/>
                  </a:cubicBezTo>
                  <a:cubicBezTo>
                    <a:pt x="255" y="529"/>
                    <a:pt x="255" y="529"/>
                    <a:pt x="255" y="529"/>
                  </a:cubicBezTo>
                  <a:cubicBezTo>
                    <a:pt x="368" y="529"/>
                    <a:pt x="368" y="529"/>
                    <a:pt x="368" y="529"/>
                  </a:cubicBezTo>
                  <a:cubicBezTo>
                    <a:pt x="411" y="529"/>
                    <a:pt x="475" y="524"/>
                    <a:pt x="485" y="436"/>
                  </a:cubicBezTo>
                  <a:cubicBezTo>
                    <a:pt x="495" y="342"/>
                    <a:pt x="454" y="136"/>
                    <a:pt x="446" y="87"/>
                  </a:cubicBezTo>
                  <a:close/>
                </a:path>
              </a:pathLst>
            </a:custGeom>
            <a:solidFill>
              <a:srgbClr val="E455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7"/>
            <p:cNvSpPr/>
            <p:nvPr/>
          </p:nvSpPr>
          <p:spPr bwMode="auto">
            <a:xfrm>
              <a:off x="6489422" y="3081326"/>
              <a:ext cx="499762" cy="1616250"/>
            </a:xfrm>
            <a:custGeom>
              <a:avLst/>
              <a:gdLst>
                <a:gd name="T0" fmla="*/ 49 w 159"/>
                <a:gd name="T1" fmla="*/ 73 h 514"/>
                <a:gd name="T2" fmla="*/ 10 w 159"/>
                <a:gd name="T3" fmla="*/ 422 h 514"/>
                <a:gd name="T4" fmla="*/ 99 w 159"/>
                <a:gd name="T5" fmla="*/ 514 h 514"/>
                <a:gd name="T6" fmla="*/ 155 w 159"/>
                <a:gd name="T7" fmla="*/ 339 h 514"/>
                <a:gd name="T8" fmla="*/ 95 w 159"/>
                <a:gd name="T9" fmla="*/ 0 h 514"/>
                <a:gd name="T10" fmla="*/ 49 w 159"/>
                <a:gd name="T11" fmla="*/ 73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514">
                  <a:moveTo>
                    <a:pt x="49" y="73"/>
                  </a:moveTo>
                  <a:cubicBezTo>
                    <a:pt x="41" y="122"/>
                    <a:pt x="0" y="328"/>
                    <a:pt x="10" y="422"/>
                  </a:cubicBezTo>
                  <a:cubicBezTo>
                    <a:pt x="18" y="492"/>
                    <a:pt x="60" y="510"/>
                    <a:pt x="99" y="514"/>
                  </a:cubicBezTo>
                  <a:cubicBezTo>
                    <a:pt x="126" y="456"/>
                    <a:pt x="154" y="387"/>
                    <a:pt x="155" y="339"/>
                  </a:cubicBezTo>
                  <a:cubicBezTo>
                    <a:pt x="159" y="141"/>
                    <a:pt x="128" y="61"/>
                    <a:pt x="95" y="0"/>
                  </a:cubicBezTo>
                  <a:cubicBezTo>
                    <a:pt x="63" y="13"/>
                    <a:pt x="55" y="38"/>
                    <a:pt x="49" y="73"/>
                  </a:cubicBezTo>
                  <a:close/>
                </a:path>
              </a:pathLst>
            </a:custGeom>
            <a:solidFill>
              <a:srgbClr val="C93A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8"/>
            <p:cNvSpPr/>
            <p:nvPr/>
          </p:nvSpPr>
          <p:spPr bwMode="auto">
            <a:xfrm>
              <a:off x="7546098" y="3081326"/>
              <a:ext cx="499762" cy="1616250"/>
            </a:xfrm>
            <a:custGeom>
              <a:avLst/>
              <a:gdLst>
                <a:gd name="T0" fmla="*/ 110 w 159"/>
                <a:gd name="T1" fmla="*/ 73 h 514"/>
                <a:gd name="T2" fmla="*/ 149 w 159"/>
                <a:gd name="T3" fmla="*/ 422 h 514"/>
                <a:gd name="T4" fmla="*/ 60 w 159"/>
                <a:gd name="T5" fmla="*/ 514 h 514"/>
                <a:gd name="T6" fmla="*/ 4 w 159"/>
                <a:gd name="T7" fmla="*/ 339 h 514"/>
                <a:gd name="T8" fmla="*/ 65 w 159"/>
                <a:gd name="T9" fmla="*/ 0 h 514"/>
                <a:gd name="T10" fmla="*/ 110 w 159"/>
                <a:gd name="T11" fmla="*/ 73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514">
                  <a:moveTo>
                    <a:pt x="110" y="73"/>
                  </a:moveTo>
                  <a:cubicBezTo>
                    <a:pt x="118" y="122"/>
                    <a:pt x="159" y="328"/>
                    <a:pt x="149" y="422"/>
                  </a:cubicBezTo>
                  <a:cubicBezTo>
                    <a:pt x="141" y="492"/>
                    <a:pt x="99" y="510"/>
                    <a:pt x="60" y="514"/>
                  </a:cubicBezTo>
                  <a:cubicBezTo>
                    <a:pt x="33" y="456"/>
                    <a:pt x="5" y="387"/>
                    <a:pt x="4" y="339"/>
                  </a:cubicBezTo>
                  <a:cubicBezTo>
                    <a:pt x="0" y="141"/>
                    <a:pt x="31" y="61"/>
                    <a:pt x="65" y="0"/>
                  </a:cubicBezTo>
                  <a:cubicBezTo>
                    <a:pt x="96" y="13"/>
                    <a:pt x="104" y="38"/>
                    <a:pt x="110" y="73"/>
                  </a:cubicBezTo>
                  <a:close/>
                </a:path>
              </a:pathLst>
            </a:custGeom>
            <a:solidFill>
              <a:srgbClr val="C93A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39"/>
            <p:cNvSpPr/>
            <p:nvPr/>
          </p:nvSpPr>
          <p:spPr bwMode="auto">
            <a:xfrm>
              <a:off x="8073772" y="6215468"/>
              <a:ext cx="176778" cy="217981"/>
            </a:xfrm>
            <a:custGeom>
              <a:avLst/>
              <a:gdLst>
                <a:gd name="T0" fmla="*/ 13 w 56"/>
                <a:gd name="T1" fmla="*/ 69 h 69"/>
                <a:gd name="T2" fmla="*/ 0 w 56"/>
                <a:gd name="T3" fmla="*/ 40 h 69"/>
                <a:gd name="T4" fmla="*/ 41 w 56"/>
                <a:gd name="T5" fmla="*/ 0 h 69"/>
                <a:gd name="T6" fmla="*/ 56 w 56"/>
                <a:gd name="T7" fmla="*/ 3 h 69"/>
                <a:gd name="T8" fmla="*/ 56 w 56"/>
                <a:gd name="T9" fmla="*/ 69 h 69"/>
                <a:gd name="T10" fmla="*/ 13 w 56"/>
                <a:gd name="T11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69">
                  <a:moveTo>
                    <a:pt x="13" y="69"/>
                  </a:moveTo>
                  <a:cubicBezTo>
                    <a:pt x="5" y="62"/>
                    <a:pt x="0" y="52"/>
                    <a:pt x="0" y="40"/>
                  </a:cubicBezTo>
                  <a:cubicBezTo>
                    <a:pt x="0" y="18"/>
                    <a:pt x="18" y="0"/>
                    <a:pt x="41" y="0"/>
                  </a:cubicBezTo>
                  <a:cubicBezTo>
                    <a:pt x="46" y="0"/>
                    <a:pt x="52" y="1"/>
                    <a:pt x="56" y="3"/>
                  </a:cubicBezTo>
                  <a:cubicBezTo>
                    <a:pt x="56" y="69"/>
                    <a:pt x="56" y="69"/>
                    <a:pt x="56" y="69"/>
                  </a:cubicBezTo>
                  <a:lnTo>
                    <a:pt x="13" y="69"/>
                  </a:lnTo>
                  <a:close/>
                </a:path>
              </a:pathLst>
            </a:custGeom>
            <a:solidFill>
              <a:srgbClr val="266B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Oval 40"/>
            <p:cNvSpPr>
              <a:spLocks noChangeArrowheads="1"/>
            </p:cNvSpPr>
            <p:nvPr/>
          </p:nvSpPr>
          <p:spPr bwMode="auto">
            <a:xfrm>
              <a:off x="8128267" y="6254014"/>
              <a:ext cx="200703" cy="200703"/>
            </a:xfrm>
            <a:prstGeom prst="ellipse">
              <a:avLst/>
            </a:prstGeom>
            <a:solidFill>
              <a:srgbClr val="2B31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Oval 41"/>
            <p:cNvSpPr>
              <a:spLocks noChangeArrowheads="1"/>
            </p:cNvSpPr>
            <p:nvPr/>
          </p:nvSpPr>
          <p:spPr bwMode="auto">
            <a:xfrm>
              <a:off x="8168142" y="6297876"/>
              <a:ext cx="119624" cy="119624"/>
            </a:xfrm>
            <a:prstGeom prst="ellipse">
              <a:avLst/>
            </a:prstGeom>
            <a:solidFill>
              <a:srgbClr val="4147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11721522" y="4611825"/>
            <a:ext cx="1269831" cy="2105336"/>
            <a:chOff x="4427905" y="4151294"/>
            <a:chExt cx="1476690" cy="2448300"/>
          </a:xfrm>
          <a:solidFill>
            <a:srgbClr val="DF4545"/>
          </a:solidFill>
        </p:grpSpPr>
        <p:sp>
          <p:nvSpPr>
            <p:cNvPr id="67" name="Freeform 65"/>
            <p:cNvSpPr/>
            <p:nvPr/>
          </p:nvSpPr>
          <p:spPr bwMode="auto">
            <a:xfrm>
              <a:off x="5632118" y="4946128"/>
              <a:ext cx="143549" cy="53166"/>
            </a:xfrm>
            <a:custGeom>
              <a:avLst/>
              <a:gdLst>
                <a:gd name="T0" fmla="*/ 46 w 46"/>
                <a:gd name="T1" fmla="*/ 8 h 17"/>
                <a:gd name="T2" fmla="*/ 37 w 46"/>
                <a:gd name="T3" fmla="*/ 17 h 17"/>
                <a:gd name="T4" fmla="*/ 9 w 46"/>
                <a:gd name="T5" fmla="*/ 17 h 17"/>
                <a:gd name="T6" fmla="*/ 0 w 46"/>
                <a:gd name="T7" fmla="*/ 8 h 17"/>
                <a:gd name="T8" fmla="*/ 0 w 46"/>
                <a:gd name="T9" fmla="*/ 8 h 17"/>
                <a:gd name="T10" fmla="*/ 9 w 46"/>
                <a:gd name="T11" fmla="*/ 0 h 17"/>
                <a:gd name="T12" fmla="*/ 37 w 46"/>
                <a:gd name="T13" fmla="*/ 0 h 17"/>
                <a:gd name="T14" fmla="*/ 46 w 46"/>
                <a:gd name="T15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6" h="17">
                  <a:moveTo>
                    <a:pt x="46" y="8"/>
                  </a:moveTo>
                  <a:cubicBezTo>
                    <a:pt x="46" y="13"/>
                    <a:pt x="42" y="17"/>
                    <a:pt x="37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0" y="13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42" y="0"/>
                    <a:pt x="46" y="4"/>
                    <a:pt x="4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E66F6F"/>
                </a:solidFill>
              </a:endParaRPr>
            </a:p>
          </p:txBody>
        </p:sp>
        <p:sp>
          <p:nvSpPr>
            <p:cNvPr id="68" name="Freeform 66"/>
            <p:cNvSpPr/>
            <p:nvPr/>
          </p:nvSpPr>
          <p:spPr bwMode="auto">
            <a:xfrm>
              <a:off x="4499679" y="4914228"/>
              <a:ext cx="75762" cy="1609605"/>
            </a:xfrm>
            <a:custGeom>
              <a:avLst/>
              <a:gdLst>
                <a:gd name="T0" fmla="*/ 24 w 24"/>
                <a:gd name="T1" fmla="*/ 507 h 512"/>
                <a:gd name="T2" fmla="*/ 12 w 24"/>
                <a:gd name="T3" fmla="*/ 512 h 512"/>
                <a:gd name="T4" fmla="*/ 12 w 24"/>
                <a:gd name="T5" fmla="*/ 512 h 512"/>
                <a:gd name="T6" fmla="*/ 0 w 24"/>
                <a:gd name="T7" fmla="*/ 507 h 512"/>
                <a:gd name="T8" fmla="*/ 0 w 24"/>
                <a:gd name="T9" fmla="*/ 5 h 512"/>
                <a:gd name="T10" fmla="*/ 12 w 24"/>
                <a:gd name="T11" fmla="*/ 0 h 512"/>
                <a:gd name="T12" fmla="*/ 12 w 24"/>
                <a:gd name="T13" fmla="*/ 0 h 512"/>
                <a:gd name="T14" fmla="*/ 24 w 24"/>
                <a:gd name="T15" fmla="*/ 5 h 512"/>
                <a:gd name="T16" fmla="*/ 24 w 24"/>
                <a:gd name="T17" fmla="*/ 507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512">
                  <a:moveTo>
                    <a:pt x="24" y="507"/>
                  </a:moveTo>
                  <a:cubicBezTo>
                    <a:pt x="24" y="510"/>
                    <a:pt x="19" y="512"/>
                    <a:pt x="12" y="512"/>
                  </a:cubicBezTo>
                  <a:cubicBezTo>
                    <a:pt x="12" y="512"/>
                    <a:pt x="12" y="512"/>
                    <a:pt x="12" y="512"/>
                  </a:cubicBezTo>
                  <a:cubicBezTo>
                    <a:pt x="5" y="512"/>
                    <a:pt x="0" y="510"/>
                    <a:pt x="0" y="50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5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9" y="0"/>
                    <a:pt x="24" y="2"/>
                    <a:pt x="24" y="5"/>
                  </a:cubicBezTo>
                  <a:lnTo>
                    <a:pt x="24" y="5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E66F6F"/>
                </a:solidFill>
              </a:endParaRPr>
            </a:p>
          </p:txBody>
        </p:sp>
        <p:sp>
          <p:nvSpPr>
            <p:cNvPr id="69" name="Freeform 67"/>
            <p:cNvSpPr/>
            <p:nvPr/>
          </p:nvSpPr>
          <p:spPr bwMode="auto">
            <a:xfrm>
              <a:off x="4538225" y="4914228"/>
              <a:ext cx="37216" cy="1609605"/>
            </a:xfrm>
            <a:custGeom>
              <a:avLst/>
              <a:gdLst>
                <a:gd name="T0" fmla="*/ 0 w 12"/>
                <a:gd name="T1" fmla="*/ 0 h 512"/>
                <a:gd name="T2" fmla="*/ 0 w 12"/>
                <a:gd name="T3" fmla="*/ 0 h 512"/>
                <a:gd name="T4" fmla="*/ 0 w 12"/>
                <a:gd name="T5" fmla="*/ 512 h 512"/>
                <a:gd name="T6" fmla="*/ 0 w 12"/>
                <a:gd name="T7" fmla="*/ 512 h 512"/>
                <a:gd name="T8" fmla="*/ 12 w 12"/>
                <a:gd name="T9" fmla="*/ 507 h 512"/>
                <a:gd name="T10" fmla="*/ 12 w 12"/>
                <a:gd name="T11" fmla="*/ 5 h 512"/>
                <a:gd name="T12" fmla="*/ 0 w 12"/>
                <a:gd name="T13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51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12"/>
                    <a:pt x="0" y="512"/>
                    <a:pt x="0" y="512"/>
                  </a:cubicBezTo>
                  <a:cubicBezTo>
                    <a:pt x="0" y="512"/>
                    <a:pt x="0" y="512"/>
                    <a:pt x="0" y="512"/>
                  </a:cubicBezTo>
                  <a:cubicBezTo>
                    <a:pt x="7" y="512"/>
                    <a:pt x="12" y="510"/>
                    <a:pt x="12" y="507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2"/>
                    <a:pt x="7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E66F6F"/>
                </a:solidFill>
              </a:endParaRPr>
            </a:p>
          </p:txBody>
        </p:sp>
        <p:sp>
          <p:nvSpPr>
            <p:cNvPr id="70" name="Oval 68"/>
            <p:cNvSpPr>
              <a:spLocks noChangeArrowheads="1"/>
            </p:cNvSpPr>
            <p:nvPr/>
          </p:nvSpPr>
          <p:spPr bwMode="auto">
            <a:xfrm>
              <a:off x="4499679" y="4914228"/>
              <a:ext cx="75762" cy="319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E66F6F"/>
                </a:solidFill>
              </a:endParaRPr>
            </a:p>
          </p:txBody>
        </p:sp>
        <p:sp>
          <p:nvSpPr>
            <p:cNvPr id="71" name="Freeform 69"/>
            <p:cNvSpPr/>
            <p:nvPr/>
          </p:nvSpPr>
          <p:spPr bwMode="auto">
            <a:xfrm>
              <a:off x="5761046" y="4914228"/>
              <a:ext cx="74433" cy="1609605"/>
            </a:xfrm>
            <a:custGeom>
              <a:avLst/>
              <a:gdLst>
                <a:gd name="T0" fmla="*/ 24 w 24"/>
                <a:gd name="T1" fmla="*/ 507 h 512"/>
                <a:gd name="T2" fmla="*/ 12 w 24"/>
                <a:gd name="T3" fmla="*/ 512 h 512"/>
                <a:gd name="T4" fmla="*/ 12 w 24"/>
                <a:gd name="T5" fmla="*/ 512 h 512"/>
                <a:gd name="T6" fmla="*/ 0 w 24"/>
                <a:gd name="T7" fmla="*/ 507 h 512"/>
                <a:gd name="T8" fmla="*/ 0 w 24"/>
                <a:gd name="T9" fmla="*/ 5 h 512"/>
                <a:gd name="T10" fmla="*/ 12 w 24"/>
                <a:gd name="T11" fmla="*/ 0 h 512"/>
                <a:gd name="T12" fmla="*/ 12 w 24"/>
                <a:gd name="T13" fmla="*/ 0 h 512"/>
                <a:gd name="T14" fmla="*/ 24 w 24"/>
                <a:gd name="T15" fmla="*/ 5 h 512"/>
                <a:gd name="T16" fmla="*/ 24 w 24"/>
                <a:gd name="T17" fmla="*/ 507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512">
                  <a:moveTo>
                    <a:pt x="24" y="507"/>
                  </a:moveTo>
                  <a:cubicBezTo>
                    <a:pt x="24" y="510"/>
                    <a:pt x="19" y="512"/>
                    <a:pt x="12" y="512"/>
                  </a:cubicBezTo>
                  <a:cubicBezTo>
                    <a:pt x="12" y="512"/>
                    <a:pt x="12" y="512"/>
                    <a:pt x="12" y="512"/>
                  </a:cubicBezTo>
                  <a:cubicBezTo>
                    <a:pt x="5" y="512"/>
                    <a:pt x="0" y="510"/>
                    <a:pt x="0" y="50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5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9" y="0"/>
                    <a:pt x="24" y="2"/>
                    <a:pt x="24" y="5"/>
                  </a:cubicBezTo>
                  <a:lnTo>
                    <a:pt x="24" y="5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E66F6F"/>
                </a:solidFill>
              </a:endParaRPr>
            </a:p>
          </p:txBody>
        </p:sp>
        <p:sp>
          <p:nvSpPr>
            <p:cNvPr id="72" name="Freeform 70"/>
            <p:cNvSpPr/>
            <p:nvPr/>
          </p:nvSpPr>
          <p:spPr bwMode="auto">
            <a:xfrm>
              <a:off x="5798262" y="4914228"/>
              <a:ext cx="37216" cy="1609605"/>
            </a:xfrm>
            <a:custGeom>
              <a:avLst/>
              <a:gdLst>
                <a:gd name="T0" fmla="*/ 0 w 12"/>
                <a:gd name="T1" fmla="*/ 0 h 512"/>
                <a:gd name="T2" fmla="*/ 0 w 12"/>
                <a:gd name="T3" fmla="*/ 0 h 512"/>
                <a:gd name="T4" fmla="*/ 0 w 12"/>
                <a:gd name="T5" fmla="*/ 512 h 512"/>
                <a:gd name="T6" fmla="*/ 0 w 12"/>
                <a:gd name="T7" fmla="*/ 512 h 512"/>
                <a:gd name="T8" fmla="*/ 12 w 12"/>
                <a:gd name="T9" fmla="*/ 507 h 512"/>
                <a:gd name="T10" fmla="*/ 12 w 12"/>
                <a:gd name="T11" fmla="*/ 5 h 512"/>
                <a:gd name="T12" fmla="*/ 0 w 12"/>
                <a:gd name="T13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51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12"/>
                    <a:pt x="0" y="512"/>
                    <a:pt x="0" y="512"/>
                  </a:cubicBezTo>
                  <a:cubicBezTo>
                    <a:pt x="0" y="512"/>
                    <a:pt x="0" y="512"/>
                    <a:pt x="0" y="512"/>
                  </a:cubicBezTo>
                  <a:cubicBezTo>
                    <a:pt x="7" y="512"/>
                    <a:pt x="12" y="510"/>
                    <a:pt x="12" y="507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2"/>
                    <a:pt x="7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E66F6F"/>
                </a:solidFill>
              </a:endParaRPr>
            </a:p>
          </p:txBody>
        </p:sp>
        <p:sp>
          <p:nvSpPr>
            <p:cNvPr id="73" name="Oval 71"/>
            <p:cNvSpPr>
              <a:spLocks noChangeArrowheads="1"/>
            </p:cNvSpPr>
            <p:nvPr/>
          </p:nvSpPr>
          <p:spPr bwMode="auto">
            <a:xfrm>
              <a:off x="5761046" y="4914228"/>
              <a:ext cx="74433" cy="319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E66F6F"/>
                </a:solidFill>
              </a:endParaRPr>
            </a:p>
          </p:txBody>
        </p:sp>
        <p:sp>
          <p:nvSpPr>
            <p:cNvPr id="74" name="Freeform 72"/>
            <p:cNvSpPr/>
            <p:nvPr/>
          </p:nvSpPr>
          <p:spPr bwMode="auto">
            <a:xfrm>
              <a:off x="4563479" y="4946128"/>
              <a:ext cx="143549" cy="53166"/>
            </a:xfrm>
            <a:custGeom>
              <a:avLst/>
              <a:gdLst>
                <a:gd name="T0" fmla="*/ 46 w 46"/>
                <a:gd name="T1" fmla="*/ 8 h 17"/>
                <a:gd name="T2" fmla="*/ 37 w 46"/>
                <a:gd name="T3" fmla="*/ 17 h 17"/>
                <a:gd name="T4" fmla="*/ 9 w 46"/>
                <a:gd name="T5" fmla="*/ 17 h 17"/>
                <a:gd name="T6" fmla="*/ 0 w 46"/>
                <a:gd name="T7" fmla="*/ 8 h 17"/>
                <a:gd name="T8" fmla="*/ 0 w 46"/>
                <a:gd name="T9" fmla="*/ 8 h 17"/>
                <a:gd name="T10" fmla="*/ 9 w 46"/>
                <a:gd name="T11" fmla="*/ 0 h 17"/>
                <a:gd name="T12" fmla="*/ 37 w 46"/>
                <a:gd name="T13" fmla="*/ 0 h 17"/>
                <a:gd name="T14" fmla="*/ 46 w 46"/>
                <a:gd name="T15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6" h="17">
                  <a:moveTo>
                    <a:pt x="46" y="8"/>
                  </a:moveTo>
                  <a:cubicBezTo>
                    <a:pt x="46" y="13"/>
                    <a:pt x="42" y="17"/>
                    <a:pt x="37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0" y="13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42" y="0"/>
                    <a:pt x="46" y="4"/>
                    <a:pt x="4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E66F6F"/>
                </a:solidFill>
              </a:endParaRPr>
            </a:p>
          </p:txBody>
        </p:sp>
        <p:sp>
          <p:nvSpPr>
            <p:cNvPr id="75" name="Freeform 73"/>
            <p:cNvSpPr/>
            <p:nvPr/>
          </p:nvSpPr>
          <p:spPr bwMode="auto">
            <a:xfrm>
              <a:off x="4453159" y="5348861"/>
              <a:ext cx="241906" cy="62471"/>
            </a:xfrm>
            <a:custGeom>
              <a:avLst/>
              <a:gdLst>
                <a:gd name="T0" fmla="*/ 0 w 77"/>
                <a:gd name="T1" fmla="*/ 16 h 20"/>
                <a:gd name="T2" fmla="*/ 10 w 77"/>
                <a:gd name="T3" fmla="*/ 2 h 20"/>
                <a:gd name="T4" fmla="*/ 72 w 77"/>
                <a:gd name="T5" fmla="*/ 0 h 20"/>
                <a:gd name="T6" fmla="*/ 72 w 77"/>
                <a:gd name="T7" fmla="*/ 0 h 20"/>
                <a:gd name="T8" fmla="*/ 77 w 77"/>
                <a:gd name="T9" fmla="*/ 5 h 20"/>
                <a:gd name="T10" fmla="*/ 72 w 77"/>
                <a:gd name="T11" fmla="*/ 10 h 20"/>
                <a:gd name="T12" fmla="*/ 12 w 77"/>
                <a:gd name="T13" fmla="*/ 11 h 20"/>
                <a:gd name="T14" fmla="*/ 9 w 77"/>
                <a:gd name="T15" fmla="*/ 18 h 20"/>
                <a:gd name="T16" fmla="*/ 4 w 77"/>
                <a:gd name="T17" fmla="*/ 20 h 20"/>
                <a:gd name="T18" fmla="*/ 0 w 77"/>
                <a:gd name="T19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7" h="20">
                  <a:moveTo>
                    <a:pt x="0" y="16"/>
                  </a:moveTo>
                  <a:cubicBezTo>
                    <a:pt x="3" y="9"/>
                    <a:pt x="5" y="2"/>
                    <a:pt x="10" y="2"/>
                  </a:cubicBezTo>
                  <a:cubicBezTo>
                    <a:pt x="13" y="1"/>
                    <a:pt x="58" y="1"/>
                    <a:pt x="72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4" y="0"/>
                    <a:pt x="77" y="2"/>
                    <a:pt x="77" y="5"/>
                  </a:cubicBezTo>
                  <a:cubicBezTo>
                    <a:pt x="77" y="8"/>
                    <a:pt x="75" y="10"/>
                    <a:pt x="72" y="10"/>
                  </a:cubicBezTo>
                  <a:cubicBezTo>
                    <a:pt x="51" y="10"/>
                    <a:pt x="19" y="11"/>
                    <a:pt x="12" y="11"/>
                  </a:cubicBezTo>
                  <a:cubicBezTo>
                    <a:pt x="11" y="13"/>
                    <a:pt x="10" y="16"/>
                    <a:pt x="9" y="18"/>
                  </a:cubicBezTo>
                  <a:cubicBezTo>
                    <a:pt x="9" y="20"/>
                    <a:pt x="8" y="20"/>
                    <a:pt x="4" y="20"/>
                  </a:cubicBezTo>
                  <a:cubicBezTo>
                    <a:pt x="0" y="20"/>
                    <a:pt x="0" y="17"/>
                    <a:pt x="0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E66F6F"/>
                </a:solidFill>
              </a:endParaRPr>
            </a:p>
          </p:txBody>
        </p:sp>
        <p:sp>
          <p:nvSpPr>
            <p:cNvPr id="76" name="Freeform 74"/>
            <p:cNvSpPr/>
            <p:nvPr/>
          </p:nvSpPr>
          <p:spPr bwMode="auto">
            <a:xfrm>
              <a:off x="4572783" y="4151294"/>
              <a:ext cx="1200226" cy="958320"/>
            </a:xfrm>
            <a:custGeom>
              <a:avLst/>
              <a:gdLst>
                <a:gd name="T0" fmla="*/ 358 w 382"/>
                <a:gd name="T1" fmla="*/ 51 h 305"/>
                <a:gd name="T2" fmla="*/ 290 w 382"/>
                <a:gd name="T3" fmla="*/ 3 h 305"/>
                <a:gd name="T4" fmla="*/ 190 w 382"/>
                <a:gd name="T5" fmla="*/ 0 h 305"/>
                <a:gd name="T6" fmla="*/ 91 w 382"/>
                <a:gd name="T7" fmla="*/ 3 h 305"/>
                <a:gd name="T8" fmla="*/ 24 w 382"/>
                <a:gd name="T9" fmla="*/ 51 h 305"/>
                <a:gd name="T10" fmla="*/ 8 w 382"/>
                <a:gd name="T11" fmla="*/ 279 h 305"/>
                <a:gd name="T12" fmla="*/ 197 w 382"/>
                <a:gd name="T13" fmla="*/ 297 h 305"/>
                <a:gd name="T14" fmla="*/ 374 w 382"/>
                <a:gd name="T15" fmla="*/ 279 h 305"/>
                <a:gd name="T16" fmla="*/ 358 w 382"/>
                <a:gd name="T17" fmla="*/ 51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2" h="305">
                  <a:moveTo>
                    <a:pt x="358" y="51"/>
                  </a:moveTo>
                  <a:cubicBezTo>
                    <a:pt x="352" y="23"/>
                    <a:pt x="343" y="6"/>
                    <a:pt x="290" y="3"/>
                  </a:cubicBezTo>
                  <a:cubicBezTo>
                    <a:pt x="281" y="2"/>
                    <a:pt x="228" y="0"/>
                    <a:pt x="190" y="0"/>
                  </a:cubicBezTo>
                  <a:cubicBezTo>
                    <a:pt x="153" y="0"/>
                    <a:pt x="101" y="2"/>
                    <a:pt x="91" y="3"/>
                  </a:cubicBezTo>
                  <a:cubicBezTo>
                    <a:pt x="39" y="6"/>
                    <a:pt x="30" y="23"/>
                    <a:pt x="24" y="51"/>
                  </a:cubicBezTo>
                  <a:cubicBezTo>
                    <a:pt x="18" y="79"/>
                    <a:pt x="0" y="223"/>
                    <a:pt x="8" y="279"/>
                  </a:cubicBezTo>
                  <a:cubicBezTo>
                    <a:pt x="12" y="305"/>
                    <a:pt x="105" y="298"/>
                    <a:pt x="197" y="297"/>
                  </a:cubicBezTo>
                  <a:cubicBezTo>
                    <a:pt x="284" y="297"/>
                    <a:pt x="370" y="304"/>
                    <a:pt x="374" y="279"/>
                  </a:cubicBezTo>
                  <a:cubicBezTo>
                    <a:pt x="382" y="223"/>
                    <a:pt x="364" y="79"/>
                    <a:pt x="358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E66F6F"/>
                </a:solidFill>
              </a:endParaRPr>
            </a:p>
          </p:txBody>
        </p:sp>
        <p:sp>
          <p:nvSpPr>
            <p:cNvPr id="77" name="Freeform 75"/>
            <p:cNvSpPr/>
            <p:nvPr/>
          </p:nvSpPr>
          <p:spPr bwMode="auto">
            <a:xfrm>
              <a:off x="4427905" y="5319619"/>
              <a:ext cx="78420" cy="1279975"/>
            </a:xfrm>
            <a:custGeom>
              <a:avLst/>
              <a:gdLst>
                <a:gd name="T0" fmla="*/ 25 w 25"/>
                <a:gd name="T1" fmla="*/ 403 h 407"/>
                <a:gd name="T2" fmla="*/ 13 w 25"/>
                <a:gd name="T3" fmla="*/ 407 h 407"/>
                <a:gd name="T4" fmla="*/ 13 w 25"/>
                <a:gd name="T5" fmla="*/ 407 h 407"/>
                <a:gd name="T6" fmla="*/ 0 w 25"/>
                <a:gd name="T7" fmla="*/ 403 h 407"/>
                <a:gd name="T8" fmla="*/ 0 w 25"/>
                <a:gd name="T9" fmla="*/ 5 h 407"/>
                <a:gd name="T10" fmla="*/ 13 w 25"/>
                <a:gd name="T11" fmla="*/ 0 h 407"/>
                <a:gd name="T12" fmla="*/ 13 w 25"/>
                <a:gd name="T13" fmla="*/ 0 h 407"/>
                <a:gd name="T14" fmla="*/ 25 w 25"/>
                <a:gd name="T15" fmla="*/ 5 h 407"/>
                <a:gd name="T16" fmla="*/ 25 w 25"/>
                <a:gd name="T17" fmla="*/ 403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407">
                  <a:moveTo>
                    <a:pt x="25" y="403"/>
                  </a:moveTo>
                  <a:cubicBezTo>
                    <a:pt x="25" y="405"/>
                    <a:pt x="19" y="407"/>
                    <a:pt x="13" y="407"/>
                  </a:cubicBezTo>
                  <a:cubicBezTo>
                    <a:pt x="13" y="407"/>
                    <a:pt x="13" y="407"/>
                    <a:pt x="13" y="407"/>
                  </a:cubicBezTo>
                  <a:cubicBezTo>
                    <a:pt x="6" y="407"/>
                    <a:pt x="0" y="405"/>
                    <a:pt x="0" y="40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6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9" y="0"/>
                    <a:pt x="25" y="2"/>
                    <a:pt x="25" y="5"/>
                  </a:cubicBezTo>
                  <a:lnTo>
                    <a:pt x="25" y="4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E66F6F"/>
                </a:solidFill>
              </a:endParaRPr>
            </a:p>
          </p:txBody>
        </p:sp>
        <p:sp>
          <p:nvSpPr>
            <p:cNvPr id="78" name="Freeform 76"/>
            <p:cNvSpPr/>
            <p:nvPr/>
          </p:nvSpPr>
          <p:spPr bwMode="auto">
            <a:xfrm>
              <a:off x="4465121" y="5319619"/>
              <a:ext cx="41204" cy="1279975"/>
            </a:xfrm>
            <a:custGeom>
              <a:avLst/>
              <a:gdLst>
                <a:gd name="T0" fmla="*/ 1 w 13"/>
                <a:gd name="T1" fmla="*/ 0 h 407"/>
                <a:gd name="T2" fmla="*/ 0 w 13"/>
                <a:gd name="T3" fmla="*/ 0 h 407"/>
                <a:gd name="T4" fmla="*/ 0 w 13"/>
                <a:gd name="T5" fmla="*/ 407 h 407"/>
                <a:gd name="T6" fmla="*/ 1 w 13"/>
                <a:gd name="T7" fmla="*/ 407 h 407"/>
                <a:gd name="T8" fmla="*/ 13 w 13"/>
                <a:gd name="T9" fmla="*/ 403 h 407"/>
                <a:gd name="T10" fmla="*/ 13 w 13"/>
                <a:gd name="T11" fmla="*/ 5 h 407"/>
                <a:gd name="T12" fmla="*/ 1 w 13"/>
                <a:gd name="T13" fmla="*/ 0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407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0" y="407"/>
                    <a:pt x="0" y="407"/>
                    <a:pt x="1" y="407"/>
                  </a:cubicBezTo>
                  <a:cubicBezTo>
                    <a:pt x="7" y="407"/>
                    <a:pt x="13" y="405"/>
                    <a:pt x="13" y="403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2"/>
                    <a:pt x="7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E66F6F"/>
                </a:solidFill>
              </a:endParaRPr>
            </a:p>
          </p:txBody>
        </p:sp>
        <p:sp>
          <p:nvSpPr>
            <p:cNvPr id="79" name="Oval 77"/>
            <p:cNvSpPr>
              <a:spLocks noChangeArrowheads="1"/>
            </p:cNvSpPr>
            <p:nvPr/>
          </p:nvSpPr>
          <p:spPr bwMode="auto">
            <a:xfrm>
              <a:off x="4427905" y="5319619"/>
              <a:ext cx="78420" cy="2924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E66F6F"/>
                </a:solidFill>
              </a:endParaRPr>
            </a:p>
          </p:txBody>
        </p:sp>
        <p:sp>
          <p:nvSpPr>
            <p:cNvPr id="80" name="Freeform 78"/>
            <p:cNvSpPr/>
            <p:nvPr/>
          </p:nvSpPr>
          <p:spPr bwMode="auto">
            <a:xfrm>
              <a:off x="5641422" y="5358165"/>
              <a:ext cx="241906" cy="62471"/>
            </a:xfrm>
            <a:custGeom>
              <a:avLst/>
              <a:gdLst>
                <a:gd name="T0" fmla="*/ 77 w 77"/>
                <a:gd name="T1" fmla="*/ 15 h 20"/>
                <a:gd name="T2" fmla="*/ 66 w 77"/>
                <a:gd name="T3" fmla="*/ 1 h 20"/>
                <a:gd name="T4" fmla="*/ 5 w 77"/>
                <a:gd name="T5" fmla="*/ 0 h 20"/>
                <a:gd name="T6" fmla="*/ 5 w 77"/>
                <a:gd name="T7" fmla="*/ 0 h 20"/>
                <a:gd name="T8" fmla="*/ 0 w 77"/>
                <a:gd name="T9" fmla="*/ 4 h 20"/>
                <a:gd name="T10" fmla="*/ 5 w 77"/>
                <a:gd name="T11" fmla="*/ 9 h 20"/>
                <a:gd name="T12" fmla="*/ 64 w 77"/>
                <a:gd name="T13" fmla="*/ 11 h 20"/>
                <a:gd name="T14" fmla="*/ 67 w 77"/>
                <a:gd name="T15" fmla="*/ 17 h 20"/>
                <a:gd name="T16" fmla="*/ 72 w 77"/>
                <a:gd name="T17" fmla="*/ 20 h 20"/>
                <a:gd name="T18" fmla="*/ 77 w 77"/>
                <a:gd name="T19" fmla="*/ 1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7" h="20">
                  <a:moveTo>
                    <a:pt x="77" y="15"/>
                  </a:moveTo>
                  <a:cubicBezTo>
                    <a:pt x="74" y="8"/>
                    <a:pt x="72" y="2"/>
                    <a:pt x="66" y="1"/>
                  </a:cubicBezTo>
                  <a:cubicBezTo>
                    <a:pt x="64" y="1"/>
                    <a:pt x="19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26" y="10"/>
                    <a:pt x="58" y="10"/>
                    <a:pt x="64" y="11"/>
                  </a:cubicBezTo>
                  <a:cubicBezTo>
                    <a:pt x="65" y="12"/>
                    <a:pt x="67" y="16"/>
                    <a:pt x="67" y="17"/>
                  </a:cubicBezTo>
                  <a:cubicBezTo>
                    <a:pt x="68" y="19"/>
                    <a:pt x="69" y="20"/>
                    <a:pt x="72" y="20"/>
                  </a:cubicBezTo>
                  <a:cubicBezTo>
                    <a:pt x="77" y="19"/>
                    <a:pt x="77" y="17"/>
                    <a:pt x="77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E66F6F"/>
                </a:solidFill>
              </a:endParaRPr>
            </a:p>
          </p:txBody>
        </p:sp>
        <p:sp>
          <p:nvSpPr>
            <p:cNvPr id="81" name="Freeform 79"/>
            <p:cNvSpPr/>
            <p:nvPr/>
          </p:nvSpPr>
          <p:spPr bwMode="auto">
            <a:xfrm>
              <a:off x="4499679" y="5203983"/>
              <a:ext cx="1333141" cy="260514"/>
            </a:xfrm>
            <a:custGeom>
              <a:avLst/>
              <a:gdLst>
                <a:gd name="T0" fmla="*/ 415 w 424"/>
                <a:gd name="T1" fmla="*/ 11 h 83"/>
                <a:gd name="T2" fmla="*/ 349 w 424"/>
                <a:gd name="T3" fmla="*/ 30 h 83"/>
                <a:gd name="T4" fmla="*/ 212 w 424"/>
                <a:gd name="T5" fmla="*/ 33 h 83"/>
                <a:gd name="T6" fmla="*/ 75 w 424"/>
                <a:gd name="T7" fmla="*/ 30 h 83"/>
                <a:gd name="T8" fmla="*/ 9 w 424"/>
                <a:gd name="T9" fmla="*/ 13 h 83"/>
                <a:gd name="T10" fmla="*/ 8 w 424"/>
                <a:gd name="T11" fmla="*/ 59 h 83"/>
                <a:gd name="T12" fmla="*/ 213 w 424"/>
                <a:gd name="T13" fmla="*/ 83 h 83"/>
                <a:gd name="T14" fmla="*/ 416 w 424"/>
                <a:gd name="T15" fmla="*/ 59 h 83"/>
                <a:gd name="T16" fmla="*/ 415 w 424"/>
                <a:gd name="T17" fmla="*/ 1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4" h="83">
                  <a:moveTo>
                    <a:pt x="415" y="11"/>
                  </a:moveTo>
                  <a:cubicBezTo>
                    <a:pt x="400" y="0"/>
                    <a:pt x="349" y="30"/>
                    <a:pt x="349" y="30"/>
                  </a:cubicBezTo>
                  <a:cubicBezTo>
                    <a:pt x="212" y="33"/>
                    <a:pt x="212" y="33"/>
                    <a:pt x="212" y="33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75" y="30"/>
                    <a:pt x="24" y="2"/>
                    <a:pt x="9" y="13"/>
                  </a:cubicBezTo>
                  <a:cubicBezTo>
                    <a:pt x="0" y="19"/>
                    <a:pt x="0" y="57"/>
                    <a:pt x="8" y="59"/>
                  </a:cubicBezTo>
                  <a:cubicBezTo>
                    <a:pt x="17" y="63"/>
                    <a:pt x="57" y="83"/>
                    <a:pt x="213" y="83"/>
                  </a:cubicBezTo>
                  <a:cubicBezTo>
                    <a:pt x="340" y="83"/>
                    <a:pt x="407" y="63"/>
                    <a:pt x="416" y="59"/>
                  </a:cubicBezTo>
                  <a:cubicBezTo>
                    <a:pt x="423" y="57"/>
                    <a:pt x="424" y="18"/>
                    <a:pt x="415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E66F6F"/>
                </a:solidFill>
              </a:endParaRPr>
            </a:p>
          </p:txBody>
        </p:sp>
        <p:sp>
          <p:nvSpPr>
            <p:cNvPr id="82" name="Freeform 80"/>
            <p:cNvSpPr/>
            <p:nvPr/>
          </p:nvSpPr>
          <p:spPr bwMode="auto">
            <a:xfrm>
              <a:off x="4506326" y="5203983"/>
              <a:ext cx="1326495" cy="225956"/>
            </a:xfrm>
            <a:custGeom>
              <a:avLst/>
              <a:gdLst>
                <a:gd name="T0" fmla="*/ 413 w 422"/>
                <a:gd name="T1" fmla="*/ 11 h 72"/>
                <a:gd name="T2" fmla="*/ 347 w 422"/>
                <a:gd name="T3" fmla="*/ 30 h 72"/>
                <a:gd name="T4" fmla="*/ 210 w 422"/>
                <a:gd name="T5" fmla="*/ 33 h 72"/>
                <a:gd name="T6" fmla="*/ 73 w 422"/>
                <a:gd name="T7" fmla="*/ 30 h 72"/>
                <a:gd name="T8" fmla="*/ 7 w 422"/>
                <a:gd name="T9" fmla="*/ 13 h 72"/>
                <a:gd name="T10" fmla="*/ 0 w 422"/>
                <a:gd name="T11" fmla="*/ 37 h 72"/>
                <a:gd name="T12" fmla="*/ 133 w 422"/>
                <a:gd name="T13" fmla="*/ 55 h 72"/>
                <a:gd name="T14" fmla="*/ 360 w 422"/>
                <a:gd name="T15" fmla="*/ 72 h 72"/>
                <a:gd name="T16" fmla="*/ 414 w 422"/>
                <a:gd name="T17" fmla="*/ 59 h 72"/>
                <a:gd name="T18" fmla="*/ 413 w 422"/>
                <a:gd name="T19" fmla="*/ 11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2" h="72">
                  <a:moveTo>
                    <a:pt x="413" y="11"/>
                  </a:moveTo>
                  <a:cubicBezTo>
                    <a:pt x="398" y="0"/>
                    <a:pt x="347" y="30"/>
                    <a:pt x="347" y="30"/>
                  </a:cubicBezTo>
                  <a:cubicBezTo>
                    <a:pt x="210" y="33"/>
                    <a:pt x="210" y="33"/>
                    <a:pt x="210" y="33"/>
                  </a:cubicBezTo>
                  <a:cubicBezTo>
                    <a:pt x="73" y="30"/>
                    <a:pt x="73" y="30"/>
                    <a:pt x="73" y="30"/>
                  </a:cubicBezTo>
                  <a:cubicBezTo>
                    <a:pt x="73" y="30"/>
                    <a:pt x="22" y="2"/>
                    <a:pt x="7" y="13"/>
                  </a:cubicBezTo>
                  <a:cubicBezTo>
                    <a:pt x="3" y="16"/>
                    <a:pt x="0" y="26"/>
                    <a:pt x="0" y="37"/>
                  </a:cubicBezTo>
                  <a:cubicBezTo>
                    <a:pt x="32" y="44"/>
                    <a:pt x="77" y="52"/>
                    <a:pt x="133" y="55"/>
                  </a:cubicBezTo>
                  <a:cubicBezTo>
                    <a:pt x="268" y="61"/>
                    <a:pt x="314" y="49"/>
                    <a:pt x="360" y="72"/>
                  </a:cubicBezTo>
                  <a:cubicBezTo>
                    <a:pt x="392" y="66"/>
                    <a:pt x="410" y="61"/>
                    <a:pt x="414" y="59"/>
                  </a:cubicBezTo>
                  <a:cubicBezTo>
                    <a:pt x="421" y="57"/>
                    <a:pt x="422" y="18"/>
                    <a:pt x="413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E66F6F"/>
                </a:solidFill>
              </a:endParaRPr>
            </a:p>
          </p:txBody>
        </p:sp>
        <p:sp>
          <p:nvSpPr>
            <p:cNvPr id="83" name="Freeform 81"/>
            <p:cNvSpPr/>
            <p:nvPr/>
          </p:nvSpPr>
          <p:spPr bwMode="auto">
            <a:xfrm>
              <a:off x="4499679" y="5169425"/>
              <a:ext cx="1330483" cy="159498"/>
            </a:xfrm>
            <a:custGeom>
              <a:avLst/>
              <a:gdLst>
                <a:gd name="T0" fmla="*/ 400 w 423"/>
                <a:gd name="T1" fmla="*/ 8 h 51"/>
                <a:gd name="T2" fmla="*/ 370 w 423"/>
                <a:gd name="T3" fmla="*/ 0 h 51"/>
                <a:gd name="T4" fmla="*/ 62 w 423"/>
                <a:gd name="T5" fmla="*/ 0 h 51"/>
                <a:gd name="T6" fmla="*/ 24 w 423"/>
                <a:gd name="T7" fmla="*/ 8 h 51"/>
                <a:gd name="T8" fmla="*/ 8 w 423"/>
                <a:gd name="T9" fmla="*/ 31 h 51"/>
                <a:gd name="T10" fmla="*/ 213 w 423"/>
                <a:gd name="T11" fmla="*/ 51 h 51"/>
                <a:gd name="T12" fmla="*/ 416 w 423"/>
                <a:gd name="T13" fmla="*/ 31 h 51"/>
                <a:gd name="T14" fmla="*/ 400 w 423"/>
                <a:gd name="T15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3" h="51">
                  <a:moveTo>
                    <a:pt x="400" y="8"/>
                  </a:moveTo>
                  <a:cubicBezTo>
                    <a:pt x="393" y="2"/>
                    <a:pt x="381" y="1"/>
                    <a:pt x="370" y="0"/>
                  </a:cubicBezTo>
                  <a:cubicBezTo>
                    <a:pt x="359" y="0"/>
                    <a:pt x="70" y="1"/>
                    <a:pt x="62" y="0"/>
                  </a:cubicBezTo>
                  <a:cubicBezTo>
                    <a:pt x="51" y="0"/>
                    <a:pt x="33" y="1"/>
                    <a:pt x="24" y="8"/>
                  </a:cubicBezTo>
                  <a:cubicBezTo>
                    <a:pt x="15" y="14"/>
                    <a:pt x="0" y="28"/>
                    <a:pt x="8" y="31"/>
                  </a:cubicBezTo>
                  <a:cubicBezTo>
                    <a:pt x="17" y="34"/>
                    <a:pt x="57" y="51"/>
                    <a:pt x="213" y="51"/>
                  </a:cubicBezTo>
                  <a:cubicBezTo>
                    <a:pt x="340" y="51"/>
                    <a:pt x="407" y="34"/>
                    <a:pt x="416" y="31"/>
                  </a:cubicBezTo>
                  <a:cubicBezTo>
                    <a:pt x="423" y="28"/>
                    <a:pt x="409" y="14"/>
                    <a:pt x="40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E66F6F"/>
                </a:solidFill>
              </a:endParaRPr>
            </a:p>
          </p:txBody>
        </p:sp>
        <p:sp>
          <p:nvSpPr>
            <p:cNvPr id="84" name="Freeform 82"/>
            <p:cNvSpPr/>
            <p:nvPr/>
          </p:nvSpPr>
          <p:spPr bwMode="auto">
            <a:xfrm>
              <a:off x="5830162" y="5319619"/>
              <a:ext cx="74433" cy="1279975"/>
            </a:xfrm>
            <a:custGeom>
              <a:avLst/>
              <a:gdLst>
                <a:gd name="T0" fmla="*/ 24 w 24"/>
                <a:gd name="T1" fmla="*/ 403 h 407"/>
                <a:gd name="T2" fmla="*/ 12 w 24"/>
                <a:gd name="T3" fmla="*/ 407 h 407"/>
                <a:gd name="T4" fmla="*/ 12 w 24"/>
                <a:gd name="T5" fmla="*/ 407 h 407"/>
                <a:gd name="T6" fmla="*/ 0 w 24"/>
                <a:gd name="T7" fmla="*/ 403 h 407"/>
                <a:gd name="T8" fmla="*/ 0 w 24"/>
                <a:gd name="T9" fmla="*/ 5 h 407"/>
                <a:gd name="T10" fmla="*/ 12 w 24"/>
                <a:gd name="T11" fmla="*/ 0 h 407"/>
                <a:gd name="T12" fmla="*/ 12 w 24"/>
                <a:gd name="T13" fmla="*/ 0 h 407"/>
                <a:gd name="T14" fmla="*/ 24 w 24"/>
                <a:gd name="T15" fmla="*/ 5 h 407"/>
                <a:gd name="T16" fmla="*/ 24 w 24"/>
                <a:gd name="T17" fmla="*/ 403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407">
                  <a:moveTo>
                    <a:pt x="24" y="403"/>
                  </a:moveTo>
                  <a:cubicBezTo>
                    <a:pt x="24" y="405"/>
                    <a:pt x="19" y="407"/>
                    <a:pt x="12" y="407"/>
                  </a:cubicBezTo>
                  <a:cubicBezTo>
                    <a:pt x="12" y="407"/>
                    <a:pt x="12" y="407"/>
                    <a:pt x="12" y="407"/>
                  </a:cubicBezTo>
                  <a:cubicBezTo>
                    <a:pt x="5" y="407"/>
                    <a:pt x="0" y="405"/>
                    <a:pt x="0" y="40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5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9" y="0"/>
                    <a:pt x="24" y="2"/>
                    <a:pt x="24" y="5"/>
                  </a:cubicBezTo>
                  <a:lnTo>
                    <a:pt x="24" y="4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E66F6F"/>
                </a:solidFill>
              </a:endParaRPr>
            </a:p>
          </p:txBody>
        </p:sp>
        <p:sp>
          <p:nvSpPr>
            <p:cNvPr id="85" name="Freeform 83"/>
            <p:cNvSpPr/>
            <p:nvPr/>
          </p:nvSpPr>
          <p:spPr bwMode="auto">
            <a:xfrm>
              <a:off x="5867378" y="5319619"/>
              <a:ext cx="37216" cy="1279975"/>
            </a:xfrm>
            <a:custGeom>
              <a:avLst/>
              <a:gdLst>
                <a:gd name="T0" fmla="*/ 0 w 12"/>
                <a:gd name="T1" fmla="*/ 0 h 407"/>
                <a:gd name="T2" fmla="*/ 0 w 12"/>
                <a:gd name="T3" fmla="*/ 0 h 407"/>
                <a:gd name="T4" fmla="*/ 0 w 12"/>
                <a:gd name="T5" fmla="*/ 407 h 407"/>
                <a:gd name="T6" fmla="*/ 0 w 12"/>
                <a:gd name="T7" fmla="*/ 407 h 407"/>
                <a:gd name="T8" fmla="*/ 12 w 12"/>
                <a:gd name="T9" fmla="*/ 403 h 407"/>
                <a:gd name="T10" fmla="*/ 12 w 12"/>
                <a:gd name="T11" fmla="*/ 5 h 407"/>
                <a:gd name="T12" fmla="*/ 0 w 12"/>
                <a:gd name="T13" fmla="*/ 0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407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7" y="407"/>
                    <a:pt x="12" y="405"/>
                    <a:pt x="12" y="403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2"/>
                    <a:pt x="7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E66F6F"/>
                </a:solidFill>
              </a:endParaRPr>
            </a:p>
          </p:txBody>
        </p:sp>
        <p:sp>
          <p:nvSpPr>
            <p:cNvPr id="86" name="Oval 84"/>
            <p:cNvSpPr>
              <a:spLocks noChangeArrowheads="1"/>
            </p:cNvSpPr>
            <p:nvPr/>
          </p:nvSpPr>
          <p:spPr bwMode="auto">
            <a:xfrm>
              <a:off x="5830162" y="5319619"/>
              <a:ext cx="74433" cy="2924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E66F6F"/>
                </a:solidFill>
              </a:endParaRPr>
            </a:p>
          </p:txBody>
        </p:sp>
        <p:sp>
          <p:nvSpPr>
            <p:cNvPr id="87" name="Freeform 85"/>
            <p:cNvSpPr/>
            <p:nvPr/>
          </p:nvSpPr>
          <p:spPr bwMode="auto">
            <a:xfrm>
              <a:off x="4651203" y="4151294"/>
              <a:ext cx="1105855" cy="794833"/>
            </a:xfrm>
            <a:custGeom>
              <a:avLst/>
              <a:gdLst>
                <a:gd name="T0" fmla="*/ 265 w 352"/>
                <a:gd name="T1" fmla="*/ 3 h 253"/>
                <a:gd name="T2" fmla="*/ 165 w 352"/>
                <a:gd name="T3" fmla="*/ 0 h 253"/>
                <a:gd name="T4" fmla="*/ 66 w 352"/>
                <a:gd name="T5" fmla="*/ 3 h 253"/>
                <a:gd name="T6" fmla="*/ 0 w 352"/>
                <a:gd name="T7" fmla="*/ 46 h 253"/>
                <a:gd name="T8" fmla="*/ 154 w 352"/>
                <a:gd name="T9" fmla="*/ 50 h 253"/>
                <a:gd name="T10" fmla="*/ 351 w 352"/>
                <a:gd name="T11" fmla="*/ 253 h 253"/>
                <a:gd name="T12" fmla="*/ 333 w 352"/>
                <a:gd name="T13" fmla="*/ 51 h 253"/>
                <a:gd name="T14" fmla="*/ 265 w 352"/>
                <a:gd name="T15" fmla="*/ 3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2" h="253">
                  <a:moveTo>
                    <a:pt x="265" y="3"/>
                  </a:moveTo>
                  <a:cubicBezTo>
                    <a:pt x="256" y="2"/>
                    <a:pt x="203" y="0"/>
                    <a:pt x="165" y="0"/>
                  </a:cubicBezTo>
                  <a:cubicBezTo>
                    <a:pt x="128" y="0"/>
                    <a:pt x="76" y="2"/>
                    <a:pt x="66" y="3"/>
                  </a:cubicBezTo>
                  <a:cubicBezTo>
                    <a:pt x="17" y="6"/>
                    <a:pt x="6" y="21"/>
                    <a:pt x="0" y="46"/>
                  </a:cubicBezTo>
                  <a:cubicBezTo>
                    <a:pt x="51" y="36"/>
                    <a:pt x="102" y="32"/>
                    <a:pt x="154" y="50"/>
                  </a:cubicBezTo>
                  <a:cubicBezTo>
                    <a:pt x="261" y="87"/>
                    <a:pt x="316" y="174"/>
                    <a:pt x="351" y="253"/>
                  </a:cubicBezTo>
                  <a:cubicBezTo>
                    <a:pt x="352" y="188"/>
                    <a:pt x="339" y="76"/>
                    <a:pt x="333" y="51"/>
                  </a:cubicBezTo>
                  <a:cubicBezTo>
                    <a:pt x="327" y="23"/>
                    <a:pt x="318" y="6"/>
                    <a:pt x="265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E66F6F"/>
                </a:solidFill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6347624" y="4611825"/>
            <a:ext cx="1270974" cy="2105336"/>
            <a:chOff x="2793047" y="4151294"/>
            <a:chExt cx="1478019" cy="2448300"/>
          </a:xfrm>
          <a:solidFill>
            <a:srgbClr val="DF4545"/>
          </a:solidFill>
        </p:grpSpPr>
        <p:sp>
          <p:nvSpPr>
            <p:cNvPr id="89" name="Freeform 87"/>
            <p:cNvSpPr/>
            <p:nvPr/>
          </p:nvSpPr>
          <p:spPr bwMode="auto">
            <a:xfrm>
              <a:off x="3997260" y="4946128"/>
              <a:ext cx="144878" cy="53166"/>
            </a:xfrm>
            <a:custGeom>
              <a:avLst/>
              <a:gdLst>
                <a:gd name="T0" fmla="*/ 46 w 46"/>
                <a:gd name="T1" fmla="*/ 8 h 17"/>
                <a:gd name="T2" fmla="*/ 37 w 46"/>
                <a:gd name="T3" fmla="*/ 17 h 17"/>
                <a:gd name="T4" fmla="*/ 9 w 46"/>
                <a:gd name="T5" fmla="*/ 17 h 17"/>
                <a:gd name="T6" fmla="*/ 0 w 46"/>
                <a:gd name="T7" fmla="*/ 8 h 17"/>
                <a:gd name="T8" fmla="*/ 0 w 46"/>
                <a:gd name="T9" fmla="*/ 8 h 17"/>
                <a:gd name="T10" fmla="*/ 9 w 46"/>
                <a:gd name="T11" fmla="*/ 0 h 17"/>
                <a:gd name="T12" fmla="*/ 37 w 46"/>
                <a:gd name="T13" fmla="*/ 0 h 17"/>
                <a:gd name="T14" fmla="*/ 46 w 46"/>
                <a:gd name="T15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6" h="17">
                  <a:moveTo>
                    <a:pt x="46" y="8"/>
                  </a:moveTo>
                  <a:cubicBezTo>
                    <a:pt x="46" y="13"/>
                    <a:pt x="42" y="17"/>
                    <a:pt x="37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0" y="13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42" y="0"/>
                    <a:pt x="46" y="4"/>
                    <a:pt x="4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E66F6F"/>
                </a:solidFill>
              </a:endParaRPr>
            </a:p>
          </p:txBody>
        </p:sp>
        <p:sp>
          <p:nvSpPr>
            <p:cNvPr id="90" name="Freeform 88"/>
            <p:cNvSpPr/>
            <p:nvPr/>
          </p:nvSpPr>
          <p:spPr bwMode="auto">
            <a:xfrm>
              <a:off x="2864821" y="4914228"/>
              <a:ext cx="75762" cy="1609605"/>
            </a:xfrm>
            <a:custGeom>
              <a:avLst/>
              <a:gdLst>
                <a:gd name="T0" fmla="*/ 24 w 24"/>
                <a:gd name="T1" fmla="*/ 507 h 512"/>
                <a:gd name="T2" fmla="*/ 12 w 24"/>
                <a:gd name="T3" fmla="*/ 512 h 512"/>
                <a:gd name="T4" fmla="*/ 12 w 24"/>
                <a:gd name="T5" fmla="*/ 512 h 512"/>
                <a:gd name="T6" fmla="*/ 0 w 24"/>
                <a:gd name="T7" fmla="*/ 507 h 512"/>
                <a:gd name="T8" fmla="*/ 0 w 24"/>
                <a:gd name="T9" fmla="*/ 5 h 512"/>
                <a:gd name="T10" fmla="*/ 12 w 24"/>
                <a:gd name="T11" fmla="*/ 0 h 512"/>
                <a:gd name="T12" fmla="*/ 12 w 24"/>
                <a:gd name="T13" fmla="*/ 0 h 512"/>
                <a:gd name="T14" fmla="*/ 24 w 24"/>
                <a:gd name="T15" fmla="*/ 5 h 512"/>
                <a:gd name="T16" fmla="*/ 24 w 24"/>
                <a:gd name="T17" fmla="*/ 507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512">
                  <a:moveTo>
                    <a:pt x="24" y="507"/>
                  </a:moveTo>
                  <a:cubicBezTo>
                    <a:pt x="24" y="510"/>
                    <a:pt x="19" y="512"/>
                    <a:pt x="12" y="512"/>
                  </a:cubicBezTo>
                  <a:cubicBezTo>
                    <a:pt x="12" y="512"/>
                    <a:pt x="12" y="512"/>
                    <a:pt x="12" y="512"/>
                  </a:cubicBezTo>
                  <a:cubicBezTo>
                    <a:pt x="5" y="512"/>
                    <a:pt x="0" y="510"/>
                    <a:pt x="0" y="50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5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9" y="0"/>
                    <a:pt x="24" y="2"/>
                    <a:pt x="24" y="5"/>
                  </a:cubicBezTo>
                  <a:lnTo>
                    <a:pt x="24" y="5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E66F6F"/>
                </a:solidFill>
              </a:endParaRPr>
            </a:p>
          </p:txBody>
        </p:sp>
        <p:sp>
          <p:nvSpPr>
            <p:cNvPr id="91" name="Freeform 89"/>
            <p:cNvSpPr/>
            <p:nvPr/>
          </p:nvSpPr>
          <p:spPr bwMode="auto">
            <a:xfrm>
              <a:off x="2903367" y="4914228"/>
              <a:ext cx="37216" cy="1609605"/>
            </a:xfrm>
            <a:custGeom>
              <a:avLst/>
              <a:gdLst>
                <a:gd name="T0" fmla="*/ 0 w 12"/>
                <a:gd name="T1" fmla="*/ 0 h 512"/>
                <a:gd name="T2" fmla="*/ 0 w 12"/>
                <a:gd name="T3" fmla="*/ 0 h 512"/>
                <a:gd name="T4" fmla="*/ 0 w 12"/>
                <a:gd name="T5" fmla="*/ 512 h 512"/>
                <a:gd name="T6" fmla="*/ 0 w 12"/>
                <a:gd name="T7" fmla="*/ 512 h 512"/>
                <a:gd name="T8" fmla="*/ 12 w 12"/>
                <a:gd name="T9" fmla="*/ 507 h 512"/>
                <a:gd name="T10" fmla="*/ 12 w 12"/>
                <a:gd name="T11" fmla="*/ 5 h 512"/>
                <a:gd name="T12" fmla="*/ 0 w 12"/>
                <a:gd name="T13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51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12"/>
                    <a:pt x="0" y="512"/>
                    <a:pt x="0" y="512"/>
                  </a:cubicBezTo>
                  <a:cubicBezTo>
                    <a:pt x="0" y="512"/>
                    <a:pt x="0" y="512"/>
                    <a:pt x="0" y="512"/>
                  </a:cubicBezTo>
                  <a:cubicBezTo>
                    <a:pt x="7" y="512"/>
                    <a:pt x="12" y="510"/>
                    <a:pt x="12" y="507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2"/>
                    <a:pt x="7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E66F6F"/>
                </a:solidFill>
              </a:endParaRPr>
            </a:p>
          </p:txBody>
        </p:sp>
        <p:sp>
          <p:nvSpPr>
            <p:cNvPr id="92" name="Oval 90"/>
            <p:cNvSpPr>
              <a:spLocks noChangeArrowheads="1"/>
            </p:cNvSpPr>
            <p:nvPr/>
          </p:nvSpPr>
          <p:spPr bwMode="auto">
            <a:xfrm>
              <a:off x="2864821" y="4914228"/>
              <a:ext cx="75762" cy="319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E66F6F"/>
                </a:solidFill>
              </a:endParaRPr>
            </a:p>
          </p:txBody>
        </p:sp>
        <p:sp>
          <p:nvSpPr>
            <p:cNvPr id="93" name="Freeform 91"/>
            <p:cNvSpPr/>
            <p:nvPr/>
          </p:nvSpPr>
          <p:spPr bwMode="auto">
            <a:xfrm>
              <a:off x="4126188" y="4914228"/>
              <a:ext cx="75762" cy="1609605"/>
            </a:xfrm>
            <a:custGeom>
              <a:avLst/>
              <a:gdLst>
                <a:gd name="T0" fmla="*/ 24 w 24"/>
                <a:gd name="T1" fmla="*/ 507 h 512"/>
                <a:gd name="T2" fmla="*/ 12 w 24"/>
                <a:gd name="T3" fmla="*/ 512 h 512"/>
                <a:gd name="T4" fmla="*/ 12 w 24"/>
                <a:gd name="T5" fmla="*/ 512 h 512"/>
                <a:gd name="T6" fmla="*/ 0 w 24"/>
                <a:gd name="T7" fmla="*/ 507 h 512"/>
                <a:gd name="T8" fmla="*/ 0 w 24"/>
                <a:gd name="T9" fmla="*/ 5 h 512"/>
                <a:gd name="T10" fmla="*/ 12 w 24"/>
                <a:gd name="T11" fmla="*/ 0 h 512"/>
                <a:gd name="T12" fmla="*/ 12 w 24"/>
                <a:gd name="T13" fmla="*/ 0 h 512"/>
                <a:gd name="T14" fmla="*/ 24 w 24"/>
                <a:gd name="T15" fmla="*/ 5 h 512"/>
                <a:gd name="T16" fmla="*/ 24 w 24"/>
                <a:gd name="T17" fmla="*/ 507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512">
                  <a:moveTo>
                    <a:pt x="24" y="507"/>
                  </a:moveTo>
                  <a:cubicBezTo>
                    <a:pt x="24" y="510"/>
                    <a:pt x="19" y="512"/>
                    <a:pt x="12" y="512"/>
                  </a:cubicBezTo>
                  <a:cubicBezTo>
                    <a:pt x="12" y="512"/>
                    <a:pt x="12" y="512"/>
                    <a:pt x="12" y="512"/>
                  </a:cubicBezTo>
                  <a:cubicBezTo>
                    <a:pt x="5" y="512"/>
                    <a:pt x="0" y="510"/>
                    <a:pt x="0" y="50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5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9" y="0"/>
                    <a:pt x="24" y="2"/>
                    <a:pt x="24" y="5"/>
                  </a:cubicBezTo>
                  <a:lnTo>
                    <a:pt x="24" y="5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E66F6F"/>
                </a:solidFill>
              </a:endParaRPr>
            </a:p>
          </p:txBody>
        </p:sp>
        <p:sp>
          <p:nvSpPr>
            <p:cNvPr id="94" name="Freeform 92"/>
            <p:cNvSpPr/>
            <p:nvPr/>
          </p:nvSpPr>
          <p:spPr bwMode="auto">
            <a:xfrm>
              <a:off x="4163404" y="4914228"/>
              <a:ext cx="38546" cy="1609605"/>
            </a:xfrm>
            <a:custGeom>
              <a:avLst/>
              <a:gdLst>
                <a:gd name="T0" fmla="*/ 0 w 12"/>
                <a:gd name="T1" fmla="*/ 0 h 512"/>
                <a:gd name="T2" fmla="*/ 0 w 12"/>
                <a:gd name="T3" fmla="*/ 0 h 512"/>
                <a:gd name="T4" fmla="*/ 0 w 12"/>
                <a:gd name="T5" fmla="*/ 512 h 512"/>
                <a:gd name="T6" fmla="*/ 0 w 12"/>
                <a:gd name="T7" fmla="*/ 512 h 512"/>
                <a:gd name="T8" fmla="*/ 12 w 12"/>
                <a:gd name="T9" fmla="*/ 507 h 512"/>
                <a:gd name="T10" fmla="*/ 12 w 12"/>
                <a:gd name="T11" fmla="*/ 5 h 512"/>
                <a:gd name="T12" fmla="*/ 0 w 12"/>
                <a:gd name="T13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51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12"/>
                    <a:pt x="0" y="512"/>
                    <a:pt x="0" y="512"/>
                  </a:cubicBezTo>
                  <a:cubicBezTo>
                    <a:pt x="0" y="512"/>
                    <a:pt x="0" y="512"/>
                    <a:pt x="0" y="512"/>
                  </a:cubicBezTo>
                  <a:cubicBezTo>
                    <a:pt x="7" y="512"/>
                    <a:pt x="12" y="510"/>
                    <a:pt x="12" y="507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2"/>
                    <a:pt x="7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E66F6F"/>
                </a:solidFill>
              </a:endParaRPr>
            </a:p>
          </p:txBody>
        </p:sp>
        <p:sp>
          <p:nvSpPr>
            <p:cNvPr id="95" name="Oval 93"/>
            <p:cNvSpPr>
              <a:spLocks noChangeArrowheads="1"/>
            </p:cNvSpPr>
            <p:nvPr/>
          </p:nvSpPr>
          <p:spPr bwMode="auto">
            <a:xfrm>
              <a:off x="4126188" y="4914228"/>
              <a:ext cx="75762" cy="319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E66F6F"/>
                </a:solidFill>
              </a:endParaRPr>
            </a:p>
          </p:txBody>
        </p:sp>
        <p:sp>
          <p:nvSpPr>
            <p:cNvPr id="96" name="Freeform 94"/>
            <p:cNvSpPr/>
            <p:nvPr/>
          </p:nvSpPr>
          <p:spPr bwMode="auto">
            <a:xfrm>
              <a:off x="2928621" y="4946128"/>
              <a:ext cx="144878" cy="53166"/>
            </a:xfrm>
            <a:custGeom>
              <a:avLst/>
              <a:gdLst>
                <a:gd name="T0" fmla="*/ 46 w 46"/>
                <a:gd name="T1" fmla="*/ 8 h 17"/>
                <a:gd name="T2" fmla="*/ 37 w 46"/>
                <a:gd name="T3" fmla="*/ 17 h 17"/>
                <a:gd name="T4" fmla="*/ 9 w 46"/>
                <a:gd name="T5" fmla="*/ 17 h 17"/>
                <a:gd name="T6" fmla="*/ 0 w 46"/>
                <a:gd name="T7" fmla="*/ 8 h 17"/>
                <a:gd name="T8" fmla="*/ 0 w 46"/>
                <a:gd name="T9" fmla="*/ 8 h 17"/>
                <a:gd name="T10" fmla="*/ 9 w 46"/>
                <a:gd name="T11" fmla="*/ 0 h 17"/>
                <a:gd name="T12" fmla="*/ 37 w 46"/>
                <a:gd name="T13" fmla="*/ 0 h 17"/>
                <a:gd name="T14" fmla="*/ 46 w 46"/>
                <a:gd name="T15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6" h="17">
                  <a:moveTo>
                    <a:pt x="46" y="8"/>
                  </a:moveTo>
                  <a:cubicBezTo>
                    <a:pt x="46" y="13"/>
                    <a:pt x="42" y="17"/>
                    <a:pt x="37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0" y="13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42" y="0"/>
                    <a:pt x="46" y="4"/>
                    <a:pt x="4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E66F6F"/>
                </a:solidFill>
              </a:endParaRPr>
            </a:p>
          </p:txBody>
        </p:sp>
        <p:sp>
          <p:nvSpPr>
            <p:cNvPr id="97" name="Freeform 95"/>
            <p:cNvSpPr/>
            <p:nvPr/>
          </p:nvSpPr>
          <p:spPr bwMode="auto">
            <a:xfrm>
              <a:off x="2818301" y="5348861"/>
              <a:ext cx="241906" cy="62471"/>
            </a:xfrm>
            <a:custGeom>
              <a:avLst/>
              <a:gdLst>
                <a:gd name="T0" fmla="*/ 0 w 77"/>
                <a:gd name="T1" fmla="*/ 16 h 20"/>
                <a:gd name="T2" fmla="*/ 10 w 77"/>
                <a:gd name="T3" fmla="*/ 2 h 20"/>
                <a:gd name="T4" fmla="*/ 72 w 77"/>
                <a:gd name="T5" fmla="*/ 0 h 20"/>
                <a:gd name="T6" fmla="*/ 72 w 77"/>
                <a:gd name="T7" fmla="*/ 0 h 20"/>
                <a:gd name="T8" fmla="*/ 77 w 77"/>
                <a:gd name="T9" fmla="*/ 5 h 20"/>
                <a:gd name="T10" fmla="*/ 72 w 77"/>
                <a:gd name="T11" fmla="*/ 10 h 20"/>
                <a:gd name="T12" fmla="*/ 12 w 77"/>
                <a:gd name="T13" fmla="*/ 11 h 20"/>
                <a:gd name="T14" fmla="*/ 9 w 77"/>
                <a:gd name="T15" fmla="*/ 18 h 20"/>
                <a:gd name="T16" fmla="*/ 4 w 77"/>
                <a:gd name="T17" fmla="*/ 20 h 20"/>
                <a:gd name="T18" fmla="*/ 0 w 77"/>
                <a:gd name="T19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7" h="20">
                  <a:moveTo>
                    <a:pt x="0" y="16"/>
                  </a:moveTo>
                  <a:cubicBezTo>
                    <a:pt x="3" y="9"/>
                    <a:pt x="5" y="2"/>
                    <a:pt x="10" y="2"/>
                  </a:cubicBezTo>
                  <a:cubicBezTo>
                    <a:pt x="13" y="1"/>
                    <a:pt x="58" y="1"/>
                    <a:pt x="72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4" y="0"/>
                    <a:pt x="77" y="2"/>
                    <a:pt x="77" y="5"/>
                  </a:cubicBezTo>
                  <a:cubicBezTo>
                    <a:pt x="77" y="8"/>
                    <a:pt x="75" y="10"/>
                    <a:pt x="72" y="10"/>
                  </a:cubicBezTo>
                  <a:cubicBezTo>
                    <a:pt x="51" y="10"/>
                    <a:pt x="19" y="11"/>
                    <a:pt x="12" y="11"/>
                  </a:cubicBezTo>
                  <a:cubicBezTo>
                    <a:pt x="11" y="13"/>
                    <a:pt x="10" y="16"/>
                    <a:pt x="9" y="18"/>
                  </a:cubicBezTo>
                  <a:cubicBezTo>
                    <a:pt x="9" y="20"/>
                    <a:pt x="8" y="20"/>
                    <a:pt x="4" y="20"/>
                  </a:cubicBezTo>
                  <a:cubicBezTo>
                    <a:pt x="0" y="20"/>
                    <a:pt x="0" y="17"/>
                    <a:pt x="0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E66F6F"/>
                </a:solidFill>
              </a:endParaRPr>
            </a:p>
          </p:txBody>
        </p:sp>
        <p:sp>
          <p:nvSpPr>
            <p:cNvPr id="98" name="Freeform 96"/>
            <p:cNvSpPr/>
            <p:nvPr/>
          </p:nvSpPr>
          <p:spPr bwMode="auto">
            <a:xfrm>
              <a:off x="2937925" y="4151294"/>
              <a:ext cx="1200226" cy="958320"/>
            </a:xfrm>
            <a:custGeom>
              <a:avLst/>
              <a:gdLst>
                <a:gd name="T0" fmla="*/ 358 w 382"/>
                <a:gd name="T1" fmla="*/ 51 h 305"/>
                <a:gd name="T2" fmla="*/ 290 w 382"/>
                <a:gd name="T3" fmla="*/ 3 h 305"/>
                <a:gd name="T4" fmla="*/ 190 w 382"/>
                <a:gd name="T5" fmla="*/ 0 h 305"/>
                <a:gd name="T6" fmla="*/ 91 w 382"/>
                <a:gd name="T7" fmla="*/ 3 h 305"/>
                <a:gd name="T8" fmla="*/ 24 w 382"/>
                <a:gd name="T9" fmla="*/ 51 h 305"/>
                <a:gd name="T10" fmla="*/ 8 w 382"/>
                <a:gd name="T11" fmla="*/ 279 h 305"/>
                <a:gd name="T12" fmla="*/ 197 w 382"/>
                <a:gd name="T13" fmla="*/ 297 h 305"/>
                <a:gd name="T14" fmla="*/ 374 w 382"/>
                <a:gd name="T15" fmla="*/ 279 h 305"/>
                <a:gd name="T16" fmla="*/ 358 w 382"/>
                <a:gd name="T17" fmla="*/ 51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2" h="305">
                  <a:moveTo>
                    <a:pt x="358" y="51"/>
                  </a:moveTo>
                  <a:cubicBezTo>
                    <a:pt x="352" y="23"/>
                    <a:pt x="343" y="6"/>
                    <a:pt x="290" y="3"/>
                  </a:cubicBezTo>
                  <a:cubicBezTo>
                    <a:pt x="281" y="2"/>
                    <a:pt x="228" y="0"/>
                    <a:pt x="190" y="0"/>
                  </a:cubicBezTo>
                  <a:cubicBezTo>
                    <a:pt x="153" y="0"/>
                    <a:pt x="101" y="2"/>
                    <a:pt x="91" y="3"/>
                  </a:cubicBezTo>
                  <a:cubicBezTo>
                    <a:pt x="39" y="6"/>
                    <a:pt x="30" y="23"/>
                    <a:pt x="24" y="51"/>
                  </a:cubicBezTo>
                  <a:cubicBezTo>
                    <a:pt x="18" y="79"/>
                    <a:pt x="0" y="223"/>
                    <a:pt x="8" y="279"/>
                  </a:cubicBezTo>
                  <a:cubicBezTo>
                    <a:pt x="12" y="305"/>
                    <a:pt x="105" y="298"/>
                    <a:pt x="197" y="297"/>
                  </a:cubicBezTo>
                  <a:cubicBezTo>
                    <a:pt x="284" y="297"/>
                    <a:pt x="370" y="304"/>
                    <a:pt x="374" y="279"/>
                  </a:cubicBezTo>
                  <a:cubicBezTo>
                    <a:pt x="382" y="223"/>
                    <a:pt x="364" y="79"/>
                    <a:pt x="358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E66F6F"/>
                </a:solidFill>
              </a:endParaRPr>
            </a:p>
          </p:txBody>
        </p:sp>
        <p:sp>
          <p:nvSpPr>
            <p:cNvPr id="99" name="Freeform 97"/>
            <p:cNvSpPr/>
            <p:nvPr/>
          </p:nvSpPr>
          <p:spPr bwMode="auto">
            <a:xfrm>
              <a:off x="2793047" y="5319619"/>
              <a:ext cx="78420" cy="1279975"/>
            </a:xfrm>
            <a:custGeom>
              <a:avLst/>
              <a:gdLst>
                <a:gd name="T0" fmla="*/ 25 w 25"/>
                <a:gd name="T1" fmla="*/ 403 h 407"/>
                <a:gd name="T2" fmla="*/ 13 w 25"/>
                <a:gd name="T3" fmla="*/ 407 h 407"/>
                <a:gd name="T4" fmla="*/ 13 w 25"/>
                <a:gd name="T5" fmla="*/ 407 h 407"/>
                <a:gd name="T6" fmla="*/ 0 w 25"/>
                <a:gd name="T7" fmla="*/ 403 h 407"/>
                <a:gd name="T8" fmla="*/ 0 w 25"/>
                <a:gd name="T9" fmla="*/ 5 h 407"/>
                <a:gd name="T10" fmla="*/ 13 w 25"/>
                <a:gd name="T11" fmla="*/ 0 h 407"/>
                <a:gd name="T12" fmla="*/ 13 w 25"/>
                <a:gd name="T13" fmla="*/ 0 h 407"/>
                <a:gd name="T14" fmla="*/ 25 w 25"/>
                <a:gd name="T15" fmla="*/ 5 h 407"/>
                <a:gd name="T16" fmla="*/ 25 w 25"/>
                <a:gd name="T17" fmla="*/ 403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407">
                  <a:moveTo>
                    <a:pt x="25" y="403"/>
                  </a:moveTo>
                  <a:cubicBezTo>
                    <a:pt x="25" y="405"/>
                    <a:pt x="19" y="407"/>
                    <a:pt x="13" y="407"/>
                  </a:cubicBezTo>
                  <a:cubicBezTo>
                    <a:pt x="13" y="407"/>
                    <a:pt x="13" y="407"/>
                    <a:pt x="13" y="407"/>
                  </a:cubicBezTo>
                  <a:cubicBezTo>
                    <a:pt x="6" y="407"/>
                    <a:pt x="0" y="405"/>
                    <a:pt x="0" y="40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6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9" y="0"/>
                    <a:pt x="25" y="2"/>
                    <a:pt x="25" y="5"/>
                  </a:cubicBezTo>
                  <a:lnTo>
                    <a:pt x="25" y="4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E66F6F"/>
                </a:solidFill>
              </a:endParaRPr>
            </a:p>
          </p:txBody>
        </p:sp>
        <p:sp>
          <p:nvSpPr>
            <p:cNvPr id="100" name="Freeform 98"/>
            <p:cNvSpPr/>
            <p:nvPr/>
          </p:nvSpPr>
          <p:spPr bwMode="auto">
            <a:xfrm>
              <a:off x="2830263" y="5319619"/>
              <a:ext cx="41204" cy="1279975"/>
            </a:xfrm>
            <a:custGeom>
              <a:avLst/>
              <a:gdLst>
                <a:gd name="T0" fmla="*/ 1 w 13"/>
                <a:gd name="T1" fmla="*/ 0 h 407"/>
                <a:gd name="T2" fmla="*/ 0 w 13"/>
                <a:gd name="T3" fmla="*/ 0 h 407"/>
                <a:gd name="T4" fmla="*/ 0 w 13"/>
                <a:gd name="T5" fmla="*/ 407 h 407"/>
                <a:gd name="T6" fmla="*/ 1 w 13"/>
                <a:gd name="T7" fmla="*/ 407 h 407"/>
                <a:gd name="T8" fmla="*/ 13 w 13"/>
                <a:gd name="T9" fmla="*/ 403 h 407"/>
                <a:gd name="T10" fmla="*/ 13 w 13"/>
                <a:gd name="T11" fmla="*/ 5 h 407"/>
                <a:gd name="T12" fmla="*/ 1 w 13"/>
                <a:gd name="T13" fmla="*/ 0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407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0" y="407"/>
                    <a:pt x="0" y="407"/>
                    <a:pt x="1" y="407"/>
                  </a:cubicBezTo>
                  <a:cubicBezTo>
                    <a:pt x="7" y="407"/>
                    <a:pt x="13" y="405"/>
                    <a:pt x="13" y="403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2"/>
                    <a:pt x="7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E66F6F"/>
                </a:solidFill>
              </a:endParaRPr>
            </a:p>
          </p:txBody>
        </p:sp>
        <p:sp>
          <p:nvSpPr>
            <p:cNvPr id="101" name="Oval 99"/>
            <p:cNvSpPr>
              <a:spLocks noChangeArrowheads="1"/>
            </p:cNvSpPr>
            <p:nvPr/>
          </p:nvSpPr>
          <p:spPr bwMode="auto">
            <a:xfrm>
              <a:off x="2793047" y="5319619"/>
              <a:ext cx="78420" cy="2924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E66F6F"/>
                </a:solidFill>
              </a:endParaRPr>
            </a:p>
          </p:txBody>
        </p:sp>
        <p:sp>
          <p:nvSpPr>
            <p:cNvPr id="102" name="Freeform 100"/>
            <p:cNvSpPr/>
            <p:nvPr/>
          </p:nvSpPr>
          <p:spPr bwMode="auto">
            <a:xfrm>
              <a:off x="4006564" y="5358165"/>
              <a:ext cx="241906" cy="62471"/>
            </a:xfrm>
            <a:custGeom>
              <a:avLst/>
              <a:gdLst>
                <a:gd name="T0" fmla="*/ 77 w 77"/>
                <a:gd name="T1" fmla="*/ 15 h 20"/>
                <a:gd name="T2" fmla="*/ 66 w 77"/>
                <a:gd name="T3" fmla="*/ 1 h 20"/>
                <a:gd name="T4" fmla="*/ 5 w 77"/>
                <a:gd name="T5" fmla="*/ 0 h 20"/>
                <a:gd name="T6" fmla="*/ 5 w 77"/>
                <a:gd name="T7" fmla="*/ 0 h 20"/>
                <a:gd name="T8" fmla="*/ 0 w 77"/>
                <a:gd name="T9" fmla="*/ 4 h 20"/>
                <a:gd name="T10" fmla="*/ 5 w 77"/>
                <a:gd name="T11" fmla="*/ 9 h 20"/>
                <a:gd name="T12" fmla="*/ 64 w 77"/>
                <a:gd name="T13" fmla="*/ 11 h 20"/>
                <a:gd name="T14" fmla="*/ 67 w 77"/>
                <a:gd name="T15" fmla="*/ 17 h 20"/>
                <a:gd name="T16" fmla="*/ 72 w 77"/>
                <a:gd name="T17" fmla="*/ 20 h 20"/>
                <a:gd name="T18" fmla="*/ 77 w 77"/>
                <a:gd name="T19" fmla="*/ 1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7" h="20">
                  <a:moveTo>
                    <a:pt x="77" y="15"/>
                  </a:moveTo>
                  <a:cubicBezTo>
                    <a:pt x="74" y="8"/>
                    <a:pt x="72" y="2"/>
                    <a:pt x="66" y="1"/>
                  </a:cubicBezTo>
                  <a:cubicBezTo>
                    <a:pt x="64" y="1"/>
                    <a:pt x="19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26" y="10"/>
                    <a:pt x="58" y="10"/>
                    <a:pt x="64" y="11"/>
                  </a:cubicBezTo>
                  <a:cubicBezTo>
                    <a:pt x="65" y="12"/>
                    <a:pt x="67" y="16"/>
                    <a:pt x="67" y="17"/>
                  </a:cubicBezTo>
                  <a:cubicBezTo>
                    <a:pt x="68" y="19"/>
                    <a:pt x="69" y="20"/>
                    <a:pt x="72" y="20"/>
                  </a:cubicBezTo>
                  <a:cubicBezTo>
                    <a:pt x="77" y="19"/>
                    <a:pt x="77" y="17"/>
                    <a:pt x="77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E66F6F"/>
                </a:solidFill>
              </a:endParaRPr>
            </a:p>
          </p:txBody>
        </p:sp>
        <p:sp>
          <p:nvSpPr>
            <p:cNvPr id="103" name="Freeform 101"/>
            <p:cNvSpPr/>
            <p:nvPr/>
          </p:nvSpPr>
          <p:spPr bwMode="auto">
            <a:xfrm>
              <a:off x="2864821" y="5203983"/>
              <a:ext cx="1333141" cy="260514"/>
            </a:xfrm>
            <a:custGeom>
              <a:avLst/>
              <a:gdLst>
                <a:gd name="T0" fmla="*/ 415 w 424"/>
                <a:gd name="T1" fmla="*/ 11 h 83"/>
                <a:gd name="T2" fmla="*/ 349 w 424"/>
                <a:gd name="T3" fmla="*/ 30 h 83"/>
                <a:gd name="T4" fmla="*/ 212 w 424"/>
                <a:gd name="T5" fmla="*/ 33 h 83"/>
                <a:gd name="T6" fmla="*/ 75 w 424"/>
                <a:gd name="T7" fmla="*/ 30 h 83"/>
                <a:gd name="T8" fmla="*/ 9 w 424"/>
                <a:gd name="T9" fmla="*/ 13 h 83"/>
                <a:gd name="T10" fmla="*/ 8 w 424"/>
                <a:gd name="T11" fmla="*/ 59 h 83"/>
                <a:gd name="T12" fmla="*/ 213 w 424"/>
                <a:gd name="T13" fmla="*/ 83 h 83"/>
                <a:gd name="T14" fmla="*/ 416 w 424"/>
                <a:gd name="T15" fmla="*/ 59 h 83"/>
                <a:gd name="T16" fmla="*/ 415 w 424"/>
                <a:gd name="T17" fmla="*/ 1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4" h="83">
                  <a:moveTo>
                    <a:pt x="415" y="11"/>
                  </a:moveTo>
                  <a:cubicBezTo>
                    <a:pt x="400" y="0"/>
                    <a:pt x="349" y="30"/>
                    <a:pt x="349" y="30"/>
                  </a:cubicBezTo>
                  <a:cubicBezTo>
                    <a:pt x="212" y="33"/>
                    <a:pt x="212" y="33"/>
                    <a:pt x="212" y="33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75" y="30"/>
                    <a:pt x="24" y="2"/>
                    <a:pt x="9" y="13"/>
                  </a:cubicBezTo>
                  <a:cubicBezTo>
                    <a:pt x="0" y="19"/>
                    <a:pt x="0" y="57"/>
                    <a:pt x="8" y="59"/>
                  </a:cubicBezTo>
                  <a:cubicBezTo>
                    <a:pt x="17" y="63"/>
                    <a:pt x="57" y="83"/>
                    <a:pt x="213" y="83"/>
                  </a:cubicBezTo>
                  <a:cubicBezTo>
                    <a:pt x="340" y="83"/>
                    <a:pt x="407" y="63"/>
                    <a:pt x="416" y="59"/>
                  </a:cubicBezTo>
                  <a:cubicBezTo>
                    <a:pt x="423" y="57"/>
                    <a:pt x="424" y="18"/>
                    <a:pt x="415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E66F6F"/>
                </a:solidFill>
              </a:endParaRPr>
            </a:p>
          </p:txBody>
        </p:sp>
        <p:sp>
          <p:nvSpPr>
            <p:cNvPr id="104" name="Freeform 102"/>
            <p:cNvSpPr/>
            <p:nvPr/>
          </p:nvSpPr>
          <p:spPr bwMode="auto">
            <a:xfrm>
              <a:off x="2871467" y="5203983"/>
              <a:ext cx="1326495" cy="225956"/>
            </a:xfrm>
            <a:custGeom>
              <a:avLst/>
              <a:gdLst>
                <a:gd name="T0" fmla="*/ 413 w 422"/>
                <a:gd name="T1" fmla="*/ 11 h 72"/>
                <a:gd name="T2" fmla="*/ 347 w 422"/>
                <a:gd name="T3" fmla="*/ 30 h 72"/>
                <a:gd name="T4" fmla="*/ 210 w 422"/>
                <a:gd name="T5" fmla="*/ 33 h 72"/>
                <a:gd name="T6" fmla="*/ 73 w 422"/>
                <a:gd name="T7" fmla="*/ 30 h 72"/>
                <a:gd name="T8" fmla="*/ 7 w 422"/>
                <a:gd name="T9" fmla="*/ 13 h 72"/>
                <a:gd name="T10" fmla="*/ 0 w 422"/>
                <a:gd name="T11" fmla="*/ 37 h 72"/>
                <a:gd name="T12" fmla="*/ 133 w 422"/>
                <a:gd name="T13" fmla="*/ 55 h 72"/>
                <a:gd name="T14" fmla="*/ 360 w 422"/>
                <a:gd name="T15" fmla="*/ 72 h 72"/>
                <a:gd name="T16" fmla="*/ 414 w 422"/>
                <a:gd name="T17" fmla="*/ 59 h 72"/>
                <a:gd name="T18" fmla="*/ 413 w 422"/>
                <a:gd name="T19" fmla="*/ 11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2" h="72">
                  <a:moveTo>
                    <a:pt x="413" y="11"/>
                  </a:moveTo>
                  <a:cubicBezTo>
                    <a:pt x="398" y="0"/>
                    <a:pt x="347" y="30"/>
                    <a:pt x="347" y="30"/>
                  </a:cubicBezTo>
                  <a:cubicBezTo>
                    <a:pt x="210" y="33"/>
                    <a:pt x="210" y="33"/>
                    <a:pt x="210" y="33"/>
                  </a:cubicBezTo>
                  <a:cubicBezTo>
                    <a:pt x="73" y="30"/>
                    <a:pt x="73" y="30"/>
                    <a:pt x="73" y="30"/>
                  </a:cubicBezTo>
                  <a:cubicBezTo>
                    <a:pt x="73" y="30"/>
                    <a:pt x="22" y="2"/>
                    <a:pt x="7" y="13"/>
                  </a:cubicBezTo>
                  <a:cubicBezTo>
                    <a:pt x="3" y="16"/>
                    <a:pt x="0" y="26"/>
                    <a:pt x="0" y="37"/>
                  </a:cubicBezTo>
                  <a:cubicBezTo>
                    <a:pt x="32" y="44"/>
                    <a:pt x="77" y="52"/>
                    <a:pt x="133" y="55"/>
                  </a:cubicBezTo>
                  <a:cubicBezTo>
                    <a:pt x="268" y="61"/>
                    <a:pt x="314" y="49"/>
                    <a:pt x="360" y="72"/>
                  </a:cubicBezTo>
                  <a:cubicBezTo>
                    <a:pt x="392" y="66"/>
                    <a:pt x="410" y="61"/>
                    <a:pt x="414" y="59"/>
                  </a:cubicBezTo>
                  <a:cubicBezTo>
                    <a:pt x="421" y="57"/>
                    <a:pt x="422" y="18"/>
                    <a:pt x="413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E66F6F"/>
                </a:solidFill>
              </a:endParaRPr>
            </a:p>
          </p:txBody>
        </p:sp>
        <p:sp>
          <p:nvSpPr>
            <p:cNvPr id="105" name="Freeform 103"/>
            <p:cNvSpPr/>
            <p:nvPr/>
          </p:nvSpPr>
          <p:spPr bwMode="auto">
            <a:xfrm>
              <a:off x="2864821" y="5169425"/>
              <a:ext cx="1330483" cy="159498"/>
            </a:xfrm>
            <a:custGeom>
              <a:avLst/>
              <a:gdLst>
                <a:gd name="T0" fmla="*/ 400 w 423"/>
                <a:gd name="T1" fmla="*/ 8 h 51"/>
                <a:gd name="T2" fmla="*/ 370 w 423"/>
                <a:gd name="T3" fmla="*/ 0 h 51"/>
                <a:gd name="T4" fmla="*/ 62 w 423"/>
                <a:gd name="T5" fmla="*/ 0 h 51"/>
                <a:gd name="T6" fmla="*/ 24 w 423"/>
                <a:gd name="T7" fmla="*/ 8 h 51"/>
                <a:gd name="T8" fmla="*/ 8 w 423"/>
                <a:gd name="T9" fmla="*/ 31 h 51"/>
                <a:gd name="T10" fmla="*/ 213 w 423"/>
                <a:gd name="T11" fmla="*/ 51 h 51"/>
                <a:gd name="T12" fmla="*/ 416 w 423"/>
                <a:gd name="T13" fmla="*/ 31 h 51"/>
                <a:gd name="T14" fmla="*/ 400 w 423"/>
                <a:gd name="T15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3" h="51">
                  <a:moveTo>
                    <a:pt x="400" y="8"/>
                  </a:moveTo>
                  <a:cubicBezTo>
                    <a:pt x="393" y="2"/>
                    <a:pt x="381" y="1"/>
                    <a:pt x="370" y="0"/>
                  </a:cubicBezTo>
                  <a:cubicBezTo>
                    <a:pt x="359" y="0"/>
                    <a:pt x="70" y="1"/>
                    <a:pt x="62" y="0"/>
                  </a:cubicBezTo>
                  <a:cubicBezTo>
                    <a:pt x="51" y="0"/>
                    <a:pt x="33" y="1"/>
                    <a:pt x="24" y="8"/>
                  </a:cubicBezTo>
                  <a:cubicBezTo>
                    <a:pt x="15" y="14"/>
                    <a:pt x="0" y="28"/>
                    <a:pt x="8" y="31"/>
                  </a:cubicBezTo>
                  <a:cubicBezTo>
                    <a:pt x="17" y="34"/>
                    <a:pt x="57" y="51"/>
                    <a:pt x="213" y="51"/>
                  </a:cubicBezTo>
                  <a:cubicBezTo>
                    <a:pt x="340" y="51"/>
                    <a:pt x="407" y="34"/>
                    <a:pt x="416" y="31"/>
                  </a:cubicBezTo>
                  <a:cubicBezTo>
                    <a:pt x="423" y="28"/>
                    <a:pt x="409" y="14"/>
                    <a:pt x="40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E66F6F"/>
                </a:solidFill>
              </a:endParaRPr>
            </a:p>
          </p:txBody>
        </p:sp>
        <p:sp>
          <p:nvSpPr>
            <p:cNvPr id="106" name="Freeform 104"/>
            <p:cNvSpPr/>
            <p:nvPr/>
          </p:nvSpPr>
          <p:spPr bwMode="auto">
            <a:xfrm>
              <a:off x="4195304" y="5319619"/>
              <a:ext cx="75762" cy="1279975"/>
            </a:xfrm>
            <a:custGeom>
              <a:avLst/>
              <a:gdLst>
                <a:gd name="T0" fmla="*/ 24 w 24"/>
                <a:gd name="T1" fmla="*/ 403 h 407"/>
                <a:gd name="T2" fmla="*/ 12 w 24"/>
                <a:gd name="T3" fmla="*/ 407 h 407"/>
                <a:gd name="T4" fmla="*/ 12 w 24"/>
                <a:gd name="T5" fmla="*/ 407 h 407"/>
                <a:gd name="T6" fmla="*/ 0 w 24"/>
                <a:gd name="T7" fmla="*/ 403 h 407"/>
                <a:gd name="T8" fmla="*/ 0 w 24"/>
                <a:gd name="T9" fmla="*/ 5 h 407"/>
                <a:gd name="T10" fmla="*/ 12 w 24"/>
                <a:gd name="T11" fmla="*/ 0 h 407"/>
                <a:gd name="T12" fmla="*/ 12 w 24"/>
                <a:gd name="T13" fmla="*/ 0 h 407"/>
                <a:gd name="T14" fmla="*/ 24 w 24"/>
                <a:gd name="T15" fmla="*/ 5 h 407"/>
                <a:gd name="T16" fmla="*/ 24 w 24"/>
                <a:gd name="T17" fmla="*/ 403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407">
                  <a:moveTo>
                    <a:pt x="24" y="403"/>
                  </a:moveTo>
                  <a:cubicBezTo>
                    <a:pt x="24" y="405"/>
                    <a:pt x="19" y="407"/>
                    <a:pt x="12" y="407"/>
                  </a:cubicBezTo>
                  <a:cubicBezTo>
                    <a:pt x="12" y="407"/>
                    <a:pt x="12" y="407"/>
                    <a:pt x="12" y="407"/>
                  </a:cubicBezTo>
                  <a:cubicBezTo>
                    <a:pt x="5" y="407"/>
                    <a:pt x="0" y="405"/>
                    <a:pt x="0" y="40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5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9" y="0"/>
                    <a:pt x="24" y="2"/>
                    <a:pt x="24" y="5"/>
                  </a:cubicBezTo>
                  <a:lnTo>
                    <a:pt x="24" y="4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E66F6F"/>
                </a:solidFill>
              </a:endParaRPr>
            </a:p>
          </p:txBody>
        </p:sp>
        <p:sp>
          <p:nvSpPr>
            <p:cNvPr id="107" name="Freeform 105"/>
            <p:cNvSpPr/>
            <p:nvPr/>
          </p:nvSpPr>
          <p:spPr bwMode="auto">
            <a:xfrm>
              <a:off x="4232520" y="5319619"/>
              <a:ext cx="38546" cy="1279975"/>
            </a:xfrm>
            <a:custGeom>
              <a:avLst/>
              <a:gdLst>
                <a:gd name="T0" fmla="*/ 0 w 12"/>
                <a:gd name="T1" fmla="*/ 0 h 407"/>
                <a:gd name="T2" fmla="*/ 0 w 12"/>
                <a:gd name="T3" fmla="*/ 0 h 407"/>
                <a:gd name="T4" fmla="*/ 0 w 12"/>
                <a:gd name="T5" fmla="*/ 407 h 407"/>
                <a:gd name="T6" fmla="*/ 0 w 12"/>
                <a:gd name="T7" fmla="*/ 407 h 407"/>
                <a:gd name="T8" fmla="*/ 12 w 12"/>
                <a:gd name="T9" fmla="*/ 403 h 407"/>
                <a:gd name="T10" fmla="*/ 12 w 12"/>
                <a:gd name="T11" fmla="*/ 5 h 407"/>
                <a:gd name="T12" fmla="*/ 0 w 12"/>
                <a:gd name="T13" fmla="*/ 0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407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7" y="407"/>
                    <a:pt x="12" y="405"/>
                    <a:pt x="12" y="403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2"/>
                    <a:pt x="7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E66F6F"/>
                </a:solidFill>
              </a:endParaRPr>
            </a:p>
          </p:txBody>
        </p:sp>
        <p:sp>
          <p:nvSpPr>
            <p:cNvPr id="108" name="Oval 106"/>
            <p:cNvSpPr>
              <a:spLocks noChangeArrowheads="1"/>
            </p:cNvSpPr>
            <p:nvPr/>
          </p:nvSpPr>
          <p:spPr bwMode="auto">
            <a:xfrm>
              <a:off x="4195304" y="5319619"/>
              <a:ext cx="75762" cy="2924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E66F6F"/>
                </a:solidFill>
              </a:endParaRPr>
            </a:p>
          </p:txBody>
        </p:sp>
        <p:sp>
          <p:nvSpPr>
            <p:cNvPr id="109" name="Freeform 107"/>
            <p:cNvSpPr/>
            <p:nvPr/>
          </p:nvSpPr>
          <p:spPr bwMode="auto">
            <a:xfrm>
              <a:off x="3016345" y="4151294"/>
              <a:ext cx="1105855" cy="794833"/>
            </a:xfrm>
            <a:custGeom>
              <a:avLst/>
              <a:gdLst>
                <a:gd name="T0" fmla="*/ 265 w 352"/>
                <a:gd name="T1" fmla="*/ 3 h 253"/>
                <a:gd name="T2" fmla="*/ 165 w 352"/>
                <a:gd name="T3" fmla="*/ 0 h 253"/>
                <a:gd name="T4" fmla="*/ 66 w 352"/>
                <a:gd name="T5" fmla="*/ 3 h 253"/>
                <a:gd name="T6" fmla="*/ 0 w 352"/>
                <a:gd name="T7" fmla="*/ 46 h 253"/>
                <a:gd name="T8" fmla="*/ 154 w 352"/>
                <a:gd name="T9" fmla="*/ 50 h 253"/>
                <a:gd name="T10" fmla="*/ 351 w 352"/>
                <a:gd name="T11" fmla="*/ 253 h 253"/>
                <a:gd name="T12" fmla="*/ 333 w 352"/>
                <a:gd name="T13" fmla="*/ 51 h 253"/>
                <a:gd name="T14" fmla="*/ 265 w 352"/>
                <a:gd name="T15" fmla="*/ 3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2" h="253">
                  <a:moveTo>
                    <a:pt x="265" y="3"/>
                  </a:moveTo>
                  <a:cubicBezTo>
                    <a:pt x="256" y="2"/>
                    <a:pt x="203" y="0"/>
                    <a:pt x="165" y="0"/>
                  </a:cubicBezTo>
                  <a:cubicBezTo>
                    <a:pt x="128" y="0"/>
                    <a:pt x="76" y="2"/>
                    <a:pt x="66" y="3"/>
                  </a:cubicBezTo>
                  <a:cubicBezTo>
                    <a:pt x="17" y="6"/>
                    <a:pt x="6" y="21"/>
                    <a:pt x="0" y="46"/>
                  </a:cubicBezTo>
                  <a:cubicBezTo>
                    <a:pt x="51" y="36"/>
                    <a:pt x="102" y="32"/>
                    <a:pt x="154" y="50"/>
                  </a:cubicBezTo>
                  <a:cubicBezTo>
                    <a:pt x="261" y="87"/>
                    <a:pt x="316" y="174"/>
                    <a:pt x="351" y="253"/>
                  </a:cubicBezTo>
                  <a:cubicBezTo>
                    <a:pt x="352" y="188"/>
                    <a:pt x="339" y="76"/>
                    <a:pt x="333" y="51"/>
                  </a:cubicBezTo>
                  <a:cubicBezTo>
                    <a:pt x="327" y="23"/>
                    <a:pt x="318" y="6"/>
                    <a:pt x="265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E66F6F"/>
                </a:solidFill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412465" y="357737"/>
            <a:ext cx="6646158" cy="2526892"/>
            <a:chOff x="4503979" y="4569217"/>
            <a:chExt cx="4130040" cy="1570255"/>
          </a:xfrm>
        </p:grpSpPr>
        <p:sp>
          <p:nvSpPr>
            <p:cNvPr id="162" name="任意多边形 161"/>
            <p:cNvSpPr/>
            <p:nvPr/>
          </p:nvSpPr>
          <p:spPr>
            <a:xfrm rot="19767364">
              <a:off x="7428934" y="4569217"/>
              <a:ext cx="1016575" cy="300889"/>
            </a:xfrm>
            <a:custGeom>
              <a:avLst/>
              <a:gdLst>
                <a:gd name="connsiteX0" fmla="*/ 139700 w 250825"/>
                <a:gd name="connsiteY0" fmla="*/ 0 h 142875"/>
                <a:gd name="connsiteX1" fmla="*/ 250825 w 250825"/>
                <a:gd name="connsiteY1" fmla="*/ 76200 h 142875"/>
                <a:gd name="connsiteX2" fmla="*/ 0 w 250825"/>
                <a:gd name="connsiteY2" fmla="*/ 142875 h 142875"/>
                <a:gd name="connsiteX3" fmla="*/ 139700 w 250825"/>
                <a:gd name="connsiteY3" fmla="*/ 0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0825" h="142875">
                  <a:moveTo>
                    <a:pt x="139700" y="0"/>
                  </a:moveTo>
                  <a:lnTo>
                    <a:pt x="250825" y="76200"/>
                  </a:lnTo>
                  <a:lnTo>
                    <a:pt x="0" y="142875"/>
                  </a:lnTo>
                  <a:lnTo>
                    <a:pt x="139700" y="0"/>
                  </a:lnTo>
                  <a:close/>
                </a:path>
              </a:pathLst>
            </a:custGeom>
            <a:solidFill>
              <a:srgbClr val="44A098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3" name="任意多边形 162"/>
            <p:cNvSpPr/>
            <p:nvPr/>
          </p:nvSpPr>
          <p:spPr>
            <a:xfrm rot="20504712">
              <a:off x="7831120" y="5071352"/>
              <a:ext cx="694874" cy="173847"/>
            </a:xfrm>
            <a:custGeom>
              <a:avLst/>
              <a:gdLst>
                <a:gd name="connsiteX0" fmla="*/ 0 w 171450"/>
                <a:gd name="connsiteY0" fmla="*/ 0 h 82550"/>
                <a:gd name="connsiteX1" fmla="*/ 104775 w 171450"/>
                <a:gd name="connsiteY1" fmla="*/ 82550 h 82550"/>
                <a:gd name="connsiteX2" fmla="*/ 171450 w 171450"/>
                <a:gd name="connsiteY2" fmla="*/ 22225 h 82550"/>
                <a:gd name="connsiteX3" fmla="*/ 0 w 171450"/>
                <a:gd name="connsiteY3" fmla="*/ 0 h 82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450" h="82550">
                  <a:moveTo>
                    <a:pt x="0" y="0"/>
                  </a:moveTo>
                  <a:lnTo>
                    <a:pt x="104775" y="82550"/>
                  </a:lnTo>
                  <a:lnTo>
                    <a:pt x="171450" y="222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A098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4503979" y="4630712"/>
              <a:ext cx="4130040" cy="1508760"/>
              <a:chOff x="899160" y="198120"/>
              <a:chExt cx="4130040" cy="1508760"/>
            </a:xfrm>
          </p:grpSpPr>
          <p:sp>
            <p:nvSpPr>
              <p:cNvPr id="7" name="任意多边形 6"/>
              <p:cNvSpPr/>
              <p:nvPr/>
            </p:nvSpPr>
            <p:spPr>
              <a:xfrm>
                <a:off x="899160" y="198120"/>
                <a:ext cx="4130040" cy="1508760"/>
              </a:xfrm>
              <a:custGeom>
                <a:avLst/>
                <a:gdLst>
                  <a:gd name="connsiteX0" fmla="*/ 0 w 4130040"/>
                  <a:gd name="connsiteY0" fmla="*/ 1059180 h 1508760"/>
                  <a:gd name="connsiteX1" fmla="*/ 289560 w 4130040"/>
                  <a:gd name="connsiteY1" fmla="*/ 998220 h 1508760"/>
                  <a:gd name="connsiteX2" fmla="*/ 304800 w 4130040"/>
                  <a:gd name="connsiteY2" fmla="*/ 1310640 h 1508760"/>
                  <a:gd name="connsiteX3" fmla="*/ 236220 w 4130040"/>
                  <a:gd name="connsiteY3" fmla="*/ 1447800 h 1508760"/>
                  <a:gd name="connsiteX4" fmla="*/ 662940 w 4130040"/>
                  <a:gd name="connsiteY4" fmla="*/ 1463040 h 1508760"/>
                  <a:gd name="connsiteX5" fmla="*/ 982980 w 4130040"/>
                  <a:gd name="connsiteY5" fmla="*/ 1386840 h 1508760"/>
                  <a:gd name="connsiteX6" fmla="*/ 1158240 w 4130040"/>
                  <a:gd name="connsiteY6" fmla="*/ 1508760 h 1508760"/>
                  <a:gd name="connsiteX7" fmla="*/ 1226820 w 4130040"/>
                  <a:gd name="connsiteY7" fmla="*/ 1470660 h 1508760"/>
                  <a:gd name="connsiteX8" fmla="*/ 1242060 w 4130040"/>
                  <a:gd name="connsiteY8" fmla="*/ 1386840 h 1508760"/>
                  <a:gd name="connsiteX9" fmla="*/ 1402080 w 4130040"/>
                  <a:gd name="connsiteY9" fmla="*/ 1455420 h 1508760"/>
                  <a:gd name="connsiteX10" fmla="*/ 1409700 w 4130040"/>
                  <a:gd name="connsiteY10" fmla="*/ 1386840 h 1508760"/>
                  <a:gd name="connsiteX11" fmla="*/ 1501140 w 4130040"/>
                  <a:gd name="connsiteY11" fmla="*/ 1478280 h 1508760"/>
                  <a:gd name="connsiteX12" fmla="*/ 1600200 w 4130040"/>
                  <a:gd name="connsiteY12" fmla="*/ 1455420 h 1508760"/>
                  <a:gd name="connsiteX13" fmla="*/ 1828800 w 4130040"/>
                  <a:gd name="connsiteY13" fmla="*/ 1417320 h 1508760"/>
                  <a:gd name="connsiteX14" fmla="*/ 1950720 w 4130040"/>
                  <a:gd name="connsiteY14" fmla="*/ 1447800 h 1508760"/>
                  <a:gd name="connsiteX15" fmla="*/ 4130040 w 4130040"/>
                  <a:gd name="connsiteY15" fmla="*/ 1440180 h 1508760"/>
                  <a:gd name="connsiteX16" fmla="*/ 4069080 w 4130040"/>
                  <a:gd name="connsiteY16" fmla="*/ 1310640 h 1508760"/>
                  <a:gd name="connsiteX17" fmla="*/ 4099560 w 4130040"/>
                  <a:gd name="connsiteY17" fmla="*/ 1226820 h 1508760"/>
                  <a:gd name="connsiteX18" fmla="*/ 4053840 w 4130040"/>
                  <a:gd name="connsiteY18" fmla="*/ 1043940 h 1508760"/>
                  <a:gd name="connsiteX19" fmla="*/ 4099560 w 4130040"/>
                  <a:gd name="connsiteY19" fmla="*/ 853440 h 1508760"/>
                  <a:gd name="connsiteX20" fmla="*/ 4030980 w 4130040"/>
                  <a:gd name="connsiteY20" fmla="*/ 792480 h 1508760"/>
                  <a:gd name="connsiteX21" fmla="*/ 3688080 w 4130040"/>
                  <a:gd name="connsiteY21" fmla="*/ 815340 h 1508760"/>
                  <a:gd name="connsiteX22" fmla="*/ 3566160 w 4130040"/>
                  <a:gd name="connsiteY22" fmla="*/ 876300 h 1508760"/>
                  <a:gd name="connsiteX23" fmla="*/ 3345180 w 4130040"/>
                  <a:gd name="connsiteY23" fmla="*/ 792480 h 1508760"/>
                  <a:gd name="connsiteX24" fmla="*/ 3192780 w 4130040"/>
                  <a:gd name="connsiteY24" fmla="*/ 876300 h 1508760"/>
                  <a:gd name="connsiteX25" fmla="*/ 3131820 w 4130040"/>
                  <a:gd name="connsiteY25" fmla="*/ 883920 h 1508760"/>
                  <a:gd name="connsiteX26" fmla="*/ 3131820 w 4130040"/>
                  <a:gd name="connsiteY26" fmla="*/ 807720 h 1508760"/>
                  <a:gd name="connsiteX27" fmla="*/ 2994660 w 4130040"/>
                  <a:gd name="connsiteY27" fmla="*/ 830580 h 1508760"/>
                  <a:gd name="connsiteX28" fmla="*/ 2964180 w 4130040"/>
                  <a:gd name="connsiteY28" fmla="*/ 937260 h 1508760"/>
                  <a:gd name="connsiteX29" fmla="*/ 2933700 w 4130040"/>
                  <a:gd name="connsiteY29" fmla="*/ 792480 h 1508760"/>
                  <a:gd name="connsiteX30" fmla="*/ 2415540 w 4130040"/>
                  <a:gd name="connsiteY30" fmla="*/ 800100 h 1508760"/>
                  <a:gd name="connsiteX31" fmla="*/ 1356360 w 4130040"/>
                  <a:gd name="connsiteY31" fmla="*/ 792480 h 1508760"/>
                  <a:gd name="connsiteX32" fmla="*/ 1485900 w 4130040"/>
                  <a:gd name="connsiteY32" fmla="*/ 762000 h 1508760"/>
                  <a:gd name="connsiteX33" fmla="*/ 1935480 w 4130040"/>
                  <a:gd name="connsiteY33" fmla="*/ 708660 h 1508760"/>
                  <a:gd name="connsiteX34" fmla="*/ 3101340 w 4130040"/>
                  <a:gd name="connsiteY34" fmla="*/ 579120 h 1508760"/>
                  <a:gd name="connsiteX35" fmla="*/ 2895600 w 4130040"/>
                  <a:gd name="connsiteY35" fmla="*/ 449580 h 1508760"/>
                  <a:gd name="connsiteX36" fmla="*/ 2705100 w 4130040"/>
                  <a:gd name="connsiteY36" fmla="*/ 518160 h 1508760"/>
                  <a:gd name="connsiteX37" fmla="*/ 2598420 w 4130040"/>
                  <a:gd name="connsiteY37" fmla="*/ 358140 h 1508760"/>
                  <a:gd name="connsiteX38" fmla="*/ 2720340 w 4130040"/>
                  <a:gd name="connsiteY38" fmla="*/ 327660 h 1508760"/>
                  <a:gd name="connsiteX39" fmla="*/ 2689860 w 4130040"/>
                  <a:gd name="connsiteY39" fmla="*/ 243840 h 1508760"/>
                  <a:gd name="connsiteX40" fmla="*/ 2598420 w 4130040"/>
                  <a:gd name="connsiteY40" fmla="*/ 228600 h 1508760"/>
                  <a:gd name="connsiteX41" fmla="*/ 2636520 w 4130040"/>
                  <a:gd name="connsiteY41" fmla="*/ 144780 h 1508760"/>
                  <a:gd name="connsiteX42" fmla="*/ 2705100 w 4130040"/>
                  <a:gd name="connsiteY42" fmla="*/ 68580 h 1508760"/>
                  <a:gd name="connsiteX43" fmla="*/ 2644140 w 4130040"/>
                  <a:gd name="connsiteY43" fmla="*/ 68580 h 1508760"/>
                  <a:gd name="connsiteX44" fmla="*/ 2644140 w 4130040"/>
                  <a:gd name="connsiteY44" fmla="*/ 0 h 1508760"/>
                  <a:gd name="connsiteX45" fmla="*/ 2415540 w 4130040"/>
                  <a:gd name="connsiteY45" fmla="*/ 15240 h 1508760"/>
                  <a:gd name="connsiteX46" fmla="*/ 2255520 w 4130040"/>
                  <a:gd name="connsiteY46" fmla="*/ 0 h 1508760"/>
                  <a:gd name="connsiteX47" fmla="*/ 2255520 w 4130040"/>
                  <a:gd name="connsiteY47" fmla="*/ 76200 h 1508760"/>
                  <a:gd name="connsiteX48" fmla="*/ 2034540 w 4130040"/>
                  <a:gd name="connsiteY48" fmla="*/ 38100 h 1508760"/>
                  <a:gd name="connsiteX49" fmla="*/ 2049780 w 4130040"/>
                  <a:gd name="connsiteY49" fmla="*/ 175260 h 1508760"/>
                  <a:gd name="connsiteX50" fmla="*/ 1943100 w 4130040"/>
                  <a:gd name="connsiteY50" fmla="*/ 137160 h 1508760"/>
                  <a:gd name="connsiteX51" fmla="*/ 1447800 w 4130040"/>
                  <a:gd name="connsiteY51" fmla="*/ 182880 h 1508760"/>
                  <a:gd name="connsiteX52" fmla="*/ 1455420 w 4130040"/>
                  <a:gd name="connsiteY52" fmla="*/ 266700 h 1508760"/>
                  <a:gd name="connsiteX53" fmla="*/ 1348740 w 4130040"/>
                  <a:gd name="connsiteY53" fmla="*/ 243840 h 1508760"/>
                  <a:gd name="connsiteX54" fmla="*/ 1295400 w 4130040"/>
                  <a:gd name="connsiteY54" fmla="*/ 236220 h 1508760"/>
                  <a:gd name="connsiteX55" fmla="*/ 1249680 w 4130040"/>
                  <a:gd name="connsiteY55" fmla="*/ 190500 h 1508760"/>
                  <a:gd name="connsiteX56" fmla="*/ 1112520 w 4130040"/>
                  <a:gd name="connsiteY56" fmla="*/ 243840 h 1508760"/>
                  <a:gd name="connsiteX57" fmla="*/ 1021080 w 4130040"/>
                  <a:gd name="connsiteY57" fmla="*/ 297180 h 1508760"/>
                  <a:gd name="connsiteX58" fmla="*/ 967740 w 4130040"/>
                  <a:gd name="connsiteY58" fmla="*/ 266700 h 1508760"/>
                  <a:gd name="connsiteX59" fmla="*/ 861060 w 4130040"/>
                  <a:gd name="connsiteY59" fmla="*/ 228600 h 1508760"/>
                  <a:gd name="connsiteX60" fmla="*/ 838200 w 4130040"/>
                  <a:gd name="connsiteY60" fmla="*/ 304800 h 1508760"/>
                  <a:gd name="connsiteX61" fmla="*/ 777240 w 4130040"/>
                  <a:gd name="connsiteY61" fmla="*/ 259080 h 1508760"/>
                  <a:gd name="connsiteX62" fmla="*/ 205740 w 4130040"/>
                  <a:gd name="connsiteY62" fmla="*/ 327660 h 1508760"/>
                  <a:gd name="connsiteX63" fmla="*/ 236220 w 4130040"/>
                  <a:gd name="connsiteY63" fmla="*/ 449580 h 1508760"/>
                  <a:gd name="connsiteX64" fmla="*/ 419100 w 4130040"/>
                  <a:gd name="connsiteY64" fmla="*/ 426720 h 1508760"/>
                  <a:gd name="connsiteX65" fmla="*/ 0 w 4130040"/>
                  <a:gd name="connsiteY65" fmla="*/ 1059180 h 1508760"/>
                  <a:gd name="connsiteX0-1" fmla="*/ 0 w 4130040"/>
                  <a:gd name="connsiteY0-2" fmla="*/ 1059180 h 1508760"/>
                  <a:gd name="connsiteX1-3" fmla="*/ 289560 w 4130040"/>
                  <a:gd name="connsiteY1-4" fmla="*/ 998220 h 1508760"/>
                  <a:gd name="connsiteX2-5" fmla="*/ 304800 w 4130040"/>
                  <a:gd name="connsiteY2-6" fmla="*/ 1310640 h 1508760"/>
                  <a:gd name="connsiteX3-7" fmla="*/ 236220 w 4130040"/>
                  <a:gd name="connsiteY3-8" fmla="*/ 1447800 h 1508760"/>
                  <a:gd name="connsiteX4-9" fmla="*/ 662940 w 4130040"/>
                  <a:gd name="connsiteY4-10" fmla="*/ 1463040 h 1508760"/>
                  <a:gd name="connsiteX5-11" fmla="*/ 982980 w 4130040"/>
                  <a:gd name="connsiteY5-12" fmla="*/ 1386840 h 1508760"/>
                  <a:gd name="connsiteX6-13" fmla="*/ 1158240 w 4130040"/>
                  <a:gd name="connsiteY6-14" fmla="*/ 1508760 h 1508760"/>
                  <a:gd name="connsiteX7-15" fmla="*/ 1226820 w 4130040"/>
                  <a:gd name="connsiteY7-16" fmla="*/ 1470660 h 1508760"/>
                  <a:gd name="connsiteX8-17" fmla="*/ 1242060 w 4130040"/>
                  <a:gd name="connsiteY8-18" fmla="*/ 1386840 h 1508760"/>
                  <a:gd name="connsiteX9-19" fmla="*/ 1402080 w 4130040"/>
                  <a:gd name="connsiteY9-20" fmla="*/ 1455420 h 1508760"/>
                  <a:gd name="connsiteX10-21" fmla="*/ 1409700 w 4130040"/>
                  <a:gd name="connsiteY10-22" fmla="*/ 1386840 h 1508760"/>
                  <a:gd name="connsiteX11-23" fmla="*/ 1501140 w 4130040"/>
                  <a:gd name="connsiteY11-24" fmla="*/ 1478280 h 1508760"/>
                  <a:gd name="connsiteX12-25" fmla="*/ 1600200 w 4130040"/>
                  <a:gd name="connsiteY12-26" fmla="*/ 1455420 h 1508760"/>
                  <a:gd name="connsiteX13-27" fmla="*/ 1828800 w 4130040"/>
                  <a:gd name="connsiteY13-28" fmla="*/ 1417320 h 1508760"/>
                  <a:gd name="connsiteX14-29" fmla="*/ 1950720 w 4130040"/>
                  <a:gd name="connsiteY14-30" fmla="*/ 1447800 h 1508760"/>
                  <a:gd name="connsiteX15-31" fmla="*/ 4130040 w 4130040"/>
                  <a:gd name="connsiteY15-32" fmla="*/ 1440180 h 1508760"/>
                  <a:gd name="connsiteX16-33" fmla="*/ 4069080 w 4130040"/>
                  <a:gd name="connsiteY16-34" fmla="*/ 1310640 h 1508760"/>
                  <a:gd name="connsiteX17-35" fmla="*/ 4099560 w 4130040"/>
                  <a:gd name="connsiteY17-36" fmla="*/ 1226820 h 1508760"/>
                  <a:gd name="connsiteX18-37" fmla="*/ 4053840 w 4130040"/>
                  <a:gd name="connsiteY18-38" fmla="*/ 1043940 h 1508760"/>
                  <a:gd name="connsiteX19-39" fmla="*/ 4099560 w 4130040"/>
                  <a:gd name="connsiteY19-40" fmla="*/ 853440 h 1508760"/>
                  <a:gd name="connsiteX20-41" fmla="*/ 4030980 w 4130040"/>
                  <a:gd name="connsiteY20-42" fmla="*/ 792480 h 1508760"/>
                  <a:gd name="connsiteX21-43" fmla="*/ 3688080 w 4130040"/>
                  <a:gd name="connsiteY21-44" fmla="*/ 815340 h 1508760"/>
                  <a:gd name="connsiteX22-45" fmla="*/ 3566160 w 4130040"/>
                  <a:gd name="connsiteY22-46" fmla="*/ 876300 h 1508760"/>
                  <a:gd name="connsiteX23-47" fmla="*/ 3345180 w 4130040"/>
                  <a:gd name="connsiteY23-48" fmla="*/ 792480 h 1508760"/>
                  <a:gd name="connsiteX24-49" fmla="*/ 3192780 w 4130040"/>
                  <a:gd name="connsiteY24-50" fmla="*/ 876300 h 1508760"/>
                  <a:gd name="connsiteX25-51" fmla="*/ 3131820 w 4130040"/>
                  <a:gd name="connsiteY25-52" fmla="*/ 883920 h 1508760"/>
                  <a:gd name="connsiteX26-53" fmla="*/ 3131820 w 4130040"/>
                  <a:gd name="connsiteY26-54" fmla="*/ 807720 h 1508760"/>
                  <a:gd name="connsiteX27-55" fmla="*/ 2994660 w 4130040"/>
                  <a:gd name="connsiteY27-56" fmla="*/ 830580 h 1508760"/>
                  <a:gd name="connsiteX28-57" fmla="*/ 2964180 w 4130040"/>
                  <a:gd name="connsiteY28-58" fmla="*/ 937260 h 1508760"/>
                  <a:gd name="connsiteX29-59" fmla="*/ 2933700 w 4130040"/>
                  <a:gd name="connsiteY29-60" fmla="*/ 792480 h 1508760"/>
                  <a:gd name="connsiteX30-61" fmla="*/ 2415540 w 4130040"/>
                  <a:gd name="connsiteY30-62" fmla="*/ 800100 h 1508760"/>
                  <a:gd name="connsiteX31-63" fmla="*/ 1356360 w 4130040"/>
                  <a:gd name="connsiteY31-64" fmla="*/ 792480 h 1508760"/>
                  <a:gd name="connsiteX32-65" fmla="*/ 1485900 w 4130040"/>
                  <a:gd name="connsiteY32-66" fmla="*/ 762000 h 1508760"/>
                  <a:gd name="connsiteX33-67" fmla="*/ 1935480 w 4130040"/>
                  <a:gd name="connsiteY33-68" fmla="*/ 708660 h 1508760"/>
                  <a:gd name="connsiteX34-69" fmla="*/ 3101340 w 4130040"/>
                  <a:gd name="connsiteY34-70" fmla="*/ 579120 h 1508760"/>
                  <a:gd name="connsiteX35-71" fmla="*/ 2890838 w 4130040"/>
                  <a:gd name="connsiteY35-72" fmla="*/ 504349 h 1508760"/>
                  <a:gd name="connsiteX36-73" fmla="*/ 2705100 w 4130040"/>
                  <a:gd name="connsiteY36-74" fmla="*/ 518160 h 1508760"/>
                  <a:gd name="connsiteX37-75" fmla="*/ 2598420 w 4130040"/>
                  <a:gd name="connsiteY37-76" fmla="*/ 358140 h 1508760"/>
                  <a:gd name="connsiteX38-77" fmla="*/ 2720340 w 4130040"/>
                  <a:gd name="connsiteY38-78" fmla="*/ 327660 h 1508760"/>
                  <a:gd name="connsiteX39-79" fmla="*/ 2689860 w 4130040"/>
                  <a:gd name="connsiteY39-80" fmla="*/ 243840 h 1508760"/>
                  <a:gd name="connsiteX40-81" fmla="*/ 2598420 w 4130040"/>
                  <a:gd name="connsiteY40-82" fmla="*/ 228600 h 1508760"/>
                  <a:gd name="connsiteX41-83" fmla="*/ 2636520 w 4130040"/>
                  <a:gd name="connsiteY41-84" fmla="*/ 144780 h 1508760"/>
                  <a:gd name="connsiteX42-85" fmla="*/ 2705100 w 4130040"/>
                  <a:gd name="connsiteY42-86" fmla="*/ 68580 h 1508760"/>
                  <a:gd name="connsiteX43-87" fmla="*/ 2644140 w 4130040"/>
                  <a:gd name="connsiteY43-88" fmla="*/ 68580 h 1508760"/>
                  <a:gd name="connsiteX44-89" fmla="*/ 2644140 w 4130040"/>
                  <a:gd name="connsiteY44-90" fmla="*/ 0 h 1508760"/>
                  <a:gd name="connsiteX45-91" fmla="*/ 2415540 w 4130040"/>
                  <a:gd name="connsiteY45-92" fmla="*/ 15240 h 1508760"/>
                  <a:gd name="connsiteX46-93" fmla="*/ 2255520 w 4130040"/>
                  <a:gd name="connsiteY46-94" fmla="*/ 0 h 1508760"/>
                  <a:gd name="connsiteX47-95" fmla="*/ 2255520 w 4130040"/>
                  <a:gd name="connsiteY47-96" fmla="*/ 76200 h 1508760"/>
                  <a:gd name="connsiteX48-97" fmla="*/ 2034540 w 4130040"/>
                  <a:gd name="connsiteY48-98" fmla="*/ 38100 h 1508760"/>
                  <a:gd name="connsiteX49-99" fmla="*/ 2049780 w 4130040"/>
                  <a:gd name="connsiteY49-100" fmla="*/ 175260 h 1508760"/>
                  <a:gd name="connsiteX50-101" fmla="*/ 1943100 w 4130040"/>
                  <a:gd name="connsiteY50-102" fmla="*/ 137160 h 1508760"/>
                  <a:gd name="connsiteX51-103" fmla="*/ 1447800 w 4130040"/>
                  <a:gd name="connsiteY51-104" fmla="*/ 182880 h 1508760"/>
                  <a:gd name="connsiteX52-105" fmla="*/ 1455420 w 4130040"/>
                  <a:gd name="connsiteY52-106" fmla="*/ 266700 h 1508760"/>
                  <a:gd name="connsiteX53-107" fmla="*/ 1348740 w 4130040"/>
                  <a:gd name="connsiteY53-108" fmla="*/ 243840 h 1508760"/>
                  <a:gd name="connsiteX54-109" fmla="*/ 1295400 w 4130040"/>
                  <a:gd name="connsiteY54-110" fmla="*/ 236220 h 1508760"/>
                  <a:gd name="connsiteX55-111" fmla="*/ 1249680 w 4130040"/>
                  <a:gd name="connsiteY55-112" fmla="*/ 190500 h 1508760"/>
                  <a:gd name="connsiteX56-113" fmla="*/ 1112520 w 4130040"/>
                  <a:gd name="connsiteY56-114" fmla="*/ 243840 h 1508760"/>
                  <a:gd name="connsiteX57-115" fmla="*/ 1021080 w 4130040"/>
                  <a:gd name="connsiteY57-116" fmla="*/ 297180 h 1508760"/>
                  <a:gd name="connsiteX58-117" fmla="*/ 967740 w 4130040"/>
                  <a:gd name="connsiteY58-118" fmla="*/ 266700 h 1508760"/>
                  <a:gd name="connsiteX59-119" fmla="*/ 861060 w 4130040"/>
                  <a:gd name="connsiteY59-120" fmla="*/ 228600 h 1508760"/>
                  <a:gd name="connsiteX60-121" fmla="*/ 838200 w 4130040"/>
                  <a:gd name="connsiteY60-122" fmla="*/ 304800 h 1508760"/>
                  <a:gd name="connsiteX61-123" fmla="*/ 777240 w 4130040"/>
                  <a:gd name="connsiteY61-124" fmla="*/ 259080 h 1508760"/>
                  <a:gd name="connsiteX62-125" fmla="*/ 205740 w 4130040"/>
                  <a:gd name="connsiteY62-126" fmla="*/ 327660 h 1508760"/>
                  <a:gd name="connsiteX63-127" fmla="*/ 236220 w 4130040"/>
                  <a:gd name="connsiteY63-128" fmla="*/ 449580 h 1508760"/>
                  <a:gd name="connsiteX64-129" fmla="*/ 419100 w 4130040"/>
                  <a:gd name="connsiteY64-130" fmla="*/ 426720 h 1508760"/>
                  <a:gd name="connsiteX65-131" fmla="*/ 0 w 4130040"/>
                  <a:gd name="connsiteY65-132" fmla="*/ 1059180 h 1508760"/>
                  <a:gd name="connsiteX0-133" fmla="*/ 0 w 4130040"/>
                  <a:gd name="connsiteY0-134" fmla="*/ 1059180 h 1508760"/>
                  <a:gd name="connsiteX1-135" fmla="*/ 289560 w 4130040"/>
                  <a:gd name="connsiteY1-136" fmla="*/ 998220 h 1508760"/>
                  <a:gd name="connsiteX2-137" fmla="*/ 304800 w 4130040"/>
                  <a:gd name="connsiteY2-138" fmla="*/ 1310640 h 1508760"/>
                  <a:gd name="connsiteX3-139" fmla="*/ 236220 w 4130040"/>
                  <a:gd name="connsiteY3-140" fmla="*/ 1447800 h 1508760"/>
                  <a:gd name="connsiteX4-141" fmla="*/ 662940 w 4130040"/>
                  <a:gd name="connsiteY4-142" fmla="*/ 1463040 h 1508760"/>
                  <a:gd name="connsiteX5-143" fmla="*/ 982980 w 4130040"/>
                  <a:gd name="connsiteY5-144" fmla="*/ 1386840 h 1508760"/>
                  <a:gd name="connsiteX6-145" fmla="*/ 1158240 w 4130040"/>
                  <a:gd name="connsiteY6-146" fmla="*/ 1508760 h 1508760"/>
                  <a:gd name="connsiteX7-147" fmla="*/ 1226820 w 4130040"/>
                  <a:gd name="connsiteY7-148" fmla="*/ 1470660 h 1508760"/>
                  <a:gd name="connsiteX8-149" fmla="*/ 1242060 w 4130040"/>
                  <a:gd name="connsiteY8-150" fmla="*/ 1386840 h 1508760"/>
                  <a:gd name="connsiteX9-151" fmla="*/ 1402080 w 4130040"/>
                  <a:gd name="connsiteY9-152" fmla="*/ 1455420 h 1508760"/>
                  <a:gd name="connsiteX10-153" fmla="*/ 1409700 w 4130040"/>
                  <a:gd name="connsiteY10-154" fmla="*/ 1386840 h 1508760"/>
                  <a:gd name="connsiteX11-155" fmla="*/ 1501140 w 4130040"/>
                  <a:gd name="connsiteY11-156" fmla="*/ 1478280 h 1508760"/>
                  <a:gd name="connsiteX12-157" fmla="*/ 1600200 w 4130040"/>
                  <a:gd name="connsiteY12-158" fmla="*/ 1455420 h 1508760"/>
                  <a:gd name="connsiteX13-159" fmla="*/ 1828800 w 4130040"/>
                  <a:gd name="connsiteY13-160" fmla="*/ 1417320 h 1508760"/>
                  <a:gd name="connsiteX14-161" fmla="*/ 1950720 w 4130040"/>
                  <a:gd name="connsiteY14-162" fmla="*/ 1447800 h 1508760"/>
                  <a:gd name="connsiteX15-163" fmla="*/ 4130040 w 4130040"/>
                  <a:gd name="connsiteY15-164" fmla="*/ 1440180 h 1508760"/>
                  <a:gd name="connsiteX16-165" fmla="*/ 4069080 w 4130040"/>
                  <a:gd name="connsiteY16-166" fmla="*/ 1310640 h 1508760"/>
                  <a:gd name="connsiteX17-167" fmla="*/ 4099560 w 4130040"/>
                  <a:gd name="connsiteY17-168" fmla="*/ 1226820 h 1508760"/>
                  <a:gd name="connsiteX18-169" fmla="*/ 4053840 w 4130040"/>
                  <a:gd name="connsiteY18-170" fmla="*/ 1043940 h 1508760"/>
                  <a:gd name="connsiteX19-171" fmla="*/ 4099560 w 4130040"/>
                  <a:gd name="connsiteY19-172" fmla="*/ 853440 h 1508760"/>
                  <a:gd name="connsiteX20-173" fmla="*/ 4030980 w 4130040"/>
                  <a:gd name="connsiteY20-174" fmla="*/ 792480 h 1508760"/>
                  <a:gd name="connsiteX21-175" fmla="*/ 3688080 w 4130040"/>
                  <a:gd name="connsiteY21-176" fmla="*/ 815340 h 1508760"/>
                  <a:gd name="connsiteX22-177" fmla="*/ 3566160 w 4130040"/>
                  <a:gd name="connsiteY22-178" fmla="*/ 876300 h 1508760"/>
                  <a:gd name="connsiteX23-179" fmla="*/ 3345180 w 4130040"/>
                  <a:gd name="connsiteY23-180" fmla="*/ 792480 h 1508760"/>
                  <a:gd name="connsiteX24-181" fmla="*/ 3192780 w 4130040"/>
                  <a:gd name="connsiteY24-182" fmla="*/ 876300 h 1508760"/>
                  <a:gd name="connsiteX25-183" fmla="*/ 3131820 w 4130040"/>
                  <a:gd name="connsiteY25-184" fmla="*/ 883920 h 1508760"/>
                  <a:gd name="connsiteX26-185" fmla="*/ 3131820 w 4130040"/>
                  <a:gd name="connsiteY26-186" fmla="*/ 807720 h 1508760"/>
                  <a:gd name="connsiteX27-187" fmla="*/ 2994660 w 4130040"/>
                  <a:gd name="connsiteY27-188" fmla="*/ 830580 h 1508760"/>
                  <a:gd name="connsiteX28-189" fmla="*/ 2964180 w 4130040"/>
                  <a:gd name="connsiteY28-190" fmla="*/ 937260 h 1508760"/>
                  <a:gd name="connsiteX29-191" fmla="*/ 2933700 w 4130040"/>
                  <a:gd name="connsiteY29-192" fmla="*/ 792480 h 1508760"/>
                  <a:gd name="connsiteX30-193" fmla="*/ 2415540 w 4130040"/>
                  <a:gd name="connsiteY30-194" fmla="*/ 800100 h 1508760"/>
                  <a:gd name="connsiteX31-195" fmla="*/ 1356360 w 4130040"/>
                  <a:gd name="connsiteY31-196" fmla="*/ 792480 h 1508760"/>
                  <a:gd name="connsiteX32-197" fmla="*/ 1485900 w 4130040"/>
                  <a:gd name="connsiteY32-198" fmla="*/ 762000 h 1508760"/>
                  <a:gd name="connsiteX33-199" fmla="*/ 1935480 w 4130040"/>
                  <a:gd name="connsiteY33-200" fmla="*/ 708660 h 1508760"/>
                  <a:gd name="connsiteX34-201" fmla="*/ 3068002 w 4130040"/>
                  <a:gd name="connsiteY34-202" fmla="*/ 529113 h 1508760"/>
                  <a:gd name="connsiteX35-203" fmla="*/ 2890838 w 4130040"/>
                  <a:gd name="connsiteY35-204" fmla="*/ 504349 h 1508760"/>
                  <a:gd name="connsiteX36-205" fmla="*/ 2705100 w 4130040"/>
                  <a:gd name="connsiteY36-206" fmla="*/ 518160 h 1508760"/>
                  <a:gd name="connsiteX37-207" fmla="*/ 2598420 w 4130040"/>
                  <a:gd name="connsiteY37-208" fmla="*/ 358140 h 1508760"/>
                  <a:gd name="connsiteX38-209" fmla="*/ 2720340 w 4130040"/>
                  <a:gd name="connsiteY38-210" fmla="*/ 327660 h 1508760"/>
                  <a:gd name="connsiteX39-211" fmla="*/ 2689860 w 4130040"/>
                  <a:gd name="connsiteY39-212" fmla="*/ 243840 h 1508760"/>
                  <a:gd name="connsiteX40-213" fmla="*/ 2598420 w 4130040"/>
                  <a:gd name="connsiteY40-214" fmla="*/ 228600 h 1508760"/>
                  <a:gd name="connsiteX41-215" fmla="*/ 2636520 w 4130040"/>
                  <a:gd name="connsiteY41-216" fmla="*/ 144780 h 1508760"/>
                  <a:gd name="connsiteX42-217" fmla="*/ 2705100 w 4130040"/>
                  <a:gd name="connsiteY42-218" fmla="*/ 68580 h 1508760"/>
                  <a:gd name="connsiteX43-219" fmla="*/ 2644140 w 4130040"/>
                  <a:gd name="connsiteY43-220" fmla="*/ 68580 h 1508760"/>
                  <a:gd name="connsiteX44-221" fmla="*/ 2644140 w 4130040"/>
                  <a:gd name="connsiteY44-222" fmla="*/ 0 h 1508760"/>
                  <a:gd name="connsiteX45-223" fmla="*/ 2415540 w 4130040"/>
                  <a:gd name="connsiteY45-224" fmla="*/ 15240 h 1508760"/>
                  <a:gd name="connsiteX46-225" fmla="*/ 2255520 w 4130040"/>
                  <a:gd name="connsiteY46-226" fmla="*/ 0 h 1508760"/>
                  <a:gd name="connsiteX47-227" fmla="*/ 2255520 w 4130040"/>
                  <a:gd name="connsiteY47-228" fmla="*/ 76200 h 1508760"/>
                  <a:gd name="connsiteX48-229" fmla="*/ 2034540 w 4130040"/>
                  <a:gd name="connsiteY48-230" fmla="*/ 38100 h 1508760"/>
                  <a:gd name="connsiteX49-231" fmla="*/ 2049780 w 4130040"/>
                  <a:gd name="connsiteY49-232" fmla="*/ 175260 h 1508760"/>
                  <a:gd name="connsiteX50-233" fmla="*/ 1943100 w 4130040"/>
                  <a:gd name="connsiteY50-234" fmla="*/ 137160 h 1508760"/>
                  <a:gd name="connsiteX51-235" fmla="*/ 1447800 w 4130040"/>
                  <a:gd name="connsiteY51-236" fmla="*/ 182880 h 1508760"/>
                  <a:gd name="connsiteX52-237" fmla="*/ 1455420 w 4130040"/>
                  <a:gd name="connsiteY52-238" fmla="*/ 266700 h 1508760"/>
                  <a:gd name="connsiteX53-239" fmla="*/ 1348740 w 4130040"/>
                  <a:gd name="connsiteY53-240" fmla="*/ 243840 h 1508760"/>
                  <a:gd name="connsiteX54-241" fmla="*/ 1295400 w 4130040"/>
                  <a:gd name="connsiteY54-242" fmla="*/ 236220 h 1508760"/>
                  <a:gd name="connsiteX55-243" fmla="*/ 1249680 w 4130040"/>
                  <a:gd name="connsiteY55-244" fmla="*/ 190500 h 1508760"/>
                  <a:gd name="connsiteX56-245" fmla="*/ 1112520 w 4130040"/>
                  <a:gd name="connsiteY56-246" fmla="*/ 243840 h 1508760"/>
                  <a:gd name="connsiteX57-247" fmla="*/ 1021080 w 4130040"/>
                  <a:gd name="connsiteY57-248" fmla="*/ 297180 h 1508760"/>
                  <a:gd name="connsiteX58-249" fmla="*/ 967740 w 4130040"/>
                  <a:gd name="connsiteY58-250" fmla="*/ 266700 h 1508760"/>
                  <a:gd name="connsiteX59-251" fmla="*/ 861060 w 4130040"/>
                  <a:gd name="connsiteY59-252" fmla="*/ 228600 h 1508760"/>
                  <a:gd name="connsiteX60-253" fmla="*/ 838200 w 4130040"/>
                  <a:gd name="connsiteY60-254" fmla="*/ 304800 h 1508760"/>
                  <a:gd name="connsiteX61-255" fmla="*/ 777240 w 4130040"/>
                  <a:gd name="connsiteY61-256" fmla="*/ 259080 h 1508760"/>
                  <a:gd name="connsiteX62-257" fmla="*/ 205740 w 4130040"/>
                  <a:gd name="connsiteY62-258" fmla="*/ 327660 h 1508760"/>
                  <a:gd name="connsiteX63-259" fmla="*/ 236220 w 4130040"/>
                  <a:gd name="connsiteY63-260" fmla="*/ 449580 h 1508760"/>
                  <a:gd name="connsiteX64-261" fmla="*/ 419100 w 4130040"/>
                  <a:gd name="connsiteY64-262" fmla="*/ 426720 h 1508760"/>
                  <a:gd name="connsiteX65-263" fmla="*/ 0 w 4130040"/>
                  <a:gd name="connsiteY65-264" fmla="*/ 1059180 h 1508760"/>
                  <a:gd name="connsiteX0-265" fmla="*/ 0 w 4130040"/>
                  <a:gd name="connsiteY0-266" fmla="*/ 1059180 h 1508760"/>
                  <a:gd name="connsiteX1-267" fmla="*/ 289560 w 4130040"/>
                  <a:gd name="connsiteY1-268" fmla="*/ 998220 h 1508760"/>
                  <a:gd name="connsiteX2-269" fmla="*/ 304800 w 4130040"/>
                  <a:gd name="connsiteY2-270" fmla="*/ 1310640 h 1508760"/>
                  <a:gd name="connsiteX3-271" fmla="*/ 236220 w 4130040"/>
                  <a:gd name="connsiteY3-272" fmla="*/ 1447800 h 1508760"/>
                  <a:gd name="connsiteX4-273" fmla="*/ 662940 w 4130040"/>
                  <a:gd name="connsiteY4-274" fmla="*/ 1463040 h 1508760"/>
                  <a:gd name="connsiteX5-275" fmla="*/ 982980 w 4130040"/>
                  <a:gd name="connsiteY5-276" fmla="*/ 1386840 h 1508760"/>
                  <a:gd name="connsiteX6-277" fmla="*/ 1158240 w 4130040"/>
                  <a:gd name="connsiteY6-278" fmla="*/ 1508760 h 1508760"/>
                  <a:gd name="connsiteX7-279" fmla="*/ 1226820 w 4130040"/>
                  <a:gd name="connsiteY7-280" fmla="*/ 1470660 h 1508760"/>
                  <a:gd name="connsiteX8-281" fmla="*/ 1242060 w 4130040"/>
                  <a:gd name="connsiteY8-282" fmla="*/ 1386840 h 1508760"/>
                  <a:gd name="connsiteX9-283" fmla="*/ 1402080 w 4130040"/>
                  <a:gd name="connsiteY9-284" fmla="*/ 1455420 h 1508760"/>
                  <a:gd name="connsiteX10-285" fmla="*/ 1409700 w 4130040"/>
                  <a:gd name="connsiteY10-286" fmla="*/ 1386840 h 1508760"/>
                  <a:gd name="connsiteX11-287" fmla="*/ 1501140 w 4130040"/>
                  <a:gd name="connsiteY11-288" fmla="*/ 1478280 h 1508760"/>
                  <a:gd name="connsiteX12-289" fmla="*/ 1600200 w 4130040"/>
                  <a:gd name="connsiteY12-290" fmla="*/ 1455420 h 1508760"/>
                  <a:gd name="connsiteX13-291" fmla="*/ 1828800 w 4130040"/>
                  <a:gd name="connsiteY13-292" fmla="*/ 1417320 h 1508760"/>
                  <a:gd name="connsiteX14-293" fmla="*/ 1950720 w 4130040"/>
                  <a:gd name="connsiteY14-294" fmla="*/ 1447800 h 1508760"/>
                  <a:gd name="connsiteX15-295" fmla="*/ 4130040 w 4130040"/>
                  <a:gd name="connsiteY15-296" fmla="*/ 1440180 h 1508760"/>
                  <a:gd name="connsiteX16-297" fmla="*/ 4069080 w 4130040"/>
                  <a:gd name="connsiteY16-298" fmla="*/ 1310640 h 1508760"/>
                  <a:gd name="connsiteX17-299" fmla="*/ 4099560 w 4130040"/>
                  <a:gd name="connsiteY17-300" fmla="*/ 1226820 h 1508760"/>
                  <a:gd name="connsiteX18-301" fmla="*/ 4053840 w 4130040"/>
                  <a:gd name="connsiteY18-302" fmla="*/ 1043940 h 1508760"/>
                  <a:gd name="connsiteX19-303" fmla="*/ 4099560 w 4130040"/>
                  <a:gd name="connsiteY19-304" fmla="*/ 853440 h 1508760"/>
                  <a:gd name="connsiteX20-305" fmla="*/ 4030980 w 4130040"/>
                  <a:gd name="connsiteY20-306" fmla="*/ 792480 h 1508760"/>
                  <a:gd name="connsiteX21-307" fmla="*/ 3688080 w 4130040"/>
                  <a:gd name="connsiteY21-308" fmla="*/ 815340 h 1508760"/>
                  <a:gd name="connsiteX22-309" fmla="*/ 3566160 w 4130040"/>
                  <a:gd name="connsiteY22-310" fmla="*/ 876300 h 1508760"/>
                  <a:gd name="connsiteX23-311" fmla="*/ 3345180 w 4130040"/>
                  <a:gd name="connsiteY23-312" fmla="*/ 792480 h 1508760"/>
                  <a:gd name="connsiteX24-313" fmla="*/ 3192780 w 4130040"/>
                  <a:gd name="connsiteY24-314" fmla="*/ 876300 h 1508760"/>
                  <a:gd name="connsiteX25-315" fmla="*/ 3131820 w 4130040"/>
                  <a:gd name="connsiteY25-316" fmla="*/ 883920 h 1508760"/>
                  <a:gd name="connsiteX26-317" fmla="*/ 3131820 w 4130040"/>
                  <a:gd name="connsiteY26-318" fmla="*/ 807720 h 1508760"/>
                  <a:gd name="connsiteX27-319" fmla="*/ 2994660 w 4130040"/>
                  <a:gd name="connsiteY27-320" fmla="*/ 830580 h 1508760"/>
                  <a:gd name="connsiteX28-321" fmla="*/ 2964180 w 4130040"/>
                  <a:gd name="connsiteY28-322" fmla="*/ 937260 h 1508760"/>
                  <a:gd name="connsiteX29-323" fmla="*/ 2933700 w 4130040"/>
                  <a:gd name="connsiteY29-324" fmla="*/ 792480 h 1508760"/>
                  <a:gd name="connsiteX30-325" fmla="*/ 2415540 w 4130040"/>
                  <a:gd name="connsiteY30-326" fmla="*/ 800100 h 1508760"/>
                  <a:gd name="connsiteX31-327" fmla="*/ 1356360 w 4130040"/>
                  <a:gd name="connsiteY31-328" fmla="*/ 792480 h 1508760"/>
                  <a:gd name="connsiteX32-329" fmla="*/ 1485900 w 4130040"/>
                  <a:gd name="connsiteY32-330" fmla="*/ 762000 h 1508760"/>
                  <a:gd name="connsiteX33-331" fmla="*/ 1935480 w 4130040"/>
                  <a:gd name="connsiteY33-332" fmla="*/ 708660 h 1508760"/>
                  <a:gd name="connsiteX34-333" fmla="*/ 3065621 w 4130040"/>
                  <a:gd name="connsiteY34-334" fmla="*/ 529113 h 1508760"/>
                  <a:gd name="connsiteX35-335" fmla="*/ 2890838 w 4130040"/>
                  <a:gd name="connsiteY35-336" fmla="*/ 504349 h 1508760"/>
                  <a:gd name="connsiteX36-337" fmla="*/ 2705100 w 4130040"/>
                  <a:gd name="connsiteY36-338" fmla="*/ 518160 h 1508760"/>
                  <a:gd name="connsiteX37-339" fmla="*/ 2598420 w 4130040"/>
                  <a:gd name="connsiteY37-340" fmla="*/ 358140 h 1508760"/>
                  <a:gd name="connsiteX38-341" fmla="*/ 2720340 w 4130040"/>
                  <a:gd name="connsiteY38-342" fmla="*/ 327660 h 1508760"/>
                  <a:gd name="connsiteX39-343" fmla="*/ 2689860 w 4130040"/>
                  <a:gd name="connsiteY39-344" fmla="*/ 243840 h 1508760"/>
                  <a:gd name="connsiteX40-345" fmla="*/ 2598420 w 4130040"/>
                  <a:gd name="connsiteY40-346" fmla="*/ 228600 h 1508760"/>
                  <a:gd name="connsiteX41-347" fmla="*/ 2636520 w 4130040"/>
                  <a:gd name="connsiteY41-348" fmla="*/ 144780 h 1508760"/>
                  <a:gd name="connsiteX42-349" fmla="*/ 2705100 w 4130040"/>
                  <a:gd name="connsiteY42-350" fmla="*/ 68580 h 1508760"/>
                  <a:gd name="connsiteX43-351" fmla="*/ 2644140 w 4130040"/>
                  <a:gd name="connsiteY43-352" fmla="*/ 68580 h 1508760"/>
                  <a:gd name="connsiteX44-353" fmla="*/ 2644140 w 4130040"/>
                  <a:gd name="connsiteY44-354" fmla="*/ 0 h 1508760"/>
                  <a:gd name="connsiteX45-355" fmla="*/ 2415540 w 4130040"/>
                  <a:gd name="connsiteY45-356" fmla="*/ 15240 h 1508760"/>
                  <a:gd name="connsiteX46-357" fmla="*/ 2255520 w 4130040"/>
                  <a:gd name="connsiteY46-358" fmla="*/ 0 h 1508760"/>
                  <a:gd name="connsiteX47-359" fmla="*/ 2255520 w 4130040"/>
                  <a:gd name="connsiteY47-360" fmla="*/ 76200 h 1508760"/>
                  <a:gd name="connsiteX48-361" fmla="*/ 2034540 w 4130040"/>
                  <a:gd name="connsiteY48-362" fmla="*/ 38100 h 1508760"/>
                  <a:gd name="connsiteX49-363" fmla="*/ 2049780 w 4130040"/>
                  <a:gd name="connsiteY49-364" fmla="*/ 175260 h 1508760"/>
                  <a:gd name="connsiteX50-365" fmla="*/ 1943100 w 4130040"/>
                  <a:gd name="connsiteY50-366" fmla="*/ 137160 h 1508760"/>
                  <a:gd name="connsiteX51-367" fmla="*/ 1447800 w 4130040"/>
                  <a:gd name="connsiteY51-368" fmla="*/ 182880 h 1508760"/>
                  <a:gd name="connsiteX52-369" fmla="*/ 1455420 w 4130040"/>
                  <a:gd name="connsiteY52-370" fmla="*/ 266700 h 1508760"/>
                  <a:gd name="connsiteX53-371" fmla="*/ 1348740 w 4130040"/>
                  <a:gd name="connsiteY53-372" fmla="*/ 243840 h 1508760"/>
                  <a:gd name="connsiteX54-373" fmla="*/ 1295400 w 4130040"/>
                  <a:gd name="connsiteY54-374" fmla="*/ 236220 h 1508760"/>
                  <a:gd name="connsiteX55-375" fmla="*/ 1249680 w 4130040"/>
                  <a:gd name="connsiteY55-376" fmla="*/ 190500 h 1508760"/>
                  <a:gd name="connsiteX56-377" fmla="*/ 1112520 w 4130040"/>
                  <a:gd name="connsiteY56-378" fmla="*/ 243840 h 1508760"/>
                  <a:gd name="connsiteX57-379" fmla="*/ 1021080 w 4130040"/>
                  <a:gd name="connsiteY57-380" fmla="*/ 297180 h 1508760"/>
                  <a:gd name="connsiteX58-381" fmla="*/ 967740 w 4130040"/>
                  <a:gd name="connsiteY58-382" fmla="*/ 266700 h 1508760"/>
                  <a:gd name="connsiteX59-383" fmla="*/ 861060 w 4130040"/>
                  <a:gd name="connsiteY59-384" fmla="*/ 228600 h 1508760"/>
                  <a:gd name="connsiteX60-385" fmla="*/ 838200 w 4130040"/>
                  <a:gd name="connsiteY60-386" fmla="*/ 304800 h 1508760"/>
                  <a:gd name="connsiteX61-387" fmla="*/ 777240 w 4130040"/>
                  <a:gd name="connsiteY61-388" fmla="*/ 259080 h 1508760"/>
                  <a:gd name="connsiteX62-389" fmla="*/ 205740 w 4130040"/>
                  <a:gd name="connsiteY62-390" fmla="*/ 327660 h 1508760"/>
                  <a:gd name="connsiteX63-391" fmla="*/ 236220 w 4130040"/>
                  <a:gd name="connsiteY63-392" fmla="*/ 449580 h 1508760"/>
                  <a:gd name="connsiteX64-393" fmla="*/ 419100 w 4130040"/>
                  <a:gd name="connsiteY64-394" fmla="*/ 426720 h 1508760"/>
                  <a:gd name="connsiteX65-395" fmla="*/ 0 w 4130040"/>
                  <a:gd name="connsiteY65-396" fmla="*/ 1059180 h 1508760"/>
                  <a:gd name="connsiteX0-397" fmla="*/ 0 w 4130040"/>
                  <a:gd name="connsiteY0-398" fmla="*/ 1059180 h 1508760"/>
                  <a:gd name="connsiteX1-399" fmla="*/ 289560 w 4130040"/>
                  <a:gd name="connsiteY1-400" fmla="*/ 998220 h 1508760"/>
                  <a:gd name="connsiteX2-401" fmla="*/ 304800 w 4130040"/>
                  <a:gd name="connsiteY2-402" fmla="*/ 1310640 h 1508760"/>
                  <a:gd name="connsiteX3-403" fmla="*/ 236220 w 4130040"/>
                  <a:gd name="connsiteY3-404" fmla="*/ 1447800 h 1508760"/>
                  <a:gd name="connsiteX4-405" fmla="*/ 662940 w 4130040"/>
                  <a:gd name="connsiteY4-406" fmla="*/ 1463040 h 1508760"/>
                  <a:gd name="connsiteX5-407" fmla="*/ 982980 w 4130040"/>
                  <a:gd name="connsiteY5-408" fmla="*/ 1386840 h 1508760"/>
                  <a:gd name="connsiteX6-409" fmla="*/ 1158240 w 4130040"/>
                  <a:gd name="connsiteY6-410" fmla="*/ 1508760 h 1508760"/>
                  <a:gd name="connsiteX7-411" fmla="*/ 1226820 w 4130040"/>
                  <a:gd name="connsiteY7-412" fmla="*/ 1470660 h 1508760"/>
                  <a:gd name="connsiteX8-413" fmla="*/ 1242060 w 4130040"/>
                  <a:gd name="connsiteY8-414" fmla="*/ 1386840 h 1508760"/>
                  <a:gd name="connsiteX9-415" fmla="*/ 1402080 w 4130040"/>
                  <a:gd name="connsiteY9-416" fmla="*/ 1455420 h 1508760"/>
                  <a:gd name="connsiteX10-417" fmla="*/ 1409700 w 4130040"/>
                  <a:gd name="connsiteY10-418" fmla="*/ 1386840 h 1508760"/>
                  <a:gd name="connsiteX11-419" fmla="*/ 1501140 w 4130040"/>
                  <a:gd name="connsiteY11-420" fmla="*/ 1478280 h 1508760"/>
                  <a:gd name="connsiteX12-421" fmla="*/ 1600200 w 4130040"/>
                  <a:gd name="connsiteY12-422" fmla="*/ 1455420 h 1508760"/>
                  <a:gd name="connsiteX13-423" fmla="*/ 1828800 w 4130040"/>
                  <a:gd name="connsiteY13-424" fmla="*/ 1417320 h 1508760"/>
                  <a:gd name="connsiteX14-425" fmla="*/ 1950720 w 4130040"/>
                  <a:gd name="connsiteY14-426" fmla="*/ 1447800 h 1508760"/>
                  <a:gd name="connsiteX15-427" fmla="*/ 4130040 w 4130040"/>
                  <a:gd name="connsiteY15-428" fmla="*/ 1440180 h 1508760"/>
                  <a:gd name="connsiteX16-429" fmla="*/ 4069080 w 4130040"/>
                  <a:gd name="connsiteY16-430" fmla="*/ 1310640 h 1508760"/>
                  <a:gd name="connsiteX17-431" fmla="*/ 4099560 w 4130040"/>
                  <a:gd name="connsiteY17-432" fmla="*/ 1226820 h 1508760"/>
                  <a:gd name="connsiteX18-433" fmla="*/ 4053840 w 4130040"/>
                  <a:gd name="connsiteY18-434" fmla="*/ 1043940 h 1508760"/>
                  <a:gd name="connsiteX19-435" fmla="*/ 4099560 w 4130040"/>
                  <a:gd name="connsiteY19-436" fmla="*/ 853440 h 1508760"/>
                  <a:gd name="connsiteX20-437" fmla="*/ 4030980 w 4130040"/>
                  <a:gd name="connsiteY20-438" fmla="*/ 792480 h 1508760"/>
                  <a:gd name="connsiteX21-439" fmla="*/ 3688080 w 4130040"/>
                  <a:gd name="connsiteY21-440" fmla="*/ 815340 h 1508760"/>
                  <a:gd name="connsiteX22-441" fmla="*/ 3566160 w 4130040"/>
                  <a:gd name="connsiteY22-442" fmla="*/ 876300 h 1508760"/>
                  <a:gd name="connsiteX23-443" fmla="*/ 3345180 w 4130040"/>
                  <a:gd name="connsiteY23-444" fmla="*/ 792480 h 1508760"/>
                  <a:gd name="connsiteX24-445" fmla="*/ 3192780 w 4130040"/>
                  <a:gd name="connsiteY24-446" fmla="*/ 876300 h 1508760"/>
                  <a:gd name="connsiteX25-447" fmla="*/ 3131820 w 4130040"/>
                  <a:gd name="connsiteY25-448" fmla="*/ 883920 h 1508760"/>
                  <a:gd name="connsiteX26-449" fmla="*/ 3131820 w 4130040"/>
                  <a:gd name="connsiteY26-450" fmla="*/ 807720 h 1508760"/>
                  <a:gd name="connsiteX27-451" fmla="*/ 2994660 w 4130040"/>
                  <a:gd name="connsiteY27-452" fmla="*/ 830580 h 1508760"/>
                  <a:gd name="connsiteX28-453" fmla="*/ 2964180 w 4130040"/>
                  <a:gd name="connsiteY28-454" fmla="*/ 937260 h 1508760"/>
                  <a:gd name="connsiteX29-455" fmla="*/ 2933700 w 4130040"/>
                  <a:gd name="connsiteY29-456" fmla="*/ 792480 h 1508760"/>
                  <a:gd name="connsiteX30-457" fmla="*/ 2415540 w 4130040"/>
                  <a:gd name="connsiteY30-458" fmla="*/ 800100 h 1508760"/>
                  <a:gd name="connsiteX31-459" fmla="*/ 1356360 w 4130040"/>
                  <a:gd name="connsiteY31-460" fmla="*/ 792480 h 1508760"/>
                  <a:gd name="connsiteX32-461" fmla="*/ 1485900 w 4130040"/>
                  <a:gd name="connsiteY32-462" fmla="*/ 762000 h 1508760"/>
                  <a:gd name="connsiteX33-463" fmla="*/ 1935480 w 4130040"/>
                  <a:gd name="connsiteY33-464" fmla="*/ 708660 h 1508760"/>
                  <a:gd name="connsiteX34-465" fmla="*/ 3065621 w 4130040"/>
                  <a:gd name="connsiteY34-466" fmla="*/ 529113 h 1508760"/>
                  <a:gd name="connsiteX35-467" fmla="*/ 2705100 w 4130040"/>
                  <a:gd name="connsiteY35-468" fmla="*/ 518160 h 1508760"/>
                  <a:gd name="connsiteX36-469" fmla="*/ 2598420 w 4130040"/>
                  <a:gd name="connsiteY36-470" fmla="*/ 358140 h 1508760"/>
                  <a:gd name="connsiteX37-471" fmla="*/ 2720340 w 4130040"/>
                  <a:gd name="connsiteY37-472" fmla="*/ 327660 h 1508760"/>
                  <a:gd name="connsiteX38-473" fmla="*/ 2689860 w 4130040"/>
                  <a:gd name="connsiteY38-474" fmla="*/ 243840 h 1508760"/>
                  <a:gd name="connsiteX39-475" fmla="*/ 2598420 w 4130040"/>
                  <a:gd name="connsiteY39-476" fmla="*/ 228600 h 1508760"/>
                  <a:gd name="connsiteX40-477" fmla="*/ 2636520 w 4130040"/>
                  <a:gd name="connsiteY40-478" fmla="*/ 144780 h 1508760"/>
                  <a:gd name="connsiteX41-479" fmla="*/ 2705100 w 4130040"/>
                  <a:gd name="connsiteY41-480" fmla="*/ 68580 h 1508760"/>
                  <a:gd name="connsiteX42-481" fmla="*/ 2644140 w 4130040"/>
                  <a:gd name="connsiteY42-482" fmla="*/ 68580 h 1508760"/>
                  <a:gd name="connsiteX43-483" fmla="*/ 2644140 w 4130040"/>
                  <a:gd name="connsiteY43-484" fmla="*/ 0 h 1508760"/>
                  <a:gd name="connsiteX44-485" fmla="*/ 2415540 w 4130040"/>
                  <a:gd name="connsiteY44-486" fmla="*/ 15240 h 1508760"/>
                  <a:gd name="connsiteX45-487" fmla="*/ 2255520 w 4130040"/>
                  <a:gd name="connsiteY45-488" fmla="*/ 0 h 1508760"/>
                  <a:gd name="connsiteX46-489" fmla="*/ 2255520 w 4130040"/>
                  <a:gd name="connsiteY46-490" fmla="*/ 76200 h 1508760"/>
                  <a:gd name="connsiteX47-491" fmla="*/ 2034540 w 4130040"/>
                  <a:gd name="connsiteY47-492" fmla="*/ 38100 h 1508760"/>
                  <a:gd name="connsiteX48-493" fmla="*/ 2049780 w 4130040"/>
                  <a:gd name="connsiteY48-494" fmla="*/ 175260 h 1508760"/>
                  <a:gd name="connsiteX49-495" fmla="*/ 1943100 w 4130040"/>
                  <a:gd name="connsiteY49-496" fmla="*/ 137160 h 1508760"/>
                  <a:gd name="connsiteX50-497" fmla="*/ 1447800 w 4130040"/>
                  <a:gd name="connsiteY50-498" fmla="*/ 182880 h 1508760"/>
                  <a:gd name="connsiteX51-499" fmla="*/ 1455420 w 4130040"/>
                  <a:gd name="connsiteY51-500" fmla="*/ 266700 h 1508760"/>
                  <a:gd name="connsiteX52-501" fmla="*/ 1348740 w 4130040"/>
                  <a:gd name="connsiteY52-502" fmla="*/ 243840 h 1508760"/>
                  <a:gd name="connsiteX53-503" fmla="*/ 1295400 w 4130040"/>
                  <a:gd name="connsiteY53-504" fmla="*/ 236220 h 1508760"/>
                  <a:gd name="connsiteX54-505" fmla="*/ 1249680 w 4130040"/>
                  <a:gd name="connsiteY54-506" fmla="*/ 190500 h 1508760"/>
                  <a:gd name="connsiteX55-507" fmla="*/ 1112520 w 4130040"/>
                  <a:gd name="connsiteY55-508" fmla="*/ 243840 h 1508760"/>
                  <a:gd name="connsiteX56-509" fmla="*/ 1021080 w 4130040"/>
                  <a:gd name="connsiteY56-510" fmla="*/ 297180 h 1508760"/>
                  <a:gd name="connsiteX57-511" fmla="*/ 967740 w 4130040"/>
                  <a:gd name="connsiteY57-512" fmla="*/ 266700 h 1508760"/>
                  <a:gd name="connsiteX58-513" fmla="*/ 861060 w 4130040"/>
                  <a:gd name="connsiteY58-514" fmla="*/ 228600 h 1508760"/>
                  <a:gd name="connsiteX59-515" fmla="*/ 838200 w 4130040"/>
                  <a:gd name="connsiteY59-516" fmla="*/ 304800 h 1508760"/>
                  <a:gd name="connsiteX60-517" fmla="*/ 777240 w 4130040"/>
                  <a:gd name="connsiteY60-518" fmla="*/ 259080 h 1508760"/>
                  <a:gd name="connsiteX61-519" fmla="*/ 205740 w 4130040"/>
                  <a:gd name="connsiteY61-520" fmla="*/ 327660 h 1508760"/>
                  <a:gd name="connsiteX62-521" fmla="*/ 236220 w 4130040"/>
                  <a:gd name="connsiteY62-522" fmla="*/ 449580 h 1508760"/>
                  <a:gd name="connsiteX63-523" fmla="*/ 419100 w 4130040"/>
                  <a:gd name="connsiteY63-524" fmla="*/ 426720 h 1508760"/>
                  <a:gd name="connsiteX64-525" fmla="*/ 0 w 4130040"/>
                  <a:gd name="connsiteY64-526" fmla="*/ 1059180 h 1508760"/>
                  <a:gd name="connsiteX0-527" fmla="*/ 0 w 4130040"/>
                  <a:gd name="connsiteY0-528" fmla="*/ 1059180 h 1508760"/>
                  <a:gd name="connsiteX1-529" fmla="*/ 289560 w 4130040"/>
                  <a:gd name="connsiteY1-530" fmla="*/ 998220 h 1508760"/>
                  <a:gd name="connsiteX2-531" fmla="*/ 304800 w 4130040"/>
                  <a:gd name="connsiteY2-532" fmla="*/ 1310640 h 1508760"/>
                  <a:gd name="connsiteX3-533" fmla="*/ 236220 w 4130040"/>
                  <a:gd name="connsiteY3-534" fmla="*/ 1447800 h 1508760"/>
                  <a:gd name="connsiteX4-535" fmla="*/ 662940 w 4130040"/>
                  <a:gd name="connsiteY4-536" fmla="*/ 1463040 h 1508760"/>
                  <a:gd name="connsiteX5-537" fmla="*/ 982980 w 4130040"/>
                  <a:gd name="connsiteY5-538" fmla="*/ 1386840 h 1508760"/>
                  <a:gd name="connsiteX6-539" fmla="*/ 1158240 w 4130040"/>
                  <a:gd name="connsiteY6-540" fmla="*/ 1508760 h 1508760"/>
                  <a:gd name="connsiteX7-541" fmla="*/ 1226820 w 4130040"/>
                  <a:gd name="connsiteY7-542" fmla="*/ 1470660 h 1508760"/>
                  <a:gd name="connsiteX8-543" fmla="*/ 1242060 w 4130040"/>
                  <a:gd name="connsiteY8-544" fmla="*/ 1386840 h 1508760"/>
                  <a:gd name="connsiteX9-545" fmla="*/ 1402080 w 4130040"/>
                  <a:gd name="connsiteY9-546" fmla="*/ 1455420 h 1508760"/>
                  <a:gd name="connsiteX10-547" fmla="*/ 1409700 w 4130040"/>
                  <a:gd name="connsiteY10-548" fmla="*/ 1386840 h 1508760"/>
                  <a:gd name="connsiteX11-549" fmla="*/ 1501140 w 4130040"/>
                  <a:gd name="connsiteY11-550" fmla="*/ 1478280 h 1508760"/>
                  <a:gd name="connsiteX12-551" fmla="*/ 1600200 w 4130040"/>
                  <a:gd name="connsiteY12-552" fmla="*/ 1455420 h 1508760"/>
                  <a:gd name="connsiteX13-553" fmla="*/ 1828800 w 4130040"/>
                  <a:gd name="connsiteY13-554" fmla="*/ 1417320 h 1508760"/>
                  <a:gd name="connsiteX14-555" fmla="*/ 1950720 w 4130040"/>
                  <a:gd name="connsiteY14-556" fmla="*/ 1447800 h 1508760"/>
                  <a:gd name="connsiteX15-557" fmla="*/ 4130040 w 4130040"/>
                  <a:gd name="connsiteY15-558" fmla="*/ 1440180 h 1508760"/>
                  <a:gd name="connsiteX16-559" fmla="*/ 4069080 w 4130040"/>
                  <a:gd name="connsiteY16-560" fmla="*/ 1310640 h 1508760"/>
                  <a:gd name="connsiteX17-561" fmla="*/ 4099560 w 4130040"/>
                  <a:gd name="connsiteY17-562" fmla="*/ 1226820 h 1508760"/>
                  <a:gd name="connsiteX18-563" fmla="*/ 4053840 w 4130040"/>
                  <a:gd name="connsiteY18-564" fmla="*/ 1043940 h 1508760"/>
                  <a:gd name="connsiteX19-565" fmla="*/ 4099560 w 4130040"/>
                  <a:gd name="connsiteY19-566" fmla="*/ 853440 h 1508760"/>
                  <a:gd name="connsiteX20-567" fmla="*/ 4030980 w 4130040"/>
                  <a:gd name="connsiteY20-568" fmla="*/ 792480 h 1508760"/>
                  <a:gd name="connsiteX21-569" fmla="*/ 3688080 w 4130040"/>
                  <a:gd name="connsiteY21-570" fmla="*/ 815340 h 1508760"/>
                  <a:gd name="connsiteX22-571" fmla="*/ 3566160 w 4130040"/>
                  <a:gd name="connsiteY22-572" fmla="*/ 876300 h 1508760"/>
                  <a:gd name="connsiteX23-573" fmla="*/ 3345180 w 4130040"/>
                  <a:gd name="connsiteY23-574" fmla="*/ 792480 h 1508760"/>
                  <a:gd name="connsiteX24-575" fmla="*/ 3192780 w 4130040"/>
                  <a:gd name="connsiteY24-576" fmla="*/ 876300 h 1508760"/>
                  <a:gd name="connsiteX25-577" fmla="*/ 3131820 w 4130040"/>
                  <a:gd name="connsiteY25-578" fmla="*/ 883920 h 1508760"/>
                  <a:gd name="connsiteX26-579" fmla="*/ 3131820 w 4130040"/>
                  <a:gd name="connsiteY26-580" fmla="*/ 807720 h 1508760"/>
                  <a:gd name="connsiteX27-581" fmla="*/ 2994660 w 4130040"/>
                  <a:gd name="connsiteY27-582" fmla="*/ 830580 h 1508760"/>
                  <a:gd name="connsiteX28-583" fmla="*/ 2964180 w 4130040"/>
                  <a:gd name="connsiteY28-584" fmla="*/ 937260 h 1508760"/>
                  <a:gd name="connsiteX29-585" fmla="*/ 2933700 w 4130040"/>
                  <a:gd name="connsiteY29-586" fmla="*/ 792480 h 1508760"/>
                  <a:gd name="connsiteX30-587" fmla="*/ 2415540 w 4130040"/>
                  <a:gd name="connsiteY30-588" fmla="*/ 800100 h 1508760"/>
                  <a:gd name="connsiteX31-589" fmla="*/ 1356360 w 4130040"/>
                  <a:gd name="connsiteY31-590" fmla="*/ 792480 h 1508760"/>
                  <a:gd name="connsiteX32-591" fmla="*/ 1485900 w 4130040"/>
                  <a:gd name="connsiteY32-592" fmla="*/ 762000 h 1508760"/>
                  <a:gd name="connsiteX33-593" fmla="*/ 1935480 w 4130040"/>
                  <a:gd name="connsiteY33-594" fmla="*/ 708660 h 1508760"/>
                  <a:gd name="connsiteX34-595" fmla="*/ 3058477 w 4130040"/>
                  <a:gd name="connsiteY34-596" fmla="*/ 521969 h 1508760"/>
                  <a:gd name="connsiteX35-597" fmla="*/ 2705100 w 4130040"/>
                  <a:gd name="connsiteY35-598" fmla="*/ 518160 h 1508760"/>
                  <a:gd name="connsiteX36-599" fmla="*/ 2598420 w 4130040"/>
                  <a:gd name="connsiteY36-600" fmla="*/ 358140 h 1508760"/>
                  <a:gd name="connsiteX37-601" fmla="*/ 2720340 w 4130040"/>
                  <a:gd name="connsiteY37-602" fmla="*/ 327660 h 1508760"/>
                  <a:gd name="connsiteX38-603" fmla="*/ 2689860 w 4130040"/>
                  <a:gd name="connsiteY38-604" fmla="*/ 243840 h 1508760"/>
                  <a:gd name="connsiteX39-605" fmla="*/ 2598420 w 4130040"/>
                  <a:gd name="connsiteY39-606" fmla="*/ 228600 h 1508760"/>
                  <a:gd name="connsiteX40-607" fmla="*/ 2636520 w 4130040"/>
                  <a:gd name="connsiteY40-608" fmla="*/ 144780 h 1508760"/>
                  <a:gd name="connsiteX41-609" fmla="*/ 2705100 w 4130040"/>
                  <a:gd name="connsiteY41-610" fmla="*/ 68580 h 1508760"/>
                  <a:gd name="connsiteX42-611" fmla="*/ 2644140 w 4130040"/>
                  <a:gd name="connsiteY42-612" fmla="*/ 68580 h 1508760"/>
                  <a:gd name="connsiteX43-613" fmla="*/ 2644140 w 4130040"/>
                  <a:gd name="connsiteY43-614" fmla="*/ 0 h 1508760"/>
                  <a:gd name="connsiteX44-615" fmla="*/ 2415540 w 4130040"/>
                  <a:gd name="connsiteY44-616" fmla="*/ 15240 h 1508760"/>
                  <a:gd name="connsiteX45-617" fmla="*/ 2255520 w 4130040"/>
                  <a:gd name="connsiteY45-618" fmla="*/ 0 h 1508760"/>
                  <a:gd name="connsiteX46-619" fmla="*/ 2255520 w 4130040"/>
                  <a:gd name="connsiteY46-620" fmla="*/ 76200 h 1508760"/>
                  <a:gd name="connsiteX47-621" fmla="*/ 2034540 w 4130040"/>
                  <a:gd name="connsiteY47-622" fmla="*/ 38100 h 1508760"/>
                  <a:gd name="connsiteX48-623" fmla="*/ 2049780 w 4130040"/>
                  <a:gd name="connsiteY48-624" fmla="*/ 175260 h 1508760"/>
                  <a:gd name="connsiteX49-625" fmla="*/ 1943100 w 4130040"/>
                  <a:gd name="connsiteY49-626" fmla="*/ 137160 h 1508760"/>
                  <a:gd name="connsiteX50-627" fmla="*/ 1447800 w 4130040"/>
                  <a:gd name="connsiteY50-628" fmla="*/ 182880 h 1508760"/>
                  <a:gd name="connsiteX51-629" fmla="*/ 1455420 w 4130040"/>
                  <a:gd name="connsiteY51-630" fmla="*/ 266700 h 1508760"/>
                  <a:gd name="connsiteX52-631" fmla="*/ 1348740 w 4130040"/>
                  <a:gd name="connsiteY52-632" fmla="*/ 243840 h 1508760"/>
                  <a:gd name="connsiteX53-633" fmla="*/ 1295400 w 4130040"/>
                  <a:gd name="connsiteY53-634" fmla="*/ 236220 h 1508760"/>
                  <a:gd name="connsiteX54-635" fmla="*/ 1249680 w 4130040"/>
                  <a:gd name="connsiteY54-636" fmla="*/ 190500 h 1508760"/>
                  <a:gd name="connsiteX55-637" fmla="*/ 1112520 w 4130040"/>
                  <a:gd name="connsiteY55-638" fmla="*/ 243840 h 1508760"/>
                  <a:gd name="connsiteX56-639" fmla="*/ 1021080 w 4130040"/>
                  <a:gd name="connsiteY56-640" fmla="*/ 297180 h 1508760"/>
                  <a:gd name="connsiteX57-641" fmla="*/ 967740 w 4130040"/>
                  <a:gd name="connsiteY57-642" fmla="*/ 266700 h 1508760"/>
                  <a:gd name="connsiteX58-643" fmla="*/ 861060 w 4130040"/>
                  <a:gd name="connsiteY58-644" fmla="*/ 228600 h 1508760"/>
                  <a:gd name="connsiteX59-645" fmla="*/ 838200 w 4130040"/>
                  <a:gd name="connsiteY59-646" fmla="*/ 304800 h 1508760"/>
                  <a:gd name="connsiteX60-647" fmla="*/ 777240 w 4130040"/>
                  <a:gd name="connsiteY60-648" fmla="*/ 259080 h 1508760"/>
                  <a:gd name="connsiteX61-649" fmla="*/ 205740 w 4130040"/>
                  <a:gd name="connsiteY61-650" fmla="*/ 327660 h 1508760"/>
                  <a:gd name="connsiteX62-651" fmla="*/ 236220 w 4130040"/>
                  <a:gd name="connsiteY62-652" fmla="*/ 449580 h 1508760"/>
                  <a:gd name="connsiteX63-653" fmla="*/ 419100 w 4130040"/>
                  <a:gd name="connsiteY63-654" fmla="*/ 426720 h 1508760"/>
                  <a:gd name="connsiteX64-655" fmla="*/ 0 w 4130040"/>
                  <a:gd name="connsiteY64-656" fmla="*/ 1059180 h 1508760"/>
                  <a:gd name="connsiteX0-657" fmla="*/ 0 w 4130040"/>
                  <a:gd name="connsiteY0-658" fmla="*/ 1059180 h 1508760"/>
                  <a:gd name="connsiteX1-659" fmla="*/ 289560 w 4130040"/>
                  <a:gd name="connsiteY1-660" fmla="*/ 998220 h 1508760"/>
                  <a:gd name="connsiteX2-661" fmla="*/ 304800 w 4130040"/>
                  <a:gd name="connsiteY2-662" fmla="*/ 1310640 h 1508760"/>
                  <a:gd name="connsiteX3-663" fmla="*/ 236220 w 4130040"/>
                  <a:gd name="connsiteY3-664" fmla="*/ 1447800 h 1508760"/>
                  <a:gd name="connsiteX4-665" fmla="*/ 662940 w 4130040"/>
                  <a:gd name="connsiteY4-666" fmla="*/ 1463040 h 1508760"/>
                  <a:gd name="connsiteX5-667" fmla="*/ 982980 w 4130040"/>
                  <a:gd name="connsiteY5-668" fmla="*/ 1386840 h 1508760"/>
                  <a:gd name="connsiteX6-669" fmla="*/ 1158240 w 4130040"/>
                  <a:gd name="connsiteY6-670" fmla="*/ 1508760 h 1508760"/>
                  <a:gd name="connsiteX7-671" fmla="*/ 1226820 w 4130040"/>
                  <a:gd name="connsiteY7-672" fmla="*/ 1470660 h 1508760"/>
                  <a:gd name="connsiteX8-673" fmla="*/ 1242060 w 4130040"/>
                  <a:gd name="connsiteY8-674" fmla="*/ 1386840 h 1508760"/>
                  <a:gd name="connsiteX9-675" fmla="*/ 1402080 w 4130040"/>
                  <a:gd name="connsiteY9-676" fmla="*/ 1455420 h 1508760"/>
                  <a:gd name="connsiteX10-677" fmla="*/ 1409700 w 4130040"/>
                  <a:gd name="connsiteY10-678" fmla="*/ 1386840 h 1508760"/>
                  <a:gd name="connsiteX11-679" fmla="*/ 1501140 w 4130040"/>
                  <a:gd name="connsiteY11-680" fmla="*/ 1478280 h 1508760"/>
                  <a:gd name="connsiteX12-681" fmla="*/ 1600200 w 4130040"/>
                  <a:gd name="connsiteY12-682" fmla="*/ 1455420 h 1508760"/>
                  <a:gd name="connsiteX13-683" fmla="*/ 1828800 w 4130040"/>
                  <a:gd name="connsiteY13-684" fmla="*/ 1417320 h 1508760"/>
                  <a:gd name="connsiteX14-685" fmla="*/ 1950720 w 4130040"/>
                  <a:gd name="connsiteY14-686" fmla="*/ 1447800 h 1508760"/>
                  <a:gd name="connsiteX15-687" fmla="*/ 4130040 w 4130040"/>
                  <a:gd name="connsiteY15-688" fmla="*/ 1440180 h 1508760"/>
                  <a:gd name="connsiteX16-689" fmla="*/ 4069080 w 4130040"/>
                  <a:gd name="connsiteY16-690" fmla="*/ 1310640 h 1508760"/>
                  <a:gd name="connsiteX17-691" fmla="*/ 4099560 w 4130040"/>
                  <a:gd name="connsiteY17-692" fmla="*/ 1226820 h 1508760"/>
                  <a:gd name="connsiteX18-693" fmla="*/ 4053840 w 4130040"/>
                  <a:gd name="connsiteY18-694" fmla="*/ 1043940 h 1508760"/>
                  <a:gd name="connsiteX19-695" fmla="*/ 4099560 w 4130040"/>
                  <a:gd name="connsiteY19-696" fmla="*/ 853440 h 1508760"/>
                  <a:gd name="connsiteX20-697" fmla="*/ 4030980 w 4130040"/>
                  <a:gd name="connsiteY20-698" fmla="*/ 792480 h 1508760"/>
                  <a:gd name="connsiteX21-699" fmla="*/ 3688080 w 4130040"/>
                  <a:gd name="connsiteY21-700" fmla="*/ 815340 h 1508760"/>
                  <a:gd name="connsiteX22-701" fmla="*/ 3566160 w 4130040"/>
                  <a:gd name="connsiteY22-702" fmla="*/ 876300 h 1508760"/>
                  <a:gd name="connsiteX23-703" fmla="*/ 3345180 w 4130040"/>
                  <a:gd name="connsiteY23-704" fmla="*/ 792480 h 1508760"/>
                  <a:gd name="connsiteX24-705" fmla="*/ 3192780 w 4130040"/>
                  <a:gd name="connsiteY24-706" fmla="*/ 876300 h 1508760"/>
                  <a:gd name="connsiteX25-707" fmla="*/ 3131820 w 4130040"/>
                  <a:gd name="connsiteY25-708" fmla="*/ 883920 h 1508760"/>
                  <a:gd name="connsiteX26-709" fmla="*/ 3131820 w 4130040"/>
                  <a:gd name="connsiteY26-710" fmla="*/ 807720 h 1508760"/>
                  <a:gd name="connsiteX27-711" fmla="*/ 2994660 w 4130040"/>
                  <a:gd name="connsiteY27-712" fmla="*/ 830580 h 1508760"/>
                  <a:gd name="connsiteX28-713" fmla="*/ 2964180 w 4130040"/>
                  <a:gd name="connsiteY28-714" fmla="*/ 937260 h 1508760"/>
                  <a:gd name="connsiteX29-715" fmla="*/ 2933700 w 4130040"/>
                  <a:gd name="connsiteY29-716" fmla="*/ 792480 h 1508760"/>
                  <a:gd name="connsiteX30-717" fmla="*/ 2415540 w 4130040"/>
                  <a:gd name="connsiteY30-718" fmla="*/ 800100 h 1508760"/>
                  <a:gd name="connsiteX31-719" fmla="*/ 1356360 w 4130040"/>
                  <a:gd name="connsiteY31-720" fmla="*/ 792480 h 1508760"/>
                  <a:gd name="connsiteX32-721" fmla="*/ 1485900 w 4130040"/>
                  <a:gd name="connsiteY32-722" fmla="*/ 762000 h 1508760"/>
                  <a:gd name="connsiteX33-723" fmla="*/ 1935480 w 4130040"/>
                  <a:gd name="connsiteY33-724" fmla="*/ 708660 h 1508760"/>
                  <a:gd name="connsiteX34-725" fmla="*/ 3058477 w 4130040"/>
                  <a:gd name="connsiteY34-726" fmla="*/ 521969 h 1508760"/>
                  <a:gd name="connsiteX35-727" fmla="*/ 2705100 w 4130040"/>
                  <a:gd name="connsiteY35-728" fmla="*/ 518160 h 1508760"/>
                  <a:gd name="connsiteX36-729" fmla="*/ 2598420 w 4130040"/>
                  <a:gd name="connsiteY36-730" fmla="*/ 358140 h 1508760"/>
                  <a:gd name="connsiteX37-731" fmla="*/ 2672715 w 4130040"/>
                  <a:gd name="connsiteY37-732" fmla="*/ 318135 h 1508760"/>
                  <a:gd name="connsiteX38-733" fmla="*/ 2689860 w 4130040"/>
                  <a:gd name="connsiteY38-734" fmla="*/ 243840 h 1508760"/>
                  <a:gd name="connsiteX39-735" fmla="*/ 2598420 w 4130040"/>
                  <a:gd name="connsiteY39-736" fmla="*/ 228600 h 1508760"/>
                  <a:gd name="connsiteX40-737" fmla="*/ 2636520 w 4130040"/>
                  <a:gd name="connsiteY40-738" fmla="*/ 144780 h 1508760"/>
                  <a:gd name="connsiteX41-739" fmla="*/ 2705100 w 4130040"/>
                  <a:gd name="connsiteY41-740" fmla="*/ 68580 h 1508760"/>
                  <a:gd name="connsiteX42-741" fmla="*/ 2644140 w 4130040"/>
                  <a:gd name="connsiteY42-742" fmla="*/ 68580 h 1508760"/>
                  <a:gd name="connsiteX43-743" fmla="*/ 2644140 w 4130040"/>
                  <a:gd name="connsiteY43-744" fmla="*/ 0 h 1508760"/>
                  <a:gd name="connsiteX44-745" fmla="*/ 2415540 w 4130040"/>
                  <a:gd name="connsiteY44-746" fmla="*/ 15240 h 1508760"/>
                  <a:gd name="connsiteX45-747" fmla="*/ 2255520 w 4130040"/>
                  <a:gd name="connsiteY45-748" fmla="*/ 0 h 1508760"/>
                  <a:gd name="connsiteX46-749" fmla="*/ 2255520 w 4130040"/>
                  <a:gd name="connsiteY46-750" fmla="*/ 76200 h 1508760"/>
                  <a:gd name="connsiteX47-751" fmla="*/ 2034540 w 4130040"/>
                  <a:gd name="connsiteY47-752" fmla="*/ 38100 h 1508760"/>
                  <a:gd name="connsiteX48-753" fmla="*/ 2049780 w 4130040"/>
                  <a:gd name="connsiteY48-754" fmla="*/ 175260 h 1508760"/>
                  <a:gd name="connsiteX49-755" fmla="*/ 1943100 w 4130040"/>
                  <a:gd name="connsiteY49-756" fmla="*/ 137160 h 1508760"/>
                  <a:gd name="connsiteX50-757" fmla="*/ 1447800 w 4130040"/>
                  <a:gd name="connsiteY50-758" fmla="*/ 182880 h 1508760"/>
                  <a:gd name="connsiteX51-759" fmla="*/ 1455420 w 4130040"/>
                  <a:gd name="connsiteY51-760" fmla="*/ 266700 h 1508760"/>
                  <a:gd name="connsiteX52-761" fmla="*/ 1348740 w 4130040"/>
                  <a:gd name="connsiteY52-762" fmla="*/ 243840 h 1508760"/>
                  <a:gd name="connsiteX53-763" fmla="*/ 1295400 w 4130040"/>
                  <a:gd name="connsiteY53-764" fmla="*/ 236220 h 1508760"/>
                  <a:gd name="connsiteX54-765" fmla="*/ 1249680 w 4130040"/>
                  <a:gd name="connsiteY54-766" fmla="*/ 190500 h 1508760"/>
                  <a:gd name="connsiteX55-767" fmla="*/ 1112520 w 4130040"/>
                  <a:gd name="connsiteY55-768" fmla="*/ 243840 h 1508760"/>
                  <a:gd name="connsiteX56-769" fmla="*/ 1021080 w 4130040"/>
                  <a:gd name="connsiteY56-770" fmla="*/ 297180 h 1508760"/>
                  <a:gd name="connsiteX57-771" fmla="*/ 967740 w 4130040"/>
                  <a:gd name="connsiteY57-772" fmla="*/ 266700 h 1508760"/>
                  <a:gd name="connsiteX58-773" fmla="*/ 861060 w 4130040"/>
                  <a:gd name="connsiteY58-774" fmla="*/ 228600 h 1508760"/>
                  <a:gd name="connsiteX59-775" fmla="*/ 838200 w 4130040"/>
                  <a:gd name="connsiteY59-776" fmla="*/ 304800 h 1508760"/>
                  <a:gd name="connsiteX60-777" fmla="*/ 777240 w 4130040"/>
                  <a:gd name="connsiteY60-778" fmla="*/ 259080 h 1508760"/>
                  <a:gd name="connsiteX61-779" fmla="*/ 205740 w 4130040"/>
                  <a:gd name="connsiteY61-780" fmla="*/ 327660 h 1508760"/>
                  <a:gd name="connsiteX62-781" fmla="*/ 236220 w 4130040"/>
                  <a:gd name="connsiteY62-782" fmla="*/ 449580 h 1508760"/>
                  <a:gd name="connsiteX63-783" fmla="*/ 419100 w 4130040"/>
                  <a:gd name="connsiteY63-784" fmla="*/ 426720 h 1508760"/>
                  <a:gd name="connsiteX64-785" fmla="*/ 0 w 4130040"/>
                  <a:gd name="connsiteY64-786" fmla="*/ 1059180 h 1508760"/>
                  <a:gd name="connsiteX0-787" fmla="*/ 0 w 4130040"/>
                  <a:gd name="connsiteY0-788" fmla="*/ 1059180 h 1508760"/>
                  <a:gd name="connsiteX1-789" fmla="*/ 289560 w 4130040"/>
                  <a:gd name="connsiteY1-790" fmla="*/ 998220 h 1508760"/>
                  <a:gd name="connsiteX2-791" fmla="*/ 304800 w 4130040"/>
                  <a:gd name="connsiteY2-792" fmla="*/ 1310640 h 1508760"/>
                  <a:gd name="connsiteX3-793" fmla="*/ 236220 w 4130040"/>
                  <a:gd name="connsiteY3-794" fmla="*/ 1447800 h 1508760"/>
                  <a:gd name="connsiteX4-795" fmla="*/ 662940 w 4130040"/>
                  <a:gd name="connsiteY4-796" fmla="*/ 1463040 h 1508760"/>
                  <a:gd name="connsiteX5-797" fmla="*/ 982980 w 4130040"/>
                  <a:gd name="connsiteY5-798" fmla="*/ 1386840 h 1508760"/>
                  <a:gd name="connsiteX6-799" fmla="*/ 1158240 w 4130040"/>
                  <a:gd name="connsiteY6-800" fmla="*/ 1508760 h 1508760"/>
                  <a:gd name="connsiteX7-801" fmla="*/ 1226820 w 4130040"/>
                  <a:gd name="connsiteY7-802" fmla="*/ 1470660 h 1508760"/>
                  <a:gd name="connsiteX8-803" fmla="*/ 1242060 w 4130040"/>
                  <a:gd name="connsiteY8-804" fmla="*/ 1386840 h 1508760"/>
                  <a:gd name="connsiteX9-805" fmla="*/ 1402080 w 4130040"/>
                  <a:gd name="connsiteY9-806" fmla="*/ 1455420 h 1508760"/>
                  <a:gd name="connsiteX10-807" fmla="*/ 1409700 w 4130040"/>
                  <a:gd name="connsiteY10-808" fmla="*/ 1386840 h 1508760"/>
                  <a:gd name="connsiteX11-809" fmla="*/ 1501140 w 4130040"/>
                  <a:gd name="connsiteY11-810" fmla="*/ 1478280 h 1508760"/>
                  <a:gd name="connsiteX12-811" fmla="*/ 1600200 w 4130040"/>
                  <a:gd name="connsiteY12-812" fmla="*/ 1455420 h 1508760"/>
                  <a:gd name="connsiteX13-813" fmla="*/ 1828800 w 4130040"/>
                  <a:gd name="connsiteY13-814" fmla="*/ 1417320 h 1508760"/>
                  <a:gd name="connsiteX14-815" fmla="*/ 1950720 w 4130040"/>
                  <a:gd name="connsiteY14-816" fmla="*/ 1447800 h 1508760"/>
                  <a:gd name="connsiteX15-817" fmla="*/ 4130040 w 4130040"/>
                  <a:gd name="connsiteY15-818" fmla="*/ 1440180 h 1508760"/>
                  <a:gd name="connsiteX16-819" fmla="*/ 4069080 w 4130040"/>
                  <a:gd name="connsiteY16-820" fmla="*/ 1310640 h 1508760"/>
                  <a:gd name="connsiteX17-821" fmla="*/ 4099560 w 4130040"/>
                  <a:gd name="connsiteY17-822" fmla="*/ 1226820 h 1508760"/>
                  <a:gd name="connsiteX18-823" fmla="*/ 4053840 w 4130040"/>
                  <a:gd name="connsiteY18-824" fmla="*/ 1043940 h 1508760"/>
                  <a:gd name="connsiteX19-825" fmla="*/ 4099560 w 4130040"/>
                  <a:gd name="connsiteY19-826" fmla="*/ 853440 h 1508760"/>
                  <a:gd name="connsiteX20-827" fmla="*/ 4030980 w 4130040"/>
                  <a:gd name="connsiteY20-828" fmla="*/ 792480 h 1508760"/>
                  <a:gd name="connsiteX21-829" fmla="*/ 3688080 w 4130040"/>
                  <a:gd name="connsiteY21-830" fmla="*/ 815340 h 1508760"/>
                  <a:gd name="connsiteX22-831" fmla="*/ 3566160 w 4130040"/>
                  <a:gd name="connsiteY22-832" fmla="*/ 876300 h 1508760"/>
                  <a:gd name="connsiteX23-833" fmla="*/ 3345180 w 4130040"/>
                  <a:gd name="connsiteY23-834" fmla="*/ 792480 h 1508760"/>
                  <a:gd name="connsiteX24-835" fmla="*/ 3192780 w 4130040"/>
                  <a:gd name="connsiteY24-836" fmla="*/ 876300 h 1508760"/>
                  <a:gd name="connsiteX25-837" fmla="*/ 3131820 w 4130040"/>
                  <a:gd name="connsiteY25-838" fmla="*/ 883920 h 1508760"/>
                  <a:gd name="connsiteX26-839" fmla="*/ 3131820 w 4130040"/>
                  <a:gd name="connsiteY26-840" fmla="*/ 807720 h 1508760"/>
                  <a:gd name="connsiteX27-841" fmla="*/ 2994660 w 4130040"/>
                  <a:gd name="connsiteY27-842" fmla="*/ 830580 h 1508760"/>
                  <a:gd name="connsiteX28-843" fmla="*/ 2964180 w 4130040"/>
                  <a:gd name="connsiteY28-844" fmla="*/ 937260 h 1508760"/>
                  <a:gd name="connsiteX29-845" fmla="*/ 2933700 w 4130040"/>
                  <a:gd name="connsiteY29-846" fmla="*/ 792480 h 1508760"/>
                  <a:gd name="connsiteX30-847" fmla="*/ 2415540 w 4130040"/>
                  <a:gd name="connsiteY30-848" fmla="*/ 800100 h 1508760"/>
                  <a:gd name="connsiteX31-849" fmla="*/ 1356360 w 4130040"/>
                  <a:gd name="connsiteY31-850" fmla="*/ 792480 h 1508760"/>
                  <a:gd name="connsiteX32-851" fmla="*/ 1485900 w 4130040"/>
                  <a:gd name="connsiteY32-852" fmla="*/ 762000 h 1508760"/>
                  <a:gd name="connsiteX33-853" fmla="*/ 1935480 w 4130040"/>
                  <a:gd name="connsiteY33-854" fmla="*/ 708660 h 1508760"/>
                  <a:gd name="connsiteX34-855" fmla="*/ 3058477 w 4130040"/>
                  <a:gd name="connsiteY34-856" fmla="*/ 521969 h 1508760"/>
                  <a:gd name="connsiteX35-857" fmla="*/ 2705100 w 4130040"/>
                  <a:gd name="connsiteY35-858" fmla="*/ 518160 h 1508760"/>
                  <a:gd name="connsiteX36-859" fmla="*/ 2560320 w 4130040"/>
                  <a:gd name="connsiteY36-860" fmla="*/ 358140 h 1508760"/>
                  <a:gd name="connsiteX37-861" fmla="*/ 2672715 w 4130040"/>
                  <a:gd name="connsiteY37-862" fmla="*/ 318135 h 1508760"/>
                  <a:gd name="connsiteX38-863" fmla="*/ 2689860 w 4130040"/>
                  <a:gd name="connsiteY38-864" fmla="*/ 243840 h 1508760"/>
                  <a:gd name="connsiteX39-865" fmla="*/ 2598420 w 4130040"/>
                  <a:gd name="connsiteY39-866" fmla="*/ 228600 h 1508760"/>
                  <a:gd name="connsiteX40-867" fmla="*/ 2636520 w 4130040"/>
                  <a:gd name="connsiteY40-868" fmla="*/ 144780 h 1508760"/>
                  <a:gd name="connsiteX41-869" fmla="*/ 2705100 w 4130040"/>
                  <a:gd name="connsiteY41-870" fmla="*/ 68580 h 1508760"/>
                  <a:gd name="connsiteX42-871" fmla="*/ 2644140 w 4130040"/>
                  <a:gd name="connsiteY42-872" fmla="*/ 68580 h 1508760"/>
                  <a:gd name="connsiteX43-873" fmla="*/ 2644140 w 4130040"/>
                  <a:gd name="connsiteY43-874" fmla="*/ 0 h 1508760"/>
                  <a:gd name="connsiteX44-875" fmla="*/ 2415540 w 4130040"/>
                  <a:gd name="connsiteY44-876" fmla="*/ 15240 h 1508760"/>
                  <a:gd name="connsiteX45-877" fmla="*/ 2255520 w 4130040"/>
                  <a:gd name="connsiteY45-878" fmla="*/ 0 h 1508760"/>
                  <a:gd name="connsiteX46-879" fmla="*/ 2255520 w 4130040"/>
                  <a:gd name="connsiteY46-880" fmla="*/ 76200 h 1508760"/>
                  <a:gd name="connsiteX47-881" fmla="*/ 2034540 w 4130040"/>
                  <a:gd name="connsiteY47-882" fmla="*/ 38100 h 1508760"/>
                  <a:gd name="connsiteX48-883" fmla="*/ 2049780 w 4130040"/>
                  <a:gd name="connsiteY48-884" fmla="*/ 175260 h 1508760"/>
                  <a:gd name="connsiteX49-885" fmla="*/ 1943100 w 4130040"/>
                  <a:gd name="connsiteY49-886" fmla="*/ 137160 h 1508760"/>
                  <a:gd name="connsiteX50-887" fmla="*/ 1447800 w 4130040"/>
                  <a:gd name="connsiteY50-888" fmla="*/ 182880 h 1508760"/>
                  <a:gd name="connsiteX51-889" fmla="*/ 1455420 w 4130040"/>
                  <a:gd name="connsiteY51-890" fmla="*/ 266700 h 1508760"/>
                  <a:gd name="connsiteX52-891" fmla="*/ 1348740 w 4130040"/>
                  <a:gd name="connsiteY52-892" fmla="*/ 243840 h 1508760"/>
                  <a:gd name="connsiteX53-893" fmla="*/ 1295400 w 4130040"/>
                  <a:gd name="connsiteY53-894" fmla="*/ 236220 h 1508760"/>
                  <a:gd name="connsiteX54-895" fmla="*/ 1249680 w 4130040"/>
                  <a:gd name="connsiteY54-896" fmla="*/ 190500 h 1508760"/>
                  <a:gd name="connsiteX55-897" fmla="*/ 1112520 w 4130040"/>
                  <a:gd name="connsiteY55-898" fmla="*/ 243840 h 1508760"/>
                  <a:gd name="connsiteX56-899" fmla="*/ 1021080 w 4130040"/>
                  <a:gd name="connsiteY56-900" fmla="*/ 297180 h 1508760"/>
                  <a:gd name="connsiteX57-901" fmla="*/ 967740 w 4130040"/>
                  <a:gd name="connsiteY57-902" fmla="*/ 266700 h 1508760"/>
                  <a:gd name="connsiteX58-903" fmla="*/ 861060 w 4130040"/>
                  <a:gd name="connsiteY58-904" fmla="*/ 228600 h 1508760"/>
                  <a:gd name="connsiteX59-905" fmla="*/ 838200 w 4130040"/>
                  <a:gd name="connsiteY59-906" fmla="*/ 304800 h 1508760"/>
                  <a:gd name="connsiteX60-907" fmla="*/ 777240 w 4130040"/>
                  <a:gd name="connsiteY60-908" fmla="*/ 259080 h 1508760"/>
                  <a:gd name="connsiteX61-909" fmla="*/ 205740 w 4130040"/>
                  <a:gd name="connsiteY61-910" fmla="*/ 327660 h 1508760"/>
                  <a:gd name="connsiteX62-911" fmla="*/ 236220 w 4130040"/>
                  <a:gd name="connsiteY62-912" fmla="*/ 449580 h 1508760"/>
                  <a:gd name="connsiteX63-913" fmla="*/ 419100 w 4130040"/>
                  <a:gd name="connsiteY63-914" fmla="*/ 426720 h 1508760"/>
                  <a:gd name="connsiteX64-915" fmla="*/ 0 w 4130040"/>
                  <a:gd name="connsiteY64-916" fmla="*/ 1059180 h 1508760"/>
                  <a:gd name="connsiteX0-917" fmla="*/ 0 w 4130040"/>
                  <a:gd name="connsiteY0-918" fmla="*/ 1059180 h 1508760"/>
                  <a:gd name="connsiteX1-919" fmla="*/ 289560 w 4130040"/>
                  <a:gd name="connsiteY1-920" fmla="*/ 998220 h 1508760"/>
                  <a:gd name="connsiteX2-921" fmla="*/ 304800 w 4130040"/>
                  <a:gd name="connsiteY2-922" fmla="*/ 1310640 h 1508760"/>
                  <a:gd name="connsiteX3-923" fmla="*/ 236220 w 4130040"/>
                  <a:gd name="connsiteY3-924" fmla="*/ 1447800 h 1508760"/>
                  <a:gd name="connsiteX4-925" fmla="*/ 662940 w 4130040"/>
                  <a:gd name="connsiteY4-926" fmla="*/ 1463040 h 1508760"/>
                  <a:gd name="connsiteX5-927" fmla="*/ 982980 w 4130040"/>
                  <a:gd name="connsiteY5-928" fmla="*/ 1386840 h 1508760"/>
                  <a:gd name="connsiteX6-929" fmla="*/ 1158240 w 4130040"/>
                  <a:gd name="connsiteY6-930" fmla="*/ 1508760 h 1508760"/>
                  <a:gd name="connsiteX7-931" fmla="*/ 1226820 w 4130040"/>
                  <a:gd name="connsiteY7-932" fmla="*/ 1470660 h 1508760"/>
                  <a:gd name="connsiteX8-933" fmla="*/ 1242060 w 4130040"/>
                  <a:gd name="connsiteY8-934" fmla="*/ 1386840 h 1508760"/>
                  <a:gd name="connsiteX9-935" fmla="*/ 1402080 w 4130040"/>
                  <a:gd name="connsiteY9-936" fmla="*/ 1455420 h 1508760"/>
                  <a:gd name="connsiteX10-937" fmla="*/ 1409700 w 4130040"/>
                  <a:gd name="connsiteY10-938" fmla="*/ 1386840 h 1508760"/>
                  <a:gd name="connsiteX11-939" fmla="*/ 1501140 w 4130040"/>
                  <a:gd name="connsiteY11-940" fmla="*/ 1478280 h 1508760"/>
                  <a:gd name="connsiteX12-941" fmla="*/ 1600200 w 4130040"/>
                  <a:gd name="connsiteY12-942" fmla="*/ 1455420 h 1508760"/>
                  <a:gd name="connsiteX13-943" fmla="*/ 1828800 w 4130040"/>
                  <a:gd name="connsiteY13-944" fmla="*/ 1417320 h 1508760"/>
                  <a:gd name="connsiteX14-945" fmla="*/ 1950720 w 4130040"/>
                  <a:gd name="connsiteY14-946" fmla="*/ 1447800 h 1508760"/>
                  <a:gd name="connsiteX15-947" fmla="*/ 4130040 w 4130040"/>
                  <a:gd name="connsiteY15-948" fmla="*/ 1440180 h 1508760"/>
                  <a:gd name="connsiteX16-949" fmla="*/ 4069080 w 4130040"/>
                  <a:gd name="connsiteY16-950" fmla="*/ 1310640 h 1508760"/>
                  <a:gd name="connsiteX17-951" fmla="*/ 4099560 w 4130040"/>
                  <a:gd name="connsiteY17-952" fmla="*/ 1226820 h 1508760"/>
                  <a:gd name="connsiteX18-953" fmla="*/ 4053840 w 4130040"/>
                  <a:gd name="connsiteY18-954" fmla="*/ 1043940 h 1508760"/>
                  <a:gd name="connsiteX19-955" fmla="*/ 4099560 w 4130040"/>
                  <a:gd name="connsiteY19-956" fmla="*/ 853440 h 1508760"/>
                  <a:gd name="connsiteX20-957" fmla="*/ 4030980 w 4130040"/>
                  <a:gd name="connsiteY20-958" fmla="*/ 792480 h 1508760"/>
                  <a:gd name="connsiteX21-959" fmla="*/ 3688080 w 4130040"/>
                  <a:gd name="connsiteY21-960" fmla="*/ 815340 h 1508760"/>
                  <a:gd name="connsiteX22-961" fmla="*/ 3566160 w 4130040"/>
                  <a:gd name="connsiteY22-962" fmla="*/ 876300 h 1508760"/>
                  <a:gd name="connsiteX23-963" fmla="*/ 3345180 w 4130040"/>
                  <a:gd name="connsiteY23-964" fmla="*/ 792480 h 1508760"/>
                  <a:gd name="connsiteX24-965" fmla="*/ 3192780 w 4130040"/>
                  <a:gd name="connsiteY24-966" fmla="*/ 876300 h 1508760"/>
                  <a:gd name="connsiteX25-967" fmla="*/ 3131820 w 4130040"/>
                  <a:gd name="connsiteY25-968" fmla="*/ 883920 h 1508760"/>
                  <a:gd name="connsiteX26-969" fmla="*/ 3131820 w 4130040"/>
                  <a:gd name="connsiteY26-970" fmla="*/ 807720 h 1508760"/>
                  <a:gd name="connsiteX27-971" fmla="*/ 2994660 w 4130040"/>
                  <a:gd name="connsiteY27-972" fmla="*/ 830580 h 1508760"/>
                  <a:gd name="connsiteX28-973" fmla="*/ 2964180 w 4130040"/>
                  <a:gd name="connsiteY28-974" fmla="*/ 937260 h 1508760"/>
                  <a:gd name="connsiteX29-975" fmla="*/ 2933700 w 4130040"/>
                  <a:gd name="connsiteY29-976" fmla="*/ 792480 h 1508760"/>
                  <a:gd name="connsiteX30-977" fmla="*/ 2415540 w 4130040"/>
                  <a:gd name="connsiteY30-978" fmla="*/ 800100 h 1508760"/>
                  <a:gd name="connsiteX31-979" fmla="*/ 1356360 w 4130040"/>
                  <a:gd name="connsiteY31-980" fmla="*/ 792480 h 1508760"/>
                  <a:gd name="connsiteX32-981" fmla="*/ 1485900 w 4130040"/>
                  <a:gd name="connsiteY32-982" fmla="*/ 762000 h 1508760"/>
                  <a:gd name="connsiteX33-983" fmla="*/ 1935480 w 4130040"/>
                  <a:gd name="connsiteY33-984" fmla="*/ 708660 h 1508760"/>
                  <a:gd name="connsiteX34-985" fmla="*/ 3058477 w 4130040"/>
                  <a:gd name="connsiteY34-986" fmla="*/ 521969 h 1508760"/>
                  <a:gd name="connsiteX35-987" fmla="*/ 2705100 w 4130040"/>
                  <a:gd name="connsiteY35-988" fmla="*/ 518160 h 1508760"/>
                  <a:gd name="connsiteX36-989" fmla="*/ 2560320 w 4130040"/>
                  <a:gd name="connsiteY36-990" fmla="*/ 358140 h 1508760"/>
                  <a:gd name="connsiteX37-991" fmla="*/ 2663190 w 4130040"/>
                  <a:gd name="connsiteY37-992" fmla="*/ 318135 h 1508760"/>
                  <a:gd name="connsiteX38-993" fmla="*/ 2689860 w 4130040"/>
                  <a:gd name="connsiteY38-994" fmla="*/ 243840 h 1508760"/>
                  <a:gd name="connsiteX39-995" fmla="*/ 2598420 w 4130040"/>
                  <a:gd name="connsiteY39-996" fmla="*/ 228600 h 1508760"/>
                  <a:gd name="connsiteX40-997" fmla="*/ 2636520 w 4130040"/>
                  <a:gd name="connsiteY40-998" fmla="*/ 144780 h 1508760"/>
                  <a:gd name="connsiteX41-999" fmla="*/ 2705100 w 4130040"/>
                  <a:gd name="connsiteY41-1000" fmla="*/ 68580 h 1508760"/>
                  <a:gd name="connsiteX42-1001" fmla="*/ 2644140 w 4130040"/>
                  <a:gd name="connsiteY42-1002" fmla="*/ 68580 h 1508760"/>
                  <a:gd name="connsiteX43-1003" fmla="*/ 2644140 w 4130040"/>
                  <a:gd name="connsiteY43-1004" fmla="*/ 0 h 1508760"/>
                  <a:gd name="connsiteX44-1005" fmla="*/ 2415540 w 4130040"/>
                  <a:gd name="connsiteY44-1006" fmla="*/ 15240 h 1508760"/>
                  <a:gd name="connsiteX45-1007" fmla="*/ 2255520 w 4130040"/>
                  <a:gd name="connsiteY45-1008" fmla="*/ 0 h 1508760"/>
                  <a:gd name="connsiteX46-1009" fmla="*/ 2255520 w 4130040"/>
                  <a:gd name="connsiteY46-1010" fmla="*/ 76200 h 1508760"/>
                  <a:gd name="connsiteX47-1011" fmla="*/ 2034540 w 4130040"/>
                  <a:gd name="connsiteY47-1012" fmla="*/ 38100 h 1508760"/>
                  <a:gd name="connsiteX48-1013" fmla="*/ 2049780 w 4130040"/>
                  <a:gd name="connsiteY48-1014" fmla="*/ 175260 h 1508760"/>
                  <a:gd name="connsiteX49-1015" fmla="*/ 1943100 w 4130040"/>
                  <a:gd name="connsiteY49-1016" fmla="*/ 137160 h 1508760"/>
                  <a:gd name="connsiteX50-1017" fmla="*/ 1447800 w 4130040"/>
                  <a:gd name="connsiteY50-1018" fmla="*/ 182880 h 1508760"/>
                  <a:gd name="connsiteX51-1019" fmla="*/ 1455420 w 4130040"/>
                  <a:gd name="connsiteY51-1020" fmla="*/ 266700 h 1508760"/>
                  <a:gd name="connsiteX52-1021" fmla="*/ 1348740 w 4130040"/>
                  <a:gd name="connsiteY52-1022" fmla="*/ 243840 h 1508760"/>
                  <a:gd name="connsiteX53-1023" fmla="*/ 1295400 w 4130040"/>
                  <a:gd name="connsiteY53-1024" fmla="*/ 236220 h 1508760"/>
                  <a:gd name="connsiteX54-1025" fmla="*/ 1249680 w 4130040"/>
                  <a:gd name="connsiteY54-1026" fmla="*/ 190500 h 1508760"/>
                  <a:gd name="connsiteX55-1027" fmla="*/ 1112520 w 4130040"/>
                  <a:gd name="connsiteY55-1028" fmla="*/ 243840 h 1508760"/>
                  <a:gd name="connsiteX56-1029" fmla="*/ 1021080 w 4130040"/>
                  <a:gd name="connsiteY56-1030" fmla="*/ 297180 h 1508760"/>
                  <a:gd name="connsiteX57-1031" fmla="*/ 967740 w 4130040"/>
                  <a:gd name="connsiteY57-1032" fmla="*/ 266700 h 1508760"/>
                  <a:gd name="connsiteX58-1033" fmla="*/ 861060 w 4130040"/>
                  <a:gd name="connsiteY58-1034" fmla="*/ 228600 h 1508760"/>
                  <a:gd name="connsiteX59-1035" fmla="*/ 838200 w 4130040"/>
                  <a:gd name="connsiteY59-1036" fmla="*/ 304800 h 1508760"/>
                  <a:gd name="connsiteX60-1037" fmla="*/ 777240 w 4130040"/>
                  <a:gd name="connsiteY60-1038" fmla="*/ 259080 h 1508760"/>
                  <a:gd name="connsiteX61-1039" fmla="*/ 205740 w 4130040"/>
                  <a:gd name="connsiteY61-1040" fmla="*/ 327660 h 1508760"/>
                  <a:gd name="connsiteX62-1041" fmla="*/ 236220 w 4130040"/>
                  <a:gd name="connsiteY62-1042" fmla="*/ 449580 h 1508760"/>
                  <a:gd name="connsiteX63-1043" fmla="*/ 419100 w 4130040"/>
                  <a:gd name="connsiteY63-1044" fmla="*/ 426720 h 1508760"/>
                  <a:gd name="connsiteX64-1045" fmla="*/ 0 w 4130040"/>
                  <a:gd name="connsiteY64-1046" fmla="*/ 1059180 h 1508760"/>
                  <a:gd name="connsiteX0-1047" fmla="*/ 0 w 4130040"/>
                  <a:gd name="connsiteY0-1048" fmla="*/ 1059180 h 1508760"/>
                  <a:gd name="connsiteX1-1049" fmla="*/ 289560 w 4130040"/>
                  <a:gd name="connsiteY1-1050" fmla="*/ 998220 h 1508760"/>
                  <a:gd name="connsiteX2-1051" fmla="*/ 304800 w 4130040"/>
                  <a:gd name="connsiteY2-1052" fmla="*/ 1310640 h 1508760"/>
                  <a:gd name="connsiteX3-1053" fmla="*/ 236220 w 4130040"/>
                  <a:gd name="connsiteY3-1054" fmla="*/ 1447800 h 1508760"/>
                  <a:gd name="connsiteX4-1055" fmla="*/ 662940 w 4130040"/>
                  <a:gd name="connsiteY4-1056" fmla="*/ 1463040 h 1508760"/>
                  <a:gd name="connsiteX5-1057" fmla="*/ 982980 w 4130040"/>
                  <a:gd name="connsiteY5-1058" fmla="*/ 1386840 h 1508760"/>
                  <a:gd name="connsiteX6-1059" fmla="*/ 1158240 w 4130040"/>
                  <a:gd name="connsiteY6-1060" fmla="*/ 1508760 h 1508760"/>
                  <a:gd name="connsiteX7-1061" fmla="*/ 1226820 w 4130040"/>
                  <a:gd name="connsiteY7-1062" fmla="*/ 1470660 h 1508760"/>
                  <a:gd name="connsiteX8-1063" fmla="*/ 1242060 w 4130040"/>
                  <a:gd name="connsiteY8-1064" fmla="*/ 1386840 h 1508760"/>
                  <a:gd name="connsiteX9-1065" fmla="*/ 1402080 w 4130040"/>
                  <a:gd name="connsiteY9-1066" fmla="*/ 1455420 h 1508760"/>
                  <a:gd name="connsiteX10-1067" fmla="*/ 1409700 w 4130040"/>
                  <a:gd name="connsiteY10-1068" fmla="*/ 1386840 h 1508760"/>
                  <a:gd name="connsiteX11-1069" fmla="*/ 1501140 w 4130040"/>
                  <a:gd name="connsiteY11-1070" fmla="*/ 1478280 h 1508760"/>
                  <a:gd name="connsiteX12-1071" fmla="*/ 1600200 w 4130040"/>
                  <a:gd name="connsiteY12-1072" fmla="*/ 1455420 h 1508760"/>
                  <a:gd name="connsiteX13-1073" fmla="*/ 1828800 w 4130040"/>
                  <a:gd name="connsiteY13-1074" fmla="*/ 1417320 h 1508760"/>
                  <a:gd name="connsiteX14-1075" fmla="*/ 1950720 w 4130040"/>
                  <a:gd name="connsiteY14-1076" fmla="*/ 1447800 h 1508760"/>
                  <a:gd name="connsiteX15-1077" fmla="*/ 4130040 w 4130040"/>
                  <a:gd name="connsiteY15-1078" fmla="*/ 1440180 h 1508760"/>
                  <a:gd name="connsiteX16-1079" fmla="*/ 4069080 w 4130040"/>
                  <a:gd name="connsiteY16-1080" fmla="*/ 1310640 h 1508760"/>
                  <a:gd name="connsiteX17-1081" fmla="*/ 4099560 w 4130040"/>
                  <a:gd name="connsiteY17-1082" fmla="*/ 1226820 h 1508760"/>
                  <a:gd name="connsiteX18-1083" fmla="*/ 4053840 w 4130040"/>
                  <a:gd name="connsiteY18-1084" fmla="*/ 1043940 h 1508760"/>
                  <a:gd name="connsiteX19-1085" fmla="*/ 4099560 w 4130040"/>
                  <a:gd name="connsiteY19-1086" fmla="*/ 853440 h 1508760"/>
                  <a:gd name="connsiteX20-1087" fmla="*/ 4030980 w 4130040"/>
                  <a:gd name="connsiteY20-1088" fmla="*/ 792480 h 1508760"/>
                  <a:gd name="connsiteX21-1089" fmla="*/ 3688080 w 4130040"/>
                  <a:gd name="connsiteY21-1090" fmla="*/ 815340 h 1508760"/>
                  <a:gd name="connsiteX22-1091" fmla="*/ 3566160 w 4130040"/>
                  <a:gd name="connsiteY22-1092" fmla="*/ 876300 h 1508760"/>
                  <a:gd name="connsiteX23-1093" fmla="*/ 3345180 w 4130040"/>
                  <a:gd name="connsiteY23-1094" fmla="*/ 792480 h 1508760"/>
                  <a:gd name="connsiteX24-1095" fmla="*/ 3192780 w 4130040"/>
                  <a:gd name="connsiteY24-1096" fmla="*/ 876300 h 1508760"/>
                  <a:gd name="connsiteX25-1097" fmla="*/ 3131820 w 4130040"/>
                  <a:gd name="connsiteY25-1098" fmla="*/ 883920 h 1508760"/>
                  <a:gd name="connsiteX26-1099" fmla="*/ 3131820 w 4130040"/>
                  <a:gd name="connsiteY26-1100" fmla="*/ 807720 h 1508760"/>
                  <a:gd name="connsiteX27-1101" fmla="*/ 2994660 w 4130040"/>
                  <a:gd name="connsiteY27-1102" fmla="*/ 830580 h 1508760"/>
                  <a:gd name="connsiteX28-1103" fmla="*/ 2964180 w 4130040"/>
                  <a:gd name="connsiteY28-1104" fmla="*/ 937260 h 1508760"/>
                  <a:gd name="connsiteX29-1105" fmla="*/ 2933700 w 4130040"/>
                  <a:gd name="connsiteY29-1106" fmla="*/ 792480 h 1508760"/>
                  <a:gd name="connsiteX30-1107" fmla="*/ 2415540 w 4130040"/>
                  <a:gd name="connsiteY30-1108" fmla="*/ 800100 h 1508760"/>
                  <a:gd name="connsiteX31-1109" fmla="*/ 1356360 w 4130040"/>
                  <a:gd name="connsiteY31-1110" fmla="*/ 792480 h 1508760"/>
                  <a:gd name="connsiteX32-1111" fmla="*/ 1485900 w 4130040"/>
                  <a:gd name="connsiteY32-1112" fmla="*/ 762000 h 1508760"/>
                  <a:gd name="connsiteX33-1113" fmla="*/ 1935480 w 4130040"/>
                  <a:gd name="connsiteY33-1114" fmla="*/ 708660 h 1508760"/>
                  <a:gd name="connsiteX34-1115" fmla="*/ 3058477 w 4130040"/>
                  <a:gd name="connsiteY34-1116" fmla="*/ 521969 h 1508760"/>
                  <a:gd name="connsiteX35-1117" fmla="*/ 2705100 w 4130040"/>
                  <a:gd name="connsiteY35-1118" fmla="*/ 518160 h 1508760"/>
                  <a:gd name="connsiteX36-1119" fmla="*/ 2560320 w 4130040"/>
                  <a:gd name="connsiteY36-1120" fmla="*/ 358140 h 1508760"/>
                  <a:gd name="connsiteX37-1121" fmla="*/ 2663190 w 4130040"/>
                  <a:gd name="connsiteY37-1122" fmla="*/ 318135 h 1508760"/>
                  <a:gd name="connsiteX38-1123" fmla="*/ 2666047 w 4130040"/>
                  <a:gd name="connsiteY38-1124" fmla="*/ 246221 h 1508760"/>
                  <a:gd name="connsiteX39-1125" fmla="*/ 2598420 w 4130040"/>
                  <a:gd name="connsiteY39-1126" fmla="*/ 228600 h 1508760"/>
                  <a:gd name="connsiteX40-1127" fmla="*/ 2636520 w 4130040"/>
                  <a:gd name="connsiteY40-1128" fmla="*/ 144780 h 1508760"/>
                  <a:gd name="connsiteX41-1129" fmla="*/ 2705100 w 4130040"/>
                  <a:gd name="connsiteY41-1130" fmla="*/ 68580 h 1508760"/>
                  <a:gd name="connsiteX42-1131" fmla="*/ 2644140 w 4130040"/>
                  <a:gd name="connsiteY42-1132" fmla="*/ 68580 h 1508760"/>
                  <a:gd name="connsiteX43-1133" fmla="*/ 2644140 w 4130040"/>
                  <a:gd name="connsiteY43-1134" fmla="*/ 0 h 1508760"/>
                  <a:gd name="connsiteX44-1135" fmla="*/ 2415540 w 4130040"/>
                  <a:gd name="connsiteY44-1136" fmla="*/ 15240 h 1508760"/>
                  <a:gd name="connsiteX45-1137" fmla="*/ 2255520 w 4130040"/>
                  <a:gd name="connsiteY45-1138" fmla="*/ 0 h 1508760"/>
                  <a:gd name="connsiteX46-1139" fmla="*/ 2255520 w 4130040"/>
                  <a:gd name="connsiteY46-1140" fmla="*/ 76200 h 1508760"/>
                  <a:gd name="connsiteX47-1141" fmla="*/ 2034540 w 4130040"/>
                  <a:gd name="connsiteY47-1142" fmla="*/ 38100 h 1508760"/>
                  <a:gd name="connsiteX48-1143" fmla="*/ 2049780 w 4130040"/>
                  <a:gd name="connsiteY48-1144" fmla="*/ 175260 h 1508760"/>
                  <a:gd name="connsiteX49-1145" fmla="*/ 1943100 w 4130040"/>
                  <a:gd name="connsiteY49-1146" fmla="*/ 137160 h 1508760"/>
                  <a:gd name="connsiteX50-1147" fmla="*/ 1447800 w 4130040"/>
                  <a:gd name="connsiteY50-1148" fmla="*/ 182880 h 1508760"/>
                  <a:gd name="connsiteX51-1149" fmla="*/ 1455420 w 4130040"/>
                  <a:gd name="connsiteY51-1150" fmla="*/ 266700 h 1508760"/>
                  <a:gd name="connsiteX52-1151" fmla="*/ 1348740 w 4130040"/>
                  <a:gd name="connsiteY52-1152" fmla="*/ 243840 h 1508760"/>
                  <a:gd name="connsiteX53-1153" fmla="*/ 1295400 w 4130040"/>
                  <a:gd name="connsiteY53-1154" fmla="*/ 236220 h 1508760"/>
                  <a:gd name="connsiteX54-1155" fmla="*/ 1249680 w 4130040"/>
                  <a:gd name="connsiteY54-1156" fmla="*/ 190500 h 1508760"/>
                  <a:gd name="connsiteX55-1157" fmla="*/ 1112520 w 4130040"/>
                  <a:gd name="connsiteY55-1158" fmla="*/ 243840 h 1508760"/>
                  <a:gd name="connsiteX56-1159" fmla="*/ 1021080 w 4130040"/>
                  <a:gd name="connsiteY56-1160" fmla="*/ 297180 h 1508760"/>
                  <a:gd name="connsiteX57-1161" fmla="*/ 967740 w 4130040"/>
                  <a:gd name="connsiteY57-1162" fmla="*/ 266700 h 1508760"/>
                  <a:gd name="connsiteX58-1163" fmla="*/ 861060 w 4130040"/>
                  <a:gd name="connsiteY58-1164" fmla="*/ 228600 h 1508760"/>
                  <a:gd name="connsiteX59-1165" fmla="*/ 838200 w 4130040"/>
                  <a:gd name="connsiteY59-1166" fmla="*/ 304800 h 1508760"/>
                  <a:gd name="connsiteX60-1167" fmla="*/ 777240 w 4130040"/>
                  <a:gd name="connsiteY60-1168" fmla="*/ 259080 h 1508760"/>
                  <a:gd name="connsiteX61-1169" fmla="*/ 205740 w 4130040"/>
                  <a:gd name="connsiteY61-1170" fmla="*/ 327660 h 1508760"/>
                  <a:gd name="connsiteX62-1171" fmla="*/ 236220 w 4130040"/>
                  <a:gd name="connsiteY62-1172" fmla="*/ 449580 h 1508760"/>
                  <a:gd name="connsiteX63-1173" fmla="*/ 419100 w 4130040"/>
                  <a:gd name="connsiteY63-1174" fmla="*/ 426720 h 1508760"/>
                  <a:gd name="connsiteX64-1175" fmla="*/ 0 w 4130040"/>
                  <a:gd name="connsiteY64-1176" fmla="*/ 1059180 h 1508760"/>
                  <a:gd name="connsiteX0-1177" fmla="*/ 0 w 4130040"/>
                  <a:gd name="connsiteY0-1178" fmla="*/ 1059180 h 1508760"/>
                  <a:gd name="connsiteX1-1179" fmla="*/ 289560 w 4130040"/>
                  <a:gd name="connsiteY1-1180" fmla="*/ 998220 h 1508760"/>
                  <a:gd name="connsiteX2-1181" fmla="*/ 304800 w 4130040"/>
                  <a:gd name="connsiteY2-1182" fmla="*/ 1310640 h 1508760"/>
                  <a:gd name="connsiteX3-1183" fmla="*/ 236220 w 4130040"/>
                  <a:gd name="connsiteY3-1184" fmla="*/ 1447800 h 1508760"/>
                  <a:gd name="connsiteX4-1185" fmla="*/ 662940 w 4130040"/>
                  <a:gd name="connsiteY4-1186" fmla="*/ 1463040 h 1508760"/>
                  <a:gd name="connsiteX5-1187" fmla="*/ 982980 w 4130040"/>
                  <a:gd name="connsiteY5-1188" fmla="*/ 1386840 h 1508760"/>
                  <a:gd name="connsiteX6-1189" fmla="*/ 1158240 w 4130040"/>
                  <a:gd name="connsiteY6-1190" fmla="*/ 1508760 h 1508760"/>
                  <a:gd name="connsiteX7-1191" fmla="*/ 1226820 w 4130040"/>
                  <a:gd name="connsiteY7-1192" fmla="*/ 1470660 h 1508760"/>
                  <a:gd name="connsiteX8-1193" fmla="*/ 1242060 w 4130040"/>
                  <a:gd name="connsiteY8-1194" fmla="*/ 1386840 h 1508760"/>
                  <a:gd name="connsiteX9-1195" fmla="*/ 1402080 w 4130040"/>
                  <a:gd name="connsiteY9-1196" fmla="*/ 1455420 h 1508760"/>
                  <a:gd name="connsiteX10-1197" fmla="*/ 1409700 w 4130040"/>
                  <a:gd name="connsiteY10-1198" fmla="*/ 1386840 h 1508760"/>
                  <a:gd name="connsiteX11-1199" fmla="*/ 1501140 w 4130040"/>
                  <a:gd name="connsiteY11-1200" fmla="*/ 1478280 h 1508760"/>
                  <a:gd name="connsiteX12-1201" fmla="*/ 1600200 w 4130040"/>
                  <a:gd name="connsiteY12-1202" fmla="*/ 1455420 h 1508760"/>
                  <a:gd name="connsiteX13-1203" fmla="*/ 1828800 w 4130040"/>
                  <a:gd name="connsiteY13-1204" fmla="*/ 1417320 h 1508760"/>
                  <a:gd name="connsiteX14-1205" fmla="*/ 1950720 w 4130040"/>
                  <a:gd name="connsiteY14-1206" fmla="*/ 1447800 h 1508760"/>
                  <a:gd name="connsiteX15-1207" fmla="*/ 4130040 w 4130040"/>
                  <a:gd name="connsiteY15-1208" fmla="*/ 1440180 h 1508760"/>
                  <a:gd name="connsiteX16-1209" fmla="*/ 4069080 w 4130040"/>
                  <a:gd name="connsiteY16-1210" fmla="*/ 1310640 h 1508760"/>
                  <a:gd name="connsiteX17-1211" fmla="*/ 4099560 w 4130040"/>
                  <a:gd name="connsiteY17-1212" fmla="*/ 1226820 h 1508760"/>
                  <a:gd name="connsiteX18-1213" fmla="*/ 4053840 w 4130040"/>
                  <a:gd name="connsiteY18-1214" fmla="*/ 1043940 h 1508760"/>
                  <a:gd name="connsiteX19-1215" fmla="*/ 4099560 w 4130040"/>
                  <a:gd name="connsiteY19-1216" fmla="*/ 853440 h 1508760"/>
                  <a:gd name="connsiteX20-1217" fmla="*/ 4030980 w 4130040"/>
                  <a:gd name="connsiteY20-1218" fmla="*/ 792480 h 1508760"/>
                  <a:gd name="connsiteX21-1219" fmla="*/ 3688080 w 4130040"/>
                  <a:gd name="connsiteY21-1220" fmla="*/ 815340 h 1508760"/>
                  <a:gd name="connsiteX22-1221" fmla="*/ 3566160 w 4130040"/>
                  <a:gd name="connsiteY22-1222" fmla="*/ 876300 h 1508760"/>
                  <a:gd name="connsiteX23-1223" fmla="*/ 3345180 w 4130040"/>
                  <a:gd name="connsiteY23-1224" fmla="*/ 792480 h 1508760"/>
                  <a:gd name="connsiteX24-1225" fmla="*/ 3192780 w 4130040"/>
                  <a:gd name="connsiteY24-1226" fmla="*/ 876300 h 1508760"/>
                  <a:gd name="connsiteX25-1227" fmla="*/ 3131820 w 4130040"/>
                  <a:gd name="connsiteY25-1228" fmla="*/ 883920 h 1508760"/>
                  <a:gd name="connsiteX26-1229" fmla="*/ 3131820 w 4130040"/>
                  <a:gd name="connsiteY26-1230" fmla="*/ 807720 h 1508760"/>
                  <a:gd name="connsiteX27-1231" fmla="*/ 2994660 w 4130040"/>
                  <a:gd name="connsiteY27-1232" fmla="*/ 830580 h 1508760"/>
                  <a:gd name="connsiteX28-1233" fmla="*/ 2964180 w 4130040"/>
                  <a:gd name="connsiteY28-1234" fmla="*/ 937260 h 1508760"/>
                  <a:gd name="connsiteX29-1235" fmla="*/ 2933700 w 4130040"/>
                  <a:gd name="connsiteY29-1236" fmla="*/ 792480 h 1508760"/>
                  <a:gd name="connsiteX30-1237" fmla="*/ 2415540 w 4130040"/>
                  <a:gd name="connsiteY30-1238" fmla="*/ 800100 h 1508760"/>
                  <a:gd name="connsiteX31-1239" fmla="*/ 1356360 w 4130040"/>
                  <a:gd name="connsiteY31-1240" fmla="*/ 792480 h 1508760"/>
                  <a:gd name="connsiteX32-1241" fmla="*/ 1485900 w 4130040"/>
                  <a:gd name="connsiteY32-1242" fmla="*/ 762000 h 1508760"/>
                  <a:gd name="connsiteX33-1243" fmla="*/ 1935480 w 4130040"/>
                  <a:gd name="connsiteY33-1244" fmla="*/ 708660 h 1508760"/>
                  <a:gd name="connsiteX34-1245" fmla="*/ 3058477 w 4130040"/>
                  <a:gd name="connsiteY34-1246" fmla="*/ 521969 h 1508760"/>
                  <a:gd name="connsiteX35-1247" fmla="*/ 2705100 w 4130040"/>
                  <a:gd name="connsiteY35-1248" fmla="*/ 518160 h 1508760"/>
                  <a:gd name="connsiteX36-1249" fmla="*/ 2560320 w 4130040"/>
                  <a:gd name="connsiteY36-1250" fmla="*/ 358140 h 1508760"/>
                  <a:gd name="connsiteX37-1251" fmla="*/ 2663190 w 4130040"/>
                  <a:gd name="connsiteY37-1252" fmla="*/ 318135 h 1508760"/>
                  <a:gd name="connsiteX38-1253" fmla="*/ 2666047 w 4130040"/>
                  <a:gd name="connsiteY38-1254" fmla="*/ 246221 h 1508760"/>
                  <a:gd name="connsiteX39-1255" fmla="*/ 2598420 w 4130040"/>
                  <a:gd name="connsiteY39-1256" fmla="*/ 228600 h 1508760"/>
                  <a:gd name="connsiteX40-1257" fmla="*/ 2624614 w 4130040"/>
                  <a:gd name="connsiteY40-1258" fmla="*/ 147161 h 1508760"/>
                  <a:gd name="connsiteX41-1259" fmla="*/ 2705100 w 4130040"/>
                  <a:gd name="connsiteY41-1260" fmla="*/ 68580 h 1508760"/>
                  <a:gd name="connsiteX42-1261" fmla="*/ 2644140 w 4130040"/>
                  <a:gd name="connsiteY42-1262" fmla="*/ 68580 h 1508760"/>
                  <a:gd name="connsiteX43-1263" fmla="*/ 2644140 w 4130040"/>
                  <a:gd name="connsiteY43-1264" fmla="*/ 0 h 1508760"/>
                  <a:gd name="connsiteX44-1265" fmla="*/ 2415540 w 4130040"/>
                  <a:gd name="connsiteY44-1266" fmla="*/ 15240 h 1508760"/>
                  <a:gd name="connsiteX45-1267" fmla="*/ 2255520 w 4130040"/>
                  <a:gd name="connsiteY45-1268" fmla="*/ 0 h 1508760"/>
                  <a:gd name="connsiteX46-1269" fmla="*/ 2255520 w 4130040"/>
                  <a:gd name="connsiteY46-1270" fmla="*/ 76200 h 1508760"/>
                  <a:gd name="connsiteX47-1271" fmla="*/ 2034540 w 4130040"/>
                  <a:gd name="connsiteY47-1272" fmla="*/ 38100 h 1508760"/>
                  <a:gd name="connsiteX48-1273" fmla="*/ 2049780 w 4130040"/>
                  <a:gd name="connsiteY48-1274" fmla="*/ 175260 h 1508760"/>
                  <a:gd name="connsiteX49-1275" fmla="*/ 1943100 w 4130040"/>
                  <a:gd name="connsiteY49-1276" fmla="*/ 137160 h 1508760"/>
                  <a:gd name="connsiteX50-1277" fmla="*/ 1447800 w 4130040"/>
                  <a:gd name="connsiteY50-1278" fmla="*/ 182880 h 1508760"/>
                  <a:gd name="connsiteX51-1279" fmla="*/ 1455420 w 4130040"/>
                  <a:gd name="connsiteY51-1280" fmla="*/ 266700 h 1508760"/>
                  <a:gd name="connsiteX52-1281" fmla="*/ 1348740 w 4130040"/>
                  <a:gd name="connsiteY52-1282" fmla="*/ 243840 h 1508760"/>
                  <a:gd name="connsiteX53-1283" fmla="*/ 1295400 w 4130040"/>
                  <a:gd name="connsiteY53-1284" fmla="*/ 236220 h 1508760"/>
                  <a:gd name="connsiteX54-1285" fmla="*/ 1249680 w 4130040"/>
                  <a:gd name="connsiteY54-1286" fmla="*/ 190500 h 1508760"/>
                  <a:gd name="connsiteX55-1287" fmla="*/ 1112520 w 4130040"/>
                  <a:gd name="connsiteY55-1288" fmla="*/ 243840 h 1508760"/>
                  <a:gd name="connsiteX56-1289" fmla="*/ 1021080 w 4130040"/>
                  <a:gd name="connsiteY56-1290" fmla="*/ 297180 h 1508760"/>
                  <a:gd name="connsiteX57-1291" fmla="*/ 967740 w 4130040"/>
                  <a:gd name="connsiteY57-1292" fmla="*/ 266700 h 1508760"/>
                  <a:gd name="connsiteX58-1293" fmla="*/ 861060 w 4130040"/>
                  <a:gd name="connsiteY58-1294" fmla="*/ 228600 h 1508760"/>
                  <a:gd name="connsiteX59-1295" fmla="*/ 838200 w 4130040"/>
                  <a:gd name="connsiteY59-1296" fmla="*/ 304800 h 1508760"/>
                  <a:gd name="connsiteX60-1297" fmla="*/ 777240 w 4130040"/>
                  <a:gd name="connsiteY60-1298" fmla="*/ 259080 h 1508760"/>
                  <a:gd name="connsiteX61-1299" fmla="*/ 205740 w 4130040"/>
                  <a:gd name="connsiteY61-1300" fmla="*/ 327660 h 1508760"/>
                  <a:gd name="connsiteX62-1301" fmla="*/ 236220 w 4130040"/>
                  <a:gd name="connsiteY62-1302" fmla="*/ 449580 h 1508760"/>
                  <a:gd name="connsiteX63-1303" fmla="*/ 419100 w 4130040"/>
                  <a:gd name="connsiteY63-1304" fmla="*/ 426720 h 1508760"/>
                  <a:gd name="connsiteX64-1305" fmla="*/ 0 w 4130040"/>
                  <a:gd name="connsiteY64-1306" fmla="*/ 1059180 h 1508760"/>
                  <a:gd name="connsiteX0-1307" fmla="*/ 0 w 4130040"/>
                  <a:gd name="connsiteY0-1308" fmla="*/ 1059180 h 1508760"/>
                  <a:gd name="connsiteX1-1309" fmla="*/ 289560 w 4130040"/>
                  <a:gd name="connsiteY1-1310" fmla="*/ 998220 h 1508760"/>
                  <a:gd name="connsiteX2-1311" fmla="*/ 304800 w 4130040"/>
                  <a:gd name="connsiteY2-1312" fmla="*/ 1310640 h 1508760"/>
                  <a:gd name="connsiteX3-1313" fmla="*/ 236220 w 4130040"/>
                  <a:gd name="connsiteY3-1314" fmla="*/ 1447800 h 1508760"/>
                  <a:gd name="connsiteX4-1315" fmla="*/ 662940 w 4130040"/>
                  <a:gd name="connsiteY4-1316" fmla="*/ 1463040 h 1508760"/>
                  <a:gd name="connsiteX5-1317" fmla="*/ 982980 w 4130040"/>
                  <a:gd name="connsiteY5-1318" fmla="*/ 1386840 h 1508760"/>
                  <a:gd name="connsiteX6-1319" fmla="*/ 1158240 w 4130040"/>
                  <a:gd name="connsiteY6-1320" fmla="*/ 1508760 h 1508760"/>
                  <a:gd name="connsiteX7-1321" fmla="*/ 1226820 w 4130040"/>
                  <a:gd name="connsiteY7-1322" fmla="*/ 1470660 h 1508760"/>
                  <a:gd name="connsiteX8-1323" fmla="*/ 1242060 w 4130040"/>
                  <a:gd name="connsiteY8-1324" fmla="*/ 1386840 h 1508760"/>
                  <a:gd name="connsiteX9-1325" fmla="*/ 1402080 w 4130040"/>
                  <a:gd name="connsiteY9-1326" fmla="*/ 1455420 h 1508760"/>
                  <a:gd name="connsiteX10-1327" fmla="*/ 1409700 w 4130040"/>
                  <a:gd name="connsiteY10-1328" fmla="*/ 1386840 h 1508760"/>
                  <a:gd name="connsiteX11-1329" fmla="*/ 1501140 w 4130040"/>
                  <a:gd name="connsiteY11-1330" fmla="*/ 1478280 h 1508760"/>
                  <a:gd name="connsiteX12-1331" fmla="*/ 1600200 w 4130040"/>
                  <a:gd name="connsiteY12-1332" fmla="*/ 1455420 h 1508760"/>
                  <a:gd name="connsiteX13-1333" fmla="*/ 1828800 w 4130040"/>
                  <a:gd name="connsiteY13-1334" fmla="*/ 1417320 h 1508760"/>
                  <a:gd name="connsiteX14-1335" fmla="*/ 1950720 w 4130040"/>
                  <a:gd name="connsiteY14-1336" fmla="*/ 1447800 h 1508760"/>
                  <a:gd name="connsiteX15-1337" fmla="*/ 4130040 w 4130040"/>
                  <a:gd name="connsiteY15-1338" fmla="*/ 1440180 h 1508760"/>
                  <a:gd name="connsiteX16-1339" fmla="*/ 4069080 w 4130040"/>
                  <a:gd name="connsiteY16-1340" fmla="*/ 1310640 h 1508760"/>
                  <a:gd name="connsiteX17-1341" fmla="*/ 4099560 w 4130040"/>
                  <a:gd name="connsiteY17-1342" fmla="*/ 1226820 h 1508760"/>
                  <a:gd name="connsiteX18-1343" fmla="*/ 4053840 w 4130040"/>
                  <a:gd name="connsiteY18-1344" fmla="*/ 1043940 h 1508760"/>
                  <a:gd name="connsiteX19-1345" fmla="*/ 4099560 w 4130040"/>
                  <a:gd name="connsiteY19-1346" fmla="*/ 853440 h 1508760"/>
                  <a:gd name="connsiteX20-1347" fmla="*/ 4030980 w 4130040"/>
                  <a:gd name="connsiteY20-1348" fmla="*/ 792480 h 1508760"/>
                  <a:gd name="connsiteX21-1349" fmla="*/ 3688080 w 4130040"/>
                  <a:gd name="connsiteY21-1350" fmla="*/ 815340 h 1508760"/>
                  <a:gd name="connsiteX22-1351" fmla="*/ 3566160 w 4130040"/>
                  <a:gd name="connsiteY22-1352" fmla="*/ 876300 h 1508760"/>
                  <a:gd name="connsiteX23-1353" fmla="*/ 3345180 w 4130040"/>
                  <a:gd name="connsiteY23-1354" fmla="*/ 792480 h 1508760"/>
                  <a:gd name="connsiteX24-1355" fmla="*/ 3192780 w 4130040"/>
                  <a:gd name="connsiteY24-1356" fmla="*/ 876300 h 1508760"/>
                  <a:gd name="connsiteX25-1357" fmla="*/ 3131820 w 4130040"/>
                  <a:gd name="connsiteY25-1358" fmla="*/ 883920 h 1508760"/>
                  <a:gd name="connsiteX26-1359" fmla="*/ 3131820 w 4130040"/>
                  <a:gd name="connsiteY26-1360" fmla="*/ 807720 h 1508760"/>
                  <a:gd name="connsiteX27-1361" fmla="*/ 2994660 w 4130040"/>
                  <a:gd name="connsiteY27-1362" fmla="*/ 830580 h 1508760"/>
                  <a:gd name="connsiteX28-1363" fmla="*/ 2964180 w 4130040"/>
                  <a:gd name="connsiteY28-1364" fmla="*/ 937260 h 1508760"/>
                  <a:gd name="connsiteX29-1365" fmla="*/ 2933700 w 4130040"/>
                  <a:gd name="connsiteY29-1366" fmla="*/ 792480 h 1508760"/>
                  <a:gd name="connsiteX30-1367" fmla="*/ 2415540 w 4130040"/>
                  <a:gd name="connsiteY30-1368" fmla="*/ 800100 h 1508760"/>
                  <a:gd name="connsiteX31-1369" fmla="*/ 1356360 w 4130040"/>
                  <a:gd name="connsiteY31-1370" fmla="*/ 792480 h 1508760"/>
                  <a:gd name="connsiteX32-1371" fmla="*/ 1485900 w 4130040"/>
                  <a:gd name="connsiteY32-1372" fmla="*/ 762000 h 1508760"/>
                  <a:gd name="connsiteX33-1373" fmla="*/ 1935480 w 4130040"/>
                  <a:gd name="connsiteY33-1374" fmla="*/ 708660 h 1508760"/>
                  <a:gd name="connsiteX34-1375" fmla="*/ 3058477 w 4130040"/>
                  <a:gd name="connsiteY34-1376" fmla="*/ 521969 h 1508760"/>
                  <a:gd name="connsiteX35-1377" fmla="*/ 2705100 w 4130040"/>
                  <a:gd name="connsiteY35-1378" fmla="*/ 518160 h 1508760"/>
                  <a:gd name="connsiteX36-1379" fmla="*/ 2560320 w 4130040"/>
                  <a:gd name="connsiteY36-1380" fmla="*/ 358140 h 1508760"/>
                  <a:gd name="connsiteX37-1381" fmla="*/ 2663190 w 4130040"/>
                  <a:gd name="connsiteY37-1382" fmla="*/ 318135 h 1508760"/>
                  <a:gd name="connsiteX38-1383" fmla="*/ 2666047 w 4130040"/>
                  <a:gd name="connsiteY38-1384" fmla="*/ 246221 h 1508760"/>
                  <a:gd name="connsiteX39-1385" fmla="*/ 2579370 w 4130040"/>
                  <a:gd name="connsiteY39-1386" fmla="*/ 228600 h 1508760"/>
                  <a:gd name="connsiteX40-1387" fmla="*/ 2624614 w 4130040"/>
                  <a:gd name="connsiteY40-1388" fmla="*/ 147161 h 1508760"/>
                  <a:gd name="connsiteX41-1389" fmla="*/ 2705100 w 4130040"/>
                  <a:gd name="connsiteY41-1390" fmla="*/ 68580 h 1508760"/>
                  <a:gd name="connsiteX42-1391" fmla="*/ 2644140 w 4130040"/>
                  <a:gd name="connsiteY42-1392" fmla="*/ 68580 h 1508760"/>
                  <a:gd name="connsiteX43-1393" fmla="*/ 2644140 w 4130040"/>
                  <a:gd name="connsiteY43-1394" fmla="*/ 0 h 1508760"/>
                  <a:gd name="connsiteX44-1395" fmla="*/ 2415540 w 4130040"/>
                  <a:gd name="connsiteY44-1396" fmla="*/ 15240 h 1508760"/>
                  <a:gd name="connsiteX45-1397" fmla="*/ 2255520 w 4130040"/>
                  <a:gd name="connsiteY45-1398" fmla="*/ 0 h 1508760"/>
                  <a:gd name="connsiteX46-1399" fmla="*/ 2255520 w 4130040"/>
                  <a:gd name="connsiteY46-1400" fmla="*/ 76200 h 1508760"/>
                  <a:gd name="connsiteX47-1401" fmla="*/ 2034540 w 4130040"/>
                  <a:gd name="connsiteY47-1402" fmla="*/ 38100 h 1508760"/>
                  <a:gd name="connsiteX48-1403" fmla="*/ 2049780 w 4130040"/>
                  <a:gd name="connsiteY48-1404" fmla="*/ 175260 h 1508760"/>
                  <a:gd name="connsiteX49-1405" fmla="*/ 1943100 w 4130040"/>
                  <a:gd name="connsiteY49-1406" fmla="*/ 137160 h 1508760"/>
                  <a:gd name="connsiteX50-1407" fmla="*/ 1447800 w 4130040"/>
                  <a:gd name="connsiteY50-1408" fmla="*/ 182880 h 1508760"/>
                  <a:gd name="connsiteX51-1409" fmla="*/ 1455420 w 4130040"/>
                  <a:gd name="connsiteY51-1410" fmla="*/ 266700 h 1508760"/>
                  <a:gd name="connsiteX52-1411" fmla="*/ 1348740 w 4130040"/>
                  <a:gd name="connsiteY52-1412" fmla="*/ 243840 h 1508760"/>
                  <a:gd name="connsiteX53-1413" fmla="*/ 1295400 w 4130040"/>
                  <a:gd name="connsiteY53-1414" fmla="*/ 236220 h 1508760"/>
                  <a:gd name="connsiteX54-1415" fmla="*/ 1249680 w 4130040"/>
                  <a:gd name="connsiteY54-1416" fmla="*/ 190500 h 1508760"/>
                  <a:gd name="connsiteX55-1417" fmla="*/ 1112520 w 4130040"/>
                  <a:gd name="connsiteY55-1418" fmla="*/ 243840 h 1508760"/>
                  <a:gd name="connsiteX56-1419" fmla="*/ 1021080 w 4130040"/>
                  <a:gd name="connsiteY56-1420" fmla="*/ 297180 h 1508760"/>
                  <a:gd name="connsiteX57-1421" fmla="*/ 967740 w 4130040"/>
                  <a:gd name="connsiteY57-1422" fmla="*/ 266700 h 1508760"/>
                  <a:gd name="connsiteX58-1423" fmla="*/ 861060 w 4130040"/>
                  <a:gd name="connsiteY58-1424" fmla="*/ 228600 h 1508760"/>
                  <a:gd name="connsiteX59-1425" fmla="*/ 838200 w 4130040"/>
                  <a:gd name="connsiteY59-1426" fmla="*/ 304800 h 1508760"/>
                  <a:gd name="connsiteX60-1427" fmla="*/ 777240 w 4130040"/>
                  <a:gd name="connsiteY60-1428" fmla="*/ 259080 h 1508760"/>
                  <a:gd name="connsiteX61-1429" fmla="*/ 205740 w 4130040"/>
                  <a:gd name="connsiteY61-1430" fmla="*/ 327660 h 1508760"/>
                  <a:gd name="connsiteX62-1431" fmla="*/ 236220 w 4130040"/>
                  <a:gd name="connsiteY62-1432" fmla="*/ 449580 h 1508760"/>
                  <a:gd name="connsiteX63-1433" fmla="*/ 419100 w 4130040"/>
                  <a:gd name="connsiteY63-1434" fmla="*/ 426720 h 1508760"/>
                  <a:gd name="connsiteX64-1435" fmla="*/ 0 w 4130040"/>
                  <a:gd name="connsiteY64-1436" fmla="*/ 1059180 h 1508760"/>
                  <a:gd name="connsiteX0-1437" fmla="*/ 0 w 4130040"/>
                  <a:gd name="connsiteY0-1438" fmla="*/ 1059180 h 1508760"/>
                  <a:gd name="connsiteX1-1439" fmla="*/ 289560 w 4130040"/>
                  <a:gd name="connsiteY1-1440" fmla="*/ 998220 h 1508760"/>
                  <a:gd name="connsiteX2-1441" fmla="*/ 304800 w 4130040"/>
                  <a:gd name="connsiteY2-1442" fmla="*/ 1310640 h 1508760"/>
                  <a:gd name="connsiteX3-1443" fmla="*/ 236220 w 4130040"/>
                  <a:gd name="connsiteY3-1444" fmla="*/ 1447800 h 1508760"/>
                  <a:gd name="connsiteX4-1445" fmla="*/ 662940 w 4130040"/>
                  <a:gd name="connsiteY4-1446" fmla="*/ 1463040 h 1508760"/>
                  <a:gd name="connsiteX5-1447" fmla="*/ 982980 w 4130040"/>
                  <a:gd name="connsiteY5-1448" fmla="*/ 1386840 h 1508760"/>
                  <a:gd name="connsiteX6-1449" fmla="*/ 1158240 w 4130040"/>
                  <a:gd name="connsiteY6-1450" fmla="*/ 1508760 h 1508760"/>
                  <a:gd name="connsiteX7-1451" fmla="*/ 1226820 w 4130040"/>
                  <a:gd name="connsiteY7-1452" fmla="*/ 1470660 h 1508760"/>
                  <a:gd name="connsiteX8-1453" fmla="*/ 1242060 w 4130040"/>
                  <a:gd name="connsiteY8-1454" fmla="*/ 1386840 h 1508760"/>
                  <a:gd name="connsiteX9-1455" fmla="*/ 1402080 w 4130040"/>
                  <a:gd name="connsiteY9-1456" fmla="*/ 1455420 h 1508760"/>
                  <a:gd name="connsiteX10-1457" fmla="*/ 1409700 w 4130040"/>
                  <a:gd name="connsiteY10-1458" fmla="*/ 1386840 h 1508760"/>
                  <a:gd name="connsiteX11-1459" fmla="*/ 1501140 w 4130040"/>
                  <a:gd name="connsiteY11-1460" fmla="*/ 1478280 h 1508760"/>
                  <a:gd name="connsiteX12-1461" fmla="*/ 1600200 w 4130040"/>
                  <a:gd name="connsiteY12-1462" fmla="*/ 1455420 h 1508760"/>
                  <a:gd name="connsiteX13-1463" fmla="*/ 1828800 w 4130040"/>
                  <a:gd name="connsiteY13-1464" fmla="*/ 1417320 h 1508760"/>
                  <a:gd name="connsiteX14-1465" fmla="*/ 1950720 w 4130040"/>
                  <a:gd name="connsiteY14-1466" fmla="*/ 1447800 h 1508760"/>
                  <a:gd name="connsiteX15-1467" fmla="*/ 4130040 w 4130040"/>
                  <a:gd name="connsiteY15-1468" fmla="*/ 1440180 h 1508760"/>
                  <a:gd name="connsiteX16-1469" fmla="*/ 4069080 w 4130040"/>
                  <a:gd name="connsiteY16-1470" fmla="*/ 1310640 h 1508760"/>
                  <a:gd name="connsiteX17-1471" fmla="*/ 4099560 w 4130040"/>
                  <a:gd name="connsiteY17-1472" fmla="*/ 1226820 h 1508760"/>
                  <a:gd name="connsiteX18-1473" fmla="*/ 4053840 w 4130040"/>
                  <a:gd name="connsiteY18-1474" fmla="*/ 1043940 h 1508760"/>
                  <a:gd name="connsiteX19-1475" fmla="*/ 4099560 w 4130040"/>
                  <a:gd name="connsiteY19-1476" fmla="*/ 853440 h 1508760"/>
                  <a:gd name="connsiteX20-1477" fmla="*/ 4030980 w 4130040"/>
                  <a:gd name="connsiteY20-1478" fmla="*/ 792480 h 1508760"/>
                  <a:gd name="connsiteX21-1479" fmla="*/ 3688080 w 4130040"/>
                  <a:gd name="connsiteY21-1480" fmla="*/ 815340 h 1508760"/>
                  <a:gd name="connsiteX22-1481" fmla="*/ 3566160 w 4130040"/>
                  <a:gd name="connsiteY22-1482" fmla="*/ 876300 h 1508760"/>
                  <a:gd name="connsiteX23-1483" fmla="*/ 3345180 w 4130040"/>
                  <a:gd name="connsiteY23-1484" fmla="*/ 792480 h 1508760"/>
                  <a:gd name="connsiteX24-1485" fmla="*/ 3192780 w 4130040"/>
                  <a:gd name="connsiteY24-1486" fmla="*/ 876300 h 1508760"/>
                  <a:gd name="connsiteX25-1487" fmla="*/ 3131820 w 4130040"/>
                  <a:gd name="connsiteY25-1488" fmla="*/ 883920 h 1508760"/>
                  <a:gd name="connsiteX26-1489" fmla="*/ 3131820 w 4130040"/>
                  <a:gd name="connsiteY26-1490" fmla="*/ 807720 h 1508760"/>
                  <a:gd name="connsiteX27-1491" fmla="*/ 2994660 w 4130040"/>
                  <a:gd name="connsiteY27-1492" fmla="*/ 830580 h 1508760"/>
                  <a:gd name="connsiteX28-1493" fmla="*/ 2964180 w 4130040"/>
                  <a:gd name="connsiteY28-1494" fmla="*/ 937260 h 1508760"/>
                  <a:gd name="connsiteX29-1495" fmla="*/ 2933700 w 4130040"/>
                  <a:gd name="connsiteY29-1496" fmla="*/ 792480 h 1508760"/>
                  <a:gd name="connsiteX30-1497" fmla="*/ 2415540 w 4130040"/>
                  <a:gd name="connsiteY30-1498" fmla="*/ 800100 h 1508760"/>
                  <a:gd name="connsiteX31-1499" fmla="*/ 1356360 w 4130040"/>
                  <a:gd name="connsiteY31-1500" fmla="*/ 792480 h 1508760"/>
                  <a:gd name="connsiteX32-1501" fmla="*/ 1485900 w 4130040"/>
                  <a:gd name="connsiteY32-1502" fmla="*/ 762000 h 1508760"/>
                  <a:gd name="connsiteX33-1503" fmla="*/ 1935480 w 4130040"/>
                  <a:gd name="connsiteY33-1504" fmla="*/ 708660 h 1508760"/>
                  <a:gd name="connsiteX34-1505" fmla="*/ 3058477 w 4130040"/>
                  <a:gd name="connsiteY34-1506" fmla="*/ 521969 h 1508760"/>
                  <a:gd name="connsiteX35-1507" fmla="*/ 2705100 w 4130040"/>
                  <a:gd name="connsiteY35-1508" fmla="*/ 518160 h 1508760"/>
                  <a:gd name="connsiteX36-1509" fmla="*/ 2560320 w 4130040"/>
                  <a:gd name="connsiteY36-1510" fmla="*/ 358140 h 1508760"/>
                  <a:gd name="connsiteX37-1511" fmla="*/ 2663190 w 4130040"/>
                  <a:gd name="connsiteY37-1512" fmla="*/ 318135 h 1508760"/>
                  <a:gd name="connsiteX38-1513" fmla="*/ 2666047 w 4130040"/>
                  <a:gd name="connsiteY38-1514" fmla="*/ 246221 h 1508760"/>
                  <a:gd name="connsiteX39-1515" fmla="*/ 2560320 w 4130040"/>
                  <a:gd name="connsiteY39-1516" fmla="*/ 238125 h 1508760"/>
                  <a:gd name="connsiteX40-1517" fmla="*/ 2624614 w 4130040"/>
                  <a:gd name="connsiteY40-1518" fmla="*/ 147161 h 1508760"/>
                  <a:gd name="connsiteX41-1519" fmla="*/ 2705100 w 4130040"/>
                  <a:gd name="connsiteY41-1520" fmla="*/ 68580 h 1508760"/>
                  <a:gd name="connsiteX42-1521" fmla="*/ 2644140 w 4130040"/>
                  <a:gd name="connsiteY42-1522" fmla="*/ 68580 h 1508760"/>
                  <a:gd name="connsiteX43-1523" fmla="*/ 2644140 w 4130040"/>
                  <a:gd name="connsiteY43-1524" fmla="*/ 0 h 1508760"/>
                  <a:gd name="connsiteX44-1525" fmla="*/ 2415540 w 4130040"/>
                  <a:gd name="connsiteY44-1526" fmla="*/ 15240 h 1508760"/>
                  <a:gd name="connsiteX45-1527" fmla="*/ 2255520 w 4130040"/>
                  <a:gd name="connsiteY45-1528" fmla="*/ 0 h 1508760"/>
                  <a:gd name="connsiteX46-1529" fmla="*/ 2255520 w 4130040"/>
                  <a:gd name="connsiteY46-1530" fmla="*/ 76200 h 1508760"/>
                  <a:gd name="connsiteX47-1531" fmla="*/ 2034540 w 4130040"/>
                  <a:gd name="connsiteY47-1532" fmla="*/ 38100 h 1508760"/>
                  <a:gd name="connsiteX48-1533" fmla="*/ 2049780 w 4130040"/>
                  <a:gd name="connsiteY48-1534" fmla="*/ 175260 h 1508760"/>
                  <a:gd name="connsiteX49-1535" fmla="*/ 1943100 w 4130040"/>
                  <a:gd name="connsiteY49-1536" fmla="*/ 137160 h 1508760"/>
                  <a:gd name="connsiteX50-1537" fmla="*/ 1447800 w 4130040"/>
                  <a:gd name="connsiteY50-1538" fmla="*/ 182880 h 1508760"/>
                  <a:gd name="connsiteX51-1539" fmla="*/ 1455420 w 4130040"/>
                  <a:gd name="connsiteY51-1540" fmla="*/ 266700 h 1508760"/>
                  <a:gd name="connsiteX52-1541" fmla="*/ 1348740 w 4130040"/>
                  <a:gd name="connsiteY52-1542" fmla="*/ 243840 h 1508760"/>
                  <a:gd name="connsiteX53-1543" fmla="*/ 1295400 w 4130040"/>
                  <a:gd name="connsiteY53-1544" fmla="*/ 236220 h 1508760"/>
                  <a:gd name="connsiteX54-1545" fmla="*/ 1249680 w 4130040"/>
                  <a:gd name="connsiteY54-1546" fmla="*/ 190500 h 1508760"/>
                  <a:gd name="connsiteX55-1547" fmla="*/ 1112520 w 4130040"/>
                  <a:gd name="connsiteY55-1548" fmla="*/ 243840 h 1508760"/>
                  <a:gd name="connsiteX56-1549" fmla="*/ 1021080 w 4130040"/>
                  <a:gd name="connsiteY56-1550" fmla="*/ 297180 h 1508760"/>
                  <a:gd name="connsiteX57-1551" fmla="*/ 967740 w 4130040"/>
                  <a:gd name="connsiteY57-1552" fmla="*/ 266700 h 1508760"/>
                  <a:gd name="connsiteX58-1553" fmla="*/ 861060 w 4130040"/>
                  <a:gd name="connsiteY58-1554" fmla="*/ 228600 h 1508760"/>
                  <a:gd name="connsiteX59-1555" fmla="*/ 838200 w 4130040"/>
                  <a:gd name="connsiteY59-1556" fmla="*/ 304800 h 1508760"/>
                  <a:gd name="connsiteX60-1557" fmla="*/ 777240 w 4130040"/>
                  <a:gd name="connsiteY60-1558" fmla="*/ 259080 h 1508760"/>
                  <a:gd name="connsiteX61-1559" fmla="*/ 205740 w 4130040"/>
                  <a:gd name="connsiteY61-1560" fmla="*/ 327660 h 1508760"/>
                  <a:gd name="connsiteX62-1561" fmla="*/ 236220 w 4130040"/>
                  <a:gd name="connsiteY62-1562" fmla="*/ 449580 h 1508760"/>
                  <a:gd name="connsiteX63-1563" fmla="*/ 419100 w 4130040"/>
                  <a:gd name="connsiteY63-1564" fmla="*/ 426720 h 1508760"/>
                  <a:gd name="connsiteX64-1565" fmla="*/ 0 w 4130040"/>
                  <a:gd name="connsiteY64-1566" fmla="*/ 1059180 h 1508760"/>
                  <a:gd name="connsiteX0-1567" fmla="*/ 0 w 4130040"/>
                  <a:gd name="connsiteY0-1568" fmla="*/ 1059180 h 1508760"/>
                  <a:gd name="connsiteX1-1569" fmla="*/ 289560 w 4130040"/>
                  <a:gd name="connsiteY1-1570" fmla="*/ 998220 h 1508760"/>
                  <a:gd name="connsiteX2-1571" fmla="*/ 304800 w 4130040"/>
                  <a:gd name="connsiteY2-1572" fmla="*/ 1310640 h 1508760"/>
                  <a:gd name="connsiteX3-1573" fmla="*/ 236220 w 4130040"/>
                  <a:gd name="connsiteY3-1574" fmla="*/ 1447800 h 1508760"/>
                  <a:gd name="connsiteX4-1575" fmla="*/ 662940 w 4130040"/>
                  <a:gd name="connsiteY4-1576" fmla="*/ 1463040 h 1508760"/>
                  <a:gd name="connsiteX5-1577" fmla="*/ 982980 w 4130040"/>
                  <a:gd name="connsiteY5-1578" fmla="*/ 1386840 h 1508760"/>
                  <a:gd name="connsiteX6-1579" fmla="*/ 1158240 w 4130040"/>
                  <a:gd name="connsiteY6-1580" fmla="*/ 1508760 h 1508760"/>
                  <a:gd name="connsiteX7-1581" fmla="*/ 1226820 w 4130040"/>
                  <a:gd name="connsiteY7-1582" fmla="*/ 1470660 h 1508760"/>
                  <a:gd name="connsiteX8-1583" fmla="*/ 1242060 w 4130040"/>
                  <a:gd name="connsiteY8-1584" fmla="*/ 1386840 h 1508760"/>
                  <a:gd name="connsiteX9-1585" fmla="*/ 1402080 w 4130040"/>
                  <a:gd name="connsiteY9-1586" fmla="*/ 1455420 h 1508760"/>
                  <a:gd name="connsiteX10-1587" fmla="*/ 1409700 w 4130040"/>
                  <a:gd name="connsiteY10-1588" fmla="*/ 1386840 h 1508760"/>
                  <a:gd name="connsiteX11-1589" fmla="*/ 1501140 w 4130040"/>
                  <a:gd name="connsiteY11-1590" fmla="*/ 1478280 h 1508760"/>
                  <a:gd name="connsiteX12-1591" fmla="*/ 1600200 w 4130040"/>
                  <a:gd name="connsiteY12-1592" fmla="*/ 1455420 h 1508760"/>
                  <a:gd name="connsiteX13-1593" fmla="*/ 1828800 w 4130040"/>
                  <a:gd name="connsiteY13-1594" fmla="*/ 1417320 h 1508760"/>
                  <a:gd name="connsiteX14-1595" fmla="*/ 1950720 w 4130040"/>
                  <a:gd name="connsiteY14-1596" fmla="*/ 1447800 h 1508760"/>
                  <a:gd name="connsiteX15-1597" fmla="*/ 4130040 w 4130040"/>
                  <a:gd name="connsiteY15-1598" fmla="*/ 1440180 h 1508760"/>
                  <a:gd name="connsiteX16-1599" fmla="*/ 4069080 w 4130040"/>
                  <a:gd name="connsiteY16-1600" fmla="*/ 1310640 h 1508760"/>
                  <a:gd name="connsiteX17-1601" fmla="*/ 4099560 w 4130040"/>
                  <a:gd name="connsiteY17-1602" fmla="*/ 1226820 h 1508760"/>
                  <a:gd name="connsiteX18-1603" fmla="*/ 4053840 w 4130040"/>
                  <a:gd name="connsiteY18-1604" fmla="*/ 1043940 h 1508760"/>
                  <a:gd name="connsiteX19-1605" fmla="*/ 4099560 w 4130040"/>
                  <a:gd name="connsiteY19-1606" fmla="*/ 853440 h 1508760"/>
                  <a:gd name="connsiteX20-1607" fmla="*/ 4030980 w 4130040"/>
                  <a:gd name="connsiteY20-1608" fmla="*/ 792480 h 1508760"/>
                  <a:gd name="connsiteX21-1609" fmla="*/ 3688080 w 4130040"/>
                  <a:gd name="connsiteY21-1610" fmla="*/ 815340 h 1508760"/>
                  <a:gd name="connsiteX22-1611" fmla="*/ 3566160 w 4130040"/>
                  <a:gd name="connsiteY22-1612" fmla="*/ 876300 h 1508760"/>
                  <a:gd name="connsiteX23-1613" fmla="*/ 3345180 w 4130040"/>
                  <a:gd name="connsiteY23-1614" fmla="*/ 792480 h 1508760"/>
                  <a:gd name="connsiteX24-1615" fmla="*/ 3192780 w 4130040"/>
                  <a:gd name="connsiteY24-1616" fmla="*/ 876300 h 1508760"/>
                  <a:gd name="connsiteX25-1617" fmla="*/ 3131820 w 4130040"/>
                  <a:gd name="connsiteY25-1618" fmla="*/ 883920 h 1508760"/>
                  <a:gd name="connsiteX26-1619" fmla="*/ 3131820 w 4130040"/>
                  <a:gd name="connsiteY26-1620" fmla="*/ 807720 h 1508760"/>
                  <a:gd name="connsiteX27-1621" fmla="*/ 2994660 w 4130040"/>
                  <a:gd name="connsiteY27-1622" fmla="*/ 830580 h 1508760"/>
                  <a:gd name="connsiteX28-1623" fmla="*/ 2964180 w 4130040"/>
                  <a:gd name="connsiteY28-1624" fmla="*/ 937260 h 1508760"/>
                  <a:gd name="connsiteX29-1625" fmla="*/ 2933700 w 4130040"/>
                  <a:gd name="connsiteY29-1626" fmla="*/ 792480 h 1508760"/>
                  <a:gd name="connsiteX30-1627" fmla="*/ 2415540 w 4130040"/>
                  <a:gd name="connsiteY30-1628" fmla="*/ 800100 h 1508760"/>
                  <a:gd name="connsiteX31-1629" fmla="*/ 1356360 w 4130040"/>
                  <a:gd name="connsiteY31-1630" fmla="*/ 792480 h 1508760"/>
                  <a:gd name="connsiteX32-1631" fmla="*/ 1485900 w 4130040"/>
                  <a:gd name="connsiteY32-1632" fmla="*/ 762000 h 1508760"/>
                  <a:gd name="connsiteX33-1633" fmla="*/ 1935480 w 4130040"/>
                  <a:gd name="connsiteY33-1634" fmla="*/ 708660 h 1508760"/>
                  <a:gd name="connsiteX34-1635" fmla="*/ 3058477 w 4130040"/>
                  <a:gd name="connsiteY34-1636" fmla="*/ 521969 h 1508760"/>
                  <a:gd name="connsiteX35-1637" fmla="*/ 2705100 w 4130040"/>
                  <a:gd name="connsiteY35-1638" fmla="*/ 518160 h 1508760"/>
                  <a:gd name="connsiteX36-1639" fmla="*/ 2560320 w 4130040"/>
                  <a:gd name="connsiteY36-1640" fmla="*/ 358140 h 1508760"/>
                  <a:gd name="connsiteX37-1641" fmla="*/ 2663190 w 4130040"/>
                  <a:gd name="connsiteY37-1642" fmla="*/ 318135 h 1508760"/>
                  <a:gd name="connsiteX38-1643" fmla="*/ 2666047 w 4130040"/>
                  <a:gd name="connsiteY38-1644" fmla="*/ 246221 h 1508760"/>
                  <a:gd name="connsiteX39-1645" fmla="*/ 2560320 w 4130040"/>
                  <a:gd name="connsiteY39-1646" fmla="*/ 238125 h 1508760"/>
                  <a:gd name="connsiteX40-1647" fmla="*/ 2624614 w 4130040"/>
                  <a:gd name="connsiteY40-1648" fmla="*/ 147161 h 1508760"/>
                  <a:gd name="connsiteX41-1649" fmla="*/ 2690812 w 4130040"/>
                  <a:gd name="connsiteY41-1650" fmla="*/ 78105 h 1508760"/>
                  <a:gd name="connsiteX42-1651" fmla="*/ 2644140 w 4130040"/>
                  <a:gd name="connsiteY42-1652" fmla="*/ 68580 h 1508760"/>
                  <a:gd name="connsiteX43-1653" fmla="*/ 2644140 w 4130040"/>
                  <a:gd name="connsiteY43-1654" fmla="*/ 0 h 1508760"/>
                  <a:gd name="connsiteX44-1655" fmla="*/ 2415540 w 4130040"/>
                  <a:gd name="connsiteY44-1656" fmla="*/ 15240 h 1508760"/>
                  <a:gd name="connsiteX45-1657" fmla="*/ 2255520 w 4130040"/>
                  <a:gd name="connsiteY45-1658" fmla="*/ 0 h 1508760"/>
                  <a:gd name="connsiteX46-1659" fmla="*/ 2255520 w 4130040"/>
                  <a:gd name="connsiteY46-1660" fmla="*/ 76200 h 1508760"/>
                  <a:gd name="connsiteX47-1661" fmla="*/ 2034540 w 4130040"/>
                  <a:gd name="connsiteY47-1662" fmla="*/ 38100 h 1508760"/>
                  <a:gd name="connsiteX48-1663" fmla="*/ 2049780 w 4130040"/>
                  <a:gd name="connsiteY48-1664" fmla="*/ 175260 h 1508760"/>
                  <a:gd name="connsiteX49-1665" fmla="*/ 1943100 w 4130040"/>
                  <a:gd name="connsiteY49-1666" fmla="*/ 137160 h 1508760"/>
                  <a:gd name="connsiteX50-1667" fmla="*/ 1447800 w 4130040"/>
                  <a:gd name="connsiteY50-1668" fmla="*/ 182880 h 1508760"/>
                  <a:gd name="connsiteX51-1669" fmla="*/ 1455420 w 4130040"/>
                  <a:gd name="connsiteY51-1670" fmla="*/ 266700 h 1508760"/>
                  <a:gd name="connsiteX52-1671" fmla="*/ 1348740 w 4130040"/>
                  <a:gd name="connsiteY52-1672" fmla="*/ 243840 h 1508760"/>
                  <a:gd name="connsiteX53-1673" fmla="*/ 1295400 w 4130040"/>
                  <a:gd name="connsiteY53-1674" fmla="*/ 236220 h 1508760"/>
                  <a:gd name="connsiteX54-1675" fmla="*/ 1249680 w 4130040"/>
                  <a:gd name="connsiteY54-1676" fmla="*/ 190500 h 1508760"/>
                  <a:gd name="connsiteX55-1677" fmla="*/ 1112520 w 4130040"/>
                  <a:gd name="connsiteY55-1678" fmla="*/ 243840 h 1508760"/>
                  <a:gd name="connsiteX56-1679" fmla="*/ 1021080 w 4130040"/>
                  <a:gd name="connsiteY56-1680" fmla="*/ 297180 h 1508760"/>
                  <a:gd name="connsiteX57-1681" fmla="*/ 967740 w 4130040"/>
                  <a:gd name="connsiteY57-1682" fmla="*/ 266700 h 1508760"/>
                  <a:gd name="connsiteX58-1683" fmla="*/ 861060 w 4130040"/>
                  <a:gd name="connsiteY58-1684" fmla="*/ 228600 h 1508760"/>
                  <a:gd name="connsiteX59-1685" fmla="*/ 838200 w 4130040"/>
                  <a:gd name="connsiteY59-1686" fmla="*/ 304800 h 1508760"/>
                  <a:gd name="connsiteX60-1687" fmla="*/ 777240 w 4130040"/>
                  <a:gd name="connsiteY60-1688" fmla="*/ 259080 h 1508760"/>
                  <a:gd name="connsiteX61-1689" fmla="*/ 205740 w 4130040"/>
                  <a:gd name="connsiteY61-1690" fmla="*/ 327660 h 1508760"/>
                  <a:gd name="connsiteX62-1691" fmla="*/ 236220 w 4130040"/>
                  <a:gd name="connsiteY62-1692" fmla="*/ 449580 h 1508760"/>
                  <a:gd name="connsiteX63-1693" fmla="*/ 419100 w 4130040"/>
                  <a:gd name="connsiteY63-1694" fmla="*/ 426720 h 1508760"/>
                  <a:gd name="connsiteX64-1695" fmla="*/ 0 w 4130040"/>
                  <a:gd name="connsiteY64-1696" fmla="*/ 1059180 h 1508760"/>
                  <a:gd name="connsiteX0-1697" fmla="*/ 0 w 4130040"/>
                  <a:gd name="connsiteY0-1698" fmla="*/ 1059180 h 1508760"/>
                  <a:gd name="connsiteX1-1699" fmla="*/ 289560 w 4130040"/>
                  <a:gd name="connsiteY1-1700" fmla="*/ 998220 h 1508760"/>
                  <a:gd name="connsiteX2-1701" fmla="*/ 304800 w 4130040"/>
                  <a:gd name="connsiteY2-1702" fmla="*/ 1310640 h 1508760"/>
                  <a:gd name="connsiteX3-1703" fmla="*/ 236220 w 4130040"/>
                  <a:gd name="connsiteY3-1704" fmla="*/ 1447800 h 1508760"/>
                  <a:gd name="connsiteX4-1705" fmla="*/ 662940 w 4130040"/>
                  <a:gd name="connsiteY4-1706" fmla="*/ 1463040 h 1508760"/>
                  <a:gd name="connsiteX5-1707" fmla="*/ 982980 w 4130040"/>
                  <a:gd name="connsiteY5-1708" fmla="*/ 1386840 h 1508760"/>
                  <a:gd name="connsiteX6-1709" fmla="*/ 1158240 w 4130040"/>
                  <a:gd name="connsiteY6-1710" fmla="*/ 1508760 h 1508760"/>
                  <a:gd name="connsiteX7-1711" fmla="*/ 1226820 w 4130040"/>
                  <a:gd name="connsiteY7-1712" fmla="*/ 1470660 h 1508760"/>
                  <a:gd name="connsiteX8-1713" fmla="*/ 1242060 w 4130040"/>
                  <a:gd name="connsiteY8-1714" fmla="*/ 1386840 h 1508760"/>
                  <a:gd name="connsiteX9-1715" fmla="*/ 1402080 w 4130040"/>
                  <a:gd name="connsiteY9-1716" fmla="*/ 1455420 h 1508760"/>
                  <a:gd name="connsiteX10-1717" fmla="*/ 1409700 w 4130040"/>
                  <a:gd name="connsiteY10-1718" fmla="*/ 1386840 h 1508760"/>
                  <a:gd name="connsiteX11-1719" fmla="*/ 1501140 w 4130040"/>
                  <a:gd name="connsiteY11-1720" fmla="*/ 1478280 h 1508760"/>
                  <a:gd name="connsiteX12-1721" fmla="*/ 1600200 w 4130040"/>
                  <a:gd name="connsiteY12-1722" fmla="*/ 1455420 h 1508760"/>
                  <a:gd name="connsiteX13-1723" fmla="*/ 1828800 w 4130040"/>
                  <a:gd name="connsiteY13-1724" fmla="*/ 1417320 h 1508760"/>
                  <a:gd name="connsiteX14-1725" fmla="*/ 1950720 w 4130040"/>
                  <a:gd name="connsiteY14-1726" fmla="*/ 1447800 h 1508760"/>
                  <a:gd name="connsiteX15-1727" fmla="*/ 4130040 w 4130040"/>
                  <a:gd name="connsiteY15-1728" fmla="*/ 1440180 h 1508760"/>
                  <a:gd name="connsiteX16-1729" fmla="*/ 4069080 w 4130040"/>
                  <a:gd name="connsiteY16-1730" fmla="*/ 1310640 h 1508760"/>
                  <a:gd name="connsiteX17-1731" fmla="*/ 4099560 w 4130040"/>
                  <a:gd name="connsiteY17-1732" fmla="*/ 1226820 h 1508760"/>
                  <a:gd name="connsiteX18-1733" fmla="*/ 4053840 w 4130040"/>
                  <a:gd name="connsiteY18-1734" fmla="*/ 1043940 h 1508760"/>
                  <a:gd name="connsiteX19-1735" fmla="*/ 4099560 w 4130040"/>
                  <a:gd name="connsiteY19-1736" fmla="*/ 853440 h 1508760"/>
                  <a:gd name="connsiteX20-1737" fmla="*/ 4030980 w 4130040"/>
                  <a:gd name="connsiteY20-1738" fmla="*/ 792480 h 1508760"/>
                  <a:gd name="connsiteX21-1739" fmla="*/ 3688080 w 4130040"/>
                  <a:gd name="connsiteY21-1740" fmla="*/ 815340 h 1508760"/>
                  <a:gd name="connsiteX22-1741" fmla="*/ 3566160 w 4130040"/>
                  <a:gd name="connsiteY22-1742" fmla="*/ 876300 h 1508760"/>
                  <a:gd name="connsiteX23-1743" fmla="*/ 3345180 w 4130040"/>
                  <a:gd name="connsiteY23-1744" fmla="*/ 792480 h 1508760"/>
                  <a:gd name="connsiteX24-1745" fmla="*/ 3192780 w 4130040"/>
                  <a:gd name="connsiteY24-1746" fmla="*/ 876300 h 1508760"/>
                  <a:gd name="connsiteX25-1747" fmla="*/ 3131820 w 4130040"/>
                  <a:gd name="connsiteY25-1748" fmla="*/ 883920 h 1508760"/>
                  <a:gd name="connsiteX26-1749" fmla="*/ 3131820 w 4130040"/>
                  <a:gd name="connsiteY26-1750" fmla="*/ 807720 h 1508760"/>
                  <a:gd name="connsiteX27-1751" fmla="*/ 2994660 w 4130040"/>
                  <a:gd name="connsiteY27-1752" fmla="*/ 830580 h 1508760"/>
                  <a:gd name="connsiteX28-1753" fmla="*/ 2964180 w 4130040"/>
                  <a:gd name="connsiteY28-1754" fmla="*/ 937260 h 1508760"/>
                  <a:gd name="connsiteX29-1755" fmla="*/ 2933700 w 4130040"/>
                  <a:gd name="connsiteY29-1756" fmla="*/ 792480 h 1508760"/>
                  <a:gd name="connsiteX30-1757" fmla="*/ 2415540 w 4130040"/>
                  <a:gd name="connsiteY30-1758" fmla="*/ 800100 h 1508760"/>
                  <a:gd name="connsiteX31-1759" fmla="*/ 1356360 w 4130040"/>
                  <a:gd name="connsiteY31-1760" fmla="*/ 792480 h 1508760"/>
                  <a:gd name="connsiteX32-1761" fmla="*/ 1485900 w 4130040"/>
                  <a:gd name="connsiteY32-1762" fmla="*/ 762000 h 1508760"/>
                  <a:gd name="connsiteX33-1763" fmla="*/ 1935480 w 4130040"/>
                  <a:gd name="connsiteY33-1764" fmla="*/ 708660 h 1508760"/>
                  <a:gd name="connsiteX34-1765" fmla="*/ 3058477 w 4130040"/>
                  <a:gd name="connsiteY34-1766" fmla="*/ 521969 h 1508760"/>
                  <a:gd name="connsiteX35-1767" fmla="*/ 2705100 w 4130040"/>
                  <a:gd name="connsiteY35-1768" fmla="*/ 518160 h 1508760"/>
                  <a:gd name="connsiteX36-1769" fmla="*/ 2560320 w 4130040"/>
                  <a:gd name="connsiteY36-1770" fmla="*/ 358140 h 1508760"/>
                  <a:gd name="connsiteX37-1771" fmla="*/ 2663190 w 4130040"/>
                  <a:gd name="connsiteY37-1772" fmla="*/ 318135 h 1508760"/>
                  <a:gd name="connsiteX38-1773" fmla="*/ 2666047 w 4130040"/>
                  <a:gd name="connsiteY38-1774" fmla="*/ 246221 h 1508760"/>
                  <a:gd name="connsiteX39-1775" fmla="*/ 2560320 w 4130040"/>
                  <a:gd name="connsiteY39-1776" fmla="*/ 238125 h 1508760"/>
                  <a:gd name="connsiteX40-1777" fmla="*/ 2624614 w 4130040"/>
                  <a:gd name="connsiteY40-1778" fmla="*/ 147161 h 1508760"/>
                  <a:gd name="connsiteX41-1779" fmla="*/ 2733674 w 4130040"/>
                  <a:gd name="connsiteY41-1780" fmla="*/ 70962 h 1508760"/>
                  <a:gd name="connsiteX42-1781" fmla="*/ 2644140 w 4130040"/>
                  <a:gd name="connsiteY42-1782" fmla="*/ 68580 h 1508760"/>
                  <a:gd name="connsiteX43-1783" fmla="*/ 2644140 w 4130040"/>
                  <a:gd name="connsiteY43-1784" fmla="*/ 0 h 1508760"/>
                  <a:gd name="connsiteX44-1785" fmla="*/ 2415540 w 4130040"/>
                  <a:gd name="connsiteY44-1786" fmla="*/ 15240 h 1508760"/>
                  <a:gd name="connsiteX45-1787" fmla="*/ 2255520 w 4130040"/>
                  <a:gd name="connsiteY45-1788" fmla="*/ 0 h 1508760"/>
                  <a:gd name="connsiteX46-1789" fmla="*/ 2255520 w 4130040"/>
                  <a:gd name="connsiteY46-1790" fmla="*/ 76200 h 1508760"/>
                  <a:gd name="connsiteX47-1791" fmla="*/ 2034540 w 4130040"/>
                  <a:gd name="connsiteY47-1792" fmla="*/ 38100 h 1508760"/>
                  <a:gd name="connsiteX48-1793" fmla="*/ 2049780 w 4130040"/>
                  <a:gd name="connsiteY48-1794" fmla="*/ 175260 h 1508760"/>
                  <a:gd name="connsiteX49-1795" fmla="*/ 1943100 w 4130040"/>
                  <a:gd name="connsiteY49-1796" fmla="*/ 137160 h 1508760"/>
                  <a:gd name="connsiteX50-1797" fmla="*/ 1447800 w 4130040"/>
                  <a:gd name="connsiteY50-1798" fmla="*/ 182880 h 1508760"/>
                  <a:gd name="connsiteX51-1799" fmla="*/ 1455420 w 4130040"/>
                  <a:gd name="connsiteY51-1800" fmla="*/ 266700 h 1508760"/>
                  <a:gd name="connsiteX52-1801" fmla="*/ 1348740 w 4130040"/>
                  <a:gd name="connsiteY52-1802" fmla="*/ 243840 h 1508760"/>
                  <a:gd name="connsiteX53-1803" fmla="*/ 1295400 w 4130040"/>
                  <a:gd name="connsiteY53-1804" fmla="*/ 236220 h 1508760"/>
                  <a:gd name="connsiteX54-1805" fmla="*/ 1249680 w 4130040"/>
                  <a:gd name="connsiteY54-1806" fmla="*/ 190500 h 1508760"/>
                  <a:gd name="connsiteX55-1807" fmla="*/ 1112520 w 4130040"/>
                  <a:gd name="connsiteY55-1808" fmla="*/ 243840 h 1508760"/>
                  <a:gd name="connsiteX56-1809" fmla="*/ 1021080 w 4130040"/>
                  <a:gd name="connsiteY56-1810" fmla="*/ 297180 h 1508760"/>
                  <a:gd name="connsiteX57-1811" fmla="*/ 967740 w 4130040"/>
                  <a:gd name="connsiteY57-1812" fmla="*/ 266700 h 1508760"/>
                  <a:gd name="connsiteX58-1813" fmla="*/ 861060 w 4130040"/>
                  <a:gd name="connsiteY58-1814" fmla="*/ 228600 h 1508760"/>
                  <a:gd name="connsiteX59-1815" fmla="*/ 838200 w 4130040"/>
                  <a:gd name="connsiteY59-1816" fmla="*/ 304800 h 1508760"/>
                  <a:gd name="connsiteX60-1817" fmla="*/ 777240 w 4130040"/>
                  <a:gd name="connsiteY60-1818" fmla="*/ 259080 h 1508760"/>
                  <a:gd name="connsiteX61-1819" fmla="*/ 205740 w 4130040"/>
                  <a:gd name="connsiteY61-1820" fmla="*/ 327660 h 1508760"/>
                  <a:gd name="connsiteX62-1821" fmla="*/ 236220 w 4130040"/>
                  <a:gd name="connsiteY62-1822" fmla="*/ 449580 h 1508760"/>
                  <a:gd name="connsiteX63-1823" fmla="*/ 419100 w 4130040"/>
                  <a:gd name="connsiteY63-1824" fmla="*/ 426720 h 1508760"/>
                  <a:gd name="connsiteX64-1825" fmla="*/ 0 w 4130040"/>
                  <a:gd name="connsiteY64-1826" fmla="*/ 1059180 h 1508760"/>
                  <a:gd name="connsiteX0-1827" fmla="*/ 0 w 4130040"/>
                  <a:gd name="connsiteY0-1828" fmla="*/ 1059180 h 1508760"/>
                  <a:gd name="connsiteX1-1829" fmla="*/ 289560 w 4130040"/>
                  <a:gd name="connsiteY1-1830" fmla="*/ 998220 h 1508760"/>
                  <a:gd name="connsiteX2-1831" fmla="*/ 304800 w 4130040"/>
                  <a:gd name="connsiteY2-1832" fmla="*/ 1310640 h 1508760"/>
                  <a:gd name="connsiteX3-1833" fmla="*/ 236220 w 4130040"/>
                  <a:gd name="connsiteY3-1834" fmla="*/ 1447800 h 1508760"/>
                  <a:gd name="connsiteX4-1835" fmla="*/ 662940 w 4130040"/>
                  <a:gd name="connsiteY4-1836" fmla="*/ 1463040 h 1508760"/>
                  <a:gd name="connsiteX5-1837" fmla="*/ 982980 w 4130040"/>
                  <a:gd name="connsiteY5-1838" fmla="*/ 1386840 h 1508760"/>
                  <a:gd name="connsiteX6-1839" fmla="*/ 1158240 w 4130040"/>
                  <a:gd name="connsiteY6-1840" fmla="*/ 1508760 h 1508760"/>
                  <a:gd name="connsiteX7-1841" fmla="*/ 1226820 w 4130040"/>
                  <a:gd name="connsiteY7-1842" fmla="*/ 1470660 h 1508760"/>
                  <a:gd name="connsiteX8-1843" fmla="*/ 1242060 w 4130040"/>
                  <a:gd name="connsiteY8-1844" fmla="*/ 1386840 h 1508760"/>
                  <a:gd name="connsiteX9-1845" fmla="*/ 1402080 w 4130040"/>
                  <a:gd name="connsiteY9-1846" fmla="*/ 1455420 h 1508760"/>
                  <a:gd name="connsiteX10-1847" fmla="*/ 1409700 w 4130040"/>
                  <a:gd name="connsiteY10-1848" fmla="*/ 1386840 h 1508760"/>
                  <a:gd name="connsiteX11-1849" fmla="*/ 1501140 w 4130040"/>
                  <a:gd name="connsiteY11-1850" fmla="*/ 1478280 h 1508760"/>
                  <a:gd name="connsiteX12-1851" fmla="*/ 1600200 w 4130040"/>
                  <a:gd name="connsiteY12-1852" fmla="*/ 1455420 h 1508760"/>
                  <a:gd name="connsiteX13-1853" fmla="*/ 1828800 w 4130040"/>
                  <a:gd name="connsiteY13-1854" fmla="*/ 1417320 h 1508760"/>
                  <a:gd name="connsiteX14-1855" fmla="*/ 1950720 w 4130040"/>
                  <a:gd name="connsiteY14-1856" fmla="*/ 1447800 h 1508760"/>
                  <a:gd name="connsiteX15-1857" fmla="*/ 4130040 w 4130040"/>
                  <a:gd name="connsiteY15-1858" fmla="*/ 1440180 h 1508760"/>
                  <a:gd name="connsiteX16-1859" fmla="*/ 4069080 w 4130040"/>
                  <a:gd name="connsiteY16-1860" fmla="*/ 1310640 h 1508760"/>
                  <a:gd name="connsiteX17-1861" fmla="*/ 4099560 w 4130040"/>
                  <a:gd name="connsiteY17-1862" fmla="*/ 1226820 h 1508760"/>
                  <a:gd name="connsiteX18-1863" fmla="*/ 4053840 w 4130040"/>
                  <a:gd name="connsiteY18-1864" fmla="*/ 1043940 h 1508760"/>
                  <a:gd name="connsiteX19-1865" fmla="*/ 4099560 w 4130040"/>
                  <a:gd name="connsiteY19-1866" fmla="*/ 853440 h 1508760"/>
                  <a:gd name="connsiteX20-1867" fmla="*/ 4030980 w 4130040"/>
                  <a:gd name="connsiteY20-1868" fmla="*/ 792480 h 1508760"/>
                  <a:gd name="connsiteX21-1869" fmla="*/ 3688080 w 4130040"/>
                  <a:gd name="connsiteY21-1870" fmla="*/ 815340 h 1508760"/>
                  <a:gd name="connsiteX22-1871" fmla="*/ 3566160 w 4130040"/>
                  <a:gd name="connsiteY22-1872" fmla="*/ 876300 h 1508760"/>
                  <a:gd name="connsiteX23-1873" fmla="*/ 3345180 w 4130040"/>
                  <a:gd name="connsiteY23-1874" fmla="*/ 792480 h 1508760"/>
                  <a:gd name="connsiteX24-1875" fmla="*/ 3192780 w 4130040"/>
                  <a:gd name="connsiteY24-1876" fmla="*/ 876300 h 1508760"/>
                  <a:gd name="connsiteX25-1877" fmla="*/ 3131820 w 4130040"/>
                  <a:gd name="connsiteY25-1878" fmla="*/ 883920 h 1508760"/>
                  <a:gd name="connsiteX26-1879" fmla="*/ 3131820 w 4130040"/>
                  <a:gd name="connsiteY26-1880" fmla="*/ 807720 h 1508760"/>
                  <a:gd name="connsiteX27-1881" fmla="*/ 2994660 w 4130040"/>
                  <a:gd name="connsiteY27-1882" fmla="*/ 830580 h 1508760"/>
                  <a:gd name="connsiteX28-1883" fmla="*/ 2964180 w 4130040"/>
                  <a:gd name="connsiteY28-1884" fmla="*/ 937260 h 1508760"/>
                  <a:gd name="connsiteX29-1885" fmla="*/ 2933700 w 4130040"/>
                  <a:gd name="connsiteY29-1886" fmla="*/ 792480 h 1508760"/>
                  <a:gd name="connsiteX30-1887" fmla="*/ 2415540 w 4130040"/>
                  <a:gd name="connsiteY30-1888" fmla="*/ 800100 h 1508760"/>
                  <a:gd name="connsiteX31-1889" fmla="*/ 1356360 w 4130040"/>
                  <a:gd name="connsiteY31-1890" fmla="*/ 792480 h 1508760"/>
                  <a:gd name="connsiteX32-1891" fmla="*/ 1485900 w 4130040"/>
                  <a:gd name="connsiteY32-1892" fmla="*/ 762000 h 1508760"/>
                  <a:gd name="connsiteX33-1893" fmla="*/ 1935480 w 4130040"/>
                  <a:gd name="connsiteY33-1894" fmla="*/ 708660 h 1508760"/>
                  <a:gd name="connsiteX34-1895" fmla="*/ 3058477 w 4130040"/>
                  <a:gd name="connsiteY34-1896" fmla="*/ 521969 h 1508760"/>
                  <a:gd name="connsiteX35-1897" fmla="*/ 2705100 w 4130040"/>
                  <a:gd name="connsiteY35-1898" fmla="*/ 518160 h 1508760"/>
                  <a:gd name="connsiteX36-1899" fmla="*/ 2560320 w 4130040"/>
                  <a:gd name="connsiteY36-1900" fmla="*/ 358140 h 1508760"/>
                  <a:gd name="connsiteX37-1901" fmla="*/ 2663190 w 4130040"/>
                  <a:gd name="connsiteY37-1902" fmla="*/ 318135 h 1508760"/>
                  <a:gd name="connsiteX38-1903" fmla="*/ 2666047 w 4130040"/>
                  <a:gd name="connsiteY38-1904" fmla="*/ 246221 h 1508760"/>
                  <a:gd name="connsiteX39-1905" fmla="*/ 2560320 w 4130040"/>
                  <a:gd name="connsiteY39-1906" fmla="*/ 238125 h 1508760"/>
                  <a:gd name="connsiteX40-1907" fmla="*/ 2624614 w 4130040"/>
                  <a:gd name="connsiteY40-1908" fmla="*/ 147161 h 1508760"/>
                  <a:gd name="connsiteX41-1909" fmla="*/ 2733674 w 4130040"/>
                  <a:gd name="connsiteY41-1910" fmla="*/ 70962 h 1508760"/>
                  <a:gd name="connsiteX42-1911" fmla="*/ 2644140 w 4130040"/>
                  <a:gd name="connsiteY42-1912" fmla="*/ 68580 h 1508760"/>
                  <a:gd name="connsiteX43-1913" fmla="*/ 2644140 w 4130040"/>
                  <a:gd name="connsiteY43-1914" fmla="*/ 0 h 1508760"/>
                  <a:gd name="connsiteX44-1915" fmla="*/ 2415540 w 4130040"/>
                  <a:gd name="connsiteY44-1916" fmla="*/ 15240 h 1508760"/>
                  <a:gd name="connsiteX45-1917" fmla="*/ 2255520 w 4130040"/>
                  <a:gd name="connsiteY45-1918" fmla="*/ 0 h 1508760"/>
                  <a:gd name="connsiteX46-1919" fmla="*/ 2224564 w 4130040"/>
                  <a:gd name="connsiteY46-1920" fmla="*/ 42862 h 1508760"/>
                  <a:gd name="connsiteX47-1921" fmla="*/ 2034540 w 4130040"/>
                  <a:gd name="connsiteY47-1922" fmla="*/ 38100 h 1508760"/>
                  <a:gd name="connsiteX48-1923" fmla="*/ 2049780 w 4130040"/>
                  <a:gd name="connsiteY48-1924" fmla="*/ 175260 h 1508760"/>
                  <a:gd name="connsiteX49-1925" fmla="*/ 1943100 w 4130040"/>
                  <a:gd name="connsiteY49-1926" fmla="*/ 137160 h 1508760"/>
                  <a:gd name="connsiteX50-1927" fmla="*/ 1447800 w 4130040"/>
                  <a:gd name="connsiteY50-1928" fmla="*/ 182880 h 1508760"/>
                  <a:gd name="connsiteX51-1929" fmla="*/ 1455420 w 4130040"/>
                  <a:gd name="connsiteY51-1930" fmla="*/ 266700 h 1508760"/>
                  <a:gd name="connsiteX52-1931" fmla="*/ 1348740 w 4130040"/>
                  <a:gd name="connsiteY52-1932" fmla="*/ 243840 h 1508760"/>
                  <a:gd name="connsiteX53-1933" fmla="*/ 1295400 w 4130040"/>
                  <a:gd name="connsiteY53-1934" fmla="*/ 236220 h 1508760"/>
                  <a:gd name="connsiteX54-1935" fmla="*/ 1249680 w 4130040"/>
                  <a:gd name="connsiteY54-1936" fmla="*/ 190500 h 1508760"/>
                  <a:gd name="connsiteX55-1937" fmla="*/ 1112520 w 4130040"/>
                  <a:gd name="connsiteY55-1938" fmla="*/ 243840 h 1508760"/>
                  <a:gd name="connsiteX56-1939" fmla="*/ 1021080 w 4130040"/>
                  <a:gd name="connsiteY56-1940" fmla="*/ 297180 h 1508760"/>
                  <a:gd name="connsiteX57-1941" fmla="*/ 967740 w 4130040"/>
                  <a:gd name="connsiteY57-1942" fmla="*/ 266700 h 1508760"/>
                  <a:gd name="connsiteX58-1943" fmla="*/ 861060 w 4130040"/>
                  <a:gd name="connsiteY58-1944" fmla="*/ 228600 h 1508760"/>
                  <a:gd name="connsiteX59-1945" fmla="*/ 838200 w 4130040"/>
                  <a:gd name="connsiteY59-1946" fmla="*/ 304800 h 1508760"/>
                  <a:gd name="connsiteX60-1947" fmla="*/ 777240 w 4130040"/>
                  <a:gd name="connsiteY60-1948" fmla="*/ 259080 h 1508760"/>
                  <a:gd name="connsiteX61-1949" fmla="*/ 205740 w 4130040"/>
                  <a:gd name="connsiteY61-1950" fmla="*/ 327660 h 1508760"/>
                  <a:gd name="connsiteX62-1951" fmla="*/ 236220 w 4130040"/>
                  <a:gd name="connsiteY62-1952" fmla="*/ 449580 h 1508760"/>
                  <a:gd name="connsiteX63-1953" fmla="*/ 419100 w 4130040"/>
                  <a:gd name="connsiteY63-1954" fmla="*/ 426720 h 1508760"/>
                  <a:gd name="connsiteX64-1955" fmla="*/ 0 w 4130040"/>
                  <a:gd name="connsiteY64-1956" fmla="*/ 1059180 h 1508760"/>
                  <a:gd name="connsiteX0-1957" fmla="*/ 0 w 4130040"/>
                  <a:gd name="connsiteY0-1958" fmla="*/ 1059180 h 1508760"/>
                  <a:gd name="connsiteX1-1959" fmla="*/ 289560 w 4130040"/>
                  <a:gd name="connsiteY1-1960" fmla="*/ 998220 h 1508760"/>
                  <a:gd name="connsiteX2-1961" fmla="*/ 304800 w 4130040"/>
                  <a:gd name="connsiteY2-1962" fmla="*/ 1310640 h 1508760"/>
                  <a:gd name="connsiteX3-1963" fmla="*/ 236220 w 4130040"/>
                  <a:gd name="connsiteY3-1964" fmla="*/ 1447800 h 1508760"/>
                  <a:gd name="connsiteX4-1965" fmla="*/ 662940 w 4130040"/>
                  <a:gd name="connsiteY4-1966" fmla="*/ 1463040 h 1508760"/>
                  <a:gd name="connsiteX5-1967" fmla="*/ 982980 w 4130040"/>
                  <a:gd name="connsiteY5-1968" fmla="*/ 1386840 h 1508760"/>
                  <a:gd name="connsiteX6-1969" fmla="*/ 1158240 w 4130040"/>
                  <a:gd name="connsiteY6-1970" fmla="*/ 1508760 h 1508760"/>
                  <a:gd name="connsiteX7-1971" fmla="*/ 1226820 w 4130040"/>
                  <a:gd name="connsiteY7-1972" fmla="*/ 1470660 h 1508760"/>
                  <a:gd name="connsiteX8-1973" fmla="*/ 1242060 w 4130040"/>
                  <a:gd name="connsiteY8-1974" fmla="*/ 1386840 h 1508760"/>
                  <a:gd name="connsiteX9-1975" fmla="*/ 1402080 w 4130040"/>
                  <a:gd name="connsiteY9-1976" fmla="*/ 1455420 h 1508760"/>
                  <a:gd name="connsiteX10-1977" fmla="*/ 1409700 w 4130040"/>
                  <a:gd name="connsiteY10-1978" fmla="*/ 1386840 h 1508760"/>
                  <a:gd name="connsiteX11-1979" fmla="*/ 1501140 w 4130040"/>
                  <a:gd name="connsiteY11-1980" fmla="*/ 1478280 h 1508760"/>
                  <a:gd name="connsiteX12-1981" fmla="*/ 1600200 w 4130040"/>
                  <a:gd name="connsiteY12-1982" fmla="*/ 1455420 h 1508760"/>
                  <a:gd name="connsiteX13-1983" fmla="*/ 1828800 w 4130040"/>
                  <a:gd name="connsiteY13-1984" fmla="*/ 1417320 h 1508760"/>
                  <a:gd name="connsiteX14-1985" fmla="*/ 1950720 w 4130040"/>
                  <a:gd name="connsiteY14-1986" fmla="*/ 1447800 h 1508760"/>
                  <a:gd name="connsiteX15-1987" fmla="*/ 4130040 w 4130040"/>
                  <a:gd name="connsiteY15-1988" fmla="*/ 1440180 h 1508760"/>
                  <a:gd name="connsiteX16-1989" fmla="*/ 4069080 w 4130040"/>
                  <a:gd name="connsiteY16-1990" fmla="*/ 1310640 h 1508760"/>
                  <a:gd name="connsiteX17-1991" fmla="*/ 4099560 w 4130040"/>
                  <a:gd name="connsiteY17-1992" fmla="*/ 1226820 h 1508760"/>
                  <a:gd name="connsiteX18-1993" fmla="*/ 4053840 w 4130040"/>
                  <a:gd name="connsiteY18-1994" fmla="*/ 1043940 h 1508760"/>
                  <a:gd name="connsiteX19-1995" fmla="*/ 4099560 w 4130040"/>
                  <a:gd name="connsiteY19-1996" fmla="*/ 853440 h 1508760"/>
                  <a:gd name="connsiteX20-1997" fmla="*/ 4030980 w 4130040"/>
                  <a:gd name="connsiteY20-1998" fmla="*/ 792480 h 1508760"/>
                  <a:gd name="connsiteX21-1999" fmla="*/ 3688080 w 4130040"/>
                  <a:gd name="connsiteY21-2000" fmla="*/ 815340 h 1508760"/>
                  <a:gd name="connsiteX22-2001" fmla="*/ 3566160 w 4130040"/>
                  <a:gd name="connsiteY22-2002" fmla="*/ 876300 h 1508760"/>
                  <a:gd name="connsiteX23-2003" fmla="*/ 3345180 w 4130040"/>
                  <a:gd name="connsiteY23-2004" fmla="*/ 792480 h 1508760"/>
                  <a:gd name="connsiteX24-2005" fmla="*/ 3192780 w 4130040"/>
                  <a:gd name="connsiteY24-2006" fmla="*/ 876300 h 1508760"/>
                  <a:gd name="connsiteX25-2007" fmla="*/ 3131820 w 4130040"/>
                  <a:gd name="connsiteY25-2008" fmla="*/ 883920 h 1508760"/>
                  <a:gd name="connsiteX26-2009" fmla="*/ 3131820 w 4130040"/>
                  <a:gd name="connsiteY26-2010" fmla="*/ 807720 h 1508760"/>
                  <a:gd name="connsiteX27-2011" fmla="*/ 2994660 w 4130040"/>
                  <a:gd name="connsiteY27-2012" fmla="*/ 830580 h 1508760"/>
                  <a:gd name="connsiteX28-2013" fmla="*/ 2964180 w 4130040"/>
                  <a:gd name="connsiteY28-2014" fmla="*/ 937260 h 1508760"/>
                  <a:gd name="connsiteX29-2015" fmla="*/ 2933700 w 4130040"/>
                  <a:gd name="connsiteY29-2016" fmla="*/ 792480 h 1508760"/>
                  <a:gd name="connsiteX30-2017" fmla="*/ 2415540 w 4130040"/>
                  <a:gd name="connsiteY30-2018" fmla="*/ 800100 h 1508760"/>
                  <a:gd name="connsiteX31-2019" fmla="*/ 1356360 w 4130040"/>
                  <a:gd name="connsiteY31-2020" fmla="*/ 792480 h 1508760"/>
                  <a:gd name="connsiteX32-2021" fmla="*/ 1485900 w 4130040"/>
                  <a:gd name="connsiteY32-2022" fmla="*/ 762000 h 1508760"/>
                  <a:gd name="connsiteX33-2023" fmla="*/ 1935480 w 4130040"/>
                  <a:gd name="connsiteY33-2024" fmla="*/ 708660 h 1508760"/>
                  <a:gd name="connsiteX34-2025" fmla="*/ 3058477 w 4130040"/>
                  <a:gd name="connsiteY34-2026" fmla="*/ 521969 h 1508760"/>
                  <a:gd name="connsiteX35-2027" fmla="*/ 2705100 w 4130040"/>
                  <a:gd name="connsiteY35-2028" fmla="*/ 518160 h 1508760"/>
                  <a:gd name="connsiteX36-2029" fmla="*/ 2560320 w 4130040"/>
                  <a:gd name="connsiteY36-2030" fmla="*/ 358140 h 1508760"/>
                  <a:gd name="connsiteX37-2031" fmla="*/ 2663190 w 4130040"/>
                  <a:gd name="connsiteY37-2032" fmla="*/ 318135 h 1508760"/>
                  <a:gd name="connsiteX38-2033" fmla="*/ 2666047 w 4130040"/>
                  <a:gd name="connsiteY38-2034" fmla="*/ 246221 h 1508760"/>
                  <a:gd name="connsiteX39-2035" fmla="*/ 2560320 w 4130040"/>
                  <a:gd name="connsiteY39-2036" fmla="*/ 238125 h 1508760"/>
                  <a:gd name="connsiteX40-2037" fmla="*/ 2624614 w 4130040"/>
                  <a:gd name="connsiteY40-2038" fmla="*/ 147161 h 1508760"/>
                  <a:gd name="connsiteX41-2039" fmla="*/ 2733674 w 4130040"/>
                  <a:gd name="connsiteY41-2040" fmla="*/ 70962 h 1508760"/>
                  <a:gd name="connsiteX42-2041" fmla="*/ 2644140 w 4130040"/>
                  <a:gd name="connsiteY42-2042" fmla="*/ 68580 h 1508760"/>
                  <a:gd name="connsiteX43-2043" fmla="*/ 2644140 w 4130040"/>
                  <a:gd name="connsiteY43-2044" fmla="*/ 0 h 1508760"/>
                  <a:gd name="connsiteX44-2045" fmla="*/ 2415540 w 4130040"/>
                  <a:gd name="connsiteY44-2046" fmla="*/ 15240 h 1508760"/>
                  <a:gd name="connsiteX45-2047" fmla="*/ 2317433 w 4130040"/>
                  <a:gd name="connsiteY45-2048" fmla="*/ 19050 h 1508760"/>
                  <a:gd name="connsiteX46-2049" fmla="*/ 2224564 w 4130040"/>
                  <a:gd name="connsiteY46-2050" fmla="*/ 42862 h 1508760"/>
                  <a:gd name="connsiteX47-2051" fmla="*/ 2034540 w 4130040"/>
                  <a:gd name="connsiteY47-2052" fmla="*/ 38100 h 1508760"/>
                  <a:gd name="connsiteX48-2053" fmla="*/ 2049780 w 4130040"/>
                  <a:gd name="connsiteY48-2054" fmla="*/ 175260 h 1508760"/>
                  <a:gd name="connsiteX49-2055" fmla="*/ 1943100 w 4130040"/>
                  <a:gd name="connsiteY49-2056" fmla="*/ 137160 h 1508760"/>
                  <a:gd name="connsiteX50-2057" fmla="*/ 1447800 w 4130040"/>
                  <a:gd name="connsiteY50-2058" fmla="*/ 182880 h 1508760"/>
                  <a:gd name="connsiteX51-2059" fmla="*/ 1455420 w 4130040"/>
                  <a:gd name="connsiteY51-2060" fmla="*/ 266700 h 1508760"/>
                  <a:gd name="connsiteX52-2061" fmla="*/ 1348740 w 4130040"/>
                  <a:gd name="connsiteY52-2062" fmla="*/ 243840 h 1508760"/>
                  <a:gd name="connsiteX53-2063" fmla="*/ 1295400 w 4130040"/>
                  <a:gd name="connsiteY53-2064" fmla="*/ 236220 h 1508760"/>
                  <a:gd name="connsiteX54-2065" fmla="*/ 1249680 w 4130040"/>
                  <a:gd name="connsiteY54-2066" fmla="*/ 190500 h 1508760"/>
                  <a:gd name="connsiteX55-2067" fmla="*/ 1112520 w 4130040"/>
                  <a:gd name="connsiteY55-2068" fmla="*/ 243840 h 1508760"/>
                  <a:gd name="connsiteX56-2069" fmla="*/ 1021080 w 4130040"/>
                  <a:gd name="connsiteY56-2070" fmla="*/ 297180 h 1508760"/>
                  <a:gd name="connsiteX57-2071" fmla="*/ 967740 w 4130040"/>
                  <a:gd name="connsiteY57-2072" fmla="*/ 266700 h 1508760"/>
                  <a:gd name="connsiteX58-2073" fmla="*/ 861060 w 4130040"/>
                  <a:gd name="connsiteY58-2074" fmla="*/ 228600 h 1508760"/>
                  <a:gd name="connsiteX59-2075" fmla="*/ 838200 w 4130040"/>
                  <a:gd name="connsiteY59-2076" fmla="*/ 304800 h 1508760"/>
                  <a:gd name="connsiteX60-2077" fmla="*/ 777240 w 4130040"/>
                  <a:gd name="connsiteY60-2078" fmla="*/ 259080 h 1508760"/>
                  <a:gd name="connsiteX61-2079" fmla="*/ 205740 w 4130040"/>
                  <a:gd name="connsiteY61-2080" fmla="*/ 327660 h 1508760"/>
                  <a:gd name="connsiteX62-2081" fmla="*/ 236220 w 4130040"/>
                  <a:gd name="connsiteY62-2082" fmla="*/ 449580 h 1508760"/>
                  <a:gd name="connsiteX63-2083" fmla="*/ 419100 w 4130040"/>
                  <a:gd name="connsiteY63-2084" fmla="*/ 426720 h 1508760"/>
                  <a:gd name="connsiteX64-2085" fmla="*/ 0 w 4130040"/>
                  <a:gd name="connsiteY64-2086" fmla="*/ 1059180 h 1508760"/>
                  <a:gd name="connsiteX0-2087" fmla="*/ 0 w 4130040"/>
                  <a:gd name="connsiteY0-2088" fmla="*/ 1059180 h 1508760"/>
                  <a:gd name="connsiteX1-2089" fmla="*/ 289560 w 4130040"/>
                  <a:gd name="connsiteY1-2090" fmla="*/ 998220 h 1508760"/>
                  <a:gd name="connsiteX2-2091" fmla="*/ 304800 w 4130040"/>
                  <a:gd name="connsiteY2-2092" fmla="*/ 1310640 h 1508760"/>
                  <a:gd name="connsiteX3-2093" fmla="*/ 236220 w 4130040"/>
                  <a:gd name="connsiteY3-2094" fmla="*/ 1447800 h 1508760"/>
                  <a:gd name="connsiteX4-2095" fmla="*/ 662940 w 4130040"/>
                  <a:gd name="connsiteY4-2096" fmla="*/ 1463040 h 1508760"/>
                  <a:gd name="connsiteX5-2097" fmla="*/ 982980 w 4130040"/>
                  <a:gd name="connsiteY5-2098" fmla="*/ 1386840 h 1508760"/>
                  <a:gd name="connsiteX6-2099" fmla="*/ 1158240 w 4130040"/>
                  <a:gd name="connsiteY6-2100" fmla="*/ 1508760 h 1508760"/>
                  <a:gd name="connsiteX7-2101" fmla="*/ 1226820 w 4130040"/>
                  <a:gd name="connsiteY7-2102" fmla="*/ 1470660 h 1508760"/>
                  <a:gd name="connsiteX8-2103" fmla="*/ 1242060 w 4130040"/>
                  <a:gd name="connsiteY8-2104" fmla="*/ 1386840 h 1508760"/>
                  <a:gd name="connsiteX9-2105" fmla="*/ 1402080 w 4130040"/>
                  <a:gd name="connsiteY9-2106" fmla="*/ 1455420 h 1508760"/>
                  <a:gd name="connsiteX10-2107" fmla="*/ 1409700 w 4130040"/>
                  <a:gd name="connsiteY10-2108" fmla="*/ 1386840 h 1508760"/>
                  <a:gd name="connsiteX11-2109" fmla="*/ 1501140 w 4130040"/>
                  <a:gd name="connsiteY11-2110" fmla="*/ 1478280 h 1508760"/>
                  <a:gd name="connsiteX12-2111" fmla="*/ 1600200 w 4130040"/>
                  <a:gd name="connsiteY12-2112" fmla="*/ 1455420 h 1508760"/>
                  <a:gd name="connsiteX13-2113" fmla="*/ 1828800 w 4130040"/>
                  <a:gd name="connsiteY13-2114" fmla="*/ 1417320 h 1508760"/>
                  <a:gd name="connsiteX14-2115" fmla="*/ 1950720 w 4130040"/>
                  <a:gd name="connsiteY14-2116" fmla="*/ 1447800 h 1508760"/>
                  <a:gd name="connsiteX15-2117" fmla="*/ 4130040 w 4130040"/>
                  <a:gd name="connsiteY15-2118" fmla="*/ 1440180 h 1508760"/>
                  <a:gd name="connsiteX16-2119" fmla="*/ 4069080 w 4130040"/>
                  <a:gd name="connsiteY16-2120" fmla="*/ 1310640 h 1508760"/>
                  <a:gd name="connsiteX17-2121" fmla="*/ 4099560 w 4130040"/>
                  <a:gd name="connsiteY17-2122" fmla="*/ 1226820 h 1508760"/>
                  <a:gd name="connsiteX18-2123" fmla="*/ 4053840 w 4130040"/>
                  <a:gd name="connsiteY18-2124" fmla="*/ 1043940 h 1508760"/>
                  <a:gd name="connsiteX19-2125" fmla="*/ 4099560 w 4130040"/>
                  <a:gd name="connsiteY19-2126" fmla="*/ 853440 h 1508760"/>
                  <a:gd name="connsiteX20-2127" fmla="*/ 4030980 w 4130040"/>
                  <a:gd name="connsiteY20-2128" fmla="*/ 792480 h 1508760"/>
                  <a:gd name="connsiteX21-2129" fmla="*/ 3688080 w 4130040"/>
                  <a:gd name="connsiteY21-2130" fmla="*/ 815340 h 1508760"/>
                  <a:gd name="connsiteX22-2131" fmla="*/ 3566160 w 4130040"/>
                  <a:gd name="connsiteY22-2132" fmla="*/ 876300 h 1508760"/>
                  <a:gd name="connsiteX23-2133" fmla="*/ 3345180 w 4130040"/>
                  <a:gd name="connsiteY23-2134" fmla="*/ 792480 h 1508760"/>
                  <a:gd name="connsiteX24-2135" fmla="*/ 3192780 w 4130040"/>
                  <a:gd name="connsiteY24-2136" fmla="*/ 876300 h 1508760"/>
                  <a:gd name="connsiteX25-2137" fmla="*/ 3131820 w 4130040"/>
                  <a:gd name="connsiteY25-2138" fmla="*/ 883920 h 1508760"/>
                  <a:gd name="connsiteX26-2139" fmla="*/ 3131820 w 4130040"/>
                  <a:gd name="connsiteY26-2140" fmla="*/ 807720 h 1508760"/>
                  <a:gd name="connsiteX27-2141" fmla="*/ 2994660 w 4130040"/>
                  <a:gd name="connsiteY27-2142" fmla="*/ 830580 h 1508760"/>
                  <a:gd name="connsiteX28-2143" fmla="*/ 2964180 w 4130040"/>
                  <a:gd name="connsiteY28-2144" fmla="*/ 937260 h 1508760"/>
                  <a:gd name="connsiteX29-2145" fmla="*/ 2933700 w 4130040"/>
                  <a:gd name="connsiteY29-2146" fmla="*/ 792480 h 1508760"/>
                  <a:gd name="connsiteX30-2147" fmla="*/ 2415540 w 4130040"/>
                  <a:gd name="connsiteY30-2148" fmla="*/ 800100 h 1508760"/>
                  <a:gd name="connsiteX31-2149" fmla="*/ 1356360 w 4130040"/>
                  <a:gd name="connsiteY31-2150" fmla="*/ 792480 h 1508760"/>
                  <a:gd name="connsiteX32-2151" fmla="*/ 1485900 w 4130040"/>
                  <a:gd name="connsiteY32-2152" fmla="*/ 762000 h 1508760"/>
                  <a:gd name="connsiteX33-2153" fmla="*/ 1935480 w 4130040"/>
                  <a:gd name="connsiteY33-2154" fmla="*/ 708660 h 1508760"/>
                  <a:gd name="connsiteX34-2155" fmla="*/ 3058477 w 4130040"/>
                  <a:gd name="connsiteY34-2156" fmla="*/ 521969 h 1508760"/>
                  <a:gd name="connsiteX35-2157" fmla="*/ 2705100 w 4130040"/>
                  <a:gd name="connsiteY35-2158" fmla="*/ 518160 h 1508760"/>
                  <a:gd name="connsiteX36-2159" fmla="*/ 2560320 w 4130040"/>
                  <a:gd name="connsiteY36-2160" fmla="*/ 358140 h 1508760"/>
                  <a:gd name="connsiteX37-2161" fmla="*/ 2663190 w 4130040"/>
                  <a:gd name="connsiteY37-2162" fmla="*/ 318135 h 1508760"/>
                  <a:gd name="connsiteX38-2163" fmla="*/ 2666047 w 4130040"/>
                  <a:gd name="connsiteY38-2164" fmla="*/ 246221 h 1508760"/>
                  <a:gd name="connsiteX39-2165" fmla="*/ 2560320 w 4130040"/>
                  <a:gd name="connsiteY39-2166" fmla="*/ 238125 h 1508760"/>
                  <a:gd name="connsiteX40-2167" fmla="*/ 2624614 w 4130040"/>
                  <a:gd name="connsiteY40-2168" fmla="*/ 147161 h 1508760"/>
                  <a:gd name="connsiteX41-2169" fmla="*/ 2733674 w 4130040"/>
                  <a:gd name="connsiteY41-2170" fmla="*/ 70962 h 1508760"/>
                  <a:gd name="connsiteX42-2171" fmla="*/ 2644140 w 4130040"/>
                  <a:gd name="connsiteY42-2172" fmla="*/ 68580 h 1508760"/>
                  <a:gd name="connsiteX43-2173" fmla="*/ 2644140 w 4130040"/>
                  <a:gd name="connsiteY43-2174" fmla="*/ 0 h 1508760"/>
                  <a:gd name="connsiteX44-2175" fmla="*/ 2415540 w 4130040"/>
                  <a:gd name="connsiteY44-2176" fmla="*/ 15240 h 1508760"/>
                  <a:gd name="connsiteX45-2177" fmla="*/ 2317433 w 4130040"/>
                  <a:gd name="connsiteY45-2178" fmla="*/ 19050 h 1508760"/>
                  <a:gd name="connsiteX46-2179" fmla="*/ 2255520 w 4130040"/>
                  <a:gd name="connsiteY46-2180" fmla="*/ 47624 h 1508760"/>
                  <a:gd name="connsiteX47-2181" fmla="*/ 2034540 w 4130040"/>
                  <a:gd name="connsiteY47-2182" fmla="*/ 38100 h 1508760"/>
                  <a:gd name="connsiteX48-2183" fmla="*/ 2049780 w 4130040"/>
                  <a:gd name="connsiteY48-2184" fmla="*/ 175260 h 1508760"/>
                  <a:gd name="connsiteX49-2185" fmla="*/ 1943100 w 4130040"/>
                  <a:gd name="connsiteY49-2186" fmla="*/ 137160 h 1508760"/>
                  <a:gd name="connsiteX50-2187" fmla="*/ 1447800 w 4130040"/>
                  <a:gd name="connsiteY50-2188" fmla="*/ 182880 h 1508760"/>
                  <a:gd name="connsiteX51-2189" fmla="*/ 1455420 w 4130040"/>
                  <a:gd name="connsiteY51-2190" fmla="*/ 266700 h 1508760"/>
                  <a:gd name="connsiteX52-2191" fmla="*/ 1348740 w 4130040"/>
                  <a:gd name="connsiteY52-2192" fmla="*/ 243840 h 1508760"/>
                  <a:gd name="connsiteX53-2193" fmla="*/ 1295400 w 4130040"/>
                  <a:gd name="connsiteY53-2194" fmla="*/ 236220 h 1508760"/>
                  <a:gd name="connsiteX54-2195" fmla="*/ 1249680 w 4130040"/>
                  <a:gd name="connsiteY54-2196" fmla="*/ 190500 h 1508760"/>
                  <a:gd name="connsiteX55-2197" fmla="*/ 1112520 w 4130040"/>
                  <a:gd name="connsiteY55-2198" fmla="*/ 243840 h 1508760"/>
                  <a:gd name="connsiteX56-2199" fmla="*/ 1021080 w 4130040"/>
                  <a:gd name="connsiteY56-2200" fmla="*/ 297180 h 1508760"/>
                  <a:gd name="connsiteX57-2201" fmla="*/ 967740 w 4130040"/>
                  <a:gd name="connsiteY57-2202" fmla="*/ 266700 h 1508760"/>
                  <a:gd name="connsiteX58-2203" fmla="*/ 861060 w 4130040"/>
                  <a:gd name="connsiteY58-2204" fmla="*/ 228600 h 1508760"/>
                  <a:gd name="connsiteX59-2205" fmla="*/ 838200 w 4130040"/>
                  <a:gd name="connsiteY59-2206" fmla="*/ 304800 h 1508760"/>
                  <a:gd name="connsiteX60-2207" fmla="*/ 777240 w 4130040"/>
                  <a:gd name="connsiteY60-2208" fmla="*/ 259080 h 1508760"/>
                  <a:gd name="connsiteX61-2209" fmla="*/ 205740 w 4130040"/>
                  <a:gd name="connsiteY61-2210" fmla="*/ 327660 h 1508760"/>
                  <a:gd name="connsiteX62-2211" fmla="*/ 236220 w 4130040"/>
                  <a:gd name="connsiteY62-2212" fmla="*/ 449580 h 1508760"/>
                  <a:gd name="connsiteX63-2213" fmla="*/ 419100 w 4130040"/>
                  <a:gd name="connsiteY63-2214" fmla="*/ 426720 h 1508760"/>
                  <a:gd name="connsiteX64-2215" fmla="*/ 0 w 4130040"/>
                  <a:gd name="connsiteY64-2216" fmla="*/ 1059180 h 1508760"/>
                  <a:gd name="connsiteX0-2217" fmla="*/ 0 w 4130040"/>
                  <a:gd name="connsiteY0-2218" fmla="*/ 1059180 h 1508760"/>
                  <a:gd name="connsiteX1-2219" fmla="*/ 289560 w 4130040"/>
                  <a:gd name="connsiteY1-2220" fmla="*/ 998220 h 1508760"/>
                  <a:gd name="connsiteX2-2221" fmla="*/ 304800 w 4130040"/>
                  <a:gd name="connsiteY2-2222" fmla="*/ 1310640 h 1508760"/>
                  <a:gd name="connsiteX3-2223" fmla="*/ 236220 w 4130040"/>
                  <a:gd name="connsiteY3-2224" fmla="*/ 1447800 h 1508760"/>
                  <a:gd name="connsiteX4-2225" fmla="*/ 662940 w 4130040"/>
                  <a:gd name="connsiteY4-2226" fmla="*/ 1463040 h 1508760"/>
                  <a:gd name="connsiteX5-2227" fmla="*/ 982980 w 4130040"/>
                  <a:gd name="connsiteY5-2228" fmla="*/ 1386840 h 1508760"/>
                  <a:gd name="connsiteX6-2229" fmla="*/ 1158240 w 4130040"/>
                  <a:gd name="connsiteY6-2230" fmla="*/ 1508760 h 1508760"/>
                  <a:gd name="connsiteX7-2231" fmla="*/ 1226820 w 4130040"/>
                  <a:gd name="connsiteY7-2232" fmla="*/ 1470660 h 1508760"/>
                  <a:gd name="connsiteX8-2233" fmla="*/ 1242060 w 4130040"/>
                  <a:gd name="connsiteY8-2234" fmla="*/ 1386840 h 1508760"/>
                  <a:gd name="connsiteX9-2235" fmla="*/ 1402080 w 4130040"/>
                  <a:gd name="connsiteY9-2236" fmla="*/ 1455420 h 1508760"/>
                  <a:gd name="connsiteX10-2237" fmla="*/ 1409700 w 4130040"/>
                  <a:gd name="connsiteY10-2238" fmla="*/ 1386840 h 1508760"/>
                  <a:gd name="connsiteX11-2239" fmla="*/ 1501140 w 4130040"/>
                  <a:gd name="connsiteY11-2240" fmla="*/ 1478280 h 1508760"/>
                  <a:gd name="connsiteX12-2241" fmla="*/ 1600200 w 4130040"/>
                  <a:gd name="connsiteY12-2242" fmla="*/ 1455420 h 1508760"/>
                  <a:gd name="connsiteX13-2243" fmla="*/ 1828800 w 4130040"/>
                  <a:gd name="connsiteY13-2244" fmla="*/ 1417320 h 1508760"/>
                  <a:gd name="connsiteX14-2245" fmla="*/ 1950720 w 4130040"/>
                  <a:gd name="connsiteY14-2246" fmla="*/ 1447800 h 1508760"/>
                  <a:gd name="connsiteX15-2247" fmla="*/ 4130040 w 4130040"/>
                  <a:gd name="connsiteY15-2248" fmla="*/ 1440180 h 1508760"/>
                  <a:gd name="connsiteX16-2249" fmla="*/ 4069080 w 4130040"/>
                  <a:gd name="connsiteY16-2250" fmla="*/ 1310640 h 1508760"/>
                  <a:gd name="connsiteX17-2251" fmla="*/ 4099560 w 4130040"/>
                  <a:gd name="connsiteY17-2252" fmla="*/ 1226820 h 1508760"/>
                  <a:gd name="connsiteX18-2253" fmla="*/ 4053840 w 4130040"/>
                  <a:gd name="connsiteY18-2254" fmla="*/ 1043940 h 1508760"/>
                  <a:gd name="connsiteX19-2255" fmla="*/ 4099560 w 4130040"/>
                  <a:gd name="connsiteY19-2256" fmla="*/ 853440 h 1508760"/>
                  <a:gd name="connsiteX20-2257" fmla="*/ 4030980 w 4130040"/>
                  <a:gd name="connsiteY20-2258" fmla="*/ 792480 h 1508760"/>
                  <a:gd name="connsiteX21-2259" fmla="*/ 3688080 w 4130040"/>
                  <a:gd name="connsiteY21-2260" fmla="*/ 815340 h 1508760"/>
                  <a:gd name="connsiteX22-2261" fmla="*/ 3566160 w 4130040"/>
                  <a:gd name="connsiteY22-2262" fmla="*/ 876300 h 1508760"/>
                  <a:gd name="connsiteX23-2263" fmla="*/ 3345180 w 4130040"/>
                  <a:gd name="connsiteY23-2264" fmla="*/ 792480 h 1508760"/>
                  <a:gd name="connsiteX24-2265" fmla="*/ 3192780 w 4130040"/>
                  <a:gd name="connsiteY24-2266" fmla="*/ 876300 h 1508760"/>
                  <a:gd name="connsiteX25-2267" fmla="*/ 3131820 w 4130040"/>
                  <a:gd name="connsiteY25-2268" fmla="*/ 883920 h 1508760"/>
                  <a:gd name="connsiteX26-2269" fmla="*/ 3131820 w 4130040"/>
                  <a:gd name="connsiteY26-2270" fmla="*/ 807720 h 1508760"/>
                  <a:gd name="connsiteX27-2271" fmla="*/ 2994660 w 4130040"/>
                  <a:gd name="connsiteY27-2272" fmla="*/ 830580 h 1508760"/>
                  <a:gd name="connsiteX28-2273" fmla="*/ 2964180 w 4130040"/>
                  <a:gd name="connsiteY28-2274" fmla="*/ 937260 h 1508760"/>
                  <a:gd name="connsiteX29-2275" fmla="*/ 2933700 w 4130040"/>
                  <a:gd name="connsiteY29-2276" fmla="*/ 792480 h 1508760"/>
                  <a:gd name="connsiteX30-2277" fmla="*/ 2415540 w 4130040"/>
                  <a:gd name="connsiteY30-2278" fmla="*/ 800100 h 1508760"/>
                  <a:gd name="connsiteX31-2279" fmla="*/ 1356360 w 4130040"/>
                  <a:gd name="connsiteY31-2280" fmla="*/ 792480 h 1508760"/>
                  <a:gd name="connsiteX32-2281" fmla="*/ 1485900 w 4130040"/>
                  <a:gd name="connsiteY32-2282" fmla="*/ 762000 h 1508760"/>
                  <a:gd name="connsiteX33-2283" fmla="*/ 1935480 w 4130040"/>
                  <a:gd name="connsiteY33-2284" fmla="*/ 708660 h 1508760"/>
                  <a:gd name="connsiteX34-2285" fmla="*/ 3058477 w 4130040"/>
                  <a:gd name="connsiteY34-2286" fmla="*/ 521969 h 1508760"/>
                  <a:gd name="connsiteX35-2287" fmla="*/ 2705100 w 4130040"/>
                  <a:gd name="connsiteY35-2288" fmla="*/ 518160 h 1508760"/>
                  <a:gd name="connsiteX36-2289" fmla="*/ 2560320 w 4130040"/>
                  <a:gd name="connsiteY36-2290" fmla="*/ 358140 h 1508760"/>
                  <a:gd name="connsiteX37-2291" fmla="*/ 2663190 w 4130040"/>
                  <a:gd name="connsiteY37-2292" fmla="*/ 318135 h 1508760"/>
                  <a:gd name="connsiteX38-2293" fmla="*/ 2666047 w 4130040"/>
                  <a:gd name="connsiteY38-2294" fmla="*/ 246221 h 1508760"/>
                  <a:gd name="connsiteX39-2295" fmla="*/ 2560320 w 4130040"/>
                  <a:gd name="connsiteY39-2296" fmla="*/ 238125 h 1508760"/>
                  <a:gd name="connsiteX40-2297" fmla="*/ 2624614 w 4130040"/>
                  <a:gd name="connsiteY40-2298" fmla="*/ 147161 h 1508760"/>
                  <a:gd name="connsiteX41-2299" fmla="*/ 2733674 w 4130040"/>
                  <a:gd name="connsiteY41-2300" fmla="*/ 70962 h 1508760"/>
                  <a:gd name="connsiteX42-2301" fmla="*/ 2644140 w 4130040"/>
                  <a:gd name="connsiteY42-2302" fmla="*/ 68580 h 1508760"/>
                  <a:gd name="connsiteX43-2303" fmla="*/ 2644140 w 4130040"/>
                  <a:gd name="connsiteY43-2304" fmla="*/ 0 h 1508760"/>
                  <a:gd name="connsiteX44-2305" fmla="*/ 2415540 w 4130040"/>
                  <a:gd name="connsiteY44-2306" fmla="*/ 15240 h 1508760"/>
                  <a:gd name="connsiteX45-2307" fmla="*/ 2317433 w 4130040"/>
                  <a:gd name="connsiteY45-2308" fmla="*/ 19050 h 1508760"/>
                  <a:gd name="connsiteX46-2309" fmla="*/ 2255520 w 4130040"/>
                  <a:gd name="connsiteY46-2310" fmla="*/ 47624 h 1508760"/>
                  <a:gd name="connsiteX47-2311" fmla="*/ 2048827 w 4130040"/>
                  <a:gd name="connsiteY47-2312" fmla="*/ 57150 h 1508760"/>
                  <a:gd name="connsiteX48-2313" fmla="*/ 2049780 w 4130040"/>
                  <a:gd name="connsiteY48-2314" fmla="*/ 175260 h 1508760"/>
                  <a:gd name="connsiteX49-2315" fmla="*/ 1943100 w 4130040"/>
                  <a:gd name="connsiteY49-2316" fmla="*/ 137160 h 1508760"/>
                  <a:gd name="connsiteX50-2317" fmla="*/ 1447800 w 4130040"/>
                  <a:gd name="connsiteY50-2318" fmla="*/ 182880 h 1508760"/>
                  <a:gd name="connsiteX51-2319" fmla="*/ 1455420 w 4130040"/>
                  <a:gd name="connsiteY51-2320" fmla="*/ 266700 h 1508760"/>
                  <a:gd name="connsiteX52-2321" fmla="*/ 1348740 w 4130040"/>
                  <a:gd name="connsiteY52-2322" fmla="*/ 243840 h 1508760"/>
                  <a:gd name="connsiteX53-2323" fmla="*/ 1295400 w 4130040"/>
                  <a:gd name="connsiteY53-2324" fmla="*/ 236220 h 1508760"/>
                  <a:gd name="connsiteX54-2325" fmla="*/ 1249680 w 4130040"/>
                  <a:gd name="connsiteY54-2326" fmla="*/ 190500 h 1508760"/>
                  <a:gd name="connsiteX55-2327" fmla="*/ 1112520 w 4130040"/>
                  <a:gd name="connsiteY55-2328" fmla="*/ 243840 h 1508760"/>
                  <a:gd name="connsiteX56-2329" fmla="*/ 1021080 w 4130040"/>
                  <a:gd name="connsiteY56-2330" fmla="*/ 297180 h 1508760"/>
                  <a:gd name="connsiteX57-2331" fmla="*/ 967740 w 4130040"/>
                  <a:gd name="connsiteY57-2332" fmla="*/ 266700 h 1508760"/>
                  <a:gd name="connsiteX58-2333" fmla="*/ 861060 w 4130040"/>
                  <a:gd name="connsiteY58-2334" fmla="*/ 228600 h 1508760"/>
                  <a:gd name="connsiteX59-2335" fmla="*/ 838200 w 4130040"/>
                  <a:gd name="connsiteY59-2336" fmla="*/ 304800 h 1508760"/>
                  <a:gd name="connsiteX60-2337" fmla="*/ 777240 w 4130040"/>
                  <a:gd name="connsiteY60-2338" fmla="*/ 259080 h 1508760"/>
                  <a:gd name="connsiteX61-2339" fmla="*/ 205740 w 4130040"/>
                  <a:gd name="connsiteY61-2340" fmla="*/ 327660 h 1508760"/>
                  <a:gd name="connsiteX62-2341" fmla="*/ 236220 w 4130040"/>
                  <a:gd name="connsiteY62-2342" fmla="*/ 449580 h 1508760"/>
                  <a:gd name="connsiteX63-2343" fmla="*/ 419100 w 4130040"/>
                  <a:gd name="connsiteY63-2344" fmla="*/ 426720 h 1508760"/>
                  <a:gd name="connsiteX64-2345" fmla="*/ 0 w 4130040"/>
                  <a:gd name="connsiteY64-2346" fmla="*/ 1059180 h 1508760"/>
                  <a:gd name="connsiteX0-2347" fmla="*/ 0 w 4130040"/>
                  <a:gd name="connsiteY0-2348" fmla="*/ 1059180 h 1508760"/>
                  <a:gd name="connsiteX1-2349" fmla="*/ 289560 w 4130040"/>
                  <a:gd name="connsiteY1-2350" fmla="*/ 998220 h 1508760"/>
                  <a:gd name="connsiteX2-2351" fmla="*/ 304800 w 4130040"/>
                  <a:gd name="connsiteY2-2352" fmla="*/ 1310640 h 1508760"/>
                  <a:gd name="connsiteX3-2353" fmla="*/ 236220 w 4130040"/>
                  <a:gd name="connsiteY3-2354" fmla="*/ 1447800 h 1508760"/>
                  <a:gd name="connsiteX4-2355" fmla="*/ 662940 w 4130040"/>
                  <a:gd name="connsiteY4-2356" fmla="*/ 1463040 h 1508760"/>
                  <a:gd name="connsiteX5-2357" fmla="*/ 982980 w 4130040"/>
                  <a:gd name="connsiteY5-2358" fmla="*/ 1386840 h 1508760"/>
                  <a:gd name="connsiteX6-2359" fmla="*/ 1158240 w 4130040"/>
                  <a:gd name="connsiteY6-2360" fmla="*/ 1508760 h 1508760"/>
                  <a:gd name="connsiteX7-2361" fmla="*/ 1226820 w 4130040"/>
                  <a:gd name="connsiteY7-2362" fmla="*/ 1470660 h 1508760"/>
                  <a:gd name="connsiteX8-2363" fmla="*/ 1242060 w 4130040"/>
                  <a:gd name="connsiteY8-2364" fmla="*/ 1386840 h 1508760"/>
                  <a:gd name="connsiteX9-2365" fmla="*/ 1402080 w 4130040"/>
                  <a:gd name="connsiteY9-2366" fmla="*/ 1455420 h 1508760"/>
                  <a:gd name="connsiteX10-2367" fmla="*/ 1409700 w 4130040"/>
                  <a:gd name="connsiteY10-2368" fmla="*/ 1386840 h 1508760"/>
                  <a:gd name="connsiteX11-2369" fmla="*/ 1501140 w 4130040"/>
                  <a:gd name="connsiteY11-2370" fmla="*/ 1478280 h 1508760"/>
                  <a:gd name="connsiteX12-2371" fmla="*/ 1600200 w 4130040"/>
                  <a:gd name="connsiteY12-2372" fmla="*/ 1455420 h 1508760"/>
                  <a:gd name="connsiteX13-2373" fmla="*/ 1828800 w 4130040"/>
                  <a:gd name="connsiteY13-2374" fmla="*/ 1417320 h 1508760"/>
                  <a:gd name="connsiteX14-2375" fmla="*/ 1950720 w 4130040"/>
                  <a:gd name="connsiteY14-2376" fmla="*/ 1447800 h 1508760"/>
                  <a:gd name="connsiteX15-2377" fmla="*/ 4130040 w 4130040"/>
                  <a:gd name="connsiteY15-2378" fmla="*/ 1440180 h 1508760"/>
                  <a:gd name="connsiteX16-2379" fmla="*/ 4069080 w 4130040"/>
                  <a:gd name="connsiteY16-2380" fmla="*/ 1310640 h 1508760"/>
                  <a:gd name="connsiteX17-2381" fmla="*/ 4099560 w 4130040"/>
                  <a:gd name="connsiteY17-2382" fmla="*/ 1226820 h 1508760"/>
                  <a:gd name="connsiteX18-2383" fmla="*/ 4053840 w 4130040"/>
                  <a:gd name="connsiteY18-2384" fmla="*/ 1043940 h 1508760"/>
                  <a:gd name="connsiteX19-2385" fmla="*/ 4099560 w 4130040"/>
                  <a:gd name="connsiteY19-2386" fmla="*/ 853440 h 1508760"/>
                  <a:gd name="connsiteX20-2387" fmla="*/ 4030980 w 4130040"/>
                  <a:gd name="connsiteY20-2388" fmla="*/ 792480 h 1508760"/>
                  <a:gd name="connsiteX21-2389" fmla="*/ 3688080 w 4130040"/>
                  <a:gd name="connsiteY21-2390" fmla="*/ 815340 h 1508760"/>
                  <a:gd name="connsiteX22-2391" fmla="*/ 3566160 w 4130040"/>
                  <a:gd name="connsiteY22-2392" fmla="*/ 876300 h 1508760"/>
                  <a:gd name="connsiteX23-2393" fmla="*/ 3345180 w 4130040"/>
                  <a:gd name="connsiteY23-2394" fmla="*/ 792480 h 1508760"/>
                  <a:gd name="connsiteX24-2395" fmla="*/ 3192780 w 4130040"/>
                  <a:gd name="connsiteY24-2396" fmla="*/ 876300 h 1508760"/>
                  <a:gd name="connsiteX25-2397" fmla="*/ 3131820 w 4130040"/>
                  <a:gd name="connsiteY25-2398" fmla="*/ 883920 h 1508760"/>
                  <a:gd name="connsiteX26-2399" fmla="*/ 3131820 w 4130040"/>
                  <a:gd name="connsiteY26-2400" fmla="*/ 807720 h 1508760"/>
                  <a:gd name="connsiteX27-2401" fmla="*/ 2994660 w 4130040"/>
                  <a:gd name="connsiteY27-2402" fmla="*/ 830580 h 1508760"/>
                  <a:gd name="connsiteX28-2403" fmla="*/ 2964180 w 4130040"/>
                  <a:gd name="connsiteY28-2404" fmla="*/ 937260 h 1508760"/>
                  <a:gd name="connsiteX29-2405" fmla="*/ 2933700 w 4130040"/>
                  <a:gd name="connsiteY29-2406" fmla="*/ 792480 h 1508760"/>
                  <a:gd name="connsiteX30-2407" fmla="*/ 2415540 w 4130040"/>
                  <a:gd name="connsiteY30-2408" fmla="*/ 800100 h 1508760"/>
                  <a:gd name="connsiteX31-2409" fmla="*/ 1356360 w 4130040"/>
                  <a:gd name="connsiteY31-2410" fmla="*/ 792480 h 1508760"/>
                  <a:gd name="connsiteX32-2411" fmla="*/ 1485900 w 4130040"/>
                  <a:gd name="connsiteY32-2412" fmla="*/ 762000 h 1508760"/>
                  <a:gd name="connsiteX33-2413" fmla="*/ 1935480 w 4130040"/>
                  <a:gd name="connsiteY33-2414" fmla="*/ 708660 h 1508760"/>
                  <a:gd name="connsiteX34-2415" fmla="*/ 3058477 w 4130040"/>
                  <a:gd name="connsiteY34-2416" fmla="*/ 521969 h 1508760"/>
                  <a:gd name="connsiteX35-2417" fmla="*/ 2705100 w 4130040"/>
                  <a:gd name="connsiteY35-2418" fmla="*/ 518160 h 1508760"/>
                  <a:gd name="connsiteX36-2419" fmla="*/ 2560320 w 4130040"/>
                  <a:gd name="connsiteY36-2420" fmla="*/ 358140 h 1508760"/>
                  <a:gd name="connsiteX37-2421" fmla="*/ 2663190 w 4130040"/>
                  <a:gd name="connsiteY37-2422" fmla="*/ 318135 h 1508760"/>
                  <a:gd name="connsiteX38-2423" fmla="*/ 2666047 w 4130040"/>
                  <a:gd name="connsiteY38-2424" fmla="*/ 246221 h 1508760"/>
                  <a:gd name="connsiteX39-2425" fmla="*/ 2560320 w 4130040"/>
                  <a:gd name="connsiteY39-2426" fmla="*/ 238125 h 1508760"/>
                  <a:gd name="connsiteX40-2427" fmla="*/ 2624614 w 4130040"/>
                  <a:gd name="connsiteY40-2428" fmla="*/ 147161 h 1508760"/>
                  <a:gd name="connsiteX41-2429" fmla="*/ 2733674 w 4130040"/>
                  <a:gd name="connsiteY41-2430" fmla="*/ 70962 h 1508760"/>
                  <a:gd name="connsiteX42-2431" fmla="*/ 2644140 w 4130040"/>
                  <a:gd name="connsiteY42-2432" fmla="*/ 68580 h 1508760"/>
                  <a:gd name="connsiteX43-2433" fmla="*/ 2644140 w 4130040"/>
                  <a:gd name="connsiteY43-2434" fmla="*/ 0 h 1508760"/>
                  <a:gd name="connsiteX44-2435" fmla="*/ 2434590 w 4130040"/>
                  <a:gd name="connsiteY44-2436" fmla="*/ 22384 h 1508760"/>
                  <a:gd name="connsiteX45-2437" fmla="*/ 2317433 w 4130040"/>
                  <a:gd name="connsiteY45-2438" fmla="*/ 19050 h 1508760"/>
                  <a:gd name="connsiteX46-2439" fmla="*/ 2255520 w 4130040"/>
                  <a:gd name="connsiteY46-2440" fmla="*/ 47624 h 1508760"/>
                  <a:gd name="connsiteX47-2441" fmla="*/ 2048827 w 4130040"/>
                  <a:gd name="connsiteY47-2442" fmla="*/ 57150 h 1508760"/>
                  <a:gd name="connsiteX48-2443" fmla="*/ 2049780 w 4130040"/>
                  <a:gd name="connsiteY48-2444" fmla="*/ 175260 h 1508760"/>
                  <a:gd name="connsiteX49-2445" fmla="*/ 1943100 w 4130040"/>
                  <a:gd name="connsiteY49-2446" fmla="*/ 137160 h 1508760"/>
                  <a:gd name="connsiteX50-2447" fmla="*/ 1447800 w 4130040"/>
                  <a:gd name="connsiteY50-2448" fmla="*/ 182880 h 1508760"/>
                  <a:gd name="connsiteX51-2449" fmla="*/ 1455420 w 4130040"/>
                  <a:gd name="connsiteY51-2450" fmla="*/ 266700 h 1508760"/>
                  <a:gd name="connsiteX52-2451" fmla="*/ 1348740 w 4130040"/>
                  <a:gd name="connsiteY52-2452" fmla="*/ 243840 h 1508760"/>
                  <a:gd name="connsiteX53-2453" fmla="*/ 1295400 w 4130040"/>
                  <a:gd name="connsiteY53-2454" fmla="*/ 236220 h 1508760"/>
                  <a:gd name="connsiteX54-2455" fmla="*/ 1249680 w 4130040"/>
                  <a:gd name="connsiteY54-2456" fmla="*/ 190500 h 1508760"/>
                  <a:gd name="connsiteX55-2457" fmla="*/ 1112520 w 4130040"/>
                  <a:gd name="connsiteY55-2458" fmla="*/ 243840 h 1508760"/>
                  <a:gd name="connsiteX56-2459" fmla="*/ 1021080 w 4130040"/>
                  <a:gd name="connsiteY56-2460" fmla="*/ 297180 h 1508760"/>
                  <a:gd name="connsiteX57-2461" fmla="*/ 967740 w 4130040"/>
                  <a:gd name="connsiteY57-2462" fmla="*/ 266700 h 1508760"/>
                  <a:gd name="connsiteX58-2463" fmla="*/ 861060 w 4130040"/>
                  <a:gd name="connsiteY58-2464" fmla="*/ 228600 h 1508760"/>
                  <a:gd name="connsiteX59-2465" fmla="*/ 838200 w 4130040"/>
                  <a:gd name="connsiteY59-2466" fmla="*/ 304800 h 1508760"/>
                  <a:gd name="connsiteX60-2467" fmla="*/ 777240 w 4130040"/>
                  <a:gd name="connsiteY60-2468" fmla="*/ 259080 h 1508760"/>
                  <a:gd name="connsiteX61-2469" fmla="*/ 205740 w 4130040"/>
                  <a:gd name="connsiteY61-2470" fmla="*/ 327660 h 1508760"/>
                  <a:gd name="connsiteX62-2471" fmla="*/ 236220 w 4130040"/>
                  <a:gd name="connsiteY62-2472" fmla="*/ 449580 h 1508760"/>
                  <a:gd name="connsiteX63-2473" fmla="*/ 419100 w 4130040"/>
                  <a:gd name="connsiteY63-2474" fmla="*/ 426720 h 1508760"/>
                  <a:gd name="connsiteX64-2475" fmla="*/ 0 w 4130040"/>
                  <a:gd name="connsiteY64-2476" fmla="*/ 1059180 h 1508760"/>
                  <a:gd name="connsiteX0-2477" fmla="*/ 0 w 4130040"/>
                  <a:gd name="connsiteY0-2478" fmla="*/ 1059180 h 1508760"/>
                  <a:gd name="connsiteX1-2479" fmla="*/ 289560 w 4130040"/>
                  <a:gd name="connsiteY1-2480" fmla="*/ 998220 h 1508760"/>
                  <a:gd name="connsiteX2-2481" fmla="*/ 304800 w 4130040"/>
                  <a:gd name="connsiteY2-2482" fmla="*/ 1310640 h 1508760"/>
                  <a:gd name="connsiteX3-2483" fmla="*/ 236220 w 4130040"/>
                  <a:gd name="connsiteY3-2484" fmla="*/ 1447800 h 1508760"/>
                  <a:gd name="connsiteX4-2485" fmla="*/ 662940 w 4130040"/>
                  <a:gd name="connsiteY4-2486" fmla="*/ 1463040 h 1508760"/>
                  <a:gd name="connsiteX5-2487" fmla="*/ 982980 w 4130040"/>
                  <a:gd name="connsiteY5-2488" fmla="*/ 1386840 h 1508760"/>
                  <a:gd name="connsiteX6-2489" fmla="*/ 1158240 w 4130040"/>
                  <a:gd name="connsiteY6-2490" fmla="*/ 1508760 h 1508760"/>
                  <a:gd name="connsiteX7-2491" fmla="*/ 1226820 w 4130040"/>
                  <a:gd name="connsiteY7-2492" fmla="*/ 1470660 h 1508760"/>
                  <a:gd name="connsiteX8-2493" fmla="*/ 1242060 w 4130040"/>
                  <a:gd name="connsiteY8-2494" fmla="*/ 1386840 h 1508760"/>
                  <a:gd name="connsiteX9-2495" fmla="*/ 1402080 w 4130040"/>
                  <a:gd name="connsiteY9-2496" fmla="*/ 1455420 h 1508760"/>
                  <a:gd name="connsiteX10-2497" fmla="*/ 1409700 w 4130040"/>
                  <a:gd name="connsiteY10-2498" fmla="*/ 1386840 h 1508760"/>
                  <a:gd name="connsiteX11-2499" fmla="*/ 1501140 w 4130040"/>
                  <a:gd name="connsiteY11-2500" fmla="*/ 1478280 h 1508760"/>
                  <a:gd name="connsiteX12-2501" fmla="*/ 1600200 w 4130040"/>
                  <a:gd name="connsiteY12-2502" fmla="*/ 1455420 h 1508760"/>
                  <a:gd name="connsiteX13-2503" fmla="*/ 1828800 w 4130040"/>
                  <a:gd name="connsiteY13-2504" fmla="*/ 1417320 h 1508760"/>
                  <a:gd name="connsiteX14-2505" fmla="*/ 1950720 w 4130040"/>
                  <a:gd name="connsiteY14-2506" fmla="*/ 1447800 h 1508760"/>
                  <a:gd name="connsiteX15-2507" fmla="*/ 4130040 w 4130040"/>
                  <a:gd name="connsiteY15-2508" fmla="*/ 1440180 h 1508760"/>
                  <a:gd name="connsiteX16-2509" fmla="*/ 4069080 w 4130040"/>
                  <a:gd name="connsiteY16-2510" fmla="*/ 1310640 h 1508760"/>
                  <a:gd name="connsiteX17-2511" fmla="*/ 4099560 w 4130040"/>
                  <a:gd name="connsiteY17-2512" fmla="*/ 1226820 h 1508760"/>
                  <a:gd name="connsiteX18-2513" fmla="*/ 4053840 w 4130040"/>
                  <a:gd name="connsiteY18-2514" fmla="*/ 1043940 h 1508760"/>
                  <a:gd name="connsiteX19-2515" fmla="*/ 4099560 w 4130040"/>
                  <a:gd name="connsiteY19-2516" fmla="*/ 853440 h 1508760"/>
                  <a:gd name="connsiteX20-2517" fmla="*/ 4030980 w 4130040"/>
                  <a:gd name="connsiteY20-2518" fmla="*/ 792480 h 1508760"/>
                  <a:gd name="connsiteX21-2519" fmla="*/ 3688080 w 4130040"/>
                  <a:gd name="connsiteY21-2520" fmla="*/ 815340 h 1508760"/>
                  <a:gd name="connsiteX22-2521" fmla="*/ 3566160 w 4130040"/>
                  <a:gd name="connsiteY22-2522" fmla="*/ 876300 h 1508760"/>
                  <a:gd name="connsiteX23-2523" fmla="*/ 3345180 w 4130040"/>
                  <a:gd name="connsiteY23-2524" fmla="*/ 792480 h 1508760"/>
                  <a:gd name="connsiteX24-2525" fmla="*/ 3192780 w 4130040"/>
                  <a:gd name="connsiteY24-2526" fmla="*/ 876300 h 1508760"/>
                  <a:gd name="connsiteX25-2527" fmla="*/ 3131820 w 4130040"/>
                  <a:gd name="connsiteY25-2528" fmla="*/ 883920 h 1508760"/>
                  <a:gd name="connsiteX26-2529" fmla="*/ 3131820 w 4130040"/>
                  <a:gd name="connsiteY26-2530" fmla="*/ 807720 h 1508760"/>
                  <a:gd name="connsiteX27-2531" fmla="*/ 2994660 w 4130040"/>
                  <a:gd name="connsiteY27-2532" fmla="*/ 830580 h 1508760"/>
                  <a:gd name="connsiteX28-2533" fmla="*/ 2964180 w 4130040"/>
                  <a:gd name="connsiteY28-2534" fmla="*/ 937260 h 1508760"/>
                  <a:gd name="connsiteX29-2535" fmla="*/ 2933700 w 4130040"/>
                  <a:gd name="connsiteY29-2536" fmla="*/ 792480 h 1508760"/>
                  <a:gd name="connsiteX30-2537" fmla="*/ 2415540 w 4130040"/>
                  <a:gd name="connsiteY30-2538" fmla="*/ 800100 h 1508760"/>
                  <a:gd name="connsiteX31-2539" fmla="*/ 1356360 w 4130040"/>
                  <a:gd name="connsiteY31-2540" fmla="*/ 792480 h 1508760"/>
                  <a:gd name="connsiteX32-2541" fmla="*/ 1485900 w 4130040"/>
                  <a:gd name="connsiteY32-2542" fmla="*/ 762000 h 1508760"/>
                  <a:gd name="connsiteX33-2543" fmla="*/ 1935480 w 4130040"/>
                  <a:gd name="connsiteY33-2544" fmla="*/ 708660 h 1508760"/>
                  <a:gd name="connsiteX34-2545" fmla="*/ 3058477 w 4130040"/>
                  <a:gd name="connsiteY34-2546" fmla="*/ 521969 h 1508760"/>
                  <a:gd name="connsiteX35-2547" fmla="*/ 2705100 w 4130040"/>
                  <a:gd name="connsiteY35-2548" fmla="*/ 518160 h 1508760"/>
                  <a:gd name="connsiteX36-2549" fmla="*/ 2560320 w 4130040"/>
                  <a:gd name="connsiteY36-2550" fmla="*/ 358140 h 1508760"/>
                  <a:gd name="connsiteX37-2551" fmla="*/ 2663190 w 4130040"/>
                  <a:gd name="connsiteY37-2552" fmla="*/ 318135 h 1508760"/>
                  <a:gd name="connsiteX38-2553" fmla="*/ 2666047 w 4130040"/>
                  <a:gd name="connsiteY38-2554" fmla="*/ 246221 h 1508760"/>
                  <a:gd name="connsiteX39-2555" fmla="*/ 2560320 w 4130040"/>
                  <a:gd name="connsiteY39-2556" fmla="*/ 238125 h 1508760"/>
                  <a:gd name="connsiteX40-2557" fmla="*/ 2624614 w 4130040"/>
                  <a:gd name="connsiteY40-2558" fmla="*/ 147161 h 1508760"/>
                  <a:gd name="connsiteX41-2559" fmla="*/ 2733674 w 4130040"/>
                  <a:gd name="connsiteY41-2560" fmla="*/ 70962 h 1508760"/>
                  <a:gd name="connsiteX42-2561" fmla="*/ 2644140 w 4130040"/>
                  <a:gd name="connsiteY42-2562" fmla="*/ 68580 h 1508760"/>
                  <a:gd name="connsiteX43-2563" fmla="*/ 2644140 w 4130040"/>
                  <a:gd name="connsiteY43-2564" fmla="*/ 0 h 1508760"/>
                  <a:gd name="connsiteX44-2565" fmla="*/ 2434590 w 4130040"/>
                  <a:gd name="connsiteY44-2566" fmla="*/ 22384 h 1508760"/>
                  <a:gd name="connsiteX45-2567" fmla="*/ 2317433 w 4130040"/>
                  <a:gd name="connsiteY45-2568" fmla="*/ 19050 h 1508760"/>
                  <a:gd name="connsiteX46-2569" fmla="*/ 2255520 w 4130040"/>
                  <a:gd name="connsiteY46-2570" fmla="*/ 47624 h 1508760"/>
                  <a:gd name="connsiteX47-2571" fmla="*/ 2048827 w 4130040"/>
                  <a:gd name="connsiteY47-2572" fmla="*/ 57150 h 1508760"/>
                  <a:gd name="connsiteX48-2573" fmla="*/ 2049780 w 4130040"/>
                  <a:gd name="connsiteY48-2574" fmla="*/ 175260 h 1508760"/>
                  <a:gd name="connsiteX49-2575" fmla="*/ 1943100 w 4130040"/>
                  <a:gd name="connsiteY49-2576" fmla="*/ 137160 h 1508760"/>
                  <a:gd name="connsiteX50-2577" fmla="*/ 1447800 w 4130040"/>
                  <a:gd name="connsiteY50-2578" fmla="*/ 182880 h 1508760"/>
                  <a:gd name="connsiteX51-2579" fmla="*/ 1457801 w 4130040"/>
                  <a:gd name="connsiteY51-2580" fmla="*/ 273843 h 1508760"/>
                  <a:gd name="connsiteX52-2581" fmla="*/ 1348740 w 4130040"/>
                  <a:gd name="connsiteY52-2582" fmla="*/ 243840 h 1508760"/>
                  <a:gd name="connsiteX53-2583" fmla="*/ 1295400 w 4130040"/>
                  <a:gd name="connsiteY53-2584" fmla="*/ 236220 h 1508760"/>
                  <a:gd name="connsiteX54-2585" fmla="*/ 1249680 w 4130040"/>
                  <a:gd name="connsiteY54-2586" fmla="*/ 190500 h 1508760"/>
                  <a:gd name="connsiteX55-2587" fmla="*/ 1112520 w 4130040"/>
                  <a:gd name="connsiteY55-2588" fmla="*/ 243840 h 1508760"/>
                  <a:gd name="connsiteX56-2589" fmla="*/ 1021080 w 4130040"/>
                  <a:gd name="connsiteY56-2590" fmla="*/ 297180 h 1508760"/>
                  <a:gd name="connsiteX57-2591" fmla="*/ 967740 w 4130040"/>
                  <a:gd name="connsiteY57-2592" fmla="*/ 266700 h 1508760"/>
                  <a:gd name="connsiteX58-2593" fmla="*/ 861060 w 4130040"/>
                  <a:gd name="connsiteY58-2594" fmla="*/ 228600 h 1508760"/>
                  <a:gd name="connsiteX59-2595" fmla="*/ 838200 w 4130040"/>
                  <a:gd name="connsiteY59-2596" fmla="*/ 304800 h 1508760"/>
                  <a:gd name="connsiteX60-2597" fmla="*/ 777240 w 4130040"/>
                  <a:gd name="connsiteY60-2598" fmla="*/ 259080 h 1508760"/>
                  <a:gd name="connsiteX61-2599" fmla="*/ 205740 w 4130040"/>
                  <a:gd name="connsiteY61-2600" fmla="*/ 327660 h 1508760"/>
                  <a:gd name="connsiteX62-2601" fmla="*/ 236220 w 4130040"/>
                  <a:gd name="connsiteY62-2602" fmla="*/ 449580 h 1508760"/>
                  <a:gd name="connsiteX63-2603" fmla="*/ 419100 w 4130040"/>
                  <a:gd name="connsiteY63-2604" fmla="*/ 426720 h 1508760"/>
                  <a:gd name="connsiteX64-2605" fmla="*/ 0 w 4130040"/>
                  <a:gd name="connsiteY64-2606" fmla="*/ 1059180 h 1508760"/>
                  <a:gd name="connsiteX0-2607" fmla="*/ 0 w 4130040"/>
                  <a:gd name="connsiteY0-2608" fmla="*/ 1059180 h 1508760"/>
                  <a:gd name="connsiteX1-2609" fmla="*/ 289560 w 4130040"/>
                  <a:gd name="connsiteY1-2610" fmla="*/ 998220 h 1508760"/>
                  <a:gd name="connsiteX2-2611" fmla="*/ 304800 w 4130040"/>
                  <a:gd name="connsiteY2-2612" fmla="*/ 1310640 h 1508760"/>
                  <a:gd name="connsiteX3-2613" fmla="*/ 236220 w 4130040"/>
                  <a:gd name="connsiteY3-2614" fmla="*/ 1447800 h 1508760"/>
                  <a:gd name="connsiteX4-2615" fmla="*/ 662940 w 4130040"/>
                  <a:gd name="connsiteY4-2616" fmla="*/ 1463040 h 1508760"/>
                  <a:gd name="connsiteX5-2617" fmla="*/ 982980 w 4130040"/>
                  <a:gd name="connsiteY5-2618" fmla="*/ 1386840 h 1508760"/>
                  <a:gd name="connsiteX6-2619" fmla="*/ 1158240 w 4130040"/>
                  <a:gd name="connsiteY6-2620" fmla="*/ 1508760 h 1508760"/>
                  <a:gd name="connsiteX7-2621" fmla="*/ 1226820 w 4130040"/>
                  <a:gd name="connsiteY7-2622" fmla="*/ 1470660 h 1508760"/>
                  <a:gd name="connsiteX8-2623" fmla="*/ 1242060 w 4130040"/>
                  <a:gd name="connsiteY8-2624" fmla="*/ 1386840 h 1508760"/>
                  <a:gd name="connsiteX9-2625" fmla="*/ 1402080 w 4130040"/>
                  <a:gd name="connsiteY9-2626" fmla="*/ 1455420 h 1508760"/>
                  <a:gd name="connsiteX10-2627" fmla="*/ 1409700 w 4130040"/>
                  <a:gd name="connsiteY10-2628" fmla="*/ 1386840 h 1508760"/>
                  <a:gd name="connsiteX11-2629" fmla="*/ 1501140 w 4130040"/>
                  <a:gd name="connsiteY11-2630" fmla="*/ 1478280 h 1508760"/>
                  <a:gd name="connsiteX12-2631" fmla="*/ 1600200 w 4130040"/>
                  <a:gd name="connsiteY12-2632" fmla="*/ 1455420 h 1508760"/>
                  <a:gd name="connsiteX13-2633" fmla="*/ 1828800 w 4130040"/>
                  <a:gd name="connsiteY13-2634" fmla="*/ 1417320 h 1508760"/>
                  <a:gd name="connsiteX14-2635" fmla="*/ 1950720 w 4130040"/>
                  <a:gd name="connsiteY14-2636" fmla="*/ 1447800 h 1508760"/>
                  <a:gd name="connsiteX15-2637" fmla="*/ 4130040 w 4130040"/>
                  <a:gd name="connsiteY15-2638" fmla="*/ 1440180 h 1508760"/>
                  <a:gd name="connsiteX16-2639" fmla="*/ 4069080 w 4130040"/>
                  <a:gd name="connsiteY16-2640" fmla="*/ 1310640 h 1508760"/>
                  <a:gd name="connsiteX17-2641" fmla="*/ 4099560 w 4130040"/>
                  <a:gd name="connsiteY17-2642" fmla="*/ 1226820 h 1508760"/>
                  <a:gd name="connsiteX18-2643" fmla="*/ 4053840 w 4130040"/>
                  <a:gd name="connsiteY18-2644" fmla="*/ 1043940 h 1508760"/>
                  <a:gd name="connsiteX19-2645" fmla="*/ 4099560 w 4130040"/>
                  <a:gd name="connsiteY19-2646" fmla="*/ 853440 h 1508760"/>
                  <a:gd name="connsiteX20-2647" fmla="*/ 4030980 w 4130040"/>
                  <a:gd name="connsiteY20-2648" fmla="*/ 792480 h 1508760"/>
                  <a:gd name="connsiteX21-2649" fmla="*/ 3688080 w 4130040"/>
                  <a:gd name="connsiteY21-2650" fmla="*/ 815340 h 1508760"/>
                  <a:gd name="connsiteX22-2651" fmla="*/ 3566160 w 4130040"/>
                  <a:gd name="connsiteY22-2652" fmla="*/ 876300 h 1508760"/>
                  <a:gd name="connsiteX23-2653" fmla="*/ 3345180 w 4130040"/>
                  <a:gd name="connsiteY23-2654" fmla="*/ 792480 h 1508760"/>
                  <a:gd name="connsiteX24-2655" fmla="*/ 3192780 w 4130040"/>
                  <a:gd name="connsiteY24-2656" fmla="*/ 876300 h 1508760"/>
                  <a:gd name="connsiteX25-2657" fmla="*/ 3131820 w 4130040"/>
                  <a:gd name="connsiteY25-2658" fmla="*/ 883920 h 1508760"/>
                  <a:gd name="connsiteX26-2659" fmla="*/ 3131820 w 4130040"/>
                  <a:gd name="connsiteY26-2660" fmla="*/ 807720 h 1508760"/>
                  <a:gd name="connsiteX27-2661" fmla="*/ 2994660 w 4130040"/>
                  <a:gd name="connsiteY27-2662" fmla="*/ 830580 h 1508760"/>
                  <a:gd name="connsiteX28-2663" fmla="*/ 2964180 w 4130040"/>
                  <a:gd name="connsiteY28-2664" fmla="*/ 937260 h 1508760"/>
                  <a:gd name="connsiteX29-2665" fmla="*/ 2933700 w 4130040"/>
                  <a:gd name="connsiteY29-2666" fmla="*/ 792480 h 1508760"/>
                  <a:gd name="connsiteX30-2667" fmla="*/ 2415540 w 4130040"/>
                  <a:gd name="connsiteY30-2668" fmla="*/ 800100 h 1508760"/>
                  <a:gd name="connsiteX31-2669" fmla="*/ 1356360 w 4130040"/>
                  <a:gd name="connsiteY31-2670" fmla="*/ 792480 h 1508760"/>
                  <a:gd name="connsiteX32-2671" fmla="*/ 1485900 w 4130040"/>
                  <a:gd name="connsiteY32-2672" fmla="*/ 762000 h 1508760"/>
                  <a:gd name="connsiteX33-2673" fmla="*/ 1935480 w 4130040"/>
                  <a:gd name="connsiteY33-2674" fmla="*/ 708660 h 1508760"/>
                  <a:gd name="connsiteX34-2675" fmla="*/ 3058477 w 4130040"/>
                  <a:gd name="connsiteY34-2676" fmla="*/ 521969 h 1508760"/>
                  <a:gd name="connsiteX35-2677" fmla="*/ 2705100 w 4130040"/>
                  <a:gd name="connsiteY35-2678" fmla="*/ 518160 h 1508760"/>
                  <a:gd name="connsiteX36-2679" fmla="*/ 2560320 w 4130040"/>
                  <a:gd name="connsiteY36-2680" fmla="*/ 358140 h 1508760"/>
                  <a:gd name="connsiteX37-2681" fmla="*/ 2663190 w 4130040"/>
                  <a:gd name="connsiteY37-2682" fmla="*/ 318135 h 1508760"/>
                  <a:gd name="connsiteX38-2683" fmla="*/ 2666047 w 4130040"/>
                  <a:gd name="connsiteY38-2684" fmla="*/ 246221 h 1508760"/>
                  <a:gd name="connsiteX39-2685" fmla="*/ 2560320 w 4130040"/>
                  <a:gd name="connsiteY39-2686" fmla="*/ 238125 h 1508760"/>
                  <a:gd name="connsiteX40-2687" fmla="*/ 2624614 w 4130040"/>
                  <a:gd name="connsiteY40-2688" fmla="*/ 147161 h 1508760"/>
                  <a:gd name="connsiteX41-2689" fmla="*/ 2733674 w 4130040"/>
                  <a:gd name="connsiteY41-2690" fmla="*/ 70962 h 1508760"/>
                  <a:gd name="connsiteX42-2691" fmla="*/ 2644140 w 4130040"/>
                  <a:gd name="connsiteY42-2692" fmla="*/ 68580 h 1508760"/>
                  <a:gd name="connsiteX43-2693" fmla="*/ 2644140 w 4130040"/>
                  <a:gd name="connsiteY43-2694" fmla="*/ 0 h 1508760"/>
                  <a:gd name="connsiteX44-2695" fmla="*/ 2434590 w 4130040"/>
                  <a:gd name="connsiteY44-2696" fmla="*/ 22384 h 1508760"/>
                  <a:gd name="connsiteX45-2697" fmla="*/ 2317433 w 4130040"/>
                  <a:gd name="connsiteY45-2698" fmla="*/ 19050 h 1508760"/>
                  <a:gd name="connsiteX46-2699" fmla="*/ 2255520 w 4130040"/>
                  <a:gd name="connsiteY46-2700" fmla="*/ 47624 h 1508760"/>
                  <a:gd name="connsiteX47-2701" fmla="*/ 2048827 w 4130040"/>
                  <a:gd name="connsiteY47-2702" fmla="*/ 57150 h 1508760"/>
                  <a:gd name="connsiteX48-2703" fmla="*/ 2049780 w 4130040"/>
                  <a:gd name="connsiteY48-2704" fmla="*/ 175260 h 1508760"/>
                  <a:gd name="connsiteX49-2705" fmla="*/ 1943100 w 4130040"/>
                  <a:gd name="connsiteY49-2706" fmla="*/ 137160 h 1508760"/>
                  <a:gd name="connsiteX50-2707" fmla="*/ 1473994 w 4130040"/>
                  <a:gd name="connsiteY50-2708" fmla="*/ 213836 h 1508760"/>
                  <a:gd name="connsiteX51-2709" fmla="*/ 1457801 w 4130040"/>
                  <a:gd name="connsiteY51-2710" fmla="*/ 273843 h 1508760"/>
                  <a:gd name="connsiteX52-2711" fmla="*/ 1348740 w 4130040"/>
                  <a:gd name="connsiteY52-2712" fmla="*/ 243840 h 1508760"/>
                  <a:gd name="connsiteX53-2713" fmla="*/ 1295400 w 4130040"/>
                  <a:gd name="connsiteY53-2714" fmla="*/ 236220 h 1508760"/>
                  <a:gd name="connsiteX54-2715" fmla="*/ 1249680 w 4130040"/>
                  <a:gd name="connsiteY54-2716" fmla="*/ 190500 h 1508760"/>
                  <a:gd name="connsiteX55-2717" fmla="*/ 1112520 w 4130040"/>
                  <a:gd name="connsiteY55-2718" fmla="*/ 243840 h 1508760"/>
                  <a:gd name="connsiteX56-2719" fmla="*/ 1021080 w 4130040"/>
                  <a:gd name="connsiteY56-2720" fmla="*/ 297180 h 1508760"/>
                  <a:gd name="connsiteX57-2721" fmla="*/ 967740 w 4130040"/>
                  <a:gd name="connsiteY57-2722" fmla="*/ 266700 h 1508760"/>
                  <a:gd name="connsiteX58-2723" fmla="*/ 861060 w 4130040"/>
                  <a:gd name="connsiteY58-2724" fmla="*/ 228600 h 1508760"/>
                  <a:gd name="connsiteX59-2725" fmla="*/ 838200 w 4130040"/>
                  <a:gd name="connsiteY59-2726" fmla="*/ 304800 h 1508760"/>
                  <a:gd name="connsiteX60-2727" fmla="*/ 777240 w 4130040"/>
                  <a:gd name="connsiteY60-2728" fmla="*/ 259080 h 1508760"/>
                  <a:gd name="connsiteX61-2729" fmla="*/ 205740 w 4130040"/>
                  <a:gd name="connsiteY61-2730" fmla="*/ 327660 h 1508760"/>
                  <a:gd name="connsiteX62-2731" fmla="*/ 236220 w 4130040"/>
                  <a:gd name="connsiteY62-2732" fmla="*/ 449580 h 1508760"/>
                  <a:gd name="connsiteX63-2733" fmla="*/ 419100 w 4130040"/>
                  <a:gd name="connsiteY63-2734" fmla="*/ 426720 h 1508760"/>
                  <a:gd name="connsiteX64-2735" fmla="*/ 0 w 4130040"/>
                  <a:gd name="connsiteY64-2736" fmla="*/ 1059180 h 1508760"/>
                  <a:gd name="connsiteX0-2737" fmla="*/ 0 w 4130040"/>
                  <a:gd name="connsiteY0-2738" fmla="*/ 1059180 h 1508760"/>
                  <a:gd name="connsiteX1-2739" fmla="*/ 289560 w 4130040"/>
                  <a:gd name="connsiteY1-2740" fmla="*/ 998220 h 1508760"/>
                  <a:gd name="connsiteX2-2741" fmla="*/ 304800 w 4130040"/>
                  <a:gd name="connsiteY2-2742" fmla="*/ 1310640 h 1508760"/>
                  <a:gd name="connsiteX3-2743" fmla="*/ 236220 w 4130040"/>
                  <a:gd name="connsiteY3-2744" fmla="*/ 1447800 h 1508760"/>
                  <a:gd name="connsiteX4-2745" fmla="*/ 662940 w 4130040"/>
                  <a:gd name="connsiteY4-2746" fmla="*/ 1463040 h 1508760"/>
                  <a:gd name="connsiteX5-2747" fmla="*/ 982980 w 4130040"/>
                  <a:gd name="connsiteY5-2748" fmla="*/ 1386840 h 1508760"/>
                  <a:gd name="connsiteX6-2749" fmla="*/ 1158240 w 4130040"/>
                  <a:gd name="connsiteY6-2750" fmla="*/ 1508760 h 1508760"/>
                  <a:gd name="connsiteX7-2751" fmla="*/ 1226820 w 4130040"/>
                  <a:gd name="connsiteY7-2752" fmla="*/ 1470660 h 1508760"/>
                  <a:gd name="connsiteX8-2753" fmla="*/ 1242060 w 4130040"/>
                  <a:gd name="connsiteY8-2754" fmla="*/ 1386840 h 1508760"/>
                  <a:gd name="connsiteX9-2755" fmla="*/ 1402080 w 4130040"/>
                  <a:gd name="connsiteY9-2756" fmla="*/ 1455420 h 1508760"/>
                  <a:gd name="connsiteX10-2757" fmla="*/ 1409700 w 4130040"/>
                  <a:gd name="connsiteY10-2758" fmla="*/ 1386840 h 1508760"/>
                  <a:gd name="connsiteX11-2759" fmla="*/ 1501140 w 4130040"/>
                  <a:gd name="connsiteY11-2760" fmla="*/ 1478280 h 1508760"/>
                  <a:gd name="connsiteX12-2761" fmla="*/ 1600200 w 4130040"/>
                  <a:gd name="connsiteY12-2762" fmla="*/ 1455420 h 1508760"/>
                  <a:gd name="connsiteX13-2763" fmla="*/ 1828800 w 4130040"/>
                  <a:gd name="connsiteY13-2764" fmla="*/ 1417320 h 1508760"/>
                  <a:gd name="connsiteX14-2765" fmla="*/ 1950720 w 4130040"/>
                  <a:gd name="connsiteY14-2766" fmla="*/ 1447800 h 1508760"/>
                  <a:gd name="connsiteX15-2767" fmla="*/ 4130040 w 4130040"/>
                  <a:gd name="connsiteY15-2768" fmla="*/ 1440180 h 1508760"/>
                  <a:gd name="connsiteX16-2769" fmla="*/ 4069080 w 4130040"/>
                  <a:gd name="connsiteY16-2770" fmla="*/ 1310640 h 1508760"/>
                  <a:gd name="connsiteX17-2771" fmla="*/ 4099560 w 4130040"/>
                  <a:gd name="connsiteY17-2772" fmla="*/ 1226820 h 1508760"/>
                  <a:gd name="connsiteX18-2773" fmla="*/ 4053840 w 4130040"/>
                  <a:gd name="connsiteY18-2774" fmla="*/ 1043940 h 1508760"/>
                  <a:gd name="connsiteX19-2775" fmla="*/ 4099560 w 4130040"/>
                  <a:gd name="connsiteY19-2776" fmla="*/ 853440 h 1508760"/>
                  <a:gd name="connsiteX20-2777" fmla="*/ 4030980 w 4130040"/>
                  <a:gd name="connsiteY20-2778" fmla="*/ 792480 h 1508760"/>
                  <a:gd name="connsiteX21-2779" fmla="*/ 3688080 w 4130040"/>
                  <a:gd name="connsiteY21-2780" fmla="*/ 815340 h 1508760"/>
                  <a:gd name="connsiteX22-2781" fmla="*/ 3566160 w 4130040"/>
                  <a:gd name="connsiteY22-2782" fmla="*/ 876300 h 1508760"/>
                  <a:gd name="connsiteX23-2783" fmla="*/ 3345180 w 4130040"/>
                  <a:gd name="connsiteY23-2784" fmla="*/ 792480 h 1508760"/>
                  <a:gd name="connsiteX24-2785" fmla="*/ 3192780 w 4130040"/>
                  <a:gd name="connsiteY24-2786" fmla="*/ 876300 h 1508760"/>
                  <a:gd name="connsiteX25-2787" fmla="*/ 3131820 w 4130040"/>
                  <a:gd name="connsiteY25-2788" fmla="*/ 883920 h 1508760"/>
                  <a:gd name="connsiteX26-2789" fmla="*/ 3131820 w 4130040"/>
                  <a:gd name="connsiteY26-2790" fmla="*/ 807720 h 1508760"/>
                  <a:gd name="connsiteX27-2791" fmla="*/ 2994660 w 4130040"/>
                  <a:gd name="connsiteY27-2792" fmla="*/ 830580 h 1508760"/>
                  <a:gd name="connsiteX28-2793" fmla="*/ 2964180 w 4130040"/>
                  <a:gd name="connsiteY28-2794" fmla="*/ 937260 h 1508760"/>
                  <a:gd name="connsiteX29-2795" fmla="*/ 2933700 w 4130040"/>
                  <a:gd name="connsiteY29-2796" fmla="*/ 792480 h 1508760"/>
                  <a:gd name="connsiteX30-2797" fmla="*/ 2415540 w 4130040"/>
                  <a:gd name="connsiteY30-2798" fmla="*/ 800100 h 1508760"/>
                  <a:gd name="connsiteX31-2799" fmla="*/ 1356360 w 4130040"/>
                  <a:gd name="connsiteY31-2800" fmla="*/ 792480 h 1508760"/>
                  <a:gd name="connsiteX32-2801" fmla="*/ 1485900 w 4130040"/>
                  <a:gd name="connsiteY32-2802" fmla="*/ 762000 h 1508760"/>
                  <a:gd name="connsiteX33-2803" fmla="*/ 1935480 w 4130040"/>
                  <a:gd name="connsiteY33-2804" fmla="*/ 708660 h 1508760"/>
                  <a:gd name="connsiteX34-2805" fmla="*/ 3058477 w 4130040"/>
                  <a:gd name="connsiteY34-2806" fmla="*/ 521969 h 1508760"/>
                  <a:gd name="connsiteX35-2807" fmla="*/ 2705100 w 4130040"/>
                  <a:gd name="connsiteY35-2808" fmla="*/ 518160 h 1508760"/>
                  <a:gd name="connsiteX36-2809" fmla="*/ 2560320 w 4130040"/>
                  <a:gd name="connsiteY36-2810" fmla="*/ 358140 h 1508760"/>
                  <a:gd name="connsiteX37-2811" fmla="*/ 2663190 w 4130040"/>
                  <a:gd name="connsiteY37-2812" fmla="*/ 318135 h 1508760"/>
                  <a:gd name="connsiteX38-2813" fmla="*/ 2666047 w 4130040"/>
                  <a:gd name="connsiteY38-2814" fmla="*/ 246221 h 1508760"/>
                  <a:gd name="connsiteX39-2815" fmla="*/ 2560320 w 4130040"/>
                  <a:gd name="connsiteY39-2816" fmla="*/ 238125 h 1508760"/>
                  <a:gd name="connsiteX40-2817" fmla="*/ 2624614 w 4130040"/>
                  <a:gd name="connsiteY40-2818" fmla="*/ 147161 h 1508760"/>
                  <a:gd name="connsiteX41-2819" fmla="*/ 2733674 w 4130040"/>
                  <a:gd name="connsiteY41-2820" fmla="*/ 70962 h 1508760"/>
                  <a:gd name="connsiteX42-2821" fmla="*/ 2644140 w 4130040"/>
                  <a:gd name="connsiteY42-2822" fmla="*/ 68580 h 1508760"/>
                  <a:gd name="connsiteX43-2823" fmla="*/ 2644140 w 4130040"/>
                  <a:gd name="connsiteY43-2824" fmla="*/ 0 h 1508760"/>
                  <a:gd name="connsiteX44-2825" fmla="*/ 2434590 w 4130040"/>
                  <a:gd name="connsiteY44-2826" fmla="*/ 22384 h 1508760"/>
                  <a:gd name="connsiteX45-2827" fmla="*/ 2317433 w 4130040"/>
                  <a:gd name="connsiteY45-2828" fmla="*/ 19050 h 1508760"/>
                  <a:gd name="connsiteX46-2829" fmla="*/ 2255520 w 4130040"/>
                  <a:gd name="connsiteY46-2830" fmla="*/ 47624 h 1508760"/>
                  <a:gd name="connsiteX47-2831" fmla="*/ 2048827 w 4130040"/>
                  <a:gd name="connsiteY47-2832" fmla="*/ 57150 h 1508760"/>
                  <a:gd name="connsiteX48-2833" fmla="*/ 2049780 w 4130040"/>
                  <a:gd name="connsiteY48-2834" fmla="*/ 175260 h 1508760"/>
                  <a:gd name="connsiteX49-2835" fmla="*/ 1943100 w 4130040"/>
                  <a:gd name="connsiteY49-2836" fmla="*/ 137160 h 1508760"/>
                  <a:gd name="connsiteX50-2837" fmla="*/ 1473994 w 4130040"/>
                  <a:gd name="connsiteY50-2838" fmla="*/ 213836 h 1508760"/>
                  <a:gd name="connsiteX51-2839" fmla="*/ 1457801 w 4130040"/>
                  <a:gd name="connsiteY51-2840" fmla="*/ 273843 h 1508760"/>
                  <a:gd name="connsiteX52-2841" fmla="*/ 1348740 w 4130040"/>
                  <a:gd name="connsiteY52-2842" fmla="*/ 243840 h 1508760"/>
                  <a:gd name="connsiteX53-2843" fmla="*/ 1295400 w 4130040"/>
                  <a:gd name="connsiteY53-2844" fmla="*/ 236220 h 1508760"/>
                  <a:gd name="connsiteX54-2845" fmla="*/ 1249680 w 4130040"/>
                  <a:gd name="connsiteY54-2846" fmla="*/ 190500 h 1508760"/>
                  <a:gd name="connsiteX55-2847" fmla="*/ 1112520 w 4130040"/>
                  <a:gd name="connsiteY55-2848" fmla="*/ 243840 h 1508760"/>
                  <a:gd name="connsiteX56-2849" fmla="*/ 1021080 w 4130040"/>
                  <a:gd name="connsiteY56-2850" fmla="*/ 297180 h 1508760"/>
                  <a:gd name="connsiteX57-2851" fmla="*/ 967740 w 4130040"/>
                  <a:gd name="connsiteY57-2852" fmla="*/ 266700 h 1508760"/>
                  <a:gd name="connsiteX58-2853" fmla="*/ 861060 w 4130040"/>
                  <a:gd name="connsiteY58-2854" fmla="*/ 228600 h 1508760"/>
                  <a:gd name="connsiteX59-2855" fmla="*/ 838200 w 4130040"/>
                  <a:gd name="connsiteY59-2856" fmla="*/ 304800 h 1508760"/>
                  <a:gd name="connsiteX60-2857" fmla="*/ 777240 w 4130040"/>
                  <a:gd name="connsiteY60-2858" fmla="*/ 259080 h 1508760"/>
                  <a:gd name="connsiteX61-2859" fmla="*/ 205740 w 4130040"/>
                  <a:gd name="connsiteY61-2860" fmla="*/ 327660 h 1508760"/>
                  <a:gd name="connsiteX62-2861" fmla="*/ 236220 w 4130040"/>
                  <a:gd name="connsiteY62-2862" fmla="*/ 449580 h 1508760"/>
                  <a:gd name="connsiteX63-2863" fmla="*/ 419100 w 4130040"/>
                  <a:gd name="connsiteY63-2864" fmla="*/ 426720 h 1508760"/>
                  <a:gd name="connsiteX64-2865" fmla="*/ 0 w 4130040"/>
                  <a:gd name="connsiteY64-2866" fmla="*/ 1059180 h 1508760"/>
                  <a:gd name="connsiteX0-2867" fmla="*/ 0 w 4130040"/>
                  <a:gd name="connsiteY0-2868" fmla="*/ 1059180 h 1508760"/>
                  <a:gd name="connsiteX1-2869" fmla="*/ 289560 w 4130040"/>
                  <a:gd name="connsiteY1-2870" fmla="*/ 998220 h 1508760"/>
                  <a:gd name="connsiteX2-2871" fmla="*/ 304800 w 4130040"/>
                  <a:gd name="connsiteY2-2872" fmla="*/ 1310640 h 1508760"/>
                  <a:gd name="connsiteX3-2873" fmla="*/ 236220 w 4130040"/>
                  <a:gd name="connsiteY3-2874" fmla="*/ 1447800 h 1508760"/>
                  <a:gd name="connsiteX4-2875" fmla="*/ 662940 w 4130040"/>
                  <a:gd name="connsiteY4-2876" fmla="*/ 1463040 h 1508760"/>
                  <a:gd name="connsiteX5-2877" fmla="*/ 982980 w 4130040"/>
                  <a:gd name="connsiteY5-2878" fmla="*/ 1386840 h 1508760"/>
                  <a:gd name="connsiteX6-2879" fmla="*/ 1158240 w 4130040"/>
                  <a:gd name="connsiteY6-2880" fmla="*/ 1508760 h 1508760"/>
                  <a:gd name="connsiteX7-2881" fmla="*/ 1226820 w 4130040"/>
                  <a:gd name="connsiteY7-2882" fmla="*/ 1470660 h 1508760"/>
                  <a:gd name="connsiteX8-2883" fmla="*/ 1242060 w 4130040"/>
                  <a:gd name="connsiteY8-2884" fmla="*/ 1386840 h 1508760"/>
                  <a:gd name="connsiteX9-2885" fmla="*/ 1402080 w 4130040"/>
                  <a:gd name="connsiteY9-2886" fmla="*/ 1455420 h 1508760"/>
                  <a:gd name="connsiteX10-2887" fmla="*/ 1409700 w 4130040"/>
                  <a:gd name="connsiteY10-2888" fmla="*/ 1386840 h 1508760"/>
                  <a:gd name="connsiteX11-2889" fmla="*/ 1501140 w 4130040"/>
                  <a:gd name="connsiteY11-2890" fmla="*/ 1478280 h 1508760"/>
                  <a:gd name="connsiteX12-2891" fmla="*/ 1600200 w 4130040"/>
                  <a:gd name="connsiteY12-2892" fmla="*/ 1455420 h 1508760"/>
                  <a:gd name="connsiteX13-2893" fmla="*/ 1828800 w 4130040"/>
                  <a:gd name="connsiteY13-2894" fmla="*/ 1417320 h 1508760"/>
                  <a:gd name="connsiteX14-2895" fmla="*/ 1950720 w 4130040"/>
                  <a:gd name="connsiteY14-2896" fmla="*/ 1447800 h 1508760"/>
                  <a:gd name="connsiteX15-2897" fmla="*/ 4130040 w 4130040"/>
                  <a:gd name="connsiteY15-2898" fmla="*/ 1440180 h 1508760"/>
                  <a:gd name="connsiteX16-2899" fmla="*/ 4069080 w 4130040"/>
                  <a:gd name="connsiteY16-2900" fmla="*/ 1310640 h 1508760"/>
                  <a:gd name="connsiteX17-2901" fmla="*/ 4099560 w 4130040"/>
                  <a:gd name="connsiteY17-2902" fmla="*/ 1226820 h 1508760"/>
                  <a:gd name="connsiteX18-2903" fmla="*/ 4053840 w 4130040"/>
                  <a:gd name="connsiteY18-2904" fmla="*/ 1043940 h 1508760"/>
                  <a:gd name="connsiteX19-2905" fmla="*/ 4099560 w 4130040"/>
                  <a:gd name="connsiteY19-2906" fmla="*/ 853440 h 1508760"/>
                  <a:gd name="connsiteX20-2907" fmla="*/ 4030980 w 4130040"/>
                  <a:gd name="connsiteY20-2908" fmla="*/ 792480 h 1508760"/>
                  <a:gd name="connsiteX21-2909" fmla="*/ 3688080 w 4130040"/>
                  <a:gd name="connsiteY21-2910" fmla="*/ 815340 h 1508760"/>
                  <a:gd name="connsiteX22-2911" fmla="*/ 3566160 w 4130040"/>
                  <a:gd name="connsiteY22-2912" fmla="*/ 876300 h 1508760"/>
                  <a:gd name="connsiteX23-2913" fmla="*/ 3345180 w 4130040"/>
                  <a:gd name="connsiteY23-2914" fmla="*/ 792480 h 1508760"/>
                  <a:gd name="connsiteX24-2915" fmla="*/ 3192780 w 4130040"/>
                  <a:gd name="connsiteY24-2916" fmla="*/ 876300 h 1508760"/>
                  <a:gd name="connsiteX25-2917" fmla="*/ 3131820 w 4130040"/>
                  <a:gd name="connsiteY25-2918" fmla="*/ 883920 h 1508760"/>
                  <a:gd name="connsiteX26-2919" fmla="*/ 3131820 w 4130040"/>
                  <a:gd name="connsiteY26-2920" fmla="*/ 807720 h 1508760"/>
                  <a:gd name="connsiteX27-2921" fmla="*/ 2994660 w 4130040"/>
                  <a:gd name="connsiteY27-2922" fmla="*/ 830580 h 1508760"/>
                  <a:gd name="connsiteX28-2923" fmla="*/ 2964180 w 4130040"/>
                  <a:gd name="connsiteY28-2924" fmla="*/ 937260 h 1508760"/>
                  <a:gd name="connsiteX29-2925" fmla="*/ 2933700 w 4130040"/>
                  <a:gd name="connsiteY29-2926" fmla="*/ 792480 h 1508760"/>
                  <a:gd name="connsiteX30-2927" fmla="*/ 2415540 w 4130040"/>
                  <a:gd name="connsiteY30-2928" fmla="*/ 800100 h 1508760"/>
                  <a:gd name="connsiteX31-2929" fmla="*/ 1356360 w 4130040"/>
                  <a:gd name="connsiteY31-2930" fmla="*/ 792480 h 1508760"/>
                  <a:gd name="connsiteX32-2931" fmla="*/ 1485900 w 4130040"/>
                  <a:gd name="connsiteY32-2932" fmla="*/ 762000 h 1508760"/>
                  <a:gd name="connsiteX33-2933" fmla="*/ 1935480 w 4130040"/>
                  <a:gd name="connsiteY33-2934" fmla="*/ 708660 h 1508760"/>
                  <a:gd name="connsiteX34-2935" fmla="*/ 3058477 w 4130040"/>
                  <a:gd name="connsiteY34-2936" fmla="*/ 521969 h 1508760"/>
                  <a:gd name="connsiteX35-2937" fmla="*/ 2705100 w 4130040"/>
                  <a:gd name="connsiteY35-2938" fmla="*/ 518160 h 1508760"/>
                  <a:gd name="connsiteX36-2939" fmla="*/ 2560320 w 4130040"/>
                  <a:gd name="connsiteY36-2940" fmla="*/ 358140 h 1508760"/>
                  <a:gd name="connsiteX37-2941" fmla="*/ 2663190 w 4130040"/>
                  <a:gd name="connsiteY37-2942" fmla="*/ 318135 h 1508760"/>
                  <a:gd name="connsiteX38-2943" fmla="*/ 2666047 w 4130040"/>
                  <a:gd name="connsiteY38-2944" fmla="*/ 246221 h 1508760"/>
                  <a:gd name="connsiteX39-2945" fmla="*/ 2560320 w 4130040"/>
                  <a:gd name="connsiteY39-2946" fmla="*/ 238125 h 1508760"/>
                  <a:gd name="connsiteX40-2947" fmla="*/ 2624614 w 4130040"/>
                  <a:gd name="connsiteY40-2948" fmla="*/ 147161 h 1508760"/>
                  <a:gd name="connsiteX41-2949" fmla="*/ 2733674 w 4130040"/>
                  <a:gd name="connsiteY41-2950" fmla="*/ 70962 h 1508760"/>
                  <a:gd name="connsiteX42-2951" fmla="*/ 2644140 w 4130040"/>
                  <a:gd name="connsiteY42-2952" fmla="*/ 68580 h 1508760"/>
                  <a:gd name="connsiteX43-2953" fmla="*/ 2644140 w 4130040"/>
                  <a:gd name="connsiteY43-2954" fmla="*/ 0 h 1508760"/>
                  <a:gd name="connsiteX44-2955" fmla="*/ 2434590 w 4130040"/>
                  <a:gd name="connsiteY44-2956" fmla="*/ 22384 h 1508760"/>
                  <a:gd name="connsiteX45-2957" fmla="*/ 2317433 w 4130040"/>
                  <a:gd name="connsiteY45-2958" fmla="*/ 19050 h 1508760"/>
                  <a:gd name="connsiteX46-2959" fmla="*/ 2255520 w 4130040"/>
                  <a:gd name="connsiteY46-2960" fmla="*/ 47624 h 1508760"/>
                  <a:gd name="connsiteX47-2961" fmla="*/ 2048827 w 4130040"/>
                  <a:gd name="connsiteY47-2962" fmla="*/ 57150 h 1508760"/>
                  <a:gd name="connsiteX48-2963" fmla="*/ 2049780 w 4130040"/>
                  <a:gd name="connsiteY48-2964" fmla="*/ 175260 h 1508760"/>
                  <a:gd name="connsiteX49-2965" fmla="*/ 1943100 w 4130040"/>
                  <a:gd name="connsiteY49-2966" fmla="*/ 137160 h 1508760"/>
                  <a:gd name="connsiteX50-2967" fmla="*/ 1473994 w 4130040"/>
                  <a:gd name="connsiteY50-2968" fmla="*/ 213836 h 1508760"/>
                  <a:gd name="connsiteX51-2969" fmla="*/ 1457801 w 4130040"/>
                  <a:gd name="connsiteY51-2970" fmla="*/ 273843 h 1508760"/>
                  <a:gd name="connsiteX52-2971" fmla="*/ 1348740 w 4130040"/>
                  <a:gd name="connsiteY52-2972" fmla="*/ 243840 h 1508760"/>
                  <a:gd name="connsiteX53-2973" fmla="*/ 1295400 w 4130040"/>
                  <a:gd name="connsiteY53-2974" fmla="*/ 236220 h 1508760"/>
                  <a:gd name="connsiteX54-2975" fmla="*/ 1249680 w 4130040"/>
                  <a:gd name="connsiteY54-2976" fmla="*/ 190500 h 1508760"/>
                  <a:gd name="connsiteX55-2977" fmla="*/ 1112520 w 4130040"/>
                  <a:gd name="connsiteY55-2978" fmla="*/ 250984 h 1508760"/>
                  <a:gd name="connsiteX56-2979" fmla="*/ 1021080 w 4130040"/>
                  <a:gd name="connsiteY56-2980" fmla="*/ 297180 h 1508760"/>
                  <a:gd name="connsiteX57-2981" fmla="*/ 967740 w 4130040"/>
                  <a:gd name="connsiteY57-2982" fmla="*/ 266700 h 1508760"/>
                  <a:gd name="connsiteX58-2983" fmla="*/ 861060 w 4130040"/>
                  <a:gd name="connsiteY58-2984" fmla="*/ 228600 h 1508760"/>
                  <a:gd name="connsiteX59-2985" fmla="*/ 838200 w 4130040"/>
                  <a:gd name="connsiteY59-2986" fmla="*/ 304800 h 1508760"/>
                  <a:gd name="connsiteX60-2987" fmla="*/ 777240 w 4130040"/>
                  <a:gd name="connsiteY60-2988" fmla="*/ 259080 h 1508760"/>
                  <a:gd name="connsiteX61-2989" fmla="*/ 205740 w 4130040"/>
                  <a:gd name="connsiteY61-2990" fmla="*/ 327660 h 1508760"/>
                  <a:gd name="connsiteX62-2991" fmla="*/ 236220 w 4130040"/>
                  <a:gd name="connsiteY62-2992" fmla="*/ 449580 h 1508760"/>
                  <a:gd name="connsiteX63-2993" fmla="*/ 419100 w 4130040"/>
                  <a:gd name="connsiteY63-2994" fmla="*/ 426720 h 1508760"/>
                  <a:gd name="connsiteX64-2995" fmla="*/ 0 w 4130040"/>
                  <a:gd name="connsiteY64-2996" fmla="*/ 1059180 h 1508760"/>
                  <a:gd name="connsiteX0-2997" fmla="*/ 0 w 4130040"/>
                  <a:gd name="connsiteY0-2998" fmla="*/ 1059180 h 1508760"/>
                  <a:gd name="connsiteX1-2999" fmla="*/ 289560 w 4130040"/>
                  <a:gd name="connsiteY1-3000" fmla="*/ 998220 h 1508760"/>
                  <a:gd name="connsiteX2-3001" fmla="*/ 304800 w 4130040"/>
                  <a:gd name="connsiteY2-3002" fmla="*/ 1310640 h 1508760"/>
                  <a:gd name="connsiteX3-3003" fmla="*/ 236220 w 4130040"/>
                  <a:gd name="connsiteY3-3004" fmla="*/ 1447800 h 1508760"/>
                  <a:gd name="connsiteX4-3005" fmla="*/ 662940 w 4130040"/>
                  <a:gd name="connsiteY4-3006" fmla="*/ 1463040 h 1508760"/>
                  <a:gd name="connsiteX5-3007" fmla="*/ 982980 w 4130040"/>
                  <a:gd name="connsiteY5-3008" fmla="*/ 1386840 h 1508760"/>
                  <a:gd name="connsiteX6-3009" fmla="*/ 1158240 w 4130040"/>
                  <a:gd name="connsiteY6-3010" fmla="*/ 1508760 h 1508760"/>
                  <a:gd name="connsiteX7-3011" fmla="*/ 1226820 w 4130040"/>
                  <a:gd name="connsiteY7-3012" fmla="*/ 1470660 h 1508760"/>
                  <a:gd name="connsiteX8-3013" fmla="*/ 1242060 w 4130040"/>
                  <a:gd name="connsiteY8-3014" fmla="*/ 1386840 h 1508760"/>
                  <a:gd name="connsiteX9-3015" fmla="*/ 1402080 w 4130040"/>
                  <a:gd name="connsiteY9-3016" fmla="*/ 1455420 h 1508760"/>
                  <a:gd name="connsiteX10-3017" fmla="*/ 1409700 w 4130040"/>
                  <a:gd name="connsiteY10-3018" fmla="*/ 1386840 h 1508760"/>
                  <a:gd name="connsiteX11-3019" fmla="*/ 1501140 w 4130040"/>
                  <a:gd name="connsiteY11-3020" fmla="*/ 1478280 h 1508760"/>
                  <a:gd name="connsiteX12-3021" fmla="*/ 1600200 w 4130040"/>
                  <a:gd name="connsiteY12-3022" fmla="*/ 1455420 h 1508760"/>
                  <a:gd name="connsiteX13-3023" fmla="*/ 1828800 w 4130040"/>
                  <a:gd name="connsiteY13-3024" fmla="*/ 1417320 h 1508760"/>
                  <a:gd name="connsiteX14-3025" fmla="*/ 1950720 w 4130040"/>
                  <a:gd name="connsiteY14-3026" fmla="*/ 1447800 h 1508760"/>
                  <a:gd name="connsiteX15-3027" fmla="*/ 4130040 w 4130040"/>
                  <a:gd name="connsiteY15-3028" fmla="*/ 1440180 h 1508760"/>
                  <a:gd name="connsiteX16-3029" fmla="*/ 4069080 w 4130040"/>
                  <a:gd name="connsiteY16-3030" fmla="*/ 1310640 h 1508760"/>
                  <a:gd name="connsiteX17-3031" fmla="*/ 4099560 w 4130040"/>
                  <a:gd name="connsiteY17-3032" fmla="*/ 1226820 h 1508760"/>
                  <a:gd name="connsiteX18-3033" fmla="*/ 4053840 w 4130040"/>
                  <a:gd name="connsiteY18-3034" fmla="*/ 1043940 h 1508760"/>
                  <a:gd name="connsiteX19-3035" fmla="*/ 4099560 w 4130040"/>
                  <a:gd name="connsiteY19-3036" fmla="*/ 853440 h 1508760"/>
                  <a:gd name="connsiteX20-3037" fmla="*/ 4030980 w 4130040"/>
                  <a:gd name="connsiteY20-3038" fmla="*/ 792480 h 1508760"/>
                  <a:gd name="connsiteX21-3039" fmla="*/ 3688080 w 4130040"/>
                  <a:gd name="connsiteY21-3040" fmla="*/ 815340 h 1508760"/>
                  <a:gd name="connsiteX22-3041" fmla="*/ 3566160 w 4130040"/>
                  <a:gd name="connsiteY22-3042" fmla="*/ 876300 h 1508760"/>
                  <a:gd name="connsiteX23-3043" fmla="*/ 3345180 w 4130040"/>
                  <a:gd name="connsiteY23-3044" fmla="*/ 792480 h 1508760"/>
                  <a:gd name="connsiteX24-3045" fmla="*/ 3192780 w 4130040"/>
                  <a:gd name="connsiteY24-3046" fmla="*/ 876300 h 1508760"/>
                  <a:gd name="connsiteX25-3047" fmla="*/ 3131820 w 4130040"/>
                  <a:gd name="connsiteY25-3048" fmla="*/ 883920 h 1508760"/>
                  <a:gd name="connsiteX26-3049" fmla="*/ 3131820 w 4130040"/>
                  <a:gd name="connsiteY26-3050" fmla="*/ 807720 h 1508760"/>
                  <a:gd name="connsiteX27-3051" fmla="*/ 2994660 w 4130040"/>
                  <a:gd name="connsiteY27-3052" fmla="*/ 830580 h 1508760"/>
                  <a:gd name="connsiteX28-3053" fmla="*/ 2964180 w 4130040"/>
                  <a:gd name="connsiteY28-3054" fmla="*/ 937260 h 1508760"/>
                  <a:gd name="connsiteX29-3055" fmla="*/ 2933700 w 4130040"/>
                  <a:gd name="connsiteY29-3056" fmla="*/ 792480 h 1508760"/>
                  <a:gd name="connsiteX30-3057" fmla="*/ 2415540 w 4130040"/>
                  <a:gd name="connsiteY30-3058" fmla="*/ 800100 h 1508760"/>
                  <a:gd name="connsiteX31-3059" fmla="*/ 1356360 w 4130040"/>
                  <a:gd name="connsiteY31-3060" fmla="*/ 792480 h 1508760"/>
                  <a:gd name="connsiteX32-3061" fmla="*/ 1485900 w 4130040"/>
                  <a:gd name="connsiteY32-3062" fmla="*/ 762000 h 1508760"/>
                  <a:gd name="connsiteX33-3063" fmla="*/ 1935480 w 4130040"/>
                  <a:gd name="connsiteY33-3064" fmla="*/ 708660 h 1508760"/>
                  <a:gd name="connsiteX34-3065" fmla="*/ 3058477 w 4130040"/>
                  <a:gd name="connsiteY34-3066" fmla="*/ 521969 h 1508760"/>
                  <a:gd name="connsiteX35-3067" fmla="*/ 2705100 w 4130040"/>
                  <a:gd name="connsiteY35-3068" fmla="*/ 518160 h 1508760"/>
                  <a:gd name="connsiteX36-3069" fmla="*/ 2560320 w 4130040"/>
                  <a:gd name="connsiteY36-3070" fmla="*/ 358140 h 1508760"/>
                  <a:gd name="connsiteX37-3071" fmla="*/ 2663190 w 4130040"/>
                  <a:gd name="connsiteY37-3072" fmla="*/ 318135 h 1508760"/>
                  <a:gd name="connsiteX38-3073" fmla="*/ 2666047 w 4130040"/>
                  <a:gd name="connsiteY38-3074" fmla="*/ 246221 h 1508760"/>
                  <a:gd name="connsiteX39-3075" fmla="*/ 2560320 w 4130040"/>
                  <a:gd name="connsiteY39-3076" fmla="*/ 238125 h 1508760"/>
                  <a:gd name="connsiteX40-3077" fmla="*/ 2624614 w 4130040"/>
                  <a:gd name="connsiteY40-3078" fmla="*/ 147161 h 1508760"/>
                  <a:gd name="connsiteX41-3079" fmla="*/ 2733674 w 4130040"/>
                  <a:gd name="connsiteY41-3080" fmla="*/ 70962 h 1508760"/>
                  <a:gd name="connsiteX42-3081" fmla="*/ 2644140 w 4130040"/>
                  <a:gd name="connsiteY42-3082" fmla="*/ 68580 h 1508760"/>
                  <a:gd name="connsiteX43-3083" fmla="*/ 2644140 w 4130040"/>
                  <a:gd name="connsiteY43-3084" fmla="*/ 0 h 1508760"/>
                  <a:gd name="connsiteX44-3085" fmla="*/ 2434590 w 4130040"/>
                  <a:gd name="connsiteY44-3086" fmla="*/ 22384 h 1508760"/>
                  <a:gd name="connsiteX45-3087" fmla="*/ 2317433 w 4130040"/>
                  <a:gd name="connsiteY45-3088" fmla="*/ 19050 h 1508760"/>
                  <a:gd name="connsiteX46-3089" fmla="*/ 2255520 w 4130040"/>
                  <a:gd name="connsiteY46-3090" fmla="*/ 47624 h 1508760"/>
                  <a:gd name="connsiteX47-3091" fmla="*/ 2048827 w 4130040"/>
                  <a:gd name="connsiteY47-3092" fmla="*/ 57150 h 1508760"/>
                  <a:gd name="connsiteX48-3093" fmla="*/ 2049780 w 4130040"/>
                  <a:gd name="connsiteY48-3094" fmla="*/ 175260 h 1508760"/>
                  <a:gd name="connsiteX49-3095" fmla="*/ 1943100 w 4130040"/>
                  <a:gd name="connsiteY49-3096" fmla="*/ 137160 h 1508760"/>
                  <a:gd name="connsiteX50-3097" fmla="*/ 1473994 w 4130040"/>
                  <a:gd name="connsiteY50-3098" fmla="*/ 213836 h 1508760"/>
                  <a:gd name="connsiteX51-3099" fmla="*/ 1457801 w 4130040"/>
                  <a:gd name="connsiteY51-3100" fmla="*/ 273843 h 1508760"/>
                  <a:gd name="connsiteX52-3101" fmla="*/ 1348740 w 4130040"/>
                  <a:gd name="connsiteY52-3102" fmla="*/ 243840 h 1508760"/>
                  <a:gd name="connsiteX53-3103" fmla="*/ 1295400 w 4130040"/>
                  <a:gd name="connsiteY53-3104" fmla="*/ 236220 h 1508760"/>
                  <a:gd name="connsiteX54-3105" fmla="*/ 1249680 w 4130040"/>
                  <a:gd name="connsiteY54-3106" fmla="*/ 190500 h 1508760"/>
                  <a:gd name="connsiteX55-3107" fmla="*/ 1112520 w 4130040"/>
                  <a:gd name="connsiteY55-3108" fmla="*/ 250984 h 1508760"/>
                  <a:gd name="connsiteX56-3109" fmla="*/ 1021080 w 4130040"/>
                  <a:gd name="connsiteY56-3110" fmla="*/ 297180 h 1508760"/>
                  <a:gd name="connsiteX57-3111" fmla="*/ 967740 w 4130040"/>
                  <a:gd name="connsiteY57-3112" fmla="*/ 266700 h 1508760"/>
                  <a:gd name="connsiteX58-3113" fmla="*/ 861060 w 4130040"/>
                  <a:gd name="connsiteY58-3114" fmla="*/ 228600 h 1508760"/>
                  <a:gd name="connsiteX59-3115" fmla="*/ 838200 w 4130040"/>
                  <a:gd name="connsiteY59-3116" fmla="*/ 304800 h 1508760"/>
                  <a:gd name="connsiteX60-3117" fmla="*/ 777240 w 4130040"/>
                  <a:gd name="connsiteY60-3118" fmla="*/ 259080 h 1508760"/>
                  <a:gd name="connsiteX61-3119" fmla="*/ 205740 w 4130040"/>
                  <a:gd name="connsiteY61-3120" fmla="*/ 327660 h 1508760"/>
                  <a:gd name="connsiteX62-3121" fmla="*/ 236220 w 4130040"/>
                  <a:gd name="connsiteY62-3122" fmla="*/ 449580 h 1508760"/>
                  <a:gd name="connsiteX63-3123" fmla="*/ 419100 w 4130040"/>
                  <a:gd name="connsiteY63-3124" fmla="*/ 426720 h 1508760"/>
                  <a:gd name="connsiteX64-3125" fmla="*/ 0 w 4130040"/>
                  <a:gd name="connsiteY64-3126" fmla="*/ 1059180 h 1508760"/>
                  <a:gd name="connsiteX0-3127" fmla="*/ 0 w 4130040"/>
                  <a:gd name="connsiteY0-3128" fmla="*/ 1059180 h 1508760"/>
                  <a:gd name="connsiteX1-3129" fmla="*/ 289560 w 4130040"/>
                  <a:gd name="connsiteY1-3130" fmla="*/ 858520 h 1508760"/>
                  <a:gd name="connsiteX2-3131" fmla="*/ 304800 w 4130040"/>
                  <a:gd name="connsiteY2-3132" fmla="*/ 1310640 h 1508760"/>
                  <a:gd name="connsiteX3-3133" fmla="*/ 236220 w 4130040"/>
                  <a:gd name="connsiteY3-3134" fmla="*/ 1447800 h 1508760"/>
                  <a:gd name="connsiteX4-3135" fmla="*/ 662940 w 4130040"/>
                  <a:gd name="connsiteY4-3136" fmla="*/ 1463040 h 1508760"/>
                  <a:gd name="connsiteX5-3137" fmla="*/ 982980 w 4130040"/>
                  <a:gd name="connsiteY5-3138" fmla="*/ 1386840 h 1508760"/>
                  <a:gd name="connsiteX6-3139" fmla="*/ 1158240 w 4130040"/>
                  <a:gd name="connsiteY6-3140" fmla="*/ 1508760 h 1508760"/>
                  <a:gd name="connsiteX7-3141" fmla="*/ 1226820 w 4130040"/>
                  <a:gd name="connsiteY7-3142" fmla="*/ 1470660 h 1508760"/>
                  <a:gd name="connsiteX8-3143" fmla="*/ 1242060 w 4130040"/>
                  <a:gd name="connsiteY8-3144" fmla="*/ 1386840 h 1508760"/>
                  <a:gd name="connsiteX9-3145" fmla="*/ 1402080 w 4130040"/>
                  <a:gd name="connsiteY9-3146" fmla="*/ 1455420 h 1508760"/>
                  <a:gd name="connsiteX10-3147" fmla="*/ 1409700 w 4130040"/>
                  <a:gd name="connsiteY10-3148" fmla="*/ 1386840 h 1508760"/>
                  <a:gd name="connsiteX11-3149" fmla="*/ 1501140 w 4130040"/>
                  <a:gd name="connsiteY11-3150" fmla="*/ 1478280 h 1508760"/>
                  <a:gd name="connsiteX12-3151" fmla="*/ 1600200 w 4130040"/>
                  <a:gd name="connsiteY12-3152" fmla="*/ 1455420 h 1508760"/>
                  <a:gd name="connsiteX13-3153" fmla="*/ 1828800 w 4130040"/>
                  <a:gd name="connsiteY13-3154" fmla="*/ 1417320 h 1508760"/>
                  <a:gd name="connsiteX14-3155" fmla="*/ 1950720 w 4130040"/>
                  <a:gd name="connsiteY14-3156" fmla="*/ 1447800 h 1508760"/>
                  <a:gd name="connsiteX15-3157" fmla="*/ 4130040 w 4130040"/>
                  <a:gd name="connsiteY15-3158" fmla="*/ 1440180 h 1508760"/>
                  <a:gd name="connsiteX16-3159" fmla="*/ 4069080 w 4130040"/>
                  <a:gd name="connsiteY16-3160" fmla="*/ 1310640 h 1508760"/>
                  <a:gd name="connsiteX17-3161" fmla="*/ 4099560 w 4130040"/>
                  <a:gd name="connsiteY17-3162" fmla="*/ 1226820 h 1508760"/>
                  <a:gd name="connsiteX18-3163" fmla="*/ 4053840 w 4130040"/>
                  <a:gd name="connsiteY18-3164" fmla="*/ 1043940 h 1508760"/>
                  <a:gd name="connsiteX19-3165" fmla="*/ 4099560 w 4130040"/>
                  <a:gd name="connsiteY19-3166" fmla="*/ 853440 h 1508760"/>
                  <a:gd name="connsiteX20-3167" fmla="*/ 4030980 w 4130040"/>
                  <a:gd name="connsiteY20-3168" fmla="*/ 792480 h 1508760"/>
                  <a:gd name="connsiteX21-3169" fmla="*/ 3688080 w 4130040"/>
                  <a:gd name="connsiteY21-3170" fmla="*/ 815340 h 1508760"/>
                  <a:gd name="connsiteX22-3171" fmla="*/ 3566160 w 4130040"/>
                  <a:gd name="connsiteY22-3172" fmla="*/ 876300 h 1508760"/>
                  <a:gd name="connsiteX23-3173" fmla="*/ 3345180 w 4130040"/>
                  <a:gd name="connsiteY23-3174" fmla="*/ 792480 h 1508760"/>
                  <a:gd name="connsiteX24-3175" fmla="*/ 3192780 w 4130040"/>
                  <a:gd name="connsiteY24-3176" fmla="*/ 876300 h 1508760"/>
                  <a:gd name="connsiteX25-3177" fmla="*/ 3131820 w 4130040"/>
                  <a:gd name="connsiteY25-3178" fmla="*/ 883920 h 1508760"/>
                  <a:gd name="connsiteX26-3179" fmla="*/ 3131820 w 4130040"/>
                  <a:gd name="connsiteY26-3180" fmla="*/ 807720 h 1508760"/>
                  <a:gd name="connsiteX27-3181" fmla="*/ 2994660 w 4130040"/>
                  <a:gd name="connsiteY27-3182" fmla="*/ 830580 h 1508760"/>
                  <a:gd name="connsiteX28-3183" fmla="*/ 2964180 w 4130040"/>
                  <a:gd name="connsiteY28-3184" fmla="*/ 937260 h 1508760"/>
                  <a:gd name="connsiteX29-3185" fmla="*/ 2933700 w 4130040"/>
                  <a:gd name="connsiteY29-3186" fmla="*/ 792480 h 1508760"/>
                  <a:gd name="connsiteX30-3187" fmla="*/ 2415540 w 4130040"/>
                  <a:gd name="connsiteY30-3188" fmla="*/ 800100 h 1508760"/>
                  <a:gd name="connsiteX31-3189" fmla="*/ 1356360 w 4130040"/>
                  <a:gd name="connsiteY31-3190" fmla="*/ 792480 h 1508760"/>
                  <a:gd name="connsiteX32-3191" fmla="*/ 1485900 w 4130040"/>
                  <a:gd name="connsiteY32-3192" fmla="*/ 762000 h 1508760"/>
                  <a:gd name="connsiteX33-3193" fmla="*/ 1935480 w 4130040"/>
                  <a:gd name="connsiteY33-3194" fmla="*/ 708660 h 1508760"/>
                  <a:gd name="connsiteX34-3195" fmla="*/ 3058477 w 4130040"/>
                  <a:gd name="connsiteY34-3196" fmla="*/ 521969 h 1508760"/>
                  <a:gd name="connsiteX35-3197" fmla="*/ 2705100 w 4130040"/>
                  <a:gd name="connsiteY35-3198" fmla="*/ 518160 h 1508760"/>
                  <a:gd name="connsiteX36-3199" fmla="*/ 2560320 w 4130040"/>
                  <a:gd name="connsiteY36-3200" fmla="*/ 358140 h 1508760"/>
                  <a:gd name="connsiteX37-3201" fmla="*/ 2663190 w 4130040"/>
                  <a:gd name="connsiteY37-3202" fmla="*/ 318135 h 1508760"/>
                  <a:gd name="connsiteX38-3203" fmla="*/ 2666047 w 4130040"/>
                  <a:gd name="connsiteY38-3204" fmla="*/ 246221 h 1508760"/>
                  <a:gd name="connsiteX39-3205" fmla="*/ 2560320 w 4130040"/>
                  <a:gd name="connsiteY39-3206" fmla="*/ 238125 h 1508760"/>
                  <a:gd name="connsiteX40-3207" fmla="*/ 2624614 w 4130040"/>
                  <a:gd name="connsiteY40-3208" fmla="*/ 147161 h 1508760"/>
                  <a:gd name="connsiteX41-3209" fmla="*/ 2733674 w 4130040"/>
                  <a:gd name="connsiteY41-3210" fmla="*/ 70962 h 1508760"/>
                  <a:gd name="connsiteX42-3211" fmla="*/ 2644140 w 4130040"/>
                  <a:gd name="connsiteY42-3212" fmla="*/ 68580 h 1508760"/>
                  <a:gd name="connsiteX43-3213" fmla="*/ 2644140 w 4130040"/>
                  <a:gd name="connsiteY43-3214" fmla="*/ 0 h 1508760"/>
                  <a:gd name="connsiteX44-3215" fmla="*/ 2434590 w 4130040"/>
                  <a:gd name="connsiteY44-3216" fmla="*/ 22384 h 1508760"/>
                  <a:gd name="connsiteX45-3217" fmla="*/ 2317433 w 4130040"/>
                  <a:gd name="connsiteY45-3218" fmla="*/ 19050 h 1508760"/>
                  <a:gd name="connsiteX46-3219" fmla="*/ 2255520 w 4130040"/>
                  <a:gd name="connsiteY46-3220" fmla="*/ 47624 h 1508760"/>
                  <a:gd name="connsiteX47-3221" fmla="*/ 2048827 w 4130040"/>
                  <a:gd name="connsiteY47-3222" fmla="*/ 57150 h 1508760"/>
                  <a:gd name="connsiteX48-3223" fmla="*/ 2049780 w 4130040"/>
                  <a:gd name="connsiteY48-3224" fmla="*/ 175260 h 1508760"/>
                  <a:gd name="connsiteX49-3225" fmla="*/ 1943100 w 4130040"/>
                  <a:gd name="connsiteY49-3226" fmla="*/ 137160 h 1508760"/>
                  <a:gd name="connsiteX50-3227" fmla="*/ 1473994 w 4130040"/>
                  <a:gd name="connsiteY50-3228" fmla="*/ 213836 h 1508760"/>
                  <a:gd name="connsiteX51-3229" fmla="*/ 1457801 w 4130040"/>
                  <a:gd name="connsiteY51-3230" fmla="*/ 273843 h 1508760"/>
                  <a:gd name="connsiteX52-3231" fmla="*/ 1348740 w 4130040"/>
                  <a:gd name="connsiteY52-3232" fmla="*/ 243840 h 1508760"/>
                  <a:gd name="connsiteX53-3233" fmla="*/ 1295400 w 4130040"/>
                  <a:gd name="connsiteY53-3234" fmla="*/ 236220 h 1508760"/>
                  <a:gd name="connsiteX54-3235" fmla="*/ 1249680 w 4130040"/>
                  <a:gd name="connsiteY54-3236" fmla="*/ 190500 h 1508760"/>
                  <a:gd name="connsiteX55-3237" fmla="*/ 1112520 w 4130040"/>
                  <a:gd name="connsiteY55-3238" fmla="*/ 250984 h 1508760"/>
                  <a:gd name="connsiteX56-3239" fmla="*/ 1021080 w 4130040"/>
                  <a:gd name="connsiteY56-3240" fmla="*/ 297180 h 1508760"/>
                  <a:gd name="connsiteX57-3241" fmla="*/ 967740 w 4130040"/>
                  <a:gd name="connsiteY57-3242" fmla="*/ 266700 h 1508760"/>
                  <a:gd name="connsiteX58-3243" fmla="*/ 861060 w 4130040"/>
                  <a:gd name="connsiteY58-3244" fmla="*/ 228600 h 1508760"/>
                  <a:gd name="connsiteX59-3245" fmla="*/ 838200 w 4130040"/>
                  <a:gd name="connsiteY59-3246" fmla="*/ 304800 h 1508760"/>
                  <a:gd name="connsiteX60-3247" fmla="*/ 777240 w 4130040"/>
                  <a:gd name="connsiteY60-3248" fmla="*/ 259080 h 1508760"/>
                  <a:gd name="connsiteX61-3249" fmla="*/ 205740 w 4130040"/>
                  <a:gd name="connsiteY61-3250" fmla="*/ 327660 h 1508760"/>
                  <a:gd name="connsiteX62-3251" fmla="*/ 236220 w 4130040"/>
                  <a:gd name="connsiteY62-3252" fmla="*/ 449580 h 1508760"/>
                  <a:gd name="connsiteX63-3253" fmla="*/ 419100 w 4130040"/>
                  <a:gd name="connsiteY63-3254" fmla="*/ 426720 h 1508760"/>
                  <a:gd name="connsiteX64-3255" fmla="*/ 0 w 4130040"/>
                  <a:gd name="connsiteY64-3256" fmla="*/ 1059180 h 150876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29" y="connsiteY14-30"/>
                  </a:cxn>
                  <a:cxn ang="0">
                    <a:pos x="connsiteX15-31" y="connsiteY15-32"/>
                  </a:cxn>
                  <a:cxn ang="0">
                    <a:pos x="connsiteX16-33" y="connsiteY16-34"/>
                  </a:cxn>
                  <a:cxn ang="0">
                    <a:pos x="connsiteX17-35" y="connsiteY17-36"/>
                  </a:cxn>
                  <a:cxn ang="0">
                    <a:pos x="connsiteX18-37" y="connsiteY18-38"/>
                  </a:cxn>
                  <a:cxn ang="0">
                    <a:pos x="connsiteX19-39" y="connsiteY19-40"/>
                  </a:cxn>
                  <a:cxn ang="0">
                    <a:pos x="connsiteX20-41" y="connsiteY20-42"/>
                  </a:cxn>
                  <a:cxn ang="0">
                    <a:pos x="connsiteX21-43" y="connsiteY21-44"/>
                  </a:cxn>
                  <a:cxn ang="0">
                    <a:pos x="connsiteX22-45" y="connsiteY22-46"/>
                  </a:cxn>
                  <a:cxn ang="0">
                    <a:pos x="connsiteX23-47" y="connsiteY23-48"/>
                  </a:cxn>
                  <a:cxn ang="0">
                    <a:pos x="connsiteX24-49" y="connsiteY24-50"/>
                  </a:cxn>
                  <a:cxn ang="0">
                    <a:pos x="connsiteX25-51" y="connsiteY25-52"/>
                  </a:cxn>
                  <a:cxn ang="0">
                    <a:pos x="connsiteX26-53" y="connsiteY26-54"/>
                  </a:cxn>
                  <a:cxn ang="0">
                    <a:pos x="connsiteX27-55" y="connsiteY27-56"/>
                  </a:cxn>
                  <a:cxn ang="0">
                    <a:pos x="connsiteX28-57" y="connsiteY28-58"/>
                  </a:cxn>
                  <a:cxn ang="0">
                    <a:pos x="connsiteX29-59" y="connsiteY29-60"/>
                  </a:cxn>
                  <a:cxn ang="0">
                    <a:pos x="connsiteX30-61" y="connsiteY30-62"/>
                  </a:cxn>
                  <a:cxn ang="0">
                    <a:pos x="connsiteX31-63" y="connsiteY31-64"/>
                  </a:cxn>
                  <a:cxn ang="0">
                    <a:pos x="connsiteX32-65" y="connsiteY32-66"/>
                  </a:cxn>
                  <a:cxn ang="0">
                    <a:pos x="connsiteX33-67" y="connsiteY33-68"/>
                  </a:cxn>
                  <a:cxn ang="0">
                    <a:pos x="connsiteX34-69" y="connsiteY34-70"/>
                  </a:cxn>
                  <a:cxn ang="0">
                    <a:pos x="connsiteX35-71" y="connsiteY35-72"/>
                  </a:cxn>
                  <a:cxn ang="0">
                    <a:pos x="connsiteX36-73" y="connsiteY36-74"/>
                  </a:cxn>
                  <a:cxn ang="0">
                    <a:pos x="connsiteX37-75" y="connsiteY37-76"/>
                  </a:cxn>
                  <a:cxn ang="0">
                    <a:pos x="connsiteX38-77" y="connsiteY38-78"/>
                  </a:cxn>
                  <a:cxn ang="0">
                    <a:pos x="connsiteX39-79" y="connsiteY39-80"/>
                  </a:cxn>
                  <a:cxn ang="0">
                    <a:pos x="connsiteX40-81" y="connsiteY40-82"/>
                  </a:cxn>
                  <a:cxn ang="0">
                    <a:pos x="connsiteX41-83" y="connsiteY41-84"/>
                  </a:cxn>
                  <a:cxn ang="0">
                    <a:pos x="connsiteX42-85" y="connsiteY42-86"/>
                  </a:cxn>
                  <a:cxn ang="0">
                    <a:pos x="connsiteX43-87" y="connsiteY43-88"/>
                  </a:cxn>
                  <a:cxn ang="0">
                    <a:pos x="connsiteX44-89" y="connsiteY44-90"/>
                  </a:cxn>
                  <a:cxn ang="0">
                    <a:pos x="connsiteX45-91" y="connsiteY45-92"/>
                  </a:cxn>
                  <a:cxn ang="0">
                    <a:pos x="connsiteX46-93" y="connsiteY46-94"/>
                  </a:cxn>
                  <a:cxn ang="0">
                    <a:pos x="connsiteX47-95" y="connsiteY47-96"/>
                  </a:cxn>
                  <a:cxn ang="0">
                    <a:pos x="connsiteX48-97" y="connsiteY48-98"/>
                  </a:cxn>
                  <a:cxn ang="0">
                    <a:pos x="connsiteX49-99" y="connsiteY49-100"/>
                  </a:cxn>
                  <a:cxn ang="0">
                    <a:pos x="connsiteX50-101" y="connsiteY50-102"/>
                  </a:cxn>
                  <a:cxn ang="0">
                    <a:pos x="connsiteX51-103" y="connsiteY51-104"/>
                  </a:cxn>
                  <a:cxn ang="0">
                    <a:pos x="connsiteX52-105" y="connsiteY52-106"/>
                  </a:cxn>
                  <a:cxn ang="0">
                    <a:pos x="connsiteX53-107" y="connsiteY53-108"/>
                  </a:cxn>
                  <a:cxn ang="0">
                    <a:pos x="connsiteX54-109" y="connsiteY54-110"/>
                  </a:cxn>
                  <a:cxn ang="0">
                    <a:pos x="connsiteX55-111" y="connsiteY55-112"/>
                  </a:cxn>
                  <a:cxn ang="0">
                    <a:pos x="connsiteX56-113" y="connsiteY56-114"/>
                  </a:cxn>
                  <a:cxn ang="0">
                    <a:pos x="connsiteX57-115" y="connsiteY57-116"/>
                  </a:cxn>
                  <a:cxn ang="0">
                    <a:pos x="connsiteX58-117" y="connsiteY58-118"/>
                  </a:cxn>
                  <a:cxn ang="0">
                    <a:pos x="connsiteX59-119" y="connsiteY59-120"/>
                  </a:cxn>
                  <a:cxn ang="0">
                    <a:pos x="connsiteX60-121" y="connsiteY60-122"/>
                  </a:cxn>
                  <a:cxn ang="0">
                    <a:pos x="connsiteX61-123" y="connsiteY61-124"/>
                  </a:cxn>
                  <a:cxn ang="0">
                    <a:pos x="connsiteX62-125" y="connsiteY62-126"/>
                  </a:cxn>
                  <a:cxn ang="0">
                    <a:pos x="connsiteX63-127" y="connsiteY63-128"/>
                  </a:cxn>
                  <a:cxn ang="0">
                    <a:pos x="connsiteX64-129" y="connsiteY64-130"/>
                  </a:cxn>
                </a:cxnLst>
                <a:rect l="l" t="t" r="r" b="b"/>
                <a:pathLst>
                  <a:path w="4130040" h="1508760">
                    <a:moveTo>
                      <a:pt x="0" y="1059180"/>
                    </a:moveTo>
                    <a:lnTo>
                      <a:pt x="289560" y="858520"/>
                    </a:lnTo>
                    <a:lnTo>
                      <a:pt x="304800" y="1310640"/>
                    </a:lnTo>
                    <a:lnTo>
                      <a:pt x="236220" y="1447800"/>
                    </a:lnTo>
                    <a:lnTo>
                      <a:pt x="662940" y="1463040"/>
                    </a:lnTo>
                    <a:lnTo>
                      <a:pt x="982980" y="1386840"/>
                    </a:lnTo>
                    <a:lnTo>
                      <a:pt x="1158240" y="1508760"/>
                    </a:lnTo>
                    <a:lnTo>
                      <a:pt x="1226820" y="1470660"/>
                    </a:lnTo>
                    <a:lnTo>
                      <a:pt x="1242060" y="1386840"/>
                    </a:lnTo>
                    <a:lnTo>
                      <a:pt x="1402080" y="1455420"/>
                    </a:lnTo>
                    <a:lnTo>
                      <a:pt x="1409700" y="1386840"/>
                    </a:lnTo>
                    <a:lnTo>
                      <a:pt x="1501140" y="1478280"/>
                    </a:lnTo>
                    <a:lnTo>
                      <a:pt x="1600200" y="1455420"/>
                    </a:lnTo>
                    <a:lnTo>
                      <a:pt x="1828800" y="1417320"/>
                    </a:lnTo>
                    <a:lnTo>
                      <a:pt x="1950720" y="1447800"/>
                    </a:lnTo>
                    <a:lnTo>
                      <a:pt x="4130040" y="1440180"/>
                    </a:lnTo>
                    <a:lnTo>
                      <a:pt x="4069080" y="1310640"/>
                    </a:lnTo>
                    <a:lnTo>
                      <a:pt x="4099560" y="1226820"/>
                    </a:lnTo>
                    <a:lnTo>
                      <a:pt x="4053840" y="1043940"/>
                    </a:lnTo>
                    <a:lnTo>
                      <a:pt x="4099560" y="853440"/>
                    </a:lnTo>
                    <a:lnTo>
                      <a:pt x="4030980" y="792480"/>
                    </a:lnTo>
                    <a:lnTo>
                      <a:pt x="3688080" y="815340"/>
                    </a:lnTo>
                    <a:lnTo>
                      <a:pt x="3566160" y="876300"/>
                    </a:lnTo>
                    <a:lnTo>
                      <a:pt x="3345180" y="792480"/>
                    </a:lnTo>
                    <a:lnTo>
                      <a:pt x="3192780" y="876300"/>
                    </a:lnTo>
                    <a:lnTo>
                      <a:pt x="3131820" y="883920"/>
                    </a:lnTo>
                    <a:lnTo>
                      <a:pt x="3131820" y="807720"/>
                    </a:lnTo>
                    <a:lnTo>
                      <a:pt x="2994660" y="830580"/>
                    </a:lnTo>
                    <a:lnTo>
                      <a:pt x="2964180" y="937260"/>
                    </a:lnTo>
                    <a:lnTo>
                      <a:pt x="2933700" y="792480"/>
                    </a:lnTo>
                    <a:lnTo>
                      <a:pt x="2415540" y="800100"/>
                    </a:lnTo>
                    <a:lnTo>
                      <a:pt x="1356360" y="792480"/>
                    </a:lnTo>
                    <a:lnTo>
                      <a:pt x="1485900" y="762000"/>
                    </a:lnTo>
                    <a:cubicBezTo>
                      <a:pt x="1635760" y="744220"/>
                      <a:pt x="1673384" y="748665"/>
                      <a:pt x="1935480" y="708660"/>
                    </a:cubicBezTo>
                    <a:cubicBezTo>
                      <a:pt x="2197576" y="668655"/>
                      <a:pt x="2680970" y="581818"/>
                      <a:pt x="3058477" y="521969"/>
                    </a:cubicBezTo>
                    <a:lnTo>
                      <a:pt x="2705100" y="518160"/>
                    </a:lnTo>
                    <a:lnTo>
                      <a:pt x="2560320" y="358140"/>
                    </a:lnTo>
                    <a:lnTo>
                      <a:pt x="2663190" y="318135"/>
                    </a:lnTo>
                    <a:lnTo>
                      <a:pt x="2666047" y="246221"/>
                    </a:lnTo>
                    <a:lnTo>
                      <a:pt x="2560320" y="238125"/>
                    </a:lnTo>
                    <a:lnTo>
                      <a:pt x="2624614" y="147161"/>
                    </a:lnTo>
                    <a:lnTo>
                      <a:pt x="2733674" y="70962"/>
                    </a:lnTo>
                    <a:lnTo>
                      <a:pt x="2644140" y="68580"/>
                    </a:lnTo>
                    <a:lnTo>
                      <a:pt x="2644140" y="0"/>
                    </a:lnTo>
                    <a:lnTo>
                      <a:pt x="2434590" y="22384"/>
                    </a:lnTo>
                    <a:lnTo>
                      <a:pt x="2317433" y="19050"/>
                    </a:lnTo>
                    <a:cubicBezTo>
                      <a:pt x="2286477" y="26987"/>
                      <a:pt x="2300288" y="41274"/>
                      <a:pt x="2255520" y="47624"/>
                    </a:cubicBezTo>
                    <a:cubicBezTo>
                      <a:pt x="2210752" y="53974"/>
                      <a:pt x="2112168" y="58737"/>
                      <a:pt x="2048827" y="57150"/>
                    </a:cubicBezTo>
                    <a:cubicBezTo>
                      <a:pt x="2049145" y="96520"/>
                      <a:pt x="2049462" y="135890"/>
                      <a:pt x="2049780" y="175260"/>
                    </a:cubicBezTo>
                    <a:lnTo>
                      <a:pt x="1943100" y="137160"/>
                    </a:lnTo>
                    <a:lnTo>
                      <a:pt x="1473994" y="213836"/>
                    </a:lnTo>
                    <a:lnTo>
                      <a:pt x="1457801" y="273843"/>
                    </a:lnTo>
                    <a:lnTo>
                      <a:pt x="1348740" y="243840"/>
                    </a:lnTo>
                    <a:lnTo>
                      <a:pt x="1295400" y="236220"/>
                    </a:lnTo>
                    <a:lnTo>
                      <a:pt x="1249680" y="190500"/>
                    </a:lnTo>
                    <a:lnTo>
                      <a:pt x="1112520" y="250984"/>
                    </a:lnTo>
                    <a:lnTo>
                      <a:pt x="1021080" y="297180"/>
                    </a:lnTo>
                    <a:lnTo>
                      <a:pt x="967740" y="266700"/>
                    </a:lnTo>
                    <a:lnTo>
                      <a:pt x="861060" y="228600"/>
                    </a:lnTo>
                    <a:lnTo>
                      <a:pt x="838200" y="304800"/>
                    </a:lnTo>
                    <a:lnTo>
                      <a:pt x="777240" y="259080"/>
                    </a:lnTo>
                    <a:lnTo>
                      <a:pt x="205740" y="327660"/>
                    </a:lnTo>
                    <a:lnTo>
                      <a:pt x="236220" y="449580"/>
                    </a:lnTo>
                    <a:lnTo>
                      <a:pt x="419100" y="426720"/>
                    </a:lnTo>
                    <a:lnTo>
                      <a:pt x="0" y="1059180"/>
                    </a:lnTo>
                    <a:close/>
                  </a:path>
                </a:pathLst>
              </a:custGeom>
              <a:solidFill>
                <a:srgbClr val="44A098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6" name="组合 5"/>
              <p:cNvGrpSpPr/>
              <p:nvPr/>
            </p:nvGrpSpPr>
            <p:grpSpPr>
              <a:xfrm>
                <a:off x="922403" y="228600"/>
                <a:ext cx="4041827" cy="1381124"/>
                <a:chOff x="922403" y="228600"/>
                <a:chExt cx="4041827" cy="1381124"/>
              </a:xfrm>
            </p:grpSpPr>
            <p:grpSp>
              <p:nvGrpSpPr>
                <p:cNvPr id="3" name="组合 2"/>
                <p:cNvGrpSpPr/>
                <p:nvPr/>
              </p:nvGrpSpPr>
              <p:grpSpPr>
                <a:xfrm>
                  <a:off x="922403" y="228600"/>
                  <a:ext cx="2857411" cy="922359"/>
                  <a:chOff x="1108767" y="349760"/>
                  <a:chExt cx="2326801" cy="751081"/>
                </a:xfrm>
              </p:grpSpPr>
              <p:sp>
                <p:nvSpPr>
                  <p:cNvPr id="184" name="文本框 183"/>
                  <p:cNvSpPr txBox="1"/>
                  <p:nvPr/>
                </p:nvSpPr>
                <p:spPr>
                  <a:xfrm rot="21265403">
                    <a:off x="2677327" y="460278"/>
                    <a:ext cx="59159" cy="907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159" h="90710">
                        <a:moveTo>
                          <a:pt x="33523" y="0"/>
                        </a:moveTo>
                        <a:lnTo>
                          <a:pt x="59159" y="53243"/>
                        </a:lnTo>
                        <a:lnTo>
                          <a:pt x="27607" y="90710"/>
                        </a:lnTo>
                        <a:lnTo>
                          <a:pt x="0" y="37467"/>
                        </a:lnTo>
                        <a:lnTo>
                          <a:pt x="33523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noAutofit/>
                  </a:bodyPr>
                  <a:lstStyle/>
                  <a:p>
                    <a:endParaRPr lang="zh-CN" altLang="en-US" sz="4000" dirty="0">
                      <a:solidFill>
                        <a:schemeClr val="bg1"/>
                      </a:solidFill>
                      <a:latin typeface="张海山锐谐体" panose="02000000000000000000" pitchFamily="2" charset="-122"/>
                      <a:ea typeface="张海山锐谐体" panose="02000000000000000000" pitchFamily="2" charset="-122"/>
                    </a:endParaRPr>
                  </a:p>
                </p:txBody>
              </p:sp>
              <p:sp>
                <p:nvSpPr>
                  <p:cNvPr id="183" name="文本框 182"/>
                  <p:cNvSpPr txBox="1"/>
                  <p:nvPr/>
                </p:nvSpPr>
                <p:spPr>
                  <a:xfrm rot="21265403">
                    <a:off x="2558122" y="440648"/>
                    <a:ext cx="877446" cy="408199"/>
                  </a:xfrm>
                  <a:custGeom>
                    <a:avLst/>
                    <a:gdLst>
                      <a:gd name="connsiteX0" fmla="*/ 96627 w 778270"/>
                      <a:gd name="connsiteY0" fmla="*/ 0 h 408199"/>
                      <a:gd name="connsiteX1" fmla="*/ 96627 w 778270"/>
                      <a:gd name="connsiteY1" fmla="*/ 96627 h 408199"/>
                      <a:gd name="connsiteX2" fmla="*/ 191282 w 778270"/>
                      <a:gd name="connsiteY2" fmla="*/ 96627 h 408199"/>
                      <a:gd name="connsiteX3" fmla="*/ 191282 w 778270"/>
                      <a:gd name="connsiteY3" fmla="*/ 140010 h 408199"/>
                      <a:gd name="connsiteX4" fmla="*/ 155786 w 778270"/>
                      <a:gd name="connsiteY4" fmla="*/ 140010 h 408199"/>
                      <a:gd name="connsiteX5" fmla="*/ 155786 w 778270"/>
                      <a:gd name="connsiteY5" fmla="*/ 364815 h 408199"/>
                      <a:gd name="connsiteX6" fmla="*/ 778270 w 778270"/>
                      <a:gd name="connsiteY6" fmla="*/ 364706 h 408199"/>
                      <a:gd name="connsiteX7" fmla="*/ 191281 w 778270"/>
                      <a:gd name="connsiteY7" fmla="*/ 408198 h 408199"/>
                      <a:gd name="connsiteX8" fmla="*/ 108459 w 778270"/>
                      <a:gd name="connsiteY8" fmla="*/ 408199 h 408199"/>
                      <a:gd name="connsiteX9" fmla="*/ 108459 w 778270"/>
                      <a:gd name="connsiteY9" fmla="*/ 140011 h 408199"/>
                      <a:gd name="connsiteX10" fmla="*/ 82824 w 778270"/>
                      <a:gd name="connsiteY10" fmla="*/ 140011 h 408199"/>
                      <a:gd name="connsiteX11" fmla="*/ 41412 w 778270"/>
                      <a:gd name="connsiteY11" fmla="*/ 408199 h 408199"/>
                      <a:gd name="connsiteX12" fmla="*/ 0 w 778270"/>
                      <a:gd name="connsiteY12" fmla="*/ 388479 h 408199"/>
                      <a:gd name="connsiteX13" fmla="*/ 37468 w 778270"/>
                      <a:gd name="connsiteY13" fmla="*/ 140010 h 408199"/>
                      <a:gd name="connsiteX14" fmla="*/ 1 w 778270"/>
                      <a:gd name="connsiteY14" fmla="*/ 140010 h 408199"/>
                      <a:gd name="connsiteX15" fmla="*/ 1 w 778270"/>
                      <a:gd name="connsiteY15" fmla="*/ 96627 h 408199"/>
                      <a:gd name="connsiteX16" fmla="*/ 49300 w 778270"/>
                      <a:gd name="connsiteY16" fmla="*/ 96626 h 408199"/>
                      <a:gd name="connsiteX17" fmla="*/ 49300 w 778270"/>
                      <a:gd name="connsiteY17" fmla="*/ 0 h 408199"/>
                      <a:gd name="connsiteX18" fmla="*/ 96627 w 778270"/>
                      <a:gd name="connsiteY18" fmla="*/ 0 h 408199"/>
                      <a:gd name="connsiteX0-1" fmla="*/ 96627 w 785823"/>
                      <a:gd name="connsiteY0-2" fmla="*/ 0 h 408199"/>
                      <a:gd name="connsiteX1-3" fmla="*/ 96627 w 785823"/>
                      <a:gd name="connsiteY1-4" fmla="*/ 96627 h 408199"/>
                      <a:gd name="connsiteX2-5" fmla="*/ 191282 w 785823"/>
                      <a:gd name="connsiteY2-6" fmla="*/ 96627 h 408199"/>
                      <a:gd name="connsiteX3-7" fmla="*/ 191282 w 785823"/>
                      <a:gd name="connsiteY3-8" fmla="*/ 140010 h 408199"/>
                      <a:gd name="connsiteX4-9" fmla="*/ 155786 w 785823"/>
                      <a:gd name="connsiteY4-10" fmla="*/ 140010 h 408199"/>
                      <a:gd name="connsiteX5-11" fmla="*/ 155786 w 785823"/>
                      <a:gd name="connsiteY5-12" fmla="*/ 364815 h 408199"/>
                      <a:gd name="connsiteX6-13" fmla="*/ 778270 w 785823"/>
                      <a:gd name="connsiteY6-14" fmla="*/ 364706 h 408199"/>
                      <a:gd name="connsiteX7-15" fmla="*/ 785823 w 785823"/>
                      <a:gd name="connsiteY7-16" fmla="*/ 396067 h 408199"/>
                      <a:gd name="connsiteX8-17" fmla="*/ 108459 w 785823"/>
                      <a:gd name="connsiteY8-18" fmla="*/ 408199 h 408199"/>
                      <a:gd name="connsiteX9-19" fmla="*/ 108459 w 785823"/>
                      <a:gd name="connsiteY9-20" fmla="*/ 140011 h 408199"/>
                      <a:gd name="connsiteX10-21" fmla="*/ 82824 w 785823"/>
                      <a:gd name="connsiteY10-22" fmla="*/ 140011 h 408199"/>
                      <a:gd name="connsiteX11-23" fmla="*/ 41412 w 785823"/>
                      <a:gd name="connsiteY11-24" fmla="*/ 408199 h 408199"/>
                      <a:gd name="connsiteX12-25" fmla="*/ 0 w 785823"/>
                      <a:gd name="connsiteY12-26" fmla="*/ 388479 h 408199"/>
                      <a:gd name="connsiteX13-27" fmla="*/ 37468 w 785823"/>
                      <a:gd name="connsiteY13-28" fmla="*/ 140010 h 408199"/>
                      <a:gd name="connsiteX14-29" fmla="*/ 1 w 785823"/>
                      <a:gd name="connsiteY14-30" fmla="*/ 140010 h 408199"/>
                      <a:gd name="connsiteX15-31" fmla="*/ 1 w 785823"/>
                      <a:gd name="connsiteY15-32" fmla="*/ 96627 h 408199"/>
                      <a:gd name="connsiteX16-33" fmla="*/ 49300 w 785823"/>
                      <a:gd name="connsiteY16-34" fmla="*/ 96626 h 408199"/>
                      <a:gd name="connsiteX17-35" fmla="*/ 49300 w 785823"/>
                      <a:gd name="connsiteY17-36" fmla="*/ 0 h 408199"/>
                      <a:gd name="connsiteX18-37" fmla="*/ 96627 w 785823"/>
                      <a:gd name="connsiteY18-38" fmla="*/ 0 h 408199"/>
                      <a:gd name="connsiteX0-39" fmla="*/ 96627 w 864283"/>
                      <a:gd name="connsiteY0-40" fmla="*/ 0 h 408199"/>
                      <a:gd name="connsiteX1-41" fmla="*/ 96627 w 864283"/>
                      <a:gd name="connsiteY1-42" fmla="*/ 96627 h 408199"/>
                      <a:gd name="connsiteX2-43" fmla="*/ 191282 w 864283"/>
                      <a:gd name="connsiteY2-44" fmla="*/ 96627 h 408199"/>
                      <a:gd name="connsiteX3-45" fmla="*/ 191282 w 864283"/>
                      <a:gd name="connsiteY3-46" fmla="*/ 140010 h 408199"/>
                      <a:gd name="connsiteX4-47" fmla="*/ 155786 w 864283"/>
                      <a:gd name="connsiteY4-48" fmla="*/ 140010 h 408199"/>
                      <a:gd name="connsiteX5-49" fmla="*/ 155786 w 864283"/>
                      <a:gd name="connsiteY5-50" fmla="*/ 364815 h 408199"/>
                      <a:gd name="connsiteX6-51" fmla="*/ 864283 w 864283"/>
                      <a:gd name="connsiteY6-52" fmla="*/ 365926 h 408199"/>
                      <a:gd name="connsiteX7-53" fmla="*/ 785823 w 864283"/>
                      <a:gd name="connsiteY7-54" fmla="*/ 396067 h 408199"/>
                      <a:gd name="connsiteX8-55" fmla="*/ 108459 w 864283"/>
                      <a:gd name="connsiteY8-56" fmla="*/ 408199 h 408199"/>
                      <a:gd name="connsiteX9-57" fmla="*/ 108459 w 864283"/>
                      <a:gd name="connsiteY9-58" fmla="*/ 140011 h 408199"/>
                      <a:gd name="connsiteX10-59" fmla="*/ 82824 w 864283"/>
                      <a:gd name="connsiteY10-60" fmla="*/ 140011 h 408199"/>
                      <a:gd name="connsiteX11-61" fmla="*/ 41412 w 864283"/>
                      <a:gd name="connsiteY11-62" fmla="*/ 408199 h 408199"/>
                      <a:gd name="connsiteX12-63" fmla="*/ 0 w 864283"/>
                      <a:gd name="connsiteY12-64" fmla="*/ 388479 h 408199"/>
                      <a:gd name="connsiteX13-65" fmla="*/ 37468 w 864283"/>
                      <a:gd name="connsiteY13-66" fmla="*/ 140010 h 408199"/>
                      <a:gd name="connsiteX14-67" fmla="*/ 1 w 864283"/>
                      <a:gd name="connsiteY14-68" fmla="*/ 140010 h 408199"/>
                      <a:gd name="connsiteX15-69" fmla="*/ 1 w 864283"/>
                      <a:gd name="connsiteY15-70" fmla="*/ 96627 h 408199"/>
                      <a:gd name="connsiteX16-71" fmla="*/ 49300 w 864283"/>
                      <a:gd name="connsiteY16-72" fmla="*/ 96626 h 408199"/>
                      <a:gd name="connsiteX17-73" fmla="*/ 49300 w 864283"/>
                      <a:gd name="connsiteY17-74" fmla="*/ 0 h 408199"/>
                      <a:gd name="connsiteX18-75" fmla="*/ 96627 w 864283"/>
                      <a:gd name="connsiteY18-76" fmla="*/ 0 h 408199"/>
                      <a:gd name="connsiteX0-77" fmla="*/ 96627 w 877446"/>
                      <a:gd name="connsiteY0-78" fmla="*/ 0 h 408199"/>
                      <a:gd name="connsiteX1-79" fmla="*/ 96627 w 877446"/>
                      <a:gd name="connsiteY1-80" fmla="*/ 96627 h 408199"/>
                      <a:gd name="connsiteX2-81" fmla="*/ 191282 w 877446"/>
                      <a:gd name="connsiteY2-82" fmla="*/ 96627 h 408199"/>
                      <a:gd name="connsiteX3-83" fmla="*/ 191282 w 877446"/>
                      <a:gd name="connsiteY3-84" fmla="*/ 140010 h 408199"/>
                      <a:gd name="connsiteX4-85" fmla="*/ 155786 w 877446"/>
                      <a:gd name="connsiteY4-86" fmla="*/ 140010 h 408199"/>
                      <a:gd name="connsiteX5-87" fmla="*/ 155786 w 877446"/>
                      <a:gd name="connsiteY5-88" fmla="*/ 364815 h 408199"/>
                      <a:gd name="connsiteX6-89" fmla="*/ 864283 w 877446"/>
                      <a:gd name="connsiteY6-90" fmla="*/ 365926 h 408199"/>
                      <a:gd name="connsiteX7-91" fmla="*/ 877446 w 877446"/>
                      <a:gd name="connsiteY7-92" fmla="*/ 364338 h 408199"/>
                      <a:gd name="connsiteX8-93" fmla="*/ 108459 w 877446"/>
                      <a:gd name="connsiteY8-94" fmla="*/ 408199 h 408199"/>
                      <a:gd name="connsiteX9-95" fmla="*/ 108459 w 877446"/>
                      <a:gd name="connsiteY9-96" fmla="*/ 140011 h 408199"/>
                      <a:gd name="connsiteX10-97" fmla="*/ 82824 w 877446"/>
                      <a:gd name="connsiteY10-98" fmla="*/ 140011 h 408199"/>
                      <a:gd name="connsiteX11-99" fmla="*/ 41412 w 877446"/>
                      <a:gd name="connsiteY11-100" fmla="*/ 408199 h 408199"/>
                      <a:gd name="connsiteX12-101" fmla="*/ 0 w 877446"/>
                      <a:gd name="connsiteY12-102" fmla="*/ 388479 h 408199"/>
                      <a:gd name="connsiteX13-103" fmla="*/ 37468 w 877446"/>
                      <a:gd name="connsiteY13-104" fmla="*/ 140010 h 408199"/>
                      <a:gd name="connsiteX14-105" fmla="*/ 1 w 877446"/>
                      <a:gd name="connsiteY14-106" fmla="*/ 140010 h 408199"/>
                      <a:gd name="connsiteX15-107" fmla="*/ 1 w 877446"/>
                      <a:gd name="connsiteY15-108" fmla="*/ 96627 h 408199"/>
                      <a:gd name="connsiteX16-109" fmla="*/ 49300 w 877446"/>
                      <a:gd name="connsiteY16-110" fmla="*/ 96626 h 408199"/>
                      <a:gd name="connsiteX17-111" fmla="*/ 49300 w 877446"/>
                      <a:gd name="connsiteY17-112" fmla="*/ 0 h 408199"/>
                      <a:gd name="connsiteX18-113" fmla="*/ 96627 w 877446"/>
                      <a:gd name="connsiteY18-114" fmla="*/ 0 h 408199"/>
                    </a:gdLst>
                    <a:ahLst/>
                    <a:cxnLst>
                      <a:cxn ang="0">
                        <a:pos x="connsiteX0-1" y="connsiteY0-2"/>
                      </a:cxn>
                      <a:cxn ang="0">
                        <a:pos x="connsiteX1-3" y="connsiteY1-4"/>
                      </a:cxn>
                      <a:cxn ang="0">
                        <a:pos x="connsiteX2-5" y="connsiteY2-6"/>
                      </a:cxn>
                      <a:cxn ang="0">
                        <a:pos x="connsiteX3-7" y="connsiteY3-8"/>
                      </a:cxn>
                      <a:cxn ang="0">
                        <a:pos x="connsiteX4-9" y="connsiteY4-10"/>
                      </a:cxn>
                      <a:cxn ang="0">
                        <a:pos x="connsiteX5-11" y="connsiteY5-12"/>
                      </a:cxn>
                      <a:cxn ang="0">
                        <a:pos x="connsiteX6-13" y="connsiteY6-14"/>
                      </a:cxn>
                      <a:cxn ang="0">
                        <a:pos x="connsiteX7-15" y="connsiteY7-16"/>
                      </a:cxn>
                      <a:cxn ang="0">
                        <a:pos x="connsiteX8-17" y="connsiteY8-18"/>
                      </a:cxn>
                      <a:cxn ang="0">
                        <a:pos x="connsiteX9-19" y="connsiteY9-20"/>
                      </a:cxn>
                      <a:cxn ang="0">
                        <a:pos x="connsiteX10-21" y="connsiteY10-22"/>
                      </a:cxn>
                      <a:cxn ang="0">
                        <a:pos x="connsiteX11-23" y="connsiteY11-24"/>
                      </a:cxn>
                      <a:cxn ang="0">
                        <a:pos x="connsiteX12-25" y="connsiteY12-26"/>
                      </a:cxn>
                      <a:cxn ang="0">
                        <a:pos x="connsiteX13-27" y="connsiteY13-28"/>
                      </a:cxn>
                      <a:cxn ang="0">
                        <a:pos x="connsiteX14-29" y="connsiteY14-30"/>
                      </a:cxn>
                      <a:cxn ang="0">
                        <a:pos x="connsiteX15-31" y="connsiteY15-32"/>
                      </a:cxn>
                      <a:cxn ang="0">
                        <a:pos x="connsiteX16-33" y="connsiteY16-34"/>
                      </a:cxn>
                      <a:cxn ang="0">
                        <a:pos x="connsiteX17-35" y="connsiteY17-36"/>
                      </a:cxn>
                      <a:cxn ang="0">
                        <a:pos x="connsiteX18-37" y="connsiteY18-38"/>
                      </a:cxn>
                    </a:cxnLst>
                    <a:rect l="l" t="t" r="r" b="b"/>
                    <a:pathLst>
                      <a:path w="877446" h="408199">
                        <a:moveTo>
                          <a:pt x="96627" y="0"/>
                        </a:moveTo>
                        <a:lnTo>
                          <a:pt x="96627" y="96627"/>
                        </a:lnTo>
                        <a:lnTo>
                          <a:pt x="191282" y="96627"/>
                        </a:lnTo>
                        <a:lnTo>
                          <a:pt x="191282" y="140010"/>
                        </a:lnTo>
                        <a:lnTo>
                          <a:pt x="155786" y="140010"/>
                        </a:lnTo>
                        <a:lnTo>
                          <a:pt x="155786" y="364815"/>
                        </a:lnTo>
                        <a:lnTo>
                          <a:pt x="864283" y="365926"/>
                        </a:lnTo>
                        <a:lnTo>
                          <a:pt x="877446" y="364338"/>
                        </a:lnTo>
                        <a:lnTo>
                          <a:pt x="108459" y="408199"/>
                        </a:lnTo>
                        <a:lnTo>
                          <a:pt x="108459" y="140011"/>
                        </a:lnTo>
                        <a:lnTo>
                          <a:pt x="82824" y="140011"/>
                        </a:lnTo>
                        <a:lnTo>
                          <a:pt x="41412" y="408199"/>
                        </a:lnTo>
                        <a:lnTo>
                          <a:pt x="0" y="388479"/>
                        </a:lnTo>
                        <a:lnTo>
                          <a:pt x="37468" y="140010"/>
                        </a:lnTo>
                        <a:lnTo>
                          <a:pt x="1" y="140010"/>
                        </a:lnTo>
                        <a:lnTo>
                          <a:pt x="1" y="96627"/>
                        </a:lnTo>
                        <a:lnTo>
                          <a:pt x="49300" y="96626"/>
                        </a:lnTo>
                        <a:lnTo>
                          <a:pt x="49300" y="0"/>
                        </a:lnTo>
                        <a:lnTo>
                          <a:pt x="96627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noAutofit/>
                  </a:bodyPr>
                  <a:lstStyle/>
                  <a:p>
                    <a:endParaRPr lang="zh-CN" altLang="en-US" sz="4000" dirty="0">
                      <a:solidFill>
                        <a:schemeClr val="bg1"/>
                      </a:solidFill>
                      <a:latin typeface="张海山锐谐体" panose="02000000000000000000" pitchFamily="2" charset="-122"/>
                      <a:ea typeface="张海山锐谐体" panose="02000000000000000000" pitchFamily="2" charset="-122"/>
                    </a:endParaRPr>
                  </a:p>
                </p:txBody>
              </p:sp>
              <p:sp>
                <p:nvSpPr>
                  <p:cNvPr id="182" name="文本框 181"/>
                  <p:cNvSpPr txBox="1"/>
                  <p:nvPr/>
                </p:nvSpPr>
                <p:spPr>
                  <a:xfrm rot="21265403">
                    <a:off x="2305148" y="490750"/>
                    <a:ext cx="218889" cy="6901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8889" h="69019">
                        <a:moveTo>
                          <a:pt x="130150" y="0"/>
                        </a:moveTo>
                        <a:lnTo>
                          <a:pt x="136066" y="25635"/>
                        </a:lnTo>
                        <a:lnTo>
                          <a:pt x="218889" y="25635"/>
                        </a:lnTo>
                        <a:lnTo>
                          <a:pt x="218889" y="69019"/>
                        </a:lnTo>
                        <a:lnTo>
                          <a:pt x="0" y="69019"/>
                        </a:lnTo>
                        <a:lnTo>
                          <a:pt x="0" y="25635"/>
                        </a:lnTo>
                        <a:lnTo>
                          <a:pt x="82823" y="25635"/>
                        </a:lnTo>
                        <a:lnTo>
                          <a:pt x="78879" y="7887"/>
                        </a:lnTo>
                        <a:lnTo>
                          <a:pt x="13015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noAutofit/>
                  </a:bodyPr>
                  <a:lstStyle/>
                  <a:p>
                    <a:endParaRPr lang="zh-CN" altLang="en-US" sz="4000" dirty="0">
                      <a:solidFill>
                        <a:schemeClr val="bg1"/>
                      </a:solidFill>
                      <a:latin typeface="张海山锐谐体" panose="02000000000000000000" pitchFamily="2" charset="-122"/>
                      <a:ea typeface="张海山锐谐体" panose="02000000000000000000" pitchFamily="2" charset="-122"/>
                    </a:endParaRPr>
                  </a:p>
                </p:txBody>
              </p:sp>
              <p:sp>
                <p:nvSpPr>
                  <p:cNvPr id="180" name="文本框 179"/>
                  <p:cNvSpPr txBox="1"/>
                  <p:nvPr/>
                </p:nvSpPr>
                <p:spPr>
                  <a:xfrm rot="21265403">
                    <a:off x="1970390" y="519871"/>
                    <a:ext cx="268189" cy="416086"/>
                  </a:xfrm>
                  <a:custGeom>
                    <a:avLst/>
                    <a:gdLst>
                      <a:gd name="connsiteX0" fmla="*/ 114374 w 268189"/>
                      <a:gd name="connsiteY0" fmla="*/ 0 h 416086"/>
                      <a:gd name="connsiteX1" fmla="*/ 163675 w 268189"/>
                      <a:gd name="connsiteY1" fmla="*/ 9859 h 416086"/>
                      <a:gd name="connsiteX2" fmla="*/ 155787 w 268189"/>
                      <a:gd name="connsiteY2" fmla="*/ 33523 h 416086"/>
                      <a:gd name="connsiteX3" fmla="*/ 268189 w 268189"/>
                      <a:gd name="connsiteY3" fmla="*/ 33522 h 416086"/>
                      <a:gd name="connsiteX4" fmla="*/ 268188 w 268189"/>
                      <a:gd name="connsiteY4" fmla="*/ 416086 h 416086"/>
                      <a:gd name="connsiteX5" fmla="*/ 0 w 268189"/>
                      <a:gd name="connsiteY5" fmla="*/ 416085 h 416086"/>
                      <a:gd name="connsiteX6" fmla="*/ 0 w 268189"/>
                      <a:gd name="connsiteY6" fmla="*/ 33523 h 416086"/>
                      <a:gd name="connsiteX7" fmla="*/ 102543 w 268189"/>
                      <a:gd name="connsiteY7" fmla="*/ 33522 h 416086"/>
                      <a:gd name="connsiteX8" fmla="*/ 114374 w 268189"/>
                      <a:gd name="connsiteY8" fmla="*/ 0 h 416086"/>
                      <a:gd name="connsiteX9" fmla="*/ 220861 w 268189"/>
                      <a:gd name="connsiteY9" fmla="*/ 74934 h 416086"/>
                      <a:gd name="connsiteX10" fmla="*/ 68946 w 268189"/>
                      <a:gd name="connsiteY10" fmla="*/ 98578 h 416086"/>
                      <a:gd name="connsiteX11" fmla="*/ 47328 w 268189"/>
                      <a:gd name="connsiteY11" fmla="*/ 191281 h 416086"/>
                      <a:gd name="connsiteX12" fmla="*/ 220861 w 268189"/>
                      <a:gd name="connsiteY12" fmla="*/ 191281 h 416086"/>
                      <a:gd name="connsiteX13" fmla="*/ 220861 w 268189"/>
                      <a:gd name="connsiteY13" fmla="*/ 74934 h 416086"/>
                      <a:gd name="connsiteX14" fmla="*/ 220861 w 268189"/>
                      <a:gd name="connsiteY14" fmla="*/ 234664 h 416086"/>
                      <a:gd name="connsiteX15" fmla="*/ 47328 w 268189"/>
                      <a:gd name="connsiteY15" fmla="*/ 234664 h 416086"/>
                      <a:gd name="connsiteX16" fmla="*/ 47328 w 268189"/>
                      <a:gd name="connsiteY16" fmla="*/ 370730 h 416086"/>
                      <a:gd name="connsiteX17" fmla="*/ 220862 w 268189"/>
                      <a:gd name="connsiteY17" fmla="*/ 370730 h 416086"/>
                      <a:gd name="connsiteX18" fmla="*/ 220861 w 268189"/>
                      <a:gd name="connsiteY18" fmla="*/ 234664 h 416086"/>
                      <a:gd name="connsiteX0-1" fmla="*/ 114374 w 268189"/>
                      <a:gd name="connsiteY0-2" fmla="*/ 0 h 416086"/>
                      <a:gd name="connsiteX1-3" fmla="*/ 163675 w 268189"/>
                      <a:gd name="connsiteY1-4" fmla="*/ 9859 h 416086"/>
                      <a:gd name="connsiteX2-5" fmla="*/ 155787 w 268189"/>
                      <a:gd name="connsiteY2-6" fmla="*/ 33523 h 416086"/>
                      <a:gd name="connsiteX3-7" fmla="*/ 268189 w 268189"/>
                      <a:gd name="connsiteY3-8" fmla="*/ 33522 h 416086"/>
                      <a:gd name="connsiteX4-9" fmla="*/ 268188 w 268189"/>
                      <a:gd name="connsiteY4-10" fmla="*/ 416086 h 416086"/>
                      <a:gd name="connsiteX5-11" fmla="*/ 0 w 268189"/>
                      <a:gd name="connsiteY5-12" fmla="*/ 416085 h 416086"/>
                      <a:gd name="connsiteX6-13" fmla="*/ 0 w 268189"/>
                      <a:gd name="connsiteY6-14" fmla="*/ 33523 h 416086"/>
                      <a:gd name="connsiteX7-15" fmla="*/ 102543 w 268189"/>
                      <a:gd name="connsiteY7-16" fmla="*/ 33522 h 416086"/>
                      <a:gd name="connsiteX8-17" fmla="*/ 114374 w 268189"/>
                      <a:gd name="connsiteY8-18" fmla="*/ 0 h 416086"/>
                      <a:gd name="connsiteX9-19" fmla="*/ 220861 w 268189"/>
                      <a:gd name="connsiteY9-20" fmla="*/ 74934 h 416086"/>
                      <a:gd name="connsiteX10-21" fmla="*/ 68946 w 268189"/>
                      <a:gd name="connsiteY10-22" fmla="*/ 98578 h 416086"/>
                      <a:gd name="connsiteX11-23" fmla="*/ 65307 w 268189"/>
                      <a:gd name="connsiteY11-24" fmla="*/ 178681 h 416086"/>
                      <a:gd name="connsiteX12-25" fmla="*/ 220861 w 268189"/>
                      <a:gd name="connsiteY12-26" fmla="*/ 191281 h 416086"/>
                      <a:gd name="connsiteX13-27" fmla="*/ 220861 w 268189"/>
                      <a:gd name="connsiteY13-28" fmla="*/ 74934 h 416086"/>
                      <a:gd name="connsiteX14-29" fmla="*/ 220861 w 268189"/>
                      <a:gd name="connsiteY14-30" fmla="*/ 234664 h 416086"/>
                      <a:gd name="connsiteX15-31" fmla="*/ 47328 w 268189"/>
                      <a:gd name="connsiteY15-32" fmla="*/ 234664 h 416086"/>
                      <a:gd name="connsiteX16-33" fmla="*/ 47328 w 268189"/>
                      <a:gd name="connsiteY16-34" fmla="*/ 370730 h 416086"/>
                      <a:gd name="connsiteX17-35" fmla="*/ 220862 w 268189"/>
                      <a:gd name="connsiteY17-36" fmla="*/ 370730 h 416086"/>
                      <a:gd name="connsiteX18-37" fmla="*/ 220861 w 268189"/>
                      <a:gd name="connsiteY18-38" fmla="*/ 234664 h 416086"/>
                    </a:gdLst>
                    <a:ahLst/>
                    <a:cxnLst>
                      <a:cxn ang="0">
                        <a:pos x="connsiteX0-1" y="connsiteY0-2"/>
                      </a:cxn>
                      <a:cxn ang="0">
                        <a:pos x="connsiteX1-3" y="connsiteY1-4"/>
                      </a:cxn>
                      <a:cxn ang="0">
                        <a:pos x="connsiteX2-5" y="connsiteY2-6"/>
                      </a:cxn>
                      <a:cxn ang="0">
                        <a:pos x="connsiteX3-7" y="connsiteY3-8"/>
                      </a:cxn>
                      <a:cxn ang="0">
                        <a:pos x="connsiteX4-9" y="connsiteY4-10"/>
                      </a:cxn>
                      <a:cxn ang="0">
                        <a:pos x="connsiteX5-11" y="connsiteY5-12"/>
                      </a:cxn>
                      <a:cxn ang="0">
                        <a:pos x="connsiteX6-13" y="connsiteY6-14"/>
                      </a:cxn>
                      <a:cxn ang="0">
                        <a:pos x="connsiteX7-15" y="connsiteY7-16"/>
                      </a:cxn>
                      <a:cxn ang="0">
                        <a:pos x="connsiteX8-17" y="connsiteY8-18"/>
                      </a:cxn>
                      <a:cxn ang="0">
                        <a:pos x="connsiteX9-19" y="connsiteY9-20"/>
                      </a:cxn>
                      <a:cxn ang="0">
                        <a:pos x="connsiteX10-21" y="connsiteY10-22"/>
                      </a:cxn>
                      <a:cxn ang="0">
                        <a:pos x="connsiteX11-23" y="connsiteY11-24"/>
                      </a:cxn>
                      <a:cxn ang="0">
                        <a:pos x="connsiteX12-25" y="connsiteY12-26"/>
                      </a:cxn>
                      <a:cxn ang="0">
                        <a:pos x="connsiteX13-27" y="connsiteY13-28"/>
                      </a:cxn>
                      <a:cxn ang="0">
                        <a:pos x="connsiteX14-29" y="connsiteY14-30"/>
                      </a:cxn>
                      <a:cxn ang="0">
                        <a:pos x="connsiteX15-31" y="connsiteY15-32"/>
                      </a:cxn>
                      <a:cxn ang="0">
                        <a:pos x="connsiteX16-33" y="connsiteY16-34"/>
                      </a:cxn>
                      <a:cxn ang="0">
                        <a:pos x="connsiteX17-35" y="connsiteY17-36"/>
                      </a:cxn>
                      <a:cxn ang="0">
                        <a:pos x="connsiteX18-37" y="connsiteY18-38"/>
                      </a:cxn>
                    </a:cxnLst>
                    <a:rect l="l" t="t" r="r" b="b"/>
                    <a:pathLst>
                      <a:path w="268189" h="416086">
                        <a:moveTo>
                          <a:pt x="114374" y="0"/>
                        </a:moveTo>
                        <a:lnTo>
                          <a:pt x="163675" y="9859"/>
                        </a:lnTo>
                        <a:lnTo>
                          <a:pt x="155787" y="33523"/>
                        </a:lnTo>
                        <a:lnTo>
                          <a:pt x="268189" y="33522"/>
                        </a:lnTo>
                        <a:cubicBezTo>
                          <a:pt x="268189" y="161043"/>
                          <a:pt x="268188" y="288565"/>
                          <a:pt x="268188" y="416086"/>
                        </a:cubicBezTo>
                        <a:lnTo>
                          <a:pt x="0" y="416085"/>
                        </a:lnTo>
                        <a:lnTo>
                          <a:pt x="0" y="33523"/>
                        </a:lnTo>
                        <a:lnTo>
                          <a:pt x="102543" y="33522"/>
                        </a:lnTo>
                        <a:lnTo>
                          <a:pt x="114374" y="0"/>
                        </a:lnTo>
                        <a:close/>
                        <a:moveTo>
                          <a:pt x="220861" y="74934"/>
                        </a:moveTo>
                        <a:lnTo>
                          <a:pt x="68946" y="98578"/>
                        </a:lnTo>
                        <a:lnTo>
                          <a:pt x="65307" y="178681"/>
                        </a:lnTo>
                        <a:lnTo>
                          <a:pt x="220861" y="191281"/>
                        </a:lnTo>
                        <a:lnTo>
                          <a:pt x="220861" y="74934"/>
                        </a:lnTo>
                        <a:close/>
                        <a:moveTo>
                          <a:pt x="220861" y="234664"/>
                        </a:moveTo>
                        <a:lnTo>
                          <a:pt x="47328" y="234664"/>
                        </a:lnTo>
                        <a:lnTo>
                          <a:pt x="47328" y="370730"/>
                        </a:lnTo>
                        <a:lnTo>
                          <a:pt x="220862" y="370730"/>
                        </a:lnTo>
                        <a:cubicBezTo>
                          <a:pt x="220862" y="325375"/>
                          <a:pt x="220861" y="280019"/>
                          <a:pt x="220861" y="234664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noAutofit/>
                  </a:bodyPr>
                  <a:lstStyle/>
                  <a:p>
                    <a:endParaRPr lang="zh-CN" altLang="en-US" sz="4000" dirty="0">
                      <a:solidFill>
                        <a:schemeClr val="bg1"/>
                      </a:solidFill>
                      <a:latin typeface="张海山锐谐体" panose="02000000000000000000" pitchFamily="2" charset="-122"/>
                      <a:ea typeface="张海山锐谐体" panose="02000000000000000000" pitchFamily="2" charset="-122"/>
                    </a:endParaRPr>
                  </a:p>
                </p:txBody>
              </p:sp>
              <p:sp>
                <p:nvSpPr>
                  <p:cNvPr id="178" name="文本框 177"/>
                  <p:cNvSpPr txBox="1"/>
                  <p:nvPr/>
                </p:nvSpPr>
                <p:spPr>
                  <a:xfrm rot="21265403">
                    <a:off x="1833894" y="551553"/>
                    <a:ext cx="94654" cy="4062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4654" h="406226">
                        <a:moveTo>
                          <a:pt x="47327" y="0"/>
                        </a:moveTo>
                        <a:lnTo>
                          <a:pt x="47326" y="57187"/>
                        </a:lnTo>
                        <a:lnTo>
                          <a:pt x="94654" y="108458"/>
                        </a:lnTo>
                        <a:lnTo>
                          <a:pt x="78878" y="159730"/>
                        </a:lnTo>
                        <a:lnTo>
                          <a:pt x="47327" y="122262"/>
                        </a:lnTo>
                        <a:lnTo>
                          <a:pt x="47327" y="406226"/>
                        </a:lnTo>
                        <a:lnTo>
                          <a:pt x="0" y="406226"/>
                        </a:lnTo>
                        <a:lnTo>
                          <a:pt x="0" y="1"/>
                        </a:lnTo>
                        <a:lnTo>
                          <a:pt x="47327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noAutofit/>
                  </a:bodyPr>
                  <a:lstStyle/>
                  <a:p>
                    <a:endParaRPr lang="zh-CN" altLang="en-US" sz="4000" dirty="0">
                      <a:solidFill>
                        <a:schemeClr val="bg1"/>
                      </a:solidFill>
                      <a:latin typeface="张海山锐谐体" panose="02000000000000000000" pitchFamily="2" charset="-122"/>
                      <a:ea typeface="张海山锐谐体" panose="02000000000000000000" pitchFamily="2" charset="-122"/>
                    </a:endParaRPr>
                  </a:p>
                </p:txBody>
              </p:sp>
              <p:sp>
                <p:nvSpPr>
                  <p:cNvPr id="177" name="文本框 176"/>
                  <p:cNvSpPr txBox="1"/>
                  <p:nvPr/>
                </p:nvSpPr>
                <p:spPr>
                  <a:xfrm rot="21265403">
                    <a:off x="1108767" y="604074"/>
                    <a:ext cx="635853" cy="496767"/>
                  </a:xfrm>
                  <a:custGeom>
                    <a:avLst/>
                    <a:gdLst>
                      <a:gd name="connsiteX0" fmla="*/ 581764 w 581764"/>
                      <a:gd name="connsiteY0" fmla="*/ 0 h 441651"/>
                      <a:gd name="connsiteX1" fmla="*/ 581764 w 581764"/>
                      <a:gd name="connsiteY1" fmla="*/ 43383 h 441651"/>
                      <a:gd name="connsiteX2" fmla="*/ 437810 w 581764"/>
                      <a:gd name="connsiteY2" fmla="*/ 43383 h 441651"/>
                      <a:gd name="connsiteX3" fmla="*/ 392454 w 581764"/>
                      <a:gd name="connsiteY3" fmla="*/ 84716 h 441651"/>
                      <a:gd name="connsiteX4" fmla="*/ 392454 w 581764"/>
                      <a:gd name="connsiteY4" fmla="*/ 398339 h 441651"/>
                      <a:gd name="connsiteX5" fmla="*/ 343155 w 581764"/>
                      <a:gd name="connsiteY5" fmla="*/ 398338 h 441651"/>
                      <a:gd name="connsiteX6" fmla="*/ 343155 w 581764"/>
                      <a:gd name="connsiteY6" fmla="*/ 129642 h 441651"/>
                      <a:gd name="connsiteX7" fmla="*/ 193285 w 581764"/>
                      <a:gd name="connsiteY7" fmla="*/ 266216 h 441651"/>
                      <a:gd name="connsiteX8" fmla="*/ 0 w 581764"/>
                      <a:gd name="connsiteY8" fmla="*/ 441651 h 441651"/>
                      <a:gd name="connsiteX9" fmla="*/ 374707 w 581764"/>
                      <a:gd name="connsiteY9" fmla="*/ 43383 h 441651"/>
                      <a:gd name="connsiteX10" fmla="*/ 159762 w 581764"/>
                      <a:gd name="connsiteY10" fmla="*/ 43384 h 441651"/>
                      <a:gd name="connsiteX11" fmla="*/ 159761 w 581764"/>
                      <a:gd name="connsiteY11" fmla="*/ 0 h 441651"/>
                      <a:gd name="connsiteX12" fmla="*/ 581764 w 581764"/>
                      <a:gd name="connsiteY12" fmla="*/ 0 h 441651"/>
                      <a:gd name="connsiteX0-1" fmla="*/ 635853 w 635853"/>
                      <a:gd name="connsiteY0-2" fmla="*/ 0 h 496767"/>
                      <a:gd name="connsiteX1-3" fmla="*/ 635853 w 635853"/>
                      <a:gd name="connsiteY1-4" fmla="*/ 43383 h 496767"/>
                      <a:gd name="connsiteX2-5" fmla="*/ 491899 w 635853"/>
                      <a:gd name="connsiteY2-6" fmla="*/ 43383 h 496767"/>
                      <a:gd name="connsiteX3-7" fmla="*/ 446543 w 635853"/>
                      <a:gd name="connsiteY3-8" fmla="*/ 84716 h 496767"/>
                      <a:gd name="connsiteX4-9" fmla="*/ 446543 w 635853"/>
                      <a:gd name="connsiteY4-10" fmla="*/ 398339 h 496767"/>
                      <a:gd name="connsiteX5-11" fmla="*/ 397244 w 635853"/>
                      <a:gd name="connsiteY5-12" fmla="*/ 398338 h 496767"/>
                      <a:gd name="connsiteX6-13" fmla="*/ 397244 w 635853"/>
                      <a:gd name="connsiteY6-14" fmla="*/ 129642 h 496767"/>
                      <a:gd name="connsiteX7-15" fmla="*/ 247374 w 635853"/>
                      <a:gd name="connsiteY7-16" fmla="*/ 266216 h 496767"/>
                      <a:gd name="connsiteX8-17" fmla="*/ 0 w 635853"/>
                      <a:gd name="connsiteY8-18" fmla="*/ 496767 h 496767"/>
                      <a:gd name="connsiteX9-19" fmla="*/ 428796 w 635853"/>
                      <a:gd name="connsiteY9-20" fmla="*/ 43383 h 496767"/>
                      <a:gd name="connsiteX10-21" fmla="*/ 213851 w 635853"/>
                      <a:gd name="connsiteY10-22" fmla="*/ 43384 h 496767"/>
                      <a:gd name="connsiteX11-23" fmla="*/ 213850 w 635853"/>
                      <a:gd name="connsiteY11-24" fmla="*/ 0 h 496767"/>
                      <a:gd name="connsiteX12-25" fmla="*/ 635853 w 635853"/>
                      <a:gd name="connsiteY12-26" fmla="*/ 0 h 496767"/>
                    </a:gdLst>
                    <a:ahLst/>
                    <a:cxnLst>
                      <a:cxn ang="0">
                        <a:pos x="connsiteX0-1" y="connsiteY0-2"/>
                      </a:cxn>
                      <a:cxn ang="0">
                        <a:pos x="connsiteX1-3" y="connsiteY1-4"/>
                      </a:cxn>
                      <a:cxn ang="0">
                        <a:pos x="connsiteX2-5" y="connsiteY2-6"/>
                      </a:cxn>
                      <a:cxn ang="0">
                        <a:pos x="connsiteX3-7" y="connsiteY3-8"/>
                      </a:cxn>
                      <a:cxn ang="0">
                        <a:pos x="connsiteX4-9" y="connsiteY4-10"/>
                      </a:cxn>
                      <a:cxn ang="0">
                        <a:pos x="connsiteX5-11" y="connsiteY5-12"/>
                      </a:cxn>
                      <a:cxn ang="0">
                        <a:pos x="connsiteX6-13" y="connsiteY6-14"/>
                      </a:cxn>
                      <a:cxn ang="0">
                        <a:pos x="connsiteX7-15" y="connsiteY7-16"/>
                      </a:cxn>
                      <a:cxn ang="0">
                        <a:pos x="connsiteX8-17" y="connsiteY8-18"/>
                      </a:cxn>
                      <a:cxn ang="0">
                        <a:pos x="connsiteX9-19" y="connsiteY9-20"/>
                      </a:cxn>
                      <a:cxn ang="0">
                        <a:pos x="connsiteX10-21" y="connsiteY10-22"/>
                      </a:cxn>
                      <a:cxn ang="0">
                        <a:pos x="connsiteX11-23" y="connsiteY11-24"/>
                      </a:cxn>
                      <a:cxn ang="0">
                        <a:pos x="connsiteX12-25" y="connsiteY12-26"/>
                      </a:cxn>
                    </a:cxnLst>
                    <a:rect l="l" t="t" r="r" b="b"/>
                    <a:pathLst>
                      <a:path w="635853" h="496767">
                        <a:moveTo>
                          <a:pt x="635853" y="0"/>
                        </a:moveTo>
                        <a:lnTo>
                          <a:pt x="635853" y="43383"/>
                        </a:lnTo>
                        <a:lnTo>
                          <a:pt x="491899" y="43383"/>
                        </a:lnTo>
                        <a:lnTo>
                          <a:pt x="446543" y="84716"/>
                        </a:lnTo>
                        <a:lnTo>
                          <a:pt x="446543" y="398339"/>
                        </a:lnTo>
                        <a:lnTo>
                          <a:pt x="397244" y="398338"/>
                        </a:lnTo>
                        <a:lnTo>
                          <a:pt x="397244" y="129642"/>
                        </a:lnTo>
                        <a:lnTo>
                          <a:pt x="247374" y="266216"/>
                        </a:lnTo>
                        <a:lnTo>
                          <a:pt x="0" y="496767"/>
                        </a:lnTo>
                        <a:lnTo>
                          <a:pt x="428796" y="43383"/>
                        </a:lnTo>
                        <a:lnTo>
                          <a:pt x="213851" y="43384"/>
                        </a:lnTo>
                        <a:cubicBezTo>
                          <a:pt x="213851" y="28923"/>
                          <a:pt x="213850" y="14461"/>
                          <a:pt x="213850" y="0"/>
                        </a:cubicBezTo>
                        <a:lnTo>
                          <a:pt x="635853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noAutofit/>
                  </a:bodyPr>
                  <a:lstStyle/>
                  <a:p>
                    <a:endParaRPr lang="zh-CN" altLang="en-US" sz="4000" dirty="0">
                      <a:solidFill>
                        <a:schemeClr val="bg1"/>
                      </a:solidFill>
                      <a:latin typeface="张海山锐谐体" panose="02000000000000000000" pitchFamily="2" charset="-122"/>
                      <a:ea typeface="张海山锐谐体" panose="02000000000000000000" pitchFamily="2" charset="-122"/>
                    </a:endParaRPr>
                  </a:p>
                </p:txBody>
              </p:sp>
              <p:sp>
                <p:nvSpPr>
                  <p:cNvPr id="176" name="文本框 175"/>
                  <p:cNvSpPr txBox="1"/>
                  <p:nvPr/>
                </p:nvSpPr>
                <p:spPr>
                  <a:xfrm rot="21265403">
                    <a:off x="2332811" y="592232"/>
                    <a:ext cx="207058" cy="3115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7058" h="311572">
                        <a:moveTo>
                          <a:pt x="207058" y="0"/>
                        </a:moveTo>
                        <a:lnTo>
                          <a:pt x="207058" y="143954"/>
                        </a:lnTo>
                        <a:lnTo>
                          <a:pt x="128179" y="143954"/>
                        </a:lnTo>
                        <a:lnTo>
                          <a:pt x="128178" y="311572"/>
                        </a:lnTo>
                        <a:lnTo>
                          <a:pt x="59160" y="311572"/>
                        </a:lnTo>
                        <a:lnTo>
                          <a:pt x="59160" y="268189"/>
                        </a:lnTo>
                        <a:lnTo>
                          <a:pt x="80851" y="268188"/>
                        </a:lnTo>
                        <a:lnTo>
                          <a:pt x="80852" y="143954"/>
                        </a:lnTo>
                        <a:lnTo>
                          <a:pt x="0" y="143954"/>
                        </a:lnTo>
                        <a:lnTo>
                          <a:pt x="0" y="0"/>
                        </a:lnTo>
                        <a:lnTo>
                          <a:pt x="207058" y="0"/>
                        </a:lnTo>
                        <a:close/>
                        <a:moveTo>
                          <a:pt x="159731" y="45355"/>
                        </a:moveTo>
                        <a:lnTo>
                          <a:pt x="49300" y="45355"/>
                        </a:lnTo>
                        <a:lnTo>
                          <a:pt x="49300" y="100570"/>
                        </a:lnTo>
                        <a:lnTo>
                          <a:pt x="159730" y="100570"/>
                        </a:lnTo>
                        <a:lnTo>
                          <a:pt x="159731" y="45355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noAutofit/>
                  </a:bodyPr>
                  <a:lstStyle/>
                  <a:p>
                    <a:endParaRPr lang="zh-CN" altLang="en-US" sz="4000" dirty="0">
                      <a:solidFill>
                        <a:schemeClr val="bg1"/>
                      </a:solidFill>
                      <a:latin typeface="张海山锐谐体" panose="02000000000000000000" pitchFamily="2" charset="-122"/>
                      <a:ea typeface="张海山锐谐体" panose="02000000000000000000" pitchFamily="2" charset="-122"/>
                    </a:endParaRPr>
                  </a:p>
                </p:txBody>
              </p:sp>
              <p:sp>
                <p:nvSpPr>
                  <p:cNvPr id="175" name="文本框 174"/>
                  <p:cNvSpPr txBox="1"/>
                  <p:nvPr/>
                </p:nvSpPr>
                <p:spPr>
                  <a:xfrm rot="21265403">
                    <a:off x="1791483" y="605846"/>
                    <a:ext cx="31552" cy="20311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552" h="203113">
                        <a:moveTo>
                          <a:pt x="19719" y="0"/>
                        </a:moveTo>
                        <a:lnTo>
                          <a:pt x="31552" y="76907"/>
                        </a:lnTo>
                        <a:lnTo>
                          <a:pt x="11831" y="203113"/>
                        </a:lnTo>
                        <a:lnTo>
                          <a:pt x="0" y="126206"/>
                        </a:lnTo>
                        <a:lnTo>
                          <a:pt x="19719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noAutofit/>
                  </a:bodyPr>
                  <a:lstStyle/>
                  <a:p>
                    <a:endParaRPr lang="zh-CN" altLang="en-US" sz="4000" dirty="0">
                      <a:solidFill>
                        <a:schemeClr val="bg1"/>
                      </a:solidFill>
                      <a:latin typeface="张海山锐谐体" panose="02000000000000000000" pitchFamily="2" charset="-122"/>
                      <a:ea typeface="张海山锐谐体" panose="02000000000000000000" pitchFamily="2" charset="-122"/>
                    </a:endParaRPr>
                  </a:p>
                </p:txBody>
              </p:sp>
              <p:sp>
                <p:nvSpPr>
                  <p:cNvPr id="173" name="文本框 172"/>
                  <p:cNvSpPr txBox="1"/>
                  <p:nvPr/>
                </p:nvSpPr>
                <p:spPr>
                  <a:xfrm rot="21265403">
                    <a:off x="1568263" y="703573"/>
                    <a:ext cx="177478" cy="13606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7478" h="136066">
                        <a:moveTo>
                          <a:pt x="37467" y="0"/>
                        </a:moveTo>
                        <a:lnTo>
                          <a:pt x="177478" y="106486"/>
                        </a:lnTo>
                        <a:lnTo>
                          <a:pt x="141983" y="136066"/>
                        </a:lnTo>
                        <a:lnTo>
                          <a:pt x="0" y="29579"/>
                        </a:lnTo>
                        <a:lnTo>
                          <a:pt x="37467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noAutofit/>
                  </a:bodyPr>
                  <a:lstStyle/>
                  <a:p>
                    <a:endParaRPr lang="zh-CN" altLang="en-US" sz="4000" dirty="0">
                      <a:solidFill>
                        <a:schemeClr val="bg1"/>
                      </a:solidFill>
                      <a:latin typeface="张海山锐谐体" panose="02000000000000000000" pitchFamily="2" charset="-122"/>
                      <a:ea typeface="张海山锐谐体" panose="02000000000000000000" pitchFamily="2" charset="-122"/>
                    </a:endParaRPr>
                  </a:p>
                </p:txBody>
              </p:sp>
              <p:grpSp>
                <p:nvGrpSpPr>
                  <p:cNvPr id="2" name="组合 1"/>
                  <p:cNvGrpSpPr/>
                  <p:nvPr/>
                </p:nvGrpSpPr>
                <p:grpSpPr>
                  <a:xfrm>
                    <a:off x="2816225" y="349760"/>
                    <a:ext cx="434936" cy="429030"/>
                    <a:chOff x="2825750" y="429135"/>
                    <a:chExt cx="434936" cy="429030"/>
                  </a:xfrm>
                </p:grpSpPr>
                <p:sp>
                  <p:nvSpPr>
                    <p:cNvPr id="185" name="文本框 184"/>
                    <p:cNvSpPr txBox="1"/>
                    <p:nvPr/>
                  </p:nvSpPr>
                  <p:spPr>
                    <a:xfrm rot="21265403">
                      <a:off x="2825750" y="429135"/>
                      <a:ext cx="416087" cy="41608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16087" h="416087">
                          <a:moveTo>
                            <a:pt x="230721" y="0"/>
                          </a:moveTo>
                          <a:lnTo>
                            <a:pt x="230722" y="19720"/>
                          </a:lnTo>
                          <a:lnTo>
                            <a:pt x="410171" y="19720"/>
                          </a:lnTo>
                          <a:lnTo>
                            <a:pt x="410171" y="63103"/>
                          </a:lnTo>
                          <a:lnTo>
                            <a:pt x="230721" y="63103"/>
                          </a:lnTo>
                          <a:lnTo>
                            <a:pt x="230721" y="203114"/>
                          </a:lnTo>
                          <a:lnTo>
                            <a:pt x="416087" y="203114"/>
                          </a:lnTo>
                          <a:lnTo>
                            <a:pt x="416087" y="246497"/>
                          </a:lnTo>
                          <a:lnTo>
                            <a:pt x="230722" y="246497"/>
                          </a:lnTo>
                          <a:lnTo>
                            <a:pt x="230721" y="416087"/>
                          </a:lnTo>
                          <a:lnTo>
                            <a:pt x="183394" y="416087"/>
                          </a:lnTo>
                          <a:lnTo>
                            <a:pt x="183395" y="246497"/>
                          </a:lnTo>
                          <a:lnTo>
                            <a:pt x="1" y="246497"/>
                          </a:lnTo>
                          <a:lnTo>
                            <a:pt x="0" y="203114"/>
                          </a:lnTo>
                          <a:lnTo>
                            <a:pt x="183394" y="203114"/>
                          </a:lnTo>
                          <a:lnTo>
                            <a:pt x="183394" y="63104"/>
                          </a:lnTo>
                          <a:lnTo>
                            <a:pt x="7888" y="63104"/>
                          </a:lnTo>
                          <a:lnTo>
                            <a:pt x="7888" y="19720"/>
                          </a:lnTo>
                          <a:lnTo>
                            <a:pt x="183394" y="19720"/>
                          </a:lnTo>
                          <a:lnTo>
                            <a:pt x="183394" y="0"/>
                          </a:lnTo>
                          <a:lnTo>
                            <a:pt x="230721" y="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  <a:effectLst/>
                  </p:spPr>
                  <p:txBody>
  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  <a:noAutofit/>
                    </a:bodyPr>
                    <a:lstStyle/>
                    <a:p>
                      <a:endParaRPr lang="zh-CN" altLang="en-US" sz="4000" dirty="0">
                        <a:solidFill>
                          <a:schemeClr val="bg1"/>
                        </a:solidFill>
                        <a:latin typeface="张海山锐谐体" panose="02000000000000000000" pitchFamily="2" charset="-122"/>
                        <a:ea typeface="张海山锐谐体" panose="02000000000000000000" pitchFamily="2" charset="-122"/>
                      </a:endParaRPr>
                    </a:p>
                  </p:txBody>
                </p:sp>
                <p:sp>
                  <p:nvSpPr>
                    <p:cNvPr id="181" name="文本框 180"/>
                    <p:cNvSpPr txBox="1"/>
                    <p:nvPr/>
                  </p:nvSpPr>
                  <p:spPr>
                    <a:xfrm rot="21265403">
                      <a:off x="3086141" y="509615"/>
                      <a:ext cx="138038" cy="8282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38038" h="82823">
                          <a:moveTo>
                            <a:pt x="92683" y="0"/>
                          </a:moveTo>
                          <a:lnTo>
                            <a:pt x="138038" y="23664"/>
                          </a:lnTo>
                          <a:lnTo>
                            <a:pt x="45355" y="82823"/>
                          </a:lnTo>
                          <a:lnTo>
                            <a:pt x="0" y="59159"/>
                          </a:lnTo>
                          <a:lnTo>
                            <a:pt x="92683" y="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  <a:effectLst/>
                  </p:spPr>
                  <p:txBody>
  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  <a:noAutofit/>
                    </a:bodyPr>
                    <a:lstStyle/>
                    <a:p>
                      <a:endParaRPr lang="zh-CN" altLang="en-US" sz="4000" dirty="0">
                        <a:solidFill>
                          <a:schemeClr val="bg1"/>
                        </a:solidFill>
                        <a:latin typeface="张海山锐谐体" panose="02000000000000000000" pitchFamily="2" charset="-122"/>
                        <a:ea typeface="张海山锐谐体" panose="02000000000000000000" pitchFamily="2" charset="-122"/>
                      </a:endParaRPr>
                    </a:p>
                  </p:txBody>
                </p:sp>
                <p:sp>
                  <p:nvSpPr>
                    <p:cNvPr id="179" name="文本框 178"/>
                    <p:cNvSpPr txBox="1"/>
                    <p:nvPr/>
                  </p:nvSpPr>
                  <p:spPr>
                    <a:xfrm rot="21265403">
                      <a:off x="2828941" y="532752"/>
                      <a:ext cx="138037" cy="8479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38037" h="84795">
                          <a:moveTo>
                            <a:pt x="45355" y="0"/>
                          </a:moveTo>
                          <a:lnTo>
                            <a:pt x="138037" y="59159"/>
                          </a:lnTo>
                          <a:lnTo>
                            <a:pt x="92683" y="84795"/>
                          </a:lnTo>
                          <a:lnTo>
                            <a:pt x="0" y="25636"/>
                          </a:lnTo>
                          <a:lnTo>
                            <a:pt x="45355" y="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  <a:effectLst/>
                  </p:spPr>
                  <p:txBody>
  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  <a:noAutofit/>
                    </a:bodyPr>
                    <a:lstStyle/>
                    <a:p>
                      <a:endParaRPr lang="zh-CN" altLang="en-US" sz="4000" dirty="0">
                        <a:solidFill>
                          <a:schemeClr val="bg1"/>
                        </a:solidFill>
                        <a:latin typeface="张海山锐谐体" panose="02000000000000000000" pitchFamily="2" charset="-122"/>
                        <a:ea typeface="张海山锐谐体" panose="02000000000000000000" pitchFamily="2" charset="-122"/>
                      </a:endParaRPr>
                    </a:p>
                  </p:txBody>
                </p:sp>
                <p:sp>
                  <p:nvSpPr>
                    <p:cNvPr id="174" name="文本框 173"/>
                    <p:cNvSpPr txBox="1"/>
                    <p:nvPr/>
                  </p:nvSpPr>
                  <p:spPr>
                    <a:xfrm rot="21265403">
                      <a:off x="3116732" y="694695"/>
                      <a:ext cx="143954" cy="13606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43954" h="136067">
                          <a:moveTo>
                            <a:pt x="45355" y="0"/>
                          </a:moveTo>
                          <a:lnTo>
                            <a:pt x="143954" y="120291"/>
                          </a:lnTo>
                          <a:lnTo>
                            <a:pt x="96627" y="136067"/>
                          </a:lnTo>
                          <a:lnTo>
                            <a:pt x="0" y="15776"/>
                          </a:lnTo>
                          <a:lnTo>
                            <a:pt x="45355" y="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  <a:effectLst/>
                  </p:spPr>
                  <p:txBody>
  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  <a:noAutofit/>
                    </a:bodyPr>
                    <a:lstStyle/>
                    <a:p>
                      <a:endParaRPr lang="zh-CN" altLang="en-US" sz="4000" dirty="0">
                        <a:solidFill>
                          <a:schemeClr val="bg1"/>
                        </a:solidFill>
                        <a:latin typeface="张海山锐谐体" panose="02000000000000000000" pitchFamily="2" charset="-122"/>
                        <a:ea typeface="张海山锐谐体" panose="02000000000000000000" pitchFamily="2" charset="-122"/>
                      </a:endParaRPr>
                    </a:p>
                  </p:txBody>
                </p:sp>
                <p:sp>
                  <p:nvSpPr>
                    <p:cNvPr id="172" name="文本框 171"/>
                    <p:cNvSpPr txBox="1"/>
                    <p:nvPr/>
                  </p:nvSpPr>
                  <p:spPr>
                    <a:xfrm rot="21265403">
                      <a:off x="2836075" y="722098"/>
                      <a:ext cx="143953" cy="13606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43953" h="136067">
                          <a:moveTo>
                            <a:pt x="98599" y="0"/>
                          </a:moveTo>
                          <a:lnTo>
                            <a:pt x="143953" y="15776"/>
                          </a:lnTo>
                          <a:lnTo>
                            <a:pt x="47327" y="136067"/>
                          </a:lnTo>
                          <a:lnTo>
                            <a:pt x="0" y="120291"/>
                          </a:lnTo>
                          <a:lnTo>
                            <a:pt x="98599" y="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  <a:effectLst/>
                  </p:spPr>
                  <p:txBody>
  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  <a:noAutofit/>
                    </a:bodyPr>
                    <a:lstStyle/>
                    <a:p>
                      <a:endParaRPr lang="zh-CN" altLang="en-US" sz="4000" dirty="0">
                        <a:solidFill>
                          <a:schemeClr val="bg1"/>
                        </a:solidFill>
                        <a:latin typeface="张海山锐谐体" panose="02000000000000000000" pitchFamily="2" charset="-122"/>
                        <a:ea typeface="张海山锐谐体" panose="02000000000000000000" pitchFamily="2" charset="-122"/>
                      </a:endParaRPr>
                    </a:p>
                  </p:txBody>
                </p:sp>
              </p:grpSp>
              <p:sp>
                <p:nvSpPr>
                  <p:cNvPr id="171" name="文本框 170"/>
                  <p:cNvSpPr txBox="1"/>
                  <p:nvPr/>
                </p:nvSpPr>
                <p:spPr>
                  <a:xfrm rot="21265403">
                    <a:off x="2494296" y="751696"/>
                    <a:ext cx="59160" cy="1419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160" h="141982">
                        <a:moveTo>
                          <a:pt x="23664" y="0"/>
                        </a:moveTo>
                        <a:lnTo>
                          <a:pt x="59160" y="92683"/>
                        </a:lnTo>
                        <a:lnTo>
                          <a:pt x="35496" y="141982"/>
                        </a:lnTo>
                        <a:lnTo>
                          <a:pt x="0" y="51271"/>
                        </a:lnTo>
                        <a:lnTo>
                          <a:pt x="23664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noAutofit/>
                  </a:bodyPr>
                  <a:lstStyle/>
                  <a:p>
                    <a:endParaRPr lang="zh-CN" altLang="en-US" sz="4000" dirty="0">
                      <a:solidFill>
                        <a:schemeClr val="bg1"/>
                      </a:solidFill>
                      <a:latin typeface="张海山锐谐体" panose="02000000000000000000" pitchFamily="2" charset="-122"/>
                      <a:ea typeface="张海山锐谐体" panose="02000000000000000000" pitchFamily="2" charset="-122"/>
                    </a:endParaRPr>
                  </a:p>
                </p:txBody>
              </p:sp>
              <p:sp>
                <p:nvSpPr>
                  <p:cNvPr id="170" name="文本框 169"/>
                  <p:cNvSpPr txBox="1"/>
                  <p:nvPr/>
                </p:nvSpPr>
                <p:spPr>
                  <a:xfrm rot="21265403">
                    <a:off x="2327574" y="770049"/>
                    <a:ext cx="57187" cy="1400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7187" h="140011">
                        <a:moveTo>
                          <a:pt x="33523" y="0"/>
                        </a:moveTo>
                        <a:lnTo>
                          <a:pt x="57187" y="49300"/>
                        </a:lnTo>
                        <a:lnTo>
                          <a:pt x="23663" y="140011"/>
                        </a:lnTo>
                        <a:lnTo>
                          <a:pt x="0" y="92683"/>
                        </a:lnTo>
                        <a:lnTo>
                          <a:pt x="33523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noAutofit/>
                  </a:bodyPr>
                  <a:lstStyle/>
                  <a:p>
                    <a:endParaRPr lang="zh-CN" altLang="en-US" sz="4000" dirty="0">
                      <a:solidFill>
                        <a:schemeClr val="bg1"/>
                      </a:solidFill>
                      <a:latin typeface="张海山锐谐体" panose="02000000000000000000" pitchFamily="2" charset="-122"/>
                      <a:ea typeface="张海山锐谐体" panose="02000000000000000000" pitchFamily="2" charset="-122"/>
                    </a:endParaRPr>
                  </a:p>
                </p:txBody>
              </p:sp>
            </p:grpSp>
            <p:sp>
              <p:nvSpPr>
                <p:cNvPr id="222" name="文本框 221"/>
                <p:cNvSpPr txBox="1"/>
                <p:nvPr/>
              </p:nvSpPr>
              <p:spPr>
                <a:xfrm>
                  <a:off x="4600081" y="1035194"/>
                  <a:ext cx="355624" cy="180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624" h="180008">
                      <a:moveTo>
                        <a:pt x="43904" y="0"/>
                      </a:moveTo>
                      <a:lnTo>
                        <a:pt x="68600" y="21953"/>
                      </a:lnTo>
                      <a:lnTo>
                        <a:pt x="355624" y="21953"/>
                      </a:lnTo>
                      <a:lnTo>
                        <a:pt x="327087" y="155861"/>
                      </a:lnTo>
                      <a:lnTo>
                        <a:pt x="283182" y="136104"/>
                      </a:lnTo>
                      <a:lnTo>
                        <a:pt x="296354" y="70247"/>
                      </a:lnTo>
                      <a:lnTo>
                        <a:pt x="72774" y="70247"/>
                      </a:lnTo>
                      <a:lnTo>
                        <a:pt x="39513" y="180008"/>
                      </a:lnTo>
                      <a:lnTo>
                        <a:pt x="0" y="147080"/>
                      </a:lnTo>
                      <a:lnTo>
                        <a:pt x="43904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noAutofit/>
                </a:bodyPr>
                <a:lstStyle/>
                <a:p>
                  <a:endParaRPr lang="zh-CN" altLang="en-US" sz="4400" dirty="0">
                    <a:solidFill>
                      <a:schemeClr val="bg1"/>
                    </a:solidFill>
                    <a:latin typeface="张海山锐谐体" panose="02000000000000000000" pitchFamily="2" charset="-122"/>
                    <a:ea typeface="张海山锐谐体" panose="02000000000000000000" pitchFamily="2" charset="-122"/>
                  </a:endParaRPr>
                </a:p>
              </p:txBody>
            </p:sp>
            <p:sp>
              <p:nvSpPr>
                <p:cNvPr id="221" name="文本框 220"/>
                <p:cNvSpPr txBox="1"/>
                <p:nvPr/>
              </p:nvSpPr>
              <p:spPr>
                <a:xfrm>
                  <a:off x="2911868" y="1132621"/>
                  <a:ext cx="329283" cy="900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9283" h="90003">
                      <a:moveTo>
                        <a:pt x="190984" y="0"/>
                      </a:moveTo>
                      <a:lnTo>
                        <a:pt x="201960" y="43904"/>
                      </a:lnTo>
                      <a:lnTo>
                        <a:pt x="329283" y="43904"/>
                      </a:lnTo>
                      <a:lnTo>
                        <a:pt x="329283" y="90003"/>
                      </a:lnTo>
                      <a:lnTo>
                        <a:pt x="0" y="90003"/>
                      </a:lnTo>
                      <a:lnTo>
                        <a:pt x="0" y="43904"/>
                      </a:lnTo>
                      <a:lnTo>
                        <a:pt x="140494" y="43904"/>
                      </a:lnTo>
                      <a:lnTo>
                        <a:pt x="133908" y="15366"/>
                      </a:lnTo>
                      <a:lnTo>
                        <a:pt x="190984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noAutofit/>
                </a:bodyPr>
                <a:lstStyle/>
                <a:p>
                  <a:endParaRPr lang="zh-CN" altLang="en-US" sz="4400" dirty="0">
                    <a:solidFill>
                      <a:schemeClr val="bg1"/>
                    </a:solidFill>
                    <a:latin typeface="张海山锐谐体" panose="02000000000000000000" pitchFamily="2" charset="-122"/>
                    <a:ea typeface="张海山锐谐体" panose="02000000000000000000" pitchFamily="2" charset="-122"/>
                  </a:endParaRPr>
                </a:p>
              </p:txBody>
            </p:sp>
            <p:sp>
              <p:nvSpPr>
                <p:cNvPr id="220" name="文本框 219"/>
                <p:cNvSpPr txBox="1"/>
                <p:nvPr/>
              </p:nvSpPr>
              <p:spPr>
                <a:xfrm>
                  <a:off x="4124443" y="1026258"/>
                  <a:ext cx="280988" cy="109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988" h="109760">
                      <a:moveTo>
                        <a:pt x="140494" y="0"/>
                      </a:moveTo>
                      <a:lnTo>
                        <a:pt x="280988" y="76832"/>
                      </a:lnTo>
                      <a:lnTo>
                        <a:pt x="241474" y="109760"/>
                      </a:lnTo>
                      <a:lnTo>
                        <a:pt x="140494" y="52685"/>
                      </a:lnTo>
                      <a:lnTo>
                        <a:pt x="39514" y="109760"/>
                      </a:lnTo>
                      <a:lnTo>
                        <a:pt x="0" y="79027"/>
                      </a:lnTo>
                      <a:lnTo>
                        <a:pt x="140494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noAutofit/>
                </a:bodyPr>
                <a:lstStyle/>
                <a:p>
                  <a:endParaRPr lang="zh-CN" altLang="en-US" sz="4400" dirty="0">
                    <a:solidFill>
                      <a:schemeClr val="bg1"/>
                    </a:solidFill>
                    <a:latin typeface="张海山锐谐体" panose="02000000000000000000" pitchFamily="2" charset="-122"/>
                    <a:ea typeface="张海山锐谐体" panose="02000000000000000000" pitchFamily="2" charset="-122"/>
                  </a:endParaRPr>
                </a:p>
              </p:txBody>
            </p:sp>
            <p:sp>
              <p:nvSpPr>
                <p:cNvPr id="219" name="文本框 218"/>
                <p:cNvSpPr txBox="1"/>
                <p:nvPr/>
              </p:nvSpPr>
              <p:spPr>
                <a:xfrm>
                  <a:off x="1228124" y="1000672"/>
                  <a:ext cx="2058900" cy="130137"/>
                </a:xfrm>
                <a:custGeom>
                  <a:avLst/>
                  <a:gdLst>
                    <a:gd name="connsiteX0" fmla="*/ 234888 w 1114723"/>
                    <a:gd name="connsiteY0" fmla="*/ 0 h 169031"/>
                    <a:gd name="connsiteX1" fmla="*/ 1114723 w 1114723"/>
                    <a:gd name="connsiteY1" fmla="*/ 32072 h 169031"/>
                    <a:gd name="connsiteX2" fmla="*/ 441238 w 1114723"/>
                    <a:gd name="connsiteY2" fmla="*/ 169031 h 169031"/>
                    <a:gd name="connsiteX3" fmla="*/ 234888 w 1114723"/>
                    <a:gd name="connsiteY3" fmla="*/ 54880 h 169031"/>
                    <a:gd name="connsiteX4" fmla="*/ 28537 w 1114723"/>
                    <a:gd name="connsiteY4" fmla="*/ 169031 h 169031"/>
                    <a:gd name="connsiteX5" fmla="*/ 0 w 1114723"/>
                    <a:gd name="connsiteY5" fmla="*/ 127322 h 169031"/>
                    <a:gd name="connsiteX6" fmla="*/ 234888 w 1114723"/>
                    <a:gd name="connsiteY6" fmla="*/ 0 h 169031"/>
                    <a:gd name="connsiteX0-1" fmla="*/ 234888 w 1114723"/>
                    <a:gd name="connsiteY0-2" fmla="*/ 0 h 169031"/>
                    <a:gd name="connsiteX1-3" fmla="*/ 1114723 w 1114723"/>
                    <a:gd name="connsiteY1-4" fmla="*/ 32072 h 169031"/>
                    <a:gd name="connsiteX2-5" fmla="*/ 1072269 w 1114723"/>
                    <a:gd name="connsiteY2-6" fmla="*/ 71400 h 169031"/>
                    <a:gd name="connsiteX3-7" fmla="*/ 234888 w 1114723"/>
                    <a:gd name="connsiteY3-8" fmla="*/ 54880 h 169031"/>
                    <a:gd name="connsiteX4-9" fmla="*/ 28537 w 1114723"/>
                    <a:gd name="connsiteY4-10" fmla="*/ 169031 h 169031"/>
                    <a:gd name="connsiteX5-11" fmla="*/ 0 w 1114723"/>
                    <a:gd name="connsiteY5-12" fmla="*/ 127322 h 169031"/>
                    <a:gd name="connsiteX6-13" fmla="*/ 234888 w 1114723"/>
                    <a:gd name="connsiteY6-14" fmla="*/ 0 h 169031"/>
                    <a:gd name="connsiteX0-15" fmla="*/ 234888 w 1636217"/>
                    <a:gd name="connsiteY0-16" fmla="*/ 0 h 169031"/>
                    <a:gd name="connsiteX1-17" fmla="*/ 1636217 w 1636217"/>
                    <a:gd name="connsiteY1-18" fmla="*/ 53503 h 169031"/>
                    <a:gd name="connsiteX2-19" fmla="*/ 1072269 w 1636217"/>
                    <a:gd name="connsiteY2-20" fmla="*/ 71400 h 169031"/>
                    <a:gd name="connsiteX3-21" fmla="*/ 234888 w 1636217"/>
                    <a:gd name="connsiteY3-22" fmla="*/ 54880 h 169031"/>
                    <a:gd name="connsiteX4-23" fmla="*/ 28537 w 1636217"/>
                    <a:gd name="connsiteY4-24" fmla="*/ 169031 h 169031"/>
                    <a:gd name="connsiteX5-25" fmla="*/ 0 w 1636217"/>
                    <a:gd name="connsiteY5-26" fmla="*/ 127322 h 169031"/>
                    <a:gd name="connsiteX6-27" fmla="*/ 234888 w 1636217"/>
                    <a:gd name="connsiteY6-28" fmla="*/ 0 h 169031"/>
                    <a:gd name="connsiteX0-29" fmla="*/ 234888 w 1636217"/>
                    <a:gd name="connsiteY0-30" fmla="*/ 0 h 169031"/>
                    <a:gd name="connsiteX1-31" fmla="*/ 1636217 w 1636217"/>
                    <a:gd name="connsiteY1-32" fmla="*/ 53503 h 169031"/>
                    <a:gd name="connsiteX2-33" fmla="*/ 1631863 w 1636217"/>
                    <a:gd name="connsiteY2-34" fmla="*/ 90450 h 169031"/>
                    <a:gd name="connsiteX3-35" fmla="*/ 234888 w 1636217"/>
                    <a:gd name="connsiteY3-36" fmla="*/ 54880 h 169031"/>
                    <a:gd name="connsiteX4-37" fmla="*/ 28537 w 1636217"/>
                    <a:gd name="connsiteY4-38" fmla="*/ 169031 h 169031"/>
                    <a:gd name="connsiteX5-39" fmla="*/ 0 w 1636217"/>
                    <a:gd name="connsiteY5-40" fmla="*/ 127322 h 169031"/>
                    <a:gd name="connsiteX6-41" fmla="*/ 234888 w 1636217"/>
                    <a:gd name="connsiteY6-42" fmla="*/ 0 h 169031"/>
                    <a:gd name="connsiteX0-43" fmla="*/ 234888 w 1636217"/>
                    <a:gd name="connsiteY0-44" fmla="*/ 0 h 169031"/>
                    <a:gd name="connsiteX1-45" fmla="*/ 1636217 w 1636217"/>
                    <a:gd name="connsiteY1-46" fmla="*/ 53503 h 169031"/>
                    <a:gd name="connsiteX2-47" fmla="*/ 1631863 w 1636217"/>
                    <a:gd name="connsiteY2-48" fmla="*/ 90450 h 169031"/>
                    <a:gd name="connsiteX3-49" fmla="*/ 234888 w 1636217"/>
                    <a:gd name="connsiteY3-50" fmla="*/ 54880 h 169031"/>
                    <a:gd name="connsiteX4-51" fmla="*/ 28537 w 1636217"/>
                    <a:gd name="connsiteY4-52" fmla="*/ 169031 h 169031"/>
                    <a:gd name="connsiteX5-53" fmla="*/ 0 w 1636217"/>
                    <a:gd name="connsiteY5-54" fmla="*/ 127322 h 169031"/>
                    <a:gd name="connsiteX6-55" fmla="*/ 234888 w 1636217"/>
                    <a:gd name="connsiteY6-56" fmla="*/ 0 h 169031"/>
                    <a:gd name="connsiteX0-57" fmla="*/ 761938 w 2163267"/>
                    <a:gd name="connsiteY0-58" fmla="*/ 0 h 169031"/>
                    <a:gd name="connsiteX1-59" fmla="*/ 2163267 w 2163267"/>
                    <a:gd name="connsiteY1-60" fmla="*/ 53503 h 169031"/>
                    <a:gd name="connsiteX2-61" fmla="*/ 2158913 w 2163267"/>
                    <a:gd name="connsiteY2-62" fmla="*/ 90450 h 169031"/>
                    <a:gd name="connsiteX3-63" fmla="*/ 761938 w 2163267"/>
                    <a:gd name="connsiteY3-64" fmla="*/ 54880 h 169031"/>
                    <a:gd name="connsiteX4-65" fmla="*/ 555587 w 2163267"/>
                    <a:gd name="connsiteY4-66" fmla="*/ 169031 h 169031"/>
                    <a:gd name="connsiteX5-67" fmla="*/ 0 w 2163267"/>
                    <a:gd name="connsiteY5-68" fmla="*/ 63822 h 169031"/>
                    <a:gd name="connsiteX6-69" fmla="*/ 761938 w 2163267"/>
                    <a:gd name="connsiteY6-70" fmla="*/ 0 h 169031"/>
                    <a:gd name="connsiteX0-71" fmla="*/ 761938 w 2163267"/>
                    <a:gd name="connsiteY0-72" fmla="*/ 0 h 118231"/>
                    <a:gd name="connsiteX1-73" fmla="*/ 2163267 w 2163267"/>
                    <a:gd name="connsiteY1-74" fmla="*/ 53503 h 118231"/>
                    <a:gd name="connsiteX2-75" fmla="*/ 2158913 w 2163267"/>
                    <a:gd name="connsiteY2-76" fmla="*/ 90450 h 118231"/>
                    <a:gd name="connsiteX3-77" fmla="*/ 761938 w 2163267"/>
                    <a:gd name="connsiteY3-78" fmla="*/ 54880 h 118231"/>
                    <a:gd name="connsiteX4-79" fmla="*/ 34887 w 2163267"/>
                    <a:gd name="connsiteY4-80" fmla="*/ 118231 h 118231"/>
                    <a:gd name="connsiteX5-81" fmla="*/ 0 w 2163267"/>
                    <a:gd name="connsiteY5-82" fmla="*/ 63822 h 118231"/>
                    <a:gd name="connsiteX6-83" fmla="*/ 761938 w 2163267"/>
                    <a:gd name="connsiteY6-84" fmla="*/ 0 h 118231"/>
                    <a:gd name="connsiteX0-85" fmla="*/ 761938 w 2163267"/>
                    <a:gd name="connsiteY0-86" fmla="*/ 0 h 130137"/>
                    <a:gd name="connsiteX1-87" fmla="*/ 2163267 w 2163267"/>
                    <a:gd name="connsiteY1-88" fmla="*/ 65409 h 130137"/>
                    <a:gd name="connsiteX2-89" fmla="*/ 2158913 w 2163267"/>
                    <a:gd name="connsiteY2-90" fmla="*/ 102356 h 130137"/>
                    <a:gd name="connsiteX3-91" fmla="*/ 761938 w 2163267"/>
                    <a:gd name="connsiteY3-92" fmla="*/ 66786 h 130137"/>
                    <a:gd name="connsiteX4-93" fmla="*/ 34887 w 2163267"/>
                    <a:gd name="connsiteY4-94" fmla="*/ 130137 h 130137"/>
                    <a:gd name="connsiteX5-95" fmla="*/ 0 w 2163267"/>
                    <a:gd name="connsiteY5-96" fmla="*/ 75728 h 130137"/>
                    <a:gd name="connsiteX6-97" fmla="*/ 761938 w 2163267"/>
                    <a:gd name="connsiteY6-98" fmla="*/ 0 h 130137"/>
                    <a:gd name="connsiteX0-99" fmla="*/ 761938 w 2168030"/>
                    <a:gd name="connsiteY0-100" fmla="*/ 0 h 130137"/>
                    <a:gd name="connsiteX1-101" fmla="*/ 2168030 w 2168030"/>
                    <a:gd name="connsiteY1-102" fmla="*/ 51122 h 130137"/>
                    <a:gd name="connsiteX2-103" fmla="*/ 2158913 w 2168030"/>
                    <a:gd name="connsiteY2-104" fmla="*/ 102356 h 130137"/>
                    <a:gd name="connsiteX3-105" fmla="*/ 761938 w 2168030"/>
                    <a:gd name="connsiteY3-106" fmla="*/ 66786 h 130137"/>
                    <a:gd name="connsiteX4-107" fmla="*/ 34887 w 2168030"/>
                    <a:gd name="connsiteY4-108" fmla="*/ 130137 h 130137"/>
                    <a:gd name="connsiteX5-109" fmla="*/ 0 w 2168030"/>
                    <a:gd name="connsiteY5-110" fmla="*/ 75728 h 130137"/>
                    <a:gd name="connsiteX6-111" fmla="*/ 761938 w 2168030"/>
                    <a:gd name="connsiteY6-112" fmla="*/ 0 h 130137"/>
                    <a:gd name="connsiteX0-113" fmla="*/ 761938 w 2158913"/>
                    <a:gd name="connsiteY0-114" fmla="*/ 0 h 130137"/>
                    <a:gd name="connsiteX1-115" fmla="*/ 2058492 w 2158913"/>
                    <a:gd name="connsiteY1-116" fmla="*/ 65409 h 130137"/>
                    <a:gd name="connsiteX2-117" fmla="*/ 2158913 w 2158913"/>
                    <a:gd name="connsiteY2-118" fmla="*/ 102356 h 130137"/>
                    <a:gd name="connsiteX3-119" fmla="*/ 761938 w 2158913"/>
                    <a:gd name="connsiteY3-120" fmla="*/ 66786 h 130137"/>
                    <a:gd name="connsiteX4-121" fmla="*/ 34887 w 2158913"/>
                    <a:gd name="connsiteY4-122" fmla="*/ 130137 h 130137"/>
                    <a:gd name="connsiteX5-123" fmla="*/ 0 w 2158913"/>
                    <a:gd name="connsiteY5-124" fmla="*/ 75728 h 130137"/>
                    <a:gd name="connsiteX6-125" fmla="*/ 761938 w 2158913"/>
                    <a:gd name="connsiteY6-126" fmla="*/ 0 h 130137"/>
                    <a:gd name="connsiteX0-127" fmla="*/ 761938 w 2082713"/>
                    <a:gd name="connsiteY0-128" fmla="*/ 0 h 130137"/>
                    <a:gd name="connsiteX1-129" fmla="*/ 2058492 w 2082713"/>
                    <a:gd name="connsiteY1-130" fmla="*/ 65409 h 130137"/>
                    <a:gd name="connsiteX2-131" fmla="*/ 2082713 w 2082713"/>
                    <a:gd name="connsiteY2-132" fmla="*/ 121406 h 130137"/>
                    <a:gd name="connsiteX3-133" fmla="*/ 761938 w 2082713"/>
                    <a:gd name="connsiteY3-134" fmla="*/ 66786 h 130137"/>
                    <a:gd name="connsiteX4-135" fmla="*/ 34887 w 2082713"/>
                    <a:gd name="connsiteY4-136" fmla="*/ 130137 h 130137"/>
                    <a:gd name="connsiteX5-137" fmla="*/ 0 w 2082713"/>
                    <a:gd name="connsiteY5-138" fmla="*/ 75728 h 130137"/>
                    <a:gd name="connsiteX6-139" fmla="*/ 761938 w 2082713"/>
                    <a:gd name="connsiteY6-140" fmla="*/ 0 h 130137"/>
                    <a:gd name="connsiteX0-141" fmla="*/ 761938 w 2068425"/>
                    <a:gd name="connsiteY0-142" fmla="*/ 0 h 130137"/>
                    <a:gd name="connsiteX1-143" fmla="*/ 2058492 w 2068425"/>
                    <a:gd name="connsiteY1-144" fmla="*/ 65409 h 130137"/>
                    <a:gd name="connsiteX2-145" fmla="*/ 2068425 w 2068425"/>
                    <a:gd name="connsiteY2-146" fmla="*/ 121406 h 130137"/>
                    <a:gd name="connsiteX3-147" fmla="*/ 761938 w 2068425"/>
                    <a:gd name="connsiteY3-148" fmla="*/ 66786 h 130137"/>
                    <a:gd name="connsiteX4-149" fmla="*/ 34887 w 2068425"/>
                    <a:gd name="connsiteY4-150" fmla="*/ 130137 h 130137"/>
                    <a:gd name="connsiteX5-151" fmla="*/ 0 w 2068425"/>
                    <a:gd name="connsiteY5-152" fmla="*/ 75728 h 130137"/>
                    <a:gd name="connsiteX6-153" fmla="*/ 761938 w 2068425"/>
                    <a:gd name="connsiteY6-154" fmla="*/ 0 h 130137"/>
                    <a:gd name="connsiteX0-155" fmla="*/ 761938 w 2068425"/>
                    <a:gd name="connsiteY0-156" fmla="*/ 0 h 130137"/>
                    <a:gd name="connsiteX1-157" fmla="*/ 2058492 w 2068425"/>
                    <a:gd name="connsiteY1-158" fmla="*/ 65409 h 130137"/>
                    <a:gd name="connsiteX2-159" fmla="*/ 2068425 w 2068425"/>
                    <a:gd name="connsiteY2-160" fmla="*/ 121406 h 130137"/>
                    <a:gd name="connsiteX3-161" fmla="*/ 761938 w 2068425"/>
                    <a:gd name="connsiteY3-162" fmla="*/ 66786 h 130137"/>
                    <a:gd name="connsiteX4-163" fmla="*/ 34887 w 2068425"/>
                    <a:gd name="connsiteY4-164" fmla="*/ 130137 h 130137"/>
                    <a:gd name="connsiteX5-165" fmla="*/ 0 w 2068425"/>
                    <a:gd name="connsiteY5-166" fmla="*/ 75728 h 130137"/>
                    <a:gd name="connsiteX6-167" fmla="*/ 761938 w 2068425"/>
                    <a:gd name="connsiteY6-168" fmla="*/ 0 h 130137"/>
                    <a:gd name="connsiteX0-169" fmla="*/ 761938 w 2058492"/>
                    <a:gd name="connsiteY0-170" fmla="*/ 0 h 130137"/>
                    <a:gd name="connsiteX1-171" fmla="*/ 2058492 w 2058492"/>
                    <a:gd name="connsiteY1-172" fmla="*/ 65409 h 130137"/>
                    <a:gd name="connsiteX2-173" fmla="*/ 2049375 w 2058492"/>
                    <a:gd name="connsiteY2-174" fmla="*/ 121406 h 130137"/>
                    <a:gd name="connsiteX3-175" fmla="*/ 761938 w 2058492"/>
                    <a:gd name="connsiteY3-176" fmla="*/ 66786 h 130137"/>
                    <a:gd name="connsiteX4-177" fmla="*/ 34887 w 2058492"/>
                    <a:gd name="connsiteY4-178" fmla="*/ 130137 h 130137"/>
                    <a:gd name="connsiteX5-179" fmla="*/ 0 w 2058492"/>
                    <a:gd name="connsiteY5-180" fmla="*/ 75728 h 130137"/>
                    <a:gd name="connsiteX6-181" fmla="*/ 761938 w 2058492"/>
                    <a:gd name="connsiteY6-182" fmla="*/ 0 h 130137"/>
                    <a:gd name="connsiteX0-183" fmla="*/ 761938 w 2058900"/>
                    <a:gd name="connsiteY0-184" fmla="*/ 0 h 130137"/>
                    <a:gd name="connsiteX1-185" fmla="*/ 2058492 w 2058900"/>
                    <a:gd name="connsiteY1-186" fmla="*/ 65409 h 130137"/>
                    <a:gd name="connsiteX2-187" fmla="*/ 2058900 w 2058900"/>
                    <a:gd name="connsiteY2-188" fmla="*/ 126169 h 130137"/>
                    <a:gd name="connsiteX3-189" fmla="*/ 761938 w 2058900"/>
                    <a:gd name="connsiteY3-190" fmla="*/ 66786 h 130137"/>
                    <a:gd name="connsiteX4-191" fmla="*/ 34887 w 2058900"/>
                    <a:gd name="connsiteY4-192" fmla="*/ 130137 h 130137"/>
                    <a:gd name="connsiteX5-193" fmla="*/ 0 w 2058900"/>
                    <a:gd name="connsiteY5-194" fmla="*/ 75728 h 130137"/>
                    <a:gd name="connsiteX6-195" fmla="*/ 761938 w 2058900"/>
                    <a:gd name="connsiteY6-196" fmla="*/ 0 h 130137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  <a:cxn ang="0">
                      <a:pos x="connsiteX6-13" y="connsiteY6-14"/>
                    </a:cxn>
                  </a:cxnLst>
                  <a:rect l="l" t="t" r="r" b="b"/>
                  <a:pathLst>
                    <a:path w="2058900" h="130137">
                      <a:moveTo>
                        <a:pt x="761938" y="0"/>
                      </a:moveTo>
                      <a:lnTo>
                        <a:pt x="2058492" y="65409"/>
                      </a:lnTo>
                      <a:lnTo>
                        <a:pt x="2058900" y="126169"/>
                      </a:lnTo>
                      <a:lnTo>
                        <a:pt x="761938" y="66786"/>
                      </a:lnTo>
                      <a:lnTo>
                        <a:pt x="34887" y="130137"/>
                      </a:lnTo>
                      <a:lnTo>
                        <a:pt x="0" y="75728"/>
                      </a:lnTo>
                      <a:lnTo>
                        <a:pt x="761938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noAutofit/>
                </a:bodyPr>
                <a:lstStyle/>
                <a:p>
                  <a:endParaRPr lang="zh-CN" altLang="en-US" sz="4400" dirty="0">
                    <a:solidFill>
                      <a:schemeClr val="bg1"/>
                    </a:solidFill>
                    <a:latin typeface="张海山锐谐体" panose="02000000000000000000" pitchFamily="2" charset="-122"/>
                    <a:ea typeface="张海山锐谐体" panose="02000000000000000000" pitchFamily="2" charset="-122"/>
                  </a:endParaRPr>
                </a:p>
              </p:txBody>
            </p:sp>
            <p:sp>
              <p:nvSpPr>
                <p:cNvPr id="218" name="文本框 217"/>
                <p:cNvSpPr txBox="1"/>
                <p:nvPr/>
              </p:nvSpPr>
              <p:spPr>
                <a:xfrm>
                  <a:off x="1262577" y="1130343"/>
                  <a:ext cx="243669" cy="2041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669" h="204155">
                      <a:moveTo>
                        <a:pt x="221717" y="0"/>
                      </a:moveTo>
                      <a:lnTo>
                        <a:pt x="243669" y="37319"/>
                      </a:lnTo>
                      <a:lnTo>
                        <a:pt x="72442" y="52685"/>
                      </a:lnTo>
                      <a:lnTo>
                        <a:pt x="72442" y="147079"/>
                      </a:lnTo>
                      <a:lnTo>
                        <a:pt x="165063" y="116206"/>
                      </a:lnTo>
                      <a:lnTo>
                        <a:pt x="153665" y="85613"/>
                      </a:lnTo>
                      <a:lnTo>
                        <a:pt x="190984" y="52685"/>
                      </a:lnTo>
                      <a:lnTo>
                        <a:pt x="232693" y="164641"/>
                      </a:lnTo>
                      <a:lnTo>
                        <a:pt x="195374" y="197569"/>
                      </a:lnTo>
                      <a:lnTo>
                        <a:pt x="179370" y="154610"/>
                      </a:lnTo>
                      <a:lnTo>
                        <a:pt x="30733" y="204155"/>
                      </a:lnTo>
                      <a:lnTo>
                        <a:pt x="0" y="171227"/>
                      </a:lnTo>
                      <a:lnTo>
                        <a:pt x="19757" y="164641"/>
                      </a:lnTo>
                      <a:lnTo>
                        <a:pt x="19757" y="15367"/>
                      </a:lnTo>
                      <a:lnTo>
                        <a:pt x="221717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noAutofit/>
                </a:bodyPr>
                <a:lstStyle/>
                <a:p>
                  <a:endParaRPr lang="zh-CN" altLang="en-US" sz="4400" dirty="0">
                    <a:solidFill>
                      <a:schemeClr val="bg1"/>
                    </a:solidFill>
                    <a:latin typeface="张海山锐谐体" panose="02000000000000000000" pitchFamily="2" charset="-122"/>
                    <a:ea typeface="张海山锐谐体" panose="02000000000000000000" pitchFamily="2" charset="-122"/>
                  </a:endParaRPr>
                </a:p>
              </p:txBody>
            </p:sp>
            <p:sp>
              <p:nvSpPr>
                <p:cNvPr id="217" name="文本框 216"/>
                <p:cNvSpPr txBox="1"/>
                <p:nvPr/>
              </p:nvSpPr>
              <p:spPr>
                <a:xfrm>
                  <a:off x="2751618" y="1139206"/>
                  <a:ext cx="105370" cy="4544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370" h="454410">
                      <a:moveTo>
                        <a:pt x="63661" y="0"/>
                      </a:moveTo>
                      <a:lnTo>
                        <a:pt x="105370" y="30733"/>
                      </a:lnTo>
                      <a:lnTo>
                        <a:pt x="49404" y="206350"/>
                      </a:lnTo>
                      <a:lnTo>
                        <a:pt x="81223" y="206350"/>
                      </a:lnTo>
                      <a:lnTo>
                        <a:pt x="81223" y="454410"/>
                      </a:lnTo>
                      <a:lnTo>
                        <a:pt x="26342" y="454410"/>
                      </a:lnTo>
                      <a:lnTo>
                        <a:pt x="26342" y="219175"/>
                      </a:lnTo>
                      <a:lnTo>
                        <a:pt x="0" y="199765"/>
                      </a:lnTo>
                      <a:lnTo>
                        <a:pt x="63661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noAutofit/>
                </a:bodyPr>
                <a:lstStyle/>
                <a:p>
                  <a:endParaRPr lang="zh-CN" altLang="en-US" sz="4400" dirty="0">
                    <a:solidFill>
                      <a:schemeClr val="bg1"/>
                    </a:solidFill>
                    <a:latin typeface="张海山锐谐体" panose="02000000000000000000" pitchFamily="2" charset="-122"/>
                    <a:ea typeface="张海山锐谐体" panose="02000000000000000000" pitchFamily="2" charset="-122"/>
                  </a:endParaRPr>
                </a:p>
              </p:txBody>
            </p:sp>
            <p:sp>
              <p:nvSpPr>
                <p:cNvPr id="216" name="文本框 215"/>
                <p:cNvSpPr txBox="1"/>
                <p:nvPr/>
              </p:nvSpPr>
              <p:spPr>
                <a:xfrm>
                  <a:off x="3907117" y="1032843"/>
                  <a:ext cx="188788" cy="298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788" h="298549">
                      <a:moveTo>
                        <a:pt x="61466" y="0"/>
                      </a:moveTo>
                      <a:lnTo>
                        <a:pt x="109761" y="10976"/>
                      </a:lnTo>
                      <a:lnTo>
                        <a:pt x="68051" y="129518"/>
                      </a:lnTo>
                      <a:lnTo>
                        <a:pt x="127636" y="129518"/>
                      </a:lnTo>
                      <a:lnTo>
                        <a:pt x="162446" y="83418"/>
                      </a:lnTo>
                      <a:lnTo>
                        <a:pt x="188788" y="125128"/>
                      </a:lnTo>
                      <a:lnTo>
                        <a:pt x="94394" y="250255"/>
                      </a:lnTo>
                      <a:lnTo>
                        <a:pt x="169031" y="250255"/>
                      </a:lnTo>
                      <a:lnTo>
                        <a:pt x="169031" y="298549"/>
                      </a:lnTo>
                      <a:lnTo>
                        <a:pt x="0" y="298549"/>
                      </a:lnTo>
                      <a:lnTo>
                        <a:pt x="92826" y="175617"/>
                      </a:lnTo>
                      <a:lnTo>
                        <a:pt x="0" y="175617"/>
                      </a:lnTo>
                      <a:lnTo>
                        <a:pt x="61466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noAutofit/>
                </a:bodyPr>
                <a:lstStyle/>
                <a:p>
                  <a:endParaRPr lang="zh-CN" altLang="en-US" sz="4400" dirty="0">
                    <a:solidFill>
                      <a:schemeClr val="bg1"/>
                    </a:solidFill>
                    <a:latin typeface="张海山锐谐体" panose="02000000000000000000" pitchFamily="2" charset="-122"/>
                    <a:ea typeface="张海山锐谐体" panose="02000000000000000000" pitchFamily="2" charset="-122"/>
                  </a:endParaRPr>
                </a:p>
              </p:txBody>
            </p:sp>
            <p:sp>
              <p:nvSpPr>
                <p:cNvPr id="215" name="文本框 214"/>
                <p:cNvSpPr txBox="1"/>
                <p:nvPr/>
              </p:nvSpPr>
              <p:spPr>
                <a:xfrm>
                  <a:off x="4468368" y="1043975"/>
                  <a:ext cx="105370" cy="4544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370" h="454410">
                      <a:moveTo>
                        <a:pt x="63661" y="0"/>
                      </a:moveTo>
                      <a:lnTo>
                        <a:pt x="105370" y="30733"/>
                      </a:lnTo>
                      <a:lnTo>
                        <a:pt x="49404" y="206350"/>
                      </a:lnTo>
                      <a:lnTo>
                        <a:pt x="81223" y="206350"/>
                      </a:lnTo>
                      <a:lnTo>
                        <a:pt x="81223" y="454410"/>
                      </a:lnTo>
                      <a:lnTo>
                        <a:pt x="26342" y="454410"/>
                      </a:lnTo>
                      <a:lnTo>
                        <a:pt x="26342" y="219175"/>
                      </a:lnTo>
                      <a:lnTo>
                        <a:pt x="0" y="199765"/>
                      </a:lnTo>
                      <a:lnTo>
                        <a:pt x="63661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noAutofit/>
                </a:bodyPr>
                <a:lstStyle/>
                <a:p>
                  <a:endParaRPr lang="zh-CN" altLang="en-US" sz="4400" dirty="0">
                    <a:solidFill>
                      <a:schemeClr val="bg1"/>
                    </a:solidFill>
                    <a:latin typeface="张海山锐谐体" panose="02000000000000000000" pitchFamily="2" charset="-122"/>
                    <a:ea typeface="张海山锐谐体" panose="02000000000000000000" pitchFamily="2" charset="-122"/>
                  </a:endParaRPr>
                </a:p>
              </p:txBody>
            </p:sp>
            <p:sp>
              <p:nvSpPr>
                <p:cNvPr id="214" name="文本框 213"/>
                <p:cNvSpPr txBox="1"/>
                <p:nvPr/>
              </p:nvSpPr>
              <p:spPr>
                <a:xfrm>
                  <a:off x="2185274" y="1146163"/>
                  <a:ext cx="239278" cy="4544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9278" h="454410">
                      <a:moveTo>
                        <a:pt x="57075" y="0"/>
                      </a:moveTo>
                      <a:lnTo>
                        <a:pt x="109761" y="8781"/>
                      </a:lnTo>
                      <a:lnTo>
                        <a:pt x="101346" y="50490"/>
                      </a:lnTo>
                      <a:lnTo>
                        <a:pt x="234888" y="50490"/>
                      </a:lnTo>
                      <a:lnTo>
                        <a:pt x="234888" y="215132"/>
                      </a:lnTo>
                      <a:lnTo>
                        <a:pt x="139995" y="324009"/>
                      </a:lnTo>
                      <a:lnTo>
                        <a:pt x="239278" y="403920"/>
                      </a:lnTo>
                      <a:lnTo>
                        <a:pt x="219521" y="452215"/>
                      </a:lnTo>
                      <a:lnTo>
                        <a:pt x="106593" y="362333"/>
                      </a:lnTo>
                      <a:lnTo>
                        <a:pt x="26342" y="454410"/>
                      </a:lnTo>
                      <a:lnTo>
                        <a:pt x="0" y="412701"/>
                      </a:lnTo>
                      <a:lnTo>
                        <a:pt x="68326" y="331876"/>
                      </a:lnTo>
                      <a:lnTo>
                        <a:pt x="4390" y="280988"/>
                      </a:lnTo>
                      <a:lnTo>
                        <a:pt x="38553" y="98785"/>
                      </a:lnTo>
                      <a:lnTo>
                        <a:pt x="0" y="98785"/>
                      </a:lnTo>
                      <a:lnTo>
                        <a:pt x="0" y="50490"/>
                      </a:lnTo>
                      <a:lnTo>
                        <a:pt x="47609" y="50490"/>
                      </a:lnTo>
                      <a:lnTo>
                        <a:pt x="57075" y="0"/>
                      </a:lnTo>
                      <a:close/>
                      <a:moveTo>
                        <a:pt x="91602" y="98785"/>
                      </a:moveTo>
                      <a:lnTo>
                        <a:pt x="59271" y="259036"/>
                      </a:lnTo>
                      <a:lnTo>
                        <a:pt x="101303" y="292867"/>
                      </a:lnTo>
                      <a:lnTo>
                        <a:pt x="180008" y="199765"/>
                      </a:lnTo>
                      <a:lnTo>
                        <a:pt x="180008" y="98785"/>
                      </a:lnTo>
                      <a:lnTo>
                        <a:pt x="91602" y="9878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noAutofit/>
                </a:bodyPr>
                <a:lstStyle/>
                <a:p>
                  <a:endParaRPr lang="zh-CN" altLang="en-US" sz="4400" dirty="0">
                    <a:solidFill>
                      <a:schemeClr val="bg1"/>
                    </a:solidFill>
                    <a:latin typeface="张海山锐谐体" panose="02000000000000000000" pitchFamily="2" charset="-122"/>
                    <a:ea typeface="张海山锐谐体" panose="02000000000000000000" pitchFamily="2" charset="-122"/>
                  </a:endParaRPr>
                </a:p>
              </p:txBody>
            </p:sp>
            <p:sp>
              <p:nvSpPr>
                <p:cNvPr id="213" name="文本框 212"/>
                <p:cNvSpPr txBox="1"/>
                <p:nvPr/>
              </p:nvSpPr>
              <p:spPr>
                <a:xfrm>
                  <a:off x="3328733" y="1037165"/>
                  <a:ext cx="480752" cy="4478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752" h="447824">
                      <a:moveTo>
                        <a:pt x="19757" y="0"/>
                      </a:moveTo>
                      <a:lnTo>
                        <a:pt x="463190" y="0"/>
                      </a:lnTo>
                      <a:lnTo>
                        <a:pt x="463190" y="90004"/>
                      </a:lnTo>
                      <a:lnTo>
                        <a:pt x="265621" y="90004"/>
                      </a:lnTo>
                      <a:lnTo>
                        <a:pt x="265621" y="116346"/>
                      </a:lnTo>
                      <a:lnTo>
                        <a:pt x="480752" y="116346"/>
                      </a:lnTo>
                      <a:lnTo>
                        <a:pt x="480752" y="149275"/>
                      </a:lnTo>
                      <a:lnTo>
                        <a:pt x="265621" y="149275"/>
                      </a:lnTo>
                      <a:lnTo>
                        <a:pt x="265621" y="175617"/>
                      </a:lnTo>
                      <a:lnTo>
                        <a:pt x="460995" y="175617"/>
                      </a:lnTo>
                      <a:lnTo>
                        <a:pt x="460995" y="414896"/>
                      </a:lnTo>
                      <a:lnTo>
                        <a:pt x="480752" y="414896"/>
                      </a:lnTo>
                      <a:lnTo>
                        <a:pt x="480752" y="447824"/>
                      </a:lnTo>
                      <a:lnTo>
                        <a:pt x="0" y="447824"/>
                      </a:lnTo>
                      <a:lnTo>
                        <a:pt x="0" y="414896"/>
                      </a:lnTo>
                      <a:lnTo>
                        <a:pt x="21952" y="414896"/>
                      </a:lnTo>
                      <a:lnTo>
                        <a:pt x="21952" y="175617"/>
                      </a:lnTo>
                      <a:lnTo>
                        <a:pt x="212936" y="175617"/>
                      </a:lnTo>
                      <a:lnTo>
                        <a:pt x="212936" y="149275"/>
                      </a:lnTo>
                      <a:lnTo>
                        <a:pt x="0" y="149275"/>
                      </a:lnTo>
                      <a:lnTo>
                        <a:pt x="0" y="116346"/>
                      </a:lnTo>
                      <a:lnTo>
                        <a:pt x="212936" y="116346"/>
                      </a:lnTo>
                      <a:lnTo>
                        <a:pt x="212936" y="90004"/>
                      </a:lnTo>
                      <a:lnTo>
                        <a:pt x="19757" y="90004"/>
                      </a:lnTo>
                      <a:lnTo>
                        <a:pt x="19757" y="0"/>
                      </a:lnTo>
                      <a:close/>
                      <a:moveTo>
                        <a:pt x="74637" y="32928"/>
                      </a:moveTo>
                      <a:lnTo>
                        <a:pt x="74637" y="57075"/>
                      </a:lnTo>
                      <a:lnTo>
                        <a:pt x="151470" y="57075"/>
                      </a:lnTo>
                      <a:lnTo>
                        <a:pt x="151470" y="32928"/>
                      </a:lnTo>
                      <a:lnTo>
                        <a:pt x="74637" y="32928"/>
                      </a:lnTo>
                      <a:close/>
                      <a:moveTo>
                        <a:pt x="204155" y="32928"/>
                      </a:moveTo>
                      <a:lnTo>
                        <a:pt x="204155" y="57075"/>
                      </a:lnTo>
                      <a:lnTo>
                        <a:pt x="283183" y="57075"/>
                      </a:lnTo>
                      <a:lnTo>
                        <a:pt x="283183" y="32928"/>
                      </a:lnTo>
                      <a:lnTo>
                        <a:pt x="204155" y="32928"/>
                      </a:lnTo>
                      <a:close/>
                      <a:moveTo>
                        <a:pt x="335868" y="32928"/>
                      </a:moveTo>
                      <a:lnTo>
                        <a:pt x="335868" y="57075"/>
                      </a:lnTo>
                      <a:lnTo>
                        <a:pt x="410505" y="57075"/>
                      </a:lnTo>
                      <a:lnTo>
                        <a:pt x="410505" y="32928"/>
                      </a:lnTo>
                      <a:lnTo>
                        <a:pt x="335868" y="32928"/>
                      </a:lnTo>
                      <a:close/>
                      <a:moveTo>
                        <a:pt x="76833" y="210741"/>
                      </a:moveTo>
                      <a:lnTo>
                        <a:pt x="76833" y="237083"/>
                      </a:lnTo>
                      <a:lnTo>
                        <a:pt x="406115" y="237083"/>
                      </a:lnTo>
                      <a:lnTo>
                        <a:pt x="406115" y="210741"/>
                      </a:lnTo>
                      <a:lnTo>
                        <a:pt x="76833" y="210741"/>
                      </a:lnTo>
                      <a:close/>
                      <a:moveTo>
                        <a:pt x="76833" y="267816"/>
                      </a:moveTo>
                      <a:lnTo>
                        <a:pt x="76833" y="296354"/>
                      </a:lnTo>
                      <a:lnTo>
                        <a:pt x="406115" y="296354"/>
                      </a:lnTo>
                      <a:lnTo>
                        <a:pt x="406115" y="267816"/>
                      </a:lnTo>
                      <a:lnTo>
                        <a:pt x="76833" y="267816"/>
                      </a:lnTo>
                      <a:close/>
                      <a:moveTo>
                        <a:pt x="76833" y="329282"/>
                      </a:moveTo>
                      <a:lnTo>
                        <a:pt x="76833" y="357820"/>
                      </a:lnTo>
                      <a:lnTo>
                        <a:pt x="406115" y="357820"/>
                      </a:lnTo>
                      <a:lnTo>
                        <a:pt x="406115" y="329282"/>
                      </a:lnTo>
                      <a:lnTo>
                        <a:pt x="76833" y="329282"/>
                      </a:lnTo>
                      <a:close/>
                      <a:moveTo>
                        <a:pt x="76833" y="388553"/>
                      </a:moveTo>
                      <a:lnTo>
                        <a:pt x="76833" y="414896"/>
                      </a:lnTo>
                      <a:lnTo>
                        <a:pt x="406115" y="414896"/>
                      </a:lnTo>
                      <a:lnTo>
                        <a:pt x="406115" y="388553"/>
                      </a:lnTo>
                      <a:lnTo>
                        <a:pt x="76833" y="388553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noAutofit/>
                </a:bodyPr>
                <a:lstStyle/>
                <a:p>
                  <a:endParaRPr lang="zh-CN" altLang="en-US" sz="4400" dirty="0">
                    <a:solidFill>
                      <a:schemeClr val="bg1"/>
                    </a:solidFill>
                    <a:latin typeface="张海山锐谐体" panose="02000000000000000000" pitchFamily="2" charset="-122"/>
                    <a:ea typeface="张海山锐谐体" panose="02000000000000000000" pitchFamily="2" charset="-122"/>
                  </a:endParaRPr>
                </a:p>
              </p:txBody>
            </p:sp>
            <p:sp>
              <p:nvSpPr>
                <p:cNvPr id="212" name="文本框 211"/>
                <p:cNvSpPr txBox="1"/>
                <p:nvPr/>
              </p:nvSpPr>
              <p:spPr>
                <a:xfrm>
                  <a:off x="1515027" y="1145710"/>
                  <a:ext cx="230498" cy="1778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0498" h="177812">
                      <a:moveTo>
                        <a:pt x="15367" y="0"/>
                      </a:moveTo>
                      <a:lnTo>
                        <a:pt x="230498" y="0"/>
                      </a:lnTo>
                      <a:lnTo>
                        <a:pt x="223912" y="175617"/>
                      </a:lnTo>
                      <a:lnTo>
                        <a:pt x="118542" y="175617"/>
                      </a:lnTo>
                      <a:lnTo>
                        <a:pt x="118542" y="131712"/>
                      </a:lnTo>
                      <a:lnTo>
                        <a:pt x="171227" y="131712"/>
                      </a:lnTo>
                      <a:lnTo>
                        <a:pt x="173422" y="48294"/>
                      </a:lnTo>
                      <a:lnTo>
                        <a:pt x="111956" y="48294"/>
                      </a:lnTo>
                      <a:lnTo>
                        <a:pt x="48295" y="177812"/>
                      </a:lnTo>
                      <a:lnTo>
                        <a:pt x="0" y="171226"/>
                      </a:lnTo>
                      <a:lnTo>
                        <a:pt x="57076" y="48294"/>
                      </a:lnTo>
                      <a:lnTo>
                        <a:pt x="15367" y="48294"/>
                      </a:lnTo>
                      <a:lnTo>
                        <a:pt x="15367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noAutofit/>
                </a:bodyPr>
                <a:lstStyle/>
                <a:p>
                  <a:endParaRPr lang="zh-CN" altLang="en-US" sz="4400" dirty="0">
                    <a:solidFill>
                      <a:schemeClr val="bg1"/>
                    </a:solidFill>
                    <a:latin typeface="张海山锐谐体" panose="02000000000000000000" pitchFamily="2" charset="-122"/>
                    <a:ea typeface="张海山锐谐体" panose="02000000000000000000" pitchFamily="2" charset="-122"/>
                  </a:endParaRPr>
                </a:p>
              </p:txBody>
            </p:sp>
            <p:sp>
              <p:nvSpPr>
                <p:cNvPr id="211" name="文本框 210"/>
                <p:cNvSpPr txBox="1"/>
                <p:nvPr/>
              </p:nvSpPr>
              <p:spPr>
                <a:xfrm>
                  <a:off x="2444309" y="1157140"/>
                  <a:ext cx="228303" cy="4412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03" h="441238">
                      <a:moveTo>
                        <a:pt x="24148" y="0"/>
                      </a:moveTo>
                      <a:lnTo>
                        <a:pt x="226107" y="0"/>
                      </a:lnTo>
                      <a:lnTo>
                        <a:pt x="144885" y="169031"/>
                      </a:lnTo>
                      <a:lnTo>
                        <a:pt x="228303" y="169031"/>
                      </a:lnTo>
                      <a:lnTo>
                        <a:pt x="228303" y="215131"/>
                      </a:lnTo>
                      <a:lnTo>
                        <a:pt x="188789" y="215131"/>
                      </a:lnTo>
                      <a:lnTo>
                        <a:pt x="188789" y="441238"/>
                      </a:lnTo>
                      <a:lnTo>
                        <a:pt x="24148" y="441238"/>
                      </a:lnTo>
                      <a:lnTo>
                        <a:pt x="24148" y="392943"/>
                      </a:lnTo>
                      <a:lnTo>
                        <a:pt x="133908" y="392943"/>
                      </a:lnTo>
                      <a:lnTo>
                        <a:pt x="133908" y="215131"/>
                      </a:lnTo>
                      <a:lnTo>
                        <a:pt x="0" y="215131"/>
                      </a:lnTo>
                      <a:lnTo>
                        <a:pt x="0" y="169031"/>
                      </a:lnTo>
                      <a:lnTo>
                        <a:pt x="83419" y="169031"/>
                      </a:lnTo>
                      <a:lnTo>
                        <a:pt x="142689" y="48294"/>
                      </a:lnTo>
                      <a:lnTo>
                        <a:pt x="24148" y="48294"/>
                      </a:lnTo>
                      <a:lnTo>
                        <a:pt x="24148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noAutofit/>
                </a:bodyPr>
                <a:lstStyle/>
                <a:p>
                  <a:endParaRPr lang="zh-CN" altLang="en-US" sz="4400" dirty="0">
                    <a:solidFill>
                      <a:schemeClr val="bg1"/>
                    </a:solidFill>
                    <a:latin typeface="张海山锐谐体" panose="02000000000000000000" pitchFamily="2" charset="-122"/>
                    <a:ea typeface="张海山锐谐体" panose="02000000000000000000" pitchFamily="2" charset="-122"/>
                  </a:endParaRPr>
                </a:p>
              </p:txBody>
            </p:sp>
            <p:sp>
              <p:nvSpPr>
                <p:cNvPr id="210" name="文本框 209"/>
                <p:cNvSpPr txBox="1"/>
                <p:nvPr/>
              </p:nvSpPr>
              <p:spPr>
                <a:xfrm>
                  <a:off x="1963719" y="1100735"/>
                  <a:ext cx="75419" cy="5089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685" h="362210">
                      <a:moveTo>
                        <a:pt x="0" y="0"/>
                      </a:moveTo>
                      <a:lnTo>
                        <a:pt x="52685" y="0"/>
                      </a:lnTo>
                      <a:lnTo>
                        <a:pt x="52685" y="362210"/>
                      </a:lnTo>
                      <a:lnTo>
                        <a:pt x="0" y="36221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noAutofit/>
                </a:bodyPr>
                <a:lstStyle/>
                <a:p>
                  <a:endParaRPr lang="zh-CN" altLang="en-US" sz="4400" dirty="0">
                    <a:solidFill>
                      <a:schemeClr val="bg1"/>
                    </a:solidFill>
                    <a:latin typeface="张海山锐谐体" panose="02000000000000000000" pitchFamily="2" charset="-122"/>
                    <a:ea typeface="张海山锐谐体" panose="02000000000000000000" pitchFamily="2" charset="-122"/>
                  </a:endParaRPr>
                </a:p>
              </p:txBody>
            </p:sp>
            <p:sp>
              <p:nvSpPr>
                <p:cNvPr id="209" name="文本框 208"/>
                <p:cNvSpPr txBox="1"/>
                <p:nvPr/>
              </p:nvSpPr>
              <p:spPr>
                <a:xfrm>
                  <a:off x="2914064" y="1253357"/>
                  <a:ext cx="98784" cy="2568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784" h="256841">
                      <a:moveTo>
                        <a:pt x="48294" y="0"/>
                      </a:moveTo>
                      <a:lnTo>
                        <a:pt x="98784" y="237084"/>
                      </a:lnTo>
                      <a:lnTo>
                        <a:pt x="50490" y="256841"/>
                      </a:lnTo>
                      <a:lnTo>
                        <a:pt x="0" y="21953"/>
                      </a:lnTo>
                      <a:lnTo>
                        <a:pt x="48294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noAutofit/>
                </a:bodyPr>
                <a:lstStyle/>
                <a:p>
                  <a:endParaRPr lang="zh-CN" altLang="en-US" sz="4400" dirty="0">
                    <a:solidFill>
                      <a:schemeClr val="bg1"/>
                    </a:solidFill>
                    <a:latin typeface="张海山锐谐体" panose="02000000000000000000" pitchFamily="2" charset="-122"/>
                    <a:ea typeface="张海山锐谐体" panose="02000000000000000000" pitchFamily="2" charset="-122"/>
                  </a:endParaRPr>
                </a:p>
              </p:txBody>
            </p:sp>
            <p:sp>
              <p:nvSpPr>
                <p:cNvPr id="208" name="文本框 207"/>
                <p:cNvSpPr txBox="1"/>
                <p:nvPr/>
              </p:nvSpPr>
              <p:spPr>
                <a:xfrm>
                  <a:off x="2892245" y="1255553"/>
                  <a:ext cx="2071985" cy="338063"/>
                </a:xfrm>
                <a:custGeom>
                  <a:avLst/>
                  <a:gdLst>
                    <a:gd name="connsiteX0" fmla="*/ 285378 w 2076748"/>
                    <a:gd name="connsiteY0" fmla="*/ 0 h 338063"/>
                    <a:gd name="connsiteX1" fmla="*/ 331477 w 2076748"/>
                    <a:gd name="connsiteY1" fmla="*/ 19757 h 338063"/>
                    <a:gd name="connsiteX2" fmla="*/ 270011 w 2076748"/>
                    <a:gd name="connsiteY2" fmla="*/ 289768 h 338063"/>
                    <a:gd name="connsiteX3" fmla="*/ 2076748 w 2076748"/>
                    <a:gd name="connsiteY3" fmla="*/ 285005 h 338063"/>
                    <a:gd name="connsiteX4" fmla="*/ 333673 w 2076748"/>
                    <a:gd name="connsiteY4" fmla="*/ 338063 h 338063"/>
                    <a:gd name="connsiteX5" fmla="*/ 0 w 2076748"/>
                    <a:gd name="connsiteY5" fmla="*/ 338063 h 338063"/>
                    <a:gd name="connsiteX6" fmla="*/ 0 w 2076748"/>
                    <a:gd name="connsiteY6" fmla="*/ 289768 h 338063"/>
                    <a:gd name="connsiteX7" fmla="*/ 217326 w 2076748"/>
                    <a:gd name="connsiteY7" fmla="*/ 289768 h 338063"/>
                    <a:gd name="connsiteX8" fmla="*/ 285378 w 2076748"/>
                    <a:gd name="connsiteY8" fmla="*/ 0 h 338063"/>
                    <a:gd name="connsiteX0-1" fmla="*/ 285378 w 2076748"/>
                    <a:gd name="connsiteY0-2" fmla="*/ 0 h 342825"/>
                    <a:gd name="connsiteX1-3" fmla="*/ 331477 w 2076748"/>
                    <a:gd name="connsiteY1-4" fmla="*/ 19757 h 342825"/>
                    <a:gd name="connsiteX2-5" fmla="*/ 270011 w 2076748"/>
                    <a:gd name="connsiteY2-6" fmla="*/ 289768 h 342825"/>
                    <a:gd name="connsiteX3-7" fmla="*/ 2076748 w 2076748"/>
                    <a:gd name="connsiteY3-8" fmla="*/ 285005 h 342825"/>
                    <a:gd name="connsiteX4-9" fmla="*/ 2067223 w 2076748"/>
                    <a:gd name="connsiteY4-10" fmla="*/ 342825 h 342825"/>
                    <a:gd name="connsiteX5-11" fmla="*/ 0 w 2076748"/>
                    <a:gd name="connsiteY5-12" fmla="*/ 338063 h 342825"/>
                    <a:gd name="connsiteX6-13" fmla="*/ 0 w 2076748"/>
                    <a:gd name="connsiteY6-14" fmla="*/ 289768 h 342825"/>
                    <a:gd name="connsiteX7-15" fmla="*/ 217326 w 2076748"/>
                    <a:gd name="connsiteY7-16" fmla="*/ 289768 h 342825"/>
                    <a:gd name="connsiteX8-17" fmla="*/ 285378 w 2076748"/>
                    <a:gd name="connsiteY8-18" fmla="*/ 0 h 342825"/>
                    <a:gd name="connsiteX0-19" fmla="*/ 285378 w 2076748"/>
                    <a:gd name="connsiteY0-20" fmla="*/ 0 h 342825"/>
                    <a:gd name="connsiteX1-21" fmla="*/ 331477 w 2076748"/>
                    <a:gd name="connsiteY1-22" fmla="*/ 19757 h 342825"/>
                    <a:gd name="connsiteX2-23" fmla="*/ 270011 w 2076748"/>
                    <a:gd name="connsiteY2-24" fmla="*/ 289768 h 342825"/>
                    <a:gd name="connsiteX3-25" fmla="*/ 2076748 w 2076748"/>
                    <a:gd name="connsiteY3-26" fmla="*/ 294530 h 342825"/>
                    <a:gd name="connsiteX4-27" fmla="*/ 2067223 w 2076748"/>
                    <a:gd name="connsiteY4-28" fmla="*/ 342825 h 342825"/>
                    <a:gd name="connsiteX5-29" fmla="*/ 0 w 2076748"/>
                    <a:gd name="connsiteY5-30" fmla="*/ 338063 h 342825"/>
                    <a:gd name="connsiteX6-31" fmla="*/ 0 w 2076748"/>
                    <a:gd name="connsiteY6-32" fmla="*/ 289768 h 342825"/>
                    <a:gd name="connsiteX7-33" fmla="*/ 217326 w 2076748"/>
                    <a:gd name="connsiteY7-34" fmla="*/ 289768 h 342825"/>
                    <a:gd name="connsiteX8-35" fmla="*/ 285378 w 2076748"/>
                    <a:gd name="connsiteY8-36" fmla="*/ 0 h 342825"/>
                    <a:gd name="connsiteX0-37" fmla="*/ 285378 w 2071985"/>
                    <a:gd name="connsiteY0-38" fmla="*/ 0 h 342825"/>
                    <a:gd name="connsiteX1-39" fmla="*/ 331477 w 2071985"/>
                    <a:gd name="connsiteY1-40" fmla="*/ 19757 h 342825"/>
                    <a:gd name="connsiteX2-41" fmla="*/ 270011 w 2071985"/>
                    <a:gd name="connsiteY2-42" fmla="*/ 289768 h 342825"/>
                    <a:gd name="connsiteX3-43" fmla="*/ 2071985 w 2071985"/>
                    <a:gd name="connsiteY3-44" fmla="*/ 292149 h 342825"/>
                    <a:gd name="connsiteX4-45" fmla="*/ 2067223 w 2071985"/>
                    <a:gd name="connsiteY4-46" fmla="*/ 342825 h 342825"/>
                    <a:gd name="connsiteX5-47" fmla="*/ 0 w 2071985"/>
                    <a:gd name="connsiteY5-48" fmla="*/ 338063 h 342825"/>
                    <a:gd name="connsiteX6-49" fmla="*/ 0 w 2071985"/>
                    <a:gd name="connsiteY6-50" fmla="*/ 289768 h 342825"/>
                    <a:gd name="connsiteX7-51" fmla="*/ 217326 w 2071985"/>
                    <a:gd name="connsiteY7-52" fmla="*/ 289768 h 342825"/>
                    <a:gd name="connsiteX8-53" fmla="*/ 285378 w 2071985"/>
                    <a:gd name="connsiteY8-54" fmla="*/ 0 h 342825"/>
                    <a:gd name="connsiteX0-55" fmla="*/ 285378 w 2071985"/>
                    <a:gd name="connsiteY0-56" fmla="*/ 0 h 338063"/>
                    <a:gd name="connsiteX1-57" fmla="*/ 331477 w 2071985"/>
                    <a:gd name="connsiteY1-58" fmla="*/ 19757 h 338063"/>
                    <a:gd name="connsiteX2-59" fmla="*/ 270011 w 2071985"/>
                    <a:gd name="connsiteY2-60" fmla="*/ 289768 h 338063"/>
                    <a:gd name="connsiteX3-61" fmla="*/ 2071985 w 2071985"/>
                    <a:gd name="connsiteY3-62" fmla="*/ 292149 h 338063"/>
                    <a:gd name="connsiteX4-63" fmla="*/ 2067223 w 2071985"/>
                    <a:gd name="connsiteY4-64" fmla="*/ 338062 h 338063"/>
                    <a:gd name="connsiteX5-65" fmla="*/ 0 w 2071985"/>
                    <a:gd name="connsiteY5-66" fmla="*/ 338063 h 338063"/>
                    <a:gd name="connsiteX6-67" fmla="*/ 0 w 2071985"/>
                    <a:gd name="connsiteY6-68" fmla="*/ 289768 h 338063"/>
                    <a:gd name="connsiteX7-69" fmla="*/ 217326 w 2071985"/>
                    <a:gd name="connsiteY7-70" fmla="*/ 289768 h 338063"/>
                    <a:gd name="connsiteX8-71" fmla="*/ 285378 w 2071985"/>
                    <a:gd name="connsiteY8-72" fmla="*/ 0 h 338063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  <a:cxn ang="0">
                      <a:pos x="connsiteX6-13" y="connsiteY6-14"/>
                    </a:cxn>
                    <a:cxn ang="0">
                      <a:pos x="connsiteX7-15" y="connsiteY7-16"/>
                    </a:cxn>
                    <a:cxn ang="0">
                      <a:pos x="connsiteX8-17" y="connsiteY8-18"/>
                    </a:cxn>
                  </a:cxnLst>
                  <a:rect l="l" t="t" r="r" b="b"/>
                  <a:pathLst>
                    <a:path w="2071985" h="338063">
                      <a:moveTo>
                        <a:pt x="285378" y="0"/>
                      </a:moveTo>
                      <a:lnTo>
                        <a:pt x="331477" y="19757"/>
                      </a:lnTo>
                      <a:lnTo>
                        <a:pt x="270011" y="289768"/>
                      </a:lnTo>
                      <a:lnTo>
                        <a:pt x="2071985" y="292149"/>
                      </a:lnTo>
                      <a:lnTo>
                        <a:pt x="2067223" y="338062"/>
                      </a:lnTo>
                      <a:lnTo>
                        <a:pt x="0" y="338063"/>
                      </a:lnTo>
                      <a:lnTo>
                        <a:pt x="0" y="289768"/>
                      </a:lnTo>
                      <a:lnTo>
                        <a:pt x="217326" y="289768"/>
                      </a:lnTo>
                      <a:lnTo>
                        <a:pt x="285378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noAutofit/>
                </a:bodyPr>
                <a:lstStyle/>
                <a:p>
                  <a:endParaRPr lang="zh-CN" altLang="en-US" sz="4400" dirty="0">
                    <a:solidFill>
                      <a:schemeClr val="bg1"/>
                    </a:solidFill>
                    <a:latin typeface="张海山锐谐体" panose="02000000000000000000" pitchFamily="2" charset="-122"/>
                    <a:ea typeface="张海山锐谐体" panose="02000000000000000000" pitchFamily="2" charset="-122"/>
                  </a:endParaRPr>
                </a:p>
              </p:txBody>
            </p:sp>
            <p:sp>
              <p:nvSpPr>
                <p:cNvPr id="207" name="文本框 206"/>
                <p:cNvSpPr txBox="1"/>
                <p:nvPr/>
              </p:nvSpPr>
              <p:spPr>
                <a:xfrm>
                  <a:off x="4152981" y="1160166"/>
                  <a:ext cx="226107" cy="482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107" h="48294">
                      <a:moveTo>
                        <a:pt x="0" y="0"/>
                      </a:moveTo>
                      <a:lnTo>
                        <a:pt x="226107" y="0"/>
                      </a:lnTo>
                      <a:lnTo>
                        <a:pt x="226107" y="48294"/>
                      </a:lnTo>
                      <a:lnTo>
                        <a:pt x="0" y="4829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noAutofit/>
                </a:bodyPr>
                <a:lstStyle/>
                <a:p>
                  <a:endParaRPr lang="zh-CN" altLang="en-US" sz="4400" dirty="0">
                    <a:solidFill>
                      <a:schemeClr val="bg1"/>
                    </a:solidFill>
                    <a:latin typeface="张海山锐谐体" panose="02000000000000000000" pitchFamily="2" charset="-122"/>
                    <a:ea typeface="张海山锐谐体" panose="02000000000000000000" pitchFamily="2" charset="-122"/>
                  </a:endParaRPr>
                </a:p>
              </p:txBody>
            </p:sp>
            <p:sp>
              <p:nvSpPr>
                <p:cNvPr id="206" name="文本框 205"/>
                <p:cNvSpPr txBox="1"/>
                <p:nvPr/>
              </p:nvSpPr>
              <p:spPr>
                <a:xfrm>
                  <a:off x="4718622" y="1175688"/>
                  <a:ext cx="90004" cy="3226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004" h="322697">
                      <a:moveTo>
                        <a:pt x="35124" y="0"/>
                      </a:moveTo>
                      <a:lnTo>
                        <a:pt x="90004" y="0"/>
                      </a:lnTo>
                      <a:lnTo>
                        <a:pt x="90004" y="322697"/>
                      </a:lnTo>
                      <a:lnTo>
                        <a:pt x="0" y="322697"/>
                      </a:lnTo>
                      <a:lnTo>
                        <a:pt x="0" y="276597"/>
                      </a:lnTo>
                      <a:lnTo>
                        <a:pt x="35124" y="276597"/>
                      </a:lnTo>
                      <a:lnTo>
                        <a:pt x="35124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noAutofit/>
                </a:bodyPr>
                <a:lstStyle/>
                <a:p>
                  <a:endParaRPr lang="zh-CN" altLang="en-US" sz="4400" dirty="0">
                    <a:solidFill>
                      <a:schemeClr val="bg1"/>
                    </a:solidFill>
                    <a:latin typeface="张海山锐谐体" panose="02000000000000000000" pitchFamily="2" charset="-122"/>
                    <a:ea typeface="张海山锐谐体" panose="02000000000000000000" pitchFamily="2" charset="-122"/>
                  </a:endParaRPr>
                </a:p>
              </p:txBody>
            </p:sp>
            <p:sp>
              <p:nvSpPr>
                <p:cNvPr id="205" name="文本框 204"/>
                <p:cNvSpPr txBox="1"/>
                <p:nvPr/>
              </p:nvSpPr>
              <p:spPr>
                <a:xfrm>
                  <a:off x="4611057" y="1237154"/>
                  <a:ext cx="74637" cy="252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37" h="252450">
                      <a:moveTo>
                        <a:pt x="35123" y="0"/>
                      </a:moveTo>
                      <a:lnTo>
                        <a:pt x="74637" y="39514"/>
                      </a:lnTo>
                      <a:lnTo>
                        <a:pt x="39513" y="252450"/>
                      </a:lnTo>
                      <a:lnTo>
                        <a:pt x="0" y="215131"/>
                      </a:lnTo>
                      <a:lnTo>
                        <a:pt x="35123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noAutofit/>
                </a:bodyPr>
                <a:lstStyle/>
                <a:p>
                  <a:endParaRPr lang="zh-CN" altLang="en-US" sz="4400" dirty="0">
                    <a:solidFill>
                      <a:schemeClr val="bg1"/>
                    </a:solidFill>
                    <a:latin typeface="张海山锐谐体" panose="02000000000000000000" pitchFamily="2" charset="-122"/>
                    <a:ea typeface="张海山锐谐体" panose="02000000000000000000" pitchFamily="2" charset="-122"/>
                  </a:endParaRPr>
                </a:p>
              </p:txBody>
            </p:sp>
            <p:sp>
              <p:nvSpPr>
                <p:cNvPr id="204" name="文本框 203"/>
                <p:cNvSpPr txBox="1"/>
                <p:nvPr/>
              </p:nvSpPr>
              <p:spPr>
                <a:xfrm>
                  <a:off x="4872287" y="1237154"/>
                  <a:ext cx="79028" cy="252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028" h="252450">
                      <a:moveTo>
                        <a:pt x="39514" y="0"/>
                      </a:moveTo>
                      <a:lnTo>
                        <a:pt x="79028" y="215131"/>
                      </a:lnTo>
                      <a:lnTo>
                        <a:pt x="39514" y="252450"/>
                      </a:lnTo>
                      <a:lnTo>
                        <a:pt x="0" y="39514"/>
                      </a:lnTo>
                      <a:lnTo>
                        <a:pt x="39514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noAutofit/>
                </a:bodyPr>
                <a:lstStyle/>
                <a:p>
                  <a:endParaRPr lang="zh-CN" altLang="en-US" sz="4400" dirty="0">
                    <a:solidFill>
                      <a:schemeClr val="bg1"/>
                    </a:solidFill>
                    <a:latin typeface="张海山锐谐体" panose="02000000000000000000" pitchFamily="2" charset="-122"/>
                    <a:ea typeface="张海山锐谐体" panose="02000000000000000000" pitchFamily="2" charset="-122"/>
                  </a:endParaRPr>
                </a:p>
              </p:txBody>
            </p:sp>
            <p:sp>
              <p:nvSpPr>
                <p:cNvPr id="203" name="文本框 202"/>
                <p:cNvSpPr txBox="1"/>
                <p:nvPr/>
              </p:nvSpPr>
              <p:spPr>
                <a:xfrm>
                  <a:off x="1282334" y="1356450"/>
                  <a:ext cx="456605" cy="2304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6605" h="230498">
                      <a:moveTo>
                        <a:pt x="0" y="0"/>
                      </a:moveTo>
                      <a:lnTo>
                        <a:pt x="456605" y="0"/>
                      </a:lnTo>
                      <a:lnTo>
                        <a:pt x="456605" y="230498"/>
                      </a:lnTo>
                      <a:lnTo>
                        <a:pt x="0" y="230498"/>
                      </a:lnTo>
                      <a:lnTo>
                        <a:pt x="0" y="0"/>
                      </a:lnTo>
                      <a:close/>
                      <a:moveTo>
                        <a:pt x="54881" y="48295"/>
                      </a:moveTo>
                      <a:lnTo>
                        <a:pt x="54881" y="92199"/>
                      </a:lnTo>
                      <a:lnTo>
                        <a:pt x="199765" y="92199"/>
                      </a:lnTo>
                      <a:lnTo>
                        <a:pt x="199765" y="48295"/>
                      </a:lnTo>
                      <a:lnTo>
                        <a:pt x="54881" y="48295"/>
                      </a:lnTo>
                      <a:close/>
                      <a:moveTo>
                        <a:pt x="252450" y="48295"/>
                      </a:moveTo>
                      <a:lnTo>
                        <a:pt x="252450" y="92199"/>
                      </a:lnTo>
                      <a:lnTo>
                        <a:pt x="403920" y="92199"/>
                      </a:lnTo>
                      <a:lnTo>
                        <a:pt x="403920" y="48295"/>
                      </a:lnTo>
                      <a:lnTo>
                        <a:pt x="252450" y="48295"/>
                      </a:lnTo>
                      <a:close/>
                      <a:moveTo>
                        <a:pt x="54881" y="140494"/>
                      </a:moveTo>
                      <a:lnTo>
                        <a:pt x="54881" y="182203"/>
                      </a:lnTo>
                      <a:lnTo>
                        <a:pt x="199765" y="182203"/>
                      </a:lnTo>
                      <a:lnTo>
                        <a:pt x="199765" y="140494"/>
                      </a:lnTo>
                      <a:lnTo>
                        <a:pt x="54881" y="140494"/>
                      </a:lnTo>
                      <a:close/>
                      <a:moveTo>
                        <a:pt x="252450" y="140494"/>
                      </a:moveTo>
                      <a:lnTo>
                        <a:pt x="252450" y="182203"/>
                      </a:lnTo>
                      <a:lnTo>
                        <a:pt x="403920" y="182203"/>
                      </a:lnTo>
                      <a:lnTo>
                        <a:pt x="403920" y="140494"/>
                      </a:lnTo>
                      <a:lnTo>
                        <a:pt x="252450" y="140494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noAutofit/>
                </a:bodyPr>
                <a:lstStyle/>
                <a:p>
                  <a:endParaRPr lang="zh-CN" altLang="en-US" sz="4400" dirty="0">
                    <a:solidFill>
                      <a:schemeClr val="bg1"/>
                    </a:solidFill>
                    <a:latin typeface="张海山锐谐体" panose="02000000000000000000" pitchFamily="2" charset="-122"/>
                    <a:ea typeface="张海山锐谐体" panose="02000000000000000000" pitchFamily="2" charset="-122"/>
                  </a:endParaRPr>
                </a:p>
              </p:txBody>
            </p:sp>
            <p:sp>
              <p:nvSpPr>
                <p:cNvPr id="202" name="文本框 201"/>
                <p:cNvSpPr txBox="1"/>
                <p:nvPr/>
              </p:nvSpPr>
              <p:spPr>
                <a:xfrm>
                  <a:off x="4137614" y="1274317"/>
                  <a:ext cx="256840" cy="2129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840" h="212936">
                      <a:moveTo>
                        <a:pt x="0" y="0"/>
                      </a:moveTo>
                      <a:lnTo>
                        <a:pt x="256840" y="0"/>
                      </a:lnTo>
                      <a:lnTo>
                        <a:pt x="256840" y="212936"/>
                      </a:lnTo>
                      <a:lnTo>
                        <a:pt x="0" y="212936"/>
                      </a:lnTo>
                      <a:lnTo>
                        <a:pt x="0" y="0"/>
                      </a:lnTo>
                      <a:close/>
                      <a:moveTo>
                        <a:pt x="57076" y="46099"/>
                      </a:moveTo>
                      <a:lnTo>
                        <a:pt x="57076" y="166836"/>
                      </a:lnTo>
                      <a:lnTo>
                        <a:pt x="201960" y="166836"/>
                      </a:lnTo>
                      <a:lnTo>
                        <a:pt x="201960" y="46099"/>
                      </a:lnTo>
                      <a:lnTo>
                        <a:pt x="57076" y="4609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noAutofit/>
                </a:bodyPr>
                <a:lstStyle/>
                <a:p>
                  <a:endParaRPr lang="zh-CN" altLang="en-US" sz="4400" dirty="0">
                    <a:solidFill>
                      <a:schemeClr val="bg1"/>
                    </a:solidFill>
                    <a:latin typeface="张海山锐谐体" panose="02000000000000000000" pitchFamily="2" charset="-122"/>
                    <a:ea typeface="张海山锐谐体" panose="02000000000000000000" pitchFamily="2" charset="-122"/>
                  </a:endParaRPr>
                </a:p>
              </p:txBody>
            </p:sp>
            <p:sp>
              <p:nvSpPr>
                <p:cNvPr id="201" name="文本框 200"/>
                <p:cNvSpPr txBox="1"/>
                <p:nvPr/>
              </p:nvSpPr>
              <p:spPr>
                <a:xfrm>
                  <a:off x="3915898" y="1381882"/>
                  <a:ext cx="164641" cy="1031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641" h="103176">
                      <a:moveTo>
                        <a:pt x="149274" y="0"/>
                      </a:moveTo>
                      <a:lnTo>
                        <a:pt x="164641" y="48295"/>
                      </a:lnTo>
                      <a:lnTo>
                        <a:pt x="15366" y="103176"/>
                      </a:lnTo>
                      <a:lnTo>
                        <a:pt x="0" y="57076"/>
                      </a:lnTo>
                      <a:lnTo>
                        <a:pt x="149274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noAutofit/>
                </a:bodyPr>
                <a:lstStyle/>
                <a:p>
                  <a:endParaRPr lang="zh-CN" altLang="en-US" sz="4400" dirty="0">
                    <a:solidFill>
                      <a:schemeClr val="bg1"/>
                    </a:solidFill>
                    <a:latin typeface="张海山锐谐体" panose="02000000000000000000" pitchFamily="2" charset="-122"/>
                    <a:ea typeface="张海山锐谐体" panose="02000000000000000000" pitchFamily="2" charset="-122"/>
                  </a:endParaRPr>
                </a:p>
              </p:txBody>
            </p:sp>
          </p:grpSp>
        </p:grpSp>
      </p:grpSp>
      <p:sp>
        <p:nvSpPr>
          <p:cNvPr id="124" name="文本框 123"/>
          <p:cNvSpPr txBox="1"/>
          <p:nvPr/>
        </p:nvSpPr>
        <p:spPr>
          <a:xfrm>
            <a:off x="687668" y="3261845"/>
            <a:ext cx="32624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dirty="0">
                <a:solidFill>
                  <a:schemeClr val="bg1"/>
                </a:solidFill>
                <a:latin typeface="张海山锐谐体" panose="02000000000000000000" pitchFamily="2" charset="-122"/>
                <a:ea typeface="张海山锐谐体" panose="02000000000000000000" pitchFamily="2" charset="-122"/>
              </a:rPr>
              <a:t>报名须知：</a:t>
            </a:r>
          </a:p>
        </p:txBody>
      </p:sp>
      <p:sp>
        <p:nvSpPr>
          <p:cNvPr id="125" name="文本框 124"/>
          <p:cNvSpPr txBox="1"/>
          <p:nvPr/>
        </p:nvSpPr>
        <p:spPr>
          <a:xfrm>
            <a:off x="729808" y="4094081"/>
            <a:ext cx="4718605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请在此输入您要添加的内容，请在此输入您要添加的内容，请在此输入您要添加的内容，请在此输入您要添加的内容，</a:t>
            </a:r>
            <a:endParaRPr lang="en-US" altLang="zh-CN" sz="2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54" name="文本框 253"/>
          <p:cNvSpPr txBox="1"/>
          <p:nvPr/>
        </p:nvSpPr>
        <p:spPr>
          <a:xfrm>
            <a:off x="9315611" y="120740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张海山锐谐体" panose="02000000000000000000" pitchFamily="2" charset="-122"/>
                <a:ea typeface="张海山锐谐体" panose="02000000000000000000" pitchFamily="2" charset="-122"/>
              </a:rPr>
              <a:t>添加标题</a:t>
            </a:r>
          </a:p>
        </p:txBody>
      </p:sp>
    </p:spTree>
  </p:cSld>
  <p:clrMapOvr>
    <a:masterClrMapping/>
  </p:clrMapOvr>
  <p:transition spd="slow" advClick="0" advTm="25000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Rectangle 200"/>
          <p:cNvSpPr>
            <a:spLocks noChangeArrowheads="1"/>
          </p:cNvSpPr>
          <p:nvPr/>
        </p:nvSpPr>
        <p:spPr bwMode="auto">
          <a:xfrm>
            <a:off x="1" y="-1"/>
            <a:ext cx="12192000" cy="6858001"/>
          </a:xfrm>
          <a:prstGeom prst="rect">
            <a:avLst/>
          </a:prstGeom>
          <a:solidFill>
            <a:srgbClr val="E66F6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206" name="组合 205"/>
          <p:cNvGrpSpPr/>
          <p:nvPr/>
        </p:nvGrpSpPr>
        <p:grpSpPr>
          <a:xfrm>
            <a:off x="804158" y="2006141"/>
            <a:ext cx="3877985" cy="1837895"/>
            <a:chOff x="6477000" y="4532760"/>
            <a:chExt cx="3877985" cy="1837895"/>
          </a:xfrm>
          <a:noFill/>
        </p:grpSpPr>
        <p:sp>
          <p:nvSpPr>
            <p:cNvPr id="209" name="文本框 208"/>
            <p:cNvSpPr txBox="1"/>
            <p:nvPr/>
          </p:nvSpPr>
          <p:spPr>
            <a:xfrm>
              <a:off x="6477000" y="5539658"/>
              <a:ext cx="3877985" cy="830997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zh-CN" altLang="en-US" sz="4800" dirty="0">
                  <a:solidFill>
                    <a:srgbClr val="DD3B3B"/>
                  </a:solidFill>
                  <a:latin typeface="张海山锐谐体" panose="02000000000000000000" pitchFamily="2" charset="-122"/>
                  <a:ea typeface="张海山锐谐体" panose="02000000000000000000" pitchFamily="2" charset="-122"/>
                </a:rPr>
                <a:t>善于掌控时间</a:t>
              </a:r>
            </a:p>
          </p:txBody>
        </p:sp>
        <p:sp>
          <p:nvSpPr>
            <p:cNvPr id="210" name="文本框 209"/>
            <p:cNvSpPr txBox="1"/>
            <p:nvPr/>
          </p:nvSpPr>
          <p:spPr>
            <a:xfrm>
              <a:off x="6477000" y="4532760"/>
              <a:ext cx="3877985" cy="1200329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zh-CN" altLang="en-US" sz="7200" dirty="0">
                  <a:solidFill>
                    <a:srgbClr val="DD3B3B"/>
                  </a:solidFill>
                  <a:latin typeface="张海山锐谐体" panose="02000000000000000000" pitchFamily="2" charset="-122"/>
                  <a:ea typeface="张海山锐谐体" panose="02000000000000000000" pitchFamily="2" charset="-122"/>
                </a:rPr>
                <a:t>运筹帷幄</a:t>
              </a:r>
            </a:p>
          </p:txBody>
        </p:sp>
      </p:grpSp>
      <p:sp>
        <p:nvSpPr>
          <p:cNvPr id="207" name="文本框 206"/>
          <p:cNvSpPr txBox="1"/>
          <p:nvPr/>
        </p:nvSpPr>
        <p:spPr>
          <a:xfrm>
            <a:off x="772370" y="2964068"/>
            <a:ext cx="38779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dirty="0">
                <a:solidFill>
                  <a:schemeClr val="bg1"/>
                </a:solidFill>
                <a:latin typeface="张海山锐谐体" panose="02000000000000000000" pitchFamily="2" charset="-122"/>
                <a:ea typeface="张海山锐谐体" panose="02000000000000000000" pitchFamily="2" charset="-122"/>
              </a:rPr>
              <a:t>善于掌控时间</a:t>
            </a:r>
          </a:p>
        </p:txBody>
      </p:sp>
      <p:sp>
        <p:nvSpPr>
          <p:cNvPr id="208" name="文本框 207"/>
          <p:cNvSpPr txBox="1"/>
          <p:nvPr/>
        </p:nvSpPr>
        <p:spPr>
          <a:xfrm>
            <a:off x="772370" y="1957170"/>
            <a:ext cx="38779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7200" dirty="0">
                <a:solidFill>
                  <a:schemeClr val="bg1"/>
                </a:solidFill>
                <a:latin typeface="张海山锐谐体" panose="02000000000000000000" pitchFamily="2" charset="-122"/>
                <a:ea typeface="张海山锐谐体" panose="02000000000000000000" pitchFamily="2" charset="-122"/>
              </a:rPr>
              <a:t>运筹帷幄</a:t>
            </a:r>
          </a:p>
        </p:txBody>
      </p:sp>
      <p:sp>
        <p:nvSpPr>
          <p:cNvPr id="104" name="AutoShape 198"/>
          <p:cNvSpPr>
            <a:spLocks noChangeAspect="1" noChangeArrowheads="1" noTextEdit="1"/>
          </p:cNvSpPr>
          <p:nvPr/>
        </p:nvSpPr>
        <p:spPr bwMode="auto">
          <a:xfrm>
            <a:off x="5360877" y="1047438"/>
            <a:ext cx="7189240" cy="589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6" name="Rectangle 201"/>
          <p:cNvSpPr>
            <a:spLocks noChangeArrowheads="1"/>
          </p:cNvSpPr>
          <p:nvPr/>
        </p:nvSpPr>
        <p:spPr bwMode="auto">
          <a:xfrm>
            <a:off x="6270437" y="1530062"/>
            <a:ext cx="5312575" cy="5097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201" name="组合 200"/>
          <p:cNvGrpSpPr/>
          <p:nvPr/>
        </p:nvGrpSpPr>
        <p:grpSpPr>
          <a:xfrm>
            <a:off x="8991141" y="266700"/>
            <a:ext cx="3628632" cy="6645107"/>
            <a:chOff x="9390787" y="1049294"/>
            <a:chExt cx="3190886" cy="5843463"/>
          </a:xfrm>
        </p:grpSpPr>
        <p:sp>
          <p:nvSpPr>
            <p:cNvPr id="110" name="Freeform 205"/>
            <p:cNvSpPr/>
            <p:nvPr/>
          </p:nvSpPr>
          <p:spPr bwMode="auto">
            <a:xfrm>
              <a:off x="9964366" y="2289267"/>
              <a:ext cx="2240489" cy="4603490"/>
            </a:xfrm>
            <a:custGeom>
              <a:avLst/>
              <a:gdLst>
                <a:gd name="T0" fmla="*/ 235 w 1687"/>
                <a:gd name="T1" fmla="*/ 376 h 3611"/>
                <a:gd name="T2" fmla="*/ 155 w 1687"/>
                <a:gd name="T3" fmla="*/ 1053 h 3611"/>
                <a:gd name="T4" fmla="*/ 297 w 1687"/>
                <a:gd name="T5" fmla="*/ 1096 h 3611"/>
                <a:gd name="T6" fmla="*/ 68 w 1687"/>
                <a:gd name="T7" fmla="*/ 2419 h 3611"/>
                <a:gd name="T8" fmla="*/ 563 w 1687"/>
                <a:gd name="T9" fmla="*/ 2513 h 3611"/>
                <a:gd name="T10" fmla="*/ 563 w 1687"/>
                <a:gd name="T11" fmla="*/ 2715 h 3611"/>
                <a:gd name="T12" fmla="*/ 773 w 1687"/>
                <a:gd name="T13" fmla="*/ 2820 h 3611"/>
                <a:gd name="T14" fmla="*/ 624 w 1687"/>
                <a:gd name="T15" fmla="*/ 2900 h 3611"/>
                <a:gd name="T16" fmla="*/ 705 w 1687"/>
                <a:gd name="T17" fmla="*/ 3073 h 3611"/>
                <a:gd name="T18" fmla="*/ 1687 w 1687"/>
                <a:gd name="T19" fmla="*/ 3611 h 3611"/>
                <a:gd name="T20" fmla="*/ 1687 w 1687"/>
                <a:gd name="T21" fmla="*/ 194 h 3611"/>
                <a:gd name="T22" fmla="*/ 235 w 1687"/>
                <a:gd name="T23" fmla="*/ 376 h 3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87" h="3611">
                  <a:moveTo>
                    <a:pt x="235" y="376"/>
                  </a:moveTo>
                  <a:cubicBezTo>
                    <a:pt x="155" y="1053"/>
                    <a:pt x="155" y="1053"/>
                    <a:pt x="155" y="1053"/>
                  </a:cubicBezTo>
                  <a:cubicBezTo>
                    <a:pt x="297" y="1096"/>
                    <a:pt x="297" y="1096"/>
                    <a:pt x="297" y="1096"/>
                  </a:cubicBezTo>
                  <a:cubicBezTo>
                    <a:pt x="297" y="1096"/>
                    <a:pt x="0" y="2190"/>
                    <a:pt x="68" y="2419"/>
                  </a:cubicBezTo>
                  <a:cubicBezTo>
                    <a:pt x="563" y="2513"/>
                    <a:pt x="563" y="2513"/>
                    <a:pt x="563" y="2513"/>
                  </a:cubicBezTo>
                  <a:cubicBezTo>
                    <a:pt x="563" y="2715"/>
                    <a:pt x="563" y="2715"/>
                    <a:pt x="563" y="2715"/>
                  </a:cubicBezTo>
                  <a:cubicBezTo>
                    <a:pt x="563" y="2715"/>
                    <a:pt x="717" y="2808"/>
                    <a:pt x="773" y="2820"/>
                  </a:cubicBezTo>
                  <a:cubicBezTo>
                    <a:pt x="624" y="2900"/>
                    <a:pt x="624" y="2900"/>
                    <a:pt x="624" y="2900"/>
                  </a:cubicBezTo>
                  <a:cubicBezTo>
                    <a:pt x="624" y="2900"/>
                    <a:pt x="686" y="3061"/>
                    <a:pt x="705" y="3073"/>
                  </a:cubicBezTo>
                  <a:cubicBezTo>
                    <a:pt x="723" y="3086"/>
                    <a:pt x="743" y="3389"/>
                    <a:pt x="1687" y="3611"/>
                  </a:cubicBezTo>
                  <a:cubicBezTo>
                    <a:pt x="1687" y="194"/>
                    <a:pt x="1687" y="194"/>
                    <a:pt x="1687" y="194"/>
                  </a:cubicBezTo>
                  <a:cubicBezTo>
                    <a:pt x="1687" y="194"/>
                    <a:pt x="280" y="0"/>
                    <a:pt x="235" y="376"/>
                  </a:cubicBezTo>
                  <a:close/>
                </a:path>
              </a:pathLst>
            </a:custGeom>
            <a:solidFill>
              <a:srgbClr val="FFBE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206"/>
            <p:cNvSpPr/>
            <p:nvPr/>
          </p:nvSpPr>
          <p:spPr bwMode="auto">
            <a:xfrm>
              <a:off x="10201966" y="2190886"/>
              <a:ext cx="2002889" cy="4625765"/>
            </a:xfrm>
            <a:custGeom>
              <a:avLst/>
              <a:gdLst>
                <a:gd name="T0" fmla="*/ 229 w 1508"/>
                <a:gd name="T1" fmla="*/ 399 h 3630"/>
                <a:gd name="T2" fmla="*/ 37 w 1508"/>
                <a:gd name="T3" fmla="*/ 1090 h 3630"/>
                <a:gd name="T4" fmla="*/ 260 w 1508"/>
                <a:gd name="T5" fmla="*/ 1178 h 3630"/>
                <a:gd name="T6" fmla="*/ 0 w 1508"/>
                <a:gd name="T7" fmla="*/ 2396 h 3630"/>
                <a:gd name="T8" fmla="*/ 495 w 1508"/>
                <a:gd name="T9" fmla="*/ 2481 h 3630"/>
                <a:gd name="T10" fmla="*/ 495 w 1508"/>
                <a:gd name="T11" fmla="*/ 2697 h 3630"/>
                <a:gd name="T12" fmla="*/ 729 w 1508"/>
                <a:gd name="T13" fmla="*/ 2846 h 3630"/>
                <a:gd name="T14" fmla="*/ 606 w 1508"/>
                <a:gd name="T15" fmla="*/ 3117 h 3630"/>
                <a:gd name="T16" fmla="*/ 1508 w 1508"/>
                <a:gd name="T17" fmla="*/ 3630 h 3630"/>
                <a:gd name="T18" fmla="*/ 1444 w 1508"/>
                <a:gd name="T19" fmla="*/ 0 h 3630"/>
                <a:gd name="T20" fmla="*/ 229 w 1508"/>
                <a:gd name="T21" fmla="*/ 399 h 3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08" h="3630">
                  <a:moveTo>
                    <a:pt x="229" y="399"/>
                  </a:moveTo>
                  <a:cubicBezTo>
                    <a:pt x="37" y="1090"/>
                    <a:pt x="37" y="1090"/>
                    <a:pt x="37" y="1090"/>
                  </a:cubicBezTo>
                  <a:cubicBezTo>
                    <a:pt x="260" y="1178"/>
                    <a:pt x="260" y="1178"/>
                    <a:pt x="260" y="1178"/>
                  </a:cubicBezTo>
                  <a:cubicBezTo>
                    <a:pt x="0" y="2396"/>
                    <a:pt x="0" y="2396"/>
                    <a:pt x="0" y="2396"/>
                  </a:cubicBezTo>
                  <a:cubicBezTo>
                    <a:pt x="0" y="2396"/>
                    <a:pt x="482" y="2451"/>
                    <a:pt x="495" y="2481"/>
                  </a:cubicBezTo>
                  <a:cubicBezTo>
                    <a:pt x="507" y="2512"/>
                    <a:pt x="495" y="2697"/>
                    <a:pt x="495" y="2697"/>
                  </a:cubicBezTo>
                  <a:cubicBezTo>
                    <a:pt x="729" y="2846"/>
                    <a:pt x="729" y="2846"/>
                    <a:pt x="729" y="2846"/>
                  </a:cubicBezTo>
                  <a:cubicBezTo>
                    <a:pt x="606" y="3117"/>
                    <a:pt x="606" y="3117"/>
                    <a:pt x="606" y="3117"/>
                  </a:cubicBezTo>
                  <a:cubicBezTo>
                    <a:pt x="606" y="3117"/>
                    <a:pt x="1292" y="3587"/>
                    <a:pt x="1508" y="3630"/>
                  </a:cubicBezTo>
                  <a:cubicBezTo>
                    <a:pt x="1444" y="0"/>
                    <a:pt x="1444" y="0"/>
                    <a:pt x="1444" y="0"/>
                  </a:cubicBezTo>
                  <a:cubicBezTo>
                    <a:pt x="1444" y="0"/>
                    <a:pt x="262" y="279"/>
                    <a:pt x="229" y="399"/>
                  </a:cubicBezTo>
                  <a:close/>
                </a:path>
              </a:pathLst>
            </a:custGeom>
            <a:solidFill>
              <a:srgbClr val="F4A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207"/>
            <p:cNvSpPr/>
            <p:nvPr/>
          </p:nvSpPr>
          <p:spPr bwMode="auto">
            <a:xfrm>
              <a:off x="10250228" y="3269364"/>
              <a:ext cx="1117460" cy="423224"/>
            </a:xfrm>
            <a:custGeom>
              <a:avLst/>
              <a:gdLst>
                <a:gd name="T0" fmla="*/ 0 w 841"/>
                <a:gd name="T1" fmla="*/ 244 h 332"/>
                <a:gd name="T2" fmla="*/ 656 w 841"/>
                <a:gd name="T3" fmla="*/ 126 h 332"/>
                <a:gd name="T4" fmla="*/ 223 w 841"/>
                <a:gd name="T5" fmla="*/ 332 h 332"/>
                <a:gd name="T6" fmla="*/ 0 w 841"/>
                <a:gd name="T7" fmla="*/ 244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41" h="332">
                  <a:moveTo>
                    <a:pt x="0" y="244"/>
                  </a:moveTo>
                  <a:cubicBezTo>
                    <a:pt x="0" y="244"/>
                    <a:pt x="472" y="0"/>
                    <a:pt x="656" y="126"/>
                  </a:cubicBezTo>
                  <a:cubicBezTo>
                    <a:pt x="841" y="251"/>
                    <a:pt x="223" y="332"/>
                    <a:pt x="223" y="332"/>
                  </a:cubicBezTo>
                  <a:lnTo>
                    <a:pt x="0" y="244"/>
                  </a:lnTo>
                  <a:close/>
                </a:path>
              </a:pathLst>
            </a:custGeom>
            <a:solidFill>
              <a:srgbClr val="E58F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208"/>
            <p:cNvSpPr/>
            <p:nvPr/>
          </p:nvSpPr>
          <p:spPr bwMode="auto">
            <a:xfrm>
              <a:off x="10196397" y="3013202"/>
              <a:ext cx="972673" cy="651542"/>
            </a:xfrm>
            <a:custGeom>
              <a:avLst/>
              <a:gdLst>
                <a:gd name="T0" fmla="*/ 41 w 732"/>
                <a:gd name="T1" fmla="*/ 445 h 511"/>
                <a:gd name="T2" fmla="*/ 221 w 732"/>
                <a:gd name="T3" fmla="*/ 412 h 511"/>
                <a:gd name="T4" fmla="*/ 697 w 732"/>
                <a:gd name="T5" fmla="*/ 246 h 511"/>
                <a:gd name="T6" fmla="*/ 732 w 732"/>
                <a:gd name="T7" fmla="*/ 115 h 511"/>
                <a:gd name="T8" fmla="*/ 300 w 732"/>
                <a:gd name="T9" fmla="*/ 157 h 511"/>
                <a:gd name="T10" fmla="*/ 84 w 732"/>
                <a:gd name="T11" fmla="*/ 291 h 511"/>
                <a:gd name="T12" fmla="*/ 41 w 732"/>
                <a:gd name="T13" fmla="*/ 445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2" h="511">
                  <a:moveTo>
                    <a:pt x="41" y="445"/>
                  </a:moveTo>
                  <a:cubicBezTo>
                    <a:pt x="41" y="445"/>
                    <a:pt x="50" y="511"/>
                    <a:pt x="221" y="412"/>
                  </a:cubicBezTo>
                  <a:cubicBezTo>
                    <a:pt x="392" y="313"/>
                    <a:pt x="383" y="196"/>
                    <a:pt x="697" y="246"/>
                  </a:cubicBezTo>
                  <a:cubicBezTo>
                    <a:pt x="732" y="115"/>
                    <a:pt x="732" y="115"/>
                    <a:pt x="732" y="115"/>
                  </a:cubicBezTo>
                  <a:cubicBezTo>
                    <a:pt x="732" y="115"/>
                    <a:pt x="429" y="0"/>
                    <a:pt x="300" y="157"/>
                  </a:cubicBezTo>
                  <a:cubicBezTo>
                    <a:pt x="171" y="313"/>
                    <a:pt x="84" y="291"/>
                    <a:pt x="84" y="291"/>
                  </a:cubicBezTo>
                  <a:cubicBezTo>
                    <a:pt x="84" y="291"/>
                    <a:pt x="0" y="374"/>
                    <a:pt x="41" y="445"/>
                  </a:cubicBezTo>
                  <a:close/>
                </a:path>
              </a:pathLst>
            </a:custGeom>
            <a:solidFill>
              <a:srgbClr val="2813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209"/>
            <p:cNvSpPr/>
            <p:nvPr/>
          </p:nvSpPr>
          <p:spPr bwMode="auto">
            <a:xfrm>
              <a:off x="10530521" y="3510676"/>
              <a:ext cx="670105" cy="881717"/>
            </a:xfrm>
            <a:custGeom>
              <a:avLst/>
              <a:gdLst>
                <a:gd name="T0" fmla="*/ 471 w 504"/>
                <a:gd name="T1" fmla="*/ 305 h 691"/>
                <a:gd name="T2" fmla="*/ 312 w 504"/>
                <a:gd name="T3" fmla="*/ 669 h 691"/>
                <a:gd name="T4" fmla="*/ 33 w 504"/>
                <a:gd name="T5" fmla="*/ 386 h 691"/>
                <a:gd name="T6" fmla="*/ 192 w 504"/>
                <a:gd name="T7" fmla="*/ 23 h 691"/>
                <a:gd name="T8" fmla="*/ 471 w 504"/>
                <a:gd name="T9" fmla="*/ 305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4" h="691">
                  <a:moveTo>
                    <a:pt x="471" y="305"/>
                  </a:moveTo>
                  <a:cubicBezTo>
                    <a:pt x="504" y="484"/>
                    <a:pt x="433" y="647"/>
                    <a:pt x="312" y="669"/>
                  </a:cubicBezTo>
                  <a:cubicBezTo>
                    <a:pt x="191" y="691"/>
                    <a:pt x="66" y="565"/>
                    <a:pt x="33" y="386"/>
                  </a:cubicBezTo>
                  <a:cubicBezTo>
                    <a:pt x="0" y="208"/>
                    <a:pt x="71" y="45"/>
                    <a:pt x="192" y="23"/>
                  </a:cubicBezTo>
                  <a:cubicBezTo>
                    <a:pt x="313" y="0"/>
                    <a:pt x="438" y="127"/>
                    <a:pt x="471" y="305"/>
                  </a:cubicBezTo>
                  <a:close/>
                </a:path>
              </a:pathLst>
            </a:custGeom>
            <a:solidFill>
              <a:srgbClr val="EA90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210"/>
            <p:cNvSpPr/>
            <p:nvPr/>
          </p:nvSpPr>
          <p:spPr bwMode="auto">
            <a:xfrm>
              <a:off x="10641896" y="3655464"/>
              <a:ext cx="449211" cy="590286"/>
            </a:xfrm>
            <a:custGeom>
              <a:avLst/>
              <a:gdLst>
                <a:gd name="T0" fmla="*/ 316 w 338"/>
                <a:gd name="T1" fmla="*/ 205 h 463"/>
                <a:gd name="T2" fmla="*/ 209 w 338"/>
                <a:gd name="T3" fmla="*/ 448 h 463"/>
                <a:gd name="T4" fmla="*/ 22 w 338"/>
                <a:gd name="T5" fmla="*/ 259 h 463"/>
                <a:gd name="T6" fmla="*/ 129 w 338"/>
                <a:gd name="T7" fmla="*/ 15 h 463"/>
                <a:gd name="T8" fmla="*/ 316 w 338"/>
                <a:gd name="T9" fmla="*/ 205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8" h="463">
                  <a:moveTo>
                    <a:pt x="316" y="205"/>
                  </a:moveTo>
                  <a:cubicBezTo>
                    <a:pt x="338" y="324"/>
                    <a:pt x="290" y="433"/>
                    <a:pt x="209" y="448"/>
                  </a:cubicBezTo>
                  <a:cubicBezTo>
                    <a:pt x="128" y="463"/>
                    <a:pt x="44" y="379"/>
                    <a:pt x="22" y="259"/>
                  </a:cubicBezTo>
                  <a:cubicBezTo>
                    <a:pt x="0" y="139"/>
                    <a:pt x="48" y="30"/>
                    <a:pt x="129" y="15"/>
                  </a:cubicBezTo>
                  <a:cubicBezTo>
                    <a:pt x="210" y="0"/>
                    <a:pt x="294" y="85"/>
                    <a:pt x="316" y="205"/>
                  </a:cubicBezTo>
                  <a:close/>
                </a:path>
              </a:pathLst>
            </a:custGeom>
            <a:solidFill>
              <a:srgbClr val="2813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211"/>
            <p:cNvSpPr/>
            <p:nvPr/>
          </p:nvSpPr>
          <p:spPr bwMode="auto">
            <a:xfrm>
              <a:off x="10664171" y="5602666"/>
              <a:ext cx="865011" cy="566155"/>
            </a:xfrm>
            <a:custGeom>
              <a:avLst/>
              <a:gdLst>
                <a:gd name="T0" fmla="*/ 36 w 651"/>
                <a:gd name="T1" fmla="*/ 116 h 444"/>
                <a:gd name="T2" fmla="*/ 147 w 651"/>
                <a:gd name="T3" fmla="*/ 20 h 444"/>
                <a:gd name="T4" fmla="*/ 651 w 651"/>
                <a:gd name="T5" fmla="*/ 0 h 444"/>
                <a:gd name="T6" fmla="*/ 258 w 651"/>
                <a:gd name="T7" fmla="*/ 444 h 444"/>
                <a:gd name="T8" fmla="*/ 153 w 651"/>
                <a:gd name="T9" fmla="*/ 444 h 444"/>
                <a:gd name="T10" fmla="*/ 85 w 651"/>
                <a:gd name="T11" fmla="*/ 299 h 444"/>
                <a:gd name="T12" fmla="*/ 227 w 651"/>
                <a:gd name="T13" fmla="*/ 222 h 444"/>
                <a:gd name="T14" fmla="*/ 36 w 651"/>
                <a:gd name="T15" fmla="*/ 116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51" h="444">
                  <a:moveTo>
                    <a:pt x="36" y="116"/>
                  </a:moveTo>
                  <a:cubicBezTo>
                    <a:pt x="147" y="20"/>
                    <a:pt x="147" y="20"/>
                    <a:pt x="147" y="20"/>
                  </a:cubicBezTo>
                  <a:cubicBezTo>
                    <a:pt x="651" y="0"/>
                    <a:pt x="651" y="0"/>
                    <a:pt x="651" y="0"/>
                  </a:cubicBezTo>
                  <a:cubicBezTo>
                    <a:pt x="258" y="444"/>
                    <a:pt x="258" y="444"/>
                    <a:pt x="258" y="444"/>
                  </a:cubicBezTo>
                  <a:cubicBezTo>
                    <a:pt x="153" y="444"/>
                    <a:pt x="153" y="444"/>
                    <a:pt x="153" y="444"/>
                  </a:cubicBezTo>
                  <a:cubicBezTo>
                    <a:pt x="153" y="444"/>
                    <a:pt x="0" y="412"/>
                    <a:pt x="85" y="299"/>
                  </a:cubicBezTo>
                  <a:cubicBezTo>
                    <a:pt x="227" y="222"/>
                    <a:pt x="227" y="222"/>
                    <a:pt x="227" y="222"/>
                  </a:cubicBezTo>
                  <a:lnTo>
                    <a:pt x="36" y="116"/>
                  </a:lnTo>
                  <a:close/>
                </a:path>
              </a:pathLst>
            </a:custGeom>
            <a:solidFill>
              <a:srgbClr val="EA90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212"/>
            <p:cNvSpPr/>
            <p:nvPr/>
          </p:nvSpPr>
          <p:spPr bwMode="auto">
            <a:xfrm>
              <a:off x="10705009" y="5602666"/>
              <a:ext cx="824173" cy="417655"/>
            </a:xfrm>
            <a:custGeom>
              <a:avLst/>
              <a:gdLst>
                <a:gd name="T0" fmla="*/ 5 w 620"/>
                <a:gd name="T1" fmla="*/ 116 h 328"/>
                <a:gd name="T2" fmla="*/ 294 w 620"/>
                <a:gd name="T3" fmla="*/ 127 h 328"/>
                <a:gd name="T4" fmla="*/ 620 w 620"/>
                <a:gd name="T5" fmla="*/ 0 h 328"/>
                <a:gd name="T6" fmla="*/ 169 w 620"/>
                <a:gd name="T7" fmla="*/ 300 h 328"/>
                <a:gd name="T8" fmla="*/ 54 w 620"/>
                <a:gd name="T9" fmla="*/ 299 h 328"/>
                <a:gd name="T10" fmla="*/ 196 w 620"/>
                <a:gd name="T11" fmla="*/ 222 h 328"/>
                <a:gd name="T12" fmla="*/ 0 w 620"/>
                <a:gd name="T13" fmla="*/ 117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0" h="328">
                  <a:moveTo>
                    <a:pt x="5" y="116"/>
                  </a:moveTo>
                  <a:cubicBezTo>
                    <a:pt x="5" y="116"/>
                    <a:pt x="221" y="161"/>
                    <a:pt x="294" y="127"/>
                  </a:cubicBezTo>
                  <a:cubicBezTo>
                    <a:pt x="367" y="92"/>
                    <a:pt x="620" y="0"/>
                    <a:pt x="620" y="0"/>
                  </a:cubicBezTo>
                  <a:cubicBezTo>
                    <a:pt x="620" y="0"/>
                    <a:pt x="276" y="271"/>
                    <a:pt x="169" y="300"/>
                  </a:cubicBezTo>
                  <a:cubicBezTo>
                    <a:pt x="61" y="328"/>
                    <a:pt x="54" y="299"/>
                    <a:pt x="54" y="299"/>
                  </a:cubicBezTo>
                  <a:cubicBezTo>
                    <a:pt x="196" y="222"/>
                    <a:pt x="196" y="222"/>
                    <a:pt x="196" y="222"/>
                  </a:cubicBezTo>
                  <a:cubicBezTo>
                    <a:pt x="0" y="117"/>
                    <a:pt x="0" y="117"/>
                    <a:pt x="0" y="117"/>
                  </a:cubicBezTo>
                </a:path>
              </a:pathLst>
            </a:custGeom>
            <a:solidFill>
              <a:srgbClr val="D377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Freeform 213"/>
            <p:cNvSpPr/>
            <p:nvPr/>
          </p:nvSpPr>
          <p:spPr bwMode="auto">
            <a:xfrm>
              <a:off x="10053466" y="5372491"/>
              <a:ext cx="658967" cy="120656"/>
            </a:xfrm>
            <a:custGeom>
              <a:avLst/>
              <a:gdLst>
                <a:gd name="T0" fmla="*/ 0 w 355"/>
                <a:gd name="T1" fmla="*/ 0 h 65"/>
                <a:gd name="T2" fmla="*/ 355 w 355"/>
                <a:gd name="T3" fmla="*/ 12 h 65"/>
                <a:gd name="T4" fmla="*/ 354 w 355"/>
                <a:gd name="T5" fmla="*/ 65 h 65"/>
                <a:gd name="T6" fmla="*/ 0 w 355"/>
                <a:gd name="T7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5" h="65">
                  <a:moveTo>
                    <a:pt x="0" y="0"/>
                  </a:moveTo>
                  <a:lnTo>
                    <a:pt x="355" y="12"/>
                  </a:lnTo>
                  <a:lnTo>
                    <a:pt x="354" y="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77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214"/>
            <p:cNvSpPr/>
            <p:nvPr/>
          </p:nvSpPr>
          <p:spPr bwMode="auto">
            <a:xfrm>
              <a:off x="9535574" y="1049294"/>
              <a:ext cx="3046099" cy="3708779"/>
            </a:xfrm>
            <a:custGeom>
              <a:avLst/>
              <a:gdLst>
                <a:gd name="T0" fmla="*/ 2010 w 2293"/>
                <a:gd name="T1" fmla="*/ 2911 h 2911"/>
                <a:gd name="T2" fmla="*/ 1369 w 2293"/>
                <a:gd name="T3" fmla="*/ 1537 h 2911"/>
                <a:gd name="T4" fmla="*/ 1369 w 2293"/>
                <a:gd name="T5" fmla="*/ 1133 h 2911"/>
                <a:gd name="T6" fmla="*/ 49 w 2293"/>
                <a:gd name="T7" fmla="*/ 864 h 2911"/>
                <a:gd name="T8" fmla="*/ 637 w 2293"/>
                <a:gd name="T9" fmla="*/ 0 h 2911"/>
                <a:gd name="T10" fmla="*/ 1153 w 2293"/>
                <a:gd name="T11" fmla="*/ 240 h 2911"/>
                <a:gd name="T12" fmla="*/ 2269 w 2293"/>
                <a:gd name="T13" fmla="*/ 1221 h 2911"/>
                <a:gd name="T14" fmla="*/ 2010 w 2293"/>
                <a:gd name="T15" fmla="*/ 2911 h 2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93" h="2911">
                  <a:moveTo>
                    <a:pt x="2010" y="2911"/>
                  </a:moveTo>
                  <a:cubicBezTo>
                    <a:pt x="2010" y="2911"/>
                    <a:pt x="1837" y="1549"/>
                    <a:pt x="1369" y="1537"/>
                  </a:cubicBezTo>
                  <a:cubicBezTo>
                    <a:pt x="1369" y="1133"/>
                    <a:pt x="1369" y="1133"/>
                    <a:pt x="1369" y="1133"/>
                  </a:cubicBezTo>
                  <a:cubicBezTo>
                    <a:pt x="1369" y="1133"/>
                    <a:pt x="99" y="1524"/>
                    <a:pt x="49" y="864"/>
                  </a:cubicBezTo>
                  <a:cubicBezTo>
                    <a:pt x="0" y="204"/>
                    <a:pt x="637" y="0"/>
                    <a:pt x="637" y="0"/>
                  </a:cubicBezTo>
                  <a:cubicBezTo>
                    <a:pt x="637" y="0"/>
                    <a:pt x="566" y="252"/>
                    <a:pt x="1153" y="240"/>
                  </a:cubicBezTo>
                  <a:cubicBezTo>
                    <a:pt x="1740" y="228"/>
                    <a:pt x="2293" y="989"/>
                    <a:pt x="2269" y="1221"/>
                  </a:cubicBezTo>
                  <a:cubicBezTo>
                    <a:pt x="2245" y="1452"/>
                    <a:pt x="1955" y="2774"/>
                    <a:pt x="2010" y="2911"/>
                  </a:cubicBezTo>
                  <a:close/>
                </a:path>
              </a:pathLst>
            </a:custGeom>
            <a:solidFill>
              <a:srgbClr val="6B24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Freeform 215"/>
            <p:cNvSpPr/>
            <p:nvPr/>
          </p:nvSpPr>
          <p:spPr bwMode="auto">
            <a:xfrm>
              <a:off x="9711917" y="2140767"/>
              <a:ext cx="2492938" cy="1861815"/>
            </a:xfrm>
            <a:custGeom>
              <a:avLst/>
              <a:gdLst>
                <a:gd name="T0" fmla="*/ 1605 w 1877"/>
                <a:gd name="T1" fmla="*/ 155 h 1461"/>
                <a:gd name="T2" fmla="*/ 1189 w 1877"/>
                <a:gd name="T3" fmla="*/ 111 h 1461"/>
                <a:gd name="T4" fmla="*/ 0 w 1877"/>
                <a:gd name="T5" fmla="*/ 223 h 1461"/>
                <a:gd name="T6" fmla="*/ 1237 w 1877"/>
                <a:gd name="T7" fmla="*/ 276 h 1461"/>
                <a:gd name="T8" fmla="*/ 1237 w 1877"/>
                <a:gd name="T9" fmla="*/ 680 h 1461"/>
                <a:gd name="T10" fmla="*/ 1758 w 1877"/>
                <a:gd name="T11" fmla="*/ 1461 h 1461"/>
                <a:gd name="T12" fmla="*/ 1605 w 1877"/>
                <a:gd name="T13" fmla="*/ 155 h 1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77" h="1461">
                  <a:moveTo>
                    <a:pt x="1605" y="155"/>
                  </a:moveTo>
                  <a:cubicBezTo>
                    <a:pt x="1333" y="0"/>
                    <a:pt x="1189" y="111"/>
                    <a:pt x="1189" y="111"/>
                  </a:cubicBezTo>
                  <a:cubicBezTo>
                    <a:pt x="469" y="543"/>
                    <a:pt x="0" y="223"/>
                    <a:pt x="0" y="223"/>
                  </a:cubicBezTo>
                  <a:cubicBezTo>
                    <a:pt x="291" y="567"/>
                    <a:pt x="1237" y="276"/>
                    <a:pt x="1237" y="276"/>
                  </a:cubicBezTo>
                  <a:cubicBezTo>
                    <a:pt x="1237" y="680"/>
                    <a:pt x="1237" y="680"/>
                    <a:pt x="1237" y="680"/>
                  </a:cubicBezTo>
                  <a:cubicBezTo>
                    <a:pt x="1492" y="686"/>
                    <a:pt x="1659" y="1092"/>
                    <a:pt x="1758" y="1461"/>
                  </a:cubicBezTo>
                  <a:cubicBezTo>
                    <a:pt x="1758" y="1458"/>
                    <a:pt x="1877" y="311"/>
                    <a:pt x="1605" y="155"/>
                  </a:cubicBezTo>
                  <a:close/>
                </a:path>
              </a:pathLst>
            </a:custGeom>
            <a:solidFill>
              <a:srgbClr val="561A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216"/>
            <p:cNvSpPr/>
            <p:nvPr/>
          </p:nvSpPr>
          <p:spPr bwMode="auto">
            <a:xfrm>
              <a:off x="9390787" y="1452100"/>
              <a:ext cx="579149" cy="946685"/>
            </a:xfrm>
            <a:custGeom>
              <a:avLst/>
              <a:gdLst>
                <a:gd name="T0" fmla="*/ 436 w 436"/>
                <a:gd name="T1" fmla="*/ 0 h 743"/>
                <a:gd name="T2" fmla="*/ 393 w 436"/>
                <a:gd name="T3" fmla="*/ 743 h 743"/>
                <a:gd name="T4" fmla="*/ 436 w 436"/>
                <a:gd name="T5" fmla="*/ 0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6" h="743">
                  <a:moveTo>
                    <a:pt x="436" y="0"/>
                  </a:moveTo>
                  <a:cubicBezTo>
                    <a:pt x="436" y="0"/>
                    <a:pt x="83" y="533"/>
                    <a:pt x="393" y="743"/>
                  </a:cubicBezTo>
                  <a:cubicBezTo>
                    <a:pt x="393" y="743"/>
                    <a:pt x="0" y="547"/>
                    <a:pt x="436" y="0"/>
                  </a:cubicBezTo>
                  <a:close/>
                </a:path>
              </a:pathLst>
            </a:custGeom>
            <a:solidFill>
              <a:srgbClr val="BC62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Freeform 217"/>
            <p:cNvSpPr/>
            <p:nvPr/>
          </p:nvSpPr>
          <p:spPr bwMode="auto">
            <a:xfrm>
              <a:off x="9741617" y="1825205"/>
              <a:ext cx="493761" cy="618130"/>
            </a:xfrm>
            <a:custGeom>
              <a:avLst/>
              <a:gdLst>
                <a:gd name="T0" fmla="*/ 110 w 372"/>
                <a:gd name="T1" fmla="*/ 0 h 486"/>
                <a:gd name="T2" fmla="*/ 372 w 372"/>
                <a:gd name="T3" fmla="*/ 486 h 486"/>
                <a:gd name="T4" fmla="*/ 110 w 372"/>
                <a:gd name="T5" fmla="*/ 0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2" h="486">
                  <a:moveTo>
                    <a:pt x="110" y="0"/>
                  </a:moveTo>
                  <a:cubicBezTo>
                    <a:pt x="110" y="0"/>
                    <a:pt x="0" y="429"/>
                    <a:pt x="372" y="486"/>
                  </a:cubicBezTo>
                  <a:cubicBezTo>
                    <a:pt x="372" y="486"/>
                    <a:pt x="79" y="455"/>
                    <a:pt x="110" y="0"/>
                  </a:cubicBezTo>
                  <a:close/>
                </a:path>
              </a:pathLst>
            </a:custGeom>
            <a:solidFill>
              <a:srgbClr val="BC62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Freeform 218"/>
            <p:cNvSpPr/>
            <p:nvPr/>
          </p:nvSpPr>
          <p:spPr bwMode="auto">
            <a:xfrm>
              <a:off x="9806586" y="1509643"/>
              <a:ext cx="345262" cy="601424"/>
            </a:xfrm>
            <a:custGeom>
              <a:avLst/>
              <a:gdLst>
                <a:gd name="T0" fmla="*/ 260 w 260"/>
                <a:gd name="T1" fmla="*/ 0 h 472"/>
                <a:gd name="T2" fmla="*/ 260 w 260"/>
                <a:gd name="T3" fmla="*/ 472 h 472"/>
                <a:gd name="T4" fmla="*/ 260 w 260"/>
                <a:gd name="T5" fmla="*/ 0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0" h="472">
                  <a:moveTo>
                    <a:pt x="260" y="0"/>
                  </a:moveTo>
                  <a:cubicBezTo>
                    <a:pt x="260" y="0"/>
                    <a:pt x="84" y="283"/>
                    <a:pt x="260" y="472"/>
                  </a:cubicBezTo>
                  <a:cubicBezTo>
                    <a:pt x="260" y="472"/>
                    <a:pt x="0" y="314"/>
                    <a:pt x="260" y="0"/>
                  </a:cubicBezTo>
                  <a:close/>
                </a:path>
              </a:pathLst>
            </a:custGeom>
            <a:solidFill>
              <a:srgbClr val="BC62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8" name="Freeform 273"/>
            <p:cNvSpPr/>
            <p:nvPr/>
          </p:nvSpPr>
          <p:spPr bwMode="auto">
            <a:xfrm>
              <a:off x="10419147" y="3733426"/>
              <a:ext cx="395380" cy="382387"/>
            </a:xfrm>
            <a:custGeom>
              <a:avLst/>
              <a:gdLst>
                <a:gd name="T0" fmla="*/ 298 w 298"/>
                <a:gd name="T1" fmla="*/ 111 h 299"/>
                <a:gd name="T2" fmla="*/ 187 w 298"/>
                <a:gd name="T3" fmla="*/ 299 h 299"/>
                <a:gd name="T4" fmla="*/ 0 w 298"/>
                <a:gd name="T5" fmla="*/ 187 h 299"/>
                <a:gd name="T6" fmla="*/ 111 w 298"/>
                <a:gd name="T7" fmla="*/ 0 h 299"/>
                <a:gd name="T8" fmla="*/ 298 w 298"/>
                <a:gd name="T9" fmla="*/ 111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8" h="299">
                  <a:moveTo>
                    <a:pt x="298" y="111"/>
                  </a:moveTo>
                  <a:cubicBezTo>
                    <a:pt x="178" y="157"/>
                    <a:pt x="169" y="171"/>
                    <a:pt x="187" y="299"/>
                  </a:cubicBezTo>
                  <a:cubicBezTo>
                    <a:pt x="141" y="178"/>
                    <a:pt x="127" y="170"/>
                    <a:pt x="0" y="187"/>
                  </a:cubicBezTo>
                  <a:cubicBezTo>
                    <a:pt x="120" y="142"/>
                    <a:pt x="128" y="127"/>
                    <a:pt x="111" y="0"/>
                  </a:cubicBezTo>
                  <a:cubicBezTo>
                    <a:pt x="156" y="120"/>
                    <a:pt x="171" y="129"/>
                    <a:pt x="298" y="1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07" name="Freeform 202"/>
          <p:cNvSpPr/>
          <p:nvPr/>
        </p:nvSpPr>
        <p:spPr bwMode="auto">
          <a:xfrm>
            <a:off x="5379939" y="2018010"/>
            <a:ext cx="4089108" cy="4781832"/>
          </a:xfrm>
          <a:custGeom>
            <a:avLst/>
            <a:gdLst>
              <a:gd name="T0" fmla="*/ 1231 w 1983"/>
              <a:gd name="T1" fmla="*/ 3108 h 3108"/>
              <a:gd name="T2" fmla="*/ 303 w 1983"/>
              <a:gd name="T3" fmla="*/ 346 h 3108"/>
              <a:gd name="T4" fmla="*/ 303 w 1983"/>
              <a:gd name="T5" fmla="*/ 544 h 3108"/>
              <a:gd name="T6" fmla="*/ 0 w 1983"/>
              <a:gd name="T7" fmla="*/ 343 h 3108"/>
              <a:gd name="T8" fmla="*/ 280 w 1983"/>
              <a:gd name="T9" fmla="*/ 53 h 3108"/>
              <a:gd name="T10" fmla="*/ 305 w 1983"/>
              <a:gd name="T11" fmla="*/ 242 h 3108"/>
              <a:gd name="T12" fmla="*/ 1626 w 1983"/>
              <a:gd name="T13" fmla="*/ 3108 h 3108"/>
              <a:gd name="T14" fmla="*/ 1231 w 1983"/>
              <a:gd name="T15" fmla="*/ 3108 h 3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983" h="3108">
                <a:moveTo>
                  <a:pt x="1231" y="3108"/>
                </a:moveTo>
                <a:cubicBezTo>
                  <a:pt x="1231" y="3108"/>
                  <a:pt x="1807" y="243"/>
                  <a:pt x="303" y="346"/>
                </a:cubicBezTo>
                <a:cubicBezTo>
                  <a:pt x="303" y="544"/>
                  <a:pt x="303" y="544"/>
                  <a:pt x="303" y="544"/>
                </a:cubicBezTo>
                <a:cubicBezTo>
                  <a:pt x="0" y="343"/>
                  <a:pt x="0" y="343"/>
                  <a:pt x="0" y="343"/>
                </a:cubicBezTo>
                <a:cubicBezTo>
                  <a:pt x="280" y="53"/>
                  <a:pt x="280" y="53"/>
                  <a:pt x="280" y="53"/>
                </a:cubicBezTo>
                <a:cubicBezTo>
                  <a:pt x="305" y="242"/>
                  <a:pt x="305" y="242"/>
                  <a:pt x="305" y="242"/>
                </a:cubicBezTo>
                <a:cubicBezTo>
                  <a:pt x="305" y="242"/>
                  <a:pt x="1983" y="0"/>
                  <a:pt x="1626" y="3108"/>
                </a:cubicBezTo>
                <a:cubicBezTo>
                  <a:pt x="1231" y="3108"/>
                  <a:pt x="1231" y="3108"/>
                  <a:pt x="1231" y="3108"/>
                </a:cubicBezTo>
              </a:path>
            </a:pathLst>
          </a:custGeom>
          <a:solidFill>
            <a:srgbClr val="DD3B3B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8" name="Freeform 203"/>
          <p:cNvSpPr/>
          <p:nvPr/>
        </p:nvSpPr>
        <p:spPr bwMode="auto">
          <a:xfrm>
            <a:off x="7863558" y="2429569"/>
            <a:ext cx="2082246" cy="4411021"/>
          </a:xfrm>
          <a:custGeom>
            <a:avLst/>
            <a:gdLst>
              <a:gd name="T0" fmla="*/ 1034 w 1429"/>
              <a:gd name="T1" fmla="*/ 3153 h 3153"/>
              <a:gd name="T2" fmla="*/ 1235 w 1429"/>
              <a:gd name="T3" fmla="*/ 237 h 3153"/>
              <a:gd name="T4" fmla="*/ 1339 w 1429"/>
              <a:gd name="T5" fmla="*/ 469 h 3153"/>
              <a:gd name="T6" fmla="*/ 1429 w 1429"/>
              <a:gd name="T7" fmla="*/ 2 h 3153"/>
              <a:gd name="T8" fmla="*/ 990 w 1429"/>
              <a:gd name="T9" fmla="*/ 0 h 3153"/>
              <a:gd name="T10" fmla="*/ 1162 w 1429"/>
              <a:gd name="T11" fmla="*/ 165 h 3153"/>
              <a:gd name="T12" fmla="*/ 641 w 1429"/>
              <a:gd name="T13" fmla="*/ 3114 h 3153"/>
              <a:gd name="T14" fmla="*/ 1034 w 1429"/>
              <a:gd name="T15" fmla="*/ 3153 h 3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29" h="3153">
                <a:moveTo>
                  <a:pt x="1034" y="3153"/>
                </a:moveTo>
                <a:cubicBezTo>
                  <a:pt x="1034" y="3153"/>
                  <a:pt x="201" y="1651"/>
                  <a:pt x="1235" y="237"/>
                </a:cubicBezTo>
                <a:cubicBezTo>
                  <a:pt x="1339" y="469"/>
                  <a:pt x="1339" y="469"/>
                  <a:pt x="1339" y="469"/>
                </a:cubicBezTo>
                <a:cubicBezTo>
                  <a:pt x="1429" y="2"/>
                  <a:pt x="1429" y="2"/>
                  <a:pt x="1429" y="2"/>
                </a:cubicBezTo>
                <a:cubicBezTo>
                  <a:pt x="990" y="0"/>
                  <a:pt x="990" y="0"/>
                  <a:pt x="990" y="0"/>
                </a:cubicBezTo>
                <a:cubicBezTo>
                  <a:pt x="1162" y="165"/>
                  <a:pt x="1162" y="165"/>
                  <a:pt x="1162" y="165"/>
                </a:cubicBezTo>
                <a:cubicBezTo>
                  <a:pt x="1162" y="165"/>
                  <a:pt x="0" y="1195"/>
                  <a:pt x="641" y="3114"/>
                </a:cubicBezTo>
                <a:lnTo>
                  <a:pt x="1034" y="3153"/>
                </a:lnTo>
                <a:close/>
              </a:path>
            </a:pathLst>
          </a:custGeom>
          <a:solidFill>
            <a:srgbClr val="DD3B3B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9" name="Freeform 204"/>
          <p:cNvSpPr/>
          <p:nvPr/>
        </p:nvSpPr>
        <p:spPr bwMode="auto">
          <a:xfrm>
            <a:off x="7384763" y="1643124"/>
            <a:ext cx="1699211" cy="5162830"/>
          </a:xfrm>
          <a:custGeom>
            <a:avLst/>
            <a:gdLst>
              <a:gd name="T0" fmla="*/ 548 w 974"/>
              <a:gd name="T1" fmla="*/ 3472 h 3472"/>
              <a:gd name="T2" fmla="*/ 172 w 974"/>
              <a:gd name="T3" fmla="*/ 303 h 3472"/>
              <a:gd name="T4" fmla="*/ 0 w 974"/>
              <a:gd name="T5" fmla="*/ 414 h 3472"/>
              <a:gd name="T6" fmla="*/ 24 w 974"/>
              <a:gd name="T7" fmla="*/ 0 h 3472"/>
              <a:gd name="T8" fmla="*/ 451 w 974"/>
              <a:gd name="T9" fmla="*/ 151 h 3472"/>
              <a:gd name="T10" fmla="*/ 270 w 974"/>
              <a:gd name="T11" fmla="*/ 239 h 3472"/>
              <a:gd name="T12" fmla="*/ 836 w 974"/>
              <a:gd name="T13" fmla="*/ 3472 h 3472"/>
              <a:gd name="T14" fmla="*/ 548 w 974"/>
              <a:gd name="T15" fmla="*/ 3472 h 34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74" h="3472">
                <a:moveTo>
                  <a:pt x="548" y="3472"/>
                </a:moveTo>
                <a:cubicBezTo>
                  <a:pt x="548" y="3472"/>
                  <a:pt x="706" y="932"/>
                  <a:pt x="172" y="303"/>
                </a:cubicBezTo>
                <a:cubicBezTo>
                  <a:pt x="0" y="414"/>
                  <a:pt x="0" y="414"/>
                  <a:pt x="0" y="414"/>
                </a:cubicBezTo>
                <a:cubicBezTo>
                  <a:pt x="24" y="0"/>
                  <a:pt x="24" y="0"/>
                  <a:pt x="24" y="0"/>
                </a:cubicBezTo>
                <a:cubicBezTo>
                  <a:pt x="451" y="151"/>
                  <a:pt x="451" y="151"/>
                  <a:pt x="451" y="151"/>
                </a:cubicBezTo>
                <a:cubicBezTo>
                  <a:pt x="270" y="239"/>
                  <a:pt x="270" y="239"/>
                  <a:pt x="270" y="239"/>
                </a:cubicBezTo>
                <a:cubicBezTo>
                  <a:pt x="270" y="239"/>
                  <a:pt x="974" y="872"/>
                  <a:pt x="836" y="3472"/>
                </a:cubicBezTo>
                <a:lnTo>
                  <a:pt x="548" y="3472"/>
                </a:lnTo>
                <a:close/>
              </a:path>
            </a:pathLst>
          </a:custGeom>
          <a:solidFill>
            <a:srgbClr val="DD3B3B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4" name="Freeform 219"/>
          <p:cNvSpPr/>
          <p:nvPr/>
        </p:nvSpPr>
        <p:spPr bwMode="auto">
          <a:xfrm>
            <a:off x="6563682" y="3694810"/>
            <a:ext cx="3335261" cy="2163743"/>
          </a:xfrm>
          <a:custGeom>
            <a:avLst/>
            <a:gdLst>
              <a:gd name="T0" fmla="*/ 380 w 2288"/>
              <a:gd name="T1" fmla="*/ 1534 h 1547"/>
              <a:gd name="T2" fmla="*/ 1218 w 2288"/>
              <a:gd name="T3" fmla="*/ 1198 h 1547"/>
              <a:gd name="T4" fmla="*/ 1935 w 2288"/>
              <a:gd name="T5" fmla="*/ 1297 h 1547"/>
              <a:gd name="T6" fmla="*/ 1990 w 2288"/>
              <a:gd name="T7" fmla="*/ 1139 h 1547"/>
              <a:gd name="T8" fmla="*/ 1781 w 2288"/>
              <a:gd name="T9" fmla="*/ 1078 h 1547"/>
              <a:gd name="T10" fmla="*/ 1585 w 2288"/>
              <a:gd name="T11" fmla="*/ 1036 h 1547"/>
              <a:gd name="T12" fmla="*/ 1803 w 2288"/>
              <a:gd name="T13" fmla="*/ 886 h 1547"/>
              <a:gd name="T14" fmla="*/ 1725 w 2288"/>
              <a:gd name="T15" fmla="*/ 952 h 1547"/>
              <a:gd name="T16" fmla="*/ 1728 w 2288"/>
              <a:gd name="T17" fmla="*/ 1028 h 1547"/>
              <a:gd name="T18" fmla="*/ 2038 w 2288"/>
              <a:gd name="T19" fmla="*/ 904 h 1547"/>
              <a:gd name="T20" fmla="*/ 1956 w 2288"/>
              <a:gd name="T21" fmla="*/ 331 h 1547"/>
              <a:gd name="T22" fmla="*/ 1669 w 2288"/>
              <a:gd name="T23" fmla="*/ 164 h 1547"/>
              <a:gd name="T24" fmla="*/ 1364 w 2288"/>
              <a:gd name="T25" fmla="*/ 161 h 1547"/>
              <a:gd name="T26" fmla="*/ 1136 w 2288"/>
              <a:gd name="T27" fmla="*/ 177 h 1547"/>
              <a:gd name="T28" fmla="*/ 941 w 2288"/>
              <a:gd name="T29" fmla="*/ 631 h 1547"/>
              <a:gd name="T30" fmla="*/ 0 w 2288"/>
              <a:gd name="T31" fmla="*/ 976 h 1547"/>
              <a:gd name="T32" fmla="*/ 380 w 2288"/>
              <a:gd name="T33" fmla="*/ 1534 h 15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288" h="1547">
                <a:moveTo>
                  <a:pt x="380" y="1534"/>
                </a:moveTo>
                <a:cubicBezTo>
                  <a:pt x="380" y="1534"/>
                  <a:pt x="800" y="1251"/>
                  <a:pt x="1218" y="1198"/>
                </a:cubicBezTo>
                <a:cubicBezTo>
                  <a:pt x="1218" y="1198"/>
                  <a:pt x="1447" y="1547"/>
                  <a:pt x="1935" y="1297"/>
                </a:cubicBezTo>
                <a:cubicBezTo>
                  <a:pt x="1935" y="1297"/>
                  <a:pt x="2036" y="1238"/>
                  <a:pt x="1990" y="1139"/>
                </a:cubicBezTo>
                <a:cubicBezTo>
                  <a:pt x="1990" y="1139"/>
                  <a:pt x="1962" y="1017"/>
                  <a:pt x="1781" y="1078"/>
                </a:cubicBezTo>
                <a:cubicBezTo>
                  <a:pt x="1781" y="1078"/>
                  <a:pt x="1631" y="1132"/>
                  <a:pt x="1585" y="1036"/>
                </a:cubicBezTo>
                <a:cubicBezTo>
                  <a:pt x="1585" y="1036"/>
                  <a:pt x="1789" y="777"/>
                  <a:pt x="1803" y="886"/>
                </a:cubicBezTo>
                <a:cubicBezTo>
                  <a:pt x="1803" y="886"/>
                  <a:pt x="1791" y="934"/>
                  <a:pt x="1725" y="952"/>
                </a:cubicBezTo>
                <a:cubicBezTo>
                  <a:pt x="1725" y="952"/>
                  <a:pt x="1641" y="987"/>
                  <a:pt x="1728" y="1028"/>
                </a:cubicBezTo>
                <a:cubicBezTo>
                  <a:pt x="1814" y="1069"/>
                  <a:pt x="1902" y="1085"/>
                  <a:pt x="2038" y="904"/>
                </a:cubicBezTo>
                <a:cubicBezTo>
                  <a:pt x="2174" y="724"/>
                  <a:pt x="2288" y="208"/>
                  <a:pt x="1956" y="331"/>
                </a:cubicBezTo>
                <a:cubicBezTo>
                  <a:pt x="1956" y="331"/>
                  <a:pt x="1933" y="60"/>
                  <a:pt x="1669" y="164"/>
                </a:cubicBezTo>
                <a:cubicBezTo>
                  <a:pt x="1669" y="164"/>
                  <a:pt x="1503" y="0"/>
                  <a:pt x="1364" y="161"/>
                </a:cubicBezTo>
                <a:cubicBezTo>
                  <a:pt x="1364" y="161"/>
                  <a:pt x="1245" y="60"/>
                  <a:pt x="1136" y="177"/>
                </a:cubicBezTo>
                <a:cubicBezTo>
                  <a:pt x="1044" y="276"/>
                  <a:pt x="941" y="631"/>
                  <a:pt x="941" y="631"/>
                </a:cubicBezTo>
                <a:cubicBezTo>
                  <a:pt x="941" y="631"/>
                  <a:pt x="207" y="857"/>
                  <a:pt x="0" y="976"/>
                </a:cubicBezTo>
                <a:cubicBezTo>
                  <a:pt x="380" y="1534"/>
                  <a:pt x="380" y="1534"/>
                  <a:pt x="380" y="1534"/>
                </a:cubicBezTo>
              </a:path>
            </a:pathLst>
          </a:custGeom>
          <a:solidFill>
            <a:srgbClr val="FFBE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5" name="Freeform 220"/>
          <p:cNvSpPr/>
          <p:nvPr/>
        </p:nvSpPr>
        <p:spPr bwMode="auto">
          <a:xfrm>
            <a:off x="7183059" y="5173978"/>
            <a:ext cx="2349148" cy="684575"/>
          </a:xfrm>
          <a:custGeom>
            <a:avLst/>
            <a:gdLst>
              <a:gd name="T0" fmla="*/ 1556 w 1611"/>
              <a:gd name="T1" fmla="*/ 60 h 489"/>
              <a:gd name="T2" fmla="*/ 1342 w 1611"/>
              <a:gd name="T3" fmla="*/ 251 h 489"/>
              <a:gd name="T4" fmla="*/ 903 w 1611"/>
              <a:gd name="T5" fmla="*/ 76 h 489"/>
              <a:gd name="T6" fmla="*/ 767 w 1611"/>
              <a:gd name="T7" fmla="*/ 15 h 489"/>
              <a:gd name="T8" fmla="*/ 291 w 1611"/>
              <a:gd name="T9" fmla="*/ 149 h 489"/>
              <a:gd name="T10" fmla="*/ 6 w 1611"/>
              <a:gd name="T11" fmla="*/ 444 h 489"/>
              <a:gd name="T12" fmla="*/ 793 w 1611"/>
              <a:gd name="T13" fmla="*/ 140 h 489"/>
              <a:gd name="T14" fmla="*/ 1510 w 1611"/>
              <a:gd name="T15" fmla="*/ 239 h 489"/>
              <a:gd name="T16" fmla="*/ 1565 w 1611"/>
              <a:gd name="T17" fmla="*/ 81 h 489"/>
              <a:gd name="T18" fmla="*/ 1556 w 1611"/>
              <a:gd name="T19" fmla="*/ 60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11" h="489">
                <a:moveTo>
                  <a:pt x="1556" y="60"/>
                </a:moveTo>
                <a:cubicBezTo>
                  <a:pt x="1563" y="74"/>
                  <a:pt x="1601" y="173"/>
                  <a:pt x="1342" y="251"/>
                </a:cubicBezTo>
                <a:cubicBezTo>
                  <a:pt x="1061" y="334"/>
                  <a:pt x="962" y="152"/>
                  <a:pt x="903" y="76"/>
                </a:cubicBezTo>
                <a:cubicBezTo>
                  <a:pt x="843" y="0"/>
                  <a:pt x="767" y="15"/>
                  <a:pt x="767" y="15"/>
                </a:cubicBezTo>
                <a:cubicBezTo>
                  <a:pt x="559" y="13"/>
                  <a:pt x="291" y="149"/>
                  <a:pt x="291" y="149"/>
                </a:cubicBezTo>
                <a:cubicBezTo>
                  <a:pt x="59" y="233"/>
                  <a:pt x="0" y="345"/>
                  <a:pt x="6" y="444"/>
                </a:cubicBezTo>
                <a:cubicBezTo>
                  <a:pt x="129" y="369"/>
                  <a:pt x="461" y="182"/>
                  <a:pt x="793" y="140"/>
                </a:cubicBezTo>
                <a:cubicBezTo>
                  <a:pt x="793" y="140"/>
                  <a:pt x="1022" y="489"/>
                  <a:pt x="1510" y="239"/>
                </a:cubicBezTo>
                <a:cubicBezTo>
                  <a:pt x="1510" y="239"/>
                  <a:pt x="1611" y="180"/>
                  <a:pt x="1565" y="81"/>
                </a:cubicBezTo>
                <a:cubicBezTo>
                  <a:pt x="1565" y="81"/>
                  <a:pt x="1563" y="72"/>
                  <a:pt x="1556" y="60"/>
                </a:cubicBezTo>
                <a:close/>
              </a:path>
            </a:pathLst>
          </a:custGeom>
          <a:solidFill>
            <a:srgbClr val="F4A7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6" name="Freeform 221"/>
          <p:cNvSpPr/>
          <p:nvPr/>
        </p:nvSpPr>
        <p:spPr bwMode="auto">
          <a:xfrm>
            <a:off x="7022102" y="4640174"/>
            <a:ext cx="684575" cy="1132808"/>
          </a:xfrm>
          <a:custGeom>
            <a:avLst/>
            <a:gdLst>
              <a:gd name="T0" fmla="*/ 0 w 470"/>
              <a:gd name="T1" fmla="*/ 64 h 810"/>
              <a:gd name="T2" fmla="*/ 155 w 470"/>
              <a:gd name="T3" fmla="*/ 0 h 810"/>
              <a:gd name="T4" fmla="*/ 452 w 470"/>
              <a:gd name="T5" fmla="*/ 786 h 810"/>
              <a:gd name="T6" fmla="*/ 292 w 470"/>
              <a:gd name="T7" fmla="*/ 810 h 810"/>
              <a:gd name="T8" fmla="*/ 0 w 470"/>
              <a:gd name="T9" fmla="*/ 64 h 8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0" h="810">
                <a:moveTo>
                  <a:pt x="0" y="64"/>
                </a:moveTo>
                <a:cubicBezTo>
                  <a:pt x="155" y="0"/>
                  <a:pt x="155" y="0"/>
                  <a:pt x="155" y="0"/>
                </a:cubicBezTo>
                <a:cubicBezTo>
                  <a:pt x="155" y="0"/>
                  <a:pt x="470" y="378"/>
                  <a:pt x="452" y="786"/>
                </a:cubicBezTo>
                <a:cubicBezTo>
                  <a:pt x="292" y="810"/>
                  <a:pt x="292" y="810"/>
                  <a:pt x="292" y="810"/>
                </a:cubicBezTo>
                <a:lnTo>
                  <a:pt x="0" y="64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7" name="Freeform 222"/>
          <p:cNvSpPr/>
          <p:nvPr/>
        </p:nvSpPr>
        <p:spPr bwMode="auto">
          <a:xfrm>
            <a:off x="7272706" y="5214727"/>
            <a:ext cx="417671" cy="558254"/>
          </a:xfrm>
          <a:custGeom>
            <a:avLst/>
            <a:gdLst>
              <a:gd name="T0" fmla="*/ 120 w 286"/>
              <a:gd name="T1" fmla="*/ 399 h 399"/>
              <a:gd name="T2" fmla="*/ 280 w 286"/>
              <a:gd name="T3" fmla="*/ 375 h 399"/>
              <a:gd name="T4" fmla="*/ 215 w 286"/>
              <a:gd name="T5" fmla="*/ 0 h 399"/>
              <a:gd name="T6" fmla="*/ 0 w 286"/>
              <a:gd name="T7" fmla="*/ 92 h 399"/>
              <a:gd name="T8" fmla="*/ 120 w 286"/>
              <a:gd name="T9" fmla="*/ 399 h 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6" h="399">
                <a:moveTo>
                  <a:pt x="120" y="399"/>
                </a:moveTo>
                <a:cubicBezTo>
                  <a:pt x="280" y="375"/>
                  <a:pt x="280" y="375"/>
                  <a:pt x="280" y="375"/>
                </a:cubicBezTo>
                <a:cubicBezTo>
                  <a:pt x="286" y="244"/>
                  <a:pt x="257" y="114"/>
                  <a:pt x="215" y="0"/>
                </a:cubicBezTo>
                <a:cubicBezTo>
                  <a:pt x="0" y="92"/>
                  <a:pt x="0" y="92"/>
                  <a:pt x="0" y="92"/>
                </a:cubicBezTo>
                <a:lnTo>
                  <a:pt x="120" y="399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8" name="Freeform 223"/>
          <p:cNvSpPr/>
          <p:nvPr/>
        </p:nvSpPr>
        <p:spPr bwMode="auto">
          <a:xfrm>
            <a:off x="4438650" y="4546453"/>
            <a:ext cx="3158006" cy="3416758"/>
          </a:xfrm>
          <a:custGeom>
            <a:avLst/>
            <a:gdLst>
              <a:gd name="T0" fmla="*/ 711 w 1791"/>
              <a:gd name="T1" fmla="*/ 1786 h 1786"/>
              <a:gd name="T2" fmla="*/ 0 w 1791"/>
              <a:gd name="T3" fmla="*/ 1138 h 1786"/>
              <a:gd name="T4" fmla="*/ 1399 w 1791"/>
              <a:gd name="T5" fmla="*/ 0 h 1786"/>
              <a:gd name="T6" fmla="*/ 1791 w 1791"/>
              <a:gd name="T7" fmla="*/ 929 h 1786"/>
              <a:gd name="T8" fmla="*/ 711 w 1791"/>
              <a:gd name="T9" fmla="*/ 1786 h 17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91" h="1786">
                <a:moveTo>
                  <a:pt x="711" y="1786"/>
                </a:moveTo>
                <a:cubicBezTo>
                  <a:pt x="0" y="1138"/>
                  <a:pt x="0" y="1138"/>
                  <a:pt x="0" y="1138"/>
                </a:cubicBezTo>
                <a:cubicBezTo>
                  <a:pt x="0" y="1138"/>
                  <a:pt x="760" y="324"/>
                  <a:pt x="1399" y="0"/>
                </a:cubicBezTo>
                <a:cubicBezTo>
                  <a:pt x="1399" y="0"/>
                  <a:pt x="1686" y="345"/>
                  <a:pt x="1791" y="929"/>
                </a:cubicBezTo>
                <a:cubicBezTo>
                  <a:pt x="1791" y="929"/>
                  <a:pt x="1148" y="1010"/>
                  <a:pt x="711" y="1786"/>
                </a:cubicBezTo>
                <a:close/>
              </a:path>
            </a:pathLst>
          </a:custGeom>
          <a:solidFill>
            <a:srgbClr val="40163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9" name="Freeform 224"/>
          <p:cNvSpPr/>
          <p:nvPr/>
        </p:nvSpPr>
        <p:spPr bwMode="auto">
          <a:xfrm>
            <a:off x="5449212" y="5510154"/>
            <a:ext cx="2076134" cy="1629939"/>
          </a:xfrm>
          <a:custGeom>
            <a:avLst/>
            <a:gdLst>
              <a:gd name="T0" fmla="*/ 1425 w 1425"/>
              <a:gd name="T1" fmla="*/ 309 h 1166"/>
              <a:gd name="T2" fmla="*/ 1348 w 1425"/>
              <a:gd name="T3" fmla="*/ 0 h 1166"/>
              <a:gd name="T4" fmla="*/ 0 w 1425"/>
              <a:gd name="T5" fmla="*/ 852 h 1166"/>
              <a:gd name="T6" fmla="*/ 345 w 1425"/>
              <a:gd name="T7" fmla="*/ 1166 h 1166"/>
              <a:gd name="T8" fmla="*/ 1425 w 1425"/>
              <a:gd name="T9" fmla="*/ 309 h 1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25" h="1166">
                <a:moveTo>
                  <a:pt x="1425" y="309"/>
                </a:moveTo>
                <a:cubicBezTo>
                  <a:pt x="1405" y="197"/>
                  <a:pt x="1379" y="94"/>
                  <a:pt x="1348" y="0"/>
                </a:cubicBezTo>
                <a:cubicBezTo>
                  <a:pt x="794" y="82"/>
                  <a:pt x="0" y="852"/>
                  <a:pt x="0" y="852"/>
                </a:cubicBezTo>
                <a:cubicBezTo>
                  <a:pt x="345" y="1166"/>
                  <a:pt x="345" y="1166"/>
                  <a:pt x="345" y="1166"/>
                </a:cubicBezTo>
                <a:cubicBezTo>
                  <a:pt x="782" y="390"/>
                  <a:pt x="1425" y="309"/>
                  <a:pt x="1425" y="309"/>
                </a:cubicBezTo>
                <a:close/>
              </a:path>
            </a:pathLst>
          </a:custGeom>
          <a:solidFill>
            <a:srgbClr val="3312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0" name="Freeform 225"/>
          <p:cNvSpPr/>
          <p:nvPr/>
        </p:nvSpPr>
        <p:spPr bwMode="auto">
          <a:xfrm>
            <a:off x="6869295" y="5518303"/>
            <a:ext cx="311726" cy="297464"/>
          </a:xfrm>
          <a:custGeom>
            <a:avLst/>
            <a:gdLst>
              <a:gd name="T0" fmla="*/ 205 w 214"/>
              <a:gd name="T1" fmla="*/ 91 h 213"/>
              <a:gd name="T2" fmla="*/ 122 w 214"/>
              <a:gd name="T3" fmla="*/ 205 h 213"/>
              <a:gd name="T4" fmla="*/ 8 w 214"/>
              <a:gd name="T5" fmla="*/ 122 h 213"/>
              <a:gd name="T6" fmla="*/ 92 w 214"/>
              <a:gd name="T7" fmla="*/ 8 h 213"/>
              <a:gd name="T8" fmla="*/ 205 w 214"/>
              <a:gd name="T9" fmla="*/ 91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4" h="213">
                <a:moveTo>
                  <a:pt x="205" y="91"/>
                </a:moveTo>
                <a:cubicBezTo>
                  <a:pt x="214" y="146"/>
                  <a:pt x="176" y="197"/>
                  <a:pt x="122" y="205"/>
                </a:cubicBezTo>
                <a:cubicBezTo>
                  <a:pt x="67" y="213"/>
                  <a:pt x="16" y="176"/>
                  <a:pt x="8" y="122"/>
                </a:cubicBezTo>
                <a:cubicBezTo>
                  <a:pt x="0" y="67"/>
                  <a:pt x="37" y="16"/>
                  <a:pt x="92" y="8"/>
                </a:cubicBezTo>
                <a:cubicBezTo>
                  <a:pt x="146" y="0"/>
                  <a:pt x="197" y="37"/>
                  <a:pt x="205" y="91"/>
                </a:cubicBez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1" name="Freeform 226"/>
          <p:cNvSpPr/>
          <p:nvPr/>
        </p:nvSpPr>
        <p:spPr bwMode="auto">
          <a:xfrm>
            <a:off x="6865220" y="5489779"/>
            <a:ext cx="311726" cy="299501"/>
          </a:xfrm>
          <a:custGeom>
            <a:avLst/>
            <a:gdLst>
              <a:gd name="T0" fmla="*/ 205 w 214"/>
              <a:gd name="T1" fmla="*/ 92 h 214"/>
              <a:gd name="T2" fmla="*/ 122 w 214"/>
              <a:gd name="T3" fmla="*/ 205 h 214"/>
              <a:gd name="T4" fmla="*/ 8 w 214"/>
              <a:gd name="T5" fmla="*/ 122 h 214"/>
              <a:gd name="T6" fmla="*/ 92 w 214"/>
              <a:gd name="T7" fmla="*/ 8 h 214"/>
              <a:gd name="T8" fmla="*/ 205 w 214"/>
              <a:gd name="T9" fmla="*/ 92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4" h="214">
                <a:moveTo>
                  <a:pt x="205" y="92"/>
                </a:moveTo>
                <a:cubicBezTo>
                  <a:pt x="214" y="146"/>
                  <a:pt x="176" y="197"/>
                  <a:pt x="122" y="205"/>
                </a:cubicBezTo>
                <a:cubicBezTo>
                  <a:pt x="67" y="214"/>
                  <a:pt x="16" y="176"/>
                  <a:pt x="8" y="122"/>
                </a:cubicBezTo>
                <a:cubicBezTo>
                  <a:pt x="0" y="67"/>
                  <a:pt x="37" y="16"/>
                  <a:pt x="92" y="8"/>
                </a:cubicBezTo>
                <a:cubicBezTo>
                  <a:pt x="146" y="0"/>
                  <a:pt x="197" y="37"/>
                  <a:pt x="205" y="9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2" name="Freeform 227"/>
          <p:cNvSpPr/>
          <p:nvPr/>
        </p:nvSpPr>
        <p:spPr bwMode="auto">
          <a:xfrm>
            <a:off x="6492372" y="5713895"/>
            <a:ext cx="311726" cy="299501"/>
          </a:xfrm>
          <a:custGeom>
            <a:avLst/>
            <a:gdLst>
              <a:gd name="T0" fmla="*/ 205 w 214"/>
              <a:gd name="T1" fmla="*/ 92 h 214"/>
              <a:gd name="T2" fmla="*/ 122 w 214"/>
              <a:gd name="T3" fmla="*/ 206 h 214"/>
              <a:gd name="T4" fmla="*/ 8 w 214"/>
              <a:gd name="T5" fmla="*/ 122 h 214"/>
              <a:gd name="T6" fmla="*/ 92 w 214"/>
              <a:gd name="T7" fmla="*/ 8 h 214"/>
              <a:gd name="T8" fmla="*/ 205 w 214"/>
              <a:gd name="T9" fmla="*/ 92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4" h="214">
                <a:moveTo>
                  <a:pt x="205" y="92"/>
                </a:moveTo>
                <a:cubicBezTo>
                  <a:pt x="214" y="146"/>
                  <a:pt x="176" y="197"/>
                  <a:pt x="122" y="206"/>
                </a:cubicBezTo>
                <a:cubicBezTo>
                  <a:pt x="67" y="214"/>
                  <a:pt x="16" y="177"/>
                  <a:pt x="8" y="122"/>
                </a:cubicBezTo>
                <a:cubicBezTo>
                  <a:pt x="0" y="68"/>
                  <a:pt x="37" y="17"/>
                  <a:pt x="92" y="8"/>
                </a:cubicBezTo>
                <a:cubicBezTo>
                  <a:pt x="146" y="0"/>
                  <a:pt x="197" y="38"/>
                  <a:pt x="205" y="92"/>
                </a:cubicBez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3" name="Freeform 228"/>
          <p:cNvSpPr/>
          <p:nvPr/>
        </p:nvSpPr>
        <p:spPr bwMode="auto">
          <a:xfrm>
            <a:off x="6488297" y="5685372"/>
            <a:ext cx="311726" cy="299501"/>
          </a:xfrm>
          <a:custGeom>
            <a:avLst/>
            <a:gdLst>
              <a:gd name="T0" fmla="*/ 205 w 214"/>
              <a:gd name="T1" fmla="*/ 92 h 214"/>
              <a:gd name="T2" fmla="*/ 122 w 214"/>
              <a:gd name="T3" fmla="*/ 206 h 214"/>
              <a:gd name="T4" fmla="*/ 8 w 214"/>
              <a:gd name="T5" fmla="*/ 122 h 214"/>
              <a:gd name="T6" fmla="*/ 92 w 214"/>
              <a:gd name="T7" fmla="*/ 9 h 214"/>
              <a:gd name="T8" fmla="*/ 205 w 214"/>
              <a:gd name="T9" fmla="*/ 92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4" h="214">
                <a:moveTo>
                  <a:pt x="205" y="92"/>
                </a:moveTo>
                <a:cubicBezTo>
                  <a:pt x="214" y="147"/>
                  <a:pt x="176" y="198"/>
                  <a:pt x="122" y="206"/>
                </a:cubicBezTo>
                <a:cubicBezTo>
                  <a:pt x="67" y="214"/>
                  <a:pt x="16" y="177"/>
                  <a:pt x="8" y="122"/>
                </a:cubicBezTo>
                <a:cubicBezTo>
                  <a:pt x="0" y="68"/>
                  <a:pt x="37" y="17"/>
                  <a:pt x="92" y="9"/>
                </a:cubicBezTo>
                <a:cubicBezTo>
                  <a:pt x="146" y="0"/>
                  <a:pt x="197" y="38"/>
                  <a:pt x="205" y="9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4" name="Freeform 229"/>
          <p:cNvSpPr/>
          <p:nvPr/>
        </p:nvSpPr>
        <p:spPr bwMode="auto">
          <a:xfrm>
            <a:off x="6160272" y="5931900"/>
            <a:ext cx="311726" cy="299501"/>
          </a:xfrm>
          <a:custGeom>
            <a:avLst/>
            <a:gdLst>
              <a:gd name="T0" fmla="*/ 206 w 214"/>
              <a:gd name="T1" fmla="*/ 92 h 214"/>
              <a:gd name="T2" fmla="*/ 122 w 214"/>
              <a:gd name="T3" fmla="*/ 206 h 214"/>
              <a:gd name="T4" fmla="*/ 9 w 214"/>
              <a:gd name="T5" fmla="*/ 122 h 214"/>
              <a:gd name="T6" fmla="*/ 92 w 214"/>
              <a:gd name="T7" fmla="*/ 9 h 214"/>
              <a:gd name="T8" fmla="*/ 206 w 214"/>
              <a:gd name="T9" fmla="*/ 92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4" h="214">
                <a:moveTo>
                  <a:pt x="206" y="92"/>
                </a:moveTo>
                <a:cubicBezTo>
                  <a:pt x="214" y="147"/>
                  <a:pt x="177" y="197"/>
                  <a:pt x="122" y="206"/>
                </a:cubicBezTo>
                <a:cubicBezTo>
                  <a:pt x="68" y="214"/>
                  <a:pt x="17" y="177"/>
                  <a:pt x="9" y="122"/>
                </a:cubicBezTo>
                <a:cubicBezTo>
                  <a:pt x="0" y="68"/>
                  <a:pt x="38" y="17"/>
                  <a:pt x="92" y="9"/>
                </a:cubicBezTo>
                <a:cubicBezTo>
                  <a:pt x="147" y="0"/>
                  <a:pt x="198" y="38"/>
                  <a:pt x="206" y="92"/>
                </a:cubicBez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5" name="Freeform 230"/>
          <p:cNvSpPr/>
          <p:nvPr/>
        </p:nvSpPr>
        <p:spPr bwMode="auto">
          <a:xfrm>
            <a:off x="6156197" y="5905414"/>
            <a:ext cx="311726" cy="297464"/>
          </a:xfrm>
          <a:custGeom>
            <a:avLst/>
            <a:gdLst>
              <a:gd name="T0" fmla="*/ 206 w 214"/>
              <a:gd name="T1" fmla="*/ 91 h 213"/>
              <a:gd name="T2" fmla="*/ 122 w 214"/>
              <a:gd name="T3" fmla="*/ 205 h 213"/>
              <a:gd name="T4" fmla="*/ 9 w 214"/>
              <a:gd name="T5" fmla="*/ 121 h 213"/>
              <a:gd name="T6" fmla="*/ 92 w 214"/>
              <a:gd name="T7" fmla="*/ 8 h 213"/>
              <a:gd name="T8" fmla="*/ 206 w 214"/>
              <a:gd name="T9" fmla="*/ 91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4" h="213">
                <a:moveTo>
                  <a:pt x="206" y="91"/>
                </a:moveTo>
                <a:cubicBezTo>
                  <a:pt x="214" y="146"/>
                  <a:pt x="177" y="197"/>
                  <a:pt x="122" y="205"/>
                </a:cubicBezTo>
                <a:cubicBezTo>
                  <a:pt x="68" y="213"/>
                  <a:pt x="17" y="176"/>
                  <a:pt x="9" y="121"/>
                </a:cubicBezTo>
                <a:cubicBezTo>
                  <a:pt x="0" y="67"/>
                  <a:pt x="38" y="16"/>
                  <a:pt x="92" y="8"/>
                </a:cubicBezTo>
                <a:cubicBezTo>
                  <a:pt x="147" y="0"/>
                  <a:pt x="198" y="37"/>
                  <a:pt x="206" y="9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6" name="Freeform 231"/>
          <p:cNvSpPr/>
          <p:nvPr/>
        </p:nvSpPr>
        <p:spPr bwMode="auto">
          <a:xfrm>
            <a:off x="8788547" y="4367159"/>
            <a:ext cx="845531" cy="794595"/>
          </a:xfrm>
          <a:custGeom>
            <a:avLst/>
            <a:gdLst>
              <a:gd name="T0" fmla="*/ 479 w 579"/>
              <a:gd name="T1" fmla="*/ 30 h 568"/>
              <a:gd name="T2" fmla="*/ 71 w 579"/>
              <a:gd name="T3" fmla="*/ 457 h 568"/>
              <a:gd name="T4" fmla="*/ 59 w 579"/>
              <a:gd name="T5" fmla="*/ 555 h 568"/>
              <a:gd name="T6" fmla="*/ 277 w 579"/>
              <a:gd name="T7" fmla="*/ 405 h 568"/>
              <a:gd name="T8" fmla="*/ 199 w 579"/>
              <a:gd name="T9" fmla="*/ 471 h 568"/>
              <a:gd name="T10" fmla="*/ 202 w 579"/>
              <a:gd name="T11" fmla="*/ 547 h 568"/>
              <a:gd name="T12" fmla="*/ 259 w 579"/>
              <a:gd name="T13" fmla="*/ 568 h 568"/>
              <a:gd name="T14" fmla="*/ 382 w 579"/>
              <a:gd name="T15" fmla="*/ 526 h 568"/>
              <a:gd name="T16" fmla="*/ 479 w 579"/>
              <a:gd name="T17" fmla="*/ 30 h 5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79" h="568">
                <a:moveTo>
                  <a:pt x="479" y="30"/>
                </a:moveTo>
                <a:cubicBezTo>
                  <a:pt x="378" y="60"/>
                  <a:pt x="143" y="411"/>
                  <a:pt x="71" y="457"/>
                </a:cubicBezTo>
                <a:cubicBezTo>
                  <a:pt x="0" y="503"/>
                  <a:pt x="59" y="555"/>
                  <a:pt x="59" y="555"/>
                </a:cubicBezTo>
                <a:cubicBezTo>
                  <a:pt x="59" y="555"/>
                  <a:pt x="263" y="296"/>
                  <a:pt x="277" y="405"/>
                </a:cubicBezTo>
                <a:cubicBezTo>
                  <a:pt x="277" y="405"/>
                  <a:pt x="265" y="453"/>
                  <a:pt x="199" y="471"/>
                </a:cubicBezTo>
                <a:cubicBezTo>
                  <a:pt x="199" y="471"/>
                  <a:pt x="115" y="506"/>
                  <a:pt x="202" y="547"/>
                </a:cubicBezTo>
                <a:cubicBezTo>
                  <a:pt x="221" y="556"/>
                  <a:pt x="240" y="563"/>
                  <a:pt x="259" y="568"/>
                </a:cubicBezTo>
                <a:cubicBezTo>
                  <a:pt x="301" y="557"/>
                  <a:pt x="344" y="541"/>
                  <a:pt x="382" y="526"/>
                </a:cubicBezTo>
                <a:cubicBezTo>
                  <a:pt x="495" y="482"/>
                  <a:pt x="579" y="0"/>
                  <a:pt x="479" y="30"/>
                </a:cubicBezTo>
                <a:close/>
              </a:path>
            </a:pathLst>
          </a:custGeom>
          <a:solidFill>
            <a:srgbClr val="F4A7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7" name="Freeform 232"/>
          <p:cNvSpPr/>
          <p:nvPr/>
        </p:nvSpPr>
        <p:spPr bwMode="auto">
          <a:xfrm>
            <a:off x="9083974" y="4735932"/>
            <a:ext cx="383035" cy="366736"/>
          </a:xfrm>
          <a:custGeom>
            <a:avLst/>
            <a:gdLst>
              <a:gd name="T0" fmla="*/ 210 w 263"/>
              <a:gd name="T1" fmla="*/ 17 h 263"/>
              <a:gd name="T2" fmla="*/ 18 w 263"/>
              <a:gd name="T3" fmla="*/ 129 h 263"/>
              <a:gd name="T4" fmla="*/ 75 w 263"/>
              <a:gd name="T5" fmla="*/ 142 h 263"/>
              <a:gd name="T6" fmla="*/ 0 w 263"/>
              <a:gd name="T7" fmla="*/ 207 h 263"/>
              <a:gd name="T8" fmla="*/ 95 w 263"/>
              <a:gd name="T9" fmla="*/ 259 h 263"/>
              <a:gd name="T10" fmla="*/ 210 w 263"/>
              <a:gd name="T11" fmla="*/ 17 h 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63" h="263">
                <a:moveTo>
                  <a:pt x="210" y="17"/>
                </a:moveTo>
                <a:cubicBezTo>
                  <a:pt x="157" y="33"/>
                  <a:pt x="18" y="129"/>
                  <a:pt x="18" y="129"/>
                </a:cubicBezTo>
                <a:cubicBezTo>
                  <a:pt x="47" y="110"/>
                  <a:pt x="71" y="108"/>
                  <a:pt x="75" y="142"/>
                </a:cubicBezTo>
                <a:cubicBezTo>
                  <a:pt x="75" y="142"/>
                  <a:pt x="63" y="188"/>
                  <a:pt x="0" y="207"/>
                </a:cubicBezTo>
                <a:cubicBezTo>
                  <a:pt x="6" y="238"/>
                  <a:pt x="31" y="263"/>
                  <a:pt x="95" y="259"/>
                </a:cubicBezTo>
                <a:cubicBezTo>
                  <a:pt x="217" y="250"/>
                  <a:pt x="263" y="0"/>
                  <a:pt x="210" y="17"/>
                </a:cubicBezTo>
                <a:close/>
              </a:path>
            </a:pathLst>
          </a:custGeom>
          <a:solidFill>
            <a:srgbClr val="E58F4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8" name="Freeform 233"/>
          <p:cNvSpPr>
            <a:spLocks noEditPoints="1"/>
          </p:cNvSpPr>
          <p:nvPr/>
        </p:nvSpPr>
        <p:spPr bwMode="auto">
          <a:xfrm>
            <a:off x="8264930" y="3707034"/>
            <a:ext cx="1151144" cy="609190"/>
          </a:xfrm>
          <a:custGeom>
            <a:avLst/>
            <a:gdLst>
              <a:gd name="T0" fmla="*/ 0 w 789"/>
              <a:gd name="T1" fmla="*/ 141 h 435"/>
              <a:gd name="T2" fmla="*/ 129 w 789"/>
              <a:gd name="T3" fmla="*/ 178 h 435"/>
              <a:gd name="T4" fmla="*/ 197 w 789"/>
              <a:gd name="T5" fmla="*/ 152 h 435"/>
              <a:gd name="T6" fmla="*/ 0 w 789"/>
              <a:gd name="T7" fmla="*/ 141 h 435"/>
              <a:gd name="T8" fmla="*/ 207 w 789"/>
              <a:gd name="T9" fmla="*/ 141 h 435"/>
              <a:gd name="T10" fmla="*/ 197 w 789"/>
              <a:gd name="T11" fmla="*/ 152 h 435"/>
              <a:gd name="T12" fmla="*/ 207 w 789"/>
              <a:gd name="T13" fmla="*/ 141 h 435"/>
              <a:gd name="T14" fmla="*/ 525 w 789"/>
              <a:gd name="T15" fmla="*/ 147 h 435"/>
              <a:gd name="T16" fmla="*/ 646 w 789"/>
              <a:gd name="T17" fmla="*/ 285 h 435"/>
              <a:gd name="T18" fmla="*/ 662 w 789"/>
              <a:gd name="T19" fmla="*/ 384 h 435"/>
              <a:gd name="T20" fmla="*/ 789 w 789"/>
              <a:gd name="T21" fmla="*/ 322 h 435"/>
              <a:gd name="T22" fmla="*/ 525 w 789"/>
              <a:gd name="T23" fmla="*/ 147 h 435"/>
              <a:gd name="T24" fmla="*/ 208 w 789"/>
              <a:gd name="T25" fmla="*/ 139 h 435"/>
              <a:gd name="T26" fmla="*/ 207 w 789"/>
              <a:gd name="T27" fmla="*/ 141 h 435"/>
              <a:gd name="T28" fmla="*/ 382 w 789"/>
              <a:gd name="T29" fmla="*/ 149 h 435"/>
              <a:gd name="T30" fmla="*/ 410 w 789"/>
              <a:gd name="T31" fmla="*/ 225 h 435"/>
              <a:gd name="T32" fmla="*/ 501 w 789"/>
              <a:gd name="T33" fmla="*/ 156 h 435"/>
              <a:gd name="T34" fmla="*/ 501 w 789"/>
              <a:gd name="T35" fmla="*/ 155 h 435"/>
              <a:gd name="T36" fmla="*/ 501 w 789"/>
              <a:gd name="T37" fmla="*/ 155 h 435"/>
              <a:gd name="T38" fmla="*/ 208 w 789"/>
              <a:gd name="T39" fmla="*/ 139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789" h="435">
                <a:moveTo>
                  <a:pt x="0" y="141"/>
                </a:moveTo>
                <a:cubicBezTo>
                  <a:pt x="100" y="79"/>
                  <a:pt x="100" y="160"/>
                  <a:pt x="129" y="178"/>
                </a:cubicBezTo>
                <a:cubicBezTo>
                  <a:pt x="159" y="196"/>
                  <a:pt x="197" y="152"/>
                  <a:pt x="197" y="152"/>
                </a:cubicBezTo>
                <a:cubicBezTo>
                  <a:pt x="197" y="152"/>
                  <a:pt x="99" y="69"/>
                  <a:pt x="0" y="141"/>
                </a:cubicBezTo>
                <a:close/>
                <a:moveTo>
                  <a:pt x="207" y="141"/>
                </a:moveTo>
                <a:cubicBezTo>
                  <a:pt x="203" y="144"/>
                  <a:pt x="200" y="148"/>
                  <a:pt x="197" y="152"/>
                </a:cubicBezTo>
                <a:cubicBezTo>
                  <a:pt x="197" y="152"/>
                  <a:pt x="201" y="148"/>
                  <a:pt x="207" y="141"/>
                </a:cubicBezTo>
                <a:close/>
                <a:moveTo>
                  <a:pt x="525" y="147"/>
                </a:moveTo>
                <a:cubicBezTo>
                  <a:pt x="658" y="104"/>
                  <a:pt x="734" y="227"/>
                  <a:pt x="646" y="285"/>
                </a:cubicBezTo>
                <a:cubicBezTo>
                  <a:pt x="556" y="344"/>
                  <a:pt x="610" y="435"/>
                  <a:pt x="662" y="384"/>
                </a:cubicBezTo>
                <a:cubicBezTo>
                  <a:pt x="713" y="334"/>
                  <a:pt x="789" y="322"/>
                  <a:pt x="789" y="322"/>
                </a:cubicBezTo>
                <a:cubicBezTo>
                  <a:pt x="789" y="322"/>
                  <a:pt x="767" y="66"/>
                  <a:pt x="525" y="147"/>
                </a:cubicBezTo>
                <a:close/>
                <a:moveTo>
                  <a:pt x="208" y="139"/>
                </a:moveTo>
                <a:cubicBezTo>
                  <a:pt x="208" y="140"/>
                  <a:pt x="207" y="140"/>
                  <a:pt x="207" y="141"/>
                </a:cubicBezTo>
                <a:cubicBezTo>
                  <a:pt x="272" y="75"/>
                  <a:pt x="428" y="82"/>
                  <a:pt x="382" y="149"/>
                </a:cubicBezTo>
                <a:cubicBezTo>
                  <a:pt x="333" y="220"/>
                  <a:pt x="375" y="276"/>
                  <a:pt x="410" y="225"/>
                </a:cubicBezTo>
                <a:cubicBezTo>
                  <a:pt x="444" y="173"/>
                  <a:pt x="501" y="156"/>
                  <a:pt x="501" y="156"/>
                </a:cubicBezTo>
                <a:cubicBezTo>
                  <a:pt x="501" y="155"/>
                  <a:pt x="501" y="155"/>
                  <a:pt x="501" y="155"/>
                </a:cubicBezTo>
                <a:cubicBezTo>
                  <a:pt x="501" y="155"/>
                  <a:pt x="501" y="155"/>
                  <a:pt x="501" y="155"/>
                </a:cubicBezTo>
                <a:cubicBezTo>
                  <a:pt x="501" y="155"/>
                  <a:pt x="345" y="0"/>
                  <a:pt x="208" y="139"/>
                </a:cubicBezTo>
                <a:close/>
              </a:path>
            </a:pathLst>
          </a:custGeom>
          <a:solidFill>
            <a:srgbClr val="F4A7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9" name="Freeform 234"/>
          <p:cNvSpPr/>
          <p:nvPr/>
        </p:nvSpPr>
        <p:spPr bwMode="auto">
          <a:xfrm>
            <a:off x="4915406" y="4642211"/>
            <a:ext cx="2605864" cy="1666612"/>
          </a:xfrm>
          <a:custGeom>
            <a:avLst/>
            <a:gdLst>
              <a:gd name="T0" fmla="*/ 1399 w 1787"/>
              <a:gd name="T1" fmla="*/ 0 h 1192"/>
              <a:gd name="T2" fmla="*/ 0 w 1787"/>
              <a:gd name="T3" fmla="*/ 1138 h 1192"/>
              <a:gd name="T4" fmla="*/ 8 w 1787"/>
              <a:gd name="T5" fmla="*/ 1192 h 1192"/>
              <a:gd name="T6" fmla="*/ 1386 w 1787"/>
              <a:gd name="T7" fmla="*/ 71 h 1192"/>
              <a:gd name="T8" fmla="*/ 1787 w 1787"/>
              <a:gd name="T9" fmla="*/ 904 h 1192"/>
              <a:gd name="T10" fmla="*/ 1399 w 1787"/>
              <a:gd name="T11" fmla="*/ 0 h 1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87" h="1192">
                <a:moveTo>
                  <a:pt x="1399" y="0"/>
                </a:moveTo>
                <a:cubicBezTo>
                  <a:pt x="760" y="324"/>
                  <a:pt x="0" y="1138"/>
                  <a:pt x="0" y="1138"/>
                </a:cubicBezTo>
                <a:cubicBezTo>
                  <a:pt x="8" y="1192"/>
                  <a:pt x="8" y="1192"/>
                  <a:pt x="8" y="1192"/>
                </a:cubicBezTo>
                <a:cubicBezTo>
                  <a:pt x="336" y="714"/>
                  <a:pt x="1386" y="71"/>
                  <a:pt x="1386" y="71"/>
                </a:cubicBezTo>
                <a:cubicBezTo>
                  <a:pt x="1609" y="318"/>
                  <a:pt x="1787" y="904"/>
                  <a:pt x="1787" y="904"/>
                </a:cubicBezTo>
                <a:cubicBezTo>
                  <a:pt x="1678" y="335"/>
                  <a:pt x="1399" y="0"/>
                  <a:pt x="1399" y="0"/>
                </a:cubicBezTo>
                <a:close/>
              </a:path>
            </a:pathLst>
          </a:custGeom>
          <a:solidFill>
            <a:srgbClr val="7327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0" name="Freeform 235"/>
          <p:cNvSpPr/>
          <p:nvPr/>
        </p:nvSpPr>
        <p:spPr bwMode="auto">
          <a:xfrm>
            <a:off x="7439774" y="4705372"/>
            <a:ext cx="668275" cy="764033"/>
          </a:xfrm>
          <a:custGeom>
            <a:avLst/>
            <a:gdLst>
              <a:gd name="T0" fmla="*/ 0 w 458"/>
              <a:gd name="T1" fmla="*/ 0 h 545"/>
              <a:gd name="T2" fmla="*/ 3 w 458"/>
              <a:gd name="T3" fmla="*/ 16 h 545"/>
              <a:gd name="T4" fmla="*/ 60 w 458"/>
              <a:gd name="T5" fmla="*/ 46 h 545"/>
              <a:gd name="T6" fmla="*/ 134 w 458"/>
              <a:gd name="T7" fmla="*/ 271 h 545"/>
              <a:gd name="T8" fmla="*/ 382 w 458"/>
              <a:gd name="T9" fmla="*/ 341 h 545"/>
              <a:gd name="T10" fmla="*/ 403 w 458"/>
              <a:gd name="T11" fmla="*/ 520 h 545"/>
              <a:gd name="T12" fmla="*/ 422 w 458"/>
              <a:gd name="T13" fmla="*/ 545 h 545"/>
              <a:gd name="T14" fmla="*/ 455 w 458"/>
              <a:gd name="T15" fmla="*/ 473 h 545"/>
              <a:gd name="T16" fmla="*/ 410 w 458"/>
              <a:gd name="T17" fmla="*/ 311 h 545"/>
              <a:gd name="T18" fmla="*/ 295 w 458"/>
              <a:gd name="T19" fmla="*/ 157 h 545"/>
              <a:gd name="T20" fmla="*/ 69 w 458"/>
              <a:gd name="T21" fmla="*/ 0 h 545"/>
              <a:gd name="T22" fmla="*/ 0 w 458"/>
              <a:gd name="T23" fmla="*/ 0 h 5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58" h="545">
                <a:moveTo>
                  <a:pt x="0" y="0"/>
                </a:moveTo>
                <a:cubicBezTo>
                  <a:pt x="3" y="16"/>
                  <a:pt x="3" y="16"/>
                  <a:pt x="3" y="16"/>
                </a:cubicBezTo>
                <a:cubicBezTo>
                  <a:pt x="3" y="16"/>
                  <a:pt x="48" y="15"/>
                  <a:pt x="60" y="46"/>
                </a:cubicBezTo>
                <a:cubicBezTo>
                  <a:pt x="60" y="46"/>
                  <a:pt x="27" y="171"/>
                  <a:pt x="134" y="271"/>
                </a:cubicBezTo>
                <a:cubicBezTo>
                  <a:pt x="241" y="371"/>
                  <a:pt x="382" y="341"/>
                  <a:pt x="382" y="341"/>
                </a:cubicBezTo>
                <a:cubicBezTo>
                  <a:pt x="382" y="341"/>
                  <a:pt x="446" y="443"/>
                  <a:pt x="403" y="520"/>
                </a:cubicBezTo>
                <a:cubicBezTo>
                  <a:pt x="422" y="545"/>
                  <a:pt x="422" y="545"/>
                  <a:pt x="422" y="545"/>
                </a:cubicBezTo>
                <a:cubicBezTo>
                  <a:pt x="422" y="545"/>
                  <a:pt x="458" y="504"/>
                  <a:pt x="455" y="473"/>
                </a:cubicBezTo>
                <a:cubicBezTo>
                  <a:pt x="451" y="442"/>
                  <a:pt x="410" y="311"/>
                  <a:pt x="410" y="311"/>
                </a:cubicBezTo>
                <a:cubicBezTo>
                  <a:pt x="410" y="311"/>
                  <a:pt x="298" y="164"/>
                  <a:pt x="295" y="157"/>
                </a:cubicBezTo>
                <a:cubicBezTo>
                  <a:pt x="292" y="150"/>
                  <a:pt x="69" y="0"/>
                  <a:pt x="69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1" name="Freeform 236"/>
          <p:cNvSpPr/>
          <p:nvPr/>
        </p:nvSpPr>
        <p:spPr bwMode="auto">
          <a:xfrm>
            <a:off x="7435699" y="4605538"/>
            <a:ext cx="884242" cy="863867"/>
          </a:xfrm>
          <a:custGeom>
            <a:avLst/>
            <a:gdLst>
              <a:gd name="T0" fmla="*/ 0 w 607"/>
              <a:gd name="T1" fmla="*/ 74 h 617"/>
              <a:gd name="T2" fmla="*/ 78 w 607"/>
              <a:gd name="T3" fmla="*/ 116 h 617"/>
              <a:gd name="T4" fmla="*/ 131 w 607"/>
              <a:gd name="T5" fmla="*/ 305 h 617"/>
              <a:gd name="T6" fmla="*/ 396 w 607"/>
              <a:gd name="T7" fmla="*/ 397 h 617"/>
              <a:gd name="T8" fmla="*/ 425 w 607"/>
              <a:gd name="T9" fmla="*/ 617 h 617"/>
              <a:gd name="T10" fmla="*/ 516 w 607"/>
              <a:gd name="T11" fmla="*/ 590 h 617"/>
              <a:gd name="T12" fmla="*/ 500 w 607"/>
              <a:gd name="T13" fmla="*/ 376 h 617"/>
              <a:gd name="T14" fmla="*/ 566 w 607"/>
              <a:gd name="T15" fmla="*/ 206 h 617"/>
              <a:gd name="T16" fmla="*/ 176 w 607"/>
              <a:gd name="T17" fmla="*/ 61 h 617"/>
              <a:gd name="T18" fmla="*/ 97 w 607"/>
              <a:gd name="T19" fmla="*/ 38 h 617"/>
              <a:gd name="T20" fmla="*/ 90 w 607"/>
              <a:gd name="T21" fmla="*/ 39 h 617"/>
              <a:gd name="T22" fmla="*/ 0 w 607"/>
              <a:gd name="T23" fmla="*/ 74 h 6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07" h="617">
                <a:moveTo>
                  <a:pt x="0" y="74"/>
                </a:moveTo>
                <a:cubicBezTo>
                  <a:pt x="0" y="74"/>
                  <a:pt x="67" y="83"/>
                  <a:pt x="78" y="116"/>
                </a:cubicBezTo>
                <a:cubicBezTo>
                  <a:pt x="78" y="116"/>
                  <a:pt x="53" y="229"/>
                  <a:pt x="131" y="305"/>
                </a:cubicBezTo>
                <a:cubicBezTo>
                  <a:pt x="209" y="381"/>
                  <a:pt x="283" y="408"/>
                  <a:pt x="396" y="397"/>
                </a:cubicBezTo>
                <a:cubicBezTo>
                  <a:pt x="396" y="397"/>
                  <a:pt x="470" y="511"/>
                  <a:pt x="425" y="617"/>
                </a:cubicBezTo>
                <a:cubicBezTo>
                  <a:pt x="516" y="590"/>
                  <a:pt x="516" y="590"/>
                  <a:pt x="516" y="590"/>
                </a:cubicBezTo>
                <a:cubicBezTo>
                  <a:pt x="516" y="590"/>
                  <a:pt x="542" y="451"/>
                  <a:pt x="500" y="376"/>
                </a:cubicBezTo>
                <a:cubicBezTo>
                  <a:pt x="500" y="376"/>
                  <a:pt x="607" y="324"/>
                  <a:pt x="566" y="206"/>
                </a:cubicBezTo>
                <a:cubicBezTo>
                  <a:pt x="524" y="89"/>
                  <a:pt x="345" y="0"/>
                  <a:pt x="176" y="61"/>
                </a:cubicBezTo>
                <a:cubicBezTo>
                  <a:pt x="176" y="61"/>
                  <a:pt x="141" y="32"/>
                  <a:pt x="97" y="38"/>
                </a:cubicBezTo>
                <a:cubicBezTo>
                  <a:pt x="95" y="39"/>
                  <a:pt x="93" y="39"/>
                  <a:pt x="90" y="39"/>
                </a:cubicBezTo>
                <a:cubicBezTo>
                  <a:pt x="43" y="50"/>
                  <a:pt x="0" y="74"/>
                  <a:pt x="0" y="74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2" name="Freeform 237"/>
          <p:cNvSpPr>
            <a:spLocks noEditPoints="1"/>
          </p:cNvSpPr>
          <p:nvPr/>
        </p:nvSpPr>
        <p:spPr bwMode="auto">
          <a:xfrm>
            <a:off x="7617029" y="4709446"/>
            <a:ext cx="594928" cy="372848"/>
          </a:xfrm>
          <a:custGeom>
            <a:avLst/>
            <a:gdLst>
              <a:gd name="T0" fmla="*/ 225 w 408"/>
              <a:gd name="T1" fmla="*/ 265 h 267"/>
              <a:gd name="T2" fmla="*/ 216 w 408"/>
              <a:gd name="T3" fmla="*/ 265 h 267"/>
              <a:gd name="T4" fmla="*/ 139 w 408"/>
              <a:gd name="T5" fmla="*/ 252 h 267"/>
              <a:gd name="T6" fmla="*/ 72 w 408"/>
              <a:gd name="T7" fmla="*/ 221 h 267"/>
              <a:gd name="T8" fmla="*/ 24 w 408"/>
              <a:gd name="T9" fmla="*/ 175 h 267"/>
              <a:gd name="T10" fmla="*/ 4 w 408"/>
              <a:gd name="T11" fmla="*/ 121 h 267"/>
              <a:gd name="T12" fmla="*/ 13 w 408"/>
              <a:gd name="T13" fmla="*/ 72 h 267"/>
              <a:gd name="T14" fmla="*/ 50 w 408"/>
              <a:gd name="T15" fmla="*/ 32 h 267"/>
              <a:gd name="T16" fmla="*/ 110 w 408"/>
              <a:gd name="T17" fmla="*/ 7 h 267"/>
              <a:gd name="T18" fmla="*/ 166 w 408"/>
              <a:gd name="T19" fmla="*/ 1 h 267"/>
              <a:gd name="T20" fmla="*/ 186 w 408"/>
              <a:gd name="T21" fmla="*/ 2 h 267"/>
              <a:gd name="T22" fmla="*/ 261 w 408"/>
              <a:gd name="T23" fmla="*/ 16 h 267"/>
              <a:gd name="T24" fmla="*/ 329 w 408"/>
              <a:gd name="T25" fmla="*/ 46 h 267"/>
              <a:gd name="T26" fmla="*/ 380 w 408"/>
              <a:gd name="T27" fmla="*/ 90 h 267"/>
              <a:gd name="T28" fmla="*/ 403 w 408"/>
              <a:gd name="T29" fmla="*/ 140 h 267"/>
              <a:gd name="T30" fmla="*/ 395 w 408"/>
              <a:gd name="T31" fmla="*/ 188 h 267"/>
              <a:gd name="T32" fmla="*/ 357 w 408"/>
              <a:gd name="T33" fmla="*/ 229 h 267"/>
              <a:gd name="T34" fmla="*/ 294 w 408"/>
              <a:gd name="T35" fmla="*/ 257 h 267"/>
              <a:gd name="T36" fmla="*/ 225 w 408"/>
              <a:gd name="T37" fmla="*/ 265 h 267"/>
              <a:gd name="T38" fmla="*/ 166 w 408"/>
              <a:gd name="T39" fmla="*/ 0 h 267"/>
              <a:gd name="T40" fmla="*/ 109 w 408"/>
              <a:gd name="T41" fmla="*/ 6 h 267"/>
              <a:gd name="T42" fmla="*/ 48 w 408"/>
              <a:gd name="T43" fmla="*/ 31 h 267"/>
              <a:gd name="T44" fmla="*/ 11 w 408"/>
              <a:gd name="T45" fmla="*/ 71 h 267"/>
              <a:gd name="T46" fmla="*/ 1 w 408"/>
              <a:gd name="T47" fmla="*/ 121 h 267"/>
              <a:gd name="T48" fmla="*/ 22 w 408"/>
              <a:gd name="T49" fmla="*/ 175 h 267"/>
              <a:gd name="T50" fmla="*/ 71 w 408"/>
              <a:gd name="T51" fmla="*/ 222 h 267"/>
              <a:gd name="T52" fmla="*/ 138 w 408"/>
              <a:gd name="T53" fmla="*/ 254 h 267"/>
              <a:gd name="T54" fmla="*/ 216 w 408"/>
              <a:gd name="T55" fmla="*/ 267 h 267"/>
              <a:gd name="T56" fmla="*/ 226 w 408"/>
              <a:gd name="T57" fmla="*/ 267 h 267"/>
              <a:gd name="T58" fmla="*/ 295 w 408"/>
              <a:gd name="T59" fmla="*/ 258 h 267"/>
              <a:gd name="T60" fmla="*/ 359 w 408"/>
              <a:gd name="T61" fmla="*/ 230 h 267"/>
              <a:gd name="T62" fmla="*/ 397 w 408"/>
              <a:gd name="T63" fmla="*/ 189 h 267"/>
              <a:gd name="T64" fmla="*/ 405 w 408"/>
              <a:gd name="T65" fmla="*/ 140 h 267"/>
              <a:gd name="T66" fmla="*/ 382 w 408"/>
              <a:gd name="T67" fmla="*/ 89 h 267"/>
              <a:gd name="T68" fmla="*/ 331 w 408"/>
              <a:gd name="T69" fmla="*/ 45 h 267"/>
              <a:gd name="T70" fmla="*/ 262 w 408"/>
              <a:gd name="T71" fmla="*/ 14 h 267"/>
              <a:gd name="T72" fmla="*/ 185 w 408"/>
              <a:gd name="T73" fmla="*/ 0 h 267"/>
              <a:gd name="T74" fmla="*/ 166 w 408"/>
              <a:gd name="T75" fmla="*/ 0 h 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08" h="267">
                <a:moveTo>
                  <a:pt x="225" y="265"/>
                </a:moveTo>
                <a:cubicBezTo>
                  <a:pt x="222" y="265"/>
                  <a:pt x="219" y="265"/>
                  <a:pt x="216" y="265"/>
                </a:cubicBezTo>
                <a:cubicBezTo>
                  <a:pt x="190" y="264"/>
                  <a:pt x="164" y="260"/>
                  <a:pt x="139" y="252"/>
                </a:cubicBezTo>
                <a:cubicBezTo>
                  <a:pt x="114" y="245"/>
                  <a:pt x="92" y="234"/>
                  <a:pt x="72" y="221"/>
                </a:cubicBezTo>
                <a:cubicBezTo>
                  <a:pt x="52" y="208"/>
                  <a:pt x="36" y="192"/>
                  <a:pt x="24" y="175"/>
                </a:cubicBezTo>
                <a:cubicBezTo>
                  <a:pt x="12" y="157"/>
                  <a:pt x="5" y="139"/>
                  <a:pt x="4" y="121"/>
                </a:cubicBezTo>
                <a:cubicBezTo>
                  <a:pt x="2" y="104"/>
                  <a:pt x="5" y="87"/>
                  <a:pt x="13" y="72"/>
                </a:cubicBezTo>
                <a:cubicBezTo>
                  <a:pt x="21" y="56"/>
                  <a:pt x="33" y="43"/>
                  <a:pt x="50" y="32"/>
                </a:cubicBezTo>
                <a:cubicBezTo>
                  <a:pt x="66" y="21"/>
                  <a:pt x="87" y="12"/>
                  <a:pt x="110" y="7"/>
                </a:cubicBezTo>
                <a:cubicBezTo>
                  <a:pt x="128" y="3"/>
                  <a:pt x="147" y="1"/>
                  <a:pt x="166" y="1"/>
                </a:cubicBezTo>
                <a:cubicBezTo>
                  <a:pt x="173" y="1"/>
                  <a:pt x="179" y="1"/>
                  <a:pt x="186" y="2"/>
                </a:cubicBezTo>
                <a:cubicBezTo>
                  <a:pt x="211" y="3"/>
                  <a:pt x="237" y="8"/>
                  <a:pt x="261" y="16"/>
                </a:cubicBezTo>
                <a:cubicBezTo>
                  <a:pt x="286" y="23"/>
                  <a:pt x="309" y="33"/>
                  <a:pt x="329" y="46"/>
                </a:cubicBezTo>
                <a:cubicBezTo>
                  <a:pt x="350" y="58"/>
                  <a:pt x="367" y="73"/>
                  <a:pt x="380" y="90"/>
                </a:cubicBezTo>
                <a:cubicBezTo>
                  <a:pt x="393" y="106"/>
                  <a:pt x="401" y="123"/>
                  <a:pt x="403" y="140"/>
                </a:cubicBezTo>
                <a:cubicBezTo>
                  <a:pt x="405" y="157"/>
                  <a:pt x="402" y="173"/>
                  <a:pt x="395" y="188"/>
                </a:cubicBezTo>
                <a:cubicBezTo>
                  <a:pt x="387" y="204"/>
                  <a:pt x="374" y="217"/>
                  <a:pt x="357" y="229"/>
                </a:cubicBezTo>
                <a:cubicBezTo>
                  <a:pt x="340" y="241"/>
                  <a:pt x="318" y="251"/>
                  <a:pt x="294" y="257"/>
                </a:cubicBezTo>
                <a:cubicBezTo>
                  <a:pt x="272" y="263"/>
                  <a:pt x="249" y="265"/>
                  <a:pt x="225" y="265"/>
                </a:cubicBezTo>
                <a:moveTo>
                  <a:pt x="166" y="0"/>
                </a:moveTo>
                <a:cubicBezTo>
                  <a:pt x="146" y="0"/>
                  <a:pt x="127" y="2"/>
                  <a:pt x="109" y="6"/>
                </a:cubicBezTo>
                <a:cubicBezTo>
                  <a:pt x="85" y="11"/>
                  <a:pt x="65" y="19"/>
                  <a:pt x="48" y="31"/>
                </a:cubicBezTo>
                <a:cubicBezTo>
                  <a:pt x="31" y="42"/>
                  <a:pt x="19" y="55"/>
                  <a:pt x="11" y="71"/>
                </a:cubicBezTo>
                <a:cubicBezTo>
                  <a:pt x="3" y="87"/>
                  <a:pt x="0" y="103"/>
                  <a:pt x="1" y="121"/>
                </a:cubicBezTo>
                <a:cubicBezTo>
                  <a:pt x="3" y="139"/>
                  <a:pt x="10" y="157"/>
                  <a:pt x="22" y="175"/>
                </a:cubicBezTo>
                <a:cubicBezTo>
                  <a:pt x="34" y="193"/>
                  <a:pt x="50" y="209"/>
                  <a:pt x="71" y="222"/>
                </a:cubicBezTo>
                <a:cubicBezTo>
                  <a:pt x="91" y="236"/>
                  <a:pt x="113" y="246"/>
                  <a:pt x="138" y="254"/>
                </a:cubicBezTo>
                <a:cubicBezTo>
                  <a:pt x="164" y="262"/>
                  <a:pt x="190" y="266"/>
                  <a:pt x="216" y="267"/>
                </a:cubicBezTo>
                <a:cubicBezTo>
                  <a:pt x="219" y="267"/>
                  <a:pt x="223" y="267"/>
                  <a:pt x="226" y="267"/>
                </a:cubicBezTo>
                <a:cubicBezTo>
                  <a:pt x="250" y="267"/>
                  <a:pt x="273" y="264"/>
                  <a:pt x="295" y="258"/>
                </a:cubicBezTo>
                <a:cubicBezTo>
                  <a:pt x="320" y="252"/>
                  <a:pt x="341" y="243"/>
                  <a:pt x="359" y="230"/>
                </a:cubicBezTo>
                <a:cubicBezTo>
                  <a:pt x="376" y="218"/>
                  <a:pt x="389" y="204"/>
                  <a:pt x="397" y="189"/>
                </a:cubicBezTo>
                <a:cubicBezTo>
                  <a:pt x="405" y="173"/>
                  <a:pt x="408" y="157"/>
                  <a:pt x="405" y="140"/>
                </a:cubicBezTo>
                <a:cubicBezTo>
                  <a:pt x="403" y="123"/>
                  <a:pt x="395" y="105"/>
                  <a:pt x="382" y="89"/>
                </a:cubicBezTo>
                <a:cubicBezTo>
                  <a:pt x="369" y="72"/>
                  <a:pt x="352" y="58"/>
                  <a:pt x="331" y="45"/>
                </a:cubicBezTo>
                <a:cubicBezTo>
                  <a:pt x="310" y="32"/>
                  <a:pt x="287" y="22"/>
                  <a:pt x="262" y="14"/>
                </a:cubicBezTo>
                <a:cubicBezTo>
                  <a:pt x="237" y="7"/>
                  <a:pt x="211" y="2"/>
                  <a:pt x="185" y="0"/>
                </a:cubicBezTo>
                <a:cubicBezTo>
                  <a:pt x="179" y="0"/>
                  <a:pt x="172" y="0"/>
                  <a:pt x="166" y="0"/>
                </a:cubicBezTo>
              </a:path>
            </a:pathLst>
          </a:custGeom>
          <a:solidFill>
            <a:srgbClr val="F5C3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3" name="Freeform 238"/>
          <p:cNvSpPr>
            <a:spLocks noEditPoints="1"/>
          </p:cNvSpPr>
          <p:nvPr/>
        </p:nvSpPr>
        <p:spPr bwMode="auto">
          <a:xfrm>
            <a:off x="7553869" y="4672773"/>
            <a:ext cx="721248" cy="448233"/>
          </a:xfrm>
          <a:custGeom>
            <a:avLst/>
            <a:gdLst>
              <a:gd name="T0" fmla="*/ 152 w 494"/>
              <a:gd name="T1" fmla="*/ 32 h 321"/>
              <a:gd name="T2" fmla="*/ 228 w 494"/>
              <a:gd name="T3" fmla="*/ 26 h 321"/>
              <a:gd name="T4" fmla="*/ 305 w 494"/>
              <a:gd name="T5" fmla="*/ 40 h 321"/>
              <a:gd name="T6" fmla="*/ 374 w 494"/>
              <a:gd name="T7" fmla="*/ 71 h 321"/>
              <a:gd name="T8" fmla="*/ 425 w 494"/>
              <a:gd name="T9" fmla="*/ 115 h 321"/>
              <a:gd name="T10" fmla="*/ 448 w 494"/>
              <a:gd name="T11" fmla="*/ 166 h 321"/>
              <a:gd name="T12" fmla="*/ 440 w 494"/>
              <a:gd name="T13" fmla="*/ 215 h 321"/>
              <a:gd name="T14" fmla="*/ 402 w 494"/>
              <a:gd name="T15" fmla="*/ 256 h 321"/>
              <a:gd name="T16" fmla="*/ 338 w 494"/>
              <a:gd name="T17" fmla="*/ 284 h 321"/>
              <a:gd name="T18" fmla="*/ 259 w 494"/>
              <a:gd name="T19" fmla="*/ 293 h 321"/>
              <a:gd name="T20" fmla="*/ 181 w 494"/>
              <a:gd name="T21" fmla="*/ 280 h 321"/>
              <a:gd name="T22" fmla="*/ 114 w 494"/>
              <a:gd name="T23" fmla="*/ 248 h 321"/>
              <a:gd name="T24" fmla="*/ 65 w 494"/>
              <a:gd name="T25" fmla="*/ 201 h 321"/>
              <a:gd name="T26" fmla="*/ 44 w 494"/>
              <a:gd name="T27" fmla="*/ 147 h 321"/>
              <a:gd name="T28" fmla="*/ 54 w 494"/>
              <a:gd name="T29" fmla="*/ 97 h 321"/>
              <a:gd name="T30" fmla="*/ 91 w 494"/>
              <a:gd name="T31" fmla="*/ 57 h 321"/>
              <a:gd name="T32" fmla="*/ 152 w 494"/>
              <a:gd name="T33" fmla="*/ 32 h 321"/>
              <a:gd name="T34" fmla="*/ 146 w 494"/>
              <a:gd name="T35" fmla="*/ 23 h 321"/>
              <a:gd name="T36" fmla="*/ 53 w 494"/>
              <a:gd name="T37" fmla="*/ 204 h 321"/>
              <a:gd name="T38" fmla="*/ 344 w 494"/>
              <a:gd name="T39" fmla="*/ 293 h 321"/>
              <a:gd name="T40" fmla="*/ 437 w 494"/>
              <a:gd name="T41" fmla="*/ 112 h 321"/>
              <a:gd name="T42" fmla="*/ 146 w 494"/>
              <a:gd name="T43" fmla="*/ 23 h 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94" h="321">
                <a:moveTo>
                  <a:pt x="152" y="32"/>
                </a:moveTo>
                <a:cubicBezTo>
                  <a:pt x="176" y="26"/>
                  <a:pt x="202" y="25"/>
                  <a:pt x="228" y="26"/>
                </a:cubicBezTo>
                <a:cubicBezTo>
                  <a:pt x="254" y="28"/>
                  <a:pt x="280" y="33"/>
                  <a:pt x="305" y="40"/>
                </a:cubicBezTo>
                <a:cubicBezTo>
                  <a:pt x="330" y="48"/>
                  <a:pt x="353" y="58"/>
                  <a:pt x="374" y="71"/>
                </a:cubicBezTo>
                <a:cubicBezTo>
                  <a:pt x="395" y="84"/>
                  <a:pt x="412" y="98"/>
                  <a:pt x="425" y="115"/>
                </a:cubicBezTo>
                <a:cubicBezTo>
                  <a:pt x="438" y="131"/>
                  <a:pt x="446" y="149"/>
                  <a:pt x="448" y="166"/>
                </a:cubicBezTo>
                <a:cubicBezTo>
                  <a:pt x="451" y="183"/>
                  <a:pt x="448" y="199"/>
                  <a:pt x="440" y="215"/>
                </a:cubicBezTo>
                <a:cubicBezTo>
                  <a:pt x="432" y="230"/>
                  <a:pt x="419" y="244"/>
                  <a:pt x="402" y="256"/>
                </a:cubicBezTo>
                <a:cubicBezTo>
                  <a:pt x="384" y="269"/>
                  <a:pt x="363" y="278"/>
                  <a:pt x="338" y="284"/>
                </a:cubicBezTo>
                <a:cubicBezTo>
                  <a:pt x="313" y="291"/>
                  <a:pt x="286" y="294"/>
                  <a:pt x="259" y="293"/>
                </a:cubicBezTo>
                <a:cubicBezTo>
                  <a:pt x="233" y="292"/>
                  <a:pt x="207" y="288"/>
                  <a:pt x="181" y="280"/>
                </a:cubicBezTo>
                <a:cubicBezTo>
                  <a:pt x="156" y="272"/>
                  <a:pt x="134" y="262"/>
                  <a:pt x="114" y="248"/>
                </a:cubicBezTo>
                <a:cubicBezTo>
                  <a:pt x="93" y="235"/>
                  <a:pt x="77" y="219"/>
                  <a:pt x="65" y="201"/>
                </a:cubicBezTo>
                <a:cubicBezTo>
                  <a:pt x="53" y="183"/>
                  <a:pt x="46" y="165"/>
                  <a:pt x="44" y="147"/>
                </a:cubicBezTo>
                <a:cubicBezTo>
                  <a:pt x="43" y="129"/>
                  <a:pt x="46" y="113"/>
                  <a:pt x="54" y="97"/>
                </a:cubicBezTo>
                <a:cubicBezTo>
                  <a:pt x="62" y="81"/>
                  <a:pt x="74" y="68"/>
                  <a:pt x="91" y="57"/>
                </a:cubicBezTo>
                <a:cubicBezTo>
                  <a:pt x="108" y="45"/>
                  <a:pt x="128" y="37"/>
                  <a:pt x="152" y="32"/>
                </a:cubicBezTo>
                <a:moveTo>
                  <a:pt x="146" y="23"/>
                </a:moveTo>
                <a:cubicBezTo>
                  <a:pt x="42" y="46"/>
                  <a:pt x="0" y="127"/>
                  <a:pt x="53" y="204"/>
                </a:cubicBezTo>
                <a:cubicBezTo>
                  <a:pt x="105" y="281"/>
                  <a:pt x="236" y="321"/>
                  <a:pt x="344" y="293"/>
                </a:cubicBezTo>
                <a:cubicBezTo>
                  <a:pt x="452" y="265"/>
                  <a:pt x="494" y="184"/>
                  <a:pt x="437" y="112"/>
                </a:cubicBezTo>
                <a:cubicBezTo>
                  <a:pt x="380" y="40"/>
                  <a:pt x="250" y="0"/>
                  <a:pt x="146" y="23"/>
                </a:cubicBezTo>
              </a:path>
            </a:pathLst>
          </a:custGeom>
          <a:solidFill>
            <a:srgbClr val="DD3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4" name="Freeform 239"/>
          <p:cNvSpPr/>
          <p:nvPr/>
        </p:nvSpPr>
        <p:spPr bwMode="auto">
          <a:xfrm>
            <a:off x="7777986" y="4723708"/>
            <a:ext cx="20374" cy="18337"/>
          </a:xfrm>
          <a:custGeom>
            <a:avLst/>
            <a:gdLst>
              <a:gd name="T0" fmla="*/ 4 w 14"/>
              <a:gd name="T1" fmla="*/ 0 h 13"/>
              <a:gd name="T2" fmla="*/ 3 w 14"/>
              <a:gd name="T3" fmla="*/ 0 h 13"/>
              <a:gd name="T4" fmla="*/ 2 w 14"/>
              <a:gd name="T5" fmla="*/ 0 h 13"/>
              <a:gd name="T6" fmla="*/ 1 w 14"/>
              <a:gd name="T7" fmla="*/ 2 h 13"/>
              <a:gd name="T8" fmla="*/ 7 w 14"/>
              <a:gd name="T9" fmla="*/ 12 h 13"/>
              <a:gd name="T10" fmla="*/ 10 w 14"/>
              <a:gd name="T11" fmla="*/ 13 h 13"/>
              <a:gd name="T12" fmla="*/ 11 w 14"/>
              <a:gd name="T13" fmla="*/ 13 h 13"/>
              <a:gd name="T14" fmla="*/ 12 w 14"/>
              <a:gd name="T15" fmla="*/ 12 h 13"/>
              <a:gd name="T16" fmla="*/ 13 w 14"/>
              <a:gd name="T17" fmla="*/ 10 h 13"/>
              <a:gd name="T18" fmla="*/ 6 w 14"/>
              <a:gd name="T19" fmla="*/ 1 h 13"/>
              <a:gd name="T20" fmla="*/ 4 w 14"/>
              <a:gd name="T21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4" h="13">
                <a:moveTo>
                  <a:pt x="4" y="0"/>
                </a:moveTo>
                <a:cubicBezTo>
                  <a:pt x="4" y="0"/>
                  <a:pt x="3" y="0"/>
                  <a:pt x="3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1"/>
                  <a:pt x="0" y="2"/>
                  <a:pt x="1" y="2"/>
                </a:cubicBezTo>
                <a:cubicBezTo>
                  <a:pt x="7" y="12"/>
                  <a:pt x="7" y="12"/>
                  <a:pt x="7" y="12"/>
                </a:cubicBezTo>
                <a:cubicBezTo>
                  <a:pt x="8" y="12"/>
                  <a:pt x="9" y="13"/>
                  <a:pt x="10" y="13"/>
                </a:cubicBezTo>
                <a:cubicBezTo>
                  <a:pt x="10" y="13"/>
                  <a:pt x="11" y="13"/>
                  <a:pt x="11" y="13"/>
                </a:cubicBezTo>
                <a:cubicBezTo>
                  <a:pt x="12" y="12"/>
                  <a:pt x="12" y="12"/>
                  <a:pt x="12" y="12"/>
                </a:cubicBezTo>
                <a:cubicBezTo>
                  <a:pt x="13" y="12"/>
                  <a:pt x="14" y="11"/>
                  <a:pt x="13" y="10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5" y="0"/>
                  <a:pt x="4" y="0"/>
                </a:cubicBezTo>
              </a:path>
            </a:pathLst>
          </a:custGeom>
          <a:solidFill>
            <a:srgbClr val="F5C3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5" name="Freeform 240"/>
          <p:cNvSpPr/>
          <p:nvPr/>
        </p:nvSpPr>
        <p:spPr bwMode="auto">
          <a:xfrm>
            <a:off x="7777986" y="4723708"/>
            <a:ext cx="20374" cy="18337"/>
          </a:xfrm>
          <a:custGeom>
            <a:avLst/>
            <a:gdLst>
              <a:gd name="T0" fmla="*/ 13 w 14"/>
              <a:gd name="T1" fmla="*/ 10 h 13"/>
              <a:gd name="T2" fmla="*/ 12 w 14"/>
              <a:gd name="T3" fmla="*/ 12 h 13"/>
              <a:gd name="T4" fmla="*/ 11 w 14"/>
              <a:gd name="T5" fmla="*/ 13 h 13"/>
              <a:gd name="T6" fmla="*/ 7 w 14"/>
              <a:gd name="T7" fmla="*/ 12 h 13"/>
              <a:gd name="T8" fmla="*/ 1 w 14"/>
              <a:gd name="T9" fmla="*/ 2 h 13"/>
              <a:gd name="T10" fmla="*/ 2 w 14"/>
              <a:gd name="T11" fmla="*/ 0 h 13"/>
              <a:gd name="T12" fmla="*/ 3 w 14"/>
              <a:gd name="T13" fmla="*/ 0 h 13"/>
              <a:gd name="T14" fmla="*/ 6 w 14"/>
              <a:gd name="T15" fmla="*/ 1 h 13"/>
              <a:gd name="T16" fmla="*/ 13 w 14"/>
              <a:gd name="T17" fmla="*/ 1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" h="13">
                <a:moveTo>
                  <a:pt x="13" y="10"/>
                </a:moveTo>
                <a:cubicBezTo>
                  <a:pt x="14" y="11"/>
                  <a:pt x="13" y="12"/>
                  <a:pt x="12" y="12"/>
                </a:cubicBezTo>
                <a:cubicBezTo>
                  <a:pt x="11" y="13"/>
                  <a:pt x="11" y="13"/>
                  <a:pt x="11" y="13"/>
                </a:cubicBezTo>
                <a:cubicBezTo>
                  <a:pt x="10" y="13"/>
                  <a:pt x="8" y="12"/>
                  <a:pt x="7" y="12"/>
                </a:cubicBezTo>
                <a:cubicBezTo>
                  <a:pt x="1" y="2"/>
                  <a:pt x="1" y="2"/>
                  <a:pt x="1" y="2"/>
                </a:cubicBezTo>
                <a:cubicBezTo>
                  <a:pt x="0" y="2"/>
                  <a:pt x="1" y="1"/>
                  <a:pt x="2" y="0"/>
                </a:cubicBezTo>
                <a:cubicBezTo>
                  <a:pt x="3" y="0"/>
                  <a:pt x="3" y="0"/>
                  <a:pt x="3" y="0"/>
                </a:cubicBezTo>
                <a:cubicBezTo>
                  <a:pt x="4" y="0"/>
                  <a:pt x="6" y="0"/>
                  <a:pt x="6" y="1"/>
                </a:cubicBezTo>
                <a:lnTo>
                  <a:pt x="13" y="10"/>
                </a:lnTo>
                <a:close/>
              </a:path>
            </a:pathLst>
          </a:custGeom>
          <a:solidFill>
            <a:srgbClr val="DD3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6" name="Freeform 241"/>
          <p:cNvSpPr/>
          <p:nvPr/>
        </p:nvSpPr>
        <p:spPr bwMode="auto">
          <a:xfrm>
            <a:off x="8134535" y="4835766"/>
            <a:ext cx="26486" cy="10187"/>
          </a:xfrm>
          <a:custGeom>
            <a:avLst/>
            <a:gdLst>
              <a:gd name="T0" fmla="*/ 15 w 19"/>
              <a:gd name="T1" fmla="*/ 0 h 7"/>
              <a:gd name="T2" fmla="*/ 14 w 19"/>
              <a:gd name="T3" fmla="*/ 0 h 7"/>
              <a:gd name="T4" fmla="*/ 1 w 19"/>
              <a:gd name="T5" fmla="*/ 3 h 7"/>
              <a:gd name="T6" fmla="*/ 0 w 19"/>
              <a:gd name="T7" fmla="*/ 5 h 7"/>
              <a:gd name="T8" fmla="*/ 1 w 19"/>
              <a:gd name="T9" fmla="*/ 6 h 7"/>
              <a:gd name="T10" fmla="*/ 4 w 19"/>
              <a:gd name="T11" fmla="*/ 7 h 7"/>
              <a:gd name="T12" fmla="*/ 4 w 19"/>
              <a:gd name="T13" fmla="*/ 7 h 7"/>
              <a:gd name="T14" fmla="*/ 17 w 19"/>
              <a:gd name="T15" fmla="*/ 4 h 7"/>
              <a:gd name="T16" fmla="*/ 18 w 19"/>
              <a:gd name="T17" fmla="*/ 2 h 7"/>
              <a:gd name="T18" fmla="*/ 18 w 19"/>
              <a:gd name="T19" fmla="*/ 1 h 7"/>
              <a:gd name="T20" fmla="*/ 15 w 19"/>
              <a:gd name="T21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9" h="7">
                <a:moveTo>
                  <a:pt x="15" y="0"/>
                </a:moveTo>
                <a:cubicBezTo>
                  <a:pt x="15" y="0"/>
                  <a:pt x="14" y="0"/>
                  <a:pt x="14" y="0"/>
                </a:cubicBezTo>
                <a:cubicBezTo>
                  <a:pt x="1" y="3"/>
                  <a:pt x="1" y="3"/>
                  <a:pt x="1" y="3"/>
                </a:cubicBezTo>
                <a:cubicBezTo>
                  <a:pt x="0" y="3"/>
                  <a:pt x="0" y="4"/>
                  <a:pt x="0" y="5"/>
                </a:cubicBezTo>
                <a:cubicBezTo>
                  <a:pt x="1" y="6"/>
                  <a:pt x="1" y="6"/>
                  <a:pt x="1" y="6"/>
                </a:cubicBezTo>
                <a:cubicBezTo>
                  <a:pt x="1" y="7"/>
                  <a:pt x="2" y="7"/>
                  <a:pt x="4" y="7"/>
                </a:cubicBezTo>
                <a:cubicBezTo>
                  <a:pt x="4" y="7"/>
                  <a:pt x="4" y="7"/>
                  <a:pt x="4" y="7"/>
                </a:cubicBezTo>
                <a:cubicBezTo>
                  <a:pt x="17" y="4"/>
                  <a:pt x="17" y="4"/>
                  <a:pt x="17" y="4"/>
                </a:cubicBezTo>
                <a:cubicBezTo>
                  <a:pt x="18" y="4"/>
                  <a:pt x="19" y="3"/>
                  <a:pt x="18" y="2"/>
                </a:cubicBezTo>
                <a:cubicBezTo>
                  <a:pt x="18" y="1"/>
                  <a:pt x="18" y="1"/>
                  <a:pt x="18" y="1"/>
                </a:cubicBezTo>
                <a:cubicBezTo>
                  <a:pt x="17" y="0"/>
                  <a:pt x="16" y="0"/>
                  <a:pt x="15" y="0"/>
                </a:cubicBezTo>
              </a:path>
            </a:pathLst>
          </a:custGeom>
          <a:solidFill>
            <a:srgbClr val="F5C3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7" name="Freeform 242"/>
          <p:cNvSpPr/>
          <p:nvPr/>
        </p:nvSpPr>
        <p:spPr bwMode="auto">
          <a:xfrm>
            <a:off x="8138610" y="4835766"/>
            <a:ext cx="28523" cy="10187"/>
          </a:xfrm>
          <a:custGeom>
            <a:avLst/>
            <a:gdLst>
              <a:gd name="T0" fmla="*/ 18 w 19"/>
              <a:gd name="T1" fmla="*/ 2 h 8"/>
              <a:gd name="T2" fmla="*/ 17 w 19"/>
              <a:gd name="T3" fmla="*/ 4 h 8"/>
              <a:gd name="T4" fmla="*/ 4 w 19"/>
              <a:gd name="T5" fmla="*/ 7 h 8"/>
              <a:gd name="T6" fmla="*/ 1 w 19"/>
              <a:gd name="T7" fmla="*/ 6 h 8"/>
              <a:gd name="T8" fmla="*/ 0 w 19"/>
              <a:gd name="T9" fmla="*/ 6 h 8"/>
              <a:gd name="T10" fmla="*/ 1 w 19"/>
              <a:gd name="T11" fmla="*/ 3 h 8"/>
              <a:gd name="T12" fmla="*/ 14 w 19"/>
              <a:gd name="T13" fmla="*/ 0 h 8"/>
              <a:gd name="T14" fmla="*/ 18 w 19"/>
              <a:gd name="T15" fmla="*/ 2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9" h="8">
                <a:moveTo>
                  <a:pt x="18" y="2"/>
                </a:moveTo>
                <a:cubicBezTo>
                  <a:pt x="19" y="3"/>
                  <a:pt x="18" y="4"/>
                  <a:pt x="17" y="4"/>
                </a:cubicBezTo>
                <a:cubicBezTo>
                  <a:pt x="4" y="7"/>
                  <a:pt x="4" y="7"/>
                  <a:pt x="4" y="7"/>
                </a:cubicBezTo>
                <a:cubicBezTo>
                  <a:pt x="3" y="8"/>
                  <a:pt x="1" y="7"/>
                  <a:pt x="1" y="6"/>
                </a:cubicBezTo>
                <a:cubicBezTo>
                  <a:pt x="0" y="6"/>
                  <a:pt x="0" y="6"/>
                  <a:pt x="0" y="6"/>
                </a:cubicBezTo>
                <a:cubicBezTo>
                  <a:pt x="0" y="5"/>
                  <a:pt x="0" y="4"/>
                  <a:pt x="1" y="3"/>
                </a:cubicBezTo>
                <a:cubicBezTo>
                  <a:pt x="14" y="0"/>
                  <a:pt x="14" y="0"/>
                  <a:pt x="14" y="0"/>
                </a:cubicBezTo>
                <a:cubicBezTo>
                  <a:pt x="15" y="0"/>
                  <a:pt x="17" y="1"/>
                  <a:pt x="18" y="2"/>
                </a:cubicBezTo>
                <a:close/>
              </a:path>
            </a:pathLst>
          </a:custGeom>
          <a:solidFill>
            <a:srgbClr val="DD3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8" name="Freeform 243"/>
          <p:cNvSpPr/>
          <p:nvPr/>
        </p:nvSpPr>
        <p:spPr bwMode="auto">
          <a:xfrm>
            <a:off x="8022477" y="5045621"/>
            <a:ext cx="20374" cy="18337"/>
          </a:xfrm>
          <a:custGeom>
            <a:avLst/>
            <a:gdLst>
              <a:gd name="T0" fmla="*/ 3 w 13"/>
              <a:gd name="T1" fmla="*/ 0 h 13"/>
              <a:gd name="T2" fmla="*/ 3 w 13"/>
              <a:gd name="T3" fmla="*/ 0 h 13"/>
              <a:gd name="T4" fmla="*/ 1 w 13"/>
              <a:gd name="T5" fmla="*/ 0 h 13"/>
              <a:gd name="T6" fmla="*/ 0 w 13"/>
              <a:gd name="T7" fmla="*/ 2 h 13"/>
              <a:gd name="T8" fmla="*/ 7 w 13"/>
              <a:gd name="T9" fmla="*/ 11 h 13"/>
              <a:gd name="T10" fmla="*/ 9 w 13"/>
              <a:gd name="T11" fmla="*/ 13 h 13"/>
              <a:gd name="T12" fmla="*/ 10 w 13"/>
              <a:gd name="T13" fmla="*/ 12 h 13"/>
              <a:gd name="T14" fmla="*/ 12 w 13"/>
              <a:gd name="T15" fmla="*/ 12 h 13"/>
              <a:gd name="T16" fmla="*/ 13 w 13"/>
              <a:gd name="T17" fmla="*/ 10 h 13"/>
              <a:gd name="T18" fmla="*/ 6 w 13"/>
              <a:gd name="T19" fmla="*/ 1 h 13"/>
              <a:gd name="T20" fmla="*/ 3 w 13"/>
              <a:gd name="T21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" h="13"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1"/>
                  <a:pt x="0" y="2"/>
                  <a:pt x="0" y="2"/>
                </a:cubicBezTo>
                <a:cubicBezTo>
                  <a:pt x="7" y="11"/>
                  <a:pt x="7" y="11"/>
                  <a:pt x="7" y="11"/>
                </a:cubicBezTo>
                <a:cubicBezTo>
                  <a:pt x="7" y="12"/>
                  <a:pt x="8" y="13"/>
                  <a:pt x="9" y="13"/>
                </a:cubicBezTo>
                <a:cubicBezTo>
                  <a:pt x="10" y="13"/>
                  <a:pt x="10" y="12"/>
                  <a:pt x="10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3" y="12"/>
                  <a:pt x="13" y="11"/>
                  <a:pt x="13" y="10"/>
                </a:cubicBezTo>
                <a:cubicBezTo>
                  <a:pt x="6" y="1"/>
                  <a:pt x="6" y="1"/>
                  <a:pt x="6" y="1"/>
                </a:cubicBezTo>
                <a:cubicBezTo>
                  <a:pt x="6" y="0"/>
                  <a:pt x="5" y="0"/>
                  <a:pt x="3" y="0"/>
                </a:cubicBezTo>
              </a:path>
            </a:pathLst>
          </a:custGeom>
          <a:solidFill>
            <a:srgbClr val="F5C3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9" name="Freeform 244"/>
          <p:cNvSpPr/>
          <p:nvPr/>
        </p:nvSpPr>
        <p:spPr bwMode="auto">
          <a:xfrm>
            <a:off x="8022477" y="5045621"/>
            <a:ext cx="20374" cy="18337"/>
          </a:xfrm>
          <a:custGeom>
            <a:avLst/>
            <a:gdLst>
              <a:gd name="T0" fmla="*/ 13 w 13"/>
              <a:gd name="T1" fmla="*/ 10 h 13"/>
              <a:gd name="T2" fmla="*/ 12 w 13"/>
              <a:gd name="T3" fmla="*/ 12 h 13"/>
              <a:gd name="T4" fmla="*/ 10 w 13"/>
              <a:gd name="T5" fmla="*/ 12 h 13"/>
              <a:gd name="T6" fmla="*/ 7 w 13"/>
              <a:gd name="T7" fmla="*/ 11 h 13"/>
              <a:gd name="T8" fmla="*/ 0 w 13"/>
              <a:gd name="T9" fmla="*/ 2 h 13"/>
              <a:gd name="T10" fmla="*/ 1 w 13"/>
              <a:gd name="T11" fmla="*/ 0 h 13"/>
              <a:gd name="T12" fmla="*/ 3 w 13"/>
              <a:gd name="T13" fmla="*/ 0 h 13"/>
              <a:gd name="T14" fmla="*/ 6 w 13"/>
              <a:gd name="T15" fmla="*/ 1 h 13"/>
              <a:gd name="T16" fmla="*/ 13 w 13"/>
              <a:gd name="T17" fmla="*/ 1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" h="13">
                <a:moveTo>
                  <a:pt x="13" y="10"/>
                </a:moveTo>
                <a:cubicBezTo>
                  <a:pt x="13" y="11"/>
                  <a:pt x="13" y="12"/>
                  <a:pt x="12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9" y="13"/>
                  <a:pt x="7" y="12"/>
                  <a:pt x="7" y="11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1"/>
                  <a:pt x="1" y="0"/>
                </a:cubicBezTo>
                <a:cubicBezTo>
                  <a:pt x="3" y="0"/>
                  <a:pt x="3" y="0"/>
                  <a:pt x="3" y="0"/>
                </a:cubicBezTo>
                <a:cubicBezTo>
                  <a:pt x="4" y="0"/>
                  <a:pt x="5" y="0"/>
                  <a:pt x="6" y="1"/>
                </a:cubicBezTo>
                <a:lnTo>
                  <a:pt x="13" y="10"/>
                </a:lnTo>
                <a:close/>
              </a:path>
            </a:pathLst>
          </a:custGeom>
          <a:solidFill>
            <a:srgbClr val="DD3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0" name="Freeform 245"/>
          <p:cNvSpPr/>
          <p:nvPr/>
        </p:nvSpPr>
        <p:spPr bwMode="auto">
          <a:xfrm>
            <a:off x="7659815" y="4943749"/>
            <a:ext cx="28523" cy="12224"/>
          </a:xfrm>
          <a:custGeom>
            <a:avLst/>
            <a:gdLst>
              <a:gd name="T0" fmla="*/ 15 w 19"/>
              <a:gd name="T1" fmla="*/ 0 h 8"/>
              <a:gd name="T2" fmla="*/ 15 w 19"/>
              <a:gd name="T3" fmla="*/ 0 h 8"/>
              <a:gd name="T4" fmla="*/ 2 w 19"/>
              <a:gd name="T5" fmla="*/ 4 h 8"/>
              <a:gd name="T6" fmla="*/ 1 w 19"/>
              <a:gd name="T7" fmla="*/ 6 h 8"/>
              <a:gd name="T8" fmla="*/ 1 w 19"/>
              <a:gd name="T9" fmla="*/ 7 h 8"/>
              <a:gd name="T10" fmla="*/ 4 w 19"/>
              <a:gd name="T11" fmla="*/ 8 h 8"/>
              <a:gd name="T12" fmla="*/ 5 w 19"/>
              <a:gd name="T13" fmla="*/ 8 h 8"/>
              <a:gd name="T14" fmla="*/ 17 w 19"/>
              <a:gd name="T15" fmla="*/ 5 h 8"/>
              <a:gd name="T16" fmla="*/ 19 w 19"/>
              <a:gd name="T17" fmla="*/ 2 h 8"/>
              <a:gd name="T18" fmla="*/ 18 w 19"/>
              <a:gd name="T19" fmla="*/ 2 h 8"/>
              <a:gd name="T20" fmla="*/ 15 w 19"/>
              <a:gd name="T21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9" h="8">
                <a:moveTo>
                  <a:pt x="15" y="0"/>
                </a:moveTo>
                <a:cubicBezTo>
                  <a:pt x="15" y="0"/>
                  <a:pt x="15" y="0"/>
                  <a:pt x="15" y="0"/>
                </a:cubicBezTo>
                <a:cubicBezTo>
                  <a:pt x="2" y="4"/>
                  <a:pt x="2" y="4"/>
                  <a:pt x="2" y="4"/>
                </a:cubicBezTo>
                <a:cubicBezTo>
                  <a:pt x="1" y="4"/>
                  <a:pt x="0" y="5"/>
                  <a:pt x="1" y="6"/>
                </a:cubicBezTo>
                <a:cubicBezTo>
                  <a:pt x="1" y="7"/>
                  <a:pt x="1" y="7"/>
                  <a:pt x="1" y="7"/>
                </a:cubicBezTo>
                <a:cubicBezTo>
                  <a:pt x="2" y="7"/>
                  <a:pt x="3" y="8"/>
                  <a:pt x="4" y="8"/>
                </a:cubicBezTo>
                <a:cubicBezTo>
                  <a:pt x="4" y="8"/>
                  <a:pt x="4" y="8"/>
                  <a:pt x="5" y="8"/>
                </a:cubicBezTo>
                <a:cubicBezTo>
                  <a:pt x="17" y="5"/>
                  <a:pt x="17" y="5"/>
                  <a:pt x="17" y="5"/>
                </a:cubicBezTo>
                <a:cubicBezTo>
                  <a:pt x="19" y="4"/>
                  <a:pt x="19" y="3"/>
                  <a:pt x="19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1"/>
                  <a:pt x="16" y="0"/>
                  <a:pt x="15" y="0"/>
                </a:cubicBezTo>
              </a:path>
            </a:pathLst>
          </a:custGeom>
          <a:solidFill>
            <a:srgbClr val="F5C3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1" name="Freeform 246"/>
          <p:cNvSpPr/>
          <p:nvPr/>
        </p:nvSpPr>
        <p:spPr bwMode="auto">
          <a:xfrm>
            <a:off x="7655741" y="4945787"/>
            <a:ext cx="28523" cy="10187"/>
          </a:xfrm>
          <a:custGeom>
            <a:avLst/>
            <a:gdLst>
              <a:gd name="T0" fmla="*/ 19 w 19"/>
              <a:gd name="T1" fmla="*/ 2 h 8"/>
              <a:gd name="T2" fmla="*/ 18 w 19"/>
              <a:gd name="T3" fmla="*/ 4 h 8"/>
              <a:gd name="T4" fmla="*/ 5 w 19"/>
              <a:gd name="T5" fmla="*/ 7 h 8"/>
              <a:gd name="T6" fmla="*/ 1 w 19"/>
              <a:gd name="T7" fmla="*/ 6 h 8"/>
              <a:gd name="T8" fmla="*/ 1 w 19"/>
              <a:gd name="T9" fmla="*/ 5 h 8"/>
              <a:gd name="T10" fmla="*/ 2 w 19"/>
              <a:gd name="T11" fmla="*/ 3 h 8"/>
              <a:gd name="T12" fmla="*/ 15 w 19"/>
              <a:gd name="T13" fmla="*/ 0 h 8"/>
              <a:gd name="T14" fmla="*/ 18 w 19"/>
              <a:gd name="T15" fmla="*/ 1 h 8"/>
              <a:gd name="T16" fmla="*/ 19 w 19"/>
              <a:gd name="T17" fmla="*/ 2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" h="8">
                <a:moveTo>
                  <a:pt x="19" y="2"/>
                </a:moveTo>
                <a:cubicBezTo>
                  <a:pt x="19" y="3"/>
                  <a:pt x="19" y="4"/>
                  <a:pt x="18" y="4"/>
                </a:cubicBezTo>
                <a:cubicBezTo>
                  <a:pt x="5" y="7"/>
                  <a:pt x="5" y="7"/>
                  <a:pt x="5" y="7"/>
                </a:cubicBezTo>
                <a:cubicBezTo>
                  <a:pt x="3" y="8"/>
                  <a:pt x="2" y="7"/>
                  <a:pt x="1" y="6"/>
                </a:cubicBezTo>
                <a:cubicBezTo>
                  <a:pt x="1" y="5"/>
                  <a:pt x="1" y="5"/>
                  <a:pt x="1" y="5"/>
                </a:cubicBezTo>
                <a:cubicBezTo>
                  <a:pt x="0" y="4"/>
                  <a:pt x="1" y="4"/>
                  <a:pt x="2" y="3"/>
                </a:cubicBezTo>
                <a:cubicBezTo>
                  <a:pt x="15" y="0"/>
                  <a:pt x="15" y="0"/>
                  <a:pt x="15" y="0"/>
                </a:cubicBezTo>
                <a:cubicBezTo>
                  <a:pt x="16" y="0"/>
                  <a:pt x="17" y="0"/>
                  <a:pt x="18" y="1"/>
                </a:cubicBezTo>
                <a:lnTo>
                  <a:pt x="19" y="2"/>
                </a:lnTo>
                <a:close/>
              </a:path>
            </a:pathLst>
          </a:custGeom>
          <a:solidFill>
            <a:srgbClr val="DD3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2" name="Freeform 247"/>
          <p:cNvSpPr/>
          <p:nvPr/>
        </p:nvSpPr>
        <p:spPr bwMode="auto">
          <a:xfrm>
            <a:off x="7631292" y="4843916"/>
            <a:ext cx="28523" cy="8150"/>
          </a:xfrm>
          <a:custGeom>
            <a:avLst/>
            <a:gdLst>
              <a:gd name="T0" fmla="*/ 2 w 20"/>
              <a:gd name="T1" fmla="*/ 0 h 6"/>
              <a:gd name="T2" fmla="*/ 0 w 20"/>
              <a:gd name="T3" fmla="*/ 1 h 6"/>
              <a:gd name="T4" fmla="*/ 2 w 20"/>
              <a:gd name="T5" fmla="*/ 3 h 6"/>
              <a:gd name="T6" fmla="*/ 17 w 20"/>
              <a:gd name="T7" fmla="*/ 6 h 6"/>
              <a:gd name="T8" fmla="*/ 18 w 20"/>
              <a:gd name="T9" fmla="*/ 6 h 6"/>
              <a:gd name="T10" fmla="*/ 20 w 20"/>
              <a:gd name="T11" fmla="*/ 5 h 6"/>
              <a:gd name="T12" fmla="*/ 18 w 20"/>
              <a:gd name="T13" fmla="*/ 3 h 6"/>
              <a:gd name="T14" fmla="*/ 3 w 20"/>
              <a:gd name="T15" fmla="*/ 0 h 6"/>
              <a:gd name="T16" fmla="*/ 2 w 20"/>
              <a:gd name="T17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0" h="6">
                <a:moveTo>
                  <a:pt x="2" y="0"/>
                </a:move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8" y="6"/>
                  <a:pt x="18" y="6"/>
                </a:cubicBezTo>
                <a:cubicBezTo>
                  <a:pt x="19" y="6"/>
                  <a:pt x="20" y="6"/>
                  <a:pt x="20" y="5"/>
                </a:cubicBezTo>
                <a:cubicBezTo>
                  <a:pt x="20" y="4"/>
                  <a:pt x="19" y="3"/>
                  <a:pt x="18" y="3"/>
                </a:cubicBezTo>
                <a:cubicBezTo>
                  <a:pt x="3" y="0"/>
                  <a:pt x="3" y="0"/>
                  <a:pt x="3" y="0"/>
                </a:cubicBezTo>
                <a:cubicBezTo>
                  <a:pt x="3" y="0"/>
                  <a:pt x="2" y="0"/>
                  <a:pt x="2" y="0"/>
                </a:cubicBezTo>
              </a:path>
            </a:pathLst>
          </a:custGeom>
          <a:solidFill>
            <a:srgbClr val="F5C3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3" name="Freeform 248"/>
          <p:cNvSpPr/>
          <p:nvPr/>
        </p:nvSpPr>
        <p:spPr bwMode="auto">
          <a:xfrm>
            <a:off x="7629255" y="4843916"/>
            <a:ext cx="30562" cy="10187"/>
          </a:xfrm>
          <a:custGeom>
            <a:avLst/>
            <a:gdLst>
              <a:gd name="T0" fmla="*/ 18 w 21"/>
              <a:gd name="T1" fmla="*/ 3 h 7"/>
              <a:gd name="T2" fmla="*/ 20 w 21"/>
              <a:gd name="T3" fmla="*/ 5 h 7"/>
              <a:gd name="T4" fmla="*/ 17 w 21"/>
              <a:gd name="T5" fmla="*/ 6 h 7"/>
              <a:gd name="T6" fmla="*/ 3 w 21"/>
              <a:gd name="T7" fmla="*/ 3 h 7"/>
              <a:gd name="T8" fmla="*/ 0 w 21"/>
              <a:gd name="T9" fmla="*/ 1 h 7"/>
              <a:gd name="T10" fmla="*/ 3 w 21"/>
              <a:gd name="T11" fmla="*/ 0 h 7"/>
              <a:gd name="T12" fmla="*/ 18 w 21"/>
              <a:gd name="T13" fmla="*/ 3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" h="7">
                <a:moveTo>
                  <a:pt x="18" y="3"/>
                </a:moveTo>
                <a:cubicBezTo>
                  <a:pt x="20" y="3"/>
                  <a:pt x="21" y="4"/>
                  <a:pt x="20" y="5"/>
                </a:cubicBezTo>
                <a:cubicBezTo>
                  <a:pt x="20" y="6"/>
                  <a:pt x="19" y="7"/>
                  <a:pt x="17" y="6"/>
                </a:cubicBezTo>
                <a:cubicBezTo>
                  <a:pt x="3" y="3"/>
                  <a:pt x="3" y="3"/>
                  <a:pt x="3" y="3"/>
                </a:cubicBezTo>
                <a:cubicBezTo>
                  <a:pt x="1" y="3"/>
                  <a:pt x="0" y="2"/>
                  <a:pt x="0" y="1"/>
                </a:cubicBezTo>
                <a:cubicBezTo>
                  <a:pt x="0" y="0"/>
                  <a:pt x="2" y="0"/>
                  <a:pt x="3" y="0"/>
                </a:cubicBezTo>
                <a:lnTo>
                  <a:pt x="18" y="3"/>
                </a:lnTo>
                <a:close/>
              </a:path>
            </a:pathLst>
          </a:custGeom>
          <a:solidFill>
            <a:srgbClr val="DD3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4" name="Freeform 249"/>
          <p:cNvSpPr/>
          <p:nvPr/>
        </p:nvSpPr>
        <p:spPr bwMode="auto">
          <a:xfrm>
            <a:off x="7932830" y="4723708"/>
            <a:ext cx="10187" cy="18337"/>
          </a:xfrm>
          <a:custGeom>
            <a:avLst/>
            <a:gdLst>
              <a:gd name="T0" fmla="*/ 4 w 7"/>
              <a:gd name="T1" fmla="*/ 0 h 13"/>
              <a:gd name="T2" fmla="*/ 2 w 7"/>
              <a:gd name="T3" fmla="*/ 2 h 13"/>
              <a:gd name="T4" fmla="*/ 0 w 7"/>
              <a:gd name="T5" fmla="*/ 11 h 13"/>
              <a:gd name="T6" fmla="*/ 3 w 7"/>
              <a:gd name="T7" fmla="*/ 13 h 13"/>
              <a:gd name="T8" fmla="*/ 4 w 7"/>
              <a:gd name="T9" fmla="*/ 13 h 13"/>
              <a:gd name="T10" fmla="*/ 6 w 7"/>
              <a:gd name="T11" fmla="*/ 12 h 13"/>
              <a:gd name="T12" fmla="*/ 7 w 7"/>
              <a:gd name="T13" fmla="*/ 3 h 13"/>
              <a:gd name="T14" fmla="*/ 5 w 7"/>
              <a:gd name="T15" fmla="*/ 0 h 13"/>
              <a:gd name="T16" fmla="*/ 4 w 7"/>
              <a:gd name="T17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" h="13">
                <a:moveTo>
                  <a:pt x="4" y="0"/>
                </a:moveTo>
                <a:cubicBezTo>
                  <a:pt x="3" y="0"/>
                  <a:pt x="2" y="1"/>
                  <a:pt x="2" y="2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12"/>
                  <a:pt x="1" y="13"/>
                  <a:pt x="3" y="13"/>
                </a:cubicBezTo>
                <a:cubicBezTo>
                  <a:pt x="3" y="13"/>
                  <a:pt x="3" y="13"/>
                  <a:pt x="4" y="13"/>
                </a:cubicBezTo>
                <a:cubicBezTo>
                  <a:pt x="5" y="13"/>
                  <a:pt x="6" y="13"/>
                  <a:pt x="6" y="12"/>
                </a:cubicBezTo>
                <a:cubicBezTo>
                  <a:pt x="7" y="3"/>
                  <a:pt x="7" y="3"/>
                  <a:pt x="7" y="3"/>
                </a:cubicBezTo>
                <a:cubicBezTo>
                  <a:pt x="7" y="2"/>
                  <a:pt x="6" y="1"/>
                  <a:pt x="5" y="0"/>
                </a:cubicBezTo>
                <a:cubicBezTo>
                  <a:pt x="5" y="0"/>
                  <a:pt x="4" y="0"/>
                  <a:pt x="4" y="0"/>
                </a:cubicBezTo>
              </a:path>
            </a:pathLst>
          </a:custGeom>
          <a:solidFill>
            <a:srgbClr val="F5C3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5" name="Freeform 250"/>
          <p:cNvSpPr/>
          <p:nvPr/>
        </p:nvSpPr>
        <p:spPr bwMode="auto">
          <a:xfrm>
            <a:off x="7932830" y="4723708"/>
            <a:ext cx="10187" cy="18337"/>
          </a:xfrm>
          <a:custGeom>
            <a:avLst/>
            <a:gdLst>
              <a:gd name="T0" fmla="*/ 5 w 7"/>
              <a:gd name="T1" fmla="*/ 0 h 13"/>
              <a:gd name="T2" fmla="*/ 7 w 7"/>
              <a:gd name="T3" fmla="*/ 2 h 13"/>
              <a:gd name="T4" fmla="*/ 6 w 7"/>
              <a:gd name="T5" fmla="*/ 11 h 13"/>
              <a:gd name="T6" fmla="*/ 3 w 7"/>
              <a:gd name="T7" fmla="*/ 12 h 13"/>
              <a:gd name="T8" fmla="*/ 3 w 7"/>
              <a:gd name="T9" fmla="*/ 12 h 13"/>
              <a:gd name="T10" fmla="*/ 1 w 7"/>
              <a:gd name="T11" fmla="*/ 10 h 13"/>
              <a:gd name="T12" fmla="*/ 2 w 7"/>
              <a:gd name="T13" fmla="*/ 1 h 13"/>
              <a:gd name="T14" fmla="*/ 5 w 7"/>
              <a:gd name="T15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" h="13">
                <a:moveTo>
                  <a:pt x="5" y="0"/>
                </a:moveTo>
                <a:cubicBezTo>
                  <a:pt x="6" y="0"/>
                  <a:pt x="7" y="1"/>
                  <a:pt x="7" y="2"/>
                </a:cubicBezTo>
                <a:cubicBezTo>
                  <a:pt x="6" y="11"/>
                  <a:pt x="6" y="11"/>
                  <a:pt x="6" y="11"/>
                </a:cubicBezTo>
                <a:cubicBezTo>
                  <a:pt x="6" y="12"/>
                  <a:pt x="4" y="13"/>
                  <a:pt x="3" y="12"/>
                </a:cubicBezTo>
                <a:cubicBezTo>
                  <a:pt x="3" y="12"/>
                  <a:pt x="3" y="12"/>
                  <a:pt x="3" y="12"/>
                </a:cubicBezTo>
                <a:cubicBezTo>
                  <a:pt x="1" y="12"/>
                  <a:pt x="0" y="11"/>
                  <a:pt x="1" y="10"/>
                </a:cubicBezTo>
                <a:cubicBezTo>
                  <a:pt x="2" y="1"/>
                  <a:pt x="2" y="1"/>
                  <a:pt x="2" y="1"/>
                </a:cubicBezTo>
                <a:cubicBezTo>
                  <a:pt x="2" y="0"/>
                  <a:pt x="3" y="0"/>
                  <a:pt x="5" y="0"/>
                </a:cubicBezTo>
                <a:close/>
              </a:path>
            </a:pathLst>
          </a:custGeom>
          <a:solidFill>
            <a:srgbClr val="DD3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6" name="Freeform 251"/>
          <p:cNvSpPr/>
          <p:nvPr/>
        </p:nvSpPr>
        <p:spPr bwMode="auto">
          <a:xfrm>
            <a:off x="8163059" y="4931525"/>
            <a:ext cx="30562" cy="8150"/>
          </a:xfrm>
          <a:custGeom>
            <a:avLst/>
            <a:gdLst>
              <a:gd name="T0" fmla="*/ 2 w 21"/>
              <a:gd name="T1" fmla="*/ 0 h 6"/>
              <a:gd name="T2" fmla="*/ 0 w 21"/>
              <a:gd name="T3" fmla="*/ 1 h 6"/>
              <a:gd name="T4" fmla="*/ 2 w 21"/>
              <a:gd name="T5" fmla="*/ 3 h 6"/>
              <a:gd name="T6" fmla="*/ 17 w 21"/>
              <a:gd name="T7" fmla="*/ 6 h 6"/>
              <a:gd name="T8" fmla="*/ 18 w 21"/>
              <a:gd name="T9" fmla="*/ 6 h 6"/>
              <a:gd name="T10" fmla="*/ 20 w 21"/>
              <a:gd name="T11" fmla="*/ 5 h 6"/>
              <a:gd name="T12" fmla="*/ 18 w 21"/>
              <a:gd name="T13" fmla="*/ 3 h 6"/>
              <a:gd name="T14" fmla="*/ 3 w 21"/>
              <a:gd name="T15" fmla="*/ 0 h 6"/>
              <a:gd name="T16" fmla="*/ 2 w 21"/>
              <a:gd name="T17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1" h="6">
                <a:moveTo>
                  <a:pt x="2" y="0"/>
                </a:move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17" y="6"/>
                  <a:pt x="17" y="6"/>
                  <a:pt x="17" y="6"/>
                </a:cubicBezTo>
                <a:cubicBezTo>
                  <a:pt x="18" y="6"/>
                  <a:pt x="18" y="6"/>
                  <a:pt x="18" y="6"/>
                </a:cubicBezTo>
                <a:cubicBezTo>
                  <a:pt x="19" y="6"/>
                  <a:pt x="20" y="5"/>
                  <a:pt x="20" y="5"/>
                </a:cubicBezTo>
                <a:cubicBezTo>
                  <a:pt x="21" y="4"/>
                  <a:pt x="20" y="3"/>
                  <a:pt x="18" y="3"/>
                </a:cubicBezTo>
                <a:cubicBezTo>
                  <a:pt x="3" y="0"/>
                  <a:pt x="3" y="0"/>
                  <a:pt x="3" y="0"/>
                </a:cubicBezTo>
                <a:cubicBezTo>
                  <a:pt x="2" y="0"/>
                  <a:pt x="2" y="0"/>
                  <a:pt x="2" y="0"/>
                </a:cubicBezTo>
              </a:path>
            </a:pathLst>
          </a:custGeom>
          <a:solidFill>
            <a:srgbClr val="F5C3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7" name="Freeform 252"/>
          <p:cNvSpPr/>
          <p:nvPr/>
        </p:nvSpPr>
        <p:spPr bwMode="auto">
          <a:xfrm>
            <a:off x="8165096" y="4931525"/>
            <a:ext cx="30562" cy="8150"/>
          </a:xfrm>
          <a:custGeom>
            <a:avLst/>
            <a:gdLst>
              <a:gd name="T0" fmla="*/ 18 w 21"/>
              <a:gd name="T1" fmla="*/ 3 h 6"/>
              <a:gd name="T2" fmla="*/ 21 w 21"/>
              <a:gd name="T3" fmla="*/ 5 h 6"/>
              <a:gd name="T4" fmla="*/ 18 w 21"/>
              <a:gd name="T5" fmla="*/ 6 h 6"/>
              <a:gd name="T6" fmla="*/ 2 w 21"/>
              <a:gd name="T7" fmla="*/ 4 h 6"/>
              <a:gd name="T8" fmla="*/ 0 w 21"/>
              <a:gd name="T9" fmla="*/ 2 h 6"/>
              <a:gd name="T10" fmla="*/ 3 w 21"/>
              <a:gd name="T11" fmla="*/ 0 h 6"/>
              <a:gd name="T12" fmla="*/ 18 w 21"/>
              <a:gd name="T13" fmla="*/ 3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" h="6">
                <a:moveTo>
                  <a:pt x="18" y="3"/>
                </a:moveTo>
                <a:cubicBezTo>
                  <a:pt x="20" y="3"/>
                  <a:pt x="21" y="4"/>
                  <a:pt x="21" y="5"/>
                </a:cubicBezTo>
                <a:cubicBezTo>
                  <a:pt x="20" y="6"/>
                  <a:pt x="19" y="6"/>
                  <a:pt x="18" y="6"/>
                </a:cubicBezTo>
                <a:cubicBezTo>
                  <a:pt x="2" y="4"/>
                  <a:pt x="2" y="4"/>
                  <a:pt x="2" y="4"/>
                </a:cubicBezTo>
                <a:cubicBezTo>
                  <a:pt x="1" y="3"/>
                  <a:pt x="0" y="3"/>
                  <a:pt x="0" y="2"/>
                </a:cubicBezTo>
                <a:cubicBezTo>
                  <a:pt x="0" y="1"/>
                  <a:pt x="1" y="0"/>
                  <a:pt x="3" y="0"/>
                </a:cubicBezTo>
                <a:lnTo>
                  <a:pt x="18" y="3"/>
                </a:lnTo>
                <a:close/>
              </a:path>
            </a:pathLst>
          </a:custGeom>
          <a:solidFill>
            <a:srgbClr val="DD3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8" name="Freeform 253"/>
          <p:cNvSpPr/>
          <p:nvPr/>
        </p:nvSpPr>
        <p:spPr bwMode="auto">
          <a:xfrm>
            <a:off x="7871708" y="5049695"/>
            <a:ext cx="10187" cy="20374"/>
          </a:xfrm>
          <a:custGeom>
            <a:avLst/>
            <a:gdLst>
              <a:gd name="T0" fmla="*/ 4 w 7"/>
              <a:gd name="T1" fmla="*/ 0 h 14"/>
              <a:gd name="T2" fmla="*/ 2 w 7"/>
              <a:gd name="T3" fmla="*/ 1 h 14"/>
              <a:gd name="T4" fmla="*/ 0 w 7"/>
              <a:gd name="T5" fmla="*/ 11 h 14"/>
              <a:gd name="T6" fmla="*/ 2 w 7"/>
              <a:gd name="T7" fmla="*/ 14 h 14"/>
              <a:gd name="T8" fmla="*/ 3 w 7"/>
              <a:gd name="T9" fmla="*/ 14 h 14"/>
              <a:gd name="T10" fmla="*/ 5 w 7"/>
              <a:gd name="T11" fmla="*/ 12 h 14"/>
              <a:gd name="T12" fmla="*/ 7 w 7"/>
              <a:gd name="T13" fmla="*/ 2 h 14"/>
              <a:gd name="T14" fmla="*/ 5 w 7"/>
              <a:gd name="T15" fmla="*/ 0 h 14"/>
              <a:gd name="T16" fmla="*/ 4 w 7"/>
              <a:gd name="T17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" h="14">
                <a:moveTo>
                  <a:pt x="4" y="0"/>
                </a:moveTo>
                <a:cubicBezTo>
                  <a:pt x="3" y="0"/>
                  <a:pt x="2" y="1"/>
                  <a:pt x="2" y="1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12"/>
                  <a:pt x="1" y="13"/>
                  <a:pt x="2" y="14"/>
                </a:cubicBezTo>
                <a:cubicBezTo>
                  <a:pt x="2" y="14"/>
                  <a:pt x="3" y="14"/>
                  <a:pt x="3" y="14"/>
                </a:cubicBezTo>
                <a:cubicBezTo>
                  <a:pt x="4" y="14"/>
                  <a:pt x="5" y="13"/>
                  <a:pt x="5" y="12"/>
                </a:cubicBezTo>
                <a:cubicBezTo>
                  <a:pt x="7" y="2"/>
                  <a:pt x="7" y="2"/>
                  <a:pt x="7" y="2"/>
                </a:cubicBezTo>
                <a:cubicBezTo>
                  <a:pt x="7" y="1"/>
                  <a:pt x="6" y="0"/>
                  <a:pt x="5" y="0"/>
                </a:cubicBezTo>
                <a:cubicBezTo>
                  <a:pt x="5" y="0"/>
                  <a:pt x="5" y="0"/>
                  <a:pt x="4" y="0"/>
                </a:cubicBezTo>
              </a:path>
            </a:pathLst>
          </a:custGeom>
          <a:solidFill>
            <a:srgbClr val="F5C3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9" name="Freeform 254"/>
          <p:cNvSpPr/>
          <p:nvPr/>
        </p:nvSpPr>
        <p:spPr bwMode="auto">
          <a:xfrm>
            <a:off x="7871708" y="5049695"/>
            <a:ext cx="10187" cy="20374"/>
          </a:xfrm>
          <a:custGeom>
            <a:avLst/>
            <a:gdLst>
              <a:gd name="T0" fmla="*/ 5 w 7"/>
              <a:gd name="T1" fmla="*/ 0 h 14"/>
              <a:gd name="T2" fmla="*/ 7 w 7"/>
              <a:gd name="T3" fmla="*/ 3 h 14"/>
              <a:gd name="T4" fmla="*/ 5 w 7"/>
              <a:gd name="T5" fmla="*/ 13 h 14"/>
              <a:gd name="T6" fmla="*/ 2 w 7"/>
              <a:gd name="T7" fmla="*/ 14 h 14"/>
              <a:gd name="T8" fmla="*/ 0 w 7"/>
              <a:gd name="T9" fmla="*/ 12 h 14"/>
              <a:gd name="T10" fmla="*/ 2 w 7"/>
              <a:gd name="T11" fmla="*/ 2 h 14"/>
              <a:gd name="T12" fmla="*/ 5 w 7"/>
              <a:gd name="T13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" h="14">
                <a:moveTo>
                  <a:pt x="5" y="0"/>
                </a:moveTo>
                <a:cubicBezTo>
                  <a:pt x="6" y="1"/>
                  <a:pt x="7" y="2"/>
                  <a:pt x="7" y="3"/>
                </a:cubicBezTo>
                <a:cubicBezTo>
                  <a:pt x="5" y="13"/>
                  <a:pt x="5" y="13"/>
                  <a:pt x="5" y="13"/>
                </a:cubicBezTo>
                <a:cubicBezTo>
                  <a:pt x="5" y="14"/>
                  <a:pt x="4" y="14"/>
                  <a:pt x="2" y="14"/>
                </a:cubicBezTo>
                <a:cubicBezTo>
                  <a:pt x="1" y="14"/>
                  <a:pt x="0" y="13"/>
                  <a:pt x="0" y="12"/>
                </a:cubicBezTo>
                <a:cubicBezTo>
                  <a:pt x="2" y="2"/>
                  <a:pt x="2" y="2"/>
                  <a:pt x="2" y="2"/>
                </a:cubicBezTo>
                <a:cubicBezTo>
                  <a:pt x="2" y="1"/>
                  <a:pt x="3" y="0"/>
                  <a:pt x="5" y="0"/>
                </a:cubicBezTo>
                <a:close/>
              </a:path>
            </a:pathLst>
          </a:custGeom>
          <a:solidFill>
            <a:srgbClr val="DD3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0" name="Freeform 255"/>
          <p:cNvSpPr/>
          <p:nvPr/>
        </p:nvSpPr>
        <p:spPr bwMode="auto">
          <a:xfrm>
            <a:off x="7678152" y="4768531"/>
            <a:ext cx="26486" cy="16299"/>
          </a:xfrm>
          <a:custGeom>
            <a:avLst/>
            <a:gdLst>
              <a:gd name="T0" fmla="*/ 2 w 18"/>
              <a:gd name="T1" fmla="*/ 0 h 11"/>
              <a:gd name="T2" fmla="*/ 0 w 18"/>
              <a:gd name="T3" fmla="*/ 0 h 11"/>
              <a:gd name="T4" fmla="*/ 1 w 18"/>
              <a:gd name="T5" fmla="*/ 3 h 11"/>
              <a:gd name="T6" fmla="*/ 13 w 18"/>
              <a:gd name="T7" fmla="*/ 10 h 11"/>
              <a:gd name="T8" fmla="*/ 15 w 18"/>
              <a:gd name="T9" fmla="*/ 11 h 11"/>
              <a:gd name="T10" fmla="*/ 17 w 18"/>
              <a:gd name="T11" fmla="*/ 10 h 11"/>
              <a:gd name="T12" fmla="*/ 16 w 18"/>
              <a:gd name="T13" fmla="*/ 8 h 11"/>
              <a:gd name="T14" fmla="*/ 4 w 18"/>
              <a:gd name="T15" fmla="*/ 0 h 11"/>
              <a:gd name="T16" fmla="*/ 2 w 18"/>
              <a:gd name="T17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" h="11">
                <a:moveTo>
                  <a:pt x="2" y="0"/>
                </a:moveTo>
                <a:cubicBezTo>
                  <a:pt x="1" y="0"/>
                  <a:pt x="1" y="0"/>
                  <a:pt x="0" y="0"/>
                </a:cubicBezTo>
                <a:cubicBezTo>
                  <a:pt x="0" y="1"/>
                  <a:pt x="0" y="2"/>
                  <a:pt x="1" y="3"/>
                </a:cubicBezTo>
                <a:cubicBezTo>
                  <a:pt x="13" y="10"/>
                  <a:pt x="13" y="10"/>
                  <a:pt x="13" y="10"/>
                </a:cubicBezTo>
                <a:cubicBezTo>
                  <a:pt x="14" y="10"/>
                  <a:pt x="15" y="11"/>
                  <a:pt x="15" y="11"/>
                </a:cubicBezTo>
                <a:cubicBezTo>
                  <a:pt x="16" y="11"/>
                  <a:pt x="17" y="10"/>
                  <a:pt x="17" y="10"/>
                </a:cubicBezTo>
                <a:cubicBezTo>
                  <a:pt x="18" y="9"/>
                  <a:pt x="18" y="8"/>
                  <a:pt x="16" y="8"/>
                </a:cubicBezTo>
                <a:cubicBezTo>
                  <a:pt x="4" y="0"/>
                  <a:pt x="4" y="0"/>
                  <a:pt x="4" y="0"/>
                </a:cubicBezTo>
                <a:cubicBezTo>
                  <a:pt x="3" y="0"/>
                  <a:pt x="3" y="0"/>
                  <a:pt x="2" y="0"/>
                </a:cubicBezTo>
              </a:path>
            </a:pathLst>
          </a:custGeom>
          <a:solidFill>
            <a:srgbClr val="F5C3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1" name="Freeform 256"/>
          <p:cNvSpPr/>
          <p:nvPr/>
        </p:nvSpPr>
        <p:spPr bwMode="auto">
          <a:xfrm>
            <a:off x="7676115" y="4768531"/>
            <a:ext cx="26486" cy="14262"/>
          </a:xfrm>
          <a:custGeom>
            <a:avLst/>
            <a:gdLst>
              <a:gd name="T0" fmla="*/ 17 w 18"/>
              <a:gd name="T1" fmla="*/ 8 h 11"/>
              <a:gd name="T2" fmla="*/ 18 w 18"/>
              <a:gd name="T3" fmla="*/ 11 h 11"/>
              <a:gd name="T4" fmla="*/ 14 w 18"/>
              <a:gd name="T5" fmla="*/ 11 h 11"/>
              <a:gd name="T6" fmla="*/ 2 w 18"/>
              <a:gd name="T7" fmla="*/ 4 h 11"/>
              <a:gd name="T8" fmla="*/ 1 w 18"/>
              <a:gd name="T9" fmla="*/ 1 h 11"/>
              <a:gd name="T10" fmla="*/ 5 w 18"/>
              <a:gd name="T11" fmla="*/ 1 h 11"/>
              <a:gd name="T12" fmla="*/ 17 w 18"/>
              <a:gd name="T13" fmla="*/ 8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8" h="11">
                <a:moveTo>
                  <a:pt x="17" y="8"/>
                </a:moveTo>
                <a:cubicBezTo>
                  <a:pt x="18" y="9"/>
                  <a:pt x="18" y="10"/>
                  <a:pt x="18" y="11"/>
                </a:cubicBezTo>
                <a:cubicBezTo>
                  <a:pt x="17" y="11"/>
                  <a:pt x="15" y="11"/>
                  <a:pt x="14" y="11"/>
                </a:cubicBezTo>
                <a:cubicBezTo>
                  <a:pt x="2" y="4"/>
                  <a:pt x="2" y="4"/>
                  <a:pt x="2" y="4"/>
                </a:cubicBezTo>
                <a:cubicBezTo>
                  <a:pt x="0" y="3"/>
                  <a:pt x="0" y="2"/>
                  <a:pt x="1" y="1"/>
                </a:cubicBezTo>
                <a:cubicBezTo>
                  <a:pt x="2" y="0"/>
                  <a:pt x="3" y="0"/>
                  <a:pt x="5" y="1"/>
                </a:cubicBezTo>
                <a:lnTo>
                  <a:pt x="17" y="8"/>
                </a:lnTo>
                <a:close/>
              </a:path>
            </a:pathLst>
          </a:custGeom>
          <a:solidFill>
            <a:srgbClr val="DD3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2" name="Freeform 257"/>
          <p:cNvSpPr/>
          <p:nvPr/>
        </p:nvSpPr>
        <p:spPr bwMode="auto">
          <a:xfrm>
            <a:off x="8048963" y="4764457"/>
            <a:ext cx="20374" cy="14262"/>
          </a:xfrm>
          <a:custGeom>
            <a:avLst/>
            <a:gdLst>
              <a:gd name="T0" fmla="*/ 11 w 14"/>
              <a:gd name="T1" fmla="*/ 0 h 10"/>
              <a:gd name="T2" fmla="*/ 9 w 14"/>
              <a:gd name="T3" fmla="*/ 0 h 10"/>
              <a:gd name="T4" fmla="*/ 0 w 14"/>
              <a:gd name="T5" fmla="*/ 7 h 10"/>
              <a:gd name="T6" fmla="*/ 1 w 14"/>
              <a:gd name="T7" fmla="*/ 10 h 10"/>
              <a:gd name="T8" fmla="*/ 3 w 14"/>
              <a:gd name="T9" fmla="*/ 10 h 10"/>
              <a:gd name="T10" fmla="*/ 5 w 14"/>
              <a:gd name="T11" fmla="*/ 10 h 10"/>
              <a:gd name="T12" fmla="*/ 13 w 14"/>
              <a:gd name="T13" fmla="*/ 2 h 10"/>
              <a:gd name="T14" fmla="*/ 13 w 14"/>
              <a:gd name="T15" fmla="*/ 0 h 10"/>
              <a:gd name="T16" fmla="*/ 11 w 14"/>
              <a:gd name="T17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" h="10">
                <a:moveTo>
                  <a:pt x="11" y="0"/>
                </a:moveTo>
                <a:cubicBezTo>
                  <a:pt x="10" y="0"/>
                  <a:pt x="9" y="0"/>
                  <a:pt x="9" y="0"/>
                </a:cubicBezTo>
                <a:cubicBezTo>
                  <a:pt x="0" y="7"/>
                  <a:pt x="0" y="7"/>
                  <a:pt x="0" y="7"/>
                </a:cubicBezTo>
                <a:cubicBezTo>
                  <a:pt x="0" y="8"/>
                  <a:pt x="0" y="9"/>
                  <a:pt x="1" y="10"/>
                </a:cubicBezTo>
                <a:cubicBezTo>
                  <a:pt x="2" y="10"/>
                  <a:pt x="2" y="10"/>
                  <a:pt x="3" y="10"/>
                </a:cubicBezTo>
                <a:cubicBezTo>
                  <a:pt x="4" y="10"/>
                  <a:pt x="4" y="10"/>
                  <a:pt x="5" y="10"/>
                </a:cubicBezTo>
                <a:cubicBezTo>
                  <a:pt x="13" y="2"/>
                  <a:pt x="13" y="2"/>
                  <a:pt x="13" y="2"/>
                </a:cubicBezTo>
                <a:cubicBezTo>
                  <a:pt x="14" y="2"/>
                  <a:pt x="14" y="1"/>
                  <a:pt x="13" y="0"/>
                </a:cubicBezTo>
                <a:cubicBezTo>
                  <a:pt x="12" y="0"/>
                  <a:pt x="11" y="0"/>
                  <a:pt x="11" y="0"/>
                </a:cubicBezTo>
              </a:path>
            </a:pathLst>
          </a:custGeom>
          <a:solidFill>
            <a:srgbClr val="F5C3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3" name="Freeform 258"/>
          <p:cNvSpPr/>
          <p:nvPr/>
        </p:nvSpPr>
        <p:spPr bwMode="auto">
          <a:xfrm>
            <a:off x="8048963" y="4764457"/>
            <a:ext cx="22412" cy="14262"/>
          </a:xfrm>
          <a:custGeom>
            <a:avLst/>
            <a:gdLst>
              <a:gd name="T0" fmla="*/ 13 w 15"/>
              <a:gd name="T1" fmla="*/ 1 h 11"/>
              <a:gd name="T2" fmla="*/ 14 w 15"/>
              <a:gd name="T3" fmla="*/ 3 h 11"/>
              <a:gd name="T4" fmla="*/ 5 w 15"/>
              <a:gd name="T5" fmla="*/ 10 h 11"/>
              <a:gd name="T6" fmla="*/ 2 w 15"/>
              <a:gd name="T7" fmla="*/ 10 h 11"/>
              <a:gd name="T8" fmla="*/ 2 w 15"/>
              <a:gd name="T9" fmla="*/ 10 h 11"/>
              <a:gd name="T10" fmla="*/ 1 w 15"/>
              <a:gd name="T11" fmla="*/ 8 h 11"/>
              <a:gd name="T12" fmla="*/ 9 w 15"/>
              <a:gd name="T13" fmla="*/ 1 h 11"/>
              <a:gd name="T14" fmla="*/ 13 w 15"/>
              <a:gd name="T15" fmla="*/ 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5" h="11">
                <a:moveTo>
                  <a:pt x="13" y="1"/>
                </a:moveTo>
                <a:cubicBezTo>
                  <a:pt x="14" y="1"/>
                  <a:pt x="15" y="2"/>
                  <a:pt x="14" y="3"/>
                </a:cubicBezTo>
                <a:cubicBezTo>
                  <a:pt x="5" y="10"/>
                  <a:pt x="5" y="10"/>
                  <a:pt x="5" y="10"/>
                </a:cubicBezTo>
                <a:cubicBezTo>
                  <a:pt x="5" y="11"/>
                  <a:pt x="3" y="11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0" y="9"/>
                  <a:pt x="0" y="8"/>
                  <a:pt x="1" y="8"/>
                </a:cubicBezTo>
                <a:cubicBezTo>
                  <a:pt x="9" y="1"/>
                  <a:pt x="9" y="1"/>
                  <a:pt x="9" y="1"/>
                </a:cubicBezTo>
                <a:cubicBezTo>
                  <a:pt x="10" y="0"/>
                  <a:pt x="11" y="0"/>
                  <a:pt x="13" y="1"/>
                </a:cubicBezTo>
                <a:close/>
              </a:path>
            </a:pathLst>
          </a:custGeom>
          <a:solidFill>
            <a:srgbClr val="DD3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4" name="Freeform 259"/>
          <p:cNvSpPr/>
          <p:nvPr/>
        </p:nvSpPr>
        <p:spPr bwMode="auto">
          <a:xfrm>
            <a:off x="8118236" y="5000797"/>
            <a:ext cx="28523" cy="12224"/>
          </a:xfrm>
          <a:custGeom>
            <a:avLst/>
            <a:gdLst>
              <a:gd name="T0" fmla="*/ 3 w 19"/>
              <a:gd name="T1" fmla="*/ 0 h 10"/>
              <a:gd name="T2" fmla="*/ 1 w 19"/>
              <a:gd name="T3" fmla="*/ 1 h 10"/>
              <a:gd name="T4" fmla="*/ 2 w 19"/>
              <a:gd name="T5" fmla="*/ 3 h 10"/>
              <a:gd name="T6" fmla="*/ 15 w 19"/>
              <a:gd name="T7" fmla="*/ 10 h 10"/>
              <a:gd name="T8" fmla="*/ 17 w 19"/>
              <a:gd name="T9" fmla="*/ 10 h 10"/>
              <a:gd name="T10" fmla="*/ 18 w 19"/>
              <a:gd name="T11" fmla="*/ 10 h 10"/>
              <a:gd name="T12" fmla="*/ 18 w 19"/>
              <a:gd name="T13" fmla="*/ 7 h 10"/>
              <a:gd name="T14" fmla="*/ 5 w 19"/>
              <a:gd name="T15" fmla="*/ 1 h 10"/>
              <a:gd name="T16" fmla="*/ 3 w 19"/>
              <a:gd name="T17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" h="10">
                <a:moveTo>
                  <a:pt x="3" y="0"/>
                </a:moveTo>
                <a:cubicBezTo>
                  <a:pt x="2" y="0"/>
                  <a:pt x="2" y="0"/>
                  <a:pt x="1" y="1"/>
                </a:cubicBezTo>
                <a:cubicBezTo>
                  <a:pt x="0" y="1"/>
                  <a:pt x="1" y="3"/>
                  <a:pt x="2" y="3"/>
                </a:cubicBezTo>
                <a:cubicBezTo>
                  <a:pt x="15" y="10"/>
                  <a:pt x="15" y="10"/>
                  <a:pt x="15" y="10"/>
                </a:cubicBezTo>
                <a:cubicBezTo>
                  <a:pt x="15" y="10"/>
                  <a:pt x="16" y="10"/>
                  <a:pt x="17" y="10"/>
                </a:cubicBezTo>
                <a:cubicBezTo>
                  <a:pt x="17" y="10"/>
                  <a:pt x="18" y="10"/>
                  <a:pt x="18" y="10"/>
                </a:cubicBezTo>
                <a:cubicBezTo>
                  <a:pt x="19" y="9"/>
                  <a:pt x="19" y="8"/>
                  <a:pt x="18" y="7"/>
                </a:cubicBezTo>
                <a:cubicBezTo>
                  <a:pt x="5" y="1"/>
                  <a:pt x="5" y="1"/>
                  <a:pt x="5" y="1"/>
                </a:cubicBezTo>
                <a:cubicBezTo>
                  <a:pt x="4" y="0"/>
                  <a:pt x="4" y="0"/>
                  <a:pt x="3" y="0"/>
                </a:cubicBezTo>
              </a:path>
            </a:pathLst>
          </a:custGeom>
          <a:solidFill>
            <a:srgbClr val="F5C3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5" name="Freeform 260"/>
          <p:cNvSpPr/>
          <p:nvPr/>
        </p:nvSpPr>
        <p:spPr bwMode="auto">
          <a:xfrm>
            <a:off x="8120273" y="5000797"/>
            <a:ext cx="26486" cy="14262"/>
          </a:xfrm>
          <a:custGeom>
            <a:avLst/>
            <a:gdLst>
              <a:gd name="T0" fmla="*/ 18 w 19"/>
              <a:gd name="T1" fmla="*/ 8 h 11"/>
              <a:gd name="T2" fmla="*/ 18 w 19"/>
              <a:gd name="T3" fmla="*/ 10 h 11"/>
              <a:gd name="T4" fmla="*/ 15 w 19"/>
              <a:gd name="T5" fmla="*/ 10 h 11"/>
              <a:gd name="T6" fmla="*/ 2 w 19"/>
              <a:gd name="T7" fmla="*/ 4 h 11"/>
              <a:gd name="T8" fmla="*/ 1 w 19"/>
              <a:gd name="T9" fmla="*/ 1 h 11"/>
              <a:gd name="T10" fmla="*/ 5 w 19"/>
              <a:gd name="T11" fmla="*/ 1 h 11"/>
              <a:gd name="T12" fmla="*/ 18 w 19"/>
              <a:gd name="T13" fmla="*/ 8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9" h="11">
                <a:moveTo>
                  <a:pt x="18" y="8"/>
                </a:moveTo>
                <a:cubicBezTo>
                  <a:pt x="19" y="8"/>
                  <a:pt x="19" y="9"/>
                  <a:pt x="18" y="10"/>
                </a:cubicBezTo>
                <a:cubicBezTo>
                  <a:pt x="18" y="11"/>
                  <a:pt x="16" y="11"/>
                  <a:pt x="15" y="10"/>
                </a:cubicBezTo>
                <a:cubicBezTo>
                  <a:pt x="2" y="4"/>
                  <a:pt x="2" y="4"/>
                  <a:pt x="2" y="4"/>
                </a:cubicBezTo>
                <a:cubicBezTo>
                  <a:pt x="1" y="3"/>
                  <a:pt x="0" y="2"/>
                  <a:pt x="1" y="1"/>
                </a:cubicBezTo>
                <a:cubicBezTo>
                  <a:pt x="2" y="0"/>
                  <a:pt x="4" y="0"/>
                  <a:pt x="5" y="1"/>
                </a:cubicBezTo>
                <a:lnTo>
                  <a:pt x="18" y="8"/>
                </a:lnTo>
                <a:close/>
              </a:path>
            </a:pathLst>
          </a:custGeom>
          <a:solidFill>
            <a:srgbClr val="DD3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6" name="Freeform 261"/>
          <p:cNvSpPr/>
          <p:nvPr/>
        </p:nvSpPr>
        <p:spPr bwMode="auto">
          <a:xfrm>
            <a:off x="7745388" y="5013022"/>
            <a:ext cx="20374" cy="14262"/>
          </a:xfrm>
          <a:custGeom>
            <a:avLst/>
            <a:gdLst>
              <a:gd name="T0" fmla="*/ 12 w 15"/>
              <a:gd name="T1" fmla="*/ 0 h 11"/>
              <a:gd name="T2" fmla="*/ 10 w 15"/>
              <a:gd name="T3" fmla="*/ 0 h 11"/>
              <a:gd name="T4" fmla="*/ 1 w 15"/>
              <a:gd name="T5" fmla="*/ 8 h 11"/>
              <a:gd name="T6" fmla="*/ 2 w 15"/>
              <a:gd name="T7" fmla="*/ 10 h 11"/>
              <a:gd name="T8" fmla="*/ 4 w 15"/>
              <a:gd name="T9" fmla="*/ 11 h 11"/>
              <a:gd name="T10" fmla="*/ 5 w 15"/>
              <a:gd name="T11" fmla="*/ 10 h 11"/>
              <a:gd name="T12" fmla="*/ 14 w 15"/>
              <a:gd name="T13" fmla="*/ 3 h 11"/>
              <a:gd name="T14" fmla="*/ 14 w 15"/>
              <a:gd name="T15" fmla="*/ 0 h 11"/>
              <a:gd name="T16" fmla="*/ 12 w 15"/>
              <a:gd name="T17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" h="11">
                <a:moveTo>
                  <a:pt x="12" y="0"/>
                </a:moveTo>
                <a:cubicBezTo>
                  <a:pt x="11" y="0"/>
                  <a:pt x="10" y="0"/>
                  <a:pt x="10" y="0"/>
                </a:cubicBezTo>
                <a:cubicBezTo>
                  <a:pt x="1" y="8"/>
                  <a:pt x="1" y="8"/>
                  <a:pt x="1" y="8"/>
                </a:cubicBezTo>
                <a:cubicBezTo>
                  <a:pt x="0" y="9"/>
                  <a:pt x="1" y="10"/>
                  <a:pt x="2" y="10"/>
                </a:cubicBezTo>
                <a:cubicBezTo>
                  <a:pt x="2" y="11"/>
                  <a:pt x="3" y="11"/>
                  <a:pt x="4" y="11"/>
                </a:cubicBezTo>
                <a:cubicBezTo>
                  <a:pt x="4" y="11"/>
                  <a:pt x="5" y="11"/>
                  <a:pt x="5" y="10"/>
                </a:cubicBezTo>
                <a:cubicBezTo>
                  <a:pt x="14" y="3"/>
                  <a:pt x="14" y="3"/>
                  <a:pt x="14" y="3"/>
                </a:cubicBezTo>
                <a:cubicBezTo>
                  <a:pt x="15" y="2"/>
                  <a:pt x="15" y="1"/>
                  <a:pt x="14" y="0"/>
                </a:cubicBezTo>
                <a:cubicBezTo>
                  <a:pt x="13" y="0"/>
                  <a:pt x="13" y="0"/>
                  <a:pt x="12" y="0"/>
                </a:cubicBezTo>
              </a:path>
            </a:pathLst>
          </a:custGeom>
          <a:solidFill>
            <a:srgbClr val="F5C3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7" name="Freeform 262"/>
          <p:cNvSpPr/>
          <p:nvPr/>
        </p:nvSpPr>
        <p:spPr bwMode="auto">
          <a:xfrm>
            <a:off x="7745388" y="5013022"/>
            <a:ext cx="20374" cy="14262"/>
          </a:xfrm>
          <a:custGeom>
            <a:avLst/>
            <a:gdLst>
              <a:gd name="T0" fmla="*/ 13 w 15"/>
              <a:gd name="T1" fmla="*/ 0 h 11"/>
              <a:gd name="T2" fmla="*/ 14 w 15"/>
              <a:gd name="T3" fmla="*/ 3 h 11"/>
              <a:gd name="T4" fmla="*/ 5 w 15"/>
              <a:gd name="T5" fmla="*/ 11 h 11"/>
              <a:gd name="T6" fmla="*/ 1 w 15"/>
              <a:gd name="T7" fmla="*/ 11 h 11"/>
              <a:gd name="T8" fmla="*/ 1 w 15"/>
              <a:gd name="T9" fmla="*/ 8 h 11"/>
              <a:gd name="T10" fmla="*/ 10 w 15"/>
              <a:gd name="T11" fmla="*/ 1 h 11"/>
              <a:gd name="T12" fmla="*/ 13 w 15"/>
              <a:gd name="T13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" h="11">
                <a:moveTo>
                  <a:pt x="13" y="0"/>
                </a:moveTo>
                <a:cubicBezTo>
                  <a:pt x="15" y="1"/>
                  <a:pt x="15" y="2"/>
                  <a:pt x="14" y="3"/>
                </a:cubicBezTo>
                <a:cubicBezTo>
                  <a:pt x="5" y="11"/>
                  <a:pt x="5" y="11"/>
                  <a:pt x="5" y="11"/>
                </a:cubicBezTo>
                <a:cubicBezTo>
                  <a:pt x="4" y="11"/>
                  <a:pt x="3" y="11"/>
                  <a:pt x="1" y="11"/>
                </a:cubicBezTo>
                <a:cubicBezTo>
                  <a:pt x="0" y="10"/>
                  <a:pt x="0" y="9"/>
                  <a:pt x="1" y="8"/>
                </a:cubicBezTo>
                <a:cubicBezTo>
                  <a:pt x="10" y="1"/>
                  <a:pt x="10" y="1"/>
                  <a:pt x="10" y="1"/>
                </a:cubicBezTo>
                <a:cubicBezTo>
                  <a:pt x="11" y="0"/>
                  <a:pt x="12" y="0"/>
                  <a:pt x="13" y="0"/>
                </a:cubicBezTo>
                <a:close/>
              </a:path>
            </a:pathLst>
          </a:custGeom>
          <a:solidFill>
            <a:srgbClr val="DD3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8" name="Freeform 263"/>
          <p:cNvSpPr/>
          <p:nvPr/>
        </p:nvSpPr>
        <p:spPr bwMode="auto">
          <a:xfrm>
            <a:off x="7612955" y="2117843"/>
            <a:ext cx="1377298" cy="2834056"/>
          </a:xfrm>
          <a:custGeom>
            <a:avLst/>
            <a:gdLst>
              <a:gd name="T0" fmla="*/ 319 w 944"/>
              <a:gd name="T1" fmla="*/ 2027 h 2027"/>
              <a:gd name="T2" fmla="*/ 850 w 944"/>
              <a:gd name="T3" fmla="*/ 192 h 2027"/>
              <a:gd name="T4" fmla="*/ 944 w 944"/>
              <a:gd name="T5" fmla="*/ 286 h 2027"/>
              <a:gd name="T6" fmla="*/ 915 w 944"/>
              <a:gd name="T7" fmla="*/ 0 h 2027"/>
              <a:gd name="T8" fmla="*/ 628 w 944"/>
              <a:gd name="T9" fmla="*/ 31 h 2027"/>
              <a:gd name="T10" fmla="*/ 736 w 944"/>
              <a:gd name="T11" fmla="*/ 135 h 2027"/>
              <a:gd name="T12" fmla="*/ 131 w 944"/>
              <a:gd name="T13" fmla="*/ 1961 h 2027"/>
              <a:gd name="T14" fmla="*/ 319 w 944"/>
              <a:gd name="T15" fmla="*/ 2027 h 20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44" h="2027">
                <a:moveTo>
                  <a:pt x="319" y="2027"/>
                </a:moveTo>
                <a:cubicBezTo>
                  <a:pt x="319" y="2027"/>
                  <a:pt x="84" y="1139"/>
                  <a:pt x="850" y="192"/>
                </a:cubicBezTo>
                <a:cubicBezTo>
                  <a:pt x="944" y="286"/>
                  <a:pt x="944" y="286"/>
                  <a:pt x="944" y="286"/>
                </a:cubicBezTo>
                <a:cubicBezTo>
                  <a:pt x="915" y="0"/>
                  <a:pt x="915" y="0"/>
                  <a:pt x="915" y="0"/>
                </a:cubicBezTo>
                <a:cubicBezTo>
                  <a:pt x="628" y="31"/>
                  <a:pt x="628" y="31"/>
                  <a:pt x="628" y="31"/>
                </a:cubicBezTo>
                <a:cubicBezTo>
                  <a:pt x="736" y="135"/>
                  <a:pt x="736" y="135"/>
                  <a:pt x="736" y="135"/>
                </a:cubicBezTo>
                <a:cubicBezTo>
                  <a:pt x="736" y="135"/>
                  <a:pt x="0" y="951"/>
                  <a:pt x="131" y="1961"/>
                </a:cubicBezTo>
                <a:lnTo>
                  <a:pt x="319" y="202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9" name="Freeform 264"/>
          <p:cNvSpPr/>
          <p:nvPr/>
        </p:nvSpPr>
        <p:spPr bwMode="auto">
          <a:xfrm>
            <a:off x="8925055" y="2117843"/>
            <a:ext cx="65198" cy="399335"/>
          </a:xfrm>
          <a:custGeom>
            <a:avLst/>
            <a:gdLst>
              <a:gd name="T0" fmla="*/ 20 w 32"/>
              <a:gd name="T1" fmla="*/ 185 h 196"/>
              <a:gd name="T2" fmla="*/ 32 w 32"/>
              <a:gd name="T3" fmla="*/ 196 h 196"/>
              <a:gd name="T4" fmla="*/ 11 w 32"/>
              <a:gd name="T5" fmla="*/ 0 h 196"/>
              <a:gd name="T6" fmla="*/ 0 w 32"/>
              <a:gd name="T7" fmla="*/ 0 h 196"/>
              <a:gd name="T8" fmla="*/ 20 w 32"/>
              <a:gd name="T9" fmla="*/ 185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" h="196">
                <a:moveTo>
                  <a:pt x="20" y="185"/>
                </a:moveTo>
                <a:lnTo>
                  <a:pt x="32" y="196"/>
                </a:lnTo>
                <a:lnTo>
                  <a:pt x="11" y="0"/>
                </a:lnTo>
                <a:lnTo>
                  <a:pt x="0" y="0"/>
                </a:lnTo>
                <a:lnTo>
                  <a:pt x="20" y="185"/>
                </a:lnTo>
                <a:close/>
              </a:path>
            </a:pathLst>
          </a:custGeom>
          <a:solidFill>
            <a:srgbClr val="DD3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0" name="Freeform 265"/>
          <p:cNvSpPr/>
          <p:nvPr/>
        </p:nvSpPr>
        <p:spPr bwMode="auto">
          <a:xfrm>
            <a:off x="7712789" y="2368447"/>
            <a:ext cx="1136882" cy="2567153"/>
          </a:xfrm>
          <a:custGeom>
            <a:avLst/>
            <a:gdLst>
              <a:gd name="T0" fmla="*/ 780 w 780"/>
              <a:gd name="T1" fmla="*/ 15 h 1835"/>
              <a:gd name="T2" fmla="*/ 766 w 780"/>
              <a:gd name="T3" fmla="*/ 0 h 1835"/>
              <a:gd name="T4" fmla="*/ 235 w 780"/>
              <a:gd name="T5" fmla="*/ 1835 h 1835"/>
              <a:gd name="T6" fmla="*/ 249 w 780"/>
              <a:gd name="T7" fmla="*/ 1835 h 1835"/>
              <a:gd name="T8" fmla="*/ 780 w 780"/>
              <a:gd name="T9" fmla="*/ 15 h 18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80" h="1835">
                <a:moveTo>
                  <a:pt x="780" y="15"/>
                </a:moveTo>
                <a:cubicBezTo>
                  <a:pt x="766" y="0"/>
                  <a:pt x="766" y="0"/>
                  <a:pt x="766" y="0"/>
                </a:cubicBezTo>
                <a:cubicBezTo>
                  <a:pt x="0" y="947"/>
                  <a:pt x="235" y="1835"/>
                  <a:pt x="235" y="1835"/>
                </a:cubicBezTo>
                <a:cubicBezTo>
                  <a:pt x="249" y="1835"/>
                  <a:pt x="249" y="1835"/>
                  <a:pt x="249" y="1835"/>
                </a:cubicBezTo>
                <a:cubicBezTo>
                  <a:pt x="249" y="1835"/>
                  <a:pt x="17" y="960"/>
                  <a:pt x="780" y="15"/>
                </a:cubicBezTo>
                <a:close/>
              </a:path>
            </a:pathLst>
          </a:custGeom>
          <a:solidFill>
            <a:srgbClr val="DD3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1" name="Freeform 266"/>
          <p:cNvSpPr/>
          <p:nvPr/>
        </p:nvSpPr>
        <p:spPr bwMode="auto">
          <a:xfrm>
            <a:off x="7533495" y="4299924"/>
            <a:ext cx="289314" cy="232266"/>
          </a:xfrm>
          <a:custGeom>
            <a:avLst/>
            <a:gdLst>
              <a:gd name="T0" fmla="*/ 150 w 198"/>
              <a:gd name="T1" fmla="*/ 161 h 166"/>
              <a:gd name="T2" fmla="*/ 147 w 198"/>
              <a:gd name="T3" fmla="*/ 139 h 166"/>
              <a:gd name="T4" fmla="*/ 169 w 198"/>
              <a:gd name="T5" fmla="*/ 82 h 166"/>
              <a:gd name="T6" fmla="*/ 160 w 198"/>
              <a:gd name="T7" fmla="*/ 45 h 166"/>
              <a:gd name="T8" fmla="*/ 141 w 198"/>
              <a:gd name="T9" fmla="*/ 31 h 166"/>
              <a:gd name="T10" fmla="*/ 132 w 198"/>
              <a:gd name="T11" fmla="*/ 33 h 166"/>
              <a:gd name="T12" fmla="*/ 123 w 198"/>
              <a:gd name="T13" fmla="*/ 42 h 166"/>
              <a:gd name="T14" fmla="*/ 109 w 198"/>
              <a:gd name="T15" fmla="*/ 83 h 166"/>
              <a:gd name="T16" fmla="*/ 109 w 198"/>
              <a:gd name="T17" fmla="*/ 83 h 166"/>
              <a:gd name="T18" fmla="*/ 98 w 198"/>
              <a:gd name="T19" fmla="*/ 122 h 166"/>
              <a:gd name="T20" fmla="*/ 77 w 198"/>
              <a:gd name="T21" fmla="*/ 151 h 166"/>
              <a:gd name="T22" fmla="*/ 55 w 198"/>
              <a:gd name="T23" fmla="*/ 158 h 166"/>
              <a:gd name="T24" fmla="*/ 14 w 198"/>
              <a:gd name="T25" fmla="*/ 132 h 166"/>
              <a:gd name="T26" fmla="*/ 0 w 198"/>
              <a:gd name="T27" fmla="*/ 76 h 166"/>
              <a:gd name="T28" fmla="*/ 25 w 198"/>
              <a:gd name="T29" fmla="*/ 9 h 166"/>
              <a:gd name="T30" fmla="*/ 44 w 198"/>
              <a:gd name="T31" fmla="*/ 6 h 166"/>
              <a:gd name="T32" fmla="*/ 47 w 198"/>
              <a:gd name="T33" fmla="*/ 28 h 166"/>
              <a:gd name="T34" fmla="*/ 28 w 198"/>
              <a:gd name="T35" fmla="*/ 78 h 166"/>
              <a:gd name="T36" fmla="*/ 37 w 198"/>
              <a:gd name="T37" fmla="*/ 113 h 166"/>
              <a:gd name="T38" fmla="*/ 54 w 198"/>
              <a:gd name="T39" fmla="*/ 125 h 166"/>
              <a:gd name="T40" fmla="*/ 62 w 198"/>
              <a:gd name="T41" fmla="*/ 123 h 166"/>
              <a:gd name="T42" fmla="*/ 69 w 198"/>
              <a:gd name="T43" fmla="*/ 115 h 166"/>
              <a:gd name="T44" fmla="*/ 82 w 198"/>
              <a:gd name="T45" fmla="*/ 77 h 166"/>
              <a:gd name="T46" fmla="*/ 82 w 198"/>
              <a:gd name="T47" fmla="*/ 76 h 166"/>
              <a:gd name="T48" fmla="*/ 94 w 198"/>
              <a:gd name="T49" fmla="*/ 35 h 166"/>
              <a:gd name="T50" fmla="*/ 119 w 198"/>
              <a:gd name="T51" fmla="*/ 6 h 166"/>
              <a:gd name="T52" fmla="*/ 142 w 198"/>
              <a:gd name="T53" fmla="*/ 0 h 166"/>
              <a:gd name="T54" fmla="*/ 183 w 198"/>
              <a:gd name="T55" fmla="*/ 29 h 166"/>
              <a:gd name="T56" fmla="*/ 197 w 198"/>
              <a:gd name="T57" fmla="*/ 83 h 166"/>
              <a:gd name="T58" fmla="*/ 170 w 198"/>
              <a:gd name="T59" fmla="*/ 159 h 166"/>
              <a:gd name="T60" fmla="*/ 150 w 198"/>
              <a:gd name="T61" fmla="*/ 161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98" h="166">
                <a:moveTo>
                  <a:pt x="150" y="161"/>
                </a:moveTo>
                <a:cubicBezTo>
                  <a:pt x="143" y="156"/>
                  <a:pt x="143" y="146"/>
                  <a:pt x="147" y="139"/>
                </a:cubicBezTo>
                <a:cubicBezTo>
                  <a:pt x="157" y="126"/>
                  <a:pt x="169" y="103"/>
                  <a:pt x="169" y="82"/>
                </a:cubicBezTo>
                <a:cubicBezTo>
                  <a:pt x="169" y="68"/>
                  <a:pt x="166" y="54"/>
                  <a:pt x="160" y="45"/>
                </a:cubicBezTo>
                <a:cubicBezTo>
                  <a:pt x="154" y="36"/>
                  <a:pt x="147" y="32"/>
                  <a:pt x="141" y="31"/>
                </a:cubicBezTo>
                <a:cubicBezTo>
                  <a:pt x="137" y="31"/>
                  <a:pt x="135" y="32"/>
                  <a:pt x="132" y="33"/>
                </a:cubicBezTo>
                <a:cubicBezTo>
                  <a:pt x="129" y="35"/>
                  <a:pt x="126" y="38"/>
                  <a:pt x="123" y="42"/>
                </a:cubicBezTo>
                <a:cubicBezTo>
                  <a:pt x="118" y="50"/>
                  <a:pt x="113" y="65"/>
                  <a:pt x="109" y="83"/>
                </a:cubicBezTo>
                <a:cubicBezTo>
                  <a:pt x="109" y="83"/>
                  <a:pt x="109" y="83"/>
                  <a:pt x="109" y="83"/>
                </a:cubicBezTo>
                <a:cubicBezTo>
                  <a:pt x="106" y="98"/>
                  <a:pt x="103" y="111"/>
                  <a:pt x="98" y="122"/>
                </a:cubicBezTo>
                <a:cubicBezTo>
                  <a:pt x="93" y="134"/>
                  <a:pt x="86" y="144"/>
                  <a:pt x="77" y="151"/>
                </a:cubicBezTo>
                <a:cubicBezTo>
                  <a:pt x="70" y="155"/>
                  <a:pt x="63" y="158"/>
                  <a:pt x="55" y="158"/>
                </a:cubicBezTo>
                <a:cubicBezTo>
                  <a:pt x="38" y="158"/>
                  <a:pt x="24" y="147"/>
                  <a:pt x="14" y="132"/>
                </a:cubicBezTo>
                <a:cubicBezTo>
                  <a:pt x="5" y="117"/>
                  <a:pt x="0" y="97"/>
                  <a:pt x="0" y="76"/>
                </a:cubicBezTo>
                <a:cubicBezTo>
                  <a:pt x="1" y="46"/>
                  <a:pt x="15" y="24"/>
                  <a:pt x="25" y="9"/>
                </a:cubicBezTo>
                <a:cubicBezTo>
                  <a:pt x="29" y="2"/>
                  <a:pt x="38" y="1"/>
                  <a:pt x="44" y="6"/>
                </a:cubicBezTo>
                <a:cubicBezTo>
                  <a:pt x="50" y="11"/>
                  <a:pt x="52" y="21"/>
                  <a:pt x="47" y="28"/>
                </a:cubicBezTo>
                <a:cubicBezTo>
                  <a:pt x="37" y="43"/>
                  <a:pt x="29" y="58"/>
                  <a:pt x="28" y="78"/>
                </a:cubicBezTo>
                <a:cubicBezTo>
                  <a:pt x="28" y="92"/>
                  <a:pt x="32" y="104"/>
                  <a:pt x="37" y="113"/>
                </a:cubicBezTo>
                <a:cubicBezTo>
                  <a:pt x="43" y="122"/>
                  <a:pt x="49" y="125"/>
                  <a:pt x="54" y="125"/>
                </a:cubicBezTo>
                <a:cubicBezTo>
                  <a:pt x="58" y="126"/>
                  <a:pt x="60" y="125"/>
                  <a:pt x="62" y="123"/>
                </a:cubicBezTo>
                <a:cubicBezTo>
                  <a:pt x="64" y="122"/>
                  <a:pt x="67" y="119"/>
                  <a:pt x="69" y="115"/>
                </a:cubicBezTo>
                <a:cubicBezTo>
                  <a:pt x="74" y="107"/>
                  <a:pt x="79" y="94"/>
                  <a:pt x="82" y="77"/>
                </a:cubicBezTo>
                <a:cubicBezTo>
                  <a:pt x="82" y="76"/>
                  <a:pt x="82" y="76"/>
                  <a:pt x="82" y="76"/>
                </a:cubicBezTo>
                <a:cubicBezTo>
                  <a:pt x="85" y="61"/>
                  <a:pt x="89" y="47"/>
                  <a:pt x="94" y="35"/>
                </a:cubicBezTo>
                <a:cubicBezTo>
                  <a:pt x="100" y="23"/>
                  <a:pt x="108" y="12"/>
                  <a:pt x="119" y="6"/>
                </a:cubicBezTo>
                <a:cubicBezTo>
                  <a:pt x="125" y="2"/>
                  <a:pt x="134" y="0"/>
                  <a:pt x="142" y="0"/>
                </a:cubicBezTo>
                <a:cubicBezTo>
                  <a:pt x="160" y="2"/>
                  <a:pt x="174" y="13"/>
                  <a:pt x="183" y="29"/>
                </a:cubicBezTo>
                <a:cubicBezTo>
                  <a:pt x="192" y="43"/>
                  <a:pt x="198" y="63"/>
                  <a:pt x="197" y="83"/>
                </a:cubicBezTo>
                <a:cubicBezTo>
                  <a:pt x="196" y="115"/>
                  <a:pt x="182" y="142"/>
                  <a:pt x="170" y="159"/>
                </a:cubicBezTo>
                <a:cubicBezTo>
                  <a:pt x="165" y="165"/>
                  <a:pt x="156" y="166"/>
                  <a:pt x="150" y="16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2" name="Freeform 267"/>
          <p:cNvSpPr/>
          <p:nvPr/>
        </p:nvSpPr>
        <p:spPr bwMode="auto">
          <a:xfrm>
            <a:off x="7551832" y="3967824"/>
            <a:ext cx="297464" cy="270978"/>
          </a:xfrm>
          <a:custGeom>
            <a:avLst/>
            <a:gdLst>
              <a:gd name="T0" fmla="*/ 198 w 203"/>
              <a:gd name="T1" fmla="*/ 114 h 194"/>
              <a:gd name="T2" fmla="*/ 112 w 203"/>
              <a:gd name="T3" fmla="*/ 190 h 194"/>
              <a:gd name="T4" fmla="*/ 15 w 203"/>
              <a:gd name="T5" fmla="*/ 181 h 194"/>
              <a:gd name="T6" fmla="*/ 1 w 203"/>
              <a:gd name="T7" fmla="*/ 162 h 194"/>
              <a:gd name="T8" fmla="*/ 17 w 203"/>
              <a:gd name="T9" fmla="*/ 146 h 194"/>
              <a:gd name="T10" fmla="*/ 114 w 203"/>
              <a:gd name="T11" fmla="*/ 157 h 194"/>
              <a:gd name="T12" fmla="*/ 168 w 203"/>
              <a:gd name="T13" fmla="*/ 110 h 194"/>
              <a:gd name="T14" fmla="*/ 127 w 203"/>
              <a:gd name="T15" fmla="*/ 51 h 194"/>
              <a:gd name="T16" fmla="*/ 30 w 203"/>
              <a:gd name="T17" fmla="*/ 36 h 194"/>
              <a:gd name="T18" fmla="*/ 18 w 203"/>
              <a:gd name="T19" fmla="*/ 16 h 194"/>
              <a:gd name="T20" fmla="*/ 35 w 203"/>
              <a:gd name="T21" fmla="*/ 2 h 194"/>
              <a:gd name="T22" fmla="*/ 131 w 203"/>
              <a:gd name="T23" fmla="*/ 19 h 194"/>
              <a:gd name="T24" fmla="*/ 198 w 203"/>
              <a:gd name="T25" fmla="*/ 114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03" h="194">
                <a:moveTo>
                  <a:pt x="198" y="114"/>
                </a:moveTo>
                <a:cubicBezTo>
                  <a:pt x="193" y="157"/>
                  <a:pt x="157" y="194"/>
                  <a:pt x="112" y="190"/>
                </a:cubicBezTo>
                <a:cubicBezTo>
                  <a:pt x="79" y="187"/>
                  <a:pt x="47" y="184"/>
                  <a:pt x="15" y="181"/>
                </a:cubicBezTo>
                <a:cubicBezTo>
                  <a:pt x="6" y="180"/>
                  <a:pt x="0" y="172"/>
                  <a:pt x="1" y="162"/>
                </a:cubicBezTo>
                <a:cubicBezTo>
                  <a:pt x="2" y="153"/>
                  <a:pt x="9" y="145"/>
                  <a:pt x="17" y="146"/>
                </a:cubicBezTo>
                <a:cubicBezTo>
                  <a:pt x="50" y="150"/>
                  <a:pt x="82" y="154"/>
                  <a:pt x="114" y="157"/>
                </a:cubicBezTo>
                <a:cubicBezTo>
                  <a:pt x="141" y="160"/>
                  <a:pt x="165" y="139"/>
                  <a:pt x="168" y="110"/>
                </a:cubicBezTo>
                <a:cubicBezTo>
                  <a:pt x="171" y="81"/>
                  <a:pt x="153" y="55"/>
                  <a:pt x="127" y="51"/>
                </a:cubicBezTo>
                <a:cubicBezTo>
                  <a:pt x="94" y="46"/>
                  <a:pt x="62" y="41"/>
                  <a:pt x="30" y="36"/>
                </a:cubicBezTo>
                <a:cubicBezTo>
                  <a:pt x="22" y="35"/>
                  <a:pt x="16" y="26"/>
                  <a:pt x="18" y="16"/>
                </a:cubicBezTo>
                <a:cubicBezTo>
                  <a:pt x="19" y="7"/>
                  <a:pt x="27" y="0"/>
                  <a:pt x="35" y="2"/>
                </a:cubicBezTo>
                <a:cubicBezTo>
                  <a:pt x="67" y="8"/>
                  <a:pt x="99" y="13"/>
                  <a:pt x="131" y="19"/>
                </a:cubicBezTo>
                <a:cubicBezTo>
                  <a:pt x="176" y="27"/>
                  <a:pt x="203" y="71"/>
                  <a:pt x="198" y="11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3" name="Freeform 268"/>
          <p:cNvSpPr/>
          <p:nvPr/>
        </p:nvSpPr>
        <p:spPr bwMode="auto">
          <a:xfrm>
            <a:off x="7604805" y="3623499"/>
            <a:ext cx="305614" cy="297464"/>
          </a:xfrm>
          <a:custGeom>
            <a:avLst/>
            <a:gdLst>
              <a:gd name="T0" fmla="*/ 86 w 210"/>
              <a:gd name="T1" fmla="*/ 201 h 212"/>
              <a:gd name="T2" fmla="*/ 13 w 210"/>
              <a:gd name="T3" fmla="*/ 70 h 212"/>
              <a:gd name="T4" fmla="*/ 51 w 210"/>
              <a:gd name="T5" fmla="*/ 6 h 212"/>
              <a:gd name="T6" fmla="*/ 73 w 210"/>
              <a:gd name="T7" fmla="*/ 9 h 212"/>
              <a:gd name="T8" fmla="*/ 69 w 210"/>
              <a:gd name="T9" fmla="*/ 33 h 212"/>
              <a:gd name="T10" fmla="*/ 43 w 210"/>
              <a:gd name="T11" fmla="*/ 77 h 212"/>
              <a:gd name="T12" fmla="*/ 51 w 210"/>
              <a:gd name="T13" fmla="*/ 136 h 212"/>
              <a:gd name="T14" fmla="*/ 93 w 210"/>
              <a:gd name="T15" fmla="*/ 167 h 212"/>
              <a:gd name="T16" fmla="*/ 143 w 210"/>
              <a:gd name="T17" fmla="*/ 156 h 212"/>
              <a:gd name="T18" fmla="*/ 174 w 210"/>
              <a:gd name="T19" fmla="*/ 110 h 212"/>
              <a:gd name="T20" fmla="*/ 170 w 210"/>
              <a:gd name="T21" fmla="*/ 61 h 212"/>
              <a:gd name="T22" fmla="*/ 179 w 210"/>
              <a:gd name="T23" fmla="*/ 39 h 212"/>
              <a:gd name="T24" fmla="*/ 199 w 210"/>
              <a:gd name="T25" fmla="*/ 47 h 212"/>
              <a:gd name="T26" fmla="*/ 204 w 210"/>
              <a:gd name="T27" fmla="*/ 117 h 212"/>
              <a:gd name="T28" fmla="*/ 86 w 210"/>
              <a:gd name="T29" fmla="*/ 201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10" h="212">
                <a:moveTo>
                  <a:pt x="86" y="201"/>
                </a:moveTo>
                <a:cubicBezTo>
                  <a:pt x="29" y="190"/>
                  <a:pt x="0" y="124"/>
                  <a:pt x="13" y="70"/>
                </a:cubicBezTo>
                <a:cubicBezTo>
                  <a:pt x="19" y="43"/>
                  <a:pt x="33" y="20"/>
                  <a:pt x="51" y="6"/>
                </a:cubicBezTo>
                <a:cubicBezTo>
                  <a:pt x="58" y="0"/>
                  <a:pt x="68" y="2"/>
                  <a:pt x="73" y="9"/>
                </a:cubicBezTo>
                <a:cubicBezTo>
                  <a:pt x="78" y="16"/>
                  <a:pt x="76" y="28"/>
                  <a:pt x="69" y="33"/>
                </a:cubicBezTo>
                <a:cubicBezTo>
                  <a:pt x="57" y="44"/>
                  <a:pt x="48" y="59"/>
                  <a:pt x="43" y="77"/>
                </a:cubicBezTo>
                <a:cubicBezTo>
                  <a:pt x="38" y="98"/>
                  <a:pt x="42" y="119"/>
                  <a:pt x="51" y="136"/>
                </a:cubicBezTo>
                <a:cubicBezTo>
                  <a:pt x="59" y="152"/>
                  <a:pt x="74" y="164"/>
                  <a:pt x="93" y="167"/>
                </a:cubicBezTo>
                <a:cubicBezTo>
                  <a:pt x="111" y="171"/>
                  <a:pt x="129" y="167"/>
                  <a:pt x="143" y="156"/>
                </a:cubicBezTo>
                <a:cubicBezTo>
                  <a:pt x="158" y="146"/>
                  <a:pt x="169" y="129"/>
                  <a:pt x="174" y="110"/>
                </a:cubicBezTo>
                <a:cubicBezTo>
                  <a:pt x="178" y="92"/>
                  <a:pt x="176" y="76"/>
                  <a:pt x="170" y="61"/>
                </a:cubicBezTo>
                <a:cubicBezTo>
                  <a:pt x="167" y="53"/>
                  <a:pt x="171" y="42"/>
                  <a:pt x="179" y="39"/>
                </a:cubicBezTo>
                <a:cubicBezTo>
                  <a:pt x="187" y="36"/>
                  <a:pt x="196" y="39"/>
                  <a:pt x="199" y="47"/>
                </a:cubicBezTo>
                <a:cubicBezTo>
                  <a:pt x="208" y="68"/>
                  <a:pt x="210" y="93"/>
                  <a:pt x="204" y="117"/>
                </a:cubicBezTo>
                <a:cubicBezTo>
                  <a:pt x="192" y="169"/>
                  <a:pt x="140" y="212"/>
                  <a:pt x="86" y="20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4" name="Freeform 269"/>
          <p:cNvSpPr/>
          <p:nvPr/>
        </p:nvSpPr>
        <p:spPr bwMode="auto">
          <a:xfrm>
            <a:off x="7690377" y="3317886"/>
            <a:ext cx="309688" cy="303576"/>
          </a:xfrm>
          <a:custGeom>
            <a:avLst/>
            <a:gdLst>
              <a:gd name="T0" fmla="*/ 78 w 212"/>
              <a:gd name="T1" fmla="*/ 201 h 217"/>
              <a:gd name="T2" fmla="*/ 18 w 212"/>
              <a:gd name="T3" fmla="*/ 64 h 217"/>
              <a:gd name="T4" fmla="*/ 61 w 212"/>
              <a:gd name="T5" fmla="*/ 5 h 217"/>
              <a:gd name="T6" fmla="*/ 83 w 212"/>
              <a:gd name="T7" fmla="*/ 10 h 217"/>
              <a:gd name="T8" fmla="*/ 77 w 212"/>
              <a:gd name="T9" fmla="*/ 34 h 217"/>
              <a:gd name="T10" fmla="*/ 47 w 212"/>
              <a:gd name="T11" fmla="*/ 75 h 217"/>
              <a:gd name="T12" fmla="*/ 49 w 212"/>
              <a:gd name="T13" fmla="*/ 133 h 217"/>
              <a:gd name="T14" fmla="*/ 88 w 212"/>
              <a:gd name="T15" fmla="*/ 169 h 217"/>
              <a:gd name="T16" fmla="*/ 139 w 212"/>
              <a:gd name="T17" fmla="*/ 163 h 217"/>
              <a:gd name="T18" fmla="*/ 174 w 212"/>
              <a:gd name="T19" fmla="*/ 120 h 217"/>
              <a:gd name="T20" fmla="*/ 175 w 212"/>
              <a:gd name="T21" fmla="*/ 71 h 217"/>
              <a:gd name="T22" fmla="*/ 186 w 212"/>
              <a:gd name="T23" fmla="*/ 50 h 217"/>
              <a:gd name="T24" fmla="*/ 205 w 212"/>
              <a:gd name="T25" fmla="*/ 61 h 217"/>
              <a:gd name="T26" fmla="*/ 203 w 212"/>
              <a:gd name="T27" fmla="*/ 130 h 217"/>
              <a:gd name="T28" fmla="*/ 78 w 212"/>
              <a:gd name="T29" fmla="*/ 201 h 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12" h="217">
                <a:moveTo>
                  <a:pt x="78" y="201"/>
                </a:moveTo>
                <a:cubicBezTo>
                  <a:pt x="22" y="184"/>
                  <a:pt x="0" y="117"/>
                  <a:pt x="18" y="64"/>
                </a:cubicBezTo>
                <a:cubicBezTo>
                  <a:pt x="26" y="39"/>
                  <a:pt x="42" y="18"/>
                  <a:pt x="61" y="5"/>
                </a:cubicBezTo>
                <a:cubicBezTo>
                  <a:pt x="69" y="0"/>
                  <a:pt x="79" y="3"/>
                  <a:pt x="83" y="10"/>
                </a:cubicBezTo>
                <a:cubicBezTo>
                  <a:pt x="87" y="18"/>
                  <a:pt x="84" y="29"/>
                  <a:pt x="77" y="34"/>
                </a:cubicBezTo>
                <a:cubicBezTo>
                  <a:pt x="64" y="43"/>
                  <a:pt x="53" y="57"/>
                  <a:pt x="47" y="75"/>
                </a:cubicBezTo>
                <a:cubicBezTo>
                  <a:pt x="40" y="95"/>
                  <a:pt x="41" y="116"/>
                  <a:pt x="49" y="133"/>
                </a:cubicBezTo>
                <a:cubicBezTo>
                  <a:pt x="56" y="150"/>
                  <a:pt x="70" y="163"/>
                  <a:pt x="88" y="169"/>
                </a:cubicBezTo>
                <a:cubicBezTo>
                  <a:pt x="105" y="174"/>
                  <a:pt x="124" y="172"/>
                  <a:pt x="139" y="163"/>
                </a:cubicBezTo>
                <a:cubicBezTo>
                  <a:pt x="155" y="154"/>
                  <a:pt x="168" y="138"/>
                  <a:pt x="174" y="120"/>
                </a:cubicBezTo>
                <a:cubicBezTo>
                  <a:pt x="180" y="103"/>
                  <a:pt x="180" y="86"/>
                  <a:pt x="175" y="71"/>
                </a:cubicBezTo>
                <a:cubicBezTo>
                  <a:pt x="173" y="63"/>
                  <a:pt x="178" y="53"/>
                  <a:pt x="186" y="50"/>
                </a:cubicBezTo>
                <a:cubicBezTo>
                  <a:pt x="194" y="48"/>
                  <a:pt x="203" y="53"/>
                  <a:pt x="205" y="61"/>
                </a:cubicBezTo>
                <a:cubicBezTo>
                  <a:pt x="212" y="82"/>
                  <a:pt x="211" y="106"/>
                  <a:pt x="203" y="130"/>
                </a:cubicBezTo>
                <a:cubicBezTo>
                  <a:pt x="186" y="181"/>
                  <a:pt x="131" y="217"/>
                  <a:pt x="78" y="20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5" name="Freeform 270"/>
          <p:cNvSpPr/>
          <p:nvPr/>
        </p:nvSpPr>
        <p:spPr bwMode="auto">
          <a:xfrm>
            <a:off x="7796323" y="3069320"/>
            <a:ext cx="319876" cy="266902"/>
          </a:xfrm>
          <a:custGeom>
            <a:avLst/>
            <a:gdLst>
              <a:gd name="T0" fmla="*/ 160 w 220"/>
              <a:gd name="T1" fmla="*/ 188 h 191"/>
              <a:gd name="T2" fmla="*/ 11 w 220"/>
              <a:gd name="T3" fmla="*/ 126 h 191"/>
              <a:gd name="T4" fmla="*/ 4 w 220"/>
              <a:gd name="T5" fmla="*/ 104 h 191"/>
              <a:gd name="T6" fmla="*/ 4 w 220"/>
              <a:gd name="T7" fmla="*/ 104 h 191"/>
              <a:gd name="T8" fmla="*/ 4 w 220"/>
              <a:gd name="T9" fmla="*/ 103 h 191"/>
              <a:gd name="T10" fmla="*/ 44 w 220"/>
              <a:gd name="T11" fmla="*/ 13 h 191"/>
              <a:gd name="T12" fmla="*/ 65 w 220"/>
              <a:gd name="T13" fmla="*/ 4 h 191"/>
              <a:gd name="T14" fmla="*/ 71 w 220"/>
              <a:gd name="T15" fmla="*/ 26 h 191"/>
              <a:gd name="T16" fmla="*/ 38 w 220"/>
              <a:gd name="T17" fmla="*/ 101 h 191"/>
              <a:gd name="T18" fmla="*/ 84 w 220"/>
              <a:gd name="T19" fmla="*/ 121 h 191"/>
              <a:gd name="T20" fmla="*/ 112 w 220"/>
              <a:gd name="T21" fmla="*/ 58 h 191"/>
              <a:gd name="T22" fmla="*/ 132 w 220"/>
              <a:gd name="T23" fmla="*/ 50 h 191"/>
              <a:gd name="T24" fmla="*/ 139 w 220"/>
              <a:gd name="T25" fmla="*/ 71 h 191"/>
              <a:gd name="T26" fmla="*/ 112 w 220"/>
              <a:gd name="T27" fmla="*/ 133 h 191"/>
              <a:gd name="T28" fmla="*/ 158 w 220"/>
              <a:gd name="T29" fmla="*/ 153 h 191"/>
              <a:gd name="T30" fmla="*/ 189 w 220"/>
              <a:gd name="T31" fmla="*/ 82 h 191"/>
              <a:gd name="T32" fmla="*/ 210 w 220"/>
              <a:gd name="T33" fmla="*/ 75 h 191"/>
              <a:gd name="T34" fmla="*/ 217 w 220"/>
              <a:gd name="T35" fmla="*/ 95 h 191"/>
              <a:gd name="T36" fmla="*/ 180 w 220"/>
              <a:gd name="T37" fmla="*/ 179 h 191"/>
              <a:gd name="T38" fmla="*/ 180 w 220"/>
              <a:gd name="T39" fmla="*/ 179 h 191"/>
              <a:gd name="T40" fmla="*/ 180 w 220"/>
              <a:gd name="T41" fmla="*/ 179 h 191"/>
              <a:gd name="T42" fmla="*/ 160 w 220"/>
              <a:gd name="T43" fmla="*/ 188 h 1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20" h="191">
                <a:moveTo>
                  <a:pt x="160" y="188"/>
                </a:moveTo>
                <a:cubicBezTo>
                  <a:pt x="110" y="168"/>
                  <a:pt x="61" y="147"/>
                  <a:pt x="11" y="126"/>
                </a:cubicBezTo>
                <a:cubicBezTo>
                  <a:pt x="3" y="122"/>
                  <a:pt x="0" y="113"/>
                  <a:pt x="4" y="104"/>
                </a:cubicBezTo>
                <a:cubicBezTo>
                  <a:pt x="4" y="104"/>
                  <a:pt x="4" y="104"/>
                  <a:pt x="4" y="104"/>
                </a:cubicBezTo>
                <a:cubicBezTo>
                  <a:pt x="4" y="104"/>
                  <a:pt x="4" y="104"/>
                  <a:pt x="4" y="103"/>
                </a:cubicBezTo>
                <a:cubicBezTo>
                  <a:pt x="17" y="73"/>
                  <a:pt x="30" y="43"/>
                  <a:pt x="44" y="13"/>
                </a:cubicBezTo>
                <a:cubicBezTo>
                  <a:pt x="48" y="5"/>
                  <a:pt x="57" y="0"/>
                  <a:pt x="65" y="4"/>
                </a:cubicBezTo>
                <a:cubicBezTo>
                  <a:pt x="72" y="8"/>
                  <a:pt x="75" y="18"/>
                  <a:pt x="71" y="26"/>
                </a:cubicBezTo>
                <a:cubicBezTo>
                  <a:pt x="57" y="56"/>
                  <a:pt x="51" y="71"/>
                  <a:pt x="38" y="101"/>
                </a:cubicBezTo>
                <a:cubicBezTo>
                  <a:pt x="56" y="109"/>
                  <a:pt x="66" y="113"/>
                  <a:pt x="84" y="121"/>
                </a:cubicBezTo>
                <a:cubicBezTo>
                  <a:pt x="95" y="95"/>
                  <a:pt x="100" y="83"/>
                  <a:pt x="112" y="58"/>
                </a:cubicBezTo>
                <a:cubicBezTo>
                  <a:pt x="115" y="50"/>
                  <a:pt x="125" y="46"/>
                  <a:pt x="132" y="50"/>
                </a:cubicBezTo>
                <a:cubicBezTo>
                  <a:pt x="140" y="53"/>
                  <a:pt x="143" y="63"/>
                  <a:pt x="139" y="71"/>
                </a:cubicBezTo>
                <a:cubicBezTo>
                  <a:pt x="128" y="95"/>
                  <a:pt x="122" y="108"/>
                  <a:pt x="112" y="133"/>
                </a:cubicBezTo>
                <a:cubicBezTo>
                  <a:pt x="130" y="141"/>
                  <a:pt x="140" y="145"/>
                  <a:pt x="158" y="153"/>
                </a:cubicBezTo>
                <a:cubicBezTo>
                  <a:pt x="170" y="124"/>
                  <a:pt x="176" y="110"/>
                  <a:pt x="189" y="82"/>
                </a:cubicBezTo>
                <a:cubicBezTo>
                  <a:pt x="193" y="75"/>
                  <a:pt x="202" y="71"/>
                  <a:pt x="210" y="75"/>
                </a:cubicBezTo>
                <a:cubicBezTo>
                  <a:pt x="217" y="78"/>
                  <a:pt x="220" y="88"/>
                  <a:pt x="217" y="95"/>
                </a:cubicBezTo>
                <a:cubicBezTo>
                  <a:pt x="201" y="128"/>
                  <a:pt x="194" y="145"/>
                  <a:pt x="180" y="179"/>
                </a:cubicBezTo>
                <a:cubicBezTo>
                  <a:pt x="180" y="179"/>
                  <a:pt x="180" y="179"/>
                  <a:pt x="180" y="179"/>
                </a:cubicBezTo>
                <a:cubicBezTo>
                  <a:pt x="180" y="179"/>
                  <a:pt x="180" y="179"/>
                  <a:pt x="180" y="179"/>
                </a:cubicBezTo>
                <a:cubicBezTo>
                  <a:pt x="177" y="187"/>
                  <a:pt x="168" y="191"/>
                  <a:pt x="160" y="18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6" name="Freeform 271"/>
          <p:cNvSpPr/>
          <p:nvPr/>
        </p:nvSpPr>
        <p:spPr bwMode="auto">
          <a:xfrm>
            <a:off x="7922643" y="2839091"/>
            <a:ext cx="289314" cy="279127"/>
          </a:xfrm>
          <a:custGeom>
            <a:avLst/>
            <a:gdLst>
              <a:gd name="T0" fmla="*/ 110 w 199"/>
              <a:gd name="T1" fmla="*/ 190 h 200"/>
              <a:gd name="T2" fmla="*/ 118 w 199"/>
              <a:gd name="T3" fmla="*/ 170 h 200"/>
              <a:gd name="T4" fmla="*/ 161 w 199"/>
              <a:gd name="T5" fmla="*/ 132 h 200"/>
              <a:gd name="T6" fmla="*/ 170 w 199"/>
              <a:gd name="T7" fmla="*/ 96 h 200"/>
              <a:gd name="T8" fmla="*/ 159 w 199"/>
              <a:gd name="T9" fmla="*/ 75 h 200"/>
              <a:gd name="T10" fmla="*/ 150 w 199"/>
              <a:gd name="T11" fmla="*/ 73 h 200"/>
              <a:gd name="T12" fmla="*/ 138 w 199"/>
              <a:gd name="T13" fmla="*/ 77 h 200"/>
              <a:gd name="T14" fmla="*/ 108 w 199"/>
              <a:gd name="T15" fmla="*/ 105 h 200"/>
              <a:gd name="T16" fmla="*/ 108 w 199"/>
              <a:gd name="T17" fmla="*/ 106 h 200"/>
              <a:gd name="T18" fmla="*/ 81 w 199"/>
              <a:gd name="T19" fmla="*/ 134 h 200"/>
              <a:gd name="T20" fmla="*/ 50 w 199"/>
              <a:gd name="T21" fmla="*/ 149 h 200"/>
              <a:gd name="T22" fmla="*/ 27 w 199"/>
              <a:gd name="T23" fmla="*/ 145 h 200"/>
              <a:gd name="T24" fmla="*/ 2 w 199"/>
              <a:gd name="T25" fmla="*/ 104 h 200"/>
              <a:gd name="T26" fmla="*/ 14 w 199"/>
              <a:gd name="T27" fmla="*/ 51 h 200"/>
              <a:gd name="T28" fmla="*/ 65 w 199"/>
              <a:gd name="T29" fmla="*/ 4 h 200"/>
              <a:gd name="T30" fmla="*/ 84 w 199"/>
              <a:gd name="T31" fmla="*/ 10 h 200"/>
              <a:gd name="T32" fmla="*/ 77 w 199"/>
              <a:gd name="T33" fmla="*/ 31 h 200"/>
              <a:gd name="T34" fmla="*/ 38 w 199"/>
              <a:gd name="T35" fmla="*/ 64 h 200"/>
              <a:gd name="T36" fmla="*/ 30 w 199"/>
              <a:gd name="T37" fmla="*/ 99 h 200"/>
              <a:gd name="T38" fmla="*/ 40 w 199"/>
              <a:gd name="T39" fmla="*/ 117 h 200"/>
              <a:gd name="T40" fmla="*/ 48 w 199"/>
              <a:gd name="T41" fmla="*/ 119 h 200"/>
              <a:gd name="T42" fmla="*/ 58 w 199"/>
              <a:gd name="T43" fmla="*/ 115 h 200"/>
              <a:gd name="T44" fmla="*/ 86 w 199"/>
              <a:gd name="T45" fmla="*/ 88 h 200"/>
              <a:gd name="T46" fmla="*/ 86 w 199"/>
              <a:gd name="T47" fmla="*/ 87 h 200"/>
              <a:gd name="T48" fmla="*/ 116 w 199"/>
              <a:gd name="T49" fmla="*/ 58 h 200"/>
              <a:gd name="T50" fmla="*/ 150 w 199"/>
              <a:gd name="T51" fmla="*/ 44 h 200"/>
              <a:gd name="T52" fmla="*/ 173 w 199"/>
              <a:gd name="T53" fmla="*/ 50 h 200"/>
              <a:gd name="T54" fmla="*/ 198 w 199"/>
              <a:gd name="T55" fmla="*/ 92 h 200"/>
              <a:gd name="T56" fmla="*/ 186 w 199"/>
              <a:gd name="T57" fmla="*/ 145 h 200"/>
              <a:gd name="T58" fmla="*/ 129 w 199"/>
              <a:gd name="T59" fmla="*/ 197 h 200"/>
              <a:gd name="T60" fmla="*/ 110 w 199"/>
              <a:gd name="T61" fmla="*/ 190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99" h="200">
                <a:moveTo>
                  <a:pt x="110" y="190"/>
                </a:moveTo>
                <a:cubicBezTo>
                  <a:pt x="107" y="183"/>
                  <a:pt x="110" y="174"/>
                  <a:pt x="118" y="170"/>
                </a:cubicBezTo>
                <a:cubicBezTo>
                  <a:pt x="132" y="164"/>
                  <a:pt x="152" y="150"/>
                  <a:pt x="161" y="132"/>
                </a:cubicBezTo>
                <a:cubicBezTo>
                  <a:pt x="168" y="119"/>
                  <a:pt x="171" y="106"/>
                  <a:pt x="170" y="96"/>
                </a:cubicBezTo>
                <a:cubicBezTo>
                  <a:pt x="169" y="85"/>
                  <a:pt x="165" y="79"/>
                  <a:pt x="159" y="75"/>
                </a:cubicBezTo>
                <a:cubicBezTo>
                  <a:pt x="156" y="73"/>
                  <a:pt x="153" y="73"/>
                  <a:pt x="150" y="73"/>
                </a:cubicBezTo>
                <a:cubicBezTo>
                  <a:pt x="147" y="73"/>
                  <a:pt x="143" y="74"/>
                  <a:pt x="138" y="77"/>
                </a:cubicBezTo>
                <a:cubicBezTo>
                  <a:pt x="130" y="81"/>
                  <a:pt x="119" y="92"/>
                  <a:pt x="108" y="105"/>
                </a:cubicBezTo>
                <a:cubicBezTo>
                  <a:pt x="108" y="106"/>
                  <a:pt x="108" y="106"/>
                  <a:pt x="108" y="106"/>
                </a:cubicBezTo>
                <a:cubicBezTo>
                  <a:pt x="99" y="117"/>
                  <a:pt x="90" y="127"/>
                  <a:pt x="81" y="134"/>
                </a:cubicBezTo>
                <a:cubicBezTo>
                  <a:pt x="71" y="142"/>
                  <a:pt x="61" y="147"/>
                  <a:pt x="50" y="149"/>
                </a:cubicBezTo>
                <a:cubicBezTo>
                  <a:pt x="42" y="150"/>
                  <a:pt x="34" y="148"/>
                  <a:pt x="27" y="145"/>
                </a:cubicBezTo>
                <a:cubicBezTo>
                  <a:pt x="12" y="137"/>
                  <a:pt x="4" y="121"/>
                  <a:pt x="2" y="104"/>
                </a:cubicBezTo>
                <a:cubicBezTo>
                  <a:pt x="0" y="87"/>
                  <a:pt x="4" y="68"/>
                  <a:pt x="14" y="51"/>
                </a:cubicBezTo>
                <a:cubicBezTo>
                  <a:pt x="28" y="25"/>
                  <a:pt x="50" y="12"/>
                  <a:pt x="65" y="4"/>
                </a:cubicBezTo>
                <a:cubicBezTo>
                  <a:pt x="72" y="0"/>
                  <a:pt x="81" y="3"/>
                  <a:pt x="84" y="10"/>
                </a:cubicBezTo>
                <a:cubicBezTo>
                  <a:pt x="87" y="17"/>
                  <a:pt x="84" y="27"/>
                  <a:pt x="77" y="31"/>
                </a:cubicBezTo>
                <a:cubicBezTo>
                  <a:pt x="61" y="39"/>
                  <a:pt x="47" y="48"/>
                  <a:pt x="38" y="64"/>
                </a:cubicBezTo>
                <a:cubicBezTo>
                  <a:pt x="32" y="76"/>
                  <a:pt x="29" y="89"/>
                  <a:pt x="30" y="99"/>
                </a:cubicBezTo>
                <a:cubicBezTo>
                  <a:pt x="32" y="109"/>
                  <a:pt x="35" y="114"/>
                  <a:pt x="40" y="117"/>
                </a:cubicBezTo>
                <a:cubicBezTo>
                  <a:pt x="43" y="119"/>
                  <a:pt x="46" y="119"/>
                  <a:pt x="48" y="119"/>
                </a:cubicBezTo>
                <a:cubicBezTo>
                  <a:pt x="51" y="118"/>
                  <a:pt x="54" y="117"/>
                  <a:pt x="58" y="115"/>
                </a:cubicBezTo>
                <a:cubicBezTo>
                  <a:pt x="66" y="110"/>
                  <a:pt x="76" y="101"/>
                  <a:pt x="86" y="88"/>
                </a:cubicBezTo>
                <a:cubicBezTo>
                  <a:pt x="86" y="87"/>
                  <a:pt x="86" y="87"/>
                  <a:pt x="86" y="87"/>
                </a:cubicBezTo>
                <a:cubicBezTo>
                  <a:pt x="96" y="76"/>
                  <a:pt x="106" y="65"/>
                  <a:pt x="116" y="58"/>
                </a:cubicBezTo>
                <a:cubicBezTo>
                  <a:pt x="126" y="50"/>
                  <a:pt x="138" y="44"/>
                  <a:pt x="150" y="44"/>
                </a:cubicBezTo>
                <a:cubicBezTo>
                  <a:pt x="158" y="43"/>
                  <a:pt x="166" y="45"/>
                  <a:pt x="173" y="50"/>
                </a:cubicBezTo>
                <a:cubicBezTo>
                  <a:pt x="188" y="59"/>
                  <a:pt x="196" y="75"/>
                  <a:pt x="198" y="92"/>
                </a:cubicBezTo>
                <a:cubicBezTo>
                  <a:pt x="199" y="109"/>
                  <a:pt x="196" y="128"/>
                  <a:pt x="186" y="145"/>
                </a:cubicBezTo>
                <a:cubicBezTo>
                  <a:pt x="172" y="172"/>
                  <a:pt x="147" y="188"/>
                  <a:pt x="129" y="197"/>
                </a:cubicBezTo>
                <a:cubicBezTo>
                  <a:pt x="122" y="200"/>
                  <a:pt x="113" y="197"/>
                  <a:pt x="110" y="19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7" name="Freeform 272"/>
          <p:cNvSpPr/>
          <p:nvPr/>
        </p:nvSpPr>
        <p:spPr bwMode="auto">
          <a:xfrm>
            <a:off x="8069338" y="2604788"/>
            <a:ext cx="285239" cy="285239"/>
          </a:xfrm>
          <a:custGeom>
            <a:avLst/>
            <a:gdLst>
              <a:gd name="T0" fmla="*/ 100 w 196"/>
              <a:gd name="T1" fmla="*/ 192 h 203"/>
              <a:gd name="T2" fmla="*/ 110 w 196"/>
              <a:gd name="T3" fmla="*/ 173 h 203"/>
              <a:gd name="T4" fmla="*/ 157 w 196"/>
              <a:gd name="T5" fmla="*/ 139 h 203"/>
              <a:gd name="T6" fmla="*/ 168 w 196"/>
              <a:gd name="T7" fmla="*/ 104 h 203"/>
              <a:gd name="T8" fmla="*/ 159 w 196"/>
              <a:gd name="T9" fmla="*/ 82 h 203"/>
              <a:gd name="T10" fmla="*/ 150 w 196"/>
              <a:gd name="T11" fmla="*/ 79 h 203"/>
              <a:gd name="T12" fmla="*/ 138 w 196"/>
              <a:gd name="T13" fmla="*/ 82 h 203"/>
              <a:gd name="T14" fmla="*/ 106 w 196"/>
              <a:gd name="T15" fmla="*/ 108 h 203"/>
              <a:gd name="T16" fmla="*/ 105 w 196"/>
              <a:gd name="T17" fmla="*/ 108 h 203"/>
              <a:gd name="T18" fmla="*/ 76 w 196"/>
              <a:gd name="T19" fmla="*/ 134 h 203"/>
              <a:gd name="T20" fmla="*/ 44 w 196"/>
              <a:gd name="T21" fmla="*/ 146 h 203"/>
              <a:gd name="T22" fmla="*/ 21 w 196"/>
              <a:gd name="T23" fmla="*/ 140 h 203"/>
              <a:gd name="T24" fmla="*/ 0 w 196"/>
              <a:gd name="T25" fmla="*/ 98 h 203"/>
              <a:gd name="T26" fmla="*/ 16 w 196"/>
              <a:gd name="T27" fmla="*/ 45 h 203"/>
              <a:gd name="T28" fmla="*/ 71 w 196"/>
              <a:gd name="T29" fmla="*/ 3 h 203"/>
              <a:gd name="T30" fmla="*/ 89 w 196"/>
              <a:gd name="T31" fmla="*/ 11 h 203"/>
              <a:gd name="T32" fmla="*/ 81 w 196"/>
              <a:gd name="T33" fmla="*/ 31 h 203"/>
              <a:gd name="T34" fmla="*/ 39 w 196"/>
              <a:gd name="T35" fmla="*/ 61 h 203"/>
              <a:gd name="T36" fmla="*/ 29 w 196"/>
              <a:gd name="T37" fmla="*/ 94 h 203"/>
              <a:gd name="T38" fmla="*/ 37 w 196"/>
              <a:gd name="T39" fmla="*/ 113 h 203"/>
              <a:gd name="T40" fmla="*/ 45 w 196"/>
              <a:gd name="T41" fmla="*/ 116 h 203"/>
              <a:gd name="T42" fmla="*/ 55 w 196"/>
              <a:gd name="T43" fmla="*/ 113 h 203"/>
              <a:gd name="T44" fmla="*/ 85 w 196"/>
              <a:gd name="T45" fmla="*/ 89 h 203"/>
              <a:gd name="T46" fmla="*/ 85 w 196"/>
              <a:gd name="T47" fmla="*/ 88 h 203"/>
              <a:gd name="T48" fmla="*/ 117 w 196"/>
              <a:gd name="T49" fmla="*/ 61 h 203"/>
              <a:gd name="T50" fmla="*/ 153 w 196"/>
              <a:gd name="T51" fmla="*/ 50 h 203"/>
              <a:gd name="T52" fmla="*/ 175 w 196"/>
              <a:gd name="T53" fmla="*/ 58 h 203"/>
              <a:gd name="T54" fmla="*/ 196 w 196"/>
              <a:gd name="T55" fmla="*/ 102 h 203"/>
              <a:gd name="T56" fmla="*/ 180 w 196"/>
              <a:gd name="T57" fmla="*/ 154 h 203"/>
              <a:gd name="T58" fmla="*/ 119 w 196"/>
              <a:gd name="T59" fmla="*/ 201 h 203"/>
              <a:gd name="T60" fmla="*/ 100 w 196"/>
              <a:gd name="T61" fmla="*/ 192 h 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96" h="203">
                <a:moveTo>
                  <a:pt x="100" y="192"/>
                </a:moveTo>
                <a:cubicBezTo>
                  <a:pt x="98" y="185"/>
                  <a:pt x="102" y="176"/>
                  <a:pt x="110" y="173"/>
                </a:cubicBezTo>
                <a:cubicBezTo>
                  <a:pt x="125" y="168"/>
                  <a:pt x="146" y="156"/>
                  <a:pt x="157" y="139"/>
                </a:cubicBezTo>
                <a:cubicBezTo>
                  <a:pt x="164" y="127"/>
                  <a:pt x="168" y="114"/>
                  <a:pt x="168" y="104"/>
                </a:cubicBezTo>
                <a:cubicBezTo>
                  <a:pt x="168" y="93"/>
                  <a:pt x="164" y="86"/>
                  <a:pt x="159" y="82"/>
                </a:cubicBezTo>
                <a:cubicBezTo>
                  <a:pt x="156" y="80"/>
                  <a:pt x="153" y="79"/>
                  <a:pt x="150" y="79"/>
                </a:cubicBezTo>
                <a:cubicBezTo>
                  <a:pt x="147" y="79"/>
                  <a:pt x="143" y="80"/>
                  <a:pt x="138" y="82"/>
                </a:cubicBezTo>
                <a:cubicBezTo>
                  <a:pt x="129" y="86"/>
                  <a:pt x="118" y="95"/>
                  <a:pt x="106" y="108"/>
                </a:cubicBezTo>
                <a:cubicBezTo>
                  <a:pt x="105" y="108"/>
                  <a:pt x="105" y="108"/>
                  <a:pt x="105" y="108"/>
                </a:cubicBezTo>
                <a:cubicBezTo>
                  <a:pt x="96" y="118"/>
                  <a:pt x="86" y="127"/>
                  <a:pt x="76" y="134"/>
                </a:cubicBezTo>
                <a:cubicBezTo>
                  <a:pt x="66" y="141"/>
                  <a:pt x="55" y="145"/>
                  <a:pt x="44" y="146"/>
                </a:cubicBezTo>
                <a:cubicBezTo>
                  <a:pt x="36" y="146"/>
                  <a:pt x="28" y="144"/>
                  <a:pt x="21" y="140"/>
                </a:cubicBezTo>
                <a:cubicBezTo>
                  <a:pt x="7" y="131"/>
                  <a:pt x="0" y="114"/>
                  <a:pt x="0" y="98"/>
                </a:cubicBezTo>
                <a:cubicBezTo>
                  <a:pt x="0" y="81"/>
                  <a:pt x="5" y="62"/>
                  <a:pt x="16" y="45"/>
                </a:cubicBezTo>
                <a:cubicBezTo>
                  <a:pt x="32" y="21"/>
                  <a:pt x="55" y="10"/>
                  <a:pt x="71" y="3"/>
                </a:cubicBezTo>
                <a:cubicBezTo>
                  <a:pt x="79" y="0"/>
                  <a:pt x="87" y="3"/>
                  <a:pt x="89" y="11"/>
                </a:cubicBezTo>
                <a:cubicBezTo>
                  <a:pt x="92" y="18"/>
                  <a:pt x="88" y="27"/>
                  <a:pt x="81" y="31"/>
                </a:cubicBezTo>
                <a:cubicBezTo>
                  <a:pt x="65" y="38"/>
                  <a:pt x="49" y="46"/>
                  <a:pt x="39" y="61"/>
                </a:cubicBezTo>
                <a:cubicBezTo>
                  <a:pt x="32" y="72"/>
                  <a:pt x="29" y="85"/>
                  <a:pt x="29" y="94"/>
                </a:cubicBezTo>
                <a:cubicBezTo>
                  <a:pt x="29" y="104"/>
                  <a:pt x="32" y="110"/>
                  <a:pt x="37" y="113"/>
                </a:cubicBezTo>
                <a:cubicBezTo>
                  <a:pt x="40" y="115"/>
                  <a:pt x="42" y="116"/>
                  <a:pt x="45" y="116"/>
                </a:cubicBezTo>
                <a:cubicBezTo>
                  <a:pt x="47" y="116"/>
                  <a:pt x="51" y="115"/>
                  <a:pt x="55" y="113"/>
                </a:cubicBezTo>
                <a:cubicBezTo>
                  <a:pt x="63" y="109"/>
                  <a:pt x="74" y="100"/>
                  <a:pt x="85" y="89"/>
                </a:cubicBezTo>
                <a:cubicBezTo>
                  <a:pt x="85" y="88"/>
                  <a:pt x="85" y="88"/>
                  <a:pt x="85" y="88"/>
                </a:cubicBezTo>
                <a:cubicBezTo>
                  <a:pt x="96" y="77"/>
                  <a:pt x="107" y="67"/>
                  <a:pt x="117" y="61"/>
                </a:cubicBezTo>
                <a:cubicBezTo>
                  <a:pt x="129" y="54"/>
                  <a:pt x="141" y="50"/>
                  <a:pt x="153" y="50"/>
                </a:cubicBezTo>
                <a:cubicBezTo>
                  <a:pt x="160" y="50"/>
                  <a:pt x="169" y="53"/>
                  <a:pt x="175" y="58"/>
                </a:cubicBezTo>
                <a:cubicBezTo>
                  <a:pt x="190" y="68"/>
                  <a:pt x="196" y="85"/>
                  <a:pt x="196" y="102"/>
                </a:cubicBezTo>
                <a:cubicBezTo>
                  <a:pt x="196" y="119"/>
                  <a:pt x="191" y="138"/>
                  <a:pt x="180" y="154"/>
                </a:cubicBezTo>
                <a:cubicBezTo>
                  <a:pt x="164" y="179"/>
                  <a:pt x="137" y="193"/>
                  <a:pt x="119" y="201"/>
                </a:cubicBezTo>
                <a:cubicBezTo>
                  <a:pt x="111" y="203"/>
                  <a:pt x="103" y="199"/>
                  <a:pt x="100" y="19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9" name="Freeform 274"/>
          <p:cNvSpPr/>
          <p:nvPr/>
        </p:nvSpPr>
        <p:spPr bwMode="auto">
          <a:xfrm>
            <a:off x="8381063" y="6335309"/>
            <a:ext cx="105946" cy="130395"/>
          </a:xfrm>
          <a:custGeom>
            <a:avLst/>
            <a:gdLst>
              <a:gd name="T0" fmla="*/ 65 w 73"/>
              <a:gd name="T1" fmla="*/ 15 h 94"/>
              <a:gd name="T2" fmla="*/ 44 w 73"/>
              <a:gd name="T3" fmla="*/ 15 h 94"/>
              <a:gd name="T4" fmla="*/ 44 w 73"/>
              <a:gd name="T5" fmla="*/ 87 h 94"/>
              <a:gd name="T6" fmla="*/ 36 w 73"/>
              <a:gd name="T7" fmla="*/ 94 h 94"/>
              <a:gd name="T8" fmla="*/ 29 w 73"/>
              <a:gd name="T9" fmla="*/ 87 h 94"/>
              <a:gd name="T10" fmla="*/ 29 w 73"/>
              <a:gd name="T11" fmla="*/ 15 h 94"/>
              <a:gd name="T12" fmla="*/ 8 w 73"/>
              <a:gd name="T13" fmla="*/ 15 h 94"/>
              <a:gd name="T14" fmla="*/ 0 w 73"/>
              <a:gd name="T15" fmla="*/ 7 h 94"/>
              <a:gd name="T16" fmla="*/ 8 w 73"/>
              <a:gd name="T17" fmla="*/ 0 h 94"/>
              <a:gd name="T18" fmla="*/ 65 w 73"/>
              <a:gd name="T19" fmla="*/ 0 h 94"/>
              <a:gd name="T20" fmla="*/ 73 w 73"/>
              <a:gd name="T21" fmla="*/ 7 h 94"/>
              <a:gd name="T22" fmla="*/ 65 w 73"/>
              <a:gd name="T23" fmla="*/ 15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73" h="94">
                <a:moveTo>
                  <a:pt x="65" y="15"/>
                </a:moveTo>
                <a:cubicBezTo>
                  <a:pt x="44" y="15"/>
                  <a:pt x="44" y="15"/>
                  <a:pt x="44" y="15"/>
                </a:cubicBezTo>
                <a:cubicBezTo>
                  <a:pt x="44" y="87"/>
                  <a:pt x="44" y="87"/>
                  <a:pt x="44" y="87"/>
                </a:cubicBezTo>
                <a:cubicBezTo>
                  <a:pt x="44" y="91"/>
                  <a:pt x="41" y="94"/>
                  <a:pt x="36" y="94"/>
                </a:cubicBezTo>
                <a:cubicBezTo>
                  <a:pt x="32" y="94"/>
                  <a:pt x="29" y="91"/>
                  <a:pt x="29" y="87"/>
                </a:cubicBezTo>
                <a:cubicBezTo>
                  <a:pt x="29" y="15"/>
                  <a:pt x="29" y="15"/>
                  <a:pt x="29" y="15"/>
                </a:cubicBezTo>
                <a:cubicBezTo>
                  <a:pt x="8" y="15"/>
                  <a:pt x="8" y="15"/>
                  <a:pt x="8" y="15"/>
                </a:cubicBezTo>
                <a:cubicBezTo>
                  <a:pt x="3" y="15"/>
                  <a:pt x="0" y="11"/>
                  <a:pt x="0" y="7"/>
                </a:cubicBezTo>
                <a:cubicBezTo>
                  <a:pt x="0" y="3"/>
                  <a:pt x="3" y="0"/>
                  <a:pt x="8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9" y="0"/>
                  <a:pt x="73" y="3"/>
                  <a:pt x="73" y="7"/>
                </a:cubicBezTo>
                <a:cubicBezTo>
                  <a:pt x="73" y="11"/>
                  <a:pt x="69" y="15"/>
                  <a:pt x="65" y="1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0" name="Freeform 275"/>
          <p:cNvSpPr>
            <a:spLocks noEditPoints="1"/>
          </p:cNvSpPr>
          <p:nvPr/>
        </p:nvSpPr>
        <p:spPr bwMode="auto">
          <a:xfrm>
            <a:off x="8509421" y="6335309"/>
            <a:ext cx="20374" cy="130395"/>
          </a:xfrm>
          <a:custGeom>
            <a:avLst/>
            <a:gdLst>
              <a:gd name="T0" fmla="*/ 15 w 15"/>
              <a:gd name="T1" fmla="*/ 10 h 94"/>
              <a:gd name="T2" fmla="*/ 8 w 15"/>
              <a:gd name="T3" fmla="*/ 17 h 94"/>
              <a:gd name="T4" fmla="*/ 0 w 15"/>
              <a:gd name="T5" fmla="*/ 10 h 94"/>
              <a:gd name="T6" fmla="*/ 0 w 15"/>
              <a:gd name="T7" fmla="*/ 7 h 94"/>
              <a:gd name="T8" fmla="*/ 8 w 15"/>
              <a:gd name="T9" fmla="*/ 0 h 94"/>
              <a:gd name="T10" fmla="*/ 15 w 15"/>
              <a:gd name="T11" fmla="*/ 7 h 94"/>
              <a:gd name="T12" fmla="*/ 15 w 15"/>
              <a:gd name="T13" fmla="*/ 10 h 94"/>
              <a:gd name="T14" fmla="*/ 15 w 15"/>
              <a:gd name="T15" fmla="*/ 34 h 94"/>
              <a:gd name="T16" fmla="*/ 15 w 15"/>
              <a:gd name="T17" fmla="*/ 87 h 94"/>
              <a:gd name="T18" fmla="*/ 8 w 15"/>
              <a:gd name="T19" fmla="*/ 94 h 94"/>
              <a:gd name="T20" fmla="*/ 0 w 15"/>
              <a:gd name="T21" fmla="*/ 87 h 94"/>
              <a:gd name="T22" fmla="*/ 0 w 15"/>
              <a:gd name="T23" fmla="*/ 34 h 94"/>
              <a:gd name="T24" fmla="*/ 8 w 15"/>
              <a:gd name="T25" fmla="*/ 27 h 94"/>
              <a:gd name="T26" fmla="*/ 15 w 15"/>
              <a:gd name="T27" fmla="*/ 34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5" h="94">
                <a:moveTo>
                  <a:pt x="15" y="10"/>
                </a:moveTo>
                <a:cubicBezTo>
                  <a:pt x="15" y="14"/>
                  <a:pt x="12" y="17"/>
                  <a:pt x="8" y="17"/>
                </a:cubicBezTo>
                <a:cubicBezTo>
                  <a:pt x="4" y="17"/>
                  <a:pt x="0" y="14"/>
                  <a:pt x="0" y="10"/>
                </a:cubicBezTo>
                <a:cubicBezTo>
                  <a:pt x="0" y="7"/>
                  <a:pt x="0" y="7"/>
                  <a:pt x="0" y="7"/>
                </a:cubicBezTo>
                <a:cubicBezTo>
                  <a:pt x="0" y="3"/>
                  <a:pt x="4" y="0"/>
                  <a:pt x="8" y="0"/>
                </a:cubicBezTo>
                <a:cubicBezTo>
                  <a:pt x="12" y="0"/>
                  <a:pt x="15" y="3"/>
                  <a:pt x="15" y="7"/>
                </a:cubicBezTo>
                <a:lnTo>
                  <a:pt x="15" y="10"/>
                </a:lnTo>
                <a:close/>
                <a:moveTo>
                  <a:pt x="15" y="34"/>
                </a:moveTo>
                <a:cubicBezTo>
                  <a:pt x="15" y="87"/>
                  <a:pt x="15" y="87"/>
                  <a:pt x="15" y="87"/>
                </a:cubicBezTo>
                <a:cubicBezTo>
                  <a:pt x="15" y="91"/>
                  <a:pt x="12" y="94"/>
                  <a:pt x="8" y="94"/>
                </a:cubicBezTo>
                <a:cubicBezTo>
                  <a:pt x="4" y="94"/>
                  <a:pt x="0" y="91"/>
                  <a:pt x="0" y="87"/>
                </a:cubicBezTo>
                <a:cubicBezTo>
                  <a:pt x="0" y="34"/>
                  <a:pt x="0" y="34"/>
                  <a:pt x="0" y="34"/>
                </a:cubicBezTo>
                <a:cubicBezTo>
                  <a:pt x="0" y="30"/>
                  <a:pt x="4" y="27"/>
                  <a:pt x="8" y="27"/>
                </a:cubicBezTo>
                <a:cubicBezTo>
                  <a:pt x="12" y="27"/>
                  <a:pt x="15" y="30"/>
                  <a:pt x="15" y="3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1" name="Freeform 276"/>
          <p:cNvSpPr/>
          <p:nvPr/>
        </p:nvSpPr>
        <p:spPr bwMode="auto">
          <a:xfrm>
            <a:off x="8564431" y="6371984"/>
            <a:ext cx="144657" cy="93721"/>
          </a:xfrm>
          <a:custGeom>
            <a:avLst/>
            <a:gdLst>
              <a:gd name="T0" fmla="*/ 57 w 99"/>
              <a:gd name="T1" fmla="*/ 28 h 67"/>
              <a:gd name="T2" fmla="*/ 57 w 99"/>
              <a:gd name="T3" fmla="*/ 28 h 67"/>
              <a:gd name="T4" fmla="*/ 57 w 99"/>
              <a:gd name="T5" fmla="*/ 60 h 67"/>
              <a:gd name="T6" fmla="*/ 50 w 99"/>
              <a:gd name="T7" fmla="*/ 67 h 67"/>
              <a:gd name="T8" fmla="*/ 42 w 99"/>
              <a:gd name="T9" fmla="*/ 60 h 67"/>
              <a:gd name="T10" fmla="*/ 42 w 99"/>
              <a:gd name="T11" fmla="*/ 28 h 67"/>
              <a:gd name="T12" fmla="*/ 42 w 99"/>
              <a:gd name="T13" fmla="*/ 28 h 67"/>
              <a:gd name="T14" fmla="*/ 28 w 99"/>
              <a:gd name="T15" fmla="*/ 14 h 67"/>
              <a:gd name="T16" fmla="*/ 15 w 99"/>
              <a:gd name="T17" fmla="*/ 28 h 67"/>
              <a:gd name="T18" fmla="*/ 15 w 99"/>
              <a:gd name="T19" fmla="*/ 60 h 67"/>
              <a:gd name="T20" fmla="*/ 15 w 99"/>
              <a:gd name="T21" fmla="*/ 61 h 67"/>
              <a:gd name="T22" fmla="*/ 15 w 99"/>
              <a:gd name="T23" fmla="*/ 62 h 67"/>
              <a:gd name="T24" fmla="*/ 14 w 99"/>
              <a:gd name="T25" fmla="*/ 62 h 67"/>
              <a:gd name="T26" fmla="*/ 14 w 99"/>
              <a:gd name="T27" fmla="*/ 63 h 67"/>
              <a:gd name="T28" fmla="*/ 7 w 99"/>
              <a:gd name="T29" fmla="*/ 67 h 67"/>
              <a:gd name="T30" fmla="*/ 6 w 99"/>
              <a:gd name="T31" fmla="*/ 67 h 67"/>
              <a:gd name="T32" fmla="*/ 0 w 99"/>
              <a:gd name="T33" fmla="*/ 60 h 67"/>
              <a:gd name="T34" fmla="*/ 0 w 99"/>
              <a:gd name="T35" fmla="*/ 28 h 67"/>
              <a:gd name="T36" fmla="*/ 0 w 99"/>
              <a:gd name="T37" fmla="*/ 28 h 67"/>
              <a:gd name="T38" fmla="*/ 0 w 99"/>
              <a:gd name="T39" fmla="*/ 7 h 67"/>
              <a:gd name="T40" fmla="*/ 7 w 99"/>
              <a:gd name="T41" fmla="*/ 0 h 67"/>
              <a:gd name="T42" fmla="*/ 14 w 99"/>
              <a:gd name="T43" fmla="*/ 4 h 67"/>
              <a:gd name="T44" fmla="*/ 28 w 99"/>
              <a:gd name="T45" fmla="*/ 0 h 67"/>
              <a:gd name="T46" fmla="*/ 50 w 99"/>
              <a:gd name="T47" fmla="*/ 9 h 67"/>
              <a:gd name="T48" fmla="*/ 71 w 99"/>
              <a:gd name="T49" fmla="*/ 0 h 67"/>
              <a:gd name="T50" fmla="*/ 99 w 99"/>
              <a:gd name="T51" fmla="*/ 28 h 67"/>
              <a:gd name="T52" fmla="*/ 99 w 99"/>
              <a:gd name="T53" fmla="*/ 60 h 67"/>
              <a:gd name="T54" fmla="*/ 92 w 99"/>
              <a:gd name="T55" fmla="*/ 67 h 67"/>
              <a:gd name="T56" fmla="*/ 84 w 99"/>
              <a:gd name="T57" fmla="*/ 60 h 67"/>
              <a:gd name="T58" fmla="*/ 84 w 99"/>
              <a:gd name="T59" fmla="*/ 28 h 67"/>
              <a:gd name="T60" fmla="*/ 71 w 99"/>
              <a:gd name="T61" fmla="*/ 14 h 67"/>
              <a:gd name="T62" fmla="*/ 57 w 99"/>
              <a:gd name="T63" fmla="*/ 28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99" h="67">
                <a:moveTo>
                  <a:pt x="57" y="28"/>
                </a:moveTo>
                <a:cubicBezTo>
                  <a:pt x="57" y="28"/>
                  <a:pt x="57" y="28"/>
                  <a:pt x="57" y="28"/>
                </a:cubicBezTo>
                <a:cubicBezTo>
                  <a:pt x="57" y="60"/>
                  <a:pt x="57" y="60"/>
                  <a:pt x="57" y="60"/>
                </a:cubicBezTo>
                <a:cubicBezTo>
                  <a:pt x="57" y="64"/>
                  <a:pt x="53" y="67"/>
                  <a:pt x="50" y="67"/>
                </a:cubicBezTo>
                <a:cubicBezTo>
                  <a:pt x="46" y="67"/>
                  <a:pt x="42" y="64"/>
                  <a:pt x="42" y="60"/>
                </a:cubicBezTo>
                <a:cubicBezTo>
                  <a:pt x="42" y="28"/>
                  <a:pt x="42" y="28"/>
                  <a:pt x="42" y="28"/>
                </a:cubicBezTo>
                <a:cubicBezTo>
                  <a:pt x="42" y="28"/>
                  <a:pt x="42" y="28"/>
                  <a:pt x="42" y="28"/>
                </a:cubicBezTo>
                <a:cubicBezTo>
                  <a:pt x="42" y="20"/>
                  <a:pt x="36" y="14"/>
                  <a:pt x="28" y="14"/>
                </a:cubicBezTo>
                <a:cubicBezTo>
                  <a:pt x="21" y="14"/>
                  <a:pt x="15" y="20"/>
                  <a:pt x="15" y="28"/>
                </a:cubicBezTo>
                <a:cubicBezTo>
                  <a:pt x="15" y="60"/>
                  <a:pt x="15" y="60"/>
                  <a:pt x="15" y="60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2"/>
                  <a:pt x="15" y="62"/>
                  <a:pt x="15" y="62"/>
                </a:cubicBezTo>
                <a:cubicBezTo>
                  <a:pt x="14" y="62"/>
                  <a:pt x="14" y="62"/>
                  <a:pt x="14" y="62"/>
                </a:cubicBezTo>
                <a:cubicBezTo>
                  <a:pt x="14" y="63"/>
                  <a:pt x="14" y="63"/>
                  <a:pt x="14" y="63"/>
                </a:cubicBezTo>
                <a:cubicBezTo>
                  <a:pt x="13" y="65"/>
                  <a:pt x="10" y="67"/>
                  <a:pt x="7" y="67"/>
                </a:cubicBezTo>
                <a:cubicBezTo>
                  <a:pt x="7" y="67"/>
                  <a:pt x="6" y="67"/>
                  <a:pt x="6" y="67"/>
                </a:cubicBezTo>
                <a:cubicBezTo>
                  <a:pt x="3" y="66"/>
                  <a:pt x="0" y="64"/>
                  <a:pt x="0" y="60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7"/>
                  <a:pt x="0" y="7"/>
                  <a:pt x="0" y="7"/>
                </a:cubicBezTo>
                <a:cubicBezTo>
                  <a:pt x="0" y="3"/>
                  <a:pt x="3" y="0"/>
                  <a:pt x="7" y="0"/>
                </a:cubicBezTo>
                <a:cubicBezTo>
                  <a:pt x="10" y="0"/>
                  <a:pt x="13" y="1"/>
                  <a:pt x="14" y="4"/>
                </a:cubicBezTo>
                <a:cubicBezTo>
                  <a:pt x="18" y="1"/>
                  <a:pt x="23" y="0"/>
                  <a:pt x="28" y="0"/>
                </a:cubicBezTo>
                <a:cubicBezTo>
                  <a:pt x="37" y="0"/>
                  <a:pt x="44" y="3"/>
                  <a:pt x="50" y="9"/>
                </a:cubicBezTo>
                <a:cubicBezTo>
                  <a:pt x="55" y="3"/>
                  <a:pt x="62" y="0"/>
                  <a:pt x="71" y="0"/>
                </a:cubicBezTo>
                <a:cubicBezTo>
                  <a:pt x="86" y="0"/>
                  <a:pt x="99" y="12"/>
                  <a:pt x="99" y="28"/>
                </a:cubicBezTo>
                <a:cubicBezTo>
                  <a:pt x="99" y="60"/>
                  <a:pt x="99" y="60"/>
                  <a:pt x="99" y="60"/>
                </a:cubicBezTo>
                <a:cubicBezTo>
                  <a:pt x="99" y="64"/>
                  <a:pt x="96" y="67"/>
                  <a:pt x="92" y="67"/>
                </a:cubicBezTo>
                <a:cubicBezTo>
                  <a:pt x="88" y="67"/>
                  <a:pt x="84" y="64"/>
                  <a:pt x="84" y="60"/>
                </a:cubicBezTo>
                <a:cubicBezTo>
                  <a:pt x="84" y="28"/>
                  <a:pt x="84" y="28"/>
                  <a:pt x="84" y="28"/>
                </a:cubicBezTo>
                <a:cubicBezTo>
                  <a:pt x="84" y="20"/>
                  <a:pt x="78" y="14"/>
                  <a:pt x="71" y="14"/>
                </a:cubicBezTo>
                <a:cubicBezTo>
                  <a:pt x="63" y="14"/>
                  <a:pt x="57" y="20"/>
                  <a:pt x="57" y="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2" name="Freeform 277"/>
          <p:cNvSpPr>
            <a:spLocks noEditPoints="1"/>
          </p:cNvSpPr>
          <p:nvPr/>
        </p:nvSpPr>
        <p:spPr bwMode="auto">
          <a:xfrm>
            <a:off x="8745762" y="6371984"/>
            <a:ext cx="95759" cy="93721"/>
          </a:xfrm>
          <a:custGeom>
            <a:avLst/>
            <a:gdLst>
              <a:gd name="T0" fmla="*/ 0 w 66"/>
              <a:gd name="T1" fmla="*/ 34 h 67"/>
              <a:gd name="T2" fmla="*/ 33 w 66"/>
              <a:gd name="T3" fmla="*/ 0 h 67"/>
              <a:gd name="T4" fmla="*/ 66 w 66"/>
              <a:gd name="T5" fmla="*/ 31 h 67"/>
              <a:gd name="T6" fmla="*/ 66 w 66"/>
              <a:gd name="T7" fmla="*/ 32 h 67"/>
              <a:gd name="T8" fmla="*/ 66 w 66"/>
              <a:gd name="T9" fmla="*/ 33 h 67"/>
              <a:gd name="T10" fmla="*/ 59 w 66"/>
              <a:gd name="T11" fmla="*/ 38 h 67"/>
              <a:gd name="T12" fmla="*/ 16 w 66"/>
              <a:gd name="T13" fmla="*/ 38 h 67"/>
              <a:gd name="T14" fmla="*/ 20 w 66"/>
              <a:gd name="T15" fmla="*/ 47 h 67"/>
              <a:gd name="T16" fmla="*/ 33 w 66"/>
              <a:gd name="T17" fmla="*/ 53 h 67"/>
              <a:gd name="T18" fmla="*/ 47 w 66"/>
              <a:gd name="T19" fmla="*/ 50 h 67"/>
              <a:gd name="T20" fmla="*/ 57 w 66"/>
              <a:gd name="T21" fmla="*/ 50 h 67"/>
              <a:gd name="T22" fmla="*/ 57 w 66"/>
              <a:gd name="T23" fmla="*/ 58 h 67"/>
              <a:gd name="T24" fmla="*/ 33 w 66"/>
              <a:gd name="T25" fmla="*/ 67 h 67"/>
              <a:gd name="T26" fmla="*/ 0 w 66"/>
              <a:gd name="T27" fmla="*/ 34 h 67"/>
              <a:gd name="T28" fmla="*/ 15 w 66"/>
              <a:gd name="T29" fmla="*/ 27 h 67"/>
              <a:gd name="T30" fmla="*/ 53 w 66"/>
              <a:gd name="T31" fmla="*/ 27 h 67"/>
              <a:gd name="T32" fmla="*/ 33 w 66"/>
              <a:gd name="T33" fmla="*/ 13 h 67"/>
              <a:gd name="T34" fmla="*/ 15 w 66"/>
              <a:gd name="T35" fmla="*/ 2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6" h="67">
                <a:moveTo>
                  <a:pt x="0" y="34"/>
                </a:moveTo>
                <a:cubicBezTo>
                  <a:pt x="0" y="15"/>
                  <a:pt x="15" y="0"/>
                  <a:pt x="33" y="0"/>
                </a:cubicBezTo>
                <a:cubicBezTo>
                  <a:pt x="51" y="0"/>
                  <a:pt x="65" y="13"/>
                  <a:pt x="66" y="31"/>
                </a:cubicBezTo>
                <a:cubicBezTo>
                  <a:pt x="66" y="32"/>
                  <a:pt x="66" y="32"/>
                  <a:pt x="66" y="32"/>
                </a:cubicBezTo>
                <a:cubicBezTo>
                  <a:pt x="66" y="33"/>
                  <a:pt x="66" y="33"/>
                  <a:pt x="66" y="33"/>
                </a:cubicBezTo>
                <a:cubicBezTo>
                  <a:pt x="65" y="36"/>
                  <a:pt x="62" y="38"/>
                  <a:pt x="59" y="38"/>
                </a:cubicBezTo>
                <a:cubicBezTo>
                  <a:pt x="16" y="38"/>
                  <a:pt x="16" y="38"/>
                  <a:pt x="16" y="38"/>
                </a:cubicBezTo>
                <a:cubicBezTo>
                  <a:pt x="16" y="41"/>
                  <a:pt x="18" y="45"/>
                  <a:pt x="20" y="47"/>
                </a:cubicBezTo>
                <a:cubicBezTo>
                  <a:pt x="23" y="51"/>
                  <a:pt x="28" y="53"/>
                  <a:pt x="33" y="53"/>
                </a:cubicBezTo>
                <a:cubicBezTo>
                  <a:pt x="38" y="54"/>
                  <a:pt x="44" y="53"/>
                  <a:pt x="47" y="50"/>
                </a:cubicBezTo>
                <a:cubicBezTo>
                  <a:pt x="50" y="47"/>
                  <a:pt x="56" y="47"/>
                  <a:pt x="57" y="50"/>
                </a:cubicBezTo>
                <a:cubicBezTo>
                  <a:pt x="59" y="52"/>
                  <a:pt x="60" y="56"/>
                  <a:pt x="57" y="58"/>
                </a:cubicBezTo>
                <a:cubicBezTo>
                  <a:pt x="51" y="64"/>
                  <a:pt x="43" y="67"/>
                  <a:pt x="33" y="67"/>
                </a:cubicBezTo>
                <a:cubicBezTo>
                  <a:pt x="15" y="67"/>
                  <a:pt x="0" y="52"/>
                  <a:pt x="0" y="34"/>
                </a:cubicBezTo>
                <a:close/>
                <a:moveTo>
                  <a:pt x="15" y="27"/>
                </a:moveTo>
                <a:cubicBezTo>
                  <a:pt x="53" y="27"/>
                  <a:pt x="53" y="27"/>
                  <a:pt x="53" y="27"/>
                </a:cubicBezTo>
                <a:cubicBezTo>
                  <a:pt x="52" y="21"/>
                  <a:pt x="45" y="13"/>
                  <a:pt x="33" y="13"/>
                </a:cubicBezTo>
                <a:cubicBezTo>
                  <a:pt x="22" y="13"/>
                  <a:pt x="16" y="21"/>
                  <a:pt x="15" y="2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3" name="Freeform 278"/>
          <p:cNvSpPr>
            <a:spLocks noEditPoints="1"/>
          </p:cNvSpPr>
          <p:nvPr/>
        </p:nvSpPr>
        <p:spPr bwMode="auto">
          <a:xfrm>
            <a:off x="8376989" y="6494229"/>
            <a:ext cx="26486" cy="36673"/>
          </a:xfrm>
          <a:custGeom>
            <a:avLst/>
            <a:gdLst>
              <a:gd name="T0" fmla="*/ 0 w 18"/>
              <a:gd name="T1" fmla="*/ 25 h 27"/>
              <a:gd name="T2" fmla="*/ 0 w 18"/>
              <a:gd name="T3" fmla="*/ 2 h 27"/>
              <a:gd name="T4" fmla="*/ 2 w 18"/>
              <a:gd name="T5" fmla="*/ 0 h 27"/>
              <a:gd name="T6" fmla="*/ 3 w 18"/>
              <a:gd name="T7" fmla="*/ 0 h 27"/>
              <a:gd name="T8" fmla="*/ 3 w 18"/>
              <a:gd name="T9" fmla="*/ 0 h 27"/>
              <a:gd name="T10" fmla="*/ 8 w 18"/>
              <a:gd name="T11" fmla="*/ 0 h 27"/>
              <a:gd name="T12" fmla="*/ 15 w 18"/>
              <a:gd name="T13" fmla="*/ 7 h 27"/>
              <a:gd name="T14" fmla="*/ 14 w 18"/>
              <a:gd name="T15" fmla="*/ 11 h 27"/>
              <a:gd name="T16" fmla="*/ 18 w 18"/>
              <a:gd name="T17" fmla="*/ 18 h 27"/>
              <a:gd name="T18" fmla="*/ 9 w 18"/>
              <a:gd name="T19" fmla="*/ 27 h 27"/>
              <a:gd name="T20" fmla="*/ 3 w 18"/>
              <a:gd name="T21" fmla="*/ 27 h 27"/>
              <a:gd name="T22" fmla="*/ 3 w 18"/>
              <a:gd name="T23" fmla="*/ 27 h 27"/>
              <a:gd name="T24" fmla="*/ 2 w 18"/>
              <a:gd name="T25" fmla="*/ 27 h 27"/>
              <a:gd name="T26" fmla="*/ 0 w 18"/>
              <a:gd name="T27" fmla="*/ 25 h 27"/>
              <a:gd name="T28" fmla="*/ 5 w 18"/>
              <a:gd name="T29" fmla="*/ 10 h 27"/>
              <a:gd name="T30" fmla="*/ 8 w 18"/>
              <a:gd name="T31" fmla="*/ 10 h 27"/>
              <a:gd name="T32" fmla="*/ 11 w 18"/>
              <a:gd name="T33" fmla="*/ 7 h 27"/>
              <a:gd name="T34" fmla="*/ 8 w 18"/>
              <a:gd name="T35" fmla="*/ 4 h 27"/>
              <a:gd name="T36" fmla="*/ 5 w 18"/>
              <a:gd name="T37" fmla="*/ 4 h 27"/>
              <a:gd name="T38" fmla="*/ 5 w 18"/>
              <a:gd name="T39" fmla="*/ 10 h 27"/>
              <a:gd name="T40" fmla="*/ 5 w 18"/>
              <a:gd name="T41" fmla="*/ 22 h 27"/>
              <a:gd name="T42" fmla="*/ 9 w 18"/>
              <a:gd name="T43" fmla="*/ 22 h 27"/>
              <a:gd name="T44" fmla="*/ 13 w 18"/>
              <a:gd name="T45" fmla="*/ 18 h 27"/>
              <a:gd name="T46" fmla="*/ 9 w 18"/>
              <a:gd name="T47" fmla="*/ 14 h 27"/>
              <a:gd name="T48" fmla="*/ 5 w 18"/>
              <a:gd name="T49" fmla="*/ 14 h 27"/>
              <a:gd name="T50" fmla="*/ 5 w 18"/>
              <a:gd name="T51" fmla="*/ 22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8" h="27">
                <a:moveTo>
                  <a:pt x="0" y="25"/>
                </a:move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cubicBezTo>
                  <a:pt x="8" y="0"/>
                  <a:pt x="8" y="0"/>
                  <a:pt x="8" y="0"/>
                </a:cubicBezTo>
                <a:cubicBezTo>
                  <a:pt x="12" y="0"/>
                  <a:pt x="15" y="3"/>
                  <a:pt x="15" y="7"/>
                </a:cubicBezTo>
                <a:cubicBezTo>
                  <a:pt x="15" y="9"/>
                  <a:pt x="15" y="10"/>
                  <a:pt x="14" y="11"/>
                </a:cubicBezTo>
                <a:cubicBezTo>
                  <a:pt x="16" y="13"/>
                  <a:pt x="18" y="15"/>
                  <a:pt x="18" y="18"/>
                </a:cubicBezTo>
                <a:cubicBezTo>
                  <a:pt x="18" y="23"/>
                  <a:pt x="14" y="27"/>
                  <a:pt x="9" y="27"/>
                </a:cubicBezTo>
                <a:cubicBezTo>
                  <a:pt x="3" y="27"/>
                  <a:pt x="3" y="27"/>
                  <a:pt x="3" y="27"/>
                </a:cubicBezTo>
                <a:cubicBezTo>
                  <a:pt x="3" y="27"/>
                  <a:pt x="3" y="27"/>
                  <a:pt x="3" y="27"/>
                </a:cubicBezTo>
                <a:cubicBezTo>
                  <a:pt x="2" y="27"/>
                  <a:pt x="2" y="27"/>
                  <a:pt x="2" y="27"/>
                </a:cubicBezTo>
                <a:cubicBezTo>
                  <a:pt x="1" y="27"/>
                  <a:pt x="0" y="26"/>
                  <a:pt x="0" y="25"/>
                </a:cubicBezTo>
                <a:close/>
                <a:moveTo>
                  <a:pt x="5" y="10"/>
                </a:moveTo>
                <a:cubicBezTo>
                  <a:pt x="8" y="10"/>
                  <a:pt x="8" y="10"/>
                  <a:pt x="8" y="10"/>
                </a:cubicBezTo>
                <a:cubicBezTo>
                  <a:pt x="10" y="10"/>
                  <a:pt x="11" y="9"/>
                  <a:pt x="11" y="7"/>
                </a:cubicBezTo>
                <a:cubicBezTo>
                  <a:pt x="11" y="5"/>
                  <a:pt x="10" y="4"/>
                  <a:pt x="8" y="4"/>
                </a:cubicBezTo>
                <a:cubicBezTo>
                  <a:pt x="5" y="4"/>
                  <a:pt x="5" y="4"/>
                  <a:pt x="5" y="4"/>
                </a:cubicBezTo>
                <a:lnTo>
                  <a:pt x="5" y="10"/>
                </a:lnTo>
                <a:close/>
                <a:moveTo>
                  <a:pt x="5" y="22"/>
                </a:moveTo>
                <a:cubicBezTo>
                  <a:pt x="9" y="22"/>
                  <a:pt x="9" y="22"/>
                  <a:pt x="9" y="22"/>
                </a:cubicBezTo>
                <a:cubicBezTo>
                  <a:pt x="12" y="22"/>
                  <a:pt x="13" y="21"/>
                  <a:pt x="13" y="18"/>
                </a:cubicBezTo>
                <a:cubicBezTo>
                  <a:pt x="13" y="16"/>
                  <a:pt x="12" y="14"/>
                  <a:pt x="9" y="14"/>
                </a:cubicBezTo>
                <a:cubicBezTo>
                  <a:pt x="5" y="14"/>
                  <a:pt x="5" y="14"/>
                  <a:pt x="5" y="14"/>
                </a:cubicBezTo>
                <a:lnTo>
                  <a:pt x="5" y="2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4" name="Freeform 279"/>
          <p:cNvSpPr/>
          <p:nvPr/>
        </p:nvSpPr>
        <p:spPr bwMode="auto">
          <a:xfrm>
            <a:off x="8407549" y="6504416"/>
            <a:ext cx="26486" cy="26486"/>
          </a:xfrm>
          <a:custGeom>
            <a:avLst/>
            <a:gdLst>
              <a:gd name="T0" fmla="*/ 9 w 17"/>
              <a:gd name="T1" fmla="*/ 20 h 20"/>
              <a:gd name="T2" fmla="*/ 0 w 17"/>
              <a:gd name="T3" fmla="*/ 12 h 20"/>
              <a:gd name="T4" fmla="*/ 0 w 17"/>
              <a:gd name="T5" fmla="*/ 2 h 20"/>
              <a:gd name="T6" fmla="*/ 3 w 17"/>
              <a:gd name="T7" fmla="*/ 0 h 20"/>
              <a:gd name="T8" fmla="*/ 5 w 17"/>
              <a:gd name="T9" fmla="*/ 2 h 20"/>
              <a:gd name="T10" fmla="*/ 5 w 17"/>
              <a:gd name="T11" fmla="*/ 12 h 20"/>
              <a:gd name="T12" fmla="*/ 9 w 17"/>
              <a:gd name="T13" fmla="*/ 16 h 20"/>
              <a:gd name="T14" fmla="*/ 13 w 17"/>
              <a:gd name="T15" fmla="*/ 12 h 20"/>
              <a:gd name="T16" fmla="*/ 13 w 17"/>
              <a:gd name="T17" fmla="*/ 2 h 20"/>
              <a:gd name="T18" fmla="*/ 15 w 17"/>
              <a:gd name="T19" fmla="*/ 0 h 20"/>
              <a:gd name="T20" fmla="*/ 17 w 17"/>
              <a:gd name="T21" fmla="*/ 2 h 20"/>
              <a:gd name="T22" fmla="*/ 17 w 17"/>
              <a:gd name="T23" fmla="*/ 12 h 20"/>
              <a:gd name="T24" fmla="*/ 9 w 17"/>
              <a:gd name="T25" fmla="*/ 2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" h="20">
                <a:moveTo>
                  <a:pt x="9" y="20"/>
                </a:moveTo>
                <a:cubicBezTo>
                  <a:pt x="4" y="20"/>
                  <a:pt x="0" y="16"/>
                  <a:pt x="0" y="12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3" y="0"/>
                </a:cubicBezTo>
                <a:cubicBezTo>
                  <a:pt x="4" y="0"/>
                  <a:pt x="5" y="1"/>
                  <a:pt x="5" y="2"/>
                </a:cubicBezTo>
                <a:cubicBezTo>
                  <a:pt x="5" y="12"/>
                  <a:pt x="5" y="12"/>
                  <a:pt x="5" y="12"/>
                </a:cubicBezTo>
                <a:cubicBezTo>
                  <a:pt x="5" y="14"/>
                  <a:pt x="6" y="16"/>
                  <a:pt x="9" y="16"/>
                </a:cubicBezTo>
                <a:cubicBezTo>
                  <a:pt x="11" y="16"/>
                  <a:pt x="13" y="14"/>
                  <a:pt x="13" y="12"/>
                </a:cubicBezTo>
                <a:cubicBezTo>
                  <a:pt x="13" y="2"/>
                  <a:pt x="13" y="2"/>
                  <a:pt x="13" y="2"/>
                </a:cubicBezTo>
                <a:cubicBezTo>
                  <a:pt x="13" y="1"/>
                  <a:pt x="13" y="0"/>
                  <a:pt x="15" y="0"/>
                </a:cubicBezTo>
                <a:cubicBezTo>
                  <a:pt x="16" y="0"/>
                  <a:pt x="17" y="1"/>
                  <a:pt x="17" y="2"/>
                </a:cubicBezTo>
                <a:cubicBezTo>
                  <a:pt x="17" y="12"/>
                  <a:pt x="17" y="12"/>
                  <a:pt x="17" y="12"/>
                </a:cubicBezTo>
                <a:cubicBezTo>
                  <a:pt x="17" y="16"/>
                  <a:pt x="13" y="20"/>
                  <a:pt x="9" y="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5" name="Freeform 280"/>
          <p:cNvSpPr/>
          <p:nvPr/>
        </p:nvSpPr>
        <p:spPr bwMode="auto">
          <a:xfrm>
            <a:off x="8442186" y="6504416"/>
            <a:ext cx="22412" cy="26486"/>
          </a:xfrm>
          <a:custGeom>
            <a:avLst/>
            <a:gdLst>
              <a:gd name="T0" fmla="*/ 1 w 15"/>
              <a:gd name="T1" fmla="*/ 14 h 20"/>
              <a:gd name="T2" fmla="*/ 4 w 15"/>
              <a:gd name="T3" fmla="*/ 14 h 20"/>
              <a:gd name="T4" fmla="*/ 8 w 15"/>
              <a:gd name="T5" fmla="*/ 16 h 20"/>
              <a:gd name="T6" fmla="*/ 10 w 15"/>
              <a:gd name="T7" fmla="*/ 15 h 20"/>
              <a:gd name="T8" fmla="*/ 11 w 15"/>
              <a:gd name="T9" fmla="*/ 14 h 20"/>
              <a:gd name="T10" fmla="*/ 11 w 15"/>
              <a:gd name="T11" fmla="*/ 13 h 20"/>
              <a:gd name="T12" fmla="*/ 11 w 15"/>
              <a:gd name="T13" fmla="*/ 13 h 20"/>
              <a:gd name="T14" fmla="*/ 7 w 15"/>
              <a:gd name="T15" fmla="*/ 12 h 20"/>
              <a:gd name="T16" fmla="*/ 7 w 15"/>
              <a:gd name="T17" fmla="*/ 12 h 20"/>
              <a:gd name="T18" fmla="*/ 4 w 15"/>
              <a:gd name="T19" fmla="*/ 11 h 20"/>
              <a:gd name="T20" fmla="*/ 1 w 15"/>
              <a:gd name="T21" fmla="*/ 9 h 20"/>
              <a:gd name="T22" fmla="*/ 1 w 15"/>
              <a:gd name="T23" fmla="*/ 6 h 20"/>
              <a:gd name="T24" fmla="*/ 3 w 15"/>
              <a:gd name="T25" fmla="*/ 2 h 20"/>
              <a:gd name="T26" fmla="*/ 8 w 15"/>
              <a:gd name="T27" fmla="*/ 0 h 20"/>
              <a:gd name="T28" fmla="*/ 14 w 15"/>
              <a:gd name="T29" fmla="*/ 3 h 20"/>
              <a:gd name="T30" fmla="*/ 14 w 15"/>
              <a:gd name="T31" fmla="*/ 5 h 20"/>
              <a:gd name="T32" fmla="*/ 11 w 15"/>
              <a:gd name="T33" fmla="*/ 6 h 20"/>
              <a:gd name="T34" fmla="*/ 8 w 15"/>
              <a:gd name="T35" fmla="*/ 4 h 20"/>
              <a:gd name="T36" fmla="*/ 5 w 15"/>
              <a:gd name="T37" fmla="*/ 5 h 20"/>
              <a:gd name="T38" fmla="*/ 5 w 15"/>
              <a:gd name="T39" fmla="*/ 6 h 20"/>
              <a:gd name="T40" fmla="*/ 5 w 15"/>
              <a:gd name="T41" fmla="*/ 6 h 20"/>
              <a:gd name="T42" fmla="*/ 5 w 15"/>
              <a:gd name="T43" fmla="*/ 7 h 20"/>
              <a:gd name="T44" fmla="*/ 8 w 15"/>
              <a:gd name="T45" fmla="*/ 8 h 20"/>
              <a:gd name="T46" fmla="*/ 8 w 15"/>
              <a:gd name="T47" fmla="*/ 8 h 20"/>
              <a:gd name="T48" fmla="*/ 8 w 15"/>
              <a:gd name="T49" fmla="*/ 8 h 20"/>
              <a:gd name="T50" fmla="*/ 12 w 15"/>
              <a:gd name="T51" fmla="*/ 9 h 20"/>
              <a:gd name="T52" fmla="*/ 15 w 15"/>
              <a:gd name="T53" fmla="*/ 11 h 20"/>
              <a:gd name="T54" fmla="*/ 15 w 15"/>
              <a:gd name="T55" fmla="*/ 14 h 20"/>
              <a:gd name="T56" fmla="*/ 13 w 15"/>
              <a:gd name="T57" fmla="*/ 18 h 20"/>
              <a:gd name="T58" fmla="*/ 8 w 15"/>
              <a:gd name="T59" fmla="*/ 20 h 20"/>
              <a:gd name="T60" fmla="*/ 1 w 15"/>
              <a:gd name="T61" fmla="*/ 17 h 20"/>
              <a:gd name="T62" fmla="*/ 1 w 15"/>
              <a:gd name="T63" fmla="*/ 14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5" h="20">
                <a:moveTo>
                  <a:pt x="1" y="14"/>
                </a:moveTo>
                <a:cubicBezTo>
                  <a:pt x="1" y="13"/>
                  <a:pt x="3" y="13"/>
                  <a:pt x="4" y="14"/>
                </a:cubicBezTo>
                <a:cubicBezTo>
                  <a:pt x="5" y="15"/>
                  <a:pt x="6" y="16"/>
                  <a:pt x="8" y="16"/>
                </a:cubicBezTo>
                <a:cubicBezTo>
                  <a:pt x="9" y="16"/>
                  <a:pt x="10" y="15"/>
                  <a:pt x="10" y="15"/>
                </a:cubicBezTo>
                <a:cubicBezTo>
                  <a:pt x="11" y="14"/>
                  <a:pt x="11" y="14"/>
                  <a:pt x="11" y="14"/>
                </a:cubicBezTo>
                <a:cubicBezTo>
                  <a:pt x="11" y="13"/>
                  <a:pt x="11" y="13"/>
                  <a:pt x="11" y="13"/>
                </a:cubicBezTo>
                <a:cubicBezTo>
                  <a:pt x="11" y="13"/>
                  <a:pt x="11" y="13"/>
                  <a:pt x="11" y="13"/>
                </a:cubicBezTo>
                <a:cubicBezTo>
                  <a:pt x="10" y="12"/>
                  <a:pt x="9" y="12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6" y="12"/>
                  <a:pt x="5" y="11"/>
                  <a:pt x="4" y="11"/>
                </a:cubicBezTo>
                <a:cubicBezTo>
                  <a:pt x="3" y="10"/>
                  <a:pt x="2" y="10"/>
                  <a:pt x="1" y="9"/>
                </a:cubicBezTo>
                <a:cubicBezTo>
                  <a:pt x="1" y="8"/>
                  <a:pt x="1" y="7"/>
                  <a:pt x="1" y="6"/>
                </a:cubicBezTo>
                <a:cubicBezTo>
                  <a:pt x="1" y="4"/>
                  <a:pt x="2" y="3"/>
                  <a:pt x="3" y="2"/>
                </a:cubicBezTo>
                <a:cubicBezTo>
                  <a:pt x="4" y="1"/>
                  <a:pt x="6" y="0"/>
                  <a:pt x="8" y="0"/>
                </a:cubicBezTo>
                <a:cubicBezTo>
                  <a:pt x="10" y="0"/>
                  <a:pt x="12" y="2"/>
                  <a:pt x="14" y="3"/>
                </a:cubicBezTo>
                <a:cubicBezTo>
                  <a:pt x="14" y="3"/>
                  <a:pt x="15" y="4"/>
                  <a:pt x="14" y="5"/>
                </a:cubicBezTo>
                <a:cubicBezTo>
                  <a:pt x="14" y="6"/>
                  <a:pt x="12" y="7"/>
                  <a:pt x="11" y="6"/>
                </a:cubicBezTo>
                <a:cubicBezTo>
                  <a:pt x="10" y="5"/>
                  <a:pt x="9" y="4"/>
                  <a:pt x="8" y="4"/>
                </a:cubicBezTo>
                <a:cubicBezTo>
                  <a:pt x="7" y="4"/>
                  <a:pt x="6" y="5"/>
                  <a:pt x="5" y="5"/>
                </a:cubicBezTo>
                <a:cubicBezTo>
                  <a:pt x="5" y="6"/>
                  <a:pt x="5" y="6"/>
                  <a:pt x="5" y="6"/>
                </a:cubicBezTo>
                <a:cubicBezTo>
                  <a:pt x="5" y="6"/>
                  <a:pt x="5" y="6"/>
                  <a:pt x="5" y="6"/>
                </a:cubicBezTo>
                <a:cubicBezTo>
                  <a:pt x="5" y="7"/>
                  <a:pt x="5" y="7"/>
                  <a:pt x="5" y="7"/>
                </a:cubicBezTo>
                <a:cubicBezTo>
                  <a:pt x="6" y="7"/>
                  <a:pt x="7" y="7"/>
                  <a:pt x="8" y="8"/>
                </a:cubicBezTo>
                <a:cubicBezTo>
                  <a:pt x="8" y="8"/>
                  <a:pt x="8" y="8"/>
                  <a:pt x="8" y="8"/>
                </a:cubicBezTo>
                <a:cubicBezTo>
                  <a:pt x="8" y="8"/>
                  <a:pt x="8" y="8"/>
                  <a:pt x="8" y="8"/>
                </a:cubicBezTo>
                <a:cubicBezTo>
                  <a:pt x="9" y="8"/>
                  <a:pt x="11" y="8"/>
                  <a:pt x="12" y="9"/>
                </a:cubicBezTo>
                <a:cubicBezTo>
                  <a:pt x="13" y="9"/>
                  <a:pt x="14" y="10"/>
                  <a:pt x="15" y="11"/>
                </a:cubicBezTo>
                <a:cubicBezTo>
                  <a:pt x="15" y="12"/>
                  <a:pt x="15" y="13"/>
                  <a:pt x="15" y="14"/>
                </a:cubicBezTo>
                <a:cubicBezTo>
                  <a:pt x="15" y="16"/>
                  <a:pt x="14" y="17"/>
                  <a:pt x="13" y="18"/>
                </a:cubicBezTo>
                <a:cubicBezTo>
                  <a:pt x="11" y="19"/>
                  <a:pt x="10" y="20"/>
                  <a:pt x="8" y="20"/>
                </a:cubicBezTo>
                <a:cubicBezTo>
                  <a:pt x="5" y="20"/>
                  <a:pt x="2" y="18"/>
                  <a:pt x="1" y="17"/>
                </a:cubicBezTo>
                <a:cubicBezTo>
                  <a:pt x="0" y="16"/>
                  <a:pt x="0" y="15"/>
                  <a:pt x="1" y="1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6" name="Freeform 281"/>
          <p:cNvSpPr>
            <a:spLocks noEditPoints="1"/>
          </p:cNvSpPr>
          <p:nvPr/>
        </p:nvSpPr>
        <p:spPr bwMode="auto">
          <a:xfrm>
            <a:off x="8472747" y="6494229"/>
            <a:ext cx="6113" cy="36673"/>
          </a:xfrm>
          <a:custGeom>
            <a:avLst/>
            <a:gdLst>
              <a:gd name="T0" fmla="*/ 4 w 4"/>
              <a:gd name="T1" fmla="*/ 3 h 27"/>
              <a:gd name="T2" fmla="*/ 2 w 4"/>
              <a:gd name="T3" fmla="*/ 5 h 27"/>
              <a:gd name="T4" fmla="*/ 0 w 4"/>
              <a:gd name="T5" fmla="*/ 3 h 27"/>
              <a:gd name="T6" fmla="*/ 0 w 4"/>
              <a:gd name="T7" fmla="*/ 2 h 27"/>
              <a:gd name="T8" fmla="*/ 2 w 4"/>
              <a:gd name="T9" fmla="*/ 0 h 27"/>
              <a:gd name="T10" fmla="*/ 4 w 4"/>
              <a:gd name="T11" fmla="*/ 2 h 27"/>
              <a:gd name="T12" fmla="*/ 4 w 4"/>
              <a:gd name="T13" fmla="*/ 3 h 27"/>
              <a:gd name="T14" fmla="*/ 4 w 4"/>
              <a:gd name="T15" fmla="*/ 10 h 27"/>
              <a:gd name="T16" fmla="*/ 4 w 4"/>
              <a:gd name="T17" fmla="*/ 25 h 27"/>
              <a:gd name="T18" fmla="*/ 2 w 4"/>
              <a:gd name="T19" fmla="*/ 27 h 27"/>
              <a:gd name="T20" fmla="*/ 0 w 4"/>
              <a:gd name="T21" fmla="*/ 25 h 27"/>
              <a:gd name="T22" fmla="*/ 0 w 4"/>
              <a:gd name="T23" fmla="*/ 10 h 27"/>
              <a:gd name="T24" fmla="*/ 2 w 4"/>
              <a:gd name="T25" fmla="*/ 7 h 27"/>
              <a:gd name="T26" fmla="*/ 4 w 4"/>
              <a:gd name="T27" fmla="*/ 1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" h="27">
                <a:moveTo>
                  <a:pt x="4" y="3"/>
                </a:moveTo>
                <a:cubicBezTo>
                  <a:pt x="4" y="4"/>
                  <a:pt x="3" y="5"/>
                  <a:pt x="2" y="5"/>
                </a:cubicBezTo>
                <a:cubicBezTo>
                  <a:pt x="1" y="5"/>
                  <a:pt x="0" y="4"/>
                  <a:pt x="0" y="3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3" y="0"/>
                  <a:pt x="4" y="1"/>
                  <a:pt x="4" y="2"/>
                </a:cubicBezTo>
                <a:lnTo>
                  <a:pt x="4" y="3"/>
                </a:lnTo>
                <a:close/>
                <a:moveTo>
                  <a:pt x="4" y="10"/>
                </a:moveTo>
                <a:cubicBezTo>
                  <a:pt x="4" y="25"/>
                  <a:pt x="4" y="25"/>
                  <a:pt x="4" y="25"/>
                </a:cubicBezTo>
                <a:cubicBezTo>
                  <a:pt x="4" y="26"/>
                  <a:pt x="3" y="27"/>
                  <a:pt x="2" y="27"/>
                </a:cubicBezTo>
                <a:cubicBezTo>
                  <a:pt x="1" y="27"/>
                  <a:pt x="0" y="26"/>
                  <a:pt x="0" y="25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8"/>
                  <a:pt x="1" y="7"/>
                  <a:pt x="2" y="7"/>
                </a:cubicBezTo>
                <a:cubicBezTo>
                  <a:pt x="3" y="7"/>
                  <a:pt x="4" y="8"/>
                  <a:pt x="4" y="1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7" name="Freeform 282"/>
          <p:cNvSpPr/>
          <p:nvPr/>
        </p:nvSpPr>
        <p:spPr bwMode="auto">
          <a:xfrm>
            <a:off x="8487009" y="6504416"/>
            <a:ext cx="24449" cy="26486"/>
          </a:xfrm>
          <a:custGeom>
            <a:avLst/>
            <a:gdLst>
              <a:gd name="T0" fmla="*/ 17 w 17"/>
              <a:gd name="T1" fmla="*/ 8 h 20"/>
              <a:gd name="T2" fmla="*/ 17 w 17"/>
              <a:gd name="T3" fmla="*/ 18 h 20"/>
              <a:gd name="T4" fmla="*/ 15 w 17"/>
              <a:gd name="T5" fmla="*/ 20 h 20"/>
              <a:gd name="T6" fmla="*/ 13 w 17"/>
              <a:gd name="T7" fmla="*/ 18 h 20"/>
              <a:gd name="T8" fmla="*/ 13 w 17"/>
              <a:gd name="T9" fmla="*/ 8 h 20"/>
              <a:gd name="T10" fmla="*/ 9 w 17"/>
              <a:gd name="T11" fmla="*/ 5 h 20"/>
              <a:gd name="T12" fmla="*/ 5 w 17"/>
              <a:gd name="T13" fmla="*/ 8 h 20"/>
              <a:gd name="T14" fmla="*/ 5 w 17"/>
              <a:gd name="T15" fmla="*/ 18 h 20"/>
              <a:gd name="T16" fmla="*/ 5 w 17"/>
              <a:gd name="T17" fmla="*/ 18 h 20"/>
              <a:gd name="T18" fmla="*/ 3 w 17"/>
              <a:gd name="T19" fmla="*/ 20 h 20"/>
              <a:gd name="T20" fmla="*/ 0 w 17"/>
              <a:gd name="T21" fmla="*/ 18 h 20"/>
              <a:gd name="T22" fmla="*/ 0 w 17"/>
              <a:gd name="T23" fmla="*/ 8 h 20"/>
              <a:gd name="T24" fmla="*/ 0 w 17"/>
              <a:gd name="T25" fmla="*/ 2 h 20"/>
              <a:gd name="T26" fmla="*/ 3 w 17"/>
              <a:gd name="T27" fmla="*/ 0 h 20"/>
              <a:gd name="T28" fmla="*/ 4 w 17"/>
              <a:gd name="T29" fmla="*/ 2 h 20"/>
              <a:gd name="T30" fmla="*/ 9 w 17"/>
              <a:gd name="T31" fmla="*/ 0 h 20"/>
              <a:gd name="T32" fmla="*/ 17 w 17"/>
              <a:gd name="T33" fmla="*/ 8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7" h="20">
                <a:moveTo>
                  <a:pt x="17" y="8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9"/>
                  <a:pt x="16" y="20"/>
                  <a:pt x="15" y="20"/>
                </a:cubicBezTo>
                <a:cubicBezTo>
                  <a:pt x="13" y="20"/>
                  <a:pt x="13" y="19"/>
                  <a:pt x="13" y="18"/>
                </a:cubicBezTo>
                <a:cubicBezTo>
                  <a:pt x="13" y="8"/>
                  <a:pt x="13" y="8"/>
                  <a:pt x="13" y="8"/>
                </a:cubicBezTo>
                <a:cubicBezTo>
                  <a:pt x="13" y="6"/>
                  <a:pt x="11" y="5"/>
                  <a:pt x="9" y="5"/>
                </a:cubicBezTo>
                <a:cubicBezTo>
                  <a:pt x="6" y="5"/>
                  <a:pt x="5" y="6"/>
                  <a:pt x="5" y="8"/>
                </a:cubicBezTo>
                <a:cubicBezTo>
                  <a:pt x="5" y="18"/>
                  <a:pt x="5" y="18"/>
                  <a:pt x="5" y="18"/>
                </a:cubicBezTo>
                <a:cubicBezTo>
                  <a:pt x="5" y="18"/>
                  <a:pt x="5" y="18"/>
                  <a:pt x="5" y="18"/>
                </a:cubicBezTo>
                <a:cubicBezTo>
                  <a:pt x="4" y="19"/>
                  <a:pt x="4" y="20"/>
                  <a:pt x="3" y="20"/>
                </a:cubicBezTo>
                <a:cubicBezTo>
                  <a:pt x="1" y="20"/>
                  <a:pt x="0" y="19"/>
                  <a:pt x="0" y="18"/>
                </a:cubicBezTo>
                <a:cubicBezTo>
                  <a:pt x="0" y="8"/>
                  <a:pt x="0" y="8"/>
                  <a:pt x="0" y="8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3" y="0"/>
                </a:cubicBezTo>
                <a:cubicBezTo>
                  <a:pt x="3" y="0"/>
                  <a:pt x="4" y="1"/>
                  <a:pt x="4" y="2"/>
                </a:cubicBezTo>
                <a:cubicBezTo>
                  <a:pt x="6" y="1"/>
                  <a:pt x="7" y="0"/>
                  <a:pt x="9" y="0"/>
                </a:cubicBezTo>
                <a:cubicBezTo>
                  <a:pt x="13" y="0"/>
                  <a:pt x="17" y="4"/>
                  <a:pt x="17" y="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8" name="Freeform 283"/>
          <p:cNvSpPr>
            <a:spLocks noEditPoints="1"/>
          </p:cNvSpPr>
          <p:nvPr/>
        </p:nvSpPr>
        <p:spPr bwMode="auto">
          <a:xfrm>
            <a:off x="8519608" y="6504416"/>
            <a:ext cx="28523" cy="26486"/>
          </a:xfrm>
          <a:custGeom>
            <a:avLst/>
            <a:gdLst>
              <a:gd name="T0" fmla="*/ 0 w 19"/>
              <a:gd name="T1" fmla="*/ 10 h 20"/>
              <a:gd name="T2" fmla="*/ 9 w 19"/>
              <a:gd name="T3" fmla="*/ 0 h 20"/>
              <a:gd name="T4" fmla="*/ 19 w 19"/>
              <a:gd name="T5" fmla="*/ 9 h 20"/>
              <a:gd name="T6" fmla="*/ 19 w 19"/>
              <a:gd name="T7" fmla="*/ 10 h 20"/>
              <a:gd name="T8" fmla="*/ 19 w 19"/>
              <a:gd name="T9" fmla="*/ 10 h 20"/>
              <a:gd name="T10" fmla="*/ 17 w 19"/>
              <a:gd name="T11" fmla="*/ 11 h 20"/>
              <a:gd name="T12" fmla="*/ 4 w 19"/>
              <a:gd name="T13" fmla="*/ 11 h 20"/>
              <a:gd name="T14" fmla="*/ 6 w 19"/>
              <a:gd name="T15" fmla="*/ 14 h 20"/>
              <a:gd name="T16" fmla="*/ 9 w 19"/>
              <a:gd name="T17" fmla="*/ 16 h 20"/>
              <a:gd name="T18" fmla="*/ 13 w 19"/>
              <a:gd name="T19" fmla="*/ 15 h 20"/>
              <a:gd name="T20" fmla="*/ 16 w 19"/>
              <a:gd name="T21" fmla="*/ 15 h 20"/>
              <a:gd name="T22" fmla="*/ 16 w 19"/>
              <a:gd name="T23" fmla="*/ 17 h 20"/>
              <a:gd name="T24" fmla="*/ 9 w 19"/>
              <a:gd name="T25" fmla="*/ 20 h 20"/>
              <a:gd name="T26" fmla="*/ 0 w 19"/>
              <a:gd name="T27" fmla="*/ 10 h 20"/>
              <a:gd name="T28" fmla="*/ 4 w 19"/>
              <a:gd name="T29" fmla="*/ 8 h 20"/>
              <a:gd name="T30" fmla="*/ 15 w 19"/>
              <a:gd name="T31" fmla="*/ 8 h 20"/>
              <a:gd name="T32" fmla="*/ 9 w 19"/>
              <a:gd name="T33" fmla="*/ 4 h 20"/>
              <a:gd name="T34" fmla="*/ 4 w 19"/>
              <a:gd name="T35" fmla="*/ 8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9" h="20">
                <a:moveTo>
                  <a:pt x="0" y="10"/>
                </a:moveTo>
                <a:cubicBezTo>
                  <a:pt x="0" y="5"/>
                  <a:pt x="4" y="0"/>
                  <a:pt x="9" y="0"/>
                </a:cubicBezTo>
                <a:cubicBezTo>
                  <a:pt x="14" y="0"/>
                  <a:pt x="18" y="4"/>
                  <a:pt x="19" y="9"/>
                </a:cubicBezTo>
                <a:cubicBezTo>
                  <a:pt x="19" y="10"/>
                  <a:pt x="19" y="10"/>
                  <a:pt x="19" y="10"/>
                </a:cubicBezTo>
                <a:cubicBezTo>
                  <a:pt x="19" y="10"/>
                  <a:pt x="19" y="10"/>
                  <a:pt x="19" y="10"/>
                </a:cubicBezTo>
                <a:cubicBezTo>
                  <a:pt x="18" y="11"/>
                  <a:pt x="18" y="11"/>
                  <a:pt x="17" y="11"/>
                </a:cubicBezTo>
                <a:cubicBezTo>
                  <a:pt x="4" y="11"/>
                  <a:pt x="4" y="11"/>
                  <a:pt x="4" y="11"/>
                </a:cubicBezTo>
                <a:cubicBezTo>
                  <a:pt x="4" y="12"/>
                  <a:pt x="5" y="13"/>
                  <a:pt x="6" y="14"/>
                </a:cubicBezTo>
                <a:cubicBezTo>
                  <a:pt x="6" y="15"/>
                  <a:pt x="8" y="16"/>
                  <a:pt x="9" y="16"/>
                </a:cubicBezTo>
                <a:cubicBezTo>
                  <a:pt x="11" y="16"/>
                  <a:pt x="12" y="16"/>
                  <a:pt x="13" y="15"/>
                </a:cubicBezTo>
                <a:cubicBezTo>
                  <a:pt x="14" y="14"/>
                  <a:pt x="16" y="14"/>
                  <a:pt x="16" y="15"/>
                </a:cubicBezTo>
                <a:cubicBezTo>
                  <a:pt x="17" y="15"/>
                  <a:pt x="17" y="16"/>
                  <a:pt x="16" y="17"/>
                </a:cubicBezTo>
                <a:cubicBezTo>
                  <a:pt x="14" y="19"/>
                  <a:pt x="12" y="20"/>
                  <a:pt x="9" y="20"/>
                </a:cubicBezTo>
                <a:cubicBezTo>
                  <a:pt x="4" y="20"/>
                  <a:pt x="0" y="15"/>
                  <a:pt x="0" y="10"/>
                </a:cubicBezTo>
                <a:close/>
                <a:moveTo>
                  <a:pt x="4" y="8"/>
                </a:moveTo>
                <a:cubicBezTo>
                  <a:pt x="15" y="8"/>
                  <a:pt x="15" y="8"/>
                  <a:pt x="15" y="8"/>
                </a:cubicBezTo>
                <a:cubicBezTo>
                  <a:pt x="15" y="7"/>
                  <a:pt x="13" y="4"/>
                  <a:pt x="9" y="4"/>
                </a:cubicBezTo>
                <a:cubicBezTo>
                  <a:pt x="6" y="4"/>
                  <a:pt x="4" y="7"/>
                  <a:pt x="4" y="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9" name="Freeform 284"/>
          <p:cNvSpPr/>
          <p:nvPr/>
        </p:nvSpPr>
        <p:spPr bwMode="auto">
          <a:xfrm>
            <a:off x="8554244" y="6504416"/>
            <a:ext cx="22412" cy="26486"/>
          </a:xfrm>
          <a:custGeom>
            <a:avLst/>
            <a:gdLst>
              <a:gd name="T0" fmla="*/ 1 w 15"/>
              <a:gd name="T1" fmla="*/ 14 h 20"/>
              <a:gd name="T2" fmla="*/ 4 w 15"/>
              <a:gd name="T3" fmla="*/ 14 h 20"/>
              <a:gd name="T4" fmla="*/ 8 w 15"/>
              <a:gd name="T5" fmla="*/ 16 h 20"/>
              <a:gd name="T6" fmla="*/ 11 w 15"/>
              <a:gd name="T7" fmla="*/ 15 h 20"/>
              <a:gd name="T8" fmla="*/ 11 w 15"/>
              <a:gd name="T9" fmla="*/ 14 h 20"/>
              <a:gd name="T10" fmla="*/ 11 w 15"/>
              <a:gd name="T11" fmla="*/ 13 h 20"/>
              <a:gd name="T12" fmla="*/ 11 w 15"/>
              <a:gd name="T13" fmla="*/ 13 h 20"/>
              <a:gd name="T14" fmla="*/ 8 w 15"/>
              <a:gd name="T15" fmla="*/ 12 h 20"/>
              <a:gd name="T16" fmla="*/ 8 w 15"/>
              <a:gd name="T17" fmla="*/ 12 h 20"/>
              <a:gd name="T18" fmla="*/ 4 w 15"/>
              <a:gd name="T19" fmla="*/ 11 h 20"/>
              <a:gd name="T20" fmla="*/ 1 w 15"/>
              <a:gd name="T21" fmla="*/ 9 h 20"/>
              <a:gd name="T22" fmla="*/ 1 w 15"/>
              <a:gd name="T23" fmla="*/ 6 h 20"/>
              <a:gd name="T24" fmla="*/ 3 w 15"/>
              <a:gd name="T25" fmla="*/ 2 h 20"/>
              <a:gd name="T26" fmla="*/ 8 w 15"/>
              <a:gd name="T27" fmla="*/ 0 h 20"/>
              <a:gd name="T28" fmla="*/ 14 w 15"/>
              <a:gd name="T29" fmla="*/ 3 h 20"/>
              <a:gd name="T30" fmla="*/ 14 w 15"/>
              <a:gd name="T31" fmla="*/ 5 h 20"/>
              <a:gd name="T32" fmla="*/ 11 w 15"/>
              <a:gd name="T33" fmla="*/ 6 h 20"/>
              <a:gd name="T34" fmla="*/ 8 w 15"/>
              <a:gd name="T35" fmla="*/ 4 h 20"/>
              <a:gd name="T36" fmla="*/ 6 w 15"/>
              <a:gd name="T37" fmla="*/ 5 h 20"/>
              <a:gd name="T38" fmla="*/ 5 w 15"/>
              <a:gd name="T39" fmla="*/ 6 h 20"/>
              <a:gd name="T40" fmla="*/ 5 w 15"/>
              <a:gd name="T41" fmla="*/ 6 h 20"/>
              <a:gd name="T42" fmla="*/ 5 w 15"/>
              <a:gd name="T43" fmla="*/ 7 h 20"/>
              <a:gd name="T44" fmla="*/ 8 w 15"/>
              <a:gd name="T45" fmla="*/ 8 h 20"/>
              <a:gd name="T46" fmla="*/ 8 w 15"/>
              <a:gd name="T47" fmla="*/ 8 h 20"/>
              <a:gd name="T48" fmla="*/ 8 w 15"/>
              <a:gd name="T49" fmla="*/ 8 h 20"/>
              <a:gd name="T50" fmla="*/ 12 w 15"/>
              <a:gd name="T51" fmla="*/ 9 h 20"/>
              <a:gd name="T52" fmla="*/ 15 w 15"/>
              <a:gd name="T53" fmla="*/ 11 h 20"/>
              <a:gd name="T54" fmla="*/ 15 w 15"/>
              <a:gd name="T55" fmla="*/ 14 h 20"/>
              <a:gd name="T56" fmla="*/ 13 w 15"/>
              <a:gd name="T57" fmla="*/ 18 h 20"/>
              <a:gd name="T58" fmla="*/ 8 w 15"/>
              <a:gd name="T59" fmla="*/ 20 h 20"/>
              <a:gd name="T60" fmla="*/ 1 w 15"/>
              <a:gd name="T61" fmla="*/ 17 h 20"/>
              <a:gd name="T62" fmla="*/ 1 w 15"/>
              <a:gd name="T63" fmla="*/ 14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5" h="20">
                <a:moveTo>
                  <a:pt x="1" y="14"/>
                </a:moveTo>
                <a:cubicBezTo>
                  <a:pt x="1" y="13"/>
                  <a:pt x="3" y="13"/>
                  <a:pt x="4" y="14"/>
                </a:cubicBezTo>
                <a:cubicBezTo>
                  <a:pt x="5" y="15"/>
                  <a:pt x="6" y="16"/>
                  <a:pt x="8" y="16"/>
                </a:cubicBezTo>
                <a:cubicBezTo>
                  <a:pt x="9" y="16"/>
                  <a:pt x="10" y="15"/>
                  <a:pt x="11" y="15"/>
                </a:cubicBezTo>
                <a:cubicBezTo>
                  <a:pt x="11" y="14"/>
                  <a:pt x="11" y="14"/>
                  <a:pt x="11" y="14"/>
                </a:cubicBezTo>
                <a:cubicBezTo>
                  <a:pt x="11" y="13"/>
                  <a:pt x="11" y="13"/>
                  <a:pt x="11" y="13"/>
                </a:cubicBezTo>
                <a:cubicBezTo>
                  <a:pt x="11" y="13"/>
                  <a:pt x="11" y="13"/>
                  <a:pt x="11" y="13"/>
                </a:cubicBezTo>
                <a:cubicBezTo>
                  <a:pt x="10" y="12"/>
                  <a:pt x="9" y="12"/>
                  <a:pt x="8" y="12"/>
                </a:cubicBezTo>
                <a:cubicBezTo>
                  <a:pt x="8" y="12"/>
                  <a:pt x="8" y="12"/>
                  <a:pt x="8" y="12"/>
                </a:cubicBezTo>
                <a:cubicBezTo>
                  <a:pt x="6" y="12"/>
                  <a:pt x="5" y="11"/>
                  <a:pt x="4" y="11"/>
                </a:cubicBezTo>
                <a:cubicBezTo>
                  <a:pt x="3" y="10"/>
                  <a:pt x="2" y="10"/>
                  <a:pt x="1" y="9"/>
                </a:cubicBezTo>
                <a:cubicBezTo>
                  <a:pt x="1" y="8"/>
                  <a:pt x="1" y="7"/>
                  <a:pt x="1" y="6"/>
                </a:cubicBezTo>
                <a:cubicBezTo>
                  <a:pt x="1" y="4"/>
                  <a:pt x="2" y="3"/>
                  <a:pt x="3" y="2"/>
                </a:cubicBezTo>
                <a:cubicBezTo>
                  <a:pt x="4" y="1"/>
                  <a:pt x="6" y="0"/>
                  <a:pt x="8" y="0"/>
                </a:cubicBezTo>
                <a:cubicBezTo>
                  <a:pt x="11" y="0"/>
                  <a:pt x="12" y="2"/>
                  <a:pt x="14" y="3"/>
                </a:cubicBezTo>
                <a:cubicBezTo>
                  <a:pt x="15" y="3"/>
                  <a:pt x="15" y="4"/>
                  <a:pt x="14" y="5"/>
                </a:cubicBezTo>
                <a:cubicBezTo>
                  <a:pt x="14" y="6"/>
                  <a:pt x="12" y="7"/>
                  <a:pt x="11" y="6"/>
                </a:cubicBezTo>
                <a:cubicBezTo>
                  <a:pt x="10" y="5"/>
                  <a:pt x="9" y="4"/>
                  <a:pt x="8" y="4"/>
                </a:cubicBezTo>
                <a:cubicBezTo>
                  <a:pt x="7" y="4"/>
                  <a:pt x="6" y="5"/>
                  <a:pt x="6" y="5"/>
                </a:cubicBezTo>
                <a:cubicBezTo>
                  <a:pt x="5" y="6"/>
                  <a:pt x="5" y="6"/>
                  <a:pt x="5" y="6"/>
                </a:cubicBezTo>
                <a:cubicBezTo>
                  <a:pt x="5" y="6"/>
                  <a:pt x="5" y="6"/>
                  <a:pt x="5" y="6"/>
                </a:cubicBezTo>
                <a:cubicBezTo>
                  <a:pt x="5" y="7"/>
                  <a:pt x="5" y="7"/>
                  <a:pt x="5" y="7"/>
                </a:cubicBezTo>
                <a:cubicBezTo>
                  <a:pt x="6" y="7"/>
                  <a:pt x="7" y="7"/>
                  <a:pt x="8" y="8"/>
                </a:cubicBezTo>
                <a:cubicBezTo>
                  <a:pt x="8" y="8"/>
                  <a:pt x="8" y="8"/>
                  <a:pt x="8" y="8"/>
                </a:cubicBezTo>
                <a:cubicBezTo>
                  <a:pt x="8" y="8"/>
                  <a:pt x="8" y="8"/>
                  <a:pt x="8" y="8"/>
                </a:cubicBezTo>
                <a:cubicBezTo>
                  <a:pt x="10" y="8"/>
                  <a:pt x="11" y="8"/>
                  <a:pt x="12" y="9"/>
                </a:cubicBezTo>
                <a:cubicBezTo>
                  <a:pt x="13" y="9"/>
                  <a:pt x="14" y="10"/>
                  <a:pt x="15" y="11"/>
                </a:cubicBezTo>
                <a:cubicBezTo>
                  <a:pt x="15" y="12"/>
                  <a:pt x="15" y="13"/>
                  <a:pt x="15" y="14"/>
                </a:cubicBezTo>
                <a:cubicBezTo>
                  <a:pt x="15" y="16"/>
                  <a:pt x="14" y="17"/>
                  <a:pt x="13" y="18"/>
                </a:cubicBezTo>
                <a:cubicBezTo>
                  <a:pt x="12" y="19"/>
                  <a:pt x="10" y="20"/>
                  <a:pt x="8" y="20"/>
                </a:cubicBezTo>
                <a:cubicBezTo>
                  <a:pt x="5" y="20"/>
                  <a:pt x="3" y="18"/>
                  <a:pt x="1" y="17"/>
                </a:cubicBezTo>
                <a:cubicBezTo>
                  <a:pt x="0" y="16"/>
                  <a:pt x="0" y="15"/>
                  <a:pt x="1" y="1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0" name="Freeform 285"/>
          <p:cNvSpPr/>
          <p:nvPr/>
        </p:nvSpPr>
        <p:spPr bwMode="auto">
          <a:xfrm>
            <a:off x="8582768" y="6504416"/>
            <a:ext cx="20374" cy="26486"/>
          </a:xfrm>
          <a:custGeom>
            <a:avLst/>
            <a:gdLst>
              <a:gd name="T0" fmla="*/ 0 w 15"/>
              <a:gd name="T1" fmla="*/ 14 h 20"/>
              <a:gd name="T2" fmla="*/ 3 w 15"/>
              <a:gd name="T3" fmla="*/ 14 h 20"/>
              <a:gd name="T4" fmla="*/ 8 w 15"/>
              <a:gd name="T5" fmla="*/ 16 h 20"/>
              <a:gd name="T6" fmla="*/ 10 w 15"/>
              <a:gd name="T7" fmla="*/ 15 h 20"/>
              <a:gd name="T8" fmla="*/ 11 w 15"/>
              <a:gd name="T9" fmla="*/ 14 h 20"/>
              <a:gd name="T10" fmla="*/ 11 w 15"/>
              <a:gd name="T11" fmla="*/ 13 h 20"/>
              <a:gd name="T12" fmla="*/ 10 w 15"/>
              <a:gd name="T13" fmla="*/ 13 h 20"/>
              <a:gd name="T14" fmla="*/ 7 w 15"/>
              <a:gd name="T15" fmla="*/ 12 h 20"/>
              <a:gd name="T16" fmla="*/ 7 w 15"/>
              <a:gd name="T17" fmla="*/ 12 h 20"/>
              <a:gd name="T18" fmla="*/ 4 w 15"/>
              <a:gd name="T19" fmla="*/ 11 h 20"/>
              <a:gd name="T20" fmla="*/ 1 w 15"/>
              <a:gd name="T21" fmla="*/ 9 h 20"/>
              <a:gd name="T22" fmla="*/ 0 w 15"/>
              <a:gd name="T23" fmla="*/ 6 h 20"/>
              <a:gd name="T24" fmla="*/ 3 w 15"/>
              <a:gd name="T25" fmla="*/ 2 h 20"/>
              <a:gd name="T26" fmla="*/ 7 w 15"/>
              <a:gd name="T27" fmla="*/ 0 h 20"/>
              <a:gd name="T28" fmla="*/ 13 w 15"/>
              <a:gd name="T29" fmla="*/ 3 h 20"/>
              <a:gd name="T30" fmla="*/ 14 w 15"/>
              <a:gd name="T31" fmla="*/ 5 h 20"/>
              <a:gd name="T32" fmla="*/ 11 w 15"/>
              <a:gd name="T33" fmla="*/ 6 h 20"/>
              <a:gd name="T34" fmla="*/ 7 w 15"/>
              <a:gd name="T35" fmla="*/ 4 h 20"/>
              <a:gd name="T36" fmla="*/ 5 w 15"/>
              <a:gd name="T37" fmla="*/ 5 h 20"/>
              <a:gd name="T38" fmla="*/ 5 w 15"/>
              <a:gd name="T39" fmla="*/ 6 h 20"/>
              <a:gd name="T40" fmla="*/ 5 w 15"/>
              <a:gd name="T41" fmla="*/ 6 h 20"/>
              <a:gd name="T42" fmla="*/ 5 w 15"/>
              <a:gd name="T43" fmla="*/ 7 h 20"/>
              <a:gd name="T44" fmla="*/ 8 w 15"/>
              <a:gd name="T45" fmla="*/ 8 h 20"/>
              <a:gd name="T46" fmla="*/ 8 w 15"/>
              <a:gd name="T47" fmla="*/ 8 h 20"/>
              <a:gd name="T48" fmla="*/ 8 w 15"/>
              <a:gd name="T49" fmla="*/ 8 h 20"/>
              <a:gd name="T50" fmla="*/ 12 w 15"/>
              <a:gd name="T51" fmla="*/ 9 h 20"/>
              <a:gd name="T52" fmla="*/ 14 w 15"/>
              <a:gd name="T53" fmla="*/ 11 h 20"/>
              <a:gd name="T54" fmla="*/ 15 w 15"/>
              <a:gd name="T55" fmla="*/ 14 h 20"/>
              <a:gd name="T56" fmla="*/ 13 w 15"/>
              <a:gd name="T57" fmla="*/ 18 h 20"/>
              <a:gd name="T58" fmla="*/ 8 w 15"/>
              <a:gd name="T59" fmla="*/ 20 h 20"/>
              <a:gd name="T60" fmla="*/ 1 w 15"/>
              <a:gd name="T61" fmla="*/ 17 h 20"/>
              <a:gd name="T62" fmla="*/ 0 w 15"/>
              <a:gd name="T63" fmla="*/ 14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5" h="20">
                <a:moveTo>
                  <a:pt x="0" y="14"/>
                </a:moveTo>
                <a:cubicBezTo>
                  <a:pt x="1" y="13"/>
                  <a:pt x="2" y="13"/>
                  <a:pt x="3" y="14"/>
                </a:cubicBezTo>
                <a:cubicBezTo>
                  <a:pt x="4" y="15"/>
                  <a:pt x="6" y="16"/>
                  <a:pt x="8" y="16"/>
                </a:cubicBezTo>
                <a:cubicBezTo>
                  <a:pt x="9" y="16"/>
                  <a:pt x="10" y="15"/>
                  <a:pt x="10" y="15"/>
                </a:cubicBezTo>
                <a:cubicBezTo>
                  <a:pt x="11" y="14"/>
                  <a:pt x="11" y="14"/>
                  <a:pt x="11" y="14"/>
                </a:cubicBezTo>
                <a:cubicBezTo>
                  <a:pt x="11" y="13"/>
                  <a:pt x="11" y="13"/>
                  <a:pt x="11" y="13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2"/>
                  <a:pt x="9" y="12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6" y="12"/>
                  <a:pt x="5" y="11"/>
                  <a:pt x="4" y="11"/>
                </a:cubicBezTo>
                <a:cubicBezTo>
                  <a:pt x="3" y="10"/>
                  <a:pt x="2" y="10"/>
                  <a:pt x="1" y="9"/>
                </a:cubicBezTo>
                <a:cubicBezTo>
                  <a:pt x="1" y="8"/>
                  <a:pt x="0" y="7"/>
                  <a:pt x="0" y="6"/>
                </a:cubicBezTo>
                <a:cubicBezTo>
                  <a:pt x="0" y="4"/>
                  <a:pt x="1" y="3"/>
                  <a:pt x="3" y="2"/>
                </a:cubicBezTo>
                <a:cubicBezTo>
                  <a:pt x="4" y="1"/>
                  <a:pt x="6" y="0"/>
                  <a:pt x="7" y="0"/>
                </a:cubicBezTo>
                <a:cubicBezTo>
                  <a:pt x="10" y="0"/>
                  <a:pt x="12" y="2"/>
                  <a:pt x="13" y="3"/>
                </a:cubicBezTo>
                <a:cubicBezTo>
                  <a:pt x="14" y="3"/>
                  <a:pt x="14" y="4"/>
                  <a:pt x="14" y="5"/>
                </a:cubicBezTo>
                <a:cubicBezTo>
                  <a:pt x="13" y="6"/>
                  <a:pt x="12" y="7"/>
                  <a:pt x="11" y="6"/>
                </a:cubicBezTo>
                <a:cubicBezTo>
                  <a:pt x="10" y="5"/>
                  <a:pt x="9" y="4"/>
                  <a:pt x="7" y="4"/>
                </a:cubicBezTo>
                <a:cubicBezTo>
                  <a:pt x="7" y="4"/>
                  <a:pt x="6" y="5"/>
                  <a:pt x="5" y="5"/>
                </a:cubicBezTo>
                <a:cubicBezTo>
                  <a:pt x="5" y="6"/>
                  <a:pt x="5" y="6"/>
                  <a:pt x="5" y="6"/>
                </a:cubicBezTo>
                <a:cubicBezTo>
                  <a:pt x="5" y="6"/>
                  <a:pt x="5" y="6"/>
                  <a:pt x="5" y="6"/>
                </a:cubicBezTo>
                <a:cubicBezTo>
                  <a:pt x="5" y="7"/>
                  <a:pt x="5" y="7"/>
                  <a:pt x="5" y="7"/>
                </a:cubicBezTo>
                <a:cubicBezTo>
                  <a:pt x="6" y="7"/>
                  <a:pt x="7" y="7"/>
                  <a:pt x="8" y="8"/>
                </a:cubicBezTo>
                <a:cubicBezTo>
                  <a:pt x="8" y="8"/>
                  <a:pt x="8" y="8"/>
                  <a:pt x="8" y="8"/>
                </a:cubicBezTo>
                <a:cubicBezTo>
                  <a:pt x="8" y="8"/>
                  <a:pt x="8" y="8"/>
                  <a:pt x="8" y="8"/>
                </a:cubicBezTo>
                <a:cubicBezTo>
                  <a:pt x="9" y="8"/>
                  <a:pt x="10" y="8"/>
                  <a:pt x="12" y="9"/>
                </a:cubicBezTo>
                <a:cubicBezTo>
                  <a:pt x="13" y="9"/>
                  <a:pt x="14" y="10"/>
                  <a:pt x="14" y="11"/>
                </a:cubicBezTo>
                <a:cubicBezTo>
                  <a:pt x="15" y="12"/>
                  <a:pt x="15" y="13"/>
                  <a:pt x="15" y="14"/>
                </a:cubicBezTo>
                <a:cubicBezTo>
                  <a:pt x="15" y="16"/>
                  <a:pt x="14" y="17"/>
                  <a:pt x="13" y="18"/>
                </a:cubicBezTo>
                <a:cubicBezTo>
                  <a:pt x="11" y="19"/>
                  <a:pt x="9" y="20"/>
                  <a:pt x="8" y="20"/>
                </a:cubicBezTo>
                <a:cubicBezTo>
                  <a:pt x="5" y="20"/>
                  <a:pt x="2" y="18"/>
                  <a:pt x="1" y="17"/>
                </a:cubicBezTo>
                <a:cubicBezTo>
                  <a:pt x="0" y="16"/>
                  <a:pt x="0" y="15"/>
                  <a:pt x="0" y="1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1" name="Freeform 286"/>
          <p:cNvSpPr/>
          <p:nvPr/>
        </p:nvSpPr>
        <p:spPr bwMode="auto">
          <a:xfrm>
            <a:off x="8627591" y="6494229"/>
            <a:ext cx="52973" cy="36673"/>
          </a:xfrm>
          <a:custGeom>
            <a:avLst/>
            <a:gdLst>
              <a:gd name="T0" fmla="*/ 37 w 37"/>
              <a:gd name="T1" fmla="*/ 3 h 27"/>
              <a:gd name="T2" fmla="*/ 28 w 37"/>
              <a:gd name="T3" fmla="*/ 25 h 27"/>
              <a:gd name="T4" fmla="*/ 27 w 37"/>
              <a:gd name="T5" fmla="*/ 26 h 27"/>
              <a:gd name="T6" fmla="*/ 27 w 37"/>
              <a:gd name="T7" fmla="*/ 26 h 27"/>
              <a:gd name="T8" fmla="*/ 27 w 37"/>
              <a:gd name="T9" fmla="*/ 26 h 27"/>
              <a:gd name="T10" fmla="*/ 27 w 37"/>
              <a:gd name="T11" fmla="*/ 26 h 27"/>
              <a:gd name="T12" fmla="*/ 27 w 37"/>
              <a:gd name="T13" fmla="*/ 26 h 27"/>
              <a:gd name="T14" fmla="*/ 27 w 37"/>
              <a:gd name="T15" fmla="*/ 26 h 27"/>
              <a:gd name="T16" fmla="*/ 26 w 37"/>
              <a:gd name="T17" fmla="*/ 27 h 27"/>
              <a:gd name="T18" fmla="*/ 26 w 37"/>
              <a:gd name="T19" fmla="*/ 27 h 27"/>
              <a:gd name="T20" fmla="*/ 26 w 37"/>
              <a:gd name="T21" fmla="*/ 27 h 27"/>
              <a:gd name="T22" fmla="*/ 26 w 37"/>
              <a:gd name="T23" fmla="*/ 27 h 27"/>
              <a:gd name="T24" fmla="*/ 26 w 37"/>
              <a:gd name="T25" fmla="*/ 27 h 27"/>
              <a:gd name="T26" fmla="*/ 26 w 37"/>
              <a:gd name="T27" fmla="*/ 27 h 27"/>
              <a:gd name="T28" fmla="*/ 25 w 37"/>
              <a:gd name="T29" fmla="*/ 27 h 27"/>
              <a:gd name="T30" fmla="*/ 25 w 37"/>
              <a:gd name="T31" fmla="*/ 27 h 27"/>
              <a:gd name="T32" fmla="*/ 25 w 37"/>
              <a:gd name="T33" fmla="*/ 27 h 27"/>
              <a:gd name="T34" fmla="*/ 25 w 37"/>
              <a:gd name="T35" fmla="*/ 27 h 27"/>
              <a:gd name="T36" fmla="*/ 24 w 37"/>
              <a:gd name="T37" fmla="*/ 26 h 27"/>
              <a:gd name="T38" fmla="*/ 24 w 37"/>
              <a:gd name="T39" fmla="*/ 26 h 27"/>
              <a:gd name="T40" fmla="*/ 24 w 37"/>
              <a:gd name="T41" fmla="*/ 26 h 27"/>
              <a:gd name="T42" fmla="*/ 24 w 37"/>
              <a:gd name="T43" fmla="*/ 26 h 27"/>
              <a:gd name="T44" fmla="*/ 24 w 37"/>
              <a:gd name="T45" fmla="*/ 26 h 27"/>
              <a:gd name="T46" fmla="*/ 24 w 37"/>
              <a:gd name="T47" fmla="*/ 26 h 27"/>
              <a:gd name="T48" fmla="*/ 24 w 37"/>
              <a:gd name="T49" fmla="*/ 25 h 27"/>
              <a:gd name="T50" fmla="*/ 19 w 37"/>
              <a:gd name="T51" fmla="*/ 13 h 27"/>
              <a:gd name="T52" fmla="*/ 14 w 37"/>
              <a:gd name="T53" fmla="*/ 25 h 27"/>
              <a:gd name="T54" fmla="*/ 13 w 37"/>
              <a:gd name="T55" fmla="*/ 26 h 27"/>
              <a:gd name="T56" fmla="*/ 13 w 37"/>
              <a:gd name="T57" fmla="*/ 26 h 27"/>
              <a:gd name="T58" fmla="*/ 13 w 37"/>
              <a:gd name="T59" fmla="*/ 26 h 27"/>
              <a:gd name="T60" fmla="*/ 13 w 37"/>
              <a:gd name="T61" fmla="*/ 26 h 27"/>
              <a:gd name="T62" fmla="*/ 13 w 37"/>
              <a:gd name="T63" fmla="*/ 26 h 27"/>
              <a:gd name="T64" fmla="*/ 13 w 37"/>
              <a:gd name="T65" fmla="*/ 26 h 27"/>
              <a:gd name="T66" fmla="*/ 12 w 37"/>
              <a:gd name="T67" fmla="*/ 27 h 27"/>
              <a:gd name="T68" fmla="*/ 12 w 37"/>
              <a:gd name="T69" fmla="*/ 27 h 27"/>
              <a:gd name="T70" fmla="*/ 12 w 37"/>
              <a:gd name="T71" fmla="*/ 27 h 27"/>
              <a:gd name="T72" fmla="*/ 12 w 37"/>
              <a:gd name="T73" fmla="*/ 27 h 27"/>
              <a:gd name="T74" fmla="*/ 12 w 37"/>
              <a:gd name="T75" fmla="*/ 27 h 27"/>
              <a:gd name="T76" fmla="*/ 12 w 37"/>
              <a:gd name="T77" fmla="*/ 27 h 27"/>
              <a:gd name="T78" fmla="*/ 11 w 37"/>
              <a:gd name="T79" fmla="*/ 27 h 27"/>
              <a:gd name="T80" fmla="*/ 11 w 37"/>
              <a:gd name="T81" fmla="*/ 27 h 27"/>
              <a:gd name="T82" fmla="*/ 11 w 37"/>
              <a:gd name="T83" fmla="*/ 27 h 27"/>
              <a:gd name="T84" fmla="*/ 11 w 37"/>
              <a:gd name="T85" fmla="*/ 27 h 27"/>
              <a:gd name="T86" fmla="*/ 10 w 37"/>
              <a:gd name="T87" fmla="*/ 26 h 27"/>
              <a:gd name="T88" fmla="*/ 10 w 37"/>
              <a:gd name="T89" fmla="*/ 26 h 27"/>
              <a:gd name="T90" fmla="*/ 10 w 37"/>
              <a:gd name="T91" fmla="*/ 26 h 27"/>
              <a:gd name="T92" fmla="*/ 10 w 37"/>
              <a:gd name="T93" fmla="*/ 26 h 27"/>
              <a:gd name="T94" fmla="*/ 10 w 37"/>
              <a:gd name="T95" fmla="*/ 26 h 27"/>
              <a:gd name="T96" fmla="*/ 10 w 37"/>
              <a:gd name="T97" fmla="*/ 26 h 27"/>
              <a:gd name="T98" fmla="*/ 10 w 37"/>
              <a:gd name="T99" fmla="*/ 25 h 27"/>
              <a:gd name="T100" fmla="*/ 0 w 37"/>
              <a:gd name="T101" fmla="*/ 3 h 27"/>
              <a:gd name="T102" fmla="*/ 1 w 37"/>
              <a:gd name="T103" fmla="*/ 0 h 27"/>
              <a:gd name="T104" fmla="*/ 4 w 37"/>
              <a:gd name="T105" fmla="*/ 1 h 27"/>
              <a:gd name="T106" fmla="*/ 12 w 37"/>
              <a:gd name="T107" fmla="*/ 19 h 27"/>
              <a:gd name="T108" fmla="*/ 17 w 37"/>
              <a:gd name="T109" fmla="*/ 7 h 27"/>
              <a:gd name="T110" fmla="*/ 19 w 37"/>
              <a:gd name="T111" fmla="*/ 6 h 27"/>
              <a:gd name="T112" fmla="*/ 21 w 37"/>
              <a:gd name="T113" fmla="*/ 7 h 27"/>
              <a:gd name="T114" fmla="*/ 26 w 37"/>
              <a:gd name="T115" fmla="*/ 19 h 27"/>
              <a:gd name="T116" fmla="*/ 33 w 37"/>
              <a:gd name="T117" fmla="*/ 1 h 27"/>
              <a:gd name="T118" fmla="*/ 36 w 37"/>
              <a:gd name="T119" fmla="*/ 0 h 27"/>
              <a:gd name="T120" fmla="*/ 37 w 37"/>
              <a:gd name="T121" fmla="*/ 3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7" h="27">
                <a:moveTo>
                  <a:pt x="37" y="3"/>
                </a:moveTo>
                <a:cubicBezTo>
                  <a:pt x="28" y="25"/>
                  <a:pt x="28" y="25"/>
                  <a:pt x="28" y="25"/>
                </a:cubicBezTo>
                <a:cubicBezTo>
                  <a:pt x="27" y="26"/>
                  <a:pt x="27" y="26"/>
                  <a:pt x="27" y="26"/>
                </a:cubicBezTo>
                <a:cubicBezTo>
                  <a:pt x="27" y="26"/>
                  <a:pt x="27" y="26"/>
                  <a:pt x="27" y="26"/>
                </a:cubicBezTo>
                <a:cubicBezTo>
                  <a:pt x="27" y="26"/>
                  <a:pt x="27" y="26"/>
                  <a:pt x="27" y="26"/>
                </a:cubicBezTo>
                <a:cubicBezTo>
                  <a:pt x="27" y="26"/>
                  <a:pt x="27" y="26"/>
                  <a:pt x="27" y="26"/>
                </a:cubicBezTo>
                <a:cubicBezTo>
                  <a:pt x="27" y="26"/>
                  <a:pt x="27" y="26"/>
                  <a:pt x="27" y="26"/>
                </a:cubicBezTo>
                <a:cubicBezTo>
                  <a:pt x="27" y="26"/>
                  <a:pt x="27" y="26"/>
                  <a:pt x="27" y="26"/>
                </a:cubicBezTo>
                <a:cubicBezTo>
                  <a:pt x="26" y="27"/>
                  <a:pt x="26" y="27"/>
                  <a:pt x="26" y="27"/>
                </a:cubicBezTo>
                <a:cubicBezTo>
                  <a:pt x="26" y="27"/>
                  <a:pt x="26" y="27"/>
                  <a:pt x="26" y="27"/>
                </a:cubicBezTo>
                <a:cubicBezTo>
                  <a:pt x="26" y="27"/>
                  <a:pt x="26" y="27"/>
                  <a:pt x="26" y="27"/>
                </a:cubicBezTo>
                <a:cubicBezTo>
                  <a:pt x="26" y="27"/>
                  <a:pt x="26" y="27"/>
                  <a:pt x="26" y="27"/>
                </a:cubicBezTo>
                <a:cubicBezTo>
                  <a:pt x="26" y="27"/>
                  <a:pt x="26" y="27"/>
                  <a:pt x="26" y="27"/>
                </a:cubicBezTo>
                <a:cubicBezTo>
                  <a:pt x="26" y="27"/>
                  <a:pt x="26" y="27"/>
                  <a:pt x="26" y="27"/>
                </a:cubicBezTo>
                <a:cubicBezTo>
                  <a:pt x="25" y="27"/>
                  <a:pt x="25" y="27"/>
                  <a:pt x="25" y="27"/>
                </a:cubicBezTo>
                <a:cubicBezTo>
                  <a:pt x="25" y="27"/>
                  <a:pt x="25" y="27"/>
                  <a:pt x="25" y="27"/>
                </a:cubicBezTo>
                <a:cubicBezTo>
                  <a:pt x="25" y="27"/>
                  <a:pt x="25" y="27"/>
                  <a:pt x="25" y="27"/>
                </a:cubicBezTo>
                <a:cubicBezTo>
                  <a:pt x="25" y="27"/>
                  <a:pt x="25" y="27"/>
                  <a:pt x="25" y="27"/>
                </a:cubicBezTo>
                <a:cubicBezTo>
                  <a:pt x="24" y="26"/>
                  <a:pt x="24" y="26"/>
                  <a:pt x="24" y="26"/>
                </a:cubicBezTo>
                <a:cubicBezTo>
                  <a:pt x="24" y="26"/>
                  <a:pt x="24" y="26"/>
                  <a:pt x="24" y="26"/>
                </a:cubicBezTo>
                <a:cubicBezTo>
                  <a:pt x="24" y="26"/>
                  <a:pt x="24" y="26"/>
                  <a:pt x="24" y="26"/>
                </a:cubicBezTo>
                <a:cubicBezTo>
                  <a:pt x="24" y="26"/>
                  <a:pt x="24" y="26"/>
                  <a:pt x="24" y="26"/>
                </a:cubicBezTo>
                <a:cubicBezTo>
                  <a:pt x="24" y="26"/>
                  <a:pt x="24" y="26"/>
                  <a:pt x="24" y="26"/>
                </a:cubicBezTo>
                <a:cubicBezTo>
                  <a:pt x="24" y="26"/>
                  <a:pt x="24" y="26"/>
                  <a:pt x="24" y="26"/>
                </a:cubicBezTo>
                <a:cubicBezTo>
                  <a:pt x="24" y="25"/>
                  <a:pt x="24" y="25"/>
                  <a:pt x="24" y="25"/>
                </a:cubicBezTo>
                <a:cubicBezTo>
                  <a:pt x="19" y="13"/>
                  <a:pt x="19" y="13"/>
                  <a:pt x="19" y="13"/>
                </a:cubicBezTo>
                <a:cubicBezTo>
                  <a:pt x="14" y="25"/>
                  <a:pt x="14" y="25"/>
                  <a:pt x="14" y="25"/>
                </a:cubicBezTo>
                <a:cubicBezTo>
                  <a:pt x="13" y="26"/>
                  <a:pt x="13" y="26"/>
                  <a:pt x="13" y="26"/>
                </a:cubicBezTo>
                <a:cubicBezTo>
                  <a:pt x="13" y="26"/>
                  <a:pt x="13" y="26"/>
                  <a:pt x="13" y="26"/>
                </a:cubicBezTo>
                <a:cubicBezTo>
                  <a:pt x="13" y="26"/>
                  <a:pt x="13" y="26"/>
                  <a:pt x="13" y="26"/>
                </a:cubicBezTo>
                <a:cubicBezTo>
                  <a:pt x="13" y="26"/>
                  <a:pt x="13" y="26"/>
                  <a:pt x="13" y="26"/>
                </a:cubicBezTo>
                <a:cubicBezTo>
                  <a:pt x="13" y="26"/>
                  <a:pt x="13" y="26"/>
                  <a:pt x="13" y="26"/>
                </a:cubicBezTo>
                <a:cubicBezTo>
                  <a:pt x="13" y="26"/>
                  <a:pt x="13" y="26"/>
                  <a:pt x="13" y="26"/>
                </a:cubicBezTo>
                <a:cubicBezTo>
                  <a:pt x="12" y="27"/>
                  <a:pt x="12" y="27"/>
                  <a:pt x="12" y="27"/>
                </a:cubicBezTo>
                <a:cubicBezTo>
                  <a:pt x="12" y="27"/>
                  <a:pt x="12" y="27"/>
                  <a:pt x="12" y="27"/>
                </a:cubicBezTo>
                <a:cubicBezTo>
                  <a:pt x="12" y="27"/>
                  <a:pt x="12" y="27"/>
                  <a:pt x="12" y="27"/>
                </a:cubicBezTo>
                <a:cubicBezTo>
                  <a:pt x="12" y="27"/>
                  <a:pt x="12" y="27"/>
                  <a:pt x="12" y="27"/>
                </a:cubicBezTo>
                <a:cubicBezTo>
                  <a:pt x="12" y="27"/>
                  <a:pt x="12" y="27"/>
                  <a:pt x="12" y="27"/>
                </a:cubicBezTo>
                <a:cubicBezTo>
                  <a:pt x="12" y="27"/>
                  <a:pt x="12" y="27"/>
                  <a:pt x="12" y="27"/>
                </a:cubicBezTo>
                <a:cubicBezTo>
                  <a:pt x="11" y="27"/>
                  <a:pt x="11" y="27"/>
                  <a:pt x="11" y="27"/>
                </a:cubicBezTo>
                <a:cubicBezTo>
                  <a:pt x="11" y="27"/>
                  <a:pt x="11" y="27"/>
                  <a:pt x="11" y="27"/>
                </a:cubicBezTo>
                <a:cubicBezTo>
                  <a:pt x="11" y="27"/>
                  <a:pt x="11" y="27"/>
                  <a:pt x="11" y="27"/>
                </a:cubicBezTo>
                <a:cubicBezTo>
                  <a:pt x="11" y="27"/>
                  <a:pt x="11" y="27"/>
                  <a:pt x="11" y="27"/>
                </a:cubicBezTo>
                <a:cubicBezTo>
                  <a:pt x="10" y="26"/>
                  <a:pt x="10" y="26"/>
                  <a:pt x="10" y="26"/>
                </a:cubicBezTo>
                <a:cubicBezTo>
                  <a:pt x="10" y="26"/>
                  <a:pt x="10" y="26"/>
                  <a:pt x="10" y="26"/>
                </a:cubicBezTo>
                <a:cubicBezTo>
                  <a:pt x="10" y="26"/>
                  <a:pt x="10" y="26"/>
                  <a:pt x="10" y="26"/>
                </a:cubicBezTo>
                <a:cubicBezTo>
                  <a:pt x="10" y="26"/>
                  <a:pt x="10" y="26"/>
                  <a:pt x="10" y="26"/>
                </a:cubicBezTo>
                <a:cubicBezTo>
                  <a:pt x="10" y="26"/>
                  <a:pt x="10" y="26"/>
                  <a:pt x="10" y="26"/>
                </a:cubicBezTo>
                <a:cubicBezTo>
                  <a:pt x="10" y="26"/>
                  <a:pt x="10" y="26"/>
                  <a:pt x="10" y="26"/>
                </a:cubicBezTo>
                <a:cubicBezTo>
                  <a:pt x="10" y="25"/>
                  <a:pt x="10" y="25"/>
                  <a:pt x="10" y="25"/>
                </a:cubicBezTo>
                <a:cubicBezTo>
                  <a:pt x="0" y="3"/>
                  <a:pt x="0" y="3"/>
                  <a:pt x="0" y="3"/>
                </a:cubicBezTo>
                <a:cubicBezTo>
                  <a:pt x="0" y="2"/>
                  <a:pt x="0" y="1"/>
                  <a:pt x="1" y="0"/>
                </a:cubicBezTo>
                <a:cubicBezTo>
                  <a:pt x="2" y="0"/>
                  <a:pt x="4" y="0"/>
                  <a:pt x="4" y="1"/>
                </a:cubicBezTo>
                <a:cubicBezTo>
                  <a:pt x="12" y="19"/>
                  <a:pt x="12" y="19"/>
                  <a:pt x="12" y="19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6"/>
                  <a:pt x="18" y="6"/>
                  <a:pt x="19" y="6"/>
                </a:cubicBezTo>
                <a:cubicBezTo>
                  <a:pt x="19" y="6"/>
                  <a:pt x="20" y="6"/>
                  <a:pt x="21" y="7"/>
                </a:cubicBezTo>
                <a:cubicBezTo>
                  <a:pt x="26" y="19"/>
                  <a:pt x="26" y="19"/>
                  <a:pt x="26" y="19"/>
                </a:cubicBezTo>
                <a:cubicBezTo>
                  <a:pt x="33" y="1"/>
                  <a:pt x="33" y="1"/>
                  <a:pt x="33" y="1"/>
                </a:cubicBezTo>
                <a:cubicBezTo>
                  <a:pt x="34" y="0"/>
                  <a:pt x="35" y="0"/>
                  <a:pt x="36" y="0"/>
                </a:cubicBezTo>
                <a:cubicBezTo>
                  <a:pt x="37" y="1"/>
                  <a:pt x="37" y="2"/>
                  <a:pt x="37" y="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2" name="Freeform 287"/>
          <p:cNvSpPr>
            <a:spLocks noEditPoints="1"/>
          </p:cNvSpPr>
          <p:nvPr/>
        </p:nvSpPr>
        <p:spPr bwMode="auto">
          <a:xfrm>
            <a:off x="8684639" y="6504416"/>
            <a:ext cx="28523" cy="26486"/>
          </a:xfrm>
          <a:custGeom>
            <a:avLst/>
            <a:gdLst>
              <a:gd name="T0" fmla="*/ 3 w 19"/>
              <a:gd name="T1" fmla="*/ 17 h 20"/>
              <a:gd name="T2" fmla="*/ 0 w 19"/>
              <a:gd name="T3" fmla="*/ 10 h 20"/>
              <a:gd name="T4" fmla="*/ 3 w 19"/>
              <a:gd name="T5" fmla="*/ 3 h 20"/>
              <a:gd name="T6" fmla="*/ 9 w 19"/>
              <a:gd name="T7" fmla="*/ 0 h 20"/>
              <a:gd name="T8" fmla="*/ 16 w 19"/>
              <a:gd name="T9" fmla="*/ 3 h 20"/>
              <a:gd name="T10" fmla="*/ 19 w 19"/>
              <a:gd name="T11" fmla="*/ 10 h 20"/>
              <a:gd name="T12" fmla="*/ 16 w 19"/>
              <a:gd name="T13" fmla="*/ 17 h 20"/>
              <a:gd name="T14" fmla="*/ 9 w 19"/>
              <a:gd name="T15" fmla="*/ 20 h 20"/>
              <a:gd name="T16" fmla="*/ 3 w 19"/>
              <a:gd name="T17" fmla="*/ 17 h 20"/>
              <a:gd name="T18" fmla="*/ 4 w 19"/>
              <a:gd name="T19" fmla="*/ 10 h 20"/>
              <a:gd name="T20" fmla="*/ 6 w 19"/>
              <a:gd name="T21" fmla="*/ 14 h 20"/>
              <a:gd name="T22" fmla="*/ 9 w 19"/>
              <a:gd name="T23" fmla="*/ 16 h 20"/>
              <a:gd name="T24" fmla="*/ 13 w 19"/>
              <a:gd name="T25" fmla="*/ 14 h 20"/>
              <a:gd name="T26" fmla="*/ 15 w 19"/>
              <a:gd name="T27" fmla="*/ 10 h 20"/>
              <a:gd name="T28" fmla="*/ 13 w 19"/>
              <a:gd name="T29" fmla="*/ 6 h 20"/>
              <a:gd name="T30" fmla="*/ 9 w 19"/>
              <a:gd name="T31" fmla="*/ 5 h 20"/>
              <a:gd name="T32" fmla="*/ 6 w 19"/>
              <a:gd name="T33" fmla="*/ 6 h 20"/>
              <a:gd name="T34" fmla="*/ 4 w 19"/>
              <a:gd name="T35" fmla="*/ 1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9" h="20">
                <a:moveTo>
                  <a:pt x="3" y="17"/>
                </a:moveTo>
                <a:cubicBezTo>
                  <a:pt x="1" y="15"/>
                  <a:pt x="0" y="13"/>
                  <a:pt x="0" y="10"/>
                </a:cubicBezTo>
                <a:cubicBezTo>
                  <a:pt x="0" y="7"/>
                  <a:pt x="1" y="5"/>
                  <a:pt x="3" y="3"/>
                </a:cubicBezTo>
                <a:cubicBezTo>
                  <a:pt x="5" y="2"/>
                  <a:pt x="7" y="0"/>
                  <a:pt x="9" y="0"/>
                </a:cubicBezTo>
                <a:cubicBezTo>
                  <a:pt x="12" y="0"/>
                  <a:pt x="14" y="2"/>
                  <a:pt x="16" y="3"/>
                </a:cubicBezTo>
                <a:cubicBezTo>
                  <a:pt x="18" y="5"/>
                  <a:pt x="19" y="7"/>
                  <a:pt x="19" y="10"/>
                </a:cubicBezTo>
                <a:cubicBezTo>
                  <a:pt x="19" y="13"/>
                  <a:pt x="18" y="15"/>
                  <a:pt x="16" y="17"/>
                </a:cubicBezTo>
                <a:cubicBezTo>
                  <a:pt x="14" y="19"/>
                  <a:pt x="12" y="20"/>
                  <a:pt x="9" y="20"/>
                </a:cubicBezTo>
                <a:cubicBezTo>
                  <a:pt x="7" y="20"/>
                  <a:pt x="5" y="19"/>
                  <a:pt x="3" y="17"/>
                </a:cubicBezTo>
                <a:close/>
                <a:moveTo>
                  <a:pt x="4" y="10"/>
                </a:moveTo>
                <a:cubicBezTo>
                  <a:pt x="4" y="12"/>
                  <a:pt x="5" y="13"/>
                  <a:pt x="6" y="14"/>
                </a:cubicBezTo>
                <a:cubicBezTo>
                  <a:pt x="7" y="15"/>
                  <a:pt x="8" y="16"/>
                  <a:pt x="9" y="16"/>
                </a:cubicBezTo>
                <a:cubicBezTo>
                  <a:pt x="11" y="16"/>
                  <a:pt x="12" y="15"/>
                  <a:pt x="13" y="14"/>
                </a:cubicBezTo>
                <a:cubicBezTo>
                  <a:pt x="14" y="13"/>
                  <a:pt x="15" y="12"/>
                  <a:pt x="15" y="10"/>
                </a:cubicBezTo>
                <a:cubicBezTo>
                  <a:pt x="15" y="9"/>
                  <a:pt x="14" y="7"/>
                  <a:pt x="13" y="6"/>
                </a:cubicBezTo>
                <a:cubicBezTo>
                  <a:pt x="12" y="5"/>
                  <a:pt x="11" y="5"/>
                  <a:pt x="9" y="5"/>
                </a:cubicBezTo>
                <a:cubicBezTo>
                  <a:pt x="8" y="5"/>
                  <a:pt x="7" y="5"/>
                  <a:pt x="6" y="6"/>
                </a:cubicBezTo>
                <a:cubicBezTo>
                  <a:pt x="5" y="7"/>
                  <a:pt x="4" y="9"/>
                  <a:pt x="4" y="1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3" name="Freeform 288"/>
          <p:cNvSpPr/>
          <p:nvPr/>
        </p:nvSpPr>
        <p:spPr bwMode="auto">
          <a:xfrm>
            <a:off x="8721312" y="6504416"/>
            <a:ext cx="16299" cy="26486"/>
          </a:xfrm>
          <a:custGeom>
            <a:avLst/>
            <a:gdLst>
              <a:gd name="T0" fmla="*/ 12 w 12"/>
              <a:gd name="T1" fmla="*/ 2 h 20"/>
              <a:gd name="T2" fmla="*/ 10 w 12"/>
              <a:gd name="T3" fmla="*/ 4 h 20"/>
              <a:gd name="T4" fmla="*/ 8 w 12"/>
              <a:gd name="T5" fmla="*/ 5 h 20"/>
              <a:gd name="T6" fmla="*/ 6 w 12"/>
              <a:gd name="T7" fmla="*/ 7 h 20"/>
              <a:gd name="T8" fmla="*/ 5 w 12"/>
              <a:gd name="T9" fmla="*/ 10 h 20"/>
              <a:gd name="T10" fmla="*/ 5 w 12"/>
              <a:gd name="T11" fmla="*/ 18 h 20"/>
              <a:gd name="T12" fmla="*/ 2 w 12"/>
              <a:gd name="T13" fmla="*/ 20 h 20"/>
              <a:gd name="T14" fmla="*/ 0 w 12"/>
              <a:gd name="T15" fmla="*/ 18 h 20"/>
              <a:gd name="T16" fmla="*/ 0 w 12"/>
              <a:gd name="T17" fmla="*/ 2 h 20"/>
              <a:gd name="T18" fmla="*/ 2 w 12"/>
              <a:gd name="T19" fmla="*/ 0 h 20"/>
              <a:gd name="T20" fmla="*/ 5 w 12"/>
              <a:gd name="T21" fmla="*/ 2 h 20"/>
              <a:gd name="T22" fmla="*/ 5 w 12"/>
              <a:gd name="T23" fmla="*/ 3 h 20"/>
              <a:gd name="T24" fmla="*/ 5 w 12"/>
              <a:gd name="T25" fmla="*/ 2 h 20"/>
              <a:gd name="T26" fmla="*/ 10 w 12"/>
              <a:gd name="T27" fmla="*/ 0 h 20"/>
              <a:gd name="T28" fmla="*/ 12 w 12"/>
              <a:gd name="T29" fmla="*/ 2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2" h="20">
                <a:moveTo>
                  <a:pt x="12" y="2"/>
                </a:moveTo>
                <a:cubicBezTo>
                  <a:pt x="12" y="4"/>
                  <a:pt x="11" y="4"/>
                  <a:pt x="10" y="4"/>
                </a:cubicBezTo>
                <a:cubicBezTo>
                  <a:pt x="9" y="4"/>
                  <a:pt x="9" y="5"/>
                  <a:pt x="8" y="5"/>
                </a:cubicBezTo>
                <a:cubicBezTo>
                  <a:pt x="7" y="6"/>
                  <a:pt x="7" y="6"/>
                  <a:pt x="6" y="7"/>
                </a:cubicBezTo>
                <a:cubicBezTo>
                  <a:pt x="5" y="8"/>
                  <a:pt x="5" y="10"/>
                  <a:pt x="5" y="10"/>
                </a:cubicBezTo>
                <a:cubicBezTo>
                  <a:pt x="5" y="18"/>
                  <a:pt x="5" y="18"/>
                  <a:pt x="5" y="18"/>
                </a:cubicBezTo>
                <a:cubicBezTo>
                  <a:pt x="5" y="19"/>
                  <a:pt x="4" y="20"/>
                  <a:pt x="2" y="20"/>
                </a:cubicBezTo>
                <a:cubicBezTo>
                  <a:pt x="1" y="20"/>
                  <a:pt x="0" y="19"/>
                  <a:pt x="0" y="18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4" y="0"/>
                  <a:pt x="5" y="1"/>
                  <a:pt x="5" y="2"/>
                </a:cubicBezTo>
                <a:cubicBezTo>
                  <a:pt x="5" y="3"/>
                  <a:pt x="5" y="3"/>
                  <a:pt x="5" y="3"/>
                </a:cubicBezTo>
                <a:cubicBezTo>
                  <a:pt x="5" y="2"/>
                  <a:pt x="5" y="2"/>
                  <a:pt x="5" y="2"/>
                </a:cubicBezTo>
                <a:cubicBezTo>
                  <a:pt x="7" y="1"/>
                  <a:pt x="8" y="0"/>
                  <a:pt x="10" y="0"/>
                </a:cubicBezTo>
                <a:cubicBezTo>
                  <a:pt x="11" y="0"/>
                  <a:pt x="12" y="1"/>
                  <a:pt x="12" y="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4" name="Freeform 289"/>
          <p:cNvSpPr/>
          <p:nvPr/>
        </p:nvSpPr>
        <p:spPr bwMode="auto">
          <a:xfrm>
            <a:off x="8745762" y="6494229"/>
            <a:ext cx="24449" cy="36673"/>
          </a:xfrm>
          <a:custGeom>
            <a:avLst/>
            <a:gdLst>
              <a:gd name="T0" fmla="*/ 0 w 17"/>
              <a:gd name="T1" fmla="*/ 25 h 27"/>
              <a:gd name="T2" fmla="*/ 0 w 17"/>
              <a:gd name="T3" fmla="*/ 2 h 27"/>
              <a:gd name="T4" fmla="*/ 3 w 17"/>
              <a:gd name="T5" fmla="*/ 0 h 27"/>
              <a:gd name="T6" fmla="*/ 5 w 17"/>
              <a:gd name="T7" fmla="*/ 2 h 27"/>
              <a:gd name="T8" fmla="*/ 5 w 17"/>
              <a:gd name="T9" fmla="*/ 15 h 27"/>
              <a:gd name="T10" fmla="*/ 13 w 17"/>
              <a:gd name="T11" fmla="*/ 7 h 27"/>
              <a:gd name="T12" fmla="*/ 16 w 17"/>
              <a:gd name="T13" fmla="*/ 7 h 27"/>
              <a:gd name="T14" fmla="*/ 16 w 17"/>
              <a:gd name="T15" fmla="*/ 10 h 27"/>
              <a:gd name="T16" fmla="*/ 10 w 17"/>
              <a:gd name="T17" fmla="*/ 16 h 27"/>
              <a:gd name="T18" fmla="*/ 16 w 17"/>
              <a:gd name="T19" fmla="*/ 23 h 27"/>
              <a:gd name="T20" fmla="*/ 15 w 17"/>
              <a:gd name="T21" fmla="*/ 26 h 27"/>
              <a:gd name="T22" fmla="*/ 14 w 17"/>
              <a:gd name="T23" fmla="*/ 27 h 27"/>
              <a:gd name="T24" fmla="*/ 13 w 17"/>
              <a:gd name="T25" fmla="*/ 26 h 27"/>
              <a:gd name="T26" fmla="*/ 7 w 17"/>
              <a:gd name="T27" fmla="*/ 19 h 27"/>
              <a:gd name="T28" fmla="*/ 5 w 17"/>
              <a:gd name="T29" fmla="*/ 21 h 27"/>
              <a:gd name="T30" fmla="*/ 5 w 17"/>
              <a:gd name="T31" fmla="*/ 25 h 27"/>
              <a:gd name="T32" fmla="*/ 3 w 17"/>
              <a:gd name="T33" fmla="*/ 27 h 27"/>
              <a:gd name="T34" fmla="*/ 0 w 17"/>
              <a:gd name="T35" fmla="*/ 25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7" h="27">
                <a:moveTo>
                  <a:pt x="0" y="25"/>
                </a:move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3" y="0"/>
                </a:cubicBezTo>
                <a:cubicBezTo>
                  <a:pt x="4" y="0"/>
                  <a:pt x="5" y="1"/>
                  <a:pt x="5" y="2"/>
                </a:cubicBezTo>
                <a:cubicBezTo>
                  <a:pt x="5" y="15"/>
                  <a:pt x="5" y="15"/>
                  <a:pt x="5" y="15"/>
                </a:cubicBezTo>
                <a:cubicBezTo>
                  <a:pt x="13" y="7"/>
                  <a:pt x="13" y="7"/>
                  <a:pt x="13" y="7"/>
                </a:cubicBezTo>
                <a:cubicBezTo>
                  <a:pt x="13" y="6"/>
                  <a:pt x="15" y="6"/>
                  <a:pt x="16" y="7"/>
                </a:cubicBezTo>
                <a:cubicBezTo>
                  <a:pt x="16" y="8"/>
                  <a:pt x="16" y="9"/>
                  <a:pt x="16" y="10"/>
                </a:cubicBezTo>
                <a:cubicBezTo>
                  <a:pt x="10" y="16"/>
                  <a:pt x="10" y="16"/>
                  <a:pt x="10" y="16"/>
                </a:cubicBezTo>
                <a:cubicBezTo>
                  <a:pt x="16" y="23"/>
                  <a:pt x="16" y="23"/>
                  <a:pt x="16" y="23"/>
                </a:cubicBezTo>
                <a:cubicBezTo>
                  <a:pt x="17" y="24"/>
                  <a:pt x="16" y="25"/>
                  <a:pt x="15" y="26"/>
                </a:cubicBezTo>
                <a:cubicBezTo>
                  <a:pt x="15" y="27"/>
                  <a:pt x="15" y="27"/>
                  <a:pt x="14" y="27"/>
                </a:cubicBezTo>
                <a:cubicBezTo>
                  <a:pt x="14" y="27"/>
                  <a:pt x="13" y="26"/>
                  <a:pt x="13" y="26"/>
                </a:cubicBezTo>
                <a:cubicBezTo>
                  <a:pt x="7" y="19"/>
                  <a:pt x="7" y="19"/>
                  <a:pt x="7" y="19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5"/>
                  <a:pt x="5" y="25"/>
                  <a:pt x="5" y="25"/>
                </a:cubicBezTo>
                <a:cubicBezTo>
                  <a:pt x="5" y="26"/>
                  <a:pt x="4" y="27"/>
                  <a:pt x="3" y="27"/>
                </a:cubicBezTo>
                <a:cubicBezTo>
                  <a:pt x="1" y="27"/>
                  <a:pt x="0" y="26"/>
                  <a:pt x="0" y="2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5" name="Freeform 290"/>
          <p:cNvSpPr>
            <a:spLocks noEditPoints="1"/>
          </p:cNvSpPr>
          <p:nvPr/>
        </p:nvSpPr>
        <p:spPr bwMode="auto">
          <a:xfrm>
            <a:off x="8776323" y="6494229"/>
            <a:ext cx="6113" cy="36673"/>
          </a:xfrm>
          <a:custGeom>
            <a:avLst/>
            <a:gdLst>
              <a:gd name="T0" fmla="*/ 4 w 4"/>
              <a:gd name="T1" fmla="*/ 3 h 27"/>
              <a:gd name="T2" fmla="*/ 2 w 4"/>
              <a:gd name="T3" fmla="*/ 5 h 27"/>
              <a:gd name="T4" fmla="*/ 0 w 4"/>
              <a:gd name="T5" fmla="*/ 3 h 27"/>
              <a:gd name="T6" fmla="*/ 0 w 4"/>
              <a:gd name="T7" fmla="*/ 2 h 27"/>
              <a:gd name="T8" fmla="*/ 2 w 4"/>
              <a:gd name="T9" fmla="*/ 0 h 27"/>
              <a:gd name="T10" fmla="*/ 4 w 4"/>
              <a:gd name="T11" fmla="*/ 2 h 27"/>
              <a:gd name="T12" fmla="*/ 4 w 4"/>
              <a:gd name="T13" fmla="*/ 3 h 27"/>
              <a:gd name="T14" fmla="*/ 4 w 4"/>
              <a:gd name="T15" fmla="*/ 10 h 27"/>
              <a:gd name="T16" fmla="*/ 4 w 4"/>
              <a:gd name="T17" fmla="*/ 25 h 27"/>
              <a:gd name="T18" fmla="*/ 2 w 4"/>
              <a:gd name="T19" fmla="*/ 27 h 27"/>
              <a:gd name="T20" fmla="*/ 0 w 4"/>
              <a:gd name="T21" fmla="*/ 25 h 27"/>
              <a:gd name="T22" fmla="*/ 0 w 4"/>
              <a:gd name="T23" fmla="*/ 10 h 27"/>
              <a:gd name="T24" fmla="*/ 2 w 4"/>
              <a:gd name="T25" fmla="*/ 7 h 27"/>
              <a:gd name="T26" fmla="*/ 4 w 4"/>
              <a:gd name="T27" fmla="*/ 1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" h="27">
                <a:moveTo>
                  <a:pt x="4" y="3"/>
                </a:moveTo>
                <a:cubicBezTo>
                  <a:pt x="4" y="4"/>
                  <a:pt x="3" y="5"/>
                  <a:pt x="2" y="5"/>
                </a:cubicBezTo>
                <a:cubicBezTo>
                  <a:pt x="1" y="5"/>
                  <a:pt x="0" y="4"/>
                  <a:pt x="0" y="3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3" y="0"/>
                  <a:pt x="4" y="1"/>
                  <a:pt x="4" y="2"/>
                </a:cubicBezTo>
                <a:lnTo>
                  <a:pt x="4" y="3"/>
                </a:lnTo>
                <a:close/>
                <a:moveTo>
                  <a:pt x="4" y="10"/>
                </a:moveTo>
                <a:cubicBezTo>
                  <a:pt x="4" y="25"/>
                  <a:pt x="4" y="25"/>
                  <a:pt x="4" y="25"/>
                </a:cubicBezTo>
                <a:cubicBezTo>
                  <a:pt x="4" y="26"/>
                  <a:pt x="3" y="27"/>
                  <a:pt x="2" y="27"/>
                </a:cubicBezTo>
                <a:cubicBezTo>
                  <a:pt x="1" y="27"/>
                  <a:pt x="0" y="26"/>
                  <a:pt x="0" y="25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8"/>
                  <a:pt x="1" y="7"/>
                  <a:pt x="2" y="7"/>
                </a:cubicBezTo>
                <a:cubicBezTo>
                  <a:pt x="3" y="7"/>
                  <a:pt x="4" y="8"/>
                  <a:pt x="4" y="1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6" name="Freeform 291"/>
          <p:cNvSpPr/>
          <p:nvPr/>
        </p:nvSpPr>
        <p:spPr bwMode="auto">
          <a:xfrm>
            <a:off x="8792623" y="6504416"/>
            <a:ext cx="24449" cy="26486"/>
          </a:xfrm>
          <a:custGeom>
            <a:avLst/>
            <a:gdLst>
              <a:gd name="T0" fmla="*/ 16 w 16"/>
              <a:gd name="T1" fmla="*/ 8 h 20"/>
              <a:gd name="T2" fmla="*/ 16 w 16"/>
              <a:gd name="T3" fmla="*/ 18 h 20"/>
              <a:gd name="T4" fmla="*/ 14 w 16"/>
              <a:gd name="T5" fmla="*/ 20 h 20"/>
              <a:gd name="T6" fmla="*/ 12 w 16"/>
              <a:gd name="T7" fmla="*/ 18 h 20"/>
              <a:gd name="T8" fmla="*/ 12 w 16"/>
              <a:gd name="T9" fmla="*/ 8 h 20"/>
              <a:gd name="T10" fmla="*/ 8 w 16"/>
              <a:gd name="T11" fmla="*/ 5 h 20"/>
              <a:gd name="T12" fmla="*/ 4 w 16"/>
              <a:gd name="T13" fmla="*/ 8 h 20"/>
              <a:gd name="T14" fmla="*/ 4 w 16"/>
              <a:gd name="T15" fmla="*/ 18 h 20"/>
              <a:gd name="T16" fmla="*/ 4 w 16"/>
              <a:gd name="T17" fmla="*/ 18 h 20"/>
              <a:gd name="T18" fmla="*/ 2 w 16"/>
              <a:gd name="T19" fmla="*/ 20 h 20"/>
              <a:gd name="T20" fmla="*/ 0 w 16"/>
              <a:gd name="T21" fmla="*/ 18 h 20"/>
              <a:gd name="T22" fmla="*/ 0 w 16"/>
              <a:gd name="T23" fmla="*/ 8 h 20"/>
              <a:gd name="T24" fmla="*/ 0 w 16"/>
              <a:gd name="T25" fmla="*/ 2 h 20"/>
              <a:gd name="T26" fmla="*/ 2 w 16"/>
              <a:gd name="T27" fmla="*/ 0 h 20"/>
              <a:gd name="T28" fmla="*/ 4 w 16"/>
              <a:gd name="T29" fmla="*/ 2 h 20"/>
              <a:gd name="T30" fmla="*/ 8 w 16"/>
              <a:gd name="T31" fmla="*/ 0 h 20"/>
              <a:gd name="T32" fmla="*/ 16 w 16"/>
              <a:gd name="T33" fmla="*/ 8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6" h="20">
                <a:moveTo>
                  <a:pt x="16" y="8"/>
                </a:moveTo>
                <a:cubicBezTo>
                  <a:pt x="16" y="18"/>
                  <a:pt x="16" y="18"/>
                  <a:pt x="16" y="18"/>
                </a:cubicBezTo>
                <a:cubicBezTo>
                  <a:pt x="16" y="19"/>
                  <a:pt x="15" y="20"/>
                  <a:pt x="14" y="20"/>
                </a:cubicBezTo>
                <a:cubicBezTo>
                  <a:pt x="13" y="20"/>
                  <a:pt x="12" y="19"/>
                  <a:pt x="12" y="18"/>
                </a:cubicBezTo>
                <a:cubicBezTo>
                  <a:pt x="12" y="8"/>
                  <a:pt x="12" y="8"/>
                  <a:pt x="12" y="8"/>
                </a:cubicBezTo>
                <a:cubicBezTo>
                  <a:pt x="12" y="6"/>
                  <a:pt x="10" y="5"/>
                  <a:pt x="8" y="5"/>
                </a:cubicBezTo>
                <a:cubicBezTo>
                  <a:pt x="6" y="5"/>
                  <a:pt x="4" y="6"/>
                  <a:pt x="4" y="8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9"/>
                  <a:pt x="3" y="20"/>
                  <a:pt x="2" y="20"/>
                </a:cubicBezTo>
                <a:cubicBezTo>
                  <a:pt x="1" y="20"/>
                  <a:pt x="0" y="19"/>
                  <a:pt x="0" y="18"/>
                </a:cubicBezTo>
                <a:cubicBezTo>
                  <a:pt x="0" y="8"/>
                  <a:pt x="0" y="8"/>
                  <a:pt x="0" y="8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3" y="0"/>
                  <a:pt x="4" y="1"/>
                  <a:pt x="4" y="2"/>
                </a:cubicBezTo>
                <a:cubicBezTo>
                  <a:pt x="5" y="1"/>
                  <a:pt x="6" y="0"/>
                  <a:pt x="8" y="0"/>
                </a:cubicBezTo>
                <a:cubicBezTo>
                  <a:pt x="12" y="0"/>
                  <a:pt x="16" y="4"/>
                  <a:pt x="16" y="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7" name="Freeform 292"/>
          <p:cNvSpPr>
            <a:spLocks noEditPoints="1"/>
          </p:cNvSpPr>
          <p:nvPr/>
        </p:nvSpPr>
        <p:spPr bwMode="auto">
          <a:xfrm>
            <a:off x="8825222" y="6504416"/>
            <a:ext cx="28523" cy="36673"/>
          </a:xfrm>
          <a:custGeom>
            <a:avLst/>
            <a:gdLst>
              <a:gd name="T0" fmla="*/ 19 w 19"/>
              <a:gd name="T1" fmla="*/ 10 h 27"/>
              <a:gd name="T2" fmla="*/ 19 w 19"/>
              <a:gd name="T3" fmla="*/ 17 h 27"/>
              <a:gd name="T4" fmla="*/ 10 w 19"/>
              <a:gd name="T5" fmla="*/ 27 h 27"/>
              <a:gd name="T6" fmla="*/ 6 w 19"/>
              <a:gd name="T7" fmla="*/ 26 h 27"/>
              <a:gd name="T8" fmla="*/ 5 w 19"/>
              <a:gd name="T9" fmla="*/ 23 h 27"/>
              <a:gd name="T10" fmla="*/ 7 w 19"/>
              <a:gd name="T11" fmla="*/ 22 h 27"/>
              <a:gd name="T12" fmla="*/ 10 w 19"/>
              <a:gd name="T13" fmla="*/ 22 h 27"/>
              <a:gd name="T14" fmla="*/ 15 w 19"/>
              <a:gd name="T15" fmla="*/ 18 h 27"/>
              <a:gd name="T16" fmla="*/ 10 w 19"/>
              <a:gd name="T17" fmla="*/ 20 h 27"/>
              <a:gd name="T18" fmla="*/ 3 w 19"/>
              <a:gd name="T19" fmla="*/ 17 h 27"/>
              <a:gd name="T20" fmla="*/ 0 w 19"/>
              <a:gd name="T21" fmla="*/ 10 h 27"/>
              <a:gd name="T22" fmla="*/ 3 w 19"/>
              <a:gd name="T23" fmla="*/ 3 h 27"/>
              <a:gd name="T24" fmla="*/ 10 w 19"/>
              <a:gd name="T25" fmla="*/ 0 h 27"/>
              <a:gd name="T26" fmla="*/ 15 w 19"/>
              <a:gd name="T27" fmla="*/ 2 h 27"/>
              <a:gd name="T28" fmla="*/ 17 w 19"/>
              <a:gd name="T29" fmla="*/ 0 h 27"/>
              <a:gd name="T30" fmla="*/ 19 w 19"/>
              <a:gd name="T31" fmla="*/ 2 h 27"/>
              <a:gd name="T32" fmla="*/ 19 w 19"/>
              <a:gd name="T33" fmla="*/ 10 h 27"/>
              <a:gd name="T34" fmla="*/ 15 w 19"/>
              <a:gd name="T35" fmla="*/ 10 h 27"/>
              <a:gd name="T36" fmla="*/ 13 w 19"/>
              <a:gd name="T37" fmla="*/ 6 h 27"/>
              <a:gd name="T38" fmla="*/ 10 w 19"/>
              <a:gd name="T39" fmla="*/ 5 h 27"/>
              <a:gd name="T40" fmla="*/ 6 w 19"/>
              <a:gd name="T41" fmla="*/ 6 h 27"/>
              <a:gd name="T42" fmla="*/ 5 w 19"/>
              <a:gd name="T43" fmla="*/ 10 h 27"/>
              <a:gd name="T44" fmla="*/ 6 w 19"/>
              <a:gd name="T45" fmla="*/ 14 h 27"/>
              <a:gd name="T46" fmla="*/ 10 w 19"/>
              <a:gd name="T47" fmla="*/ 16 h 27"/>
              <a:gd name="T48" fmla="*/ 13 w 19"/>
              <a:gd name="T49" fmla="*/ 14 h 27"/>
              <a:gd name="T50" fmla="*/ 15 w 19"/>
              <a:gd name="T51" fmla="*/ 1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9" h="27">
                <a:moveTo>
                  <a:pt x="19" y="10"/>
                </a:moveTo>
                <a:cubicBezTo>
                  <a:pt x="19" y="17"/>
                  <a:pt x="19" y="17"/>
                  <a:pt x="19" y="17"/>
                </a:cubicBezTo>
                <a:cubicBezTo>
                  <a:pt x="19" y="22"/>
                  <a:pt x="15" y="27"/>
                  <a:pt x="10" y="27"/>
                </a:cubicBezTo>
                <a:cubicBezTo>
                  <a:pt x="8" y="27"/>
                  <a:pt x="7" y="26"/>
                  <a:pt x="6" y="26"/>
                </a:cubicBezTo>
                <a:cubicBezTo>
                  <a:pt x="5" y="25"/>
                  <a:pt x="4" y="24"/>
                  <a:pt x="5" y="23"/>
                </a:cubicBezTo>
                <a:cubicBezTo>
                  <a:pt x="5" y="22"/>
                  <a:pt x="6" y="21"/>
                  <a:pt x="7" y="22"/>
                </a:cubicBezTo>
                <a:cubicBezTo>
                  <a:pt x="8" y="22"/>
                  <a:pt x="9" y="22"/>
                  <a:pt x="10" y="22"/>
                </a:cubicBezTo>
                <a:cubicBezTo>
                  <a:pt x="12" y="22"/>
                  <a:pt x="14" y="21"/>
                  <a:pt x="15" y="18"/>
                </a:cubicBezTo>
                <a:cubicBezTo>
                  <a:pt x="13" y="19"/>
                  <a:pt x="12" y="20"/>
                  <a:pt x="10" y="20"/>
                </a:cubicBezTo>
                <a:cubicBezTo>
                  <a:pt x="7" y="20"/>
                  <a:pt x="5" y="19"/>
                  <a:pt x="3" y="17"/>
                </a:cubicBezTo>
                <a:cubicBezTo>
                  <a:pt x="1" y="15"/>
                  <a:pt x="0" y="13"/>
                  <a:pt x="0" y="10"/>
                </a:cubicBezTo>
                <a:cubicBezTo>
                  <a:pt x="0" y="7"/>
                  <a:pt x="1" y="5"/>
                  <a:pt x="3" y="3"/>
                </a:cubicBezTo>
                <a:cubicBezTo>
                  <a:pt x="5" y="2"/>
                  <a:pt x="7" y="0"/>
                  <a:pt x="10" y="0"/>
                </a:cubicBezTo>
                <a:cubicBezTo>
                  <a:pt x="12" y="0"/>
                  <a:pt x="13" y="1"/>
                  <a:pt x="15" y="2"/>
                </a:cubicBezTo>
                <a:cubicBezTo>
                  <a:pt x="15" y="1"/>
                  <a:pt x="16" y="0"/>
                  <a:pt x="17" y="0"/>
                </a:cubicBezTo>
                <a:cubicBezTo>
                  <a:pt x="18" y="0"/>
                  <a:pt x="19" y="1"/>
                  <a:pt x="19" y="2"/>
                </a:cubicBezTo>
                <a:cubicBezTo>
                  <a:pt x="19" y="10"/>
                  <a:pt x="19" y="10"/>
                  <a:pt x="19" y="10"/>
                </a:cubicBezTo>
                <a:close/>
                <a:moveTo>
                  <a:pt x="15" y="10"/>
                </a:moveTo>
                <a:cubicBezTo>
                  <a:pt x="15" y="9"/>
                  <a:pt x="14" y="7"/>
                  <a:pt x="13" y="6"/>
                </a:cubicBezTo>
                <a:cubicBezTo>
                  <a:pt x="12" y="5"/>
                  <a:pt x="11" y="5"/>
                  <a:pt x="10" y="5"/>
                </a:cubicBezTo>
                <a:cubicBezTo>
                  <a:pt x="8" y="5"/>
                  <a:pt x="7" y="5"/>
                  <a:pt x="6" y="6"/>
                </a:cubicBezTo>
                <a:cubicBezTo>
                  <a:pt x="5" y="7"/>
                  <a:pt x="5" y="9"/>
                  <a:pt x="5" y="10"/>
                </a:cubicBezTo>
                <a:cubicBezTo>
                  <a:pt x="5" y="12"/>
                  <a:pt x="5" y="13"/>
                  <a:pt x="6" y="14"/>
                </a:cubicBezTo>
                <a:cubicBezTo>
                  <a:pt x="7" y="15"/>
                  <a:pt x="8" y="16"/>
                  <a:pt x="10" y="16"/>
                </a:cubicBezTo>
                <a:cubicBezTo>
                  <a:pt x="11" y="16"/>
                  <a:pt x="12" y="15"/>
                  <a:pt x="13" y="14"/>
                </a:cubicBezTo>
                <a:cubicBezTo>
                  <a:pt x="14" y="13"/>
                  <a:pt x="15" y="12"/>
                  <a:pt x="15" y="1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8" name="Freeform 293"/>
          <p:cNvSpPr>
            <a:spLocks noEditPoints="1"/>
          </p:cNvSpPr>
          <p:nvPr/>
        </p:nvSpPr>
        <p:spPr bwMode="auto">
          <a:xfrm>
            <a:off x="8279192" y="6156017"/>
            <a:ext cx="682536" cy="464532"/>
          </a:xfrm>
          <a:custGeom>
            <a:avLst/>
            <a:gdLst>
              <a:gd name="T0" fmla="*/ 188 w 468"/>
              <a:gd name="T1" fmla="*/ 20 h 333"/>
              <a:gd name="T2" fmla="*/ 264 w 468"/>
              <a:gd name="T3" fmla="*/ 75 h 333"/>
              <a:gd name="T4" fmla="*/ 265 w 468"/>
              <a:gd name="T5" fmla="*/ 89 h 333"/>
              <a:gd name="T6" fmla="*/ 281 w 468"/>
              <a:gd name="T7" fmla="*/ 89 h 333"/>
              <a:gd name="T8" fmla="*/ 371 w 468"/>
              <a:gd name="T9" fmla="*/ 89 h 333"/>
              <a:gd name="T10" fmla="*/ 452 w 468"/>
              <a:gd name="T11" fmla="*/ 169 h 333"/>
              <a:gd name="T12" fmla="*/ 452 w 468"/>
              <a:gd name="T13" fmla="*/ 237 h 333"/>
              <a:gd name="T14" fmla="*/ 371 w 468"/>
              <a:gd name="T15" fmla="*/ 313 h 333"/>
              <a:gd name="T16" fmla="*/ 96 w 468"/>
              <a:gd name="T17" fmla="*/ 313 h 333"/>
              <a:gd name="T18" fmla="*/ 20 w 468"/>
              <a:gd name="T19" fmla="*/ 237 h 333"/>
              <a:gd name="T20" fmla="*/ 20 w 468"/>
              <a:gd name="T21" fmla="*/ 169 h 333"/>
              <a:gd name="T22" fmla="*/ 96 w 468"/>
              <a:gd name="T23" fmla="*/ 89 h 333"/>
              <a:gd name="T24" fmla="*/ 181 w 468"/>
              <a:gd name="T25" fmla="*/ 89 h 333"/>
              <a:gd name="T26" fmla="*/ 196 w 468"/>
              <a:gd name="T27" fmla="*/ 89 h 333"/>
              <a:gd name="T28" fmla="*/ 198 w 468"/>
              <a:gd name="T29" fmla="*/ 75 h 333"/>
              <a:gd name="T30" fmla="*/ 188 w 468"/>
              <a:gd name="T31" fmla="*/ 20 h 333"/>
              <a:gd name="T32" fmla="*/ 158 w 468"/>
              <a:gd name="T33" fmla="*/ 0 h 333"/>
              <a:gd name="T34" fmla="*/ 136 w 468"/>
              <a:gd name="T35" fmla="*/ 1 h 333"/>
              <a:gd name="T36" fmla="*/ 181 w 468"/>
              <a:gd name="T37" fmla="*/ 73 h 333"/>
              <a:gd name="T38" fmla="*/ 96 w 468"/>
              <a:gd name="T39" fmla="*/ 73 h 333"/>
              <a:gd name="T40" fmla="*/ 0 w 468"/>
              <a:gd name="T41" fmla="*/ 169 h 333"/>
              <a:gd name="T42" fmla="*/ 0 w 468"/>
              <a:gd name="T43" fmla="*/ 237 h 333"/>
              <a:gd name="T44" fmla="*/ 96 w 468"/>
              <a:gd name="T45" fmla="*/ 333 h 333"/>
              <a:gd name="T46" fmla="*/ 371 w 468"/>
              <a:gd name="T47" fmla="*/ 333 h 333"/>
              <a:gd name="T48" fmla="*/ 468 w 468"/>
              <a:gd name="T49" fmla="*/ 237 h 333"/>
              <a:gd name="T50" fmla="*/ 468 w 468"/>
              <a:gd name="T51" fmla="*/ 169 h 333"/>
              <a:gd name="T52" fmla="*/ 371 w 468"/>
              <a:gd name="T53" fmla="*/ 73 h 333"/>
              <a:gd name="T54" fmla="*/ 281 w 468"/>
              <a:gd name="T55" fmla="*/ 73 h 333"/>
              <a:gd name="T56" fmla="*/ 158 w 468"/>
              <a:gd name="T57" fmla="*/ 0 h 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468" h="333">
                <a:moveTo>
                  <a:pt x="188" y="20"/>
                </a:moveTo>
                <a:cubicBezTo>
                  <a:pt x="222" y="25"/>
                  <a:pt x="259" y="37"/>
                  <a:pt x="264" y="75"/>
                </a:cubicBezTo>
                <a:cubicBezTo>
                  <a:pt x="265" y="89"/>
                  <a:pt x="265" y="89"/>
                  <a:pt x="265" y="89"/>
                </a:cubicBezTo>
                <a:cubicBezTo>
                  <a:pt x="281" y="89"/>
                  <a:pt x="281" y="89"/>
                  <a:pt x="281" y="89"/>
                </a:cubicBezTo>
                <a:cubicBezTo>
                  <a:pt x="371" y="89"/>
                  <a:pt x="371" y="89"/>
                  <a:pt x="371" y="89"/>
                </a:cubicBezTo>
                <a:cubicBezTo>
                  <a:pt x="414" y="89"/>
                  <a:pt x="452" y="126"/>
                  <a:pt x="452" y="169"/>
                </a:cubicBezTo>
                <a:cubicBezTo>
                  <a:pt x="452" y="237"/>
                  <a:pt x="452" y="237"/>
                  <a:pt x="452" y="237"/>
                </a:cubicBezTo>
                <a:cubicBezTo>
                  <a:pt x="452" y="280"/>
                  <a:pt x="414" y="313"/>
                  <a:pt x="371" y="313"/>
                </a:cubicBezTo>
                <a:cubicBezTo>
                  <a:pt x="96" y="313"/>
                  <a:pt x="96" y="313"/>
                  <a:pt x="96" y="313"/>
                </a:cubicBezTo>
                <a:cubicBezTo>
                  <a:pt x="54" y="313"/>
                  <a:pt x="20" y="280"/>
                  <a:pt x="20" y="237"/>
                </a:cubicBezTo>
                <a:cubicBezTo>
                  <a:pt x="20" y="169"/>
                  <a:pt x="20" y="169"/>
                  <a:pt x="20" y="169"/>
                </a:cubicBezTo>
                <a:cubicBezTo>
                  <a:pt x="20" y="126"/>
                  <a:pt x="54" y="89"/>
                  <a:pt x="96" y="89"/>
                </a:cubicBezTo>
                <a:cubicBezTo>
                  <a:pt x="181" y="89"/>
                  <a:pt x="181" y="89"/>
                  <a:pt x="181" y="89"/>
                </a:cubicBezTo>
                <a:cubicBezTo>
                  <a:pt x="196" y="89"/>
                  <a:pt x="196" y="89"/>
                  <a:pt x="196" y="89"/>
                </a:cubicBezTo>
                <a:cubicBezTo>
                  <a:pt x="198" y="75"/>
                  <a:pt x="198" y="75"/>
                  <a:pt x="198" y="75"/>
                </a:cubicBezTo>
                <a:cubicBezTo>
                  <a:pt x="200" y="60"/>
                  <a:pt x="198" y="39"/>
                  <a:pt x="188" y="20"/>
                </a:cubicBezTo>
                <a:moveTo>
                  <a:pt x="158" y="0"/>
                </a:moveTo>
                <a:cubicBezTo>
                  <a:pt x="145" y="0"/>
                  <a:pt x="136" y="1"/>
                  <a:pt x="136" y="1"/>
                </a:cubicBezTo>
                <a:cubicBezTo>
                  <a:pt x="188" y="9"/>
                  <a:pt x="181" y="73"/>
                  <a:pt x="181" y="73"/>
                </a:cubicBezTo>
                <a:cubicBezTo>
                  <a:pt x="96" y="73"/>
                  <a:pt x="96" y="73"/>
                  <a:pt x="96" y="73"/>
                </a:cubicBezTo>
                <a:cubicBezTo>
                  <a:pt x="44" y="73"/>
                  <a:pt x="0" y="117"/>
                  <a:pt x="0" y="169"/>
                </a:cubicBezTo>
                <a:cubicBezTo>
                  <a:pt x="0" y="237"/>
                  <a:pt x="0" y="237"/>
                  <a:pt x="0" y="237"/>
                </a:cubicBezTo>
                <a:cubicBezTo>
                  <a:pt x="0" y="289"/>
                  <a:pt x="44" y="333"/>
                  <a:pt x="96" y="333"/>
                </a:cubicBezTo>
                <a:cubicBezTo>
                  <a:pt x="371" y="333"/>
                  <a:pt x="371" y="333"/>
                  <a:pt x="371" y="333"/>
                </a:cubicBezTo>
                <a:cubicBezTo>
                  <a:pt x="423" y="333"/>
                  <a:pt x="468" y="289"/>
                  <a:pt x="468" y="237"/>
                </a:cubicBezTo>
                <a:cubicBezTo>
                  <a:pt x="468" y="169"/>
                  <a:pt x="468" y="169"/>
                  <a:pt x="468" y="169"/>
                </a:cubicBezTo>
                <a:cubicBezTo>
                  <a:pt x="468" y="117"/>
                  <a:pt x="423" y="73"/>
                  <a:pt x="371" y="73"/>
                </a:cubicBezTo>
                <a:cubicBezTo>
                  <a:pt x="281" y="73"/>
                  <a:pt x="281" y="73"/>
                  <a:pt x="281" y="73"/>
                </a:cubicBezTo>
                <a:cubicBezTo>
                  <a:pt x="273" y="13"/>
                  <a:pt x="197" y="0"/>
                  <a:pt x="15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3" name="矩形 102"/>
          <p:cNvSpPr/>
          <p:nvPr/>
        </p:nvSpPr>
        <p:spPr>
          <a:xfrm>
            <a:off x="-28575" y="6688773"/>
            <a:ext cx="12192000" cy="204882"/>
          </a:xfrm>
          <a:prstGeom prst="rect">
            <a:avLst/>
          </a:prstGeom>
          <a:solidFill>
            <a:srgbClr val="E66F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9" name="文本框 198"/>
          <p:cNvSpPr txBox="1"/>
          <p:nvPr/>
        </p:nvSpPr>
        <p:spPr>
          <a:xfrm>
            <a:off x="309161" y="6302040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张海山锐谐体" panose="02000000000000000000" pitchFamily="2" charset="-122"/>
                <a:ea typeface="张海山锐谐体" panose="02000000000000000000" pitchFamily="2" charset="-122"/>
              </a:rPr>
              <a:t>添加标题</a:t>
            </a:r>
          </a:p>
        </p:txBody>
      </p:sp>
    </p:spTree>
  </p:cSld>
  <p:clrMapOvr>
    <a:masterClrMapping/>
  </p:clrMapOvr>
  <p:transition spd="slow" advClick="0" advTm="2000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70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" name="组合 142"/>
          <p:cNvGrpSpPr/>
          <p:nvPr/>
        </p:nvGrpSpPr>
        <p:grpSpPr>
          <a:xfrm>
            <a:off x="974115" y="1036298"/>
            <a:ext cx="5090460" cy="4778375"/>
            <a:chOff x="1195388" y="1241425"/>
            <a:chExt cx="4660900" cy="4375150"/>
          </a:xfrm>
          <a:solidFill>
            <a:srgbClr val="E03C3C"/>
          </a:solidFill>
        </p:grpSpPr>
        <p:sp>
          <p:nvSpPr>
            <p:cNvPr id="144" name="Freeform 5"/>
            <p:cNvSpPr>
              <a:spLocks noEditPoints="1"/>
            </p:cNvSpPr>
            <p:nvPr/>
          </p:nvSpPr>
          <p:spPr bwMode="auto">
            <a:xfrm>
              <a:off x="4976813" y="1738313"/>
              <a:ext cx="200025" cy="247650"/>
            </a:xfrm>
            <a:custGeom>
              <a:avLst/>
              <a:gdLst>
                <a:gd name="T0" fmla="*/ 90 w 126"/>
                <a:gd name="T1" fmla="*/ 113 h 156"/>
                <a:gd name="T2" fmla="*/ 33 w 126"/>
                <a:gd name="T3" fmla="*/ 113 h 156"/>
                <a:gd name="T4" fmla="*/ 17 w 126"/>
                <a:gd name="T5" fmla="*/ 156 h 156"/>
                <a:gd name="T6" fmla="*/ 0 w 126"/>
                <a:gd name="T7" fmla="*/ 156 h 156"/>
                <a:gd name="T8" fmla="*/ 57 w 126"/>
                <a:gd name="T9" fmla="*/ 0 h 156"/>
                <a:gd name="T10" fmla="*/ 67 w 126"/>
                <a:gd name="T11" fmla="*/ 0 h 156"/>
                <a:gd name="T12" fmla="*/ 126 w 126"/>
                <a:gd name="T13" fmla="*/ 156 h 156"/>
                <a:gd name="T14" fmla="*/ 104 w 126"/>
                <a:gd name="T15" fmla="*/ 156 h 156"/>
                <a:gd name="T16" fmla="*/ 90 w 126"/>
                <a:gd name="T17" fmla="*/ 113 h 156"/>
                <a:gd name="T18" fmla="*/ 38 w 126"/>
                <a:gd name="T19" fmla="*/ 97 h 156"/>
                <a:gd name="T20" fmla="*/ 83 w 126"/>
                <a:gd name="T21" fmla="*/ 97 h 156"/>
                <a:gd name="T22" fmla="*/ 67 w 126"/>
                <a:gd name="T23" fmla="*/ 49 h 156"/>
                <a:gd name="T24" fmla="*/ 62 w 126"/>
                <a:gd name="T25" fmla="*/ 28 h 156"/>
                <a:gd name="T26" fmla="*/ 62 w 126"/>
                <a:gd name="T27" fmla="*/ 28 h 156"/>
                <a:gd name="T28" fmla="*/ 55 w 126"/>
                <a:gd name="T29" fmla="*/ 52 h 156"/>
                <a:gd name="T30" fmla="*/ 38 w 126"/>
                <a:gd name="T31" fmla="*/ 97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6" h="156">
                  <a:moveTo>
                    <a:pt x="90" y="113"/>
                  </a:moveTo>
                  <a:lnTo>
                    <a:pt x="33" y="113"/>
                  </a:lnTo>
                  <a:lnTo>
                    <a:pt x="17" y="156"/>
                  </a:lnTo>
                  <a:lnTo>
                    <a:pt x="0" y="156"/>
                  </a:lnTo>
                  <a:lnTo>
                    <a:pt x="57" y="0"/>
                  </a:lnTo>
                  <a:lnTo>
                    <a:pt x="67" y="0"/>
                  </a:lnTo>
                  <a:lnTo>
                    <a:pt x="126" y="156"/>
                  </a:lnTo>
                  <a:lnTo>
                    <a:pt x="104" y="156"/>
                  </a:lnTo>
                  <a:lnTo>
                    <a:pt x="90" y="113"/>
                  </a:lnTo>
                  <a:close/>
                  <a:moveTo>
                    <a:pt x="38" y="97"/>
                  </a:moveTo>
                  <a:lnTo>
                    <a:pt x="83" y="97"/>
                  </a:lnTo>
                  <a:lnTo>
                    <a:pt x="67" y="49"/>
                  </a:lnTo>
                  <a:lnTo>
                    <a:pt x="62" y="28"/>
                  </a:lnTo>
                  <a:lnTo>
                    <a:pt x="62" y="28"/>
                  </a:lnTo>
                  <a:lnTo>
                    <a:pt x="55" y="52"/>
                  </a:lnTo>
                  <a:lnTo>
                    <a:pt x="38" y="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" name="Freeform 6"/>
            <p:cNvSpPr/>
            <p:nvPr/>
          </p:nvSpPr>
          <p:spPr bwMode="auto">
            <a:xfrm>
              <a:off x="1747838" y="4819650"/>
              <a:ext cx="131763" cy="139700"/>
            </a:xfrm>
            <a:custGeom>
              <a:avLst/>
              <a:gdLst>
                <a:gd name="T0" fmla="*/ 31 w 83"/>
                <a:gd name="T1" fmla="*/ 43 h 88"/>
                <a:gd name="T2" fmla="*/ 3 w 83"/>
                <a:gd name="T3" fmla="*/ 0 h 88"/>
                <a:gd name="T4" fmla="*/ 19 w 83"/>
                <a:gd name="T5" fmla="*/ 0 h 88"/>
                <a:gd name="T6" fmla="*/ 36 w 83"/>
                <a:gd name="T7" fmla="*/ 24 h 88"/>
                <a:gd name="T8" fmla="*/ 41 w 83"/>
                <a:gd name="T9" fmla="*/ 33 h 88"/>
                <a:gd name="T10" fmla="*/ 48 w 83"/>
                <a:gd name="T11" fmla="*/ 24 h 88"/>
                <a:gd name="T12" fmla="*/ 64 w 83"/>
                <a:gd name="T13" fmla="*/ 0 h 88"/>
                <a:gd name="T14" fmla="*/ 81 w 83"/>
                <a:gd name="T15" fmla="*/ 0 h 88"/>
                <a:gd name="T16" fmla="*/ 50 w 83"/>
                <a:gd name="T17" fmla="*/ 43 h 88"/>
                <a:gd name="T18" fmla="*/ 83 w 83"/>
                <a:gd name="T19" fmla="*/ 88 h 88"/>
                <a:gd name="T20" fmla="*/ 64 w 83"/>
                <a:gd name="T21" fmla="*/ 88 h 88"/>
                <a:gd name="T22" fmla="*/ 45 w 83"/>
                <a:gd name="T23" fmla="*/ 62 h 88"/>
                <a:gd name="T24" fmla="*/ 41 w 83"/>
                <a:gd name="T25" fmla="*/ 50 h 88"/>
                <a:gd name="T26" fmla="*/ 36 w 83"/>
                <a:gd name="T27" fmla="*/ 62 h 88"/>
                <a:gd name="T28" fmla="*/ 17 w 83"/>
                <a:gd name="T29" fmla="*/ 88 h 88"/>
                <a:gd name="T30" fmla="*/ 0 w 83"/>
                <a:gd name="T31" fmla="*/ 88 h 88"/>
                <a:gd name="T32" fmla="*/ 31 w 83"/>
                <a:gd name="T33" fmla="*/ 4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3" h="88">
                  <a:moveTo>
                    <a:pt x="31" y="43"/>
                  </a:moveTo>
                  <a:lnTo>
                    <a:pt x="3" y="0"/>
                  </a:lnTo>
                  <a:lnTo>
                    <a:pt x="19" y="0"/>
                  </a:lnTo>
                  <a:lnTo>
                    <a:pt x="36" y="24"/>
                  </a:lnTo>
                  <a:lnTo>
                    <a:pt x="41" y="33"/>
                  </a:lnTo>
                  <a:lnTo>
                    <a:pt x="48" y="24"/>
                  </a:lnTo>
                  <a:lnTo>
                    <a:pt x="64" y="0"/>
                  </a:lnTo>
                  <a:lnTo>
                    <a:pt x="81" y="0"/>
                  </a:lnTo>
                  <a:lnTo>
                    <a:pt x="50" y="43"/>
                  </a:lnTo>
                  <a:lnTo>
                    <a:pt x="83" y="88"/>
                  </a:lnTo>
                  <a:lnTo>
                    <a:pt x="64" y="88"/>
                  </a:lnTo>
                  <a:lnTo>
                    <a:pt x="45" y="62"/>
                  </a:lnTo>
                  <a:lnTo>
                    <a:pt x="41" y="50"/>
                  </a:lnTo>
                  <a:lnTo>
                    <a:pt x="36" y="62"/>
                  </a:lnTo>
                  <a:lnTo>
                    <a:pt x="17" y="88"/>
                  </a:lnTo>
                  <a:lnTo>
                    <a:pt x="0" y="88"/>
                  </a:lnTo>
                  <a:lnTo>
                    <a:pt x="31" y="4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" name="Freeform 7"/>
            <p:cNvSpPr/>
            <p:nvPr/>
          </p:nvSpPr>
          <p:spPr bwMode="auto">
            <a:xfrm>
              <a:off x="1898651" y="4805363"/>
              <a:ext cx="120650" cy="119063"/>
            </a:xfrm>
            <a:custGeom>
              <a:avLst/>
              <a:gdLst>
                <a:gd name="T0" fmla="*/ 0 w 76"/>
                <a:gd name="T1" fmla="*/ 30 h 75"/>
                <a:gd name="T2" fmla="*/ 31 w 76"/>
                <a:gd name="T3" fmla="*/ 30 h 75"/>
                <a:gd name="T4" fmla="*/ 31 w 76"/>
                <a:gd name="T5" fmla="*/ 0 h 75"/>
                <a:gd name="T6" fmla="*/ 43 w 76"/>
                <a:gd name="T7" fmla="*/ 0 h 75"/>
                <a:gd name="T8" fmla="*/ 43 w 76"/>
                <a:gd name="T9" fmla="*/ 30 h 75"/>
                <a:gd name="T10" fmla="*/ 76 w 76"/>
                <a:gd name="T11" fmla="*/ 30 h 75"/>
                <a:gd name="T12" fmla="*/ 76 w 76"/>
                <a:gd name="T13" fmla="*/ 45 h 75"/>
                <a:gd name="T14" fmla="*/ 43 w 76"/>
                <a:gd name="T15" fmla="*/ 45 h 75"/>
                <a:gd name="T16" fmla="*/ 43 w 76"/>
                <a:gd name="T17" fmla="*/ 75 h 75"/>
                <a:gd name="T18" fmla="*/ 31 w 76"/>
                <a:gd name="T19" fmla="*/ 75 h 75"/>
                <a:gd name="T20" fmla="*/ 31 w 76"/>
                <a:gd name="T21" fmla="*/ 45 h 75"/>
                <a:gd name="T22" fmla="*/ 0 w 76"/>
                <a:gd name="T23" fmla="*/ 45 h 75"/>
                <a:gd name="T24" fmla="*/ 0 w 76"/>
                <a:gd name="T25" fmla="*/ 3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6" h="75">
                  <a:moveTo>
                    <a:pt x="0" y="30"/>
                  </a:moveTo>
                  <a:lnTo>
                    <a:pt x="31" y="30"/>
                  </a:lnTo>
                  <a:lnTo>
                    <a:pt x="31" y="0"/>
                  </a:lnTo>
                  <a:lnTo>
                    <a:pt x="43" y="0"/>
                  </a:lnTo>
                  <a:lnTo>
                    <a:pt x="43" y="30"/>
                  </a:lnTo>
                  <a:lnTo>
                    <a:pt x="76" y="30"/>
                  </a:lnTo>
                  <a:lnTo>
                    <a:pt x="76" y="45"/>
                  </a:lnTo>
                  <a:lnTo>
                    <a:pt x="43" y="45"/>
                  </a:lnTo>
                  <a:lnTo>
                    <a:pt x="43" y="75"/>
                  </a:lnTo>
                  <a:lnTo>
                    <a:pt x="31" y="75"/>
                  </a:lnTo>
                  <a:lnTo>
                    <a:pt x="31" y="45"/>
                  </a:lnTo>
                  <a:lnTo>
                    <a:pt x="0" y="45"/>
                  </a:lnTo>
                  <a:lnTo>
                    <a:pt x="0" y="3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7" name="Freeform 8"/>
            <p:cNvSpPr/>
            <p:nvPr/>
          </p:nvSpPr>
          <p:spPr bwMode="auto">
            <a:xfrm>
              <a:off x="2033588" y="4819650"/>
              <a:ext cx="123825" cy="200025"/>
            </a:xfrm>
            <a:custGeom>
              <a:avLst/>
              <a:gdLst>
                <a:gd name="T0" fmla="*/ 16 w 33"/>
                <a:gd name="T1" fmla="*/ 24 h 53"/>
                <a:gd name="T2" fmla="*/ 18 w 33"/>
                <a:gd name="T3" fmla="*/ 31 h 53"/>
                <a:gd name="T4" fmla="*/ 18 w 33"/>
                <a:gd name="T5" fmla="*/ 31 h 53"/>
                <a:gd name="T6" fmla="*/ 20 w 33"/>
                <a:gd name="T7" fmla="*/ 24 h 53"/>
                <a:gd name="T8" fmla="*/ 27 w 33"/>
                <a:gd name="T9" fmla="*/ 0 h 53"/>
                <a:gd name="T10" fmla="*/ 33 w 33"/>
                <a:gd name="T11" fmla="*/ 0 h 53"/>
                <a:gd name="T12" fmla="*/ 22 w 33"/>
                <a:gd name="T13" fmla="*/ 34 h 53"/>
                <a:gd name="T14" fmla="*/ 20 w 33"/>
                <a:gd name="T15" fmla="*/ 41 h 53"/>
                <a:gd name="T16" fmla="*/ 17 w 33"/>
                <a:gd name="T17" fmla="*/ 47 h 53"/>
                <a:gd name="T18" fmla="*/ 13 w 33"/>
                <a:gd name="T19" fmla="*/ 51 h 53"/>
                <a:gd name="T20" fmla="*/ 9 w 33"/>
                <a:gd name="T21" fmla="*/ 53 h 53"/>
                <a:gd name="T22" fmla="*/ 5 w 33"/>
                <a:gd name="T23" fmla="*/ 52 h 53"/>
                <a:gd name="T24" fmla="*/ 6 w 33"/>
                <a:gd name="T25" fmla="*/ 47 h 53"/>
                <a:gd name="T26" fmla="*/ 8 w 33"/>
                <a:gd name="T27" fmla="*/ 47 h 53"/>
                <a:gd name="T28" fmla="*/ 12 w 33"/>
                <a:gd name="T29" fmla="*/ 45 h 53"/>
                <a:gd name="T30" fmla="*/ 15 w 33"/>
                <a:gd name="T31" fmla="*/ 37 h 53"/>
                <a:gd name="T32" fmla="*/ 0 w 33"/>
                <a:gd name="T33" fmla="*/ 0 h 53"/>
                <a:gd name="T34" fmla="*/ 7 w 33"/>
                <a:gd name="T35" fmla="*/ 0 h 53"/>
                <a:gd name="T36" fmla="*/ 16 w 33"/>
                <a:gd name="T37" fmla="*/ 2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3" h="53">
                  <a:moveTo>
                    <a:pt x="16" y="24"/>
                  </a:moveTo>
                  <a:cubicBezTo>
                    <a:pt x="18" y="31"/>
                    <a:pt x="18" y="31"/>
                    <a:pt x="18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1" y="36"/>
                    <a:pt x="20" y="38"/>
                    <a:pt x="20" y="41"/>
                  </a:cubicBezTo>
                  <a:cubicBezTo>
                    <a:pt x="19" y="43"/>
                    <a:pt x="18" y="45"/>
                    <a:pt x="17" y="47"/>
                  </a:cubicBezTo>
                  <a:cubicBezTo>
                    <a:pt x="16" y="49"/>
                    <a:pt x="15" y="50"/>
                    <a:pt x="13" y="51"/>
                  </a:cubicBezTo>
                  <a:cubicBezTo>
                    <a:pt x="12" y="52"/>
                    <a:pt x="11" y="53"/>
                    <a:pt x="9" y="53"/>
                  </a:cubicBezTo>
                  <a:cubicBezTo>
                    <a:pt x="7" y="53"/>
                    <a:pt x="6" y="53"/>
                    <a:pt x="5" y="52"/>
                  </a:cubicBezTo>
                  <a:cubicBezTo>
                    <a:pt x="6" y="47"/>
                    <a:pt x="6" y="47"/>
                    <a:pt x="6" y="47"/>
                  </a:cubicBezTo>
                  <a:cubicBezTo>
                    <a:pt x="6" y="47"/>
                    <a:pt x="7" y="47"/>
                    <a:pt x="8" y="47"/>
                  </a:cubicBezTo>
                  <a:cubicBezTo>
                    <a:pt x="9" y="47"/>
                    <a:pt x="10" y="47"/>
                    <a:pt x="12" y="45"/>
                  </a:cubicBezTo>
                  <a:cubicBezTo>
                    <a:pt x="13" y="44"/>
                    <a:pt x="14" y="41"/>
                    <a:pt x="15" y="3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lnTo>
                    <a:pt x="16" y="2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8" name="Freeform 9"/>
            <p:cNvSpPr/>
            <p:nvPr/>
          </p:nvSpPr>
          <p:spPr bwMode="auto">
            <a:xfrm>
              <a:off x="5391151" y="2165350"/>
              <a:ext cx="195263" cy="200025"/>
            </a:xfrm>
            <a:custGeom>
              <a:avLst/>
              <a:gdLst>
                <a:gd name="T0" fmla="*/ 0 w 123"/>
                <a:gd name="T1" fmla="*/ 53 h 126"/>
                <a:gd name="T2" fmla="*/ 49 w 123"/>
                <a:gd name="T3" fmla="*/ 53 h 126"/>
                <a:gd name="T4" fmla="*/ 49 w 123"/>
                <a:gd name="T5" fmla="*/ 0 h 126"/>
                <a:gd name="T6" fmla="*/ 71 w 123"/>
                <a:gd name="T7" fmla="*/ 0 h 126"/>
                <a:gd name="T8" fmla="*/ 71 w 123"/>
                <a:gd name="T9" fmla="*/ 53 h 126"/>
                <a:gd name="T10" fmla="*/ 123 w 123"/>
                <a:gd name="T11" fmla="*/ 53 h 126"/>
                <a:gd name="T12" fmla="*/ 123 w 123"/>
                <a:gd name="T13" fmla="*/ 74 h 126"/>
                <a:gd name="T14" fmla="*/ 71 w 123"/>
                <a:gd name="T15" fmla="*/ 74 h 126"/>
                <a:gd name="T16" fmla="*/ 71 w 123"/>
                <a:gd name="T17" fmla="*/ 126 h 126"/>
                <a:gd name="T18" fmla="*/ 49 w 123"/>
                <a:gd name="T19" fmla="*/ 126 h 126"/>
                <a:gd name="T20" fmla="*/ 49 w 123"/>
                <a:gd name="T21" fmla="*/ 74 h 126"/>
                <a:gd name="T22" fmla="*/ 0 w 123"/>
                <a:gd name="T23" fmla="*/ 74 h 126"/>
                <a:gd name="T24" fmla="*/ 0 w 123"/>
                <a:gd name="T25" fmla="*/ 5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3" h="126">
                  <a:moveTo>
                    <a:pt x="0" y="53"/>
                  </a:moveTo>
                  <a:lnTo>
                    <a:pt x="49" y="53"/>
                  </a:lnTo>
                  <a:lnTo>
                    <a:pt x="49" y="0"/>
                  </a:lnTo>
                  <a:lnTo>
                    <a:pt x="71" y="0"/>
                  </a:lnTo>
                  <a:lnTo>
                    <a:pt x="71" y="53"/>
                  </a:lnTo>
                  <a:lnTo>
                    <a:pt x="123" y="53"/>
                  </a:lnTo>
                  <a:lnTo>
                    <a:pt x="123" y="74"/>
                  </a:lnTo>
                  <a:lnTo>
                    <a:pt x="71" y="74"/>
                  </a:lnTo>
                  <a:lnTo>
                    <a:pt x="71" y="126"/>
                  </a:lnTo>
                  <a:lnTo>
                    <a:pt x="49" y="126"/>
                  </a:lnTo>
                  <a:lnTo>
                    <a:pt x="49" y="74"/>
                  </a:lnTo>
                  <a:lnTo>
                    <a:pt x="0" y="74"/>
                  </a:lnTo>
                  <a:lnTo>
                    <a:pt x="0" y="5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9" name="Freeform 10"/>
            <p:cNvSpPr/>
            <p:nvPr/>
          </p:nvSpPr>
          <p:spPr bwMode="auto">
            <a:xfrm>
              <a:off x="1195388" y="2090738"/>
              <a:ext cx="195263" cy="200025"/>
            </a:xfrm>
            <a:custGeom>
              <a:avLst/>
              <a:gdLst>
                <a:gd name="T0" fmla="*/ 0 w 123"/>
                <a:gd name="T1" fmla="*/ 52 h 126"/>
                <a:gd name="T2" fmla="*/ 50 w 123"/>
                <a:gd name="T3" fmla="*/ 52 h 126"/>
                <a:gd name="T4" fmla="*/ 50 w 123"/>
                <a:gd name="T5" fmla="*/ 0 h 126"/>
                <a:gd name="T6" fmla="*/ 71 w 123"/>
                <a:gd name="T7" fmla="*/ 0 h 126"/>
                <a:gd name="T8" fmla="*/ 71 w 123"/>
                <a:gd name="T9" fmla="*/ 52 h 126"/>
                <a:gd name="T10" fmla="*/ 123 w 123"/>
                <a:gd name="T11" fmla="*/ 52 h 126"/>
                <a:gd name="T12" fmla="*/ 123 w 123"/>
                <a:gd name="T13" fmla="*/ 74 h 126"/>
                <a:gd name="T14" fmla="*/ 71 w 123"/>
                <a:gd name="T15" fmla="*/ 74 h 126"/>
                <a:gd name="T16" fmla="*/ 71 w 123"/>
                <a:gd name="T17" fmla="*/ 126 h 126"/>
                <a:gd name="T18" fmla="*/ 50 w 123"/>
                <a:gd name="T19" fmla="*/ 126 h 126"/>
                <a:gd name="T20" fmla="*/ 50 w 123"/>
                <a:gd name="T21" fmla="*/ 74 h 126"/>
                <a:gd name="T22" fmla="*/ 0 w 123"/>
                <a:gd name="T23" fmla="*/ 74 h 126"/>
                <a:gd name="T24" fmla="*/ 0 w 123"/>
                <a:gd name="T25" fmla="*/ 52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3" h="126">
                  <a:moveTo>
                    <a:pt x="0" y="52"/>
                  </a:moveTo>
                  <a:lnTo>
                    <a:pt x="50" y="52"/>
                  </a:lnTo>
                  <a:lnTo>
                    <a:pt x="50" y="0"/>
                  </a:lnTo>
                  <a:lnTo>
                    <a:pt x="71" y="0"/>
                  </a:lnTo>
                  <a:lnTo>
                    <a:pt x="71" y="52"/>
                  </a:lnTo>
                  <a:lnTo>
                    <a:pt x="123" y="52"/>
                  </a:lnTo>
                  <a:lnTo>
                    <a:pt x="123" y="74"/>
                  </a:lnTo>
                  <a:lnTo>
                    <a:pt x="71" y="74"/>
                  </a:lnTo>
                  <a:lnTo>
                    <a:pt x="71" y="126"/>
                  </a:lnTo>
                  <a:lnTo>
                    <a:pt x="50" y="126"/>
                  </a:lnTo>
                  <a:lnTo>
                    <a:pt x="50" y="74"/>
                  </a:lnTo>
                  <a:lnTo>
                    <a:pt x="0" y="74"/>
                  </a:lnTo>
                  <a:lnTo>
                    <a:pt x="0" y="5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0" name="Freeform 11"/>
            <p:cNvSpPr/>
            <p:nvPr/>
          </p:nvSpPr>
          <p:spPr bwMode="auto">
            <a:xfrm>
              <a:off x="1981201" y="1439863"/>
              <a:ext cx="112713" cy="114300"/>
            </a:xfrm>
            <a:custGeom>
              <a:avLst/>
              <a:gdLst>
                <a:gd name="T0" fmla="*/ 0 w 71"/>
                <a:gd name="T1" fmla="*/ 29 h 72"/>
                <a:gd name="T2" fmla="*/ 28 w 71"/>
                <a:gd name="T3" fmla="*/ 29 h 72"/>
                <a:gd name="T4" fmla="*/ 28 w 71"/>
                <a:gd name="T5" fmla="*/ 0 h 72"/>
                <a:gd name="T6" fmla="*/ 40 w 71"/>
                <a:gd name="T7" fmla="*/ 0 h 72"/>
                <a:gd name="T8" fmla="*/ 40 w 71"/>
                <a:gd name="T9" fmla="*/ 29 h 72"/>
                <a:gd name="T10" fmla="*/ 71 w 71"/>
                <a:gd name="T11" fmla="*/ 29 h 72"/>
                <a:gd name="T12" fmla="*/ 71 w 71"/>
                <a:gd name="T13" fmla="*/ 41 h 72"/>
                <a:gd name="T14" fmla="*/ 40 w 71"/>
                <a:gd name="T15" fmla="*/ 41 h 72"/>
                <a:gd name="T16" fmla="*/ 40 w 71"/>
                <a:gd name="T17" fmla="*/ 72 h 72"/>
                <a:gd name="T18" fmla="*/ 28 w 71"/>
                <a:gd name="T19" fmla="*/ 72 h 72"/>
                <a:gd name="T20" fmla="*/ 28 w 71"/>
                <a:gd name="T21" fmla="*/ 41 h 72"/>
                <a:gd name="T22" fmla="*/ 0 w 71"/>
                <a:gd name="T23" fmla="*/ 41 h 72"/>
                <a:gd name="T24" fmla="*/ 0 w 71"/>
                <a:gd name="T25" fmla="*/ 29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" h="72">
                  <a:moveTo>
                    <a:pt x="0" y="29"/>
                  </a:moveTo>
                  <a:lnTo>
                    <a:pt x="28" y="29"/>
                  </a:lnTo>
                  <a:lnTo>
                    <a:pt x="28" y="0"/>
                  </a:lnTo>
                  <a:lnTo>
                    <a:pt x="40" y="0"/>
                  </a:lnTo>
                  <a:lnTo>
                    <a:pt x="40" y="29"/>
                  </a:lnTo>
                  <a:lnTo>
                    <a:pt x="71" y="29"/>
                  </a:lnTo>
                  <a:lnTo>
                    <a:pt x="71" y="41"/>
                  </a:lnTo>
                  <a:lnTo>
                    <a:pt x="40" y="41"/>
                  </a:lnTo>
                  <a:lnTo>
                    <a:pt x="40" y="72"/>
                  </a:lnTo>
                  <a:lnTo>
                    <a:pt x="28" y="72"/>
                  </a:lnTo>
                  <a:lnTo>
                    <a:pt x="28" y="41"/>
                  </a:lnTo>
                  <a:lnTo>
                    <a:pt x="0" y="41"/>
                  </a:lnTo>
                  <a:lnTo>
                    <a:pt x="0" y="2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1" name="Freeform 12"/>
            <p:cNvSpPr/>
            <p:nvPr/>
          </p:nvSpPr>
          <p:spPr bwMode="auto">
            <a:xfrm>
              <a:off x="1673226" y="1774825"/>
              <a:ext cx="192088" cy="327025"/>
            </a:xfrm>
            <a:custGeom>
              <a:avLst/>
              <a:gdLst>
                <a:gd name="T0" fmla="*/ 49 w 51"/>
                <a:gd name="T1" fmla="*/ 22 h 87"/>
                <a:gd name="T2" fmla="*/ 47 w 51"/>
                <a:gd name="T3" fmla="*/ 35 h 87"/>
                <a:gd name="T4" fmla="*/ 41 w 51"/>
                <a:gd name="T5" fmla="*/ 47 h 87"/>
                <a:gd name="T6" fmla="*/ 34 w 51"/>
                <a:gd name="T7" fmla="*/ 59 h 87"/>
                <a:gd name="T8" fmla="*/ 25 w 51"/>
                <a:gd name="T9" fmla="*/ 69 h 87"/>
                <a:gd name="T10" fmla="*/ 19 w 51"/>
                <a:gd name="T11" fmla="*/ 74 h 87"/>
                <a:gd name="T12" fmla="*/ 19 w 51"/>
                <a:gd name="T13" fmla="*/ 75 h 87"/>
                <a:gd name="T14" fmla="*/ 28 w 51"/>
                <a:gd name="T15" fmla="*/ 73 h 87"/>
                <a:gd name="T16" fmla="*/ 51 w 51"/>
                <a:gd name="T17" fmla="*/ 73 h 87"/>
                <a:gd name="T18" fmla="*/ 51 w 51"/>
                <a:gd name="T19" fmla="*/ 87 h 87"/>
                <a:gd name="T20" fmla="*/ 0 w 51"/>
                <a:gd name="T21" fmla="*/ 87 h 87"/>
                <a:gd name="T22" fmla="*/ 0 w 51"/>
                <a:gd name="T23" fmla="*/ 78 h 87"/>
                <a:gd name="T24" fmla="*/ 6 w 51"/>
                <a:gd name="T25" fmla="*/ 71 h 87"/>
                <a:gd name="T26" fmla="*/ 14 w 51"/>
                <a:gd name="T27" fmla="*/ 63 h 87"/>
                <a:gd name="T28" fmla="*/ 21 w 51"/>
                <a:gd name="T29" fmla="*/ 53 h 87"/>
                <a:gd name="T30" fmla="*/ 27 w 51"/>
                <a:gd name="T31" fmla="*/ 43 h 87"/>
                <a:gd name="T32" fmla="*/ 32 w 51"/>
                <a:gd name="T33" fmla="*/ 34 h 87"/>
                <a:gd name="T34" fmla="*/ 33 w 51"/>
                <a:gd name="T35" fmla="*/ 25 h 87"/>
                <a:gd name="T36" fmla="*/ 31 w 51"/>
                <a:gd name="T37" fmla="*/ 17 h 87"/>
                <a:gd name="T38" fmla="*/ 21 w 51"/>
                <a:gd name="T39" fmla="*/ 14 h 87"/>
                <a:gd name="T40" fmla="*/ 14 w 51"/>
                <a:gd name="T41" fmla="*/ 15 h 87"/>
                <a:gd name="T42" fmla="*/ 7 w 51"/>
                <a:gd name="T43" fmla="*/ 20 h 87"/>
                <a:gd name="T44" fmla="*/ 0 w 51"/>
                <a:gd name="T45" fmla="*/ 8 h 87"/>
                <a:gd name="T46" fmla="*/ 11 w 51"/>
                <a:gd name="T47" fmla="*/ 2 h 87"/>
                <a:gd name="T48" fmla="*/ 25 w 51"/>
                <a:gd name="T49" fmla="*/ 0 h 87"/>
                <a:gd name="T50" fmla="*/ 35 w 51"/>
                <a:gd name="T51" fmla="*/ 1 h 87"/>
                <a:gd name="T52" fmla="*/ 42 w 51"/>
                <a:gd name="T53" fmla="*/ 5 h 87"/>
                <a:gd name="T54" fmla="*/ 47 w 51"/>
                <a:gd name="T55" fmla="*/ 12 h 87"/>
                <a:gd name="T56" fmla="*/ 49 w 51"/>
                <a:gd name="T57" fmla="*/ 22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87">
                  <a:moveTo>
                    <a:pt x="49" y="22"/>
                  </a:moveTo>
                  <a:cubicBezTo>
                    <a:pt x="49" y="26"/>
                    <a:pt x="48" y="31"/>
                    <a:pt x="47" y="35"/>
                  </a:cubicBezTo>
                  <a:cubicBezTo>
                    <a:pt x="45" y="39"/>
                    <a:pt x="44" y="43"/>
                    <a:pt x="41" y="47"/>
                  </a:cubicBezTo>
                  <a:cubicBezTo>
                    <a:pt x="39" y="51"/>
                    <a:pt x="36" y="55"/>
                    <a:pt x="34" y="59"/>
                  </a:cubicBezTo>
                  <a:cubicBezTo>
                    <a:pt x="31" y="63"/>
                    <a:pt x="28" y="66"/>
                    <a:pt x="25" y="69"/>
                  </a:cubicBezTo>
                  <a:cubicBezTo>
                    <a:pt x="19" y="74"/>
                    <a:pt x="19" y="74"/>
                    <a:pt x="19" y="74"/>
                  </a:cubicBezTo>
                  <a:cubicBezTo>
                    <a:pt x="19" y="75"/>
                    <a:pt x="19" y="75"/>
                    <a:pt x="19" y="75"/>
                  </a:cubicBezTo>
                  <a:cubicBezTo>
                    <a:pt x="28" y="73"/>
                    <a:pt x="28" y="73"/>
                    <a:pt x="28" y="73"/>
                  </a:cubicBezTo>
                  <a:cubicBezTo>
                    <a:pt x="51" y="73"/>
                    <a:pt x="51" y="73"/>
                    <a:pt x="51" y="73"/>
                  </a:cubicBezTo>
                  <a:cubicBezTo>
                    <a:pt x="51" y="87"/>
                    <a:pt x="51" y="87"/>
                    <a:pt x="51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2" y="76"/>
                    <a:pt x="4" y="74"/>
                    <a:pt x="6" y="71"/>
                  </a:cubicBezTo>
                  <a:cubicBezTo>
                    <a:pt x="9" y="69"/>
                    <a:pt x="11" y="66"/>
                    <a:pt x="14" y="63"/>
                  </a:cubicBezTo>
                  <a:cubicBezTo>
                    <a:pt x="16" y="60"/>
                    <a:pt x="19" y="56"/>
                    <a:pt x="21" y="53"/>
                  </a:cubicBezTo>
                  <a:cubicBezTo>
                    <a:pt x="23" y="50"/>
                    <a:pt x="25" y="47"/>
                    <a:pt x="27" y="43"/>
                  </a:cubicBezTo>
                  <a:cubicBezTo>
                    <a:pt x="29" y="40"/>
                    <a:pt x="31" y="37"/>
                    <a:pt x="32" y="34"/>
                  </a:cubicBezTo>
                  <a:cubicBezTo>
                    <a:pt x="33" y="31"/>
                    <a:pt x="33" y="28"/>
                    <a:pt x="33" y="25"/>
                  </a:cubicBezTo>
                  <a:cubicBezTo>
                    <a:pt x="33" y="22"/>
                    <a:pt x="32" y="19"/>
                    <a:pt x="31" y="17"/>
                  </a:cubicBezTo>
                  <a:cubicBezTo>
                    <a:pt x="29" y="15"/>
                    <a:pt x="26" y="14"/>
                    <a:pt x="21" y="14"/>
                  </a:cubicBezTo>
                  <a:cubicBezTo>
                    <a:pt x="19" y="14"/>
                    <a:pt x="16" y="14"/>
                    <a:pt x="14" y="15"/>
                  </a:cubicBezTo>
                  <a:cubicBezTo>
                    <a:pt x="11" y="16"/>
                    <a:pt x="9" y="18"/>
                    <a:pt x="7" y="2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3" y="6"/>
                    <a:pt x="7" y="4"/>
                    <a:pt x="11" y="2"/>
                  </a:cubicBezTo>
                  <a:cubicBezTo>
                    <a:pt x="15" y="0"/>
                    <a:pt x="20" y="0"/>
                    <a:pt x="25" y="0"/>
                  </a:cubicBezTo>
                  <a:cubicBezTo>
                    <a:pt x="29" y="0"/>
                    <a:pt x="32" y="0"/>
                    <a:pt x="35" y="1"/>
                  </a:cubicBezTo>
                  <a:cubicBezTo>
                    <a:pt x="38" y="2"/>
                    <a:pt x="40" y="4"/>
                    <a:pt x="42" y="5"/>
                  </a:cubicBezTo>
                  <a:cubicBezTo>
                    <a:pt x="44" y="7"/>
                    <a:pt x="46" y="10"/>
                    <a:pt x="47" y="12"/>
                  </a:cubicBezTo>
                  <a:cubicBezTo>
                    <a:pt x="49" y="15"/>
                    <a:pt x="49" y="18"/>
                    <a:pt x="49" y="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2" name="Freeform 13"/>
            <p:cNvSpPr/>
            <p:nvPr/>
          </p:nvSpPr>
          <p:spPr bwMode="auto">
            <a:xfrm>
              <a:off x="1654176" y="3244850"/>
              <a:ext cx="354013" cy="228600"/>
            </a:xfrm>
            <a:custGeom>
              <a:avLst/>
              <a:gdLst>
                <a:gd name="T0" fmla="*/ 20 w 94"/>
                <a:gd name="T1" fmla="*/ 0 h 61"/>
                <a:gd name="T2" fmla="*/ 0 w 94"/>
                <a:gd name="T3" fmla="*/ 39 h 61"/>
                <a:gd name="T4" fmla="*/ 94 w 94"/>
                <a:gd name="T5" fmla="*/ 61 h 61"/>
                <a:gd name="T6" fmla="*/ 94 w 94"/>
                <a:gd name="T7" fmla="*/ 18 h 61"/>
                <a:gd name="T8" fmla="*/ 20 w 94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61">
                  <a:moveTo>
                    <a:pt x="20" y="0"/>
                  </a:moveTo>
                  <a:cubicBezTo>
                    <a:pt x="14" y="13"/>
                    <a:pt x="7" y="26"/>
                    <a:pt x="0" y="39"/>
                  </a:cubicBezTo>
                  <a:cubicBezTo>
                    <a:pt x="32" y="46"/>
                    <a:pt x="63" y="54"/>
                    <a:pt x="94" y="61"/>
                  </a:cubicBezTo>
                  <a:cubicBezTo>
                    <a:pt x="94" y="47"/>
                    <a:pt x="94" y="32"/>
                    <a:pt x="94" y="18"/>
                  </a:cubicBezTo>
                  <a:cubicBezTo>
                    <a:pt x="69" y="12"/>
                    <a:pt x="45" y="6"/>
                    <a:pt x="2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3" name="Freeform 14"/>
            <p:cNvSpPr/>
            <p:nvPr/>
          </p:nvSpPr>
          <p:spPr bwMode="auto">
            <a:xfrm>
              <a:off x="1609726" y="3379788"/>
              <a:ext cx="439738" cy="131763"/>
            </a:xfrm>
            <a:custGeom>
              <a:avLst/>
              <a:gdLst>
                <a:gd name="T0" fmla="*/ 112 w 117"/>
                <a:gd name="T1" fmla="*/ 26 h 35"/>
                <a:gd name="T2" fmla="*/ 7 w 117"/>
                <a:gd name="T3" fmla="*/ 1 h 35"/>
                <a:gd name="T4" fmla="*/ 0 w 117"/>
                <a:gd name="T5" fmla="*/ 5 h 35"/>
                <a:gd name="T6" fmla="*/ 0 w 117"/>
                <a:gd name="T7" fmla="*/ 7 h 35"/>
                <a:gd name="T8" fmla="*/ 115 w 117"/>
                <a:gd name="T9" fmla="*/ 35 h 35"/>
                <a:gd name="T10" fmla="*/ 116 w 117"/>
                <a:gd name="T11" fmla="*/ 33 h 35"/>
                <a:gd name="T12" fmla="*/ 112 w 117"/>
                <a:gd name="T13" fmla="*/ 26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7" h="35">
                  <a:moveTo>
                    <a:pt x="112" y="26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4" y="0"/>
                    <a:pt x="1" y="2"/>
                    <a:pt x="0" y="5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15" y="35"/>
                    <a:pt x="115" y="35"/>
                    <a:pt x="115" y="35"/>
                  </a:cubicBezTo>
                  <a:cubicBezTo>
                    <a:pt x="116" y="33"/>
                    <a:pt x="116" y="33"/>
                    <a:pt x="116" y="33"/>
                  </a:cubicBezTo>
                  <a:cubicBezTo>
                    <a:pt x="117" y="30"/>
                    <a:pt x="115" y="27"/>
                    <a:pt x="112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4" name="Freeform 15"/>
            <p:cNvSpPr/>
            <p:nvPr/>
          </p:nvSpPr>
          <p:spPr bwMode="auto">
            <a:xfrm>
              <a:off x="1258888" y="3074988"/>
              <a:ext cx="1222375" cy="398463"/>
            </a:xfrm>
            <a:custGeom>
              <a:avLst/>
              <a:gdLst>
                <a:gd name="T0" fmla="*/ 7 w 325"/>
                <a:gd name="T1" fmla="*/ 0 h 106"/>
                <a:gd name="T2" fmla="*/ 2 w 325"/>
                <a:gd name="T3" fmla="*/ 22 h 106"/>
                <a:gd name="T4" fmla="*/ 8 w 325"/>
                <a:gd name="T5" fmla="*/ 32 h 106"/>
                <a:gd name="T6" fmla="*/ 310 w 325"/>
                <a:gd name="T7" fmla="*/ 105 h 106"/>
                <a:gd name="T8" fmla="*/ 320 w 325"/>
                <a:gd name="T9" fmla="*/ 98 h 106"/>
                <a:gd name="T10" fmla="*/ 325 w 325"/>
                <a:gd name="T11" fmla="*/ 76 h 106"/>
                <a:gd name="T12" fmla="*/ 7 w 325"/>
                <a:gd name="T13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5" h="106">
                  <a:moveTo>
                    <a:pt x="7" y="0"/>
                  </a:moveTo>
                  <a:cubicBezTo>
                    <a:pt x="2" y="22"/>
                    <a:pt x="2" y="22"/>
                    <a:pt x="2" y="22"/>
                  </a:cubicBezTo>
                  <a:cubicBezTo>
                    <a:pt x="0" y="27"/>
                    <a:pt x="3" y="31"/>
                    <a:pt x="8" y="32"/>
                  </a:cubicBezTo>
                  <a:cubicBezTo>
                    <a:pt x="310" y="105"/>
                    <a:pt x="310" y="105"/>
                    <a:pt x="310" y="105"/>
                  </a:cubicBezTo>
                  <a:cubicBezTo>
                    <a:pt x="314" y="106"/>
                    <a:pt x="319" y="103"/>
                    <a:pt x="320" y="98"/>
                  </a:cubicBezTo>
                  <a:cubicBezTo>
                    <a:pt x="325" y="76"/>
                    <a:pt x="325" y="76"/>
                    <a:pt x="325" y="76"/>
                  </a:cubicBezTo>
                  <a:lnTo>
                    <a:pt x="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5" name="Freeform 16"/>
            <p:cNvSpPr/>
            <p:nvPr/>
          </p:nvSpPr>
          <p:spPr bwMode="auto">
            <a:xfrm>
              <a:off x="1285876" y="2324100"/>
              <a:ext cx="1371600" cy="1036638"/>
            </a:xfrm>
            <a:custGeom>
              <a:avLst/>
              <a:gdLst>
                <a:gd name="T0" fmla="*/ 318 w 365"/>
                <a:gd name="T1" fmla="*/ 276 h 276"/>
                <a:gd name="T2" fmla="*/ 364 w 365"/>
                <a:gd name="T3" fmla="*/ 83 h 276"/>
                <a:gd name="T4" fmla="*/ 358 w 365"/>
                <a:gd name="T5" fmla="*/ 74 h 276"/>
                <a:gd name="T6" fmla="*/ 56 w 365"/>
                <a:gd name="T7" fmla="*/ 1 h 276"/>
                <a:gd name="T8" fmla="*/ 46 w 365"/>
                <a:gd name="T9" fmla="*/ 7 h 276"/>
                <a:gd name="T10" fmla="*/ 0 w 365"/>
                <a:gd name="T11" fmla="*/ 200 h 276"/>
                <a:gd name="T12" fmla="*/ 318 w 365"/>
                <a:gd name="T13" fmla="*/ 27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5" h="276">
                  <a:moveTo>
                    <a:pt x="318" y="276"/>
                  </a:moveTo>
                  <a:cubicBezTo>
                    <a:pt x="364" y="83"/>
                    <a:pt x="364" y="83"/>
                    <a:pt x="364" y="83"/>
                  </a:cubicBezTo>
                  <a:cubicBezTo>
                    <a:pt x="365" y="79"/>
                    <a:pt x="362" y="75"/>
                    <a:pt x="358" y="74"/>
                  </a:cubicBezTo>
                  <a:cubicBezTo>
                    <a:pt x="56" y="1"/>
                    <a:pt x="56" y="1"/>
                    <a:pt x="56" y="1"/>
                  </a:cubicBezTo>
                  <a:cubicBezTo>
                    <a:pt x="51" y="0"/>
                    <a:pt x="47" y="3"/>
                    <a:pt x="46" y="7"/>
                  </a:cubicBezTo>
                  <a:cubicBezTo>
                    <a:pt x="0" y="200"/>
                    <a:pt x="0" y="200"/>
                    <a:pt x="0" y="200"/>
                  </a:cubicBezTo>
                  <a:lnTo>
                    <a:pt x="318" y="2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6" name="Freeform 17"/>
            <p:cNvSpPr/>
            <p:nvPr/>
          </p:nvSpPr>
          <p:spPr bwMode="auto">
            <a:xfrm>
              <a:off x="1346201" y="2379663"/>
              <a:ext cx="1255713" cy="922338"/>
            </a:xfrm>
            <a:custGeom>
              <a:avLst/>
              <a:gdLst>
                <a:gd name="T0" fmla="*/ 0 w 791"/>
                <a:gd name="T1" fmla="*/ 415 h 581"/>
                <a:gd name="T2" fmla="*/ 99 w 791"/>
                <a:gd name="T3" fmla="*/ 0 h 581"/>
                <a:gd name="T4" fmla="*/ 791 w 791"/>
                <a:gd name="T5" fmla="*/ 166 h 581"/>
                <a:gd name="T6" fmla="*/ 691 w 791"/>
                <a:gd name="T7" fmla="*/ 581 h 581"/>
                <a:gd name="T8" fmla="*/ 0 w 791"/>
                <a:gd name="T9" fmla="*/ 415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1" h="581">
                  <a:moveTo>
                    <a:pt x="0" y="415"/>
                  </a:moveTo>
                  <a:lnTo>
                    <a:pt x="99" y="0"/>
                  </a:lnTo>
                  <a:lnTo>
                    <a:pt x="791" y="166"/>
                  </a:lnTo>
                  <a:lnTo>
                    <a:pt x="691" y="581"/>
                  </a:lnTo>
                  <a:lnTo>
                    <a:pt x="0" y="4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7" name="Freeform 18"/>
            <p:cNvSpPr/>
            <p:nvPr/>
          </p:nvSpPr>
          <p:spPr bwMode="auto">
            <a:xfrm>
              <a:off x="1346201" y="2643188"/>
              <a:ext cx="1255713" cy="658813"/>
            </a:xfrm>
            <a:custGeom>
              <a:avLst/>
              <a:gdLst>
                <a:gd name="T0" fmla="*/ 0 w 791"/>
                <a:gd name="T1" fmla="*/ 249 h 415"/>
                <a:gd name="T2" fmla="*/ 791 w 791"/>
                <a:gd name="T3" fmla="*/ 0 h 415"/>
                <a:gd name="T4" fmla="*/ 691 w 791"/>
                <a:gd name="T5" fmla="*/ 415 h 415"/>
                <a:gd name="T6" fmla="*/ 0 w 791"/>
                <a:gd name="T7" fmla="*/ 249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91" h="415">
                  <a:moveTo>
                    <a:pt x="0" y="249"/>
                  </a:moveTo>
                  <a:lnTo>
                    <a:pt x="791" y="0"/>
                  </a:lnTo>
                  <a:lnTo>
                    <a:pt x="691" y="415"/>
                  </a:lnTo>
                  <a:lnTo>
                    <a:pt x="0" y="2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8" name="Freeform 19"/>
            <p:cNvSpPr/>
            <p:nvPr/>
          </p:nvSpPr>
          <p:spPr bwMode="auto">
            <a:xfrm>
              <a:off x="2811463" y="2714625"/>
              <a:ext cx="1071563" cy="2138363"/>
            </a:xfrm>
            <a:custGeom>
              <a:avLst/>
              <a:gdLst>
                <a:gd name="T0" fmla="*/ 0 w 285"/>
                <a:gd name="T1" fmla="*/ 569 h 569"/>
                <a:gd name="T2" fmla="*/ 285 w 285"/>
                <a:gd name="T3" fmla="*/ 285 h 569"/>
                <a:gd name="T4" fmla="*/ 0 w 285"/>
                <a:gd name="T5" fmla="*/ 0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5" h="569">
                  <a:moveTo>
                    <a:pt x="0" y="569"/>
                  </a:moveTo>
                  <a:cubicBezTo>
                    <a:pt x="157" y="569"/>
                    <a:pt x="285" y="442"/>
                    <a:pt x="285" y="285"/>
                  </a:cubicBezTo>
                  <a:cubicBezTo>
                    <a:pt x="285" y="128"/>
                    <a:pt x="157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9" name="Freeform 20"/>
            <p:cNvSpPr/>
            <p:nvPr/>
          </p:nvSpPr>
          <p:spPr bwMode="auto">
            <a:xfrm>
              <a:off x="1741488" y="2714625"/>
              <a:ext cx="1069975" cy="2138363"/>
            </a:xfrm>
            <a:custGeom>
              <a:avLst/>
              <a:gdLst>
                <a:gd name="T0" fmla="*/ 285 w 285"/>
                <a:gd name="T1" fmla="*/ 0 h 569"/>
                <a:gd name="T2" fmla="*/ 0 w 285"/>
                <a:gd name="T3" fmla="*/ 285 h 569"/>
                <a:gd name="T4" fmla="*/ 285 w 285"/>
                <a:gd name="T5" fmla="*/ 569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5" h="569">
                  <a:moveTo>
                    <a:pt x="285" y="0"/>
                  </a:moveTo>
                  <a:cubicBezTo>
                    <a:pt x="128" y="0"/>
                    <a:pt x="0" y="128"/>
                    <a:pt x="0" y="285"/>
                  </a:cubicBezTo>
                  <a:cubicBezTo>
                    <a:pt x="0" y="442"/>
                    <a:pt x="128" y="569"/>
                    <a:pt x="285" y="56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0" name="Freeform 21"/>
            <p:cNvSpPr/>
            <p:nvPr/>
          </p:nvSpPr>
          <p:spPr bwMode="auto">
            <a:xfrm>
              <a:off x="3654426" y="4075113"/>
              <a:ext cx="187325" cy="271463"/>
            </a:xfrm>
            <a:custGeom>
              <a:avLst/>
              <a:gdLst>
                <a:gd name="T0" fmla="*/ 49 w 50"/>
                <a:gd name="T1" fmla="*/ 0 h 72"/>
                <a:gd name="T2" fmla="*/ 40 w 50"/>
                <a:gd name="T3" fmla="*/ 3 h 72"/>
                <a:gd name="T4" fmla="*/ 33 w 50"/>
                <a:gd name="T5" fmla="*/ 7 h 72"/>
                <a:gd name="T6" fmla="*/ 27 w 50"/>
                <a:gd name="T7" fmla="*/ 15 h 72"/>
                <a:gd name="T8" fmla="*/ 21 w 50"/>
                <a:gd name="T9" fmla="*/ 17 h 72"/>
                <a:gd name="T10" fmla="*/ 16 w 50"/>
                <a:gd name="T11" fmla="*/ 22 h 72"/>
                <a:gd name="T12" fmla="*/ 14 w 50"/>
                <a:gd name="T13" fmla="*/ 22 h 72"/>
                <a:gd name="T14" fmla="*/ 12 w 50"/>
                <a:gd name="T15" fmla="*/ 24 h 72"/>
                <a:gd name="T16" fmla="*/ 9 w 50"/>
                <a:gd name="T17" fmla="*/ 26 h 72"/>
                <a:gd name="T18" fmla="*/ 2 w 50"/>
                <a:gd name="T19" fmla="*/ 37 h 72"/>
                <a:gd name="T20" fmla="*/ 0 w 50"/>
                <a:gd name="T21" fmla="*/ 48 h 72"/>
                <a:gd name="T22" fmla="*/ 3 w 50"/>
                <a:gd name="T23" fmla="*/ 57 h 72"/>
                <a:gd name="T24" fmla="*/ 3 w 50"/>
                <a:gd name="T25" fmla="*/ 59 h 72"/>
                <a:gd name="T26" fmla="*/ 3 w 50"/>
                <a:gd name="T27" fmla="*/ 64 h 72"/>
                <a:gd name="T28" fmla="*/ 6 w 50"/>
                <a:gd name="T29" fmla="*/ 72 h 72"/>
                <a:gd name="T30" fmla="*/ 17 w 50"/>
                <a:gd name="T31" fmla="*/ 70 h 72"/>
                <a:gd name="T32" fmla="*/ 21 w 50"/>
                <a:gd name="T33" fmla="*/ 68 h 72"/>
                <a:gd name="T34" fmla="*/ 50 w 50"/>
                <a:gd name="T35" fmla="*/ 0 h 72"/>
                <a:gd name="T36" fmla="*/ 49 w 50"/>
                <a:gd name="T3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0" h="72">
                  <a:moveTo>
                    <a:pt x="49" y="0"/>
                  </a:moveTo>
                  <a:cubicBezTo>
                    <a:pt x="45" y="0"/>
                    <a:pt x="40" y="2"/>
                    <a:pt x="40" y="3"/>
                  </a:cubicBezTo>
                  <a:cubicBezTo>
                    <a:pt x="40" y="4"/>
                    <a:pt x="35" y="7"/>
                    <a:pt x="33" y="7"/>
                  </a:cubicBezTo>
                  <a:cubicBezTo>
                    <a:pt x="31" y="8"/>
                    <a:pt x="28" y="13"/>
                    <a:pt x="27" y="15"/>
                  </a:cubicBezTo>
                  <a:cubicBezTo>
                    <a:pt x="26" y="17"/>
                    <a:pt x="22" y="16"/>
                    <a:pt x="21" y="17"/>
                  </a:cubicBezTo>
                  <a:cubicBezTo>
                    <a:pt x="19" y="18"/>
                    <a:pt x="16" y="20"/>
                    <a:pt x="16" y="22"/>
                  </a:cubicBezTo>
                  <a:cubicBezTo>
                    <a:pt x="16" y="24"/>
                    <a:pt x="15" y="23"/>
                    <a:pt x="14" y="22"/>
                  </a:cubicBezTo>
                  <a:cubicBezTo>
                    <a:pt x="14" y="22"/>
                    <a:pt x="14" y="22"/>
                    <a:pt x="12" y="24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8" y="31"/>
                    <a:pt x="3" y="36"/>
                    <a:pt x="2" y="37"/>
                  </a:cubicBezTo>
                  <a:cubicBezTo>
                    <a:pt x="0" y="37"/>
                    <a:pt x="0" y="45"/>
                    <a:pt x="0" y="48"/>
                  </a:cubicBezTo>
                  <a:cubicBezTo>
                    <a:pt x="0" y="51"/>
                    <a:pt x="1" y="55"/>
                    <a:pt x="3" y="57"/>
                  </a:cubicBezTo>
                  <a:cubicBezTo>
                    <a:pt x="3" y="57"/>
                    <a:pt x="3" y="57"/>
                    <a:pt x="3" y="59"/>
                  </a:cubicBezTo>
                  <a:cubicBezTo>
                    <a:pt x="3" y="64"/>
                    <a:pt x="3" y="64"/>
                    <a:pt x="3" y="64"/>
                  </a:cubicBezTo>
                  <a:cubicBezTo>
                    <a:pt x="3" y="68"/>
                    <a:pt x="5" y="71"/>
                    <a:pt x="6" y="72"/>
                  </a:cubicBezTo>
                  <a:cubicBezTo>
                    <a:pt x="7" y="72"/>
                    <a:pt x="14" y="70"/>
                    <a:pt x="17" y="70"/>
                  </a:cubicBezTo>
                  <a:cubicBezTo>
                    <a:pt x="18" y="70"/>
                    <a:pt x="19" y="69"/>
                    <a:pt x="21" y="68"/>
                  </a:cubicBezTo>
                  <a:cubicBezTo>
                    <a:pt x="33" y="47"/>
                    <a:pt x="43" y="24"/>
                    <a:pt x="50" y="0"/>
                  </a:cubicBezTo>
                  <a:cubicBezTo>
                    <a:pt x="50" y="0"/>
                    <a:pt x="49" y="0"/>
                    <a:pt x="4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1" name="Freeform 22"/>
            <p:cNvSpPr/>
            <p:nvPr/>
          </p:nvSpPr>
          <p:spPr bwMode="auto">
            <a:xfrm>
              <a:off x="1747838" y="3016250"/>
              <a:ext cx="688975" cy="1581150"/>
            </a:xfrm>
            <a:custGeom>
              <a:avLst/>
              <a:gdLst>
                <a:gd name="T0" fmla="*/ 99 w 183"/>
                <a:gd name="T1" fmla="*/ 310 h 421"/>
                <a:gd name="T2" fmla="*/ 99 w 183"/>
                <a:gd name="T3" fmla="*/ 336 h 421"/>
                <a:gd name="T4" fmla="*/ 98 w 183"/>
                <a:gd name="T5" fmla="*/ 372 h 421"/>
                <a:gd name="T6" fmla="*/ 98 w 183"/>
                <a:gd name="T7" fmla="*/ 398 h 421"/>
                <a:gd name="T8" fmla="*/ 106 w 183"/>
                <a:gd name="T9" fmla="*/ 418 h 421"/>
                <a:gd name="T10" fmla="*/ 118 w 183"/>
                <a:gd name="T11" fmla="*/ 417 h 421"/>
                <a:gd name="T12" fmla="*/ 120 w 183"/>
                <a:gd name="T13" fmla="*/ 398 h 421"/>
                <a:gd name="T14" fmla="*/ 125 w 183"/>
                <a:gd name="T15" fmla="*/ 371 h 421"/>
                <a:gd name="T16" fmla="*/ 140 w 183"/>
                <a:gd name="T17" fmla="*/ 352 h 421"/>
                <a:gd name="T18" fmla="*/ 151 w 183"/>
                <a:gd name="T19" fmla="*/ 337 h 421"/>
                <a:gd name="T20" fmla="*/ 166 w 183"/>
                <a:gd name="T21" fmla="*/ 318 h 421"/>
                <a:gd name="T22" fmla="*/ 174 w 183"/>
                <a:gd name="T23" fmla="*/ 291 h 421"/>
                <a:gd name="T24" fmla="*/ 183 w 183"/>
                <a:gd name="T25" fmla="*/ 273 h 421"/>
                <a:gd name="T26" fmla="*/ 178 w 183"/>
                <a:gd name="T27" fmla="*/ 260 h 421"/>
                <a:gd name="T28" fmla="*/ 155 w 183"/>
                <a:gd name="T29" fmla="*/ 251 h 421"/>
                <a:gd name="T30" fmla="*/ 129 w 183"/>
                <a:gd name="T31" fmla="*/ 228 h 421"/>
                <a:gd name="T32" fmla="*/ 106 w 183"/>
                <a:gd name="T33" fmla="*/ 214 h 421"/>
                <a:gd name="T34" fmla="*/ 91 w 183"/>
                <a:gd name="T35" fmla="*/ 213 h 421"/>
                <a:gd name="T36" fmla="*/ 73 w 183"/>
                <a:gd name="T37" fmla="*/ 221 h 421"/>
                <a:gd name="T38" fmla="*/ 61 w 183"/>
                <a:gd name="T39" fmla="*/ 192 h 421"/>
                <a:gd name="T40" fmla="*/ 37 w 183"/>
                <a:gd name="T41" fmla="*/ 183 h 421"/>
                <a:gd name="T42" fmla="*/ 61 w 183"/>
                <a:gd name="T43" fmla="*/ 165 h 421"/>
                <a:gd name="T44" fmla="*/ 80 w 183"/>
                <a:gd name="T45" fmla="*/ 169 h 421"/>
                <a:gd name="T46" fmla="*/ 91 w 183"/>
                <a:gd name="T47" fmla="*/ 144 h 421"/>
                <a:gd name="T48" fmla="*/ 104 w 183"/>
                <a:gd name="T49" fmla="*/ 126 h 421"/>
                <a:gd name="T50" fmla="*/ 119 w 183"/>
                <a:gd name="T51" fmla="*/ 116 h 421"/>
                <a:gd name="T52" fmla="*/ 125 w 183"/>
                <a:gd name="T53" fmla="*/ 101 h 421"/>
                <a:gd name="T54" fmla="*/ 135 w 183"/>
                <a:gd name="T55" fmla="*/ 102 h 421"/>
                <a:gd name="T56" fmla="*/ 144 w 183"/>
                <a:gd name="T57" fmla="*/ 109 h 421"/>
                <a:gd name="T58" fmla="*/ 141 w 183"/>
                <a:gd name="T59" fmla="*/ 86 h 421"/>
                <a:gd name="T60" fmla="*/ 132 w 183"/>
                <a:gd name="T61" fmla="*/ 70 h 421"/>
                <a:gd name="T62" fmla="*/ 119 w 183"/>
                <a:gd name="T63" fmla="*/ 62 h 421"/>
                <a:gd name="T64" fmla="*/ 104 w 183"/>
                <a:gd name="T65" fmla="*/ 49 h 421"/>
                <a:gd name="T66" fmla="*/ 93 w 183"/>
                <a:gd name="T67" fmla="*/ 73 h 421"/>
                <a:gd name="T68" fmla="*/ 86 w 183"/>
                <a:gd name="T69" fmla="*/ 80 h 421"/>
                <a:gd name="T70" fmla="*/ 71 w 183"/>
                <a:gd name="T71" fmla="*/ 69 h 421"/>
                <a:gd name="T72" fmla="*/ 71 w 183"/>
                <a:gd name="T73" fmla="*/ 52 h 421"/>
                <a:gd name="T74" fmla="*/ 92 w 183"/>
                <a:gd name="T75" fmla="*/ 34 h 421"/>
                <a:gd name="T76" fmla="*/ 99 w 183"/>
                <a:gd name="T77" fmla="*/ 19 h 421"/>
                <a:gd name="T78" fmla="*/ 113 w 183"/>
                <a:gd name="T79" fmla="*/ 28 h 421"/>
                <a:gd name="T80" fmla="*/ 122 w 183"/>
                <a:gd name="T81" fmla="*/ 50 h 421"/>
                <a:gd name="T82" fmla="*/ 131 w 183"/>
                <a:gd name="T83" fmla="*/ 38 h 421"/>
                <a:gd name="T84" fmla="*/ 134 w 183"/>
                <a:gd name="T85" fmla="*/ 28 h 421"/>
                <a:gd name="T86" fmla="*/ 126 w 183"/>
                <a:gd name="T87" fmla="*/ 13 h 421"/>
                <a:gd name="T88" fmla="*/ 105 w 183"/>
                <a:gd name="T89" fmla="*/ 6 h 421"/>
                <a:gd name="T90" fmla="*/ 84 w 183"/>
                <a:gd name="T91" fmla="*/ 11 h 421"/>
                <a:gd name="T92" fmla="*/ 84 w 183"/>
                <a:gd name="T93" fmla="*/ 23 h 421"/>
                <a:gd name="T94" fmla="*/ 70 w 183"/>
                <a:gd name="T95" fmla="*/ 16 h 421"/>
                <a:gd name="T96" fmla="*/ 64 w 183"/>
                <a:gd name="T97" fmla="*/ 22 h 421"/>
                <a:gd name="T98" fmla="*/ 9 w 183"/>
                <a:gd name="T99" fmla="*/ 181 h 421"/>
                <a:gd name="T100" fmla="*/ 16 w 183"/>
                <a:gd name="T101" fmla="*/ 181 h 421"/>
                <a:gd name="T102" fmla="*/ 48 w 183"/>
                <a:gd name="T103" fmla="*/ 210 h 421"/>
                <a:gd name="T104" fmla="*/ 63 w 183"/>
                <a:gd name="T105" fmla="*/ 221 h 421"/>
                <a:gd name="T106" fmla="*/ 79 w 183"/>
                <a:gd name="T107" fmla="*/ 232 h 421"/>
                <a:gd name="T108" fmla="*/ 74 w 183"/>
                <a:gd name="T109" fmla="*/ 261 h 421"/>
                <a:gd name="T110" fmla="*/ 81 w 183"/>
                <a:gd name="T111" fmla="*/ 283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83" h="421">
                  <a:moveTo>
                    <a:pt x="85" y="289"/>
                  </a:moveTo>
                  <a:cubicBezTo>
                    <a:pt x="85" y="290"/>
                    <a:pt x="90" y="295"/>
                    <a:pt x="92" y="297"/>
                  </a:cubicBezTo>
                  <a:cubicBezTo>
                    <a:pt x="94" y="299"/>
                    <a:pt x="98" y="307"/>
                    <a:pt x="99" y="310"/>
                  </a:cubicBezTo>
                  <a:cubicBezTo>
                    <a:pt x="100" y="313"/>
                    <a:pt x="99" y="318"/>
                    <a:pt x="99" y="319"/>
                  </a:cubicBezTo>
                  <a:cubicBezTo>
                    <a:pt x="99" y="320"/>
                    <a:pt x="100" y="322"/>
                    <a:pt x="100" y="323"/>
                  </a:cubicBezTo>
                  <a:cubicBezTo>
                    <a:pt x="100" y="324"/>
                    <a:pt x="98" y="333"/>
                    <a:pt x="99" y="336"/>
                  </a:cubicBezTo>
                  <a:cubicBezTo>
                    <a:pt x="100" y="339"/>
                    <a:pt x="95" y="350"/>
                    <a:pt x="95" y="355"/>
                  </a:cubicBezTo>
                  <a:cubicBezTo>
                    <a:pt x="95" y="360"/>
                    <a:pt x="98" y="367"/>
                    <a:pt x="99" y="367"/>
                  </a:cubicBezTo>
                  <a:cubicBezTo>
                    <a:pt x="100" y="366"/>
                    <a:pt x="100" y="371"/>
                    <a:pt x="98" y="372"/>
                  </a:cubicBezTo>
                  <a:cubicBezTo>
                    <a:pt x="97" y="373"/>
                    <a:pt x="95" y="377"/>
                    <a:pt x="96" y="377"/>
                  </a:cubicBezTo>
                  <a:cubicBezTo>
                    <a:pt x="97" y="377"/>
                    <a:pt x="96" y="381"/>
                    <a:pt x="96" y="383"/>
                  </a:cubicBezTo>
                  <a:cubicBezTo>
                    <a:pt x="96" y="385"/>
                    <a:pt x="98" y="395"/>
                    <a:pt x="98" y="398"/>
                  </a:cubicBezTo>
                  <a:cubicBezTo>
                    <a:pt x="98" y="401"/>
                    <a:pt x="102" y="407"/>
                    <a:pt x="103" y="410"/>
                  </a:cubicBezTo>
                  <a:cubicBezTo>
                    <a:pt x="104" y="412"/>
                    <a:pt x="105" y="416"/>
                    <a:pt x="105" y="417"/>
                  </a:cubicBezTo>
                  <a:cubicBezTo>
                    <a:pt x="105" y="417"/>
                    <a:pt x="106" y="418"/>
                    <a:pt x="106" y="418"/>
                  </a:cubicBezTo>
                  <a:cubicBezTo>
                    <a:pt x="106" y="418"/>
                    <a:pt x="109" y="419"/>
                    <a:pt x="110" y="420"/>
                  </a:cubicBezTo>
                  <a:cubicBezTo>
                    <a:pt x="111" y="421"/>
                    <a:pt x="117" y="420"/>
                    <a:pt x="119" y="420"/>
                  </a:cubicBezTo>
                  <a:cubicBezTo>
                    <a:pt x="121" y="419"/>
                    <a:pt x="119" y="418"/>
                    <a:pt x="118" y="417"/>
                  </a:cubicBezTo>
                  <a:cubicBezTo>
                    <a:pt x="117" y="416"/>
                    <a:pt x="116" y="411"/>
                    <a:pt x="115" y="410"/>
                  </a:cubicBezTo>
                  <a:cubicBezTo>
                    <a:pt x="114" y="410"/>
                    <a:pt x="114" y="404"/>
                    <a:pt x="115" y="402"/>
                  </a:cubicBezTo>
                  <a:cubicBezTo>
                    <a:pt x="116" y="401"/>
                    <a:pt x="119" y="399"/>
                    <a:pt x="120" y="398"/>
                  </a:cubicBezTo>
                  <a:cubicBezTo>
                    <a:pt x="120" y="396"/>
                    <a:pt x="120" y="391"/>
                    <a:pt x="119" y="390"/>
                  </a:cubicBezTo>
                  <a:cubicBezTo>
                    <a:pt x="118" y="390"/>
                    <a:pt x="119" y="383"/>
                    <a:pt x="119" y="380"/>
                  </a:cubicBezTo>
                  <a:cubicBezTo>
                    <a:pt x="118" y="377"/>
                    <a:pt x="124" y="374"/>
                    <a:pt x="125" y="371"/>
                  </a:cubicBezTo>
                  <a:cubicBezTo>
                    <a:pt x="125" y="369"/>
                    <a:pt x="132" y="366"/>
                    <a:pt x="133" y="365"/>
                  </a:cubicBezTo>
                  <a:cubicBezTo>
                    <a:pt x="135" y="363"/>
                    <a:pt x="136" y="356"/>
                    <a:pt x="136" y="355"/>
                  </a:cubicBezTo>
                  <a:cubicBezTo>
                    <a:pt x="135" y="353"/>
                    <a:pt x="138" y="352"/>
                    <a:pt x="140" y="352"/>
                  </a:cubicBezTo>
                  <a:cubicBezTo>
                    <a:pt x="141" y="352"/>
                    <a:pt x="143" y="351"/>
                    <a:pt x="143" y="351"/>
                  </a:cubicBezTo>
                  <a:cubicBezTo>
                    <a:pt x="144" y="351"/>
                    <a:pt x="146" y="347"/>
                    <a:pt x="146" y="347"/>
                  </a:cubicBezTo>
                  <a:cubicBezTo>
                    <a:pt x="147" y="346"/>
                    <a:pt x="149" y="338"/>
                    <a:pt x="151" y="337"/>
                  </a:cubicBezTo>
                  <a:cubicBezTo>
                    <a:pt x="153" y="336"/>
                    <a:pt x="154" y="331"/>
                    <a:pt x="154" y="330"/>
                  </a:cubicBezTo>
                  <a:cubicBezTo>
                    <a:pt x="154" y="328"/>
                    <a:pt x="157" y="324"/>
                    <a:pt x="158" y="323"/>
                  </a:cubicBezTo>
                  <a:cubicBezTo>
                    <a:pt x="158" y="322"/>
                    <a:pt x="165" y="319"/>
                    <a:pt x="166" y="318"/>
                  </a:cubicBezTo>
                  <a:cubicBezTo>
                    <a:pt x="167" y="318"/>
                    <a:pt x="169" y="308"/>
                    <a:pt x="169" y="304"/>
                  </a:cubicBezTo>
                  <a:cubicBezTo>
                    <a:pt x="170" y="300"/>
                    <a:pt x="172" y="295"/>
                    <a:pt x="172" y="294"/>
                  </a:cubicBezTo>
                  <a:cubicBezTo>
                    <a:pt x="172" y="293"/>
                    <a:pt x="174" y="292"/>
                    <a:pt x="174" y="291"/>
                  </a:cubicBezTo>
                  <a:cubicBezTo>
                    <a:pt x="175" y="291"/>
                    <a:pt x="176" y="286"/>
                    <a:pt x="177" y="285"/>
                  </a:cubicBezTo>
                  <a:cubicBezTo>
                    <a:pt x="178" y="284"/>
                    <a:pt x="182" y="280"/>
                    <a:pt x="182" y="279"/>
                  </a:cubicBezTo>
                  <a:cubicBezTo>
                    <a:pt x="182" y="278"/>
                    <a:pt x="182" y="275"/>
                    <a:pt x="183" y="273"/>
                  </a:cubicBezTo>
                  <a:cubicBezTo>
                    <a:pt x="183" y="273"/>
                    <a:pt x="183" y="273"/>
                    <a:pt x="183" y="270"/>
                  </a:cubicBezTo>
                  <a:cubicBezTo>
                    <a:pt x="183" y="266"/>
                    <a:pt x="183" y="266"/>
                    <a:pt x="183" y="266"/>
                  </a:cubicBezTo>
                  <a:cubicBezTo>
                    <a:pt x="182" y="263"/>
                    <a:pt x="178" y="260"/>
                    <a:pt x="178" y="260"/>
                  </a:cubicBezTo>
                  <a:cubicBezTo>
                    <a:pt x="177" y="261"/>
                    <a:pt x="173" y="258"/>
                    <a:pt x="171" y="257"/>
                  </a:cubicBezTo>
                  <a:cubicBezTo>
                    <a:pt x="169" y="256"/>
                    <a:pt x="164" y="255"/>
                    <a:pt x="162" y="255"/>
                  </a:cubicBezTo>
                  <a:cubicBezTo>
                    <a:pt x="161" y="255"/>
                    <a:pt x="157" y="252"/>
                    <a:pt x="155" y="251"/>
                  </a:cubicBezTo>
                  <a:cubicBezTo>
                    <a:pt x="153" y="251"/>
                    <a:pt x="148" y="250"/>
                    <a:pt x="147" y="249"/>
                  </a:cubicBezTo>
                  <a:cubicBezTo>
                    <a:pt x="146" y="248"/>
                    <a:pt x="145" y="241"/>
                    <a:pt x="141" y="239"/>
                  </a:cubicBezTo>
                  <a:cubicBezTo>
                    <a:pt x="137" y="236"/>
                    <a:pt x="129" y="230"/>
                    <a:pt x="129" y="228"/>
                  </a:cubicBezTo>
                  <a:cubicBezTo>
                    <a:pt x="128" y="226"/>
                    <a:pt x="120" y="222"/>
                    <a:pt x="118" y="220"/>
                  </a:cubicBezTo>
                  <a:cubicBezTo>
                    <a:pt x="115" y="219"/>
                    <a:pt x="112" y="219"/>
                    <a:pt x="111" y="219"/>
                  </a:cubicBezTo>
                  <a:cubicBezTo>
                    <a:pt x="111" y="220"/>
                    <a:pt x="108" y="215"/>
                    <a:pt x="106" y="214"/>
                  </a:cubicBezTo>
                  <a:cubicBezTo>
                    <a:pt x="105" y="213"/>
                    <a:pt x="100" y="212"/>
                    <a:pt x="100" y="213"/>
                  </a:cubicBezTo>
                  <a:cubicBezTo>
                    <a:pt x="100" y="214"/>
                    <a:pt x="96" y="213"/>
                    <a:pt x="96" y="212"/>
                  </a:cubicBezTo>
                  <a:cubicBezTo>
                    <a:pt x="95" y="211"/>
                    <a:pt x="93" y="213"/>
                    <a:pt x="91" y="213"/>
                  </a:cubicBezTo>
                  <a:cubicBezTo>
                    <a:pt x="90" y="213"/>
                    <a:pt x="86" y="219"/>
                    <a:pt x="85" y="221"/>
                  </a:cubicBezTo>
                  <a:cubicBezTo>
                    <a:pt x="83" y="222"/>
                    <a:pt x="81" y="220"/>
                    <a:pt x="80" y="219"/>
                  </a:cubicBezTo>
                  <a:cubicBezTo>
                    <a:pt x="78" y="219"/>
                    <a:pt x="74" y="220"/>
                    <a:pt x="73" y="221"/>
                  </a:cubicBezTo>
                  <a:cubicBezTo>
                    <a:pt x="72" y="222"/>
                    <a:pt x="69" y="214"/>
                    <a:pt x="69" y="211"/>
                  </a:cubicBezTo>
                  <a:cubicBezTo>
                    <a:pt x="70" y="208"/>
                    <a:pt x="66" y="201"/>
                    <a:pt x="64" y="201"/>
                  </a:cubicBezTo>
                  <a:cubicBezTo>
                    <a:pt x="61" y="201"/>
                    <a:pt x="60" y="194"/>
                    <a:pt x="61" y="192"/>
                  </a:cubicBezTo>
                  <a:cubicBezTo>
                    <a:pt x="61" y="189"/>
                    <a:pt x="56" y="188"/>
                    <a:pt x="54" y="187"/>
                  </a:cubicBezTo>
                  <a:cubicBezTo>
                    <a:pt x="53" y="187"/>
                    <a:pt x="49" y="191"/>
                    <a:pt x="49" y="193"/>
                  </a:cubicBezTo>
                  <a:cubicBezTo>
                    <a:pt x="48" y="194"/>
                    <a:pt x="36" y="190"/>
                    <a:pt x="37" y="183"/>
                  </a:cubicBezTo>
                  <a:cubicBezTo>
                    <a:pt x="39" y="175"/>
                    <a:pt x="45" y="167"/>
                    <a:pt x="46" y="166"/>
                  </a:cubicBezTo>
                  <a:cubicBezTo>
                    <a:pt x="47" y="165"/>
                    <a:pt x="56" y="165"/>
                    <a:pt x="57" y="166"/>
                  </a:cubicBezTo>
                  <a:cubicBezTo>
                    <a:pt x="59" y="167"/>
                    <a:pt x="61" y="166"/>
                    <a:pt x="61" y="165"/>
                  </a:cubicBezTo>
                  <a:cubicBezTo>
                    <a:pt x="61" y="165"/>
                    <a:pt x="68" y="166"/>
                    <a:pt x="70" y="166"/>
                  </a:cubicBezTo>
                  <a:cubicBezTo>
                    <a:pt x="72" y="167"/>
                    <a:pt x="75" y="175"/>
                    <a:pt x="77" y="176"/>
                  </a:cubicBezTo>
                  <a:cubicBezTo>
                    <a:pt x="79" y="177"/>
                    <a:pt x="80" y="171"/>
                    <a:pt x="80" y="169"/>
                  </a:cubicBezTo>
                  <a:cubicBezTo>
                    <a:pt x="80" y="168"/>
                    <a:pt x="79" y="164"/>
                    <a:pt x="78" y="163"/>
                  </a:cubicBezTo>
                  <a:cubicBezTo>
                    <a:pt x="78" y="162"/>
                    <a:pt x="82" y="153"/>
                    <a:pt x="85" y="151"/>
                  </a:cubicBezTo>
                  <a:cubicBezTo>
                    <a:pt x="88" y="150"/>
                    <a:pt x="91" y="145"/>
                    <a:pt x="91" y="144"/>
                  </a:cubicBezTo>
                  <a:cubicBezTo>
                    <a:pt x="91" y="143"/>
                    <a:pt x="93" y="142"/>
                    <a:pt x="94" y="142"/>
                  </a:cubicBezTo>
                  <a:cubicBezTo>
                    <a:pt x="95" y="141"/>
                    <a:pt x="94" y="134"/>
                    <a:pt x="95" y="132"/>
                  </a:cubicBezTo>
                  <a:cubicBezTo>
                    <a:pt x="96" y="131"/>
                    <a:pt x="102" y="127"/>
                    <a:pt x="104" y="126"/>
                  </a:cubicBezTo>
                  <a:cubicBezTo>
                    <a:pt x="106" y="126"/>
                    <a:pt x="107" y="121"/>
                    <a:pt x="107" y="120"/>
                  </a:cubicBezTo>
                  <a:cubicBezTo>
                    <a:pt x="106" y="119"/>
                    <a:pt x="111" y="115"/>
                    <a:pt x="114" y="114"/>
                  </a:cubicBezTo>
                  <a:cubicBezTo>
                    <a:pt x="117" y="113"/>
                    <a:pt x="119" y="115"/>
                    <a:pt x="119" y="116"/>
                  </a:cubicBezTo>
                  <a:cubicBezTo>
                    <a:pt x="119" y="116"/>
                    <a:pt x="123" y="114"/>
                    <a:pt x="125" y="112"/>
                  </a:cubicBezTo>
                  <a:cubicBezTo>
                    <a:pt x="127" y="111"/>
                    <a:pt x="125" y="108"/>
                    <a:pt x="124" y="107"/>
                  </a:cubicBezTo>
                  <a:cubicBezTo>
                    <a:pt x="122" y="106"/>
                    <a:pt x="123" y="102"/>
                    <a:pt x="125" y="101"/>
                  </a:cubicBezTo>
                  <a:cubicBezTo>
                    <a:pt x="126" y="101"/>
                    <a:pt x="127" y="97"/>
                    <a:pt x="127" y="97"/>
                  </a:cubicBezTo>
                  <a:cubicBezTo>
                    <a:pt x="127" y="96"/>
                    <a:pt x="133" y="97"/>
                    <a:pt x="136" y="95"/>
                  </a:cubicBezTo>
                  <a:cubicBezTo>
                    <a:pt x="138" y="93"/>
                    <a:pt x="136" y="100"/>
                    <a:pt x="135" y="102"/>
                  </a:cubicBezTo>
                  <a:cubicBezTo>
                    <a:pt x="133" y="105"/>
                    <a:pt x="136" y="107"/>
                    <a:pt x="137" y="107"/>
                  </a:cubicBezTo>
                  <a:cubicBezTo>
                    <a:pt x="138" y="106"/>
                    <a:pt x="140" y="108"/>
                    <a:pt x="140" y="109"/>
                  </a:cubicBezTo>
                  <a:cubicBezTo>
                    <a:pt x="140" y="110"/>
                    <a:pt x="143" y="108"/>
                    <a:pt x="144" y="109"/>
                  </a:cubicBezTo>
                  <a:cubicBezTo>
                    <a:pt x="146" y="110"/>
                    <a:pt x="147" y="107"/>
                    <a:pt x="147" y="105"/>
                  </a:cubicBezTo>
                  <a:cubicBezTo>
                    <a:pt x="147" y="104"/>
                    <a:pt x="143" y="101"/>
                    <a:pt x="142" y="99"/>
                  </a:cubicBezTo>
                  <a:cubicBezTo>
                    <a:pt x="142" y="98"/>
                    <a:pt x="141" y="88"/>
                    <a:pt x="141" y="86"/>
                  </a:cubicBezTo>
                  <a:cubicBezTo>
                    <a:pt x="141" y="84"/>
                    <a:pt x="139" y="81"/>
                    <a:pt x="138" y="81"/>
                  </a:cubicBezTo>
                  <a:cubicBezTo>
                    <a:pt x="137" y="82"/>
                    <a:pt x="135" y="76"/>
                    <a:pt x="134" y="75"/>
                  </a:cubicBezTo>
                  <a:cubicBezTo>
                    <a:pt x="132" y="74"/>
                    <a:pt x="132" y="71"/>
                    <a:pt x="132" y="70"/>
                  </a:cubicBezTo>
                  <a:cubicBezTo>
                    <a:pt x="132" y="69"/>
                    <a:pt x="127" y="64"/>
                    <a:pt x="126" y="62"/>
                  </a:cubicBezTo>
                  <a:cubicBezTo>
                    <a:pt x="125" y="60"/>
                    <a:pt x="124" y="60"/>
                    <a:pt x="124" y="61"/>
                  </a:cubicBezTo>
                  <a:cubicBezTo>
                    <a:pt x="123" y="62"/>
                    <a:pt x="120" y="62"/>
                    <a:pt x="119" y="62"/>
                  </a:cubicBezTo>
                  <a:cubicBezTo>
                    <a:pt x="117" y="62"/>
                    <a:pt x="116" y="57"/>
                    <a:pt x="116" y="55"/>
                  </a:cubicBezTo>
                  <a:cubicBezTo>
                    <a:pt x="116" y="53"/>
                    <a:pt x="110" y="53"/>
                    <a:pt x="109" y="51"/>
                  </a:cubicBezTo>
                  <a:cubicBezTo>
                    <a:pt x="108" y="49"/>
                    <a:pt x="104" y="50"/>
                    <a:pt x="104" y="49"/>
                  </a:cubicBezTo>
                  <a:cubicBezTo>
                    <a:pt x="103" y="48"/>
                    <a:pt x="99" y="47"/>
                    <a:pt x="99" y="47"/>
                  </a:cubicBezTo>
                  <a:cubicBezTo>
                    <a:pt x="98" y="48"/>
                    <a:pt x="98" y="62"/>
                    <a:pt x="98" y="66"/>
                  </a:cubicBezTo>
                  <a:cubicBezTo>
                    <a:pt x="97" y="70"/>
                    <a:pt x="94" y="73"/>
                    <a:pt x="93" y="73"/>
                  </a:cubicBezTo>
                  <a:cubicBezTo>
                    <a:pt x="91" y="73"/>
                    <a:pt x="92" y="76"/>
                    <a:pt x="93" y="75"/>
                  </a:cubicBezTo>
                  <a:cubicBezTo>
                    <a:pt x="94" y="75"/>
                    <a:pt x="91" y="79"/>
                    <a:pt x="90" y="82"/>
                  </a:cubicBezTo>
                  <a:cubicBezTo>
                    <a:pt x="90" y="85"/>
                    <a:pt x="87" y="82"/>
                    <a:pt x="86" y="80"/>
                  </a:cubicBezTo>
                  <a:cubicBezTo>
                    <a:pt x="86" y="77"/>
                    <a:pt x="83" y="73"/>
                    <a:pt x="82" y="74"/>
                  </a:cubicBezTo>
                  <a:cubicBezTo>
                    <a:pt x="82" y="75"/>
                    <a:pt x="80" y="73"/>
                    <a:pt x="79" y="74"/>
                  </a:cubicBezTo>
                  <a:cubicBezTo>
                    <a:pt x="78" y="74"/>
                    <a:pt x="73" y="71"/>
                    <a:pt x="71" y="69"/>
                  </a:cubicBezTo>
                  <a:cubicBezTo>
                    <a:pt x="68" y="68"/>
                    <a:pt x="67" y="62"/>
                    <a:pt x="66" y="61"/>
                  </a:cubicBezTo>
                  <a:cubicBezTo>
                    <a:pt x="65" y="60"/>
                    <a:pt x="66" y="60"/>
                    <a:pt x="66" y="59"/>
                  </a:cubicBezTo>
                  <a:cubicBezTo>
                    <a:pt x="66" y="57"/>
                    <a:pt x="70" y="54"/>
                    <a:pt x="71" y="52"/>
                  </a:cubicBezTo>
                  <a:cubicBezTo>
                    <a:pt x="72" y="50"/>
                    <a:pt x="77" y="44"/>
                    <a:pt x="79" y="43"/>
                  </a:cubicBezTo>
                  <a:cubicBezTo>
                    <a:pt x="81" y="42"/>
                    <a:pt x="82" y="38"/>
                    <a:pt x="82" y="38"/>
                  </a:cubicBezTo>
                  <a:cubicBezTo>
                    <a:pt x="82" y="37"/>
                    <a:pt x="90" y="34"/>
                    <a:pt x="92" y="34"/>
                  </a:cubicBezTo>
                  <a:cubicBezTo>
                    <a:pt x="95" y="33"/>
                    <a:pt x="97" y="26"/>
                    <a:pt x="97" y="25"/>
                  </a:cubicBezTo>
                  <a:cubicBezTo>
                    <a:pt x="97" y="23"/>
                    <a:pt x="95" y="19"/>
                    <a:pt x="94" y="19"/>
                  </a:cubicBezTo>
                  <a:cubicBezTo>
                    <a:pt x="93" y="19"/>
                    <a:pt x="98" y="18"/>
                    <a:pt x="99" y="19"/>
                  </a:cubicBezTo>
                  <a:cubicBezTo>
                    <a:pt x="100" y="20"/>
                    <a:pt x="105" y="18"/>
                    <a:pt x="106" y="19"/>
                  </a:cubicBezTo>
                  <a:cubicBezTo>
                    <a:pt x="108" y="20"/>
                    <a:pt x="111" y="22"/>
                    <a:pt x="114" y="23"/>
                  </a:cubicBezTo>
                  <a:cubicBezTo>
                    <a:pt x="114" y="23"/>
                    <a:pt x="114" y="23"/>
                    <a:pt x="113" y="28"/>
                  </a:cubicBezTo>
                  <a:cubicBezTo>
                    <a:pt x="112" y="36"/>
                    <a:pt x="112" y="36"/>
                    <a:pt x="112" y="36"/>
                  </a:cubicBezTo>
                  <a:cubicBezTo>
                    <a:pt x="106" y="38"/>
                    <a:pt x="104" y="43"/>
                    <a:pt x="106" y="43"/>
                  </a:cubicBezTo>
                  <a:cubicBezTo>
                    <a:pt x="108" y="43"/>
                    <a:pt x="119" y="47"/>
                    <a:pt x="122" y="50"/>
                  </a:cubicBezTo>
                  <a:cubicBezTo>
                    <a:pt x="125" y="52"/>
                    <a:pt x="126" y="47"/>
                    <a:pt x="127" y="45"/>
                  </a:cubicBezTo>
                  <a:cubicBezTo>
                    <a:pt x="128" y="43"/>
                    <a:pt x="127" y="38"/>
                    <a:pt x="127" y="37"/>
                  </a:cubicBezTo>
                  <a:cubicBezTo>
                    <a:pt x="126" y="36"/>
                    <a:pt x="130" y="36"/>
                    <a:pt x="131" y="38"/>
                  </a:cubicBezTo>
                  <a:cubicBezTo>
                    <a:pt x="132" y="39"/>
                    <a:pt x="134" y="36"/>
                    <a:pt x="135" y="36"/>
                  </a:cubicBezTo>
                  <a:cubicBezTo>
                    <a:pt x="135" y="36"/>
                    <a:pt x="136" y="31"/>
                    <a:pt x="136" y="30"/>
                  </a:cubicBezTo>
                  <a:cubicBezTo>
                    <a:pt x="137" y="30"/>
                    <a:pt x="134" y="29"/>
                    <a:pt x="134" y="28"/>
                  </a:cubicBezTo>
                  <a:cubicBezTo>
                    <a:pt x="134" y="27"/>
                    <a:pt x="130" y="24"/>
                    <a:pt x="128" y="24"/>
                  </a:cubicBezTo>
                  <a:cubicBezTo>
                    <a:pt x="126" y="23"/>
                    <a:pt x="126" y="20"/>
                    <a:pt x="127" y="19"/>
                  </a:cubicBezTo>
                  <a:cubicBezTo>
                    <a:pt x="128" y="19"/>
                    <a:pt x="126" y="15"/>
                    <a:pt x="126" y="13"/>
                  </a:cubicBezTo>
                  <a:cubicBezTo>
                    <a:pt x="125" y="12"/>
                    <a:pt x="120" y="11"/>
                    <a:pt x="118" y="11"/>
                  </a:cubicBezTo>
                  <a:cubicBezTo>
                    <a:pt x="117" y="11"/>
                    <a:pt x="115" y="7"/>
                    <a:pt x="114" y="6"/>
                  </a:cubicBezTo>
                  <a:cubicBezTo>
                    <a:pt x="113" y="6"/>
                    <a:pt x="107" y="5"/>
                    <a:pt x="105" y="6"/>
                  </a:cubicBezTo>
                  <a:cubicBezTo>
                    <a:pt x="104" y="6"/>
                    <a:pt x="101" y="1"/>
                    <a:pt x="98" y="3"/>
                  </a:cubicBezTo>
                  <a:cubicBezTo>
                    <a:pt x="96" y="4"/>
                    <a:pt x="93" y="1"/>
                    <a:pt x="92" y="0"/>
                  </a:cubicBezTo>
                  <a:cubicBezTo>
                    <a:pt x="90" y="0"/>
                    <a:pt x="84" y="6"/>
                    <a:pt x="84" y="11"/>
                  </a:cubicBezTo>
                  <a:cubicBezTo>
                    <a:pt x="84" y="15"/>
                    <a:pt x="87" y="20"/>
                    <a:pt x="88" y="20"/>
                  </a:cubicBezTo>
                  <a:cubicBezTo>
                    <a:pt x="89" y="20"/>
                    <a:pt x="87" y="24"/>
                    <a:pt x="86" y="26"/>
                  </a:cubicBezTo>
                  <a:cubicBezTo>
                    <a:pt x="85" y="27"/>
                    <a:pt x="83" y="24"/>
                    <a:pt x="84" y="23"/>
                  </a:cubicBezTo>
                  <a:cubicBezTo>
                    <a:pt x="85" y="22"/>
                    <a:pt x="81" y="17"/>
                    <a:pt x="80" y="15"/>
                  </a:cubicBezTo>
                  <a:cubicBezTo>
                    <a:pt x="79" y="14"/>
                    <a:pt x="76" y="13"/>
                    <a:pt x="74" y="12"/>
                  </a:cubicBezTo>
                  <a:cubicBezTo>
                    <a:pt x="72" y="13"/>
                    <a:pt x="71" y="15"/>
                    <a:pt x="70" y="16"/>
                  </a:cubicBezTo>
                  <a:cubicBezTo>
                    <a:pt x="70" y="18"/>
                    <a:pt x="71" y="20"/>
                    <a:pt x="70" y="22"/>
                  </a:cubicBezTo>
                  <a:cubicBezTo>
                    <a:pt x="69" y="24"/>
                    <a:pt x="67" y="25"/>
                    <a:pt x="67" y="24"/>
                  </a:cubicBezTo>
                  <a:cubicBezTo>
                    <a:pt x="67" y="23"/>
                    <a:pt x="66" y="23"/>
                    <a:pt x="64" y="22"/>
                  </a:cubicBezTo>
                  <a:cubicBezTo>
                    <a:pt x="30" y="64"/>
                    <a:pt x="7" y="115"/>
                    <a:pt x="0" y="171"/>
                  </a:cubicBezTo>
                  <a:cubicBezTo>
                    <a:pt x="1" y="173"/>
                    <a:pt x="3" y="175"/>
                    <a:pt x="3" y="176"/>
                  </a:cubicBezTo>
                  <a:cubicBezTo>
                    <a:pt x="4" y="179"/>
                    <a:pt x="9" y="180"/>
                    <a:pt x="9" y="181"/>
                  </a:cubicBezTo>
                  <a:cubicBezTo>
                    <a:pt x="10" y="181"/>
                    <a:pt x="11" y="176"/>
                    <a:pt x="10" y="175"/>
                  </a:cubicBezTo>
                  <a:cubicBezTo>
                    <a:pt x="9" y="173"/>
                    <a:pt x="11" y="172"/>
                    <a:pt x="11" y="173"/>
                  </a:cubicBezTo>
                  <a:cubicBezTo>
                    <a:pt x="11" y="174"/>
                    <a:pt x="15" y="179"/>
                    <a:pt x="16" y="181"/>
                  </a:cubicBezTo>
                  <a:cubicBezTo>
                    <a:pt x="18" y="182"/>
                    <a:pt x="19" y="193"/>
                    <a:pt x="20" y="196"/>
                  </a:cubicBezTo>
                  <a:cubicBezTo>
                    <a:pt x="22" y="198"/>
                    <a:pt x="34" y="203"/>
                    <a:pt x="38" y="204"/>
                  </a:cubicBezTo>
                  <a:cubicBezTo>
                    <a:pt x="42" y="205"/>
                    <a:pt x="47" y="209"/>
                    <a:pt x="48" y="210"/>
                  </a:cubicBezTo>
                  <a:cubicBezTo>
                    <a:pt x="49" y="212"/>
                    <a:pt x="54" y="212"/>
                    <a:pt x="56" y="213"/>
                  </a:cubicBezTo>
                  <a:cubicBezTo>
                    <a:pt x="57" y="213"/>
                    <a:pt x="59" y="217"/>
                    <a:pt x="61" y="218"/>
                  </a:cubicBezTo>
                  <a:cubicBezTo>
                    <a:pt x="62" y="219"/>
                    <a:pt x="63" y="221"/>
                    <a:pt x="63" y="221"/>
                  </a:cubicBezTo>
                  <a:cubicBezTo>
                    <a:pt x="63" y="222"/>
                    <a:pt x="70" y="224"/>
                    <a:pt x="71" y="226"/>
                  </a:cubicBezTo>
                  <a:cubicBezTo>
                    <a:pt x="73" y="228"/>
                    <a:pt x="76" y="228"/>
                    <a:pt x="77" y="227"/>
                  </a:cubicBezTo>
                  <a:cubicBezTo>
                    <a:pt x="77" y="226"/>
                    <a:pt x="78" y="231"/>
                    <a:pt x="79" y="232"/>
                  </a:cubicBezTo>
                  <a:cubicBezTo>
                    <a:pt x="80" y="234"/>
                    <a:pt x="80" y="238"/>
                    <a:pt x="80" y="238"/>
                  </a:cubicBezTo>
                  <a:cubicBezTo>
                    <a:pt x="79" y="239"/>
                    <a:pt x="78" y="246"/>
                    <a:pt x="77" y="248"/>
                  </a:cubicBezTo>
                  <a:cubicBezTo>
                    <a:pt x="76" y="249"/>
                    <a:pt x="73" y="259"/>
                    <a:pt x="74" y="261"/>
                  </a:cubicBezTo>
                  <a:cubicBezTo>
                    <a:pt x="74" y="263"/>
                    <a:pt x="77" y="268"/>
                    <a:pt x="79" y="268"/>
                  </a:cubicBezTo>
                  <a:cubicBezTo>
                    <a:pt x="80" y="269"/>
                    <a:pt x="80" y="271"/>
                    <a:pt x="79" y="271"/>
                  </a:cubicBezTo>
                  <a:cubicBezTo>
                    <a:pt x="77" y="271"/>
                    <a:pt x="78" y="281"/>
                    <a:pt x="81" y="283"/>
                  </a:cubicBezTo>
                  <a:cubicBezTo>
                    <a:pt x="83" y="284"/>
                    <a:pt x="86" y="289"/>
                    <a:pt x="85" y="2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2" name="Freeform 23"/>
            <p:cNvSpPr/>
            <p:nvPr/>
          </p:nvSpPr>
          <p:spPr bwMode="auto">
            <a:xfrm>
              <a:off x="2195513" y="34512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3" name="Freeform 24"/>
            <p:cNvSpPr/>
            <p:nvPr/>
          </p:nvSpPr>
          <p:spPr bwMode="auto">
            <a:xfrm>
              <a:off x="2079626" y="2849563"/>
              <a:ext cx="220663" cy="153988"/>
            </a:xfrm>
            <a:custGeom>
              <a:avLst/>
              <a:gdLst>
                <a:gd name="T0" fmla="*/ 11 w 59"/>
                <a:gd name="T1" fmla="*/ 40 h 41"/>
                <a:gd name="T2" fmla="*/ 21 w 59"/>
                <a:gd name="T3" fmla="*/ 37 h 41"/>
                <a:gd name="T4" fmla="*/ 20 w 59"/>
                <a:gd name="T5" fmla="*/ 33 h 41"/>
                <a:gd name="T6" fmla="*/ 22 w 59"/>
                <a:gd name="T7" fmla="*/ 33 h 41"/>
                <a:gd name="T8" fmla="*/ 27 w 59"/>
                <a:gd name="T9" fmla="*/ 25 h 41"/>
                <a:gd name="T10" fmla="*/ 38 w 59"/>
                <a:gd name="T11" fmla="*/ 19 h 41"/>
                <a:gd name="T12" fmla="*/ 45 w 59"/>
                <a:gd name="T13" fmla="*/ 14 h 41"/>
                <a:gd name="T14" fmla="*/ 49 w 59"/>
                <a:gd name="T15" fmla="*/ 9 h 41"/>
                <a:gd name="T16" fmla="*/ 56 w 59"/>
                <a:gd name="T17" fmla="*/ 4 h 41"/>
                <a:gd name="T18" fmla="*/ 59 w 59"/>
                <a:gd name="T19" fmla="*/ 0 h 41"/>
                <a:gd name="T20" fmla="*/ 35 w 59"/>
                <a:gd name="T21" fmla="*/ 13 h 41"/>
                <a:gd name="T22" fmla="*/ 0 w 59"/>
                <a:gd name="T23" fmla="*/ 41 h 41"/>
                <a:gd name="T24" fmla="*/ 11 w 59"/>
                <a:gd name="T25" fmla="*/ 4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41">
                  <a:moveTo>
                    <a:pt x="11" y="40"/>
                  </a:moveTo>
                  <a:cubicBezTo>
                    <a:pt x="15" y="39"/>
                    <a:pt x="20" y="38"/>
                    <a:pt x="21" y="37"/>
                  </a:cubicBezTo>
                  <a:cubicBezTo>
                    <a:pt x="21" y="36"/>
                    <a:pt x="21" y="34"/>
                    <a:pt x="20" y="33"/>
                  </a:cubicBezTo>
                  <a:cubicBezTo>
                    <a:pt x="21" y="33"/>
                    <a:pt x="22" y="33"/>
                    <a:pt x="22" y="33"/>
                  </a:cubicBezTo>
                  <a:cubicBezTo>
                    <a:pt x="23" y="33"/>
                    <a:pt x="25" y="26"/>
                    <a:pt x="27" y="25"/>
                  </a:cubicBezTo>
                  <a:cubicBezTo>
                    <a:pt x="28" y="23"/>
                    <a:pt x="36" y="20"/>
                    <a:pt x="38" y="19"/>
                  </a:cubicBezTo>
                  <a:cubicBezTo>
                    <a:pt x="40" y="18"/>
                    <a:pt x="44" y="14"/>
                    <a:pt x="45" y="14"/>
                  </a:cubicBezTo>
                  <a:cubicBezTo>
                    <a:pt x="47" y="13"/>
                    <a:pt x="49" y="10"/>
                    <a:pt x="49" y="9"/>
                  </a:cubicBezTo>
                  <a:cubicBezTo>
                    <a:pt x="48" y="8"/>
                    <a:pt x="54" y="5"/>
                    <a:pt x="56" y="4"/>
                  </a:cubicBezTo>
                  <a:cubicBezTo>
                    <a:pt x="58" y="3"/>
                    <a:pt x="59" y="1"/>
                    <a:pt x="59" y="0"/>
                  </a:cubicBezTo>
                  <a:cubicBezTo>
                    <a:pt x="58" y="0"/>
                    <a:pt x="46" y="7"/>
                    <a:pt x="35" y="13"/>
                  </a:cubicBezTo>
                  <a:cubicBezTo>
                    <a:pt x="23" y="21"/>
                    <a:pt x="11" y="31"/>
                    <a:pt x="0" y="41"/>
                  </a:cubicBezTo>
                  <a:cubicBezTo>
                    <a:pt x="4" y="41"/>
                    <a:pt x="9" y="40"/>
                    <a:pt x="11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4" name="Freeform 25"/>
            <p:cNvSpPr/>
            <p:nvPr/>
          </p:nvSpPr>
          <p:spPr bwMode="auto">
            <a:xfrm>
              <a:off x="2525713" y="2951163"/>
              <a:ext cx="1296988" cy="1387475"/>
            </a:xfrm>
            <a:custGeom>
              <a:avLst/>
              <a:gdLst>
                <a:gd name="T0" fmla="*/ 119 w 345"/>
                <a:gd name="T1" fmla="*/ 339 h 369"/>
                <a:gd name="T2" fmla="*/ 142 w 345"/>
                <a:gd name="T3" fmla="*/ 267 h 369"/>
                <a:gd name="T4" fmla="*/ 144 w 345"/>
                <a:gd name="T5" fmla="*/ 234 h 369"/>
                <a:gd name="T6" fmla="*/ 122 w 345"/>
                <a:gd name="T7" fmla="*/ 194 h 369"/>
                <a:gd name="T8" fmla="*/ 157 w 345"/>
                <a:gd name="T9" fmla="*/ 225 h 369"/>
                <a:gd name="T10" fmla="*/ 175 w 345"/>
                <a:gd name="T11" fmla="*/ 197 h 369"/>
                <a:gd name="T12" fmla="*/ 158 w 345"/>
                <a:gd name="T13" fmla="*/ 179 h 369"/>
                <a:gd name="T14" fmla="*/ 187 w 345"/>
                <a:gd name="T15" fmla="*/ 197 h 369"/>
                <a:gd name="T16" fmla="*/ 203 w 345"/>
                <a:gd name="T17" fmla="*/ 207 h 369"/>
                <a:gd name="T18" fmla="*/ 217 w 345"/>
                <a:gd name="T19" fmla="*/ 240 h 369"/>
                <a:gd name="T20" fmla="*/ 232 w 345"/>
                <a:gd name="T21" fmla="*/ 220 h 369"/>
                <a:gd name="T22" fmla="*/ 255 w 345"/>
                <a:gd name="T23" fmla="*/ 210 h 369"/>
                <a:gd name="T24" fmla="*/ 269 w 345"/>
                <a:gd name="T25" fmla="*/ 232 h 369"/>
                <a:gd name="T26" fmla="*/ 283 w 345"/>
                <a:gd name="T27" fmla="*/ 251 h 369"/>
                <a:gd name="T28" fmla="*/ 284 w 345"/>
                <a:gd name="T29" fmla="*/ 240 h 369"/>
                <a:gd name="T30" fmla="*/ 301 w 345"/>
                <a:gd name="T31" fmla="*/ 206 h 369"/>
                <a:gd name="T32" fmla="*/ 318 w 345"/>
                <a:gd name="T33" fmla="*/ 170 h 369"/>
                <a:gd name="T34" fmla="*/ 320 w 345"/>
                <a:gd name="T35" fmla="*/ 151 h 369"/>
                <a:gd name="T36" fmla="*/ 339 w 345"/>
                <a:gd name="T37" fmla="*/ 137 h 369"/>
                <a:gd name="T38" fmla="*/ 272 w 345"/>
                <a:gd name="T39" fmla="*/ 18 h 369"/>
                <a:gd name="T40" fmla="*/ 254 w 345"/>
                <a:gd name="T41" fmla="*/ 3 h 369"/>
                <a:gd name="T42" fmla="*/ 230 w 345"/>
                <a:gd name="T43" fmla="*/ 8 h 369"/>
                <a:gd name="T44" fmla="*/ 204 w 345"/>
                <a:gd name="T45" fmla="*/ 21 h 369"/>
                <a:gd name="T46" fmla="*/ 194 w 345"/>
                <a:gd name="T47" fmla="*/ 26 h 369"/>
                <a:gd name="T48" fmla="*/ 163 w 345"/>
                <a:gd name="T49" fmla="*/ 33 h 369"/>
                <a:gd name="T50" fmla="*/ 137 w 345"/>
                <a:gd name="T51" fmla="*/ 42 h 369"/>
                <a:gd name="T52" fmla="*/ 108 w 345"/>
                <a:gd name="T53" fmla="*/ 35 h 369"/>
                <a:gd name="T54" fmla="*/ 81 w 345"/>
                <a:gd name="T55" fmla="*/ 33 h 369"/>
                <a:gd name="T56" fmla="*/ 59 w 345"/>
                <a:gd name="T57" fmla="*/ 58 h 369"/>
                <a:gd name="T58" fmla="*/ 57 w 345"/>
                <a:gd name="T59" fmla="*/ 92 h 369"/>
                <a:gd name="T60" fmla="*/ 41 w 345"/>
                <a:gd name="T61" fmla="*/ 107 h 369"/>
                <a:gd name="T62" fmla="*/ 35 w 345"/>
                <a:gd name="T63" fmla="*/ 82 h 369"/>
                <a:gd name="T64" fmla="*/ 31 w 345"/>
                <a:gd name="T65" fmla="*/ 95 h 369"/>
                <a:gd name="T66" fmla="*/ 35 w 345"/>
                <a:gd name="T67" fmla="*/ 111 h 369"/>
                <a:gd name="T68" fmla="*/ 30 w 345"/>
                <a:gd name="T69" fmla="*/ 123 h 369"/>
                <a:gd name="T70" fmla="*/ 18 w 345"/>
                <a:gd name="T71" fmla="*/ 143 h 369"/>
                <a:gd name="T72" fmla="*/ 40 w 345"/>
                <a:gd name="T73" fmla="*/ 150 h 369"/>
                <a:gd name="T74" fmla="*/ 65 w 345"/>
                <a:gd name="T75" fmla="*/ 144 h 369"/>
                <a:gd name="T76" fmla="*/ 73 w 345"/>
                <a:gd name="T77" fmla="*/ 156 h 369"/>
                <a:gd name="T78" fmla="*/ 76 w 345"/>
                <a:gd name="T79" fmla="*/ 136 h 369"/>
                <a:gd name="T80" fmla="*/ 86 w 345"/>
                <a:gd name="T81" fmla="*/ 149 h 369"/>
                <a:gd name="T82" fmla="*/ 96 w 345"/>
                <a:gd name="T83" fmla="*/ 163 h 369"/>
                <a:gd name="T84" fmla="*/ 97 w 345"/>
                <a:gd name="T85" fmla="*/ 153 h 369"/>
                <a:gd name="T86" fmla="*/ 115 w 345"/>
                <a:gd name="T87" fmla="*/ 163 h 369"/>
                <a:gd name="T88" fmla="*/ 98 w 345"/>
                <a:gd name="T89" fmla="*/ 172 h 369"/>
                <a:gd name="T90" fmla="*/ 66 w 345"/>
                <a:gd name="T91" fmla="*/ 158 h 369"/>
                <a:gd name="T92" fmla="*/ 21 w 345"/>
                <a:gd name="T93" fmla="*/ 165 h 369"/>
                <a:gd name="T94" fmla="*/ 3 w 345"/>
                <a:gd name="T95" fmla="*/ 201 h 369"/>
                <a:gd name="T96" fmla="*/ 31 w 345"/>
                <a:gd name="T97" fmla="*/ 255 h 369"/>
                <a:gd name="T98" fmla="*/ 52 w 345"/>
                <a:gd name="T99" fmla="*/ 255 h 369"/>
                <a:gd name="T100" fmla="*/ 67 w 345"/>
                <a:gd name="T101" fmla="*/ 300 h 369"/>
                <a:gd name="T102" fmla="*/ 80 w 345"/>
                <a:gd name="T103" fmla="*/ 364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45" h="369">
                  <a:moveTo>
                    <a:pt x="98" y="367"/>
                  </a:moveTo>
                  <a:cubicBezTo>
                    <a:pt x="102" y="365"/>
                    <a:pt x="108" y="356"/>
                    <a:pt x="110" y="354"/>
                  </a:cubicBezTo>
                  <a:cubicBezTo>
                    <a:pt x="112" y="352"/>
                    <a:pt x="114" y="345"/>
                    <a:pt x="114" y="344"/>
                  </a:cubicBezTo>
                  <a:cubicBezTo>
                    <a:pt x="114" y="342"/>
                    <a:pt x="118" y="340"/>
                    <a:pt x="119" y="339"/>
                  </a:cubicBezTo>
                  <a:cubicBezTo>
                    <a:pt x="120" y="339"/>
                    <a:pt x="124" y="324"/>
                    <a:pt x="127" y="320"/>
                  </a:cubicBezTo>
                  <a:cubicBezTo>
                    <a:pt x="130" y="317"/>
                    <a:pt x="134" y="301"/>
                    <a:pt x="133" y="295"/>
                  </a:cubicBezTo>
                  <a:cubicBezTo>
                    <a:pt x="133" y="289"/>
                    <a:pt x="136" y="278"/>
                    <a:pt x="136" y="275"/>
                  </a:cubicBezTo>
                  <a:cubicBezTo>
                    <a:pt x="137" y="273"/>
                    <a:pt x="141" y="268"/>
                    <a:pt x="142" y="267"/>
                  </a:cubicBezTo>
                  <a:cubicBezTo>
                    <a:pt x="144" y="266"/>
                    <a:pt x="152" y="254"/>
                    <a:pt x="154" y="250"/>
                  </a:cubicBezTo>
                  <a:cubicBezTo>
                    <a:pt x="157" y="246"/>
                    <a:pt x="159" y="237"/>
                    <a:pt x="158" y="235"/>
                  </a:cubicBezTo>
                  <a:cubicBezTo>
                    <a:pt x="158" y="233"/>
                    <a:pt x="153" y="231"/>
                    <a:pt x="152" y="232"/>
                  </a:cubicBezTo>
                  <a:cubicBezTo>
                    <a:pt x="151" y="233"/>
                    <a:pt x="145" y="234"/>
                    <a:pt x="144" y="234"/>
                  </a:cubicBezTo>
                  <a:cubicBezTo>
                    <a:pt x="142" y="234"/>
                    <a:pt x="138" y="225"/>
                    <a:pt x="136" y="223"/>
                  </a:cubicBezTo>
                  <a:cubicBezTo>
                    <a:pt x="134" y="222"/>
                    <a:pt x="132" y="212"/>
                    <a:pt x="130" y="210"/>
                  </a:cubicBezTo>
                  <a:cubicBezTo>
                    <a:pt x="129" y="208"/>
                    <a:pt x="125" y="203"/>
                    <a:pt x="124" y="202"/>
                  </a:cubicBezTo>
                  <a:cubicBezTo>
                    <a:pt x="123" y="201"/>
                    <a:pt x="123" y="195"/>
                    <a:pt x="122" y="194"/>
                  </a:cubicBezTo>
                  <a:cubicBezTo>
                    <a:pt x="122" y="192"/>
                    <a:pt x="125" y="195"/>
                    <a:pt x="125" y="197"/>
                  </a:cubicBezTo>
                  <a:cubicBezTo>
                    <a:pt x="125" y="199"/>
                    <a:pt x="131" y="208"/>
                    <a:pt x="133" y="211"/>
                  </a:cubicBezTo>
                  <a:cubicBezTo>
                    <a:pt x="135" y="213"/>
                    <a:pt x="140" y="223"/>
                    <a:pt x="141" y="226"/>
                  </a:cubicBezTo>
                  <a:cubicBezTo>
                    <a:pt x="143" y="228"/>
                    <a:pt x="154" y="227"/>
                    <a:pt x="157" y="225"/>
                  </a:cubicBezTo>
                  <a:cubicBezTo>
                    <a:pt x="161" y="224"/>
                    <a:pt x="165" y="221"/>
                    <a:pt x="165" y="220"/>
                  </a:cubicBezTo>
                  <a:cubicBezTo>
                    <a:pt x="165" y="219"/>
                    <a:pt x="171" y="216"/>
                    <a:pt x="173" y="215"/>
                  </a:cubicBezTo>
                  <a:cubicBezTo>
                    <a:pt x="174" y="214"/>
                    <a:pt x="176" y="207"/>
                    <a:pt x="177" y="206"/>
                  </a:cubicBezTo>
                  <a:cubicBezTo>
                    <a:pt x="178" y="205"/>
                    <a:pt x="176" y="199"/>
                    <a:pt x="175" y="197"/>
                  </a:cubicBezTo>
                  <a:cubicBezTo>
                    <a:pt x="174" y="195"/>
                    <a:pt x="168" y="193"/>
                    <a:pt x="167" y="194"/>
                  </a:cubicBezTo>
                  <a:cubicBezTo>
                    <a:pt x="166" y="195"/>
                    <a:pt x="163" y="190"/>
                    <a:pt x="162" y="188"/>
                  </a:cubicBezTo>
                  <a:cubicBezTo>
                    <a:pt x="161" y="186"/>
                    <a:pt x="157" y="184"/>
                    <a:pt x="157" y="183"/>
                  </a:cubicBezTo>
                  <a:cubicBezTo>
                    <a:pt x="156" y="182"/>
                    <a:pt x="158" y="180"/>
                    <a:pt x="158" y="179"/>
                  </a:cubicBezTo>
                  <a:cubicBezTo>
                    <a:pt x="159" y="179"/>
                    <a:pt x="167" y="184"/>
                    <a:pt x="169" y="187"/>
                  </a:cubicBezTo>
                  <a:cubicBezTo>
                    <a:pt x="172" y="190"/>
                    <a:pt x="174" y="195"/>
                    <a:pt x="175" y="196"/>
                  </a:cubicBezTo>
                  <a:cubicBezTo>
                    <a:pt x="175" y="197"/>
                    <a:pt x="182" y="197"/>
                    <a:pt x="183" y="196"/>
                  </a:cubicBezTo>
                  <a:cubicBezTo>
                    <a:pt x="184" y="195"/>
                    <a:pt x="186" y="196"/>
                    <a:pt x="187" y="197"/>
                  </a:cubicBezTo>
                  <a:cubicBezTo>
                    <a:pt x="187" y="197"/>
                    <a:pt x="187" y="197"/>
                    <a:pt x="188" y="197"/>
                  </a:cubicBezTo>
                  <a:cubicBezTo>
                    <a:pt x="195" y="195"/>
                    <a:pt x="195" y="195"/>
                    <a:pt x="195" y="195"/>
                  </a:cubicBezTo>
                  <a:cubicBezTo>
                    <a:pt x="199" y="199"/>
                    <a:pt x="200" y="202"/>
                    <a:pt x="200" y="203"/>
                  </a:cubicBezTo>
                  <a:cubicBezTo>
                    <a:pt x="199" y="204"/>
                    <a:pt x="202" y="206"/>
                    <a:pt x="203" y="207"/>
                  </a:cubicBezTo>
                  <a:cubicBezTo>
                    <a:pt x="204" y="207"/>
                    <a:pt x="205" y="212"/>
                    <a:pt x="206" y="213"/>
                  </a:cubicBezTo>
                  <a:cubicBezTo>
                    <a:pt x="206" y="214"/>
                    <a:pt x="210" y="221"/>
                    <a:pt x="211" y="223"/>
                  </a:cubicBezTo>
                  <a:cubicBezTo>
                    <a:pt x="212" y="226"/>
                    <a:pt x="215" y="232"/>
                    <a:pt x="216" y="233"/>
                  </a:cubicBezTo>
                  <a:cubicBezTo>
                    <a:pt x="217" y="235"/>
                    <a:pt x="217" y="239"/>
                    <a:pt x="217" y="240"/>
                  </a:cubicBezTo>
                  <a:cubicBezTo>
                    <a:pt x="217" y="242"/>
                    <a:pt x="220" y="244"/>
                    <a:pt x="221" y="244"/>
                  </a:cubicBezTo>
                  <a:cubicBezTo>
                    <a:pt x="223" y="244"/>
                    <a:pt x="226" y="234"/>
                    <a:pt x="227" y="230"/>
                  </a:cubicBezTo>
                  <a:cubicBezTo>
                    <a:pt x="228" y="226"/>
                    <a:pt x="230" y="223"/>
                    <a:pt x="231" y="223"/>
                  </a:cubicBezTo>
                  <a:cubicBezTo>
                    <a:pt x="232" y="223"/>
                    <a:pt x="232" y="221"/>
                    <a:pt x="232" y="220"/>
                  </a:cubicBezTo>
                  <a:cubicBezTo>
                    <a:pt x="232" y="220"/>
                    <a:pt x="236" y="220"/>
                    <a:pt x="237" y="219"/>
                  </a:cubicBezTo>
                  <a:cubicBezTo>
                    <a:pt x="237" y="218"/>
                    <a:pt x="238" y="211"/>
                    <a:pt x="240" y="210"/>
                  </a:cubicBezTo>
                  <a:cubicBezTo>
                    <a:pt x="241" y="209"/>
                    <a:pt x="246" y="206"/>
                    <a:pt x="248" y="205"/>
                  </a:cubicBezTo>
                  <a:cubicBezTo>
                    <a:pt x="250" y="205"/>
                    <a:pt x="254" y="209"/>
                    <a:pt x="255" y="210"/>
                  </a:cubicBezTo>
                  <a:cubicBezTo>
                    <a:pt x="256" y="212"/>
                    <a:pt x="257" y="217"/>
                    <a:pt x="257" y="218"/>
                  </a:cubicBezTo>
                  <a:cubicBezTo>
                    <a:pt x="256" y="218"/>
                    <a:pt x="259" y="222"/>
                    <a:pt x="262" y="222"/>
                  </a:cubicBezTo>
                  <a:cubicBezTo>
                    <a:pt x="264" y="222"/>
                    <a:pt x="265" y="225"/>
                    <a:pt x="265" y="227"/>
                  </a:cubicBezTo>
                  <a:cubicBezTo>
                    <a:pt x="265" y="228"/>
                    <a:pt x="268" y="231"/>
                    <a:pt x="269" y="232"/>
                  </a:cubicBezTo>
                  <a:cubicBezTo>
                    <a:pt x="269" y="234"/>
                    <a:pt x="269" y="238"/>
                    <a:pt x="269" y="239"/>
                  </a:cubicBezTo>
                  <a:cubicBezTo>
                    <a:pt x="268" y="240"/>
                    <a:pt x="269" y="245"/>
                    <a:pt x="269" y="246"/>
                  </a:cubicBezTo>
                  <a:cubicBezTo>
                    <a:pt x="270" y="248"/>
                    <a:pt x="277" y="255"/>
                    <a:pt x="280" y="258"/>
                  </a:cubicBezTo>
                  <a:cubicBezTo>
                    <a:pt x="283" y="260"/>
                    <a:pt x="284" y="253"/>
                    <a:pt x="283" y="251"/>
                  </a:cubicBezTo>
                  <a:cubicBezTo>
                    <a:pt x="281" y="249"/>
                    <a:pt x="276" y="244"/>
                    <a:pt x="275" y="242"/>
                  </a:cubicBezTo>
                  <a:cubicBezTo>
                    <a:pt x="274" y="241"/>
                    <a:pt x="274" y="234"/>
                    <a:pt x="274" y="233"/>
                  </a:cubicBezTo>
                  <a:cubicBezTo>
                    <a:pt x="275" y="231"/>
                    <a:pt x="279" y="234"/>
                    <a:pt x="280" y="235"/>
                  </a:cubicBezTo>
                  <a:cubicBezTo>
                    <a:pt x="282" y="236"/>
                    <a:pt x="284" y="239"/>
                    <a:pt x="284" y="240"/>
                  </a:cubicBezTo>
                  <a:cubicBezTo>
                    <a:pt x="284" y="241"/>
                    <a:pt x="294" y="235"/>
                    <a:pt x="294" y="229"/>
                  </a:cubicBezTo>
                  <a:cubicBezTo>
                    <a:pt x="295" y="223"/>
                    <a:pt x="298" y="216"/>
                    <a:pt x="298" y="214"/>
                  </a:cubicBezTo>
                  <a:cubicBezTo>
                    <a:pt x="299" y="213"/>
                    <a:pt x="297" y="211"/>
                    <a:pt x="296" y="211"/>
                  </a:cubicBezTo>
                  <a:cubicBezTo>
                    <a:pt x="296" y="211"/>
                    <a:pt x="298" y="206"/>
                    <a:pt x="301" y="206"/>
                  </a:cubicBezTo>
                  <a:cubicBezTo>
                    <a:pt x="304" y="206"/>
                    <a:pt x="310" y="199"/>
                    <a:pt x="312" y="196"/>
                  </a:cubicBezTo>
                  <a:cubicBezTo>
                    <a:pt x="314" y="193"/>
                    <a:pt x="317" y="190"/>
                    <a:pt x="317" y="190"/>
                  </a:cubicBezTo>
                  <a:cubicBezTo>
                    <a:pt x="317" y="189"/>
                    <a:pt x="320" y="182"/>
                    <a:pt x="320" y="179"/>
                  </a:cubicBezTo>
                  <a:cubicBezTo>
                    <a:pt x="321" y="177"/>
                    <a:pt x="318" y="172"/>
                    <a:pt x="318" y="170"/>
                  </a:cubicBezTo>
                  <a:cubicBezTo>
                    <a:pt x="318" y="169"/>
                    <a:pt x="316" y="165"/>
                    <a:pt x="315" y="164"/>
                  </a:cubicBezTo>
                  <a:cubicBezTo>
                    <a:pt x="314" y="163"/>
                    <a:pt x="314" y="159"/>
                    <a:pt x="314" y="158"/>
                  </a:cubicBezTo>
                  <a:cubicBezTo>
                    <a:pt x="314" y="158"/>
                    <a:pt x="317" y="157"/>
                    <a:pt x="317" y="156"/>
                  </a:cubicBezTo>
                  <a:cubicBezTo>
                    <a:pt x="318" y="155"/>
                    <a:pt x="320" y="152"/>
                    <a:pt x="320" y="151"/>
                  </a:cubicBezTo>
                  <a:cubicBezTo>
                    <a:pt x="320" y="150"/>
                    <a:pt x="322" y="153"/>
                    <a:pt x="323" y="154"/>
                  </a:cubicBezTo>
                  <a:cubicBezTo>
                    <a:pt x="325" y="155"/>
                    <a:pt x="326" y="162"/>
                    <a:pt x="328" y="163"/>
                  </a:cubicBezTo>
                  <a:cubicBezTo>
                    <a:pt x="329" y="164"/>
                    <a:pt x="336" y="155"/>
                    <a:pt x="335" y="150"/>
                  </a:cubicBezTo>
                  <a:cubicBezTo>
                    <a:pt x="334" y="144"/>
                    <a:pt x="337" y="137"/>
                    <a:pt x="339" y="137"/>
                  </a:cubicBezTo>
                  <a:cubicBezTo>
                    <a:pt x="340" y="136"/>
                    <a:pt x="343" y="132"/>
                    <a:pt x="345" y="129"/>
                  </a:cubicBezTo>
                  <a:cubicBezTo>
                    <a:pt x="331" y="86"/>
                    <a:pt x="306" y="49"/>
                    <a:pt x="275" y="18"/>
                  </a:cubicBezTo>
                  <a:cubicBezTo>
                    <a:pt x="275" y="18"/>
                    <a:pt x="274" y="18"/>
                    <a:pt x="274" y="18"/>
                  </a:cubicBezTo>
                  <a:cubicBezTo>
                    <a:pt x="272" y="18"/>
                    <a:pt x="272" y="18"/>
                    <a:pt x="272" y="18"/>
                  </a:cubicBezTo>
                  <a:cubicBezTo>
                    <a:pt x="267" y="17"/>
                    <a:pt x="265" y="12"/>
                    <a:pt x="266" y="11"/>
                  </a:cubicBezTo>
                  <a:cubicBezTo>
                    <a:pt x="266" y="11"/>
                    <a:pt x="266" y="10"/>
                    <a:pt x="266" y="9"/>
                  </a:cubicBezTo>
                  <a:cubicBezTo>
                    <a:pt x="263" y="7"/>
                    <a:pt x="261" y="5"/>
                    <a:pt x="259" y="3"/>
                  </a:cubicBezTo>
                  <a:cubicBezTo>
                    <a:pt x="257" y="3"/>
                    <a:pt x="255" y="3"/>
                    <a:pt x="254" y="3"/>
                  </a:cubicBezTo>
                  <a:cubicBezTo>
                    <a:pt x="251" y="3"/>
                    <a:pt x="246" y="1"/>
                    <a:pt x="245" y="1"/>
                  </a:cubicBezTo>
                  <a:cubicBezTo>
                    <a:pt x="244" y="0"/>
                    <a:pt x="241" y="1"/>
                    <a:pt x="241" y="3"/>
                  </a:cubicBezTo>
                  <a:cubicBezTo>
                    <a:pt x="240" y="5"/>
                    <a:pt x="235" y="6"/>
                    <a:pt x="234" y="7"/>
                  </a:cubicBezTo>
                  <a:cubicBezTo>
                    <a:pt x="234" y="8"/>
                    <a:pt x="231" y="8"/>
                    <a:pt x="230" y="8"/>
                  </a:cubicBezTo>
                  <a:cubicBezTo>
                    <a:pt x="230" y="7"/>
                    <a:pt x="225" y="10"/>
                    <a:pt x="222" y="10"/>
                  </a:cubicBezTo>
                  <a:cubicBezTo>
                    <a:pt x="219" y="10"/>
                    <a:pt x="215" y="12"/>
                    <a:pt x="213" y="13"/>
                  </a:cubicBezTo>
                  <a:cubicBezTo>
                    <a:pt x="212" y="13"/>
                    <a:pt x="210" y="16"/>
                    <a:pt x="209" y="17"/>
                  </a:cubicBezTo>
                  <a:cubicBezTo>
                    <a:pt x="209" y="18"/>
                    <a:pt x="205" y="20"/>
                    <a:pt x="204" y="21"/>
                  </a:cubicBezTo>
                  <a:cubicBezTo>
                    <a:pt x="203" y="21"/>
                    <a:pt x="204" y="26"/>
                    <a:pt x="205" y="26"/>
                  </a:cubicBezTo>
                  <a:cubicBezTo>
                    <a:pt x="206" y="27"/>
                    <a:pt x="202" y="26"/>
                    <a:pt x="201" y="25"/>
                  </a:cubicBezTo>
                  <a:cubicBezTo>
                    <a:pt x="199" y="24"/>
                    <a:pt x="197" y="27"/>
                    <a:pt x="196" y="28"/>
                  </a:cubicBezTo>
                  <a:cubicBezTo>
                    <a:pt x="196" y="29"/>
                    <a:pt x="194" y="27"/>
                    <a:pt x="194" y="26"/>
                  </a:cubicBezTo>
                  <a:cubicBezTo>
                    <a:pt x="194" y="25"/>
                    <a:pt x="190" y="23"/>
                    <a:pt x="190" y="25"/>
                  </a:cubicBezTo>
                  <a:cubicBezTo>
                    <a:pt x="189" y="26"/>
                    <a:pt x="186" y="24"/>
                    <a:pt x="185" y="24"/>
                  </a:cubicBezTo>
                  <a:cubicBezTo>
                    <a:pt x="183" y="23"/>
                    <a:pt x="178" y="28"/>
                    <a:pt x="176" y="30"/>
                  </a:cubicBezTo>
                  <a:cubicBezTo>
                    <a:pt x="174" y="32"/>
                    <a:pt x="165" y="34"/>
                    <a:pt x="163" y="33"/>
                  </a:cubicBezTo>
                  <a:cubicBezTo>
                    <a:pt x="161" y="33"/>
                    <a:pt x="159" y="37"/>
                    <a:pt x="161" y="38"/>
                  </a:cubicBezTo>
                  <a:cubicBezTo>
                    <a:pt x="162" y="38"/>
                    <a:pt x="157" y="38"/>
                    <a:pt x="154" y="38"/>
                  </a:cubicBezTo>
                  <a:cubicBezTo>
                    <a:pt x="151" y="38"/>
                    <a:pt x="142" y="42"/>
                    <a:pt x="140" y="43"/>
                  </a:cubicBezTo>
                  <a:cubicBezTo>
                    <a:pt x="138" y="45"/>
                    <a:pt x="137" y="43"/>
                    <a:pt x="137" y="42"/>
                  </a:cubicBezTo>
                  <a:cubicBezTo>
                    <a:pt x="137" y="40"/>
                    <a:pt x="133" y="39"/>
                    <a:pt x="132" y="39"/>
                  </a:cubicBezTo>
                  <a:cubicBezTo>
                    <a:pt x="132" y="39"/>
                    <a:pt x="130" y="45"/>
                    <a:pt x="128" y="47"/>
                  </a:cubicBezTo>
                  <a:cubicBezTo>
                    <a:pt x="126" y="48"/>
                    <a:pt x="124" y="41"/>
                    <a:pt x="120" y="40"/>
                  </a:cubicBezTo>
                  <a:cubicBezTo>
                    <a:pt x="116" y="39"/>
                    <a:pt x="110" y="35"/>
                    <a:pt x="108" y="35"/>
                  </a:cubicBezTo>
                  <a:cubicBezTo>
                    <a:pt x="106" y="34"/>
                    <a:pt x="103" y="31"/>
                    <a:pt x="102" y="30"/>
                  </a:cubicBezTo>
                  <a:cubicBezTo>
                    <a:pt x="101" y="29"/>
                    <a:pt x="96" y="28"/>
                    <a:pt x="94" y="28"/>
                  </a:cubicBezTo>
                  <a:cubicBezTo>
                    <a:pt x="92" y="28"/>
                    <a:pt x="87" y="31"/>
                    <a:pt x="86" y="32"/>
                  </a:cubicBezTo>
                  <a:cubicBezTo>
                    <a:pt x="84" y="33"/>
                    <a:pt x="82" y="33"/>
                    <a:pt x="81" y="33"/>
                  </a:cubicBezTo>
                  <a:cubicBezTo>
                    <a:pt x="81" y="34"/>
                    <a:pt x="75" y="40"/>
                    <a:pt x="72" y="41"/>
                  </a:cubicBezTo>
                  <a:cubicBezTo>
                    <a:pt x="70" y="43"/>
                    <a:pt x="66" y="51"/>
                    <a:pt x="65" y="53"/>
                  </a:cubicBezTo>
                  <a:cubicBezTo>
                    <a:pt x="63" y="55"/>
                    <a:pt x="61" y="55"/>
                    <a:pt x="61" y="55"/>
                  </a:cubicBezTo>
                  <a:cubicBezTo>
                    <a:pt x="60" y="55"/>
                    <a:pt x="59" y="58"/>
                    <a:pt x="59" y="58"/>
                  </a:cubicBezTo>
                  <a:cubicBezTo>
                    <a:pt x="59" y="59"/>
                    <a:pt x="52" y="63"/>
                    <a:pt x="52" y="66"/>
                  </a:cubicBezTo>
                  <a:cubicBezTo>
                    <a:pt x="51" y="69"/>
                    <a:pt x="52" y="76"/>
                    <a:pt x="52" y="79"/>
                  </a:cubicBezTo>
                  <a:cubicBezTo>
                    <a:pt x="52" y="81"/>
                    <a:pt x="55" y="86"/>
                    <a:pt x="57" y="86"/>
                  </a:cubicBezTo>
                  <a:cubicBezTo>
                    <a:pt x="59" y="86"/>
                    <a:pt x="58" y="91"/>
                    <a:pt x="57" y="92"/>
                  </a:cubicBezTo>
                  <a:cubicBezTo>
                    <a:pt x="57" y="93"/>
                    <a:pt x="58" y="94"/>
                    <a:pt x="58" y="95"/>
                  </a:cubicBezTo>
                  <a:cubicBezTo>
                    <a:pt x="58" y="96"/>
                    <a:pt x="53" y="98"/>
                    <a:pt x="52" y="98"/>
                  </a:cubicBezTo>
                  <a:cubicBezTo>
                    <a:pt x="50" y="99"/>
                    <a:pt x="48" y="102"/>
                    <a:pt x="48" y="103"/>
                  </a:cubicBezTo>
                  <a:cubicBezTo>
                    <a:pt x="47" y="105"/>
                    <a:pt x="43" y="105"/>
                    <a:pt x="41" y="107"/>
                  </a:cubicBezTo>
                  <a:cubicBezTo>
                    <a:pt x="42" y="106"/>
                    <a:pt x="42" y="104"/>
                    <a:pt x="43" y="103"/>
                  </a:cubicBezTo>
                  <a:cubicBezTo>
                    <a:pt x="43" y="102"/>
                    <a:pt x="42" y="99"/>
                    <a:pt x="42" y="98"/>
                  </a:cubicBezTo>
                  <a:cubicBezTo>
                    <a:pt x="41" y="98"/>
                    <a:pt x="41" y="89"/>
                    <a:pt x="39" y="88"/>
                  </a:cubicBezTo>
                  <a:cubicBezTo>
                    <a:pt x="38" y="86"/>
                    <a:pt x="35" y="83"/>
                    <a:pt x="35" y="82"/>
                  </a:cubicBezTo>
                  <a:cubicBezTo>
                    <a:pt x="34" y="82"/>
                    <a:pt x="35" y="79"/>
                    <a:pt x="35" y="79"/>
                  </a:cubicBezTo>
                  <a:cubicBezTo>
                    <a:pt x="36" y="78"/>
                    <a:pt x="32" y="77"/>
                    <a:pt x="30" y="78"/>
                  </a:cubicBezTo>
                  <a:cubicBezTo>
                    <a:pt x="29" y="78"/>
                    <a:pt x="29" y="87"/>
                    <a:pt x="28" y="89"/>
                  </a:cubicBezTo>
                  <a:cubicBezTo>
                    <a:pt x="28" y="91"/>
                    <a:pt x="30" y="95"/>
                    <a:pt x="31" y="95"/>
                  </a:cubicBezTo>
                  <a:cubicBezTo>
                    <a:pt x="32" y="95"/>
                    <a:pt x="32" y="99"/>
                    <a:pt x="30" y="99"/>
                  </a:cubicBezTo>
                  <a:cubicBezTo>
                    <a:pt x="28" y="99"/>
                    <a:pt x="27" y="105"/>
                    <a:pt x="28" y="106"/>
                  </a:cubicBezTo>
                  <a:cubicBezTo>
                    <a:pt x="29" y="108"/>
                    <a:pt x="27" y="110"/>
                    <a:pt x="26" y="111"/>
                  </a:cubicBezTo>
                  <a:cubicBezTo>
                    <a:pt x="25" y="112"/>
                    <a:pt x="32" y="111"/>
                    <a:pt x="35" y="111"/>
                  </a:cubicBezTo>
                  <a:cubicBezTo>
                    <a:pt x="38" y="111"/>
                    <a:pt x="40" y="113"/>
                    <a:pt x="40" y="113"/>
                  </a:cubicBezTo>
                  <a:cubicBezTo>
                    <a:pt x="40" y="113"/>
                    <a:pt x="34" y="114"/>
                    <a:pt x="33" y="115"/>
                  </a:cubicBezTo>
                  <a:cubicBezTo>
                    <a:pt x="32" y="116"/>
                    <a:pt x="28" y="119"/>
                    <a:pt x="28" y="120"/>
                  </a:cubicBezTo>
                  <a:cubicBezTo>
                    <a:pt x="27" y="121"/>
                    <a:pt x="29" y="123"/>
                    <a:pt x="30" y="123"/>
                  </a:cubicBezTo>
                  <a:cubicBezTo>
                    <a:pt x="32" y="123"/>
                    <a:pt x="34" y="129"/>
                    <a:pt x="35" y="130"/>
                  </a:cubicBezTo>
                  <a:cubicBezTo>
                    <a:pt x="36" y="131"/>
                    <a:pt x="36" y="133"/>
                    <a:pt x="35" y="134"/>
                  </a:cubicBezTo>
                  <a:cubicBezTo>
                    <a:pt x="35" y="135"/>
                    <a:pt x="27" y="134"/>
                    <a:pt x="24" y="134"/>
                  </a:cubicBezTo>
                  <a:cubicBezTo>
                    <a:pt x="22" y="135"/>
                    <a:pt x="18" y="141"/>
                    <a:pt x="18" y="143"/>
                  </a:cubicBezTo>
                  <a:cubicBezTo>
                    <a:pt x="18" y="146"/>
                    <a:pt x="18" y="152"/>
                    <a:pt x="19" y="154"/>
                  </a:cubicBezTo>
                  <a:cubicBezTo>
                    <a:pt x="19" y="156"/>
                    <a:pt x="25" y="157"/>
                    <a:pt x="26" y="158"/>
                  </a:cubicBezTo>
                  <a:cubicBezTo>
                    <a:pt x="27" y="158"/>
                    <a:pt x="33" y="158"/>
                    <a:pt x="34" y="158"/>
                  </a:cubicBezTo>
                  <a:cubicBezTo>
                    <a:pt x="35" y="159"/>
                    <a:pt x="39" y="152"/>
                    <a:pt x="40" y="150"/>
                  </a:cubicBezTo>
                  <a:cubicBezTo>
                    <a:pt x="41" y="147"/>
                    <a:pt x="47" y="141"/>
                    <a:pt x="48" y="139"/>
                  </a:cubicBezTo>
                  <a:cubicBezTo>
                    <a:pt x="49" y="137"/>
                    <a:pt x="56" y="138"/>
                    <a:pt x="57" y="136"/>
                  </a:cubicBezTo>
                  <a:cubicBezTo>
                    <a:pt x="59" y="135"/>
                    <a:pt x="58" y="141"/>
                    <a:pt x="59" y="145"/>
                  </a:cubicBezTo>
                  <a:cubicBezTo>
                    <a:pt x="59" y="148"/>
                    <a:pt x="66" y="148"/>
                    <a:pt x="65" y="144"/>
                  </a:cubicBezTo>
                  <a:cubicBezTo>
                    <a:pt x="64" y="141"/>
                    <a:pt x="65" y="140"/>
                    <a:pt x="66" y="141"/>
                  </a:cubicBezTo>
                  <a:cubicBezTo>
                    <a:pt x="66" y="142"/>
                    <a:pt x="72" y="145"/>
                    <a:pt x="73" y="146"/>
                  </a:cubicBezTo>
                  <a:cubicBezTo>
                    <a:pt x="74" y="148"/>
                    <a:pt x="74" y="152"/>
                    <a:pt x="72" y="152"/>
                  </a:cubicBezTo>
                  <a:cubicBezTo>
                    <a:pt x="71" y="152"/>
                    <a:pt x="71" y="156"/>
                    <a:pt x="73" y="156"/>
                  </a:cubicBezTo>
                  <a:cubicBezTo>
                    <a:pt x="74" y="157"/>
                    <a:pt x="76" y="152"/>
                    <a:pt x="77" y="151"/>
                  </a:cubicBezTo>
                  <a:cubicBezTo>
                    <a:pt x="79" y="150"/>
                    <a:pt x="80" y="147"/>
                    <a:pt x="79" y="147"/>
                  </a:cubicBezTo>
                  <a:cubicBezTo>
                    <a:pt x="79" y="147"/>
                    <a:pt x="81" y="144"/>
                    <a:pt x="81" y="145"/>
                  </a:cubicBezTo>
                  <a:cubicBezTo>
                    <a:pt x="82" y="146"/>
                    <a:pt x="78" y="139"/>
                    <a:pt x="76" y="136"/>
                  </a:cubicBezTo>
                  <a:cubicBezTo>
                    <a:pt x="73" y="133"/>
                    <a:pt x="75" y="135"/>
                    <a:pt x="80" y="139"/>
                  </a:cubicBezTo>
                  <a:cubicBezTo>
                    <a:pt x="80" y="139"/>
                    <a:pt x="80" y="139"/>
                    <a:pt x="83" y="143"/>
                  </a:cubicBezTo>
                  <a:cubicBezTo>
                    <a:pt x="84" y="144"/>
                    <a:pt x="84" y="146"/>
                    <a:pt x="85" y="147"/>
                  </a:cubicBezTo>
                  <a:cubicBezTo>
                    <a:pt x="86" y="149"/>
                    <a:pt x="86" y="149"/>
                    <a:pt x="86" y="149"/>
                  </a:cubicBezTo>
                  <a:cubicBezTo>
                    <a:pt x="86" y="150"/>
                    <a:pt x="87" y="155"/>
                    <a:pt x="87" y="156"/>
                  </a:cubicBezTo>
                  <a:cubicBezTo>
                    <a:pt x="87" y="157"/>
                    <a:pt x="90" y="159"/>
                    <a:pt x="91" y="159"/>
                  </a:cubicBezTo>
                  <a:cubicBezTo>
                    <a:pt x="93" y="159"/>
                    <a:pt x="94" y="160"/>
                    <a:pt x="94" y="160"/>
                  </a:cubicBezTo>
                  <a:cubicBezTo>
                    <a:pt x="93" y="160"/>
                    <a:pt x="95" y="163"/>
                    <a:pt x="96" y="163"/>
                  </a:cubicBezTo>
                  <a:cubicBezTo>
                    <a:pt x="98" y="163"/>
                    <a:pt x="98" y="159"/>
                    <a:pt x="97" y="159"/>
                  </a:cubicBezTo>
                  <a:cubicBezTo>
                    <a:pt x="95" y="159"/>
                    <a:pt x="95" y="153"/>
                    <a:pt x="95" y="151"/>
                  </a:cubicBezTo>
                  <a:cubicBezTo>
                    <a:pt x="95" y="148"/>
                    <a:pt x="96" y="146"/>
                    <a:pt x="97" y="146"/>
                  </a:cubicBezTo>
                  <a:cubicBezTo>
                    <a:pt x="97" y="146"/>
                    <a:pt x="97" y="152"/>
                    <a:pt x="97" y="153"/>
                  </a:cubicBezTo>
                  <a:cubicBezTo>
                    <a:pt x="97" y="154"/>
                    <a:pt x="98" y="156"/>
                    <a:pt x="98" y="158"/>
                  </a:cubicBezTo>
                  <a:cubicBezTo>
                    <a:pt x="98" y="158"/>
                    <a:pt x="98" y="158"/>
                    <a:pt x="100" y="159"/>
                  </a:cubicBezTo>
                  <a:cubicBezTo>
                    <a:pt x="104" y="162"/>
                    <a:pt x="104" y="162"/>
                    <a:pt x="104" y="162"/>
                  </a:cubicBezTo>
                  <a:cubicBezTo>
                    <a:pt x="109" y="160"/>
                    <a:pt x="116" y="162"/>
                    <a:pt x="115" y="163"/>
                  </a:cubicBezTo>
                  <a:cubicBezTo>
                    <a:pt x="115" y="164"/>
                    <a:pt x="119" y="164"/>
                    <a:pt x="119" y="162"/>
                  </a:cubicBezTo>
                  <a:cubicBezTo>
                    <a:pt x="120" y="161"/>
                    <a:pt x="120" y="162"/>
                    <a:pt x="120" y="163"/>
                  </a:cubicBezTo>
                  <a:cubicBezTo>
                    <a:pt x="120" y="165"/>
                    <a:pt x="116" y="169"/>
                    <a:pt x="116" y="171"/>
                  </a:cubicBezTo>
                  <a:cubicBezTo>
                    <a:pt x="115" y="173"/>
                    <a:pt x="103" y="172"/>
                    <a:pt x="98" y="172"/>
                  </a:cubicBezTo>
                  <a:cubicBezTo>
                    <a:pt x="93" y="171"/>
                    <a:pt x="86" y="173"/>
                    <a:pt x="85" y="175"/>
                  </a:cubicBezTo>
                  <a:cubicBezTo>
                    <a:pt x="84" y="176"/>
                    <a:pt x="76" y="171"/>
                    <a:pt x="73" y="169"/>
                  </a:cubicBezTo>
                  <a:cubicBezTo>
                    <a:pt x="69" y="168"/>
                    <a:pt x="66" y="162"/>
                    <a:pt x="65" y="162"/>
                  </a:cubicBezTo>
                  <a:cubicBezTo>
                    <a:pt x="65" y="161"/>
                    <a:pt x="66" y="159"/>
                    <a:pt x="66" y="158"/>
                  </a:cubicBezTo>
                  <a:cubicBezTo>
                    <a:pt x="65" y="157"/>
                    <a:pt x="57" y="157"/>
                    <a:pt x="55" y="158"/>
                  </a:cubicBezTo>
                  <a:cubicBezTo>
                    <a:pt x="52" y="158"/>
                    <a:pt x="40" y="160"/>
                    <a:pt x="37" y="161"/>
                  </a:cubicBezTo>
                  <a:cubicBezTo>
                    <a:pt x="34" y="162"/>
                    <a:pt x="29" y="161"/>
                    <a:pt x="28" y="161"/>
                  </a:cubicBezTo>
                  <a:cubicBezTo>
                    <a:pt x="26" y="160"/>
                    <a:pt x="23" y="165"/>
                    <a:pt x="21" y="165"/>
                  </a:cubicBezTo>
                  <a:cubicBezTo>
                    <a:pt x="20" y="166"/>
                    <a:pt x="18" y="172"/>
                    <a:pt x="17" y="178"/>
                  </a:cubicBezTo>
                  <a:cubicBezTo>
                    <a:pt x="17" y="178"/>
                    <a:pt x="17" y="178"/>
                    <a:pt x="14" y="183"/>
                  </a:cubicBezTo>
                  <a:cubicBezTo>
                    <a:pt x="13" y="186"/>
                    <a:pt x="13" y="186"/>
                    <a:pt x="13" y="186"/>
                  </a:cubicBezTo>
                  <a:cubicBezTo>
                    <a:pt x="9" y="189"/>
                    <a:pt x="4" y="199"/>
                    <a:pt x="3" y="201"/>
                  </a:cubicBezTo>
                  <a:cubicBezTo>
                    <a:pt x="2" y="203"/>
                    <a:pt x="0" y="219"/>
                    <a:pt x="0" y="224"/>
                  </a:cubicBezTo>
                  <a:cubicBezTo>
                    <a:pt x="0" y="229"/>
                    <a:pt x="5" y="240"/>
                    <a:pt x="6" y="243"/>
                  </a:cubicBezTo>
                  <a:cubicBezTo>
                    <a:pt x="7" y="245"/>
                    <a:pt x="15" y="252"/>
                    <a:pt x="18" y="254"/>
                  </a:cubicBezTo>
                  <a:cubicBezTo>
                    <a:pt x="20" y="255"/>
                    <a:pt x="29" y="255"/>
                    <a:pt x="31" y="255"/>
                  </a:cubicBezTo>
                  <a:cubicBezTo>
                    <a:pt x="34" y="255"/>
                    <a:pt x="37" y="253"/>
                    <a:pt x="38" y="250"/>
                  </a:cubicBezTo>
                  <a:cubicBezTo>
                    <a:pt x="38" y="250"/>
                    <a:pt x="38" y="250"/>
                    <a:pt x="42" y="250"/>
                  </a:cubicBezTo>
                  <a:cubicBezTo>
                    <a:pt x="44" y="250"/>
                    <a:pt x="44" y="250"/>
                    <a:pt x="44" y="250"/>
                  </a:cubicBezTo>
                  <a:cubicBezTo>
                    <a:pt x="44" y="252"/>
                    <a:pt x="50" y="254"/>
                    <a:pt x="52" y="255"/>
                  </a:cubicBezTo>
                  <a:cubicBezTo>
                    <a:pt x="53" y="256"/>
                    <a:pt x="57" y="255"/>
                    <a:pt x="58" y="255"/>
                  </a:cubicBezTo>
                  <a:cubicBezTo>
                    <a:pt x="59" y="255"/>
                    <a:pt x="60" y="265"/>
                    <a:pt x="60" y="268"/>
                  </a:cubicBezTo>
                  <a:cubicBezTo>
                    <a:pt x="59" y="271"/>
                    <a:pt x="62" y="282"/>
                    <a:pt x="63" y="285"/>
                  </a:cubicBezTo>
                  <a:cubicBezTo>
                    <a:pt x="63" y="288"/>
                    <a:pt x="67" y="297"/>
                    <a:pt x="67" y="300"/>
                  </a:cubicBezTo>
                  <a:cubicBezTo>
                    <a:pt x="68" y="303"/>
                    <a:pt x="65" y="313"/>
                    <a:pt x="65" y="317"/>
                  </a:cubicBezTo>
                  <a:cubicBezTo>
                    <a:pt x="64" y="321"/>
                    <a:pt x="69" y="331"/>
                    <a:pt x="71" y="335"/>
                  </a:cubicBezTo>
                  <a:cubicBezTo>
                    <a:pt x="72" y="338"/>
                    <a:pt x="73" y="346"/>
                    <a:pt x="73" y="347"/>
                  </a:cubicBezTo>
                  <a:cubicBezTo>
                    <a:pt x="73" y="349"/>
                    <a:pt x="79" y="360"/>
                    <a:pt x="80" y="364"/>
                  </a:cubicBezTo>
                  <a:cubicBezTo>
                    <a:pt x="81" y="368"/>
                    <a:pt x="95" y="369"/>
                    <a:pt x="98" y="3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5" name="Freeform 26"/>
            <p:cNvSpPr/>
            <p:nvPr/>
          </p:nvSpPr>
          <p:spPr bwMode="auto">
            <a:xfrm>
              <a:off x="3756026" y="3794125"/>
              <a:ext cx="55563" cy="55563"/>
            </a:xfrm>
            <a:custGeom>
              <a:avLst/>
              <a:gdLst>
                <a:gd name="T0" fmla="*/ 6 w 15"/>
                <a:gd name="T1" fmla="*/ 14 h 15"/>
                <a:gd name="T2" fmla="*/ 12 w 15"/>
                <a:gd name="T3" fmla="*/ 12 h 15"/>
                <a:gd name="T4" fmla="*/ 14 w 15"/>
                <a:gd name="T5" fmla="*/ 5 h 15"/>
                <a:gd name="T6" fmla="*/ 9 w 15"/>
                <a:gd name="T7" fmla="*/ 0 h 15"/>
                <a:gd name="T8" fmla="*/ 6 w 15"/>
                <a:gd name="T9" fmla="*/ 4 h 15"/>
                <a:gd name="T10" fmla="*/ 1 w 15"/>
                <a:gd name="T11" fmla="*/ 7 h 15"/>
                <a:gd name="T12" fmla="*/ 1 w 15"/>
                <a:gd name="T13" fmla="*/ 10 h 15"/>
                <a:gd name="T14" fmla="*/ 6 w 15"/>
                <a:gd name="T15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5">
                  <a:moveTo>
                    <a:pt x="6" y="14"/>
                  </a:moveTo>
                  <a:cubicBezTo>
                    <a:pt x="6" y="15"/>
                    <a:pt x="10" y="12"/>
                    <a:pt x="12" y="12"/>
                  </a:cubicBezTo>
                  <a:cubicBezTo>
                    <a:pt x="14" y="11"/>
                    <a:pt x="15" y="6"/>
                    <a:pt x="14" y="5"/>
                  </a:cubicBezTo>
                  <a:cubicBezTo>
                    <a:pt x="12" y="5"/>
                    <a:pt x="10" y="1"/>
                    <a:pt x="9" y="0"/>
                  </a:cubicBezTo>
                  <a:cubicBezTo>
                    <a:pt x="8" y="0"/>
                    <a:pt x="5" y="2"/>
                    <a:pt x="6" y="4"/>
                  </a:cubicBezTo>
                  <a:cubicBezTo>
                    <a:pt x="6" y="5"/>
                    <a:pt x="2" y="6"/>
                    <a:pt x="1" y="7"/>
                  </a:cubicBezTo>
                  <a:cubicBezTo>
                    <a:pt x="0" y="9"/>
                    <a:pt x="0" y="10"/>
                    <a:pt x="1" y="10"/>
                  </a:cubicBezTo>
                  <a:cubicBezTo>
                    <a:pt x="2" y="10"/>
                    <a:pt x="6" y="13"/>
                    <a:pt x="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6" name="Freeform 27"/>
            <p:cNvSpPr/>
            <p:nvPr/>
          </p:nvSpPr>
          <p:spPr bwMode="auto">
            <a:xfrm>
              <a:off x="3725863" y="3932238"/>
              <a:ext cx="41275" cy="65088"/>
            </a:xfrm>
            <a:custGeom>
              <a:avLst/>
              <a:gdLst>
                <a:gd name="T0" fmla="*/ 10 w 11"/>
                <a:gd name="T1" fmla="*/ 7 h 17"/>
                <a:gd name="T2" fmla="*/ 8 w 11"/>
                <a:gd name="T3" fmla="*/ 1 h 17"/>
                <a:gd name="T4" fmla="*/ 1 w 11"/>
                <a:gd name="T5" fmla="*/ 12 h 17"/>
                <a:gd name="T6" fmla="*/ 4 w 11"/>
                <a:gd name="T7" fmla="*/ 15 h 17"/>
                <a:gd name="T8" fmla="*/ 9 w 11"/>
                <a:gd name="T9" fmla="*/ 16 h 17"/>
                <a:gd name="T10" fmla="*/ 9 w 11"/>
                <a:gd name="T11" fmla="*/ 14 h 17"/>
                <a:gd name="T12" fmla="*/ 10 w 11"/>
                <a:gd name="T13" fmla="*/ 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7">
                  <a:moveTo>
                    <a:pt x="10" y="7"/>
                  </a:moveTo>
                  <a:cubicBezTo>
                    <a:pt x="11" y="6"/>
                    <a:pt x="10" y="1"/>
                    <a:pt x="8" y="1"/>
                  </a:cubicBezTo>
                  <a:cubicBezTo>
                    <a:pt x="6" y="0"/>
                    <a:pt x="0" y="8"/>
                    <a:pt x="1" y="12"/>
                  </a:cubicBezTo>
                  <a:cubicBezTo>
                    <a:pt x="2" y="16"/>
                    <a:pt x="3" y="16"/>
                    <a:pt x="4" y="15"/>
                  </a:cubicBezTo>
                  <a:cubicBezTo>
                    <a:pt x="4" y="14"/>
                    <a:pt x="8" y="16"/>
                    <a:pt x="9" y="16"/>
                  </a:cubicBezTo>
                  <a:cubicBezTo>
                    <a:pt x="10" y="17"/>
                    <a:pt x="10" y="16"/>
                    <a:pt x="9" y="14"/>
                  </a:cubicBezTo>
                  <a:cubicBezTo>
                    <a:pt x="8" y="12"/>
                    <a:pt x="9" y="7"/>
                    <a:pt x="1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7" name="Freeform 28"/>
            <p:cNvSpPr/>
            <p:nvPr/>
          </p:nvSpPr>
          <p:spPr bwMode="auto">
            <a:xfrm>
              <a:off x="3638551" y="3879850"/>
              <a:ext cx="87313" cy="120650"/>
            </a:xfrm>
            <a:custGeom>
              <a:avLst/>
              <a:gdLst>
                <a:gd name="T0" fmla="*/ 21 w 23"/>
                <a:gd name="T1" fmla="*/ 16 h 32"/>
                <a:gd name="T2" fmla="*/ 22 w 23"/>
                <a:gd name="T3" fmla="*/ 6 h 32"/>
                <a:gd name="T4" fmla="*/ 17 w 23"/>
                <a:gd name="T5" fmla="*/ 1 h 32"/>
                <a:gd name="T6" fmla="*/ 5 w 23"/>
                <a:gd name="T7" fmla="*/ 15 h 32"/>
                <a:gd name="T8" fmla="*/ 1 w 23"/>
                <a:gd name="T9" fmla="*/ 27 h 32"/>
                <a:gd name="T10" fmla="*/ 12 w 23"/>
                <a:gd name="T11" fmla="*/ 31 h 32"/>
                <a:gd name="T12" fmla="*/ 16 w 23"/>
                <a:gd name="T13" fmla="*/ 30 h 32"/>
                <a:gd name="T14" fmla="*/ 16 w 23"/>
                <a:gd name="T15" fmla="*/ 29 h 32"/>
                <a:gd name="T16" fmla="*/ 20 w 23"/>
                <a:gd name="T17" fmla="*/ 23 h 32"/>
                <a:gd name="T18" fmla="*/ 21 w 23"/>
                <a:gd name="T19" fmla="*/ 1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32">
                  <a:moveTo>
                    <a:pt x="21" y="16"/>
                  </a:moveTo>
                  <a:cubicBezTo>
                    <a:pt x="21" y="14"/>
                    <a:pt x="22" y="8"/>
                    <a:pt x="22" y="6"/>
                  </a:cubicBezTo>
                  <a:cubicBezTo>
                    <a:pt x="23" y="5"/>
                    <a:pt x="19" y="2"/>
                    <a:pt x="17" y="1"/>
                  </a:cubicBezTo>
                  <a:cubicBezTo>
                    <a:pt x="15" y="0"/>
                    <a:pt x="10" y="13"/>
                    <a:pt x="5" y="15"/>
                  </a:cubicBezTo>
                  <a:cubicBezTo>
                    <a:pt x="1" y="17"/>
                    <a:pt x="0" y="25"/>
                    <a:pt x="1" y="27"/>
                  </a:cubicBezTo>
                  <a:cubicBezTo>
                    <a:pt x="2" y="28"/>
                    <a:pt x="11" y="29"/>
                    <a:pt x="12" y="31"/>
                  </a:cubicBezTo>
                  <a:cubicBezTo>
                    <a:pt x="14" y="32"/>
                    <a:pt x="15" y="30"/>
                    <a:pt x="16" y="30"/>
                  </a:cubicBezTo>
                  <a:cubicBezTo>
                    <a:pt x="17" y="30"/>
                    <a:pt x="17" y="29"/>
                    <a:pt x="16" y="29"/>
                  </a:cubicBezTo>
                  <a:cubicBezTo>
                    <a:pt x="16" y="29"/>
                    <a:pt x="19" y="25"/>
                    <a:pt x="20" y="23"/>
                  </a:cubicBezTo>
                  <a:cubicBezTo>
                    <a:pt x="20" y="21"/>
                    <a:pt x="21" y="17"/>
                    <a:pt x="21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8" name="Freeform 29"/>
            <p:cNvSpPr/>
            <p:nvPr/>
          </p:nvSpPr>
          <p:spPr bwMode="auto">
            <a:xfrm>
              <a:off x="3602038" y="4011613"/>
              <a:ext cx="88900" cy="33338"/>
            </a:xfrm>
            <a:custGeom>
              <a:avLst/>
              <a:gdLst>
                <a:gd name="T0" fmla="*/ 8 w 24"/>
                <a:gd name="T1" fmla="*/ 1 h 9"/>
                <a:gd name="T2" fmla="*/ 1 w 24"/>
                <a:gd name="T3" fmla="*/ 3 h 9"/>
                <a:gd name="T4" fmla="*/ 17 w 24"/>
                <a:gd name="T5" fmla="*/ 8 h 9"/>
                <a:gd name="T6" fmla="*/ 23 w 24"/>
                <a:gd name="T7" fmla="*/ 8 h 9"/>
                <a:gd name="T8" fmla="*/ 8 w 24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9">
                  <a:moveTo>
                    <a:pt x="8" y="1"/>
                  </a:moveTo>
                  <a:cubicBezTo>
                    <a:pt x="5" y="0"/>
                    <a:pt x="1" y="2"/>
                    <a:pt x="1" y="3"/>
                  </a:cubicBezTo>
                  <a:cubicBezTo>
                    <a:pt x="0" y="4"/>
                    <a:pt x="13" y="6"/>
                    <a:pt x="17" y="8"/>
                  </a:cubicBezTo>
                  <a:cubicBezTo>
                    <a:pt x="21" y="9"/>
                    <a:pt x="24" y="9"/>
                    <a:pt x="23" y="8"/>
                  </a:cubicBezTo>
                  <a:cubicBezTo>
                    <a:pt x="22" y="8"/>
                    <a:pt x="11" y="2"/>
                    <a:pt x="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9" name="Freeform 30"/>
            <p:cNvSpPr/>
            <p:nvPr/>
          </p:nvSpPr>
          <p:spPr bwMode="auto">
            <a:xfrm>
              <a:off x="3714751" y="3673475"/>
              <a:ext cx="19050" cy="38100"/>
            </a:xfrm>
            <a:custGeom>
              <a:avLst/>
              <a:gdLst>
                <a:gd name="T0" fmla="*/ 4 w 5"/>
                <a:gd name="T1" fmla="*/ 8 h 10"/>
                <a:gd name="T2" fmla="*/ 1 w 5"/>
                <a:gd name="T3" fmla="*/ 2 h 10"/>
                <a:gd name="T4" fmla="*/ 1 w 5"/>
                <a:gd name="T5" fmla="*/ 9 h 10"/>
                <a:gd name="T6" fmla="*/ 4 w 5"/>
                <a:gd name="T7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0">
                  <a:moveTo>
                    <a:pt x="4" y="8"/>
                  </a:moveTo>
                  <a:cubicBezTo>
                    <a:pt x="5" y="7"/>
                    <a:pt x="2" y="0"/>
                    <a:pt x="1" y="2"/>
                  </a:cubicBezTo>
                  <a:cubicBezTo>
                    <a:pt x="0" y="3"/>
                    <a:pt x="1" y="7"/>
                    <a:pt x="1" y="9"/>
                  </a:cubicBezTo>
                  <a:cubicBezTo>
                    <a:pt x="1" y="10"/>
                    <a:pt x="3" y="10"/>
                    <a:pt x="4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0" name="Freeform 31"/>
            <p:cNvSpPr/>
            <p:nvPr/>
          </p:nvSpPr>
          <p:spPr bwMode="auto">
            <a:xfrm>
              <a:off x="3733801" y="3741738"/>
              <a:ext cx="25400" cy="36513"/>
            </a:xfrm>
            <a:custGeom>
              <a:avLst/>
              <a:gdLst>
                <a:gd name="T0" fmla="*/ 6 w 7"/>
                <a:gd name="T1" fmla="*/ 5 h 10"/>
                <a:gd name="T2" fmla="*/ 3 w 7"/>
                <a:gd name="T3" fmla="*/ 1 h 10"/>
                <a:gd name="T4" fmla="*/ 2 w 7"/>
                <a:gd name="T5" fmla="*/ 9 h 10"/>
                <a:gd name="T6" fmla="*/ 6 w 7"/>
                <a:gd name="T7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10">
                  <a:moveTo>
                    <a:pt x="6" y="5"/>
                  </a:moveTo>
                  <a:cubicBezTo>
                    <a:pt x="7" y="3"/>
                    <a:pt x="5" y="1"/>
                    <a:pt x="3" y="1"/>
                  </a:cubicBezTo>
                  <a:cubicBezTo>
                    <a:pt x="0" y="0"/>
                    <a:pt x="0" y="8"/>
                    <a:pt x="2" y="9"/>
                  </a:cubicBezTo>
                  <a:cubicBezTo>
                    <a:pt x="3" y="10"/>
                    <a:pt x="6" y="6"/>
                    <a:pt x="6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1" name="Freeform 32"/>
            <p:cNvSpPr/>
            <p:nvPr/>
          </p:nvSpPr>
          <p:spPr bwMode="auto">
            <a:xfrm>
              <a:off x="3808413" y="3932238"/>
              <a:ext cx="44450" cy="26988"/>
            </a:xfrm>
            <a:custGeom>
              <a:avLst/>
              <a:gdLst>
                <a:gd name="T0" fmla="*/ 1 w 12"/>
                <a:gd name="T1" fmla="*/ 5 h 7"/>
                <a:gd name="T2" fmla="*/ 12 w 12"/>
                <a:gd name="T3" fmla="*/ 2 h 7"/>
                <a:gd name="T4" fmla="*/ 1 w 12"/>
                <a:gd name="T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7">
                  <a:moveTo>
                    <a:pt x="1" y="5"/>
                  </a:moveTo>
                  <a:cubicBezTo>
                    <a:pt x="4" y="7"/>
                    <a:pt x="11" y="6"/>
                    <a:pt x="12" y="2"/>
                  </a:cubicBezTo>
                  <a:cubicBezTo>
                    <a:pt x="8" y="0"/>
                    <a:pt x="0" y="0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2" name="Freeform 33"/>
            <p:cNvSpPr/>
            <p:nvPr/>
          </p:nvSpPr>
          <p:spPr bwMode="auto">
            <a:xfrm>
              <a:off x="3789363" y="3533775"/>
              <a:ext cx="71438" cy="76200"/>
            </a:xfrm>
            <a:custGeom>
              <a:avLst/>
              <a:gdLst>
                <a:gd name="T0" fmla="*/ 4 w 19"/>
                <a:gd name="T1" fmla="*/ 9 h 20"/>
                <a:gd name="T2" fmla="*/ 2 w 19"/>
                <a:gd name="T3" fmla="*/ 14 h 20"/>
                <a:gd name="T4" fmla="*/ 2 w 19"/>
                <a:gd name="T5" fmla="*/ 14 h 20"/>
                <a:gd name="T6" fmla="*/ 2 w 19"/>
                <a:gd name="T7" fmla="*/ 19 h 20"/>
                <a:gd name="T8" fmla="*/ 7 w 19"/>
                <a:gd name="T9" fmla="*/ 15 h 20"/>
                <a:gd name="T10" fmla="*/ 12 w 19"/>
                <a:gd name="T11" fmla="*/ 13 h 20"/>
                <a:gd name="T12" fmla="*/ 18 w 19"/>
                <a:gd name="T13" fmla="*/ 12 h 20"/>
                <a:gd name="T14" fmla="*/ 19 w 19"/>
                <a:gd name="T15" fmla="*/ 10 h 20"/>
                <a:gd name="T16" fmla="*/ 17 w 19"/>
                <a:gd name="T17" fmla="*/ 0 h 20"/>
                <a:gd name="T18" fmla="*/ 13 w 19"/>
                <a:gd name="T19" fmla="*/ 3 h 20"/>
                <a:gd name="T20" fmla="*/ 4 w 19"/>
                <a:gd name="T21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20">
                  <a:moveTo>
                    <a:pt x="4" y="9"/>
                  </a:moveTo>
                  <a:cubicBezTo>
                    <a:pt x="3" y="10"/>
                    <a:pt x="2" y="13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1" y="14"/>
                    <a:pt x="0" y="18"/>
                    <a:pt x="2" y="19"/>
                  </a:cubicBezTo>
                  <a:cubicBezTo>
                    <a:pt x="3" y="20"/>
                    <a:pt x="6" y="15"/>
                    <a:pt x="7" y="15"/>
                  </a:cubicBezTo>
                  <a:cubicBezTo>
                    <a:pt x="8" y="14"/>
                    <a:pt x="11" y="13"/>
                    <a:pt x="12" y="13"/>
                  </a:cubicBezTo>
                  <a:cubicBezTo>
                    <a:pt x="12" y="14"/>
                    <a:pt x="15" y="13"/>
                    <a:pt x="18" y="12"/>
                  </a:cubicBezTo>
                  <a:cubicBezTo>
                    <a:pt x="18" y="11"/>
                    <a:pt x="19" y="11"/>
                    <a:pt x="19" y="10"/>
                  </a:cubicBezTo>
                  <a:cubicBezTo>
                    <a:pt x="18" y="6"/>
                    <a:pt x="18" y="3"/>
                    <a:pt x="17" y="0"/>
                  </a:cubicBezTo>
                  <a:cubicBezTo>
                    <a:pt x="16" y="1"/>
                    <a:pt x="14" y="2"/>
                    <a:pt x="13" y="3"/>
                  </a:cubicBezTo>
                  <a:cubicBezTo>
                    <a:pt x="12" y="4"/>
                    <a:pt x="6" y="8"/>
                    <a:pt x="4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3" name="Freeform 34"/>
            <p:cNvSpPr/>
            <p:nvPr/>
          </p:nvSpPr>
          <p:spPr bwMode="auto">
            <a:xfrm>
              <a:off x="3519488" y="3895725"/>
              <a:ext cx="3175" cy="3175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0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4" name="Freeform 35"/>
            <p:cNvSpPr/>
            <p:nvPr/>
          </p:nvSpPr>
          <p:spPr bwMode="auto">
            <a:xfrm>
              <a:off x="3522663" y="3890963"/>
              <a:ext cx="79375" cy="109538"/>
            </a:xfrm>
            <a:custGeom>
              <a:avLst/>
              <a:gdLst>
                <a:gd name="T0" fmla="*/ 20 w 21"/>
                <a:gd name="T1" fmla="*/ 21 h 29"/>
                <a:gd name="T2" fmla="*/ 11 w 21"/>
                <a:gd name="T3" fmla="*/ 11 h 29"/>
                <a:gd name="T4" fmla="*/ 10 w 21"/>
                <a:gd name="T5" fmla="*/ 9 h 29"/>
                <a:gd name="T6" fmla="*/ 9 w 21"/>
                <a:gd name="T7" fmla="*/ 6 h 29"/>
                <a:gd name="T8" fmla="*/ 3 w 21"/>
                <a:gd name="T9" fmla="*/ 0 h 29"/>
                <a:gd name="T10" fmla="*/ 0 w 21"/>
                <a:gd name="T11" fmla="*/ 2 h 29"/>
                <a:gd name="T12" fmla="*/ 4 w 21"/>
                <a:gd name="T13" fmla="*/ 5 h 29"/>
                <a:gd name="T14" fmla="*/ 17 w 21"/>
                <a:gd name="T15" fmla="*/ 28 h 29"/>
                <a:gd name="T16" fmla="*/ 20 w 21"/>
                <a:gd name="T17" fmla="*/ 2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29">
                  <a:moveTo>
                    <a:pt x="20" y="21"/>
                  </a:moveTo>
                  <a:cubicBezTo>
                    <a:pt x="19" y="18"/>
                    <a:pt x="15" y="14"/>
                    <a:pt x="11" y="11"/>
                  </a:cubicBezTo>
                  <a:cubicBezTo>
                    <a:pt x="11" y="11"/>
                    <a:pt x="11" y="11"/>
                    <a:pt x="10" y="9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7" y="3"/>
                    <a:pt x="3" y="1"/>
                    <a:pt x="3" y="0"/>
                  </a:cubicBezTo>
                  <a:cubicBezTo>
                    <a:pt x="2" y="0"/>
                    <a:pt x="1" y="3"/>
                    <a:pt x="0" y="2"/>
                  </a:cubicBezTo>
                  <a:cubicBezTo>
                    <a:pt x="0" y="2"/>
                    <a:pt x="2" y="3"/>
                    <a:pt x="4" y="5"/>
                  </a:cubicBezTo>
                  <a:cubicBezTo>
                    <a:pt x="8" y="8"/>
                    <a:pt x="15" y="26"/>
                    <a:pt x="17" y="28"/>
                  </a:cubicBezTo>
                  <a:cubicBezTo>
                    <a:pt x="19" y="29"/>
                    <a:pt x="21" y="24"/>
                    <a:pt x="20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5" name="Freeform 36"/>
            <p:cNvSpPr/>
            <p:nvPr/>
          </p:nvSpPr>
          <p:spPr bwMode="auto">
            <a:xfrm>
              <a:off x="3371851" y="3846513"/>
              <a:ext cx="30163" cy="38100"/>
            </a:xfrm>
            <a:custGeom>
              <a:avLst/>
              <a:gdLst>
                <a:gd name="T0" fmla="*/ 1 w 8"/>
                <a:gd name="T1" fmla="*/ 3 h 10"/>
                <a:gd name="T2" fmla="*/ 7 w 8"/>
                <a:gd name="T3" fmla="*/ 9 h 10"/>
                <a:gd name="T4" fmla="*/ 5 w 8"/>
                <a:gd name="T5" fmla="*/ 1 h 10"/>
                <a:gd name="T6" fmla="*/ 1 w 8"/>
                <a:gd name="T7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0">
                  <a:moveTo>
                    <a:pt x="1" y="3"/>
                  </a:moveTo>
                  <a:cubicBezTo>
                    <a:pt x="0" y="5"/>
                    <a:pt x="7" y="10"/>
                    <a:pt x="7" y="9"/>
                  </a:cubicBezTo>
                  <a:cubicBezTo>
                    <a:pt x="8" y="8"/>
                    <a:pt x="6" y="2"/>
                    <a:pt x="5" y="1"/>
                  </a:cubicBezTo>
                  <a:cubicBezTo>
                    <a:pt x="4" y="0"/>
                    <a:pt x="2" y="1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6" name="Freeform 37"/>
            <p:cNvSpPr/>
            <p:nvPr/>
          </p:nvSpPr>
          <p:spPr bwMode="auto">
            <a:xfrm>
              <a:off x="3044826" y="4083050"/>
              <a:ext cx="68263" cy="161925"/>
            </a:xfrm>
            <a:custGeom>
              <a:avLst/>
              <a:gdLst>
                <a:gd name="T0" fmla="*/ 2 w 18"/>
                <a:gd name="T1" fmla="*/ 39 h 43"/>
                <a:gd name="T2" fmla="*/ 8 w 18"/>
                <a:gd name="T3" fmla="*/ 43 h 43"/>
                <a:gd name="T4" fmla="*/ 14 w 18"/>
                <a:gd name="T5" fmla="*/ 34 h 43"/>
                <a:gd name="T6" fmla="*/ 15 w 18"/>
                <a:gd name="T7" fmla="*/ 27 h 43"/>
                <a:gd name="T8" fmla="*/ 16 w 18"/>
                <a:gd name="T9" fmla="*/ 23 h 43"/>
                <a:gd name="T10" fmla="*/ 18 w 18"/>
                <a:gd name="T11" fmla="*/ 18 h 43"/>
                <a:gd name="T12" fmla="*/ 15 w 18"/>
                <a:gd name="T13" fmla="*/ 2 h 43"/>
                <a:gd name="T14" fmla="*/ 12 w 18"/>
                <a:gd name="T15" fmla="*/ 5 h 43"/>
                <a:gd name="T16" fmla="*/ 4 w 18"/>
                <a:gd name="T17" fmla="*/ 13 h 43"/>
                <a:gd name="T18" fmla="*/ 2 w 18"/>
                <a:gd name="T19" fmla="*/ 22 h 43"/>
                <a:gd name="T20" fmla="*/ 1 w 18"/>
                <a:gd name="T21" fmla="*/ 28 h 43"/>
                <a:gd name="T22" fmla="*/ 2 w 18"/>
                <a:gd name="T23" fmla="*/ 3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" h="43">
                  <a:moveTo>
                    <a:pt x="2" y="39"/>
                  </a:moveTo>
                  <a:cubicBezTo>
                    <a:pt x="3" y="41"/>
                    <a:pt x="7" y="43"/>
                    <a:pt x="8" y="43"/>
                  </a:cubicBezTo>
                  <a:cubicBezTo>
                    <a:pt x="10" y="42"/>
                    <a:pt x="13" y="36"/>
                    <a:pt x="14" y="34"/>
                  </a:cubicBezTo>
                  <a:cubicBezTo>
                    <a:pt x="14" y="32"/>
                    <a:pt x="15" y="28"/>
                    <a:pt x="15" y="27"/>
                  </a:cubicBezTo>
                  <a:cubicBezTo>
                    <a:pt x="15" y="26"/>
                    <a:pt x="15" y="24"/>
                    <a:pt x="16" y="23"/>
                  </a:cubicBezTo>
                  <a:cubicBezTo>
                    <a:pt x="16" y="23"/>
                    <a:pt x="17" y="21"/>
                    <a:pt x="18" y="18"/>
                  </a:cubicBezTo>
                  <a:cubicBezTo>
                    <a:pt x="18" y="16"/>
                    <a:pt x="15" y="4"/>
                    <a:pt x="15" y="2"/>
                  </a:cubicBezTo>
                  <a:cubicBezTo>
                    <a:pt x="15" y="0"/>
                    <a:pt x="12" y="3"/>
                    <a:pt x="12" y="5"/>
                  </a:cubicBezTo>
                  <a:cubicBezTo>
                    <a:pt x="11" y="7"/>
                    <a:pt x="5" y="11"/>
                    <a:pt x="4" y="13"/>
                  </a:cubicBezTo>
                  <a:cubicBezTo>
                    <a:pt x="3" y="15"/>
                    <a:pt x="1" y="21"/>
                    <a:pt x="2" y="22"/>
                  </a:cubicBezTo>
                  <a:cubicBezTo>
                    <a:pt x="2" y="23"/>
                    <a:pt x="1" y="27"/>
                    <a:pt x="1" y="28"/>
                  </a:cubicBezTo>
                  <a:cubicBezTo>
                    <a:pt x="0" y="29"/>
                    <a:pt x="2" y="37"/>
                    <a:pt x="2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7" name="Freeform 38"/>
            <p:cNvSpPr/>
            <p:nvPr/>
          </p:nvSpPr>
          <p:spPr bwMode="auto">
            <a:xfrm>
              <a:off x="2263776" y="4519613"/>
              <a:ext cx="17463" cy="14288"/>
            </a:xfrm>
            <a:custGeom>
              <a:avLst/>
              <a:gdLst>
                <a:gd name="T0" fmla="*/ 0 w 5"/>
                <a:gd name="T1" fmla="*/ 4 h 4"/>
                <a:gd name="T2" fmla="*/ 4 w 5"/>
                <a:gd name="T3" fmla="*/ 4 h 4"/>
                <a:gd name="T4" fmla="*/ 0 w 5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4">
                  <a:moveTo>
                    <a:pt x="0" y="4"/>
                  </a:moveTo>
                  <a:cubicBezTo>
                    <a:pt x="2" y="4"/>
                    <a:pt x="3" y="4"/>
                    <a:pt x="4" y="4"/>
                  </a:cubicBezTo>
                  <a:cubicBezTo>
                    <a:pt x="5" y="0"/>
                    <a:pt x="0" y="1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8" name="Freeform 39"/>
            <p:cNvSpPr/>
            <p:nvPr/>
          </p:nvSpPr>
          <p:spPr bwMode="auto">
            <a:xfrm>
              <a:off x="2206626" y="2827338"/>
              <a:ext cx="455613" cy="414338"/>
            </a:xfrm>
            <a:custGeom>
              <a:avLst/>
              <a:gdLst>
                <a:gd name="T0" fmla="*/ 120 w 121"/>
                <a:gd name="T1" fmla="*/ 13 h 110"/>
                <a:gd name="T2" fmla="*/ 113 w 121"/>
                <a:gd name="T3" fmla="*/ 12 h 110"/>
                <a:gd name="T4" fmla="*/ 104 w 121"/>
                <a:gd name="T5" fmla="*/ 11 h 110"/>
                <a:gd name="T6" fmla="*/ 106 w 121"/>
                <a:gd name="T7" fmla="*/ 6 h 110"/>
                <a:gd name="T8" fmla="*/ 104 w 121"/>
                <a:gd name="T9" fmla="*/ 2 h 110"/>
                <a:gd name="T10" fmla="*/ 93 w 121"/>
                <a:gd name="T11" fmla="*/ 1 h 110"/>
                <a:gd name="T12" fmla="*/ 87 w 121"/>
                <a:gd name="T13" fmla="*/ 0 h 110"/>
                <a:gd name="T14" fmla="*/ 74 w 121"/>
                <a:gd name="T15" fmla="*/ 2 h 110"/>
                <a:gd name="T16" fmla="*/ 59 w 121"/>
                <a:gd name="T17" fmla="*/ 3 h 110"/>
                <a:gd name="T18" fmla="*/ 55 w 121"/>
                <a:gd name="T19" fmla="*/ 9 h 110"/>
                <a:gd name="T20" fmla="*/ 43 w 121"/>
                <a:gd name="T21" fmla="*/ 10 h 110"/>
                <a:gd name="T22" fmla="*/ 21 w 121"/>
                <a:gd name="T23" fmla="*/ 16 h 110"/>
                <a:gd name="T24" fmla="*/ 15 w 121"/>
                <a:gd name="T25" fmla="*/ 24 h 110"/>
                <a:gd name="T26" fmla="*/ 10 w 121"/>
                <a:gd name="T27" fmla="*/ 28 h 110"/>
                <a:gd name="T28" fmla="*/ 2 w 121"/>
                <a:gd name="T29" fmla="*/ 31 h 110"/>
                <a:gd name="T30" fmla="*/ 3 w 121"/>
                <a:gd name="T31" fmla="*/ 34 h 110"/>
                <a:gd name="T32" fmla="*/ 7 w 121"/>
                <a:gd name="T33" fmla="*/ 34 h 110"/>
                <a:gd name="T34" fmla="*/ 14 w 121"/>
                <a:gd name="T35" fmla="*/ 35 h 110"/>
                <a:gd name="T36" fmla="*/ 8 w 121"/>
                <a:gd name="T37" fmla="*/ 37 h 110"/>
                <a:gd name="T38" fmla="*/ 8 w 121"/>
                <a:gd name="T39" fmla="*/ 42 h 110"/>
                <a:gd name="T40" fmla="*/ 15 w 121"/>
                <a:gd name="T41" fmla="*/ 43 h 110"/>
                <a:gd name="T42" fmla="*/ 24 w 121"/>
                <a:gd name="T43" fmla="*/ 44 h 110"/>
                <a:gd name="T44" fmla="*/ 29 w 121"/>
                <a:gd name="T45" fmla="*/ 52 h 110"/>
                <a:gd name="T46" fmla="*/ 29 w 121"/>
                <a:gd name="T47" fmla="*/ 59 h 110"/>
                <a:gd name="T48" fmla="*/ 35 w 121"/>
                <a:gd name="T49" fmla="*/ 62 h 110"/>
                <a:gd name="T50" fmla="*/ 33 w 121"/>
                <a:gd name="T51" fmla="*/ 64 h 110"/>
                <a:gd name="T52" fmla="*/ 35 w 121"/>
                <a:gd name="T53" fmla="*/ 70 h 110"/>
                <a:gd name="T54" fmla="*/ 34 w 121"/>
                <a:gd name="T55" fmla="*/ 75 h 110"/>
                <a:gd name="T56" fmla="*/ 33 w 121"/>
                <a:gd name="T57" fmla="*/ 80 h 110"/>
                <a:gd name="T58" fmla="*/ 37 w 121"/>
                <a:gd name="T59" fmla="*/ 97 h 110"/>
                <a:gd name="T60" fmla="*/ 42 w 121"/>
                <a:gd name="T61" fmla="*/ 107 h 110"/>
                <a:gd name="T62" fmla="*/ 48 w 121"/>
                <a:gd name="T63" fmla="*/ 109 h 110"/>
                <a:gd name="T64" fmla="*/ 52 w 121"/>
                <a:gd name="T65" fmla="*/ 107 h 110"/>
                <a:gd name="T66" fmla="*/ 56 w 121"/>
                <a:gd name="T67" fmla="*/ 101 h 110"/>
                <a:gd name="T68" fmla="*/ 60 w 121"/>
                <a:gd name="T69" fmla="*/ 87 h 110"/>
                <a:gd name="T70" fmla="*/ 67 w 121"/>
                <a:gd name="T71" fmla="*/ 86 h 110"/>
                <a:gd name="T72" fmla="*/ 72 w 121"/>
                <a:gd name="T73" fmla="*/ 82 h 110"/>
                <a:gd name="T74" fmla="*/ 82 w 121"/>
                <a:gd name="T75" fmla="*/ 77 h 110"/>
                <a:gd name="T76" fmla="*/ 89 w 121"/>
                <a:gd name="T77" fmla="*/ 68 h 110"/>
                <a:gd name="T78" fmla="*/ 86 w 121"/>
                <a:gd name="T79" fmla="*/ 66 h 110"/>
                <a:gd name="T80" fmla="*/ 86 w 121"/>
                <a:gd name="T81" fmla="*/ 63 h 110"/>
                <a:gd name="T82" fmla="*/ 94 w 121"/>
                <a:gd name="T83" fmla="*/ 65 h 110"/>
                <a:gd name="T84" fmla="*/ 99 w 121"/>
                <a:gd name="T85" fmla="*/ 62 h 110"/>
                <a:gd name="T86" fmla="*/ 99 w 121"/>
                <a:gd name="T87" fmla="*/ 61 h 110"/>
                <a:gd name="T88" fmla="*/ 99 w 121"/>
                <a:gd name="T89" fmla="*/ 57 h 110"/>
                <a:gd name="T90" fmla="*/ 104 w 121"/>
                <a:gd name="T91" fmla="*/ 47 h 110"/>
                <a:gd name="T92" fmla="*/ 107 w 121"/>
                <a:gd name="T93" fmla="*/ 37 h 110"/>
                <a:gd name="T94" fmla="*/ 107 w 121"/>
                <a:gd name="T95" fmla="*/ 32 h 110"/>
                <a:gd name="T96" fmla="*/ 107 w 121"/>
                <a:gd name="T97" fmla="*/ 30 h 110"/>
                <a:gd name="T98" fmla="*/ 109 w 121"/>
                <a:gd name="T99" fmla="*/ 24 h 110"/>
                <a:gd name="T100" fmla="*/ 113 w 121"/>
                <a:gd name="T101" fmla="*/ 21 h 110"/>
                <a:gd name="T102" fmla="*/ 119 w 121"/>
                <a:gd name="T103" fmla="*/ 17 h 110"/>
                <a:gd name="T104" fmla="*/ 120 w 121"/>
                <a:gd name="T105" fmla="*/ 13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1" h="110">
                  <a:moveTo>
                    <a:pt x="120" y="13"/>
                  </a:moveTo>
                  <a:cubicBezTo>
                    <a:pt x="118" y="14"/>
                    <a:pt x="114" y="13"/>
                    <a:pt x="113" y="12"/>
                  </a:cubicBezTo>
                  <a:cubicBezTo>
                    <a:pt x="112" y="11"/>
                    <a:pt x="106" y="10"/>
                    <a:pt x="104" y="11"/>
                  </a:cubicBezTo>
                  <a:cubicBezTo>
                    <a:pt x="102" y="12"/>
                    <a:pt x="104" y="7"/>
                    <a:pt x="106" y="6"/>
                  </a:cubicBezTo>
                  <a:cubicBezTo>
                    <a:pt x="109" y="6"/>
                    <a:pt x="106" y="2"/>
                    <a:pt x="104" y="2"/>
                  </a:cubicBezTo>
                  <a:cubicBezTo>
                    <a:pt x="101" y="2"/>
                    <a:pt x="94" y="1"/>
                    <a:pt x="93" y="1"/>
                  </a:cubicBezTo>
                  <a:cubicBezTo>
                    <a:pt x="91" y="2"/>
                    <a:pt x="88" y="0"/>
                    <a:pt x="87" y="0"/>
                  </a:cubicBezTo>
                  <a:cubicBezTo>
                    <a:pt x="86" y="0"/>
                    <a:pt x="78" y="2"/>
                    <a:pt x="74" y="2"/>
                  </a:cubicBezTo>
                  <a:cubicBezTo>
                    <a:pt x="70" y="2"/>
                    <a:pt x="61" y="2"/>
                    <a:pt x="59" y="3"/>
                  </a:cubicBezTo>
                  <a:cubicBezTo>
                    <a:pt x="57" y="4"/>
                    <a:pt x="55" y="8"/>
                    <a:pt x="55" y="9"/>
                  </a:cubicBezTo>
                  <a:cubicBezTo>
                    <a:pt x="56" y="10"/>
                    <a:pt x="46" y="10"/>
                    <a:pt x="43" y="10"/>
                  </a:cubicBezTo>
                  <a:cubicBezTo>
                    <a:pt x="41" y="10"/>
                    <a:pt x="25" y="14"/>
                    <a:pt x="21" y="16"/>
                  </a:cubicBezTo>
                  <a:cubicBezTo>
                    <a:pt x="17" y="18"/>
                    <a:pt x="13" y="24"/>
                    <a:pt x="15" y="24"/>
                  </a:cubicBezTo>
                  <a:cubicBezTo>
                    <a:pt x="16" y="24"/>
                    <a:pt x="12" y="28"/>
                    <a:pt x="10" y="28"/>
                  </a:cubicBezTo>
                  <a:cubicBezTo>
                    <a:pt x="8" y="29"/>
                    <a:pt x="3" y="29"/>
                    <a:pt x="2" y="31"/>
                  </a:cubicBezTo>
                  <a:cubicBezTo>
                    <a:pt x="0" y="32"/>
                    <a:pt x="3" y="33"/>
                    <a:pt x="3" y="34"/>
                  </a:cubicBezTo>
                  <a:cubicBezTo>
                    <a:pt x="4" y="34"/>
                    <a:pt x="5" y="33"/>
                    <a:pt x="7" y="34"/>
                  </a:cubicBezTo>
                  <a:cubicBezTo>
                    <a:pt x="8" y="34"/>
                    <a:pt x="13" y="35"/>
                    <a:pt x="14" y="35"/>
                  </a:cubicBezTo>
                  <a:cubicBezTo>
                    <a:pt x="15" y="36"/>
                    <a:pt x="10" y="37"/>
                    <a:pt x="8" y="37"/>
                  </a:cubicBezTo>
                  <a:cubicBezTo>
                    <a:pt x="5" y="37"/>
                    <a:pt x="6" y="42"/>
                    <a:pt x="8" y="42"/>
                  </a:cubicBezTo>
                  <a:cubicBezTo>
                    <a:pt x="10" y="43"/>
                    <a:pt x="15" y="44"/>
                    <a:pt x="15" y="43"/>
                  </a:cubicBezTo>
                  <a:cubicBezTo>
                    <a:pt x="16" y="42"/>
                    <a:pt x="21" y="44"/>
                    <a:pt x="24" y="44"/>
                  </a:cubicBezTo>
                  <a:cubicBezTo>
                    <a:pt x="26" y="44"/>
                    <a:pt x="28" y="51"/>
                    <a:pt x="29" y="52"/>
                  </a:cubicBezTo>
                  <a:cubicBezTo>
                    <a:pt x="30" y="53"/>
                    <a:pt x="30" y="58"/>
                    <a:pt x="29" y="59"/>
                  </a:cubicBezTo>
                  <a:cubicBezTo>
                    <a:pt x="29" y="61"/>
                    <a:pt x="34" y="63"/>
                    <a:pt x="35" y="62"/>
                  </a:cubicBezTo>
                  <a:cubicBezTo>
                    <a:pt x="35" y="61"/>
                    <a:pt x="35" y="64"/>
                    <a:pt x="33" y="64"/>
                  </a:cubicBezTo>
                  <a:cubicBezTo>
                    <a:pt x="32" y="64"/>
                    <a:pt x="33" y="69"/>
                    <a:pt x="35" y="70"/>
                  </a:cubicBezTo>
                  <a:cubicBezTo>
                    <a:pt x="37" y="71"/>
                    <a:pt x="36" y="74"/>
                    <a:pt x="34" y="75"/>
                  </a:cubicBezTo>
                  <a:cubicBezTo>
                    <a:pt x="33" y="76"/>
                    <a:pt x="34" y="79"/>
                    <a:pt x="33" y="80"/>
                  </a:cubicBezTo>
                  <a:cubicBezTo>
                    <a:pt x="31" y="81"/>
                    <a:pt x="37" y="92"/>
                    <a:pt x="37" y="97"/>
                  </a:cubicBezTo>
                  <a:cubicBezTo>
                    <a:pt x="37" y="102"/>
                    <a:pt x="40" y="107"/>
                    <a:pt x="42" y="107"/>
                  </a:cubicBezTo>
                  <a:cubicBezTo>
                    <a:pt x="43" y="107"/>
                    <a:pt x="47" y="108"/>
                    <a:pt x="48" y="109"/>
                  </a:cubicBezTo>
                  <a:cubicBezTo>
                    <a:pt x="49" y="110"/>
                    <a:pt x="51" y="108"/>
                    <a:pt x="52" y="107"/>
                  </a:cubicBezTo>
                  <a:cubicBezTo>
                    <a:pt x="52" y="106"/>
                    <a:pt x="54" y="104"/>
                    <a:pt x="56" y="101"/>
                  </a:cubicBezTo>
                  <a:cubicBezTo>
                    <a:pt x="57" y="99"/>
                    <a:pt x="60" y="89"/>
                    <a:pt x="60" y="87"/>
                  </a:cubicBezTo>
                  <a:cubicBezTo>
                    <a:pt x="61" y="86"/>
                    <a:pt x="66" y="87"/>
                    <a:pt x="67" y="86"/>
                  </a:cubicBezTo>
                  <a:cubicBezTo>
                    <a:pt x="68" y="86"/>
                    <a:pt x="71" y="83"/>
                    <a:pt x="72" y="82"/>
                  </a:cubicBezTo>
                  <a:cubicBezTo>
                    <a:pt x="73" y="82"/>
                    <a:pt x="80" y="79"/>
                    <a:pt x="82" y="77"/>
                  </a:cubicBezTo>
                  <a:cubicBezTo>
                    <a:pt x="84" y="76"/>
                    <a:pt x="88" y="70"/>
                    <a:pt x="89" y="68"/>
                  </a:cubicBezTo>
                  <a:cubicBezTo>
                    <a:pt x="91" y="67"/>
                    <a:pt x="88" y="67"/>
                    <a:pt x="86" y="66"/>
                  </a:cubicBezTo>
                  <a:cubicBezTo>
                    <a:pt x="84" y="65"/>
                    <a:pt x="85" y="63"/>
                    <a:pt x="86" y="63"/>
                  </a:cubicBezTo>
                  <a:cubicBezTo>
                    <a:pt x="86" y="62"/>
                    <a:pt x="92" y="64"/>
                    <a:pt x="94" y="65"/>
                  </a:cubicBezTo>
                  <a:cubicBezTo>
                    <a:pt x="96" y="65"/>
                    <a:pt x="100" y="63"/>
                    <a:pt x="99" y="62"/>
                  </a:cubicBezTo>
                  <a:cubicBezTo>
                    <a:pt x="97" y="61"/>
                    <a:pt x="98" y="61"/>
                    <a:pt x="99" y="61"/>
                  </a:cubicBezTo>
                  <a:cubicBezTo>
                    <a:pt x="99" y="61"/>
                    <a:pt x="100" y="57"/>
                    <a:pt x="99" y="57"/>
                  </a:cubicBezTo>
                  <a:cubicBezTo>
                    <a:pt x="98" y="56"/>
                    <a:pt x="105" y="51"/>
                    <a:pt x="104" y="47"/>
                  </a:cubicBezTo>
                  <a:cubicBezTo>
                    <a:pt x="103" y="42"/>
                    <a:pt x="106" y="37"/>
                    <a:pt x="107" y="37"/>
                  </a:cubicBezTo>
                  <a:cubicBezTo>
                    <a:pt x="109" y="37"/>
                    <a:pt x="109" y="32"/>
                    <a:pt x="107" y="32"/>
                  </a:cubicBezTo>
                  <a:cubicBezTo>
                    <a:pt x="104" y="31"/>
                    <a:pt x="106" y="31"/>
                    <a:pt x="107" y="30"/>
                  </a:cubicBezTo>
                  <a:cubicBezTo>
                    <a:pt x="108" y="29"/>
                    <a:pt x="109" y="25"/>
                    <a:pt x="109" y="24"/>
                  </a:cubicBezTo>
                  <a:cubicBezTo>
                    <a:pt x="108" y="23"/>
                    <a:pt x="112" y="22"/>
                    <a:pt x="113" y="21"/>
                  </a:cubicBezTo>
                  <a:cubicBezTo>
                    <a:pt x="113" y="20"/>
                    <a:pt x="117" y="18"/>
                    <a:pt x="119" y="17"/>
                  </a:cubicBezTo>
                  <a:cubicBezTo>
                    <a:pt x="120" y="17"/>
                    <a:pt x="121" y="13"/>
                    <a:pt x="120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9" name="Freeform 40"/>
            <p:cNvSpPr/>
            <p:nvPr/>
          </p:nvSpPr>
          <p:spPr bwMode="auto">
            <a:xfrm>
              <a:off x="2740026" y="2887663"/>
              <a:ext cx="120650" cy="104775"/>
            </a:xfrm>
            <a:custGeom>
              <a:avLst/>
              <a:gdLst>
                <a:gd name="T0" fmla="*/ 15 w 32"/>
                <a:gd name="T1" fmla="*/ 1 h 28"/>
                <a:gd name="T2" fmla="*/ 9 w 32"/>
                <a:gd name="T3" fmla="*/ 4 h 28"/>
                <a:gd name="T4" fmla="*/ 3 w 32"/>
                <a:gd name="T5" fmla="*/ 4 h 28"/>
                <a:gd name="T6" fmla="*/ 1 w 32"/>
                <a:gd name="T7" fmla="*/ 10 h 28"/>
                <a:gd name="T8" fmla="*/ 3 w 32"/>
                <a:gd name="T9" fmla="*/ 16 h 28"/>
                <a:gd name="T10" fmla="*/ 10 w 32"/>
                <a:gd name="T11" fmla="*/ 15 h 28"/>
                <a:gd name="T12" fmla="*/ 9 w 32"/>
                <a:gd name="T13" fmla="*/ 20 h 28"/>
                <a:gd name="T14" fmla="*/ 11 w 32"/>
                <a:gd name="T15" fmla="*/ 24 h 28"/>
                <a:gd name="T16" fmla="*/ 16 w 32"/>
                <a:gd name="T17" fmla="*/ 28 h 28"/>
                <a:gd name="T18" fmla="*/ 21 w 32"/>
                <a:gd name="T19" fmla="*/ 20 h 28"/>
                <a:gd name="T20" fmla="*/ 29 w 32"/>
                <a:gd name="T21" fmla="*/ 20 h 28"/>
                <a:gd name="T22" fmla="*/ 29 w 32"/>
                <a:gd name="T23" fmla="*/ 11 h 28"/>
                <a:gd name="T24" fmla="*/ 23 w 32"/>
                <a:gd name="T25" fmla="*/ 9 h 28"/>
                <a:gd name="T26" fmla="*/ 19 w 32"/>
                <a:gd name="T27" fmla="*/ 7 h 28"/>
                <a:gd name="T28" fmla="*/ 15 w 32"/>
                <a:gd name="T29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" h="28">
                  <a:moveTo>
                    <a:pt x="15" y="1"/>
                  </a:moveTo>
                  <a:cubicBezTo>
                    <a:pt x="13" y="0"/>
                    <a:pt x="9" y="3"/>
                    <a:pt x="9" y="4"/>
                  </a:cubicBezTo>
                  <a:cubicBezTo>
                    <a:pt x="10" y="5"/>
                    <a:pt x="6" y="2"/>
                    <a:pt x="3" y="4"/>
                  </a:cubicBezTo>
                  <a:cubicBezTo>
                    <a:pt x="0" y="5"/>
                    <a:pt x="0" y="10"/>
                    <a:pt x="1" y="10"/>
                  </a:cubicBezTo>
                  <a:cubicBezTo>
                    <a:pt x="2" y="11"/>
                    <a:pt x="3" y="15"/>
                    <a:pt x="3" y="16"/>
                  </a:cubicBezTo>
                  <a:cubicBezTo>
                    <a:pt x="3" y="16"/>
                    <a:pt x="8" y="16"/>
                    <a:pt x="10" y="15"/>
                  </a:cubicBezTo>
                  <a:cubicBezTo>
                    <a:pt x="11" y="14"/>
                    <a:pt x="11" y="18"/>
                    <a:pt x="9" y="20"/>
                  </a:cubicBezTo>
                  <a:cubicBezTo>
                    <a:pt x="8" y="21"/>
                    <a:pt x="10" y="24"/>
                    <a:pt x="11" y="24"/>
                  </a:cubicBezTo>
                  <a:cubicBezTo>
                    <a:pt x="13" y="24"/>
                    <a:pt x="15" y="28"/>
                    <a:pt x="16" y="28"/>
                  </a:cubicBezTo>
                  <a:cubicBezTo>
                    <a:pt x="18" y="28"/>
                    <a:pt x="20" y="22"/>
                    <a:pt x="21" y="20"/>
                  </a:cubicBezTo>
                  <a:cubicBezTo>
                    <a:pt x="22" y="18"/>
                    <a:pt x="27" y="19"/>
                    <a:pt x="29" y="20"/>
                  </a:cubicBezTo>
                  <a:cubicBezTo>
                    <a:pt x="31" y="21"/>
                    <a:pt x="32" y="12"/>
                    <a:pt x="29" y="11"/>
                  </a:cubicBezTo>
                  <a:cubicBezTo>
                    <a:pt x="27" y="9"/>
                    <a:pt x="24" y="10"/>
                    <a:pt x="23" y="9"/>
                  </a:cubicBezTo>
                  <a:cubicBezTo>
                    <a:pt x="22" y="8"/>
                    <a:pt x="20" y="7"/>
                    <a:pt x="19" y="7"/>
                  </a:cubicBezTo>
                  <a:cubicBezTo>
                    <a:pt x="18" y="7"/>
                    <a:pt x="17" y="2"/>
                    <a:pt x="15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0" name="Freeform 41"/>
            <p:cNvSpPr/>
            <p:nvPr/>
          </p:nvSpPr>
          <p:spPr bwMode="auto">
            <a:xfrm>
              <a:off x="2816226" y="2879725"/>
              <a:ext cx="93663" cy="30163"/>
            </a:xfrm>
            <a:custGeom>
              <a:avLst/>
              <a:gdLst>
                <a:gd name="T0" fmla="*/ 15 w 25"/>
                <a:gd name="T1" fmla="*/ 7 h 8"/>
                <a:gd name="T2" fmla="*/ 24 w 25"/>
                <a:gd name="T3" fmla="*/ 3 h 8"/>
                <a:gd name="T4" fmla="*/ 8 w 25"/>
                <a:gd name="T5" fmla="*/ 0 h 8"/>
                <a:gd name="T6" fmla="*/ 0 w 25"/>
                <a:gd name="T7" fmla="*/ 1 h 8"/>
                <a:gd name="T8" fmla="*/ 15 w 25"/>
                <a:gd name="T9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8">
                  <a:moveTo>
                    <a:pt x="15" y="7"/>
                  </a:moveTo>
                  <a:cubicBezTo>
                    <a:pt x="19" y="8"/>
                    <a:pt x="23" y="4"/>
                    <a:pt x="24" y="3"/>
                  </a:cubicBezTo>
                  <a:cubicBezTo>
                    <a:pt x="25" y="3"/>
                    <a:pt x="13" y="0"/>
                    <a:pt x="8" y="0"/>
                  </a:cubicBezTo>
                  <a:cubicBezTo>
                    <a:pt x="4" y="0"/>
                    <a:pt x="0" y="0"/>
                    <a:pt x="0" y="1"/>
                  </a:cubicBezTo>
                  <a:cubicBezTo>
                    <a:pt x="0" y="2"/>
                    <a:pt x="11" y="7"/>
                    <a:pt x="15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1" name="Freeform 42"/>
            <p:cNvSpPr/>
            <p:nvPr/>
          </p:nvSpPr>
          <p:spPr bwMode="auto">
            <a:xfrm>
              <a:off x="2590801" y="3302000"/>
              <a:ext cx="30163" cy="36513"/>
            </a:xfrm>
            <a:custGeom>
              <a:avLst/>
              <a:gdLst>
                <a:gd name="T0" fmla="*/ 1 w 8"/>
                <a:gd name="T1" fmla="*/ 4 h 10"/>
                <a:gd name="T2" fmla="*/ 0 w 8"/>
                <a:gd name="T3" fmla="*/ 9 h 10"/>
                <a:gd name="T4" fmla="*/ 5 w 8"/>
                <a:gd name="T5" fmla="*/ 10 h 10"/>
                <a:gd name="T6" fmla="*/ 8 w 8"/>
                <a:gd name="T7" fmla="*/ 7 h 10"/>
                <a:gd name="T8" fmla="*/ 5 w 8"/>
                <a:gd name="T9" fmla="*/ 0 h 10"/>
                <a:gd name="T10" fmla="*/ 1 w 8"/>
                <a:gd name="T11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1" y="4"/>
                  </a:moveTo>
                  <a:cubicBezTo>
                    <a:pt x="0" y="3"/>
                    <a:pt x="0" y="7"/>
                    <a:pt x="0" y="9"/>
                  </a:cubicBezTo>
                  <a:cubicBezTo>
                    <a:pt x="0" y="10"/>
                    <a:pt x="4" y="10"/>
                    <a:pt x="5" y="10"/>
                  </a:cubicBezTo>
                  <a:cubicBezTo>
                    <a:pt x="7" y="10"/>
                    <a:pt x="8" y="8"/>
                    <a:pt x="8" y="7"/>
                  </a:cubicBezTo>
                  <a:cubicBezTo>
                    <a:pt x="8" y="6"/>
                    <a:pt x="6" y="0"/>
                    <a:pt x="5" y="0"/>
                  </a:cubicBezTo>
                  <a:cubicBezTo>
                    <a:pt x="4" y="0"/>
                    <a:pt x="2" y="4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2" name="Freeform 43"/>
            <p:cNvSpPr/>
            <p:nvPr/>
          </p:nvSpPr>
          <p:spPr bwMode="auto">
            <a:xfrm>
              <a:off x="2563813" y="3124200"/>
              <a:ext cx="79375" cy="60325"/>
            </a:xfrm>
            <a:custGeom>
              <a:avLst/>
              <a:gdLst>
                <a:gd name="T0" fmla="*/ 20 w 21"/>
                <a:gd name="T1" fmla="*/ 5 h 16"/>
                <a:gd name="T2" fmla="*/ 12 w 21"/>
                <a:gd name="T3" fmla="*/ 3 h 16"/>
                <a:gd name="T4" fmla="*/ 4 w 21"/>
                <a:gd name="T5" fmla="*/ 1 h 16"/>
                <a:gd name="T6" fmla="*/ 1 w 21"/>
                <a:gd name="T7" fmla="*/ 5 h 16"/>
                <a:gd name="T8" fmla="*/ 3 w 21"/>
                <a:gd name="T9" fmla="*/ 6 h 16"/>
                <a:gd name="T10" fmla="*/ 2 w 21"/>
                <a:gd name="T11" fmla="*/ 10 h 16"/>
                <a:gd name="T12" fmla="*/ 7 w 21"/>
                <a:gd name="T13" fmla="*/ 13 h 16"/>
                <a:gd name="T14" fmla="*/ 11 w 21"/>
                <a:gd name="T15" fmla="*/ 15 h 16"/>
                <a:gd name="T16" fmla="*/ 18 w 21"/>
                <a:gd name="T17" fmla="*/ 13 h 16"/>
                <a:gd name="T18" fmla="*/ 20 w 21"/>
                <a:gd name="T19" fmla="*/ 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16">
                  <a:moveTo>
                    <a:pt x="20" y="5"/>
                  </a:moveTo>
                  <a:cubicBezTo>
                    <a:pt x="19" y="3"/>
                    <a:pt x="13" y="3"/>
                    <a:pt x="12" y="3"/>
                  </a:cubicBezTo>
                  <a:cubicBezTo>
                    <a:pt x="10" y="3"/>
                    <a:pt x="5" y="2"/>
                    <a:pt x="4" y="1"/>
                  </a:cubicBezTo>
                  <a:cubicBezTo>
                    <a:pt x="4" y="0"/>
                    <a:pt x="3" y="4"/>
                    <a:pt x="1" y="5"/>
                  </a:cubicBezTo>
                  <a:cubicBezTo>
                    <a:pt x="0" y="6"/>
                    <a:pt x="2" y="7"/>
                    <a:pt x="3" y="6"/>
                  </a:cubicBezTo>
                  <a:cubicBezTo>
                    <a:pt x="3" y="6"/>
                    <a:pt x="3" y="9"/>
                    <a:pt x="2" y="10"/>
                  </a:cubicBezTo>
                  <a:cubicBezTo>
                    <a:pt x="1" y="11"/>
                    <a:pt x="6" y="11"/>
                    <a:pt x="7" y="13"/>
                  </a:cubicBezTo>
                  <a:cubicBezTo>
                    <a:pt x="7" y="15"/>
                    <a:pt x="9" y="16"/>
                    <a:pt x="11" y="15"/>
                  </a:cubicBezTo>
                  <a:cubicBezTo>
                    <a:pt x="13" y="15"/>
                    <a:pt x="17" y="13"/>
                    <a:pt x="18" y="13"/>
                  </a:cubicBezTo>
                  <a:cubicBezTo>
                    <a:pt x="20" y="13"/>
                    <a:pt x="21" y="6"/>
                    <a:pt x="2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3" name="Freeform 44"/>
            <p:cNvSpPr/>
            <p:nvPr/>
          </p:nvSpPr>
          <p:spPr bwMode="auto">
            <a:xfrm>
              <a:off x="3067051" y="2962275"/>
              <a:ext cx="120650" cy="117475"/>
            </a:xfrm>
            <a:custGeom>
              <a:avLst/>
              <a:gdLst>
                <a:gd name="T0" fmla="*/ 19 w 32"/>
                <a:gd name="T1" fmla="*/ 12 h 31"/>
                <a:gd name="T2" fmla="*/ 31 w 32"/>
                <a:gd name="T3" fmla="*/ 4 h 31"/>
                <a:gd name="T4" fmla="*/ 29 w 32"/>
                <a:gd name="T5" fmla="*/ 0 h 31"/>
                <a:gd name="T6" fmla="*/ 27 w 32"/>
                <a:gd name="T7" fmla="*/ 2 h 31"/>
                <a:gd name="T8" fmla="*/ 13 w 32"/>
                <a:gd name="T9" fmla="*/ 6 h 31"/>
                <a:gd name="T10" fmla="*/ 5 w 32"/>
                <a:gd name="T11" fmla="*/ 11 h 31"/>
                <a:gd name="T12" fmla="*/ 1 w 32"/>
                <a:gd name="T13" fmla="*/ 24 h 31"/>
                <a:gd name="T14" fmla="*/ 6 w 32"/>
                <a:gd name="T15" fmla="*/ 30 h 31"/>
                <a:gd name="T16" fmla="*/ 11 w 32"/>
                <a:gd name="T17" fmla="*/ 30 h 31"/>
                <a:gd name="T18" fmla="*/ 9 w 32"/>
                <a:gd name="T19" fmla="*/ 21 h 31"/>
                <a:gd name="T20" fmla="*/ 19 w 32"/>
                <a:gd name="T21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" h="31">
                  <a:moveTo>
                    <a:pt x="19" y="12"/>
                  </a:moveTo>
                  <a:cubicBezTo>
                    <a:pt x="21" y="9"/>
                    <a:pt x="30" y="6"/>
                    <a:pt x="31" y="4"/>
                  </a:cubicBezTo>
                  <a:cubicBezTo>
                    <a:pt x="32" y="2"/>
                    <a:pt x="30" y="0"/>
                    <a:pt x="29" y="0"/>
                  </a:cubicBezTo>
                  <a:cubicBezTo>
                    <a:pt x="28" y="0"/>
                    <a:pt x="27" y="1"/>
                    <a:pt x="27" y="2"/>
                  </a:cubicBezTo>
                  <a:cubicBezTo>
                    <a:pt x="27" y="2"/>
                    <a:pt x="17" y="4"/>
                    <a:pt x="13" y="6"/>
                  </a:cubicBezTo>
                  <a:cubicBezTo>
                    <a:pt x="10" y="7"/>
                    <a:pt x="7" y="10"/>
                    <a:pt x="5" y="11"/>
                  </a:cubicBezTo>
                  <a:cubicBezTo>
                    <a:pt x="4" y="12"/>
                    <a:pt x="2" y="23"/>
                    <a:pt x="1" y="24"/>
                  </a:cubicBezTo>
                  <a:cubicBezTo>
                    <a:pt x="0" y="25"/>
                    <a:pt x="4" y="29"/>
                    <a:pt x="6" y="30"/>
                  </a:cubicBezTo>
                  <a:cubicBezTo>
                    <a:pt x="8" y="31"/>
                    <a:pt x="11" y="31"/>
                    <a:pt x="11" y="30"/>
                  </a:cubicBezTo>
                  <a:cubicBezTo>
                    <a:pt x="12" y="30"/>
                    <a:pt x="10" y="23"/>
                    <a:pt x="9" y="21"/>
                  </a:cubicBezTo>
                  <a:cubicBezTo>
                    <a:pt x="8" y="18"/>
                    <a:pt x="16" y="14"/>
                    <a:pt x="19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4" name="Freeform 45"/>
            <p:cNvSpPr/>
            <p:nvPr/>
          </p:nvSpPr>
          <p:spPr bwMode="auto">
            <a:xfrm>
              <a:off x="3094038" y="2876550"/>
              <a:ext cx="38100" cy="41275"/>
            </a:xfrm>
            <a:custGeom>
              <a:avLst/>
              <a:gdLst>
                <a:gd name="T0" fmla="*/ 1 w 10"/>
                <a:gd name="T1" fmla="*/ 8 h 11"/>
                <a:gd name="T2" fmla="*/ 10 w 10"/>
                <a:gd name="T3" fmla="*/ 7 h 11"/>
                <a:gd name="T4" fmla="*/ 1 w 10"/>
                <a:gd name="T5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11">
                  <a:moveTo>
                    <a:pt x="1" y="8"/>
                  </a:moveTo>
                  <a:cubicBezTo>
                    <a:pt x="4" y="11"/>
                    <a:pt x="6" y="7"/>
                    <a:pt x="10" y="7"/>
                  </a:cubicBezTo>
                  <a:cubicBezTo>
                    <a:pt x="10" y="0"/>
                    <a:pt x="0" y="3"/>
                    <a:pt x="1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5" name="Freeform 46"/>
            <p:cNvSpPr/>
            <p:nvPr/>
          </p:nvSpPr>
          <p:spPr bwMode="auto">
            <a:xfrm>
              <a:off x="3341688" y="2898775"/>
              <a:ext cx="57150" cy="22225"/>
            </a:xfrm>
            <a:custGeom>
              <a:avLst/>
              <a:gdLst>
                <a:gd name="T0" fmla="*/ 0 w 15"/>
                <a:gd name="T1" fmla="*/ 3 h 6"/>
                <a:gd name="T2" fmla="*/ 12 w 15"/>
                <a:gd name="T3" fmla="*/ 5 h 6"/>
                <a:gd name="T4" fmla="*/ 8 w 15"/>
                <a:gd name="T5" fmla="*/ 1 h 6"/>
                <a:gd name="T6" fmla="*/ 0 w 1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6">
                  <a:moveTo>
                    <a:pt x="0" y="3"/>
                  </a:moveTo>
                  <a:cubicBezTo>
                    <a:pt x="0" y="5"/>
                    <a:pt x="9" y="6"/>
                    <a:pt x="12" y="5"/>
                  </a:cubicBezTo>
                  <a:cubicBezTo>
                    <a:pt x="15" y="5"/>
                    <a:pt x="12" y="0"/>
                    <a:pt x="8" y="1"/>
                  </a:cubicBezTo>
                  <a:cubicBezTo>
                    <a:pt x="4" y="1"/>
                    <a:pt x="0" y="2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6" name="Freeform 47"/>
            <p:cNvSpPr/>
            <p:nvPr/>
          </p:nvSpPr>
          <p:spPr bwMode="auto">
            <a:xfrm>
              <a:off x="2055813" y="3162300"/>
              <a:ext cx="53975" cy="33338"/>
            </a:xfrm>
            <a:custGeom>
              <a:avLst/>
              <a:gdLst>
                <a:gd name="T0" fmla="*/ 1 w 14"/>
                <a:gd name="T1" fmla="*/ 3 h 9"/>
                <a:gd name="T2" fmla="*/ 3 w 14"/>
                <a:gd name="T3" fmla="*/ 9 h 9"/>
                <a:gd name="T4" fmla="*/ 10 w 14"/>
                <a:gd name="T5" fmla="*/ 3 h 9"/>
                <a:gd name="T6" fmla="*/ 14 w 14"/>
                <a:gd name="T7" fmla="*/ 5 h 9"/>
                <a:gd name="T8" fmla="*/ 6 w 14"/>
                <a:gd name="T9" fmla="*/ 0 h 9"/>
                <a:gd name="T10" fmla="*/ 1 w 14"/>
                <a:gd name="T11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9">
                  <a:moveTo>
                    <a:pt x="1" y="3"/>
                  </a:moveTo>
                  <a:cubicBezTo>
                    <a:pt x="0" y="4"/>
                    <a:pt x="1" y="9"/>
                    <a:pt x="3" y="9"/>
                  </a:cubicBezTo>
                  <a:cubicBezTo>
                    <a:pt x="5" y="9"/>
                    <a:pt x="8" y="2"/>
                    <a:pt x="10" y="3"/>
                  </a:cubicBezTo>
                  <a:cubicBezTo>
                    <a:pt x="13" y="5"/>
                    <a:pt x="14" y="5"/>
                    <a:pt x="14" y="5"/>
                  </a:cubicBezTo>
                  <a:cubicBezTo>
                    <a:pt x="13" y="4"/>
                    <a:pt x="7" y="1"/>
                    <a:pt x="6" y="0"/>
                  </a:cubicBezTo>
                  <a:cubicBezTo>
                    <a:pt x="5" y="0"/>
                    <a:pt x="2" y="2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7" name="Freeform 48"/>
            <p:cNvSpPr/>
            <p:nvPr/>
          </p:nvSpPr>
          <p:spPr bwMode="auto">
            <a:xfrm>
              <a:off x="2151063" y="3752850"/>
              <a:ext cx="22225" cy="11113"/>
            </a:xfrm>
            <a:custGeom>
              <a:avLst/>
              <a:gdLst>
                <a:gd name="T0" fmla="*/ 0 w 6"/>
                <a:gd name="T1" fmla="*/ 2 h 3"/>
                <a:gd name="T2" fmla="*/ 5 w 6"/>
                <a:gd name="T3" fmla="*/ 2 h 3"/>
                <a:gd name="T4" fmla="*/ 4 w 6"/>
                <a:gd name="T5" fmla="*/ 0 h 3"/>
                <a:gd name="T6" fmla="*/ 0 w 6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3">
                  <a:moveTo>
                    <a:pt x="0" y="2"/>
                  </a:moveTo>
                  <a:cubicBezTo>
                    <a:pt x="0" y="3"/>
                    <a:pt x="4" y="3"/>
                    <a:pt x="5" y="2"/>
                  </a:cubicBezTo>
                  <a:cubicBezTo>
                    <a:pt x="6" y="1"/>
                    <a:pt x="5" y="0"/>
                    <a:pt x="4" y="0"/>
                  </a:cubicBezTo>
                  <a:cubicBezTo>
                    <a:pt x="3" y="0"/>
                    <a:pt x="0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8" name="Freeform 49"/>
            <p:cNvSpPr/>
            <p:nvPr/>
          </p:nvSpPr>
          <p:spPr bwMode="auto">
            <a:xfrm>
              <a:off x="2003426" y="3703638"/>
              <a:ext cx="136525" cy="60325"/>
            </a:xfrm>
            <a:custGeom>
              <a:avLst/>
              <a:gdLst>
                <a:gd name="T0" fmla="*/ 21 w 36"/>
                <a:gd name="T1" fmla="*/ 9 h 16"/>
                <a:gd name="T2" fmla="*/ 23 w 36"/>
                <a:gd name="T3" fmla="*/ 13 h 16"/>
                <a:gd name="T4" fmla="*/ 29 w 36"/>
                <a:gd name="T5" fmla="*/ 16 h 16"/>
                <a:gd name="T6" fmla="*/ 34 w 36"/>
                <a:gd name="T7" fmla="*/ 14 h 16"/>
                <a:gd name="T8" fmla="*/ 30 w 36"/>
                <a:gd name="T9" fmla="*/ 8 h 16"/>
                <a:gd name="T10" fmla="*/ 24 w 36"/>
                <a:gd name="T11" fmla="*/ 5 h 16"/>
                <a:gd name="T12" fmla="*/ 18 w 36"/>
                <a:gd name="T13" fmla="*/ 1 h 16"/>
                <a:gd name="T14" fmla="*/ 7 w 36"/>
                <a:gd name="T15" fmla="*/ 0 h 16"/>
                <a:gd name="T16" fmla="*/ 0 w 36"/>
                <a:gd name="T17" fmla="*/ 3 h 16"/>
                <a:gd name="T18" fmla="*/ 6 w 36"/>
                <a:gd name="T19" fmla="*/ 4 h 16"/>
                <a:gd name="T20" fmla="*/ 15 w 36"/>
                <a:gd name="T21" fmla="*/ 7 h 16"/>
                <a:gd name="T22" fmla="*/ 21 w 36"/>
                <a:gd name="T23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16">
                  <a:moveTo>
                    <a:pt x="21" y="9"/>
                  </a:moveTo>
                  <a:cubicBezTo>
                    <a:pt x="23" y="8"/>
                    <a:pt x="22" y="12"/>
                    <a:pt x="23" y="13"/>
                  </a:cubicBezTo>
                  <a:cubicBezTo>
                    <a:pt x="23" y="14"/>
                    <a:pt x="28" y="15"/>
                    <a:pt x="29" y="16"/>
                  </a:cubicBezTo>
                  <a:cubicBezTo>
                    <a:pt x="30" y="16"/>
                    <a:pt x="32" y="14"/>
                    <a:pt x="34" y="14"/>
                  </a:cubicBezTo>
                  <a:cubicBezTo>
                    <a:pt x="36" y="15"/>
                    <a:pt x="33" y="8"/>
                    <a:pt x="30" y="8"/>
                  </a:cubicBezTo>
                  <a:cubicBezTo>
                    <a:pt x="27" y="8"/>
                    <a:pt x="25" y="5"/>
                    <a:pt x="24" y="5"/>
                  </a:cubicBezTo>
                  <a:cubicBezTo>
                    <a:pt x="23" y="4"/>
                    <a:pt x="19" y="2"/>
                    <a:pt x="18" y="1"/>
                  </a:cubicBezTo>
                  <a:cubicBezTo>
                    <a:pt x="17" y="1"/>
                    <a:pt x="9" y="0"/>
                    <a:pt x="7" y="0"/>
                  </a:cubicBezTo>
                  <a:cubicBezTo>
                    <a:pt x="4" y="0"/>
                    <a:pt x="1" y="3"/>
                    <a:pt x="0" y="3"/>
                  </a:cubicBezTo>
                  <a:cubicBezTo>
                    <a:pt x="0" y="4"/>
                    <a:pt x="5" y="5"/>
                    <a:pt x="6" y="4"/>
                  </a:cubicBezTo>
                  <a:cubicBezTo>
                    <a:pt x="7" y="4"/>
                    <a:pt x="14" y="5"/>
                    <a:pt x="15" y="7"/>
                  </a:cubicBezTo>
                  <a:cubicBezTo>
                    <a:pt x="16" y="8"/>
                    <a:pt x="19" y="9"/>
                    <a:pt x="21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9" name="Freeform 50"/>
            <p:cNvSpPr/>
            <p:nvPr/>
          </p:nvSpPr>
          <p:spPr bwMode="auto">
            <a:xfrm>
              <a:off x="2052638" y="3752850"/>
              <a:ext cx="22225" cy="11113"/>
            </a:xfrm>
            <a:custGeom>
              <a:avLst/>
              <a:gdLst>
                <a:gd name="T0" fmla="*/ 0 w 6"/>
                <a:gd name="T1" fmla="*/ 2 h 3"/>
                <a:gd name="T2" fmla="*/ 5 w 6"/>
                <a:gd name="T3" fmla="*/ 3 h 3"/>
                <a:gd name="T4" fmla="*/ 5 w 6"/>
                <a:gd name="T5" fmla="*/ 1 h 3"/>
                <a:gd name="T6" fmla="*/ 0 w 6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3">
                  <a:moveTo>
                    <a:pt x="0" y="2"/>
                  </a:moveTo>
                  <a:cubicBezTo>
                    <a:pt x="0" y="3"/>
                    <a:pt x="4" y="3"/>
                    <a:pt x="5" y="3"/>
                  </a:cubicBezTo>
                  <a:cubicBezTo>
                    <a:pt x="6" y="3"/>
                    <a:pt x="6" y="2"/>
                    <a:pt x="5" y="1"/>
                  </a:cubicBezTo>
                  <a:cubicBezTo>
                    <a:pt x="4" y="0"/>
                    <a:pt x="0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0" name="Freeform 51"/>
            <p:cNvSpPr/>
            <p:nvPr/>
          </p:nvSpPr>
          <p:spPr bwMode="auto">
            <a:xfrm>
              <a:off x="2052638" y="3681413"/>
              <a:ext cx="15875" cy="14288"/>
            </a:xfrm>
            <a:custGeom>
              <a:avLst/>
              <a:gdLst>
                <a:gd name="T0" fmla="*/ 2 w 4"/>
                <a:gd name="T1" fmla="*/ 0 h 4"/>
                <a:gd name="T2" fmla="*/ 0 w 4"/>
                <a:gd name="T3" fmla="*/ 2 h 4"/>
                <a:gd name="T4" fmla="*/ 2 w 4"/>
                <a:gd name="T5" fmla="*/ 4 h 4"/>
                <a:gd name="T6" fmla="*/ 2 w 4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" y="4"/>
                    <a:pt x="4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1" name="Freeform 52"/>
            <p:cNvSpPr/>
            <p:nvPr/>
          </p:nvSpPr>
          <p:spPr bwMode="auto">
            <a:xfrm>
              <a:off x="2082801" y="3676650"/>
              <a:ext cx="11113" cy="19050"/>
            </a:xfrm>
            <a:custGeom>
              <a:avLst/>
              <a:gdLst>
                <a:gd name="T0" fmla="*/ 3 w 3"/>
                <a:gd name="T1" fmla="*/ 2 h 5"/>
                <a:gd name="T2" fmla="*/ 0 w 3"/>
                <a:gd name="T3" fmla="*/ 0 h 5"/>
                <a:gd name="T4" fmla="*/ 0 w 3"/>
                <a:gd name="T5" fmla="*/ 3 h 5"/>
                <a:gd name="T6" fmla="*/ 3 w 3"/>
                <a:gd name="T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5">
                  <a:moveTo>
                    <a:pt x="3" y="2"/>
                  </a:moveTo>
                  <a:cubicBezTo>
                    <a:pt x="3" y="1"/>
                    <a:pt x="1" y="0"/>
                    <a:pt x="0" y="0"/>
                  </a:cubicBezTo>
                  <a:cubicBezTo>
                    <a:pt x="0" y="0"/>
                    <a:pt x="0" y="2"/>
                    <a:pt x="0" y="3"/>
                  </a:cubicBezTo>
                  <a:cubicBezTo>
                    <a:pt x="0" y="5"/>
                    <a:pt x="3" y="3"/>
                    <a:pt x="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2" name="Freeform 53"/>
            <p:cNvSpPr/>
            <p:nvPr/>
          </p:nvSpPr>
          <p:spPr bwMode="auto">
            <a:xfrm>
              <a:off x="2097088" y="3695700"/>
              <a:ext cx="26988" cy="26988"/>
            </a:xfrm>
            <a:custGeom>
              <a:avLst/>
              <a:gdLst>
                <a:gd name="T0" fmla="*/ 5 w 7"/>
                <a:gd name="T1" fmla="*/ 6 h 7"/>
                <a:gd name="T2" fmla="*/ 6 w 7"/>
                <a:gd name="T3" fmla="*/ 4 h 7"/>
                <a:gd name="T4" fmla="*/ 2 w 7"/>
                <a:gd name="T5" fmla="*/ 0 h 7"/>
                <a:gd name="T6" fmla="*/ 0 w 7"/>
                <a:gd name="T7" fmla="*/ 3 h 7"/>
                <a:gd name="T8" fmla="*/ 2 w 7"/>
                <a:gd name="T9" fmla="*/ 5 h 7"/>
                <a:gd name="T10" fmla="*/ 5 w 7"/>
                <a:gd name="T11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7">
                  <a:moveTo>
                    <a:pt x="5" y="6"/>
                  </a:moveTo>
                  <a:cubicBezTo>
                    <a:pt x="7" y="6"/>
                    <a:pt x="7" y="4"/>
                    <a:pt x="6" y="4"/>
                  </a:cubicBezTo>
                  <a:cubicBezTo>
                    <a:pt x="5" y="4"/>
                    <a:pt x="3" y="1"/>
                    <a:pt x="2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2" y="4"/>
                    <a:pt x="4" y="7"/>
                    <a:pt x="5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3" name="Freeform 54"/>
            <p:cNvSpPr/>
            <p:nvPr/>
          </p:nvSpPr>
          <p:spPr bwMode="auto">
            <a:xfrm>
              <a:off x="3822701" y="3959225"/>
              <a:ext cx="46038" cy="33338"/>
            </a:xfrm>
            <a:custGeom>
              <a:avLst/>
              <a:gdLst>
                <a:gd name="T0" fmla="*/ 9 w 12"/>
                <a:gd name="T1" fmla="*/ 2 h 9"/>
                <a:gd name="T2" fmla="*/ 4 w 12"/>
                <a:gd name="T3" fmla="*/ 2 h 9"/>
                <a:gd name="T4" fmla="*/ 1 w 12"/>
                <a:gd name="T5" fmla="*/ 4 h 9"/>
                <a:gd name="T6" fmla="*/ 2 w 12"/>
                <a:gd name="T7" fmla="*/ 6 h 9"/>
                <a:gd name="T8" fmla="*/ 10 w 12"/>
                <a:gd name="T9" fmla="*/ 9 h 9"/>
                <a:gd name="T10" fmla="*/ 12 w 12"/>
                <a:gd name="T11" fmla="*/ 0 h 9"/>
                <a:gd name="T12" fmla="*/ 9 w 12"/>
                <a:gd name="T13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9">
                  <a:moveTo>
                    <a:pt x="9" y="2"/>
                  </a:moveTo>
                  <a:cubicBezTo>
                    <a:pt x="8" y="2"/>
                    <a:pt x="4" y="2"/>
                    <a:pt x="4" y="2"/>
                  </a:cubicBezTo>
                  <a:cubicBezTo>
                    <a:pt x="3" y="1"/>
                    <a:pt x="2" y="3"/>
                    <a:pt x="1" y="4"/>
                  </a:cubicBezTo>
                  <a:cubicBezTo>
                    <a:pt x="0" y="4"/>
                    <a:pt x="1" y="6"/>
                    <a:pt x="2" y="6"/>
                  </a:cubicBezTo>
                  <a:cubicBezTo>
                    <a:pt x="3" y="5"/>
                    <a:pt x="7" y="7"/>
                    <a:pt x="10" y="9"/>
                  </a:cubicBezTo>
                  <a:cubicBezTo>
                    <a:pt x="11" y="6"/>
                    <a:pt x="12" y="3"/>
                    <a:pt x="12" y="0"/>
                  </a:cubicBezTo>
                  <a:cubicBezTo>
                    <a:pt x="11" y="0"/>
                    <a:pt x="10" y="1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4" name="Freeform 55"/>
            <p:cNvSpPr/>
            <p:nvPr/>
          </p:nvSpPr>
          <p:spPr bwMode="auto">
            <a:xfrm>
              <a:off x="1747838" y="3016250"/>
              <a:ext cx="688975" cy="1581150"/>
            </a:xfrm>
            <a:custGeom>
              <a:avLst/>
              <a:gdLst>
                <a:gd name="T0" fmla="*/ 99 w 183"/>
                <a:gd name="T1" fmla="*/ 310 h 421"/>
                <a:gd name="T2" fmla="*/ 99 w 183"/>
                <a:gd name="T3" fmla="*/ 336 h 421"/>
                <a:gd name="T4" fmla="*/ 98 w 183"/>
                <a:gd name="T5" fmla="*/ 372 h 421"/>
                <a:gd name="T6" fmla="*/ 98 w 183"/>
                <a:gd name="T7" fmla="*/ 398 h 421"/>
                <a:gd name="T8" fmla="*/ 106 w 183"/>
                <a:gd name="T9" fmla="*/ 418 h 421"/>
                <a:gd name="T10" fmla="*/ 118 w 183"/>
                <a:gd name="T11" fmla="*/ 417 h 421"/>
                <a:gd name="T12" fmla="*/ 120 w 183"/>
                <a:gd name="T13" fmla="*/ 398 h 421"/>
                <a:gd name="T14" fmla="*/ 125 w 183"/>
                <a:gd name="T15" fmla="*/ 371 h 421"/>
                <a:gd name="T16" fmla="*/ 140 w 183"/>
                <a:gd name="T17" fmla="*/ 352 h 421"/>
                <a:gd name="T18" fmla="*/ 151 w 183"/>
                <a:gd name="T19" fmla="*/ 337 h 421"/>
                <a:gd name="T20" fmla="*/ 166 w 183"/>
                <a:gd name="T21" fmla="*/ 318 h 421"/>
                <a:gd name="T22" fmla="*/ 174 w 183"/>
                <a:gd name="T23" fmla="*/ 291 h 421"/>
                <a:gd name="T24" fmla="*/ 183 w 183"/>
                <a:gd name="T25" fmla="*/ 273 h 421"/>
                <a:gd name="T26" fmla="*/ 178 w 183"/>
                <a:gd name="T27" fmla="*/ 260 h 421"/>
                <a:gd name="T28" fmla="*/ 155 w 183"/>
                <a:gd name="T29" fmla="*/ 251 h 421"/>
                <a:gd name="T30" fmla="*/ 129 w 183"/>
                <a:gd name="T31" fmla="*/ 228 h 421"/>
                <a:gd name="T32" fmla="*/ 106 w 183"/>
                <a:gd name="T33" fmla="*/ 214 h 421"/>
                <a:gd name="T34" fmla="*/ 91 w 183"/>
                <a:gd name="T35" fmla="*/ 213 h 421"/>
                <a:gd name="T36" fmla="*/ 73 w 183"/>
                <a:gd name="T37" fmla="*/ 221 h 421"/>
                <a:gd name="T38" fmla="*/ 61 w 183"/>
                <a:gd name="T39" fmla="*/ 192 h 421"/>
                <a:gd name="T40" fmla="*/ 37 w 183"/>
                <a:gd name="T41" fmla="*/ 183 h 421"/>
                <a:gd name="T42" fmla="*/ 61 w 183"/>
                <a:gd name="T43" fmla="*/ 165 h 421"/>
                <a:gd name="T44" fmla="*/ 80 w 183"/>
                <a:gd name="T45" fmla="*/ 169 h 421"/>
                <a:gd name="T46" fmla="*/ 91 w 183"/>
                <a:gd name="T47" fmla="*/ 144 h 421"/>
                <a:gd name="T48" fmla="*/ 104 w 183"/>
                <a:gd name="T49" fmla="*/ 126 h 421"/>
                <a:gd name="T50" fmla="*/ 119 w 183"/>
                <a:gd name="T51" fmla="*/ 116 h 421"/>
                <a:gd name="T52" fmla="*/ 125 w 183"/>
                <a:gd name="T53" fmla="*/ 101 h 421"/>
                <a:gd name="T54" fmla="*/ 135 w 183"/>
                <a:gd name="T55" fmla="*/ 102 h 421"/>
                <a:gd name="T56" fmla="*/ 144 w 183"/>
                <a:gd name="T57" fmla="*/ 109 h 421"/>
                <a:gd name="T58" fmla="*/ 141 w 183"/>
                <a:gd name="T59" fmla="*/ 86 h 421"/>
                <a:gd name="T60" fmla="*/ 132 w 183"/>
                <a:gd name="T61" fmla="*/ 70 h 421"/>
                <a:gd name="T62" fmla="*/ 119 w 183"/>
                <a:gd name="T63" fmla="*/ 62 h 421"/>
                <a:gd name="T64" fmla="*/ 104 w 183"/>
                <a:gd name="T65" fmla="*/ 49 h 421"/>
                <a:gd name="T66" fmla="*/ 93 w 183"/>
                <a:gd name="T67" fmla="*/ 73 h 421"/>
                <a:gd name="T68" fmla="*/ 86 w 183"/>
                <a:gd name="T69" fmla="*/ 80 h 421"/>
                <a:gd name="T70" fmla="*/ 71 w 183"/>
                <a:gd name="T71" fmla="*/ 69 h 421"/>
                <a:gd name="T72" fmla="*/ 71 w 183"/>
                <a:gd name="T73" fmla="*/ 52 h 421"/>
                <a:gd name="T74" fmla="*/ 92 w 183"/>
                <a:gd name="T75" fmla="*/ 34 h 421"/>
                <a:gd name="T76" fmla="*/ 99 w 183"/>
                <a:gd name="T77" fmla="*/ 19 h 421"/>
                <a:gd name="T78" fmla="*/ 113 w 183"/>
                <a:gd name="T79" fmla="*/ 28 h 421"/>
                <a:gd name="T80" fmla="*/ 122 w 183"/>
                <a:gd name="T81" fmla="*/ 50 h 421"/>
                <a:gd name="T82" fmla="*/ 131 w 183"/>
                <a:gd name="T83" fmla="*/ 38 h 421"/>
                <a:gd name="T84" fmla="*/ 134 w 183"/>
                <a:gd name="T85" fmla="*/ 28 h 421"/>
                <a:gd name="T86" fmla="*/ 126 w 183"/>
                <a:gd name="T87" fmla="*/ 13 h 421"/>
                <a:gd name="T88" fmla="*/ 105 w 183"/>
                <a:gd name="T89" fmla="*/ 6 h 421"/>
                <a:gd name="T90" fmla="*/ 84 w 183"/>
                <a:gd name="T91" fmla="*/ 11 h 421"/>
                <a:gd name="T92" fmla="*/ 84 w 183"/>
                <a:gd name="T93" fmla="*/ 23 h 421"/>
                <a:gd name="T94" fmla="*/ 70 w 183"/>
                <a:gd name="T95" fmla="*/ 16 h 421"/>
                <a:gd name="T96" fmla="*/ 64 w 183"/>
                <a:gd name="T97" fmla="*/ 22 h 421"/>
                <a:gd name="T98" fmla="*/ 53 w 183"/>
                <a:gd name="T99" fmla="*/ 37 h 421"/>
                <a:gd name="T100" fmla="*/ 40 w 183"/>
                <a:gd name="T101" fmla="*/ 55 h 421"/>
                <a:gd name="T102" fmla="*/ 31 w 183"/>
                <a:gd name="T103" fmla="*/ 72 h 421"/>
                <a:gd name="T104" fmla="*/ 22 w 183"/>
                <a:gd name="T105" fmla="*/ 91 h 421"/>
                <a:gd name="T106" fmla="*/ 14 w 183"/>
                <a:gd name="T107" fmla="*/ 110 h 421"/>
                <a:gd name="T108" fmla="*/ 5 w 183"/>
                <a:gd name="T109" fmla="*/ 141 h 421"/>
                <a:gd name="T110" fmla="*/ 3 w 183"/>
                <a:gd name="T111" fmla="*/ 176 h 421"/>
                <a:gd name="T112" fmla="*/ 11 w 183"/>
                <a:gd name="T113" fmla="*/ 173 h 421"/>
                <a:gd name="T114" fmla="*/ 38 w 183"/>
                <a:gd name="T115" fmla="*/ 204 h 421"/>
                <a:gd name="T116" fmla="*/ 61 w 183"/>
                <a:gd name="T117" fmla="*/ 218 h 421"/>
                <a:gd name="T118" fmla="*/ 77 w 183"/>
                <a:gd name="T119" fmla="*/ 227 h 421"/>
                <a:gd name="T120" fmla="*/ 77 w 183"/>
                <a:gd name="T121" fmla="*/ 248 h 421"/>
                <a:gd name="T122" fmla="*/ 79 w 183"/>
                <a:gd name="T123" fmla="*/ 271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83" h="421">
                  <a:moveTo>
                    <a:pt x="85" y="289"/>
                  </a:moveTo>
                  <a:cubicBezTo>
                    <a:pt x="85" y="290"/>
                    <a:pt x="90" y="295"/>
                    <a:pt x="92" y="297"/>
                  </a:cubicBezTo>
                  <a:cubicBezTo>
                    <a:pt x="94" y="299"/>
                    <a:pt x="98" y="307"/>
                    <a:pt x="99" y="310"/>
                  </a:cubicBezTo>
                  <a:cubicBezTo>
                    <a:pt x="100" y="313"/>
                    <a:pt x="99" y="318"/>
                    <a:pt x="99" y="319"/>
                  </a:cubicBezTo>
                  <a:cubicBezTo>
                    <a:pt x="99" y="320"/>
                    <a:pt x="100" y="322"/>
                    <a:pt x="100" y="323"/>
                  </a:cubicBezTo>
                  <a:cubicBezTo>
                    <a:pt x="100" y="324"/>
                    <a:pt x="98" y="333"/>
                    <a:pt x="99" y="336"/>
                  </a:cubicBezTo>
                  <a:cubicBezTo>
                    <a:pt x="100" y="339"/>
                    <a:pt x="95" y="350"/>
                    <a:pt x="95" y="355"/>
                  </a:cubicBezTo>
                  <a:cubicBezTo>
                    <a:pt x="95" y="360"/>
                    <a:pt x="98" y="367"/>
                    <a:pt x="99" y="367"/>
                  </a:cubicBezTo>
                  <a:cubicBezTo>
                    <a:pt x="100" y="366"/>
                    <a:pt x="100" y="371"/>
                    <a:pt x="98" y="372"/>
                  </a:cubicBezTo>
                  <a:cubicBezTo>
                    <a:pt x="97" y="373"/>
                    <a:pt x="95" y="377"/>
                    <a:pt x="96" y="377"/>
                  </a:cubicBezTo>
                  <a:cubicBezTo>
                    <a:pt x="97" y="377"/>
                    <a:pt x="96" y="381"/>
                    <a:pt x="96" y="383"/>
                  </a:cubicBezTo>
                  <a:cubicBezTo>
                    <a:pt x="96" y="385"/>
                    <a:pt x="98" y="395"/>
                    <a:pt x="98" y="398"/>
                  </a:cubicBezTo>
                  <a:cubicBezTo>
                    <a:pt x="98" y="401"/>
                    <a:pt x="102" y="407"/>
                    <a:pt x="103" y="410"/>
                  </a:cubicBezTo>
                  <a:cubicBezTo>
                    <a:pt x="104" y="412"/>
                    <a:pt x="105" y="416"/>
                    <a:pt x="105" y="417"/>
                  </a:cubicBezTo>
                  <a:cubicBezTo>
                    <a:pt x="105" y="417"/>
                    <a:pt x="106" y="418"/>
                    <a:pt x="106" y="418"/>
                  </a:cubicBezTo>
                  <a:cubicBezTo>
                    <a:pt x="106" y="418"/>
                    <a:pt x="109" y="419"/>
                    <a:pt x="110" y="420"/>
                  </a:cubicBezTo>
                  <a:cubicBezTo>
                    <a:pt x="111" y="421"/>
                    <a:pt x="117" y="420"/>
                    <a:pt x="119" y="420"/>
                  </a:cubicBezTo>
                  <a:cubicBezTo>
                    <a:pt x="121" y="419"/>
                    <a:pt x="119" y="418"/>
                    <a:pt x="118" y="417"/>
                  </a:cubicBezTo>
                  <a:cubicBezTo>
                    <a:pt x="117" y="416"/>
                    <a:pt x="116" y="411"/>
                    <a:pt x="115" y="410"/>
                  </a:cubicBezTo>
                  <a:cubicBezTo>
                    <a:pt x="114" y="410"/>
                    <a:pt x="114" y="404"/>
                    <a:pt x="115" y="402"/>
                  </a:cubicBezTo>
                  <a:cubicBezTo>
                    <a:pt x="116" y="401"/>
                    <a:pt x="119" y="399"/>
                    <a:pt x="120" y="398"/>
                  </a:cubicBezTo>
                  <a:cubicBezTo>
                    <a:pt x="120" y="396"/>
                    <a:pt x="120" y="391"/>
                    <a:pt x="119" y="390"/>
                  </a:cubicBezTo>
                  <a:cubicBezTo>
                    <a:pt x="118" y="390"/>
                    <a:pt x="119" y="383"/>
                    <a:pt x="119" y="380"/>
                  </a:cubicBezTo>
                  <a:cubicBezTo>
                    <a:pt x="118" y="377"/>
                    <a:pt x="124" y="374"/>
                    <a:pt x="125" y="371"/>
                  </a:cubicBezTo>
                  <a:cubicBezTo>
                    <a:pt x="125" y="369"/>
                    <a:pt x="132" y="366"/>
                    <a:pt x="133" y="365"/>
                  </a:cubicBezTo>
                  <a:cubicBezTo>
                    <a:pt x="135" y="363"/>
                    <a:pt x="136" y="356"/>
                    <a:pt x="136" y="355"/>
                  </a:cubicBezTo>
                  <a:cubicBezTo>
                    <a:pt x="135" y="353"/>
                    <a:pt x="138" y="352"/>
                    <a:pt x="140" y="352"/>
                  </a:cubicBezTo>
                  <a:cubicBezTo>
                    <a:pt x="141" y="352"/>
                    <a:pt x="143" y="351"/>
                    <a:pt x="143" y="351"/>
                  </a:cubicBezTo>
                  <a:cubicBezTo>
                    <a:pt x="144" y="351"/>
                    <a:pt x="146" y="347"/>
                    <a:pt x="146" y="347"/>
                  </a:cubicBezTo>
                  <a:cubicBezTo>
                    <a:pt x="147" y="346"/>
                    <a:pt x="149" y="338"/>
                    <a:pt x="151" y="337"/>
                  </a:cubicBezTo>
                  <a:cubicBezTo>
                    <a:pt x="153" y="336"/>
                    <a:pt x="154" y="331"/>
                    <a:pt x="154" y="330"/>
                  </a:cubicBezTo>
                  <a:cubicBezTo>
                    <a:pt x="154" y="328"/>
                    <a:pt x="157" y="324"/>
                    <a:pt x="158" y="323"/>
                  </a:cubicBezTo>
                  <a:cubicBezTo>
                    <a:pt x="158" y="322"/>
                    <a:pt x="165" y="319"/>
                    <a:pt x="166" y="318"/>
                  </a:cubicBezTo>
                  <a:cubicBezTo>
                    <a:pt x="167" y="318"/>
                    <a:pt x="169" y="308"/>
                    <a:pt x="169" y="304"/>
                  </a:cubicBezTo>
                  <a:cubicBezTo>
                    <a:pt x="170" y="300"/>
                    <a:pt x="172" y="295"/>
                    <a:pt x="172" y="294"/>
                  </a:cubicBezTo>
                  <a:cubicBezTo>
                    <a:pt x="172" y="293"/>
                    <a:pt x="174" y="292"/>
                    <a:pt x="174" y="291"/>
                  </a:cubicBezTo>
                  <a:cubicBezTo>
                    <a:pt x="175" y="291"/>
                    <a:pt x="176" y="286"/>
                    <a:pt x="177" y="285"/>
                  </a:cubicBezTo>
                  <a:cubicBezTo>
                    <a:pt x="178" y="284"/>
                    <a:pt x="182" y="280"/>
                    <a:pt x="182" y="279"/>
                  </a:cubicBezTo>
                  <a:cubicBezTo>
                    <a:pt x="182" y="278"/>
                    <a:pt x="182" y="275"/>
                    <a:pt x="183" y="273"/>
                  </a:cubicBezTo>
                  <a:cubicBezTo>
                    <a:pt x="183" y="273"/>
                    <a:pt x="183" y="273"/>
                    <a:pt x="183" y="270"/>
                  </a:cubicBezTo>
                  <a:cubicBezTo>
                    <a:pt x="183" y="266"/>
                    <a:pt x="183" y="266"/>
                    <a:pt x="183" y="266"/>
                  </a:cubicBezTo>
                  <a:cubicBezTo>
                    <a:pt x="182" y="263"/>
                    <a:pt x="178" y="260"/>
                    <a:pt x="178" y="260"/>
                  </a:cubicBezTo>
                  <a:cubicBezTo>
                    <a:pt x="177" y="261"/>
                    <a:pt x="173" y="258"/>
                    <a:pt x="171" y="257"/>
                  </a:cubicBezTo>
                  <a:cubicBezTo>
                    <a:pt x="169" y="256"/>
                    <a:pt x="164" y="255"/>
                    <a:pt x="162" y="255"/>
                  </a:cubicBezTo>
                  <a:cubicBezTo>
                    <a:pt x="161" y="255"/>
                    <a:pt x="157" y="252"/>
                    <a:pt x="155" y="251"/>
                  </a:cubicBezTo>
                  <a:cubicBezTo>
                    <a:pt x="153" y="251"/>
                    <a:pt x="148" y="250"/>
                    <a:pt x="147" y="249"/>
                  </a:cubicBezTo>
                  <a:cubicBezTo>
                    <a:pt x="146" y="248"/>
                    <a:pt x="145" y="241"/>
                    <a:pt x="141" y="239"/>
                  </a:cubicBezTo>
                  <a:cubicBezTo>
                    <a:pt x="137" y="236"/>
                    <a:pt x="129" y="230"/>
                    <a:pt x="129" y="228"/>
                  </a:cubicBezTo>
                  <a:cubicBezTo>
                    <a:pt x="128" y="226"/>
                    <a:pt x="120" y="222"/>
                    <a:pt x="118" y="220"/>
                  </a:cubicBezTo>
                  <a:cubicBezTo>
                    <a:pt x="115" y="219"/>
                    <a:pt x="112" y="219"/>
                    <a:pt x="111" y="219"/>
                  </a:cubicBezTo>
                  <a:cubicBezTo>
                    <a:pt x="111" y="220"/>
                    <a:pt x="108" y="215"/>
                    <a:pt x="106" y="214"/>
                  </a:cubicBezTo>
                  <a:cubicBezTo>
                    <a:pt x="105" y="213"/>
                    <a:pt x="100" y="212"/>
                    <a:pt x="100" y="213"/>
                  </a:cubicBezTo>
                  <a:cubicBezTo>
                    <a:pt x="100" y="214"/>
                    <a:pt x="96" y="213"/>
                    <a:pt x="96" y="212"/>
                  </a:cubicBezTo>
                  <a:cubicBezTo>
                    <a:pt x="95" y="211"/>
                    <a:pt x="93" y="213"/>
                    <a:pt x="91" y="213"/>
                  </a:cubicBezTo>
                  <a:cubicBezTo>
                    <a:pt x="90" y="213"/>
                    <a:pt x="86" y="219"/>
                    <a:pt x="85" y="221"/>
                  </a:cubicBezTo>
                  <a:cubicBezTo>
                    <a:pt x="83" y="222"/>
                    <a:pt x="81" y="220"/>
                    <a:pt x="80" y="219"/>
                  </a:cubicBezTo>
                  <a:cubicBezTo>
                    <a:pt x="78" y="219"/>
                    <a:pt x="74" y="220"/>
                    <a:pt x="73" y="221"/>
                  </a:cubicBezTo>
                  <a:cubicBezTo>
                    <a:pt x="72" y="222"/>
                    <a:pt x="69" y="214"/>
                    <a:pt x="69" y="211"/>
                  </a:cubicBezTo>
                  <a:cubicBezTo>
                    <a:pt x="70" y="208"/>
                    <a:pt x="66" y="201"/>
                    <a:pt x="64" y="201"/>
                  </a:cubicBezTo>
                  <a:cubicBezTo>
                    <a:pt x="61" y="201"/>
                    <a:pt x="60" y="194"/>
                    <a:pt x="61" y="192"/>
                  </a:cubicBezTo>
                  <a:cubicBezTo>
                    <a:pt x="61" y="189"/>
                    <a:pt x="56" y="188"/>
                    <a:pt x="54" y="187"/>
                  </a:cubicBezTo>
                  <a:cubicBezTo>
                    <a:pt x="53" y="187"/>
                    <a:pt x="49" y="191"/>
                    <a:pt x="49" y="193"/>
                  </a:cubicBezTo>
                  <a:cubicBezTo>
                    <a:pt x="48" y="194"/>
                    <a:pt x="36" y="190"/>
                    <a:pt x="37" y="183"/>
                  </a:cubicBezTo>
                  <a:cubicBezTo>
                    <a:pt x="39" y="175"/>
                    <a:pt x="45" y="167"/>
                    <a:pt x="46" y="166"/>
                  </a:cubicBezTo>
                  <a:cubicBezTo>
                    <a:pt x="47" y="165"/>
                    <a:pt x="56" y="165"/>
                    <a:pt x="57" y="166"/>
                  </a:cubicBezTo>
                  <a:cubicBezTo>
                    <a:pt x="59" y="167"/>
                    <a:pt x="61" y="166"/>
                    <a:pt x="61" y="165"/>
                  </a:cubicBezTo>
                  <a:cubicBezTo>
                    <a:pt x="61" y="165"/>
                    <a:pt x="68" y="166"/>
                    <a:pt x="70" y="166"/>
                  </a:cubicBezTo>
                  <a:cubicBezTo>
                    <a:pt x="72" y="167"/>
                    <a:pt x="75" y="175"/>
                    <a:pt x="77" y="176"/>
                  </a:cubicBezTo>
                  <a:cubicBezTo>
                    <a:pt x="79" y="177"/>
                    <a:pt x="80" y="171"/>
                    <a:pt x="80" y="169"/>
                  </a:cubicBezTo>
                  <a:cubicBezTo>
                    <a:pt x="80" y="168"/>
                    <a:pt x="79" y="164"/>
                    <a:pt x="78" y="163"/>
                  </a:cubicBezTo>
                  <a:cubicBezTo>
                    <a:pt x="78" y="162"/>
                    <a:pt x="82" y="153"/>
                    <a:pt x="85" y="151"/>
                  </a:cubicBezTo>
                  <a:cubicBezTo>
                    <a:pt x="88" y="150"/>
                    <a:pt x="91" y="145"/>
                    <a:pt x="91" y="144"/>
                  </a:cubicBezTo>
                  <a:cubicBezTo>
                    <a:pt x="91" y="143"/>
                    <a:pt x="93" y="142"/>
                    <a:pt x="94" y="142"/>
                  </a:cubicBezTo>
                  <a:cubicBezTo>
                    <a:pt x="95" y="141"/>
                    <a:pt x="94" y="134"/>
                    <a:pt x="95" y="132"/>
                  </a:cubicBezTo>
                  <a:cubicBezTo>
                    <a:pt x="96" y="131"/>
                    <a:pt x="102" y="127"/>
                    <a:pt x="104" y="126"/>
                  </a:cubicBezTo>
                  <a:cubicBezTo>
                    <a:pt x="106" y="126"/>
                    <a:pt x="107" y="121"/>
                    <a:pt x="107" y="120"/>
                  </a:cubicBezTo>
                  <a:cubicBezTo>
                    <a:pt x="106" y="119"/>
                    <a:pt x="111" y="115"/>
                    <a:pt x="114" y="114"/>
                  </a:cubicBezTo>
                  <a:cubicBezTo>
                    <a:pt x="117" y="113"/>
                    <a:pt x="119" y="115"/>
                    <a:pt x="119" y="116"/>
                  </a:cubicBezTo>
                  <a:cubicBezTo>
                    <a:pt x="119" y="116"/>
                    <a:pt x="123" y="114"/>
                    <a:pt x="125" y="112"/>
                  </a:cubicBezTo>
                  <a:cubicBezTo>
                    <a:pt x="127" y="111"/>
                    <a:pt x="125" y="108"/>
                    <a:pt x="124" y="107"/>
                  </a:cubicBezTo>
                  <a:cubicBezTo>
                    <a:pt x="122" y="106"/>
                    <a:pt x="123" y="102"/>
                    <a:pt x="125" y="101"/>
                  </a:cubicBezTo>
                  <a:cubicBezTo>
                    <a:pt x="126" y="101"/>
                    <a:pt x="127" y="97"/>
                    <a:pt x="127" y="97"/>
                  </a:cubicBezTo>
                  <a:cubicBezTo>
                    <a:pt x="127" y="96"/>
                    <a:pt x="133" y="97"/>
                    <a:pt x="136" y="95"/>
                  </a:cubicBezTo>
                  <a:cubicBezTo>
                    <a:pt x="138" y="93"/>
                    <a:pt x="136" y="100"/>
                    <a:pt x="135" y="102"/>
                  </a:cubicBezTo>
                  <a:cubicBezTo>
                    <a:pt x="133" y="105"/>
                    <a:pt x="136" y="107"/>
                    <a:pt x="137" y="107"/>
                  </a:cubicBezTo>
                  <a:cubicBezTo>
                    <a:pt x="138" y="106"/>
                    <a:pt x="140" y="108"/>
                    <a:pt x="140" y="109"/>
                  </a:cubicBezTo>
                  <a:cubicBezTo>
                    <a:pt x="140" y="110"/>
                    <a:pt x="143" y="108"/>
                    <a:pt x="144" y="109"/>
                  </a:cubicBezTo>
                  <a:cubicBezTo>
                    <a:pt x="146" y="110"/>
                    <a:pt x="147" y="107"/>
                    <a:pt x="147" y="105"/>
                  </a:cubicBezTo>
                  <a:cubicBezTo>
                    <a:pt x="147" y="104"/>
                    <a:pt x="143" y="101"/>
                    <a:pt x="142" y="99"/>
                  </a:cubicBezTo>
                  <a:cubicBezTo>
                    <a:pt x="142" y="98"/>
                    <a:pt x="141" y="88"/>
                    <a:pt x="141" y="86"/>
                  </a:cubicBezTo>
                  <a:cubicBezTo>
                    <a:pt x="141" y="84"/>
                    <a:pt x="139" y="81"/>
                    <a:pt x="138" y="81"/>
                  </a:cubicBezTo>
                  <a:cubicBezTo>
                    <a:pt x="137" y="82"/>
                    <a:pt x="135" y="76"/>
                    <a:pt x="134" y="75"/>
                  </a:cubicBezTo>
                  <a:cubicBezTo>
                    <a:pt x="132" y="74"/>
                    <a:pt x="132" y="71"/>
                    <a:pt x="132" y="70"/>
                  </a:cubicBezTo>
                  <a:cubicBezTo>
                    <a:pt x="132" y="69"/>
                    <a:pt x="127" y="64"/>
                    <a:pt x="126" y="62"/>
                  </a:cubicBezTo>
                  <a:cubicBezTo>
                    <a:pt x="125" y="60"/>
                    <a:pt x="124" y="60"/>
                    <a:pt x="124" y="61"/>
                  </a:cubicBezTo>
                  <a:cubicBezTo>
                    <a:pt x="123" y="62"/>
                    <a:pt x="120" y="62"/>
                    <a:pt x="119" y="62"/>
                  </a:cubicBezTo>
                  <a:cubicBezTo>
                    <a:pt x="117" y="62"/>
                    <a:pt x="116" y="57"/>
                    <a:pt x="116" y="55"/>
                  </a:cubicBezTo>
                  <a:cubicBezTo>
                    <a:pt x="116" y="53"/>
                    <a:pt x="110" y="53"/>
                    <a:pt x="109" y="51"/>
                  </a:cubicBezTo>
                  <a:cubicBezTo>
                    <a:pt x="108" y="49"/>
                    <a:pt x="104" y="50"/>
                    <a:pt x="104" y="49"/>
                  </a:cubicBezTo>
                  <a:cubicBezTo>
                    <a:pt x="103" y="48"/>
                    <a:pt x="99" y="47"/>
                    <a:pt x="99" y="47"/>
                  </a:cubicBezTo>
                  <a:cubicBezTo>
                    <a:pt x="98" y="48"/>
                    <a:pt x="98" y="62"/>
                    <a:pt x="98" y="66"/>
                  </a:cubicBezTo>
                  <a:cubicBezTo>
                    <a:pt x="97" y="70"/>
                    <a:pt x="94" y="73"/>
                    <a:pt x="93" y="73"/>
                  </a:cubicBezTo>
                  <a:cubicBezTo>
                    <a:pt x="91" y="73"/>
                    <a:pt x="92" y="76"/>
                    <a:pt x="93" y="75"/>
                  </a:cubicBezTo>
                  <a:cubicBezTo>
                    <a:pt x="94" y="75"/>
                    <a:pt x="91" y="79"/>
                    <a:pt x="90" y="82"/>
                  </a:cubicBezTo>
                  <a:cubicBezTo>
                    <a:pt x="90" y="85"/>
                    <a:pt x="87" y="82"/>
                    <a:pt x="86" y="80"/>
                  </a:cubicBezTo>
                  <a:cubicBezTo>
                    <a:pt x="86" y="77"/>
                    <a:pt x="83" y="73"/>
                    <a:pt x="82" y="74"/>
                  </a:cubicBezTo>
                  <a:cubicBezTo>
                    <a:pt x="82" y="75"/>
                    <a:pt x="80" y="73"/>
                    <a:pt x="79" y="74"/>
                  </a:cubicBezTo>
                  <a:cubicBezTo>
                    <a:pt x="78" y="74"/>
                    <a:pt x="73" y="71"/>
                    <a:pt x="71" y="69"/>
                  </a:cubicBezTo>
                  <a:cubicBezTo>
                    <a:pt x="68" y="68"/>
                    <a:pt x="67" y="62"/>
                    <a:pt x="66" y="61"/>
                  </a:cubicBezTo>
                  <a:cubicBezTo>
                    <a:pt x="65" y="60"/>
                    <a:pt x="66" y="60"/>
                    <a:pt x="66" y="59"/>
                  </a:cubicBezTo>
                  <a:cubicBezTo>
                    <a:pt x="66" y="57"/>
                    <a:pt x="70" y="54"/>
                    <a:pt x="71" y="52"/>
                  </a:cubicBezTo>
                  <a:cubicBezTo>
                    <a:pt x="72" y="50"/>
                    <a:pt x="77" y="44"/>
                    <a:pt x="79" y="43"/>
                  </a:cubicBezTo>
                  <a:cubicBezTo>
                    <a:pt x="81" y="42"/>
                    <a:pt x="82" y="38"/>
                    <a:pt x="82" y="38"/>
                  </a:cubicBezTo>
                  <a:cubicBezTo>
                    <a:pt x="82" y="37"/>
                    <a:pt x="90" y="34"/>
                    <a:pt x="92" y="34"/>
                  </a:cubicBezTo>
                  <a:cubicBezTo>
                    <a:pt x="95" y="33"/>
                    <a:pt x="97" y="26"/>
                    <a:pt x="97" y="25"/>
                  </a:cubicBezTo>
                  <a:cubicBezTo>
                    <a:pt x="97" y="23"/>
                    <a:pt x="95" y="19"/>
                    <a:pt x="94" y="19"/>
                  </a:cubicBezTo>
                  <a:cubicBezTo>
                    <a:pt x="93" y="19"/>
                    <a:pt x="98" y="18"/>
                    <a:pt x="99" y="19"/>
                  </a:cubicBezTo>
                  <a:cubicBezTo>
                    <a:pt x="100" y="20"/>
                    <a:pt x="105" y="18"/>
                    <a:pt x="106" y="19"/>
                  </a:cubicBezTo>
                  <a:cubicBezTo>
                    <a:pt x="108" y="20"/>
                    <a:pt x="111" y="22"/>
                    <a:pt x="114" y="23"/>
                  </a:cubicBezTo>
                  <a:cubicBezTo>
                    <a:pt x="114" y="23"/>
                    <a:pt x="114" y="23"/>
                    <a:pt x="113" y="28"/>
                  </a:cubicBezTo>
                  <a:cubicBezTo>
                    <a:pt x="112" y="36"/>
                    <a:pt x="112" y="36"/>
                    <a:pt x="112" y="36"/>
                  </a:cubicBezTo>
                  <a:cubicBezTo>
                    <a:pt x="106" y="38"/>
                    <a:pt x="104" y="43"/>
                    <a:pt x="106" y="43"/>
                  </a:cubicBezTo>
                  <a:cubicBezTo>
                    <a:pt x="108" y="43"/>
                    <a:pt x="119" y="47"/>
                    <a:pt x="122" y="50"/>
                  </a:cubicBezTo>
                  <a:cubicBezTo>
                    <a:pt x="125" y="52"/>
                    <a:pt x="126" y="47"/>
                    <a:pt x="127" y="45"/>
                  </a:cubicBezTo>
                  <a:cubicBezTo>
                    <a:pt x="128" y="43"/>
                    <a:pt x="127" y="38"/>
                    <a:pt x="127" y="37"/>
                  </a:cubicBezTo>
                  <a:cubicBezTo>
                    <a:pt x="126" y="36"/>
                    <a:pt x="130" y="36"/>
                    <a:pt x="131" y="38"/>
                  </a:cubicBezTo>
                  <a:cubicBezTo>
                    <a:pt x="132" y="39"/>
                    <a:pt x="134" y="36"/>
                    <a:pt x="135" y="36"/>
                  </a:cubicBezTo>
                  <a:cubicBezTo>
                    <a:pt x="135" y="36"/>
                    <a:pt x="136" y="31"/>
                    <a:pt x="136" y="30"/>
                  </a:cubicBezTo>
                  <a:cubicBezTo>
                    <a:pt x="137" y="30"/>
                    <a:pt x="134" y="29"/>
                    <a:pt x="134" y="28"/>
                  </a:cubicBezTo>
                  <a:cubicBezTo>
                    <a:pt x="134" y="27"/>
                    <a:pt x="130" y="24"/>
                    <a:pt x="128" y="24"/>
                  </a:cubicBezTo>
                  <a:cubicBezTo>
                    <a:pt x="126" y="23"/>
                    <a:pt x="126" y="20"/>
                    <a:pt x="127" y="19"/>
                  </a:cubicBezTo>
                  <a:cubicBezTo>
                    <a:pt x="128" y="19"/>
                    <a:pt x="126" y="15"/>
                    <a:pt x="126" y="13"/>
                  </a:cubicBezTo>
                  <a:cubicBezTo>
                    <a:pt x="125" y="12"/>
                    <a:pt x="120" y="11"/>
                    <a:pt x="118" y="11"/>
                  </a:cubicBezTo>
                  <a:cubicBezTo>
                    <a:pt x="117" y="11"/>
                    <a:pt x="115" y="7"/>
                    <a:pt x="114" y="6"/>
                  </a:cubicBezTo>
                  <a:cubicBezTo>
                    <a:pt x="113" y="6"/>
                    <a:pt x="107" y="5"/>
                    <a:pt x="105" y="6"/>
                  </a:cubicBezTo>
                  <a:cubicBezTo>
                    <a:pt x="104" y="6"/>
                    <a:pt x="101" y="1"/>
                    <a:pt x="98" y="3"/>
                  </a:cubicBezTo>
                  <a:cubicBezTo>
                    <a:pt x="96" y="4"/>
                    <a:pt x="93" y="1"/>
                    <a:pt x="92" y="0"/>
                  </a:cubicBezTo>
                  <a:cubicBezTo>
                    <a:pt x="90" y="0"/>
                    <a:pt x="84" y="6"/>
                    <a:pt x="84" y="11"/>
                  </a:cubicBezTo>
                  <a:cubicBezTo>
                    <a:pt x="84" y="15"/>
                    <a:pt x="87" y="20"/>
                    <a:pt x="88" y="20"/>
                  </a:cubicBezTo>
                  <a:cubicBezTo>
                    <a:pt x="89" y="20"/>
                    <a:pt x="87" y="24"/>
                    <a:pt x="86" y="26"/>
                  </a:cubicBezTo>
                  <a:cubicBezTo>
                    <a:pt x="85" y="27"/>
                    <a:pt x="83" y="24"/>
                    <a:pt x="84" y="23"/>
                  </a:cubicBezTo>
                  <a:cubicBezTo>
                    <a:pt x="85" y="22"/>
                    <a:pt x="81" y="17"/>
                    <a:pt x="80" y="15"/>
                  </a:cubicBezTo>
                  <a:cubicBezTo>
                    <a:pt x="79" y="14"/>
                    <a:pt x="76" y="13"/>
                    <a:pt x="74" y="12"/>
                  </a:cubicBezTo>
                  <a:cubicBezTo>
                    <a:pt x="72" y="13"/>
                    <a:pt x="71" y="15"/>
                    <a:pt x="70" y="16"/>
                  </a:cubicBezTo>
                  <a:cubicBezTo>
                    <a:pt x="70" y="18"/>
                    <a:pt x="71" y="20"/>
                    <a:pt x="70" y="22"/>
                  </a:cubicBezTo>
                  <a:cubicBezTo>
                    <a:pt x="69" y="24"/>
                    <a:pt x="67" y="25"/>
                    <a:pt x="67" y="24"/>
                  </a:cubicBezTo>
                  <a:cubicBezTo>
                    <a:pt x="67" y="23"/>
                    <a:pt x="66" y="23"/>
                    <a:pt x="64" y="22"/>
                  </a:cubicBezTo>
                  <a:cubicBezTo>
                    <a:pt x="63" y="24"/>
                    <a:pt x="62" y="26"/>
                    <a:pt x="60" y="27"/>
                  </a:cubicBezTo>
                  <a:cubicBezTo>
                    <a:pt x="59" y="29"/>
                    <a:pt x="58" y="30"/>
                    <a:pt x="57" y="32"/>
                  </a:cubicBezTo>
                  <a:cubicBezTo>
                    <a:pt x="55" y="34"/>
                    <a:pt x="54" y="35"/>
                    <a:pt x="53" y="37"/>
                  </a:cubicBezTo>
                  <a:cubicBezTo>
                    <a:pt x="52" y="38"/>
                    <a:pt x="51" y="40"/>
                    <a:pt x="50" y="42"/>
                  </a:cubicBezTo>
                  <a:cubicBezTo>
                    <a:pt x="48" y="44"/>
                    <a:pt x="46" y="46"/>
                    <a:pt x="45" y="49"/>
                  </a:cubicBezTo>
                  <a:cubicBezTo>
                    <a:pt x="43" y="51"/>
                    <a:pt x="42" y="53"/>
                    <a:pt x="40" y="55"/>
                  </a:cubicBezTo>
                  <a:cubicBezTo>
                    <a:pt x="39" y="57"/>
                    <a:pt x="38" y="59"/>
                    <a:pt x="37" y="61"/>
                  </a:cubicBezTo>
                  <a:cubicBezTo>
                    <a:pt x="36" y="63"/>
                    <a:pt x="35" y="64"/>
                    <a:pt x="34" y="66"/>
                  </a:cubicBezTo>
                  <a:cubicBezTo>
                    <a:pt x="33" y="68"/>
                    <a:pt x="32" y="70"/>
                    <a:pt x="31" y="72"/>
                  </a:cubicBezTo>
                  <a:cubicBezTo>
                    <a:pt x="30" y="73"/>
                    <a:pt x="30" y="74"/>
                    <a:pt x="29" y="76"/>
                  </a:cubicBezTo>
                  <a:cubicBezTo>
                    <a:pt x="27" y="81"/>
                    <a:pt x="24" y="86"/>
                    <a:pt x="22" y="91"/>
                  </a:cubicBezTo>
                  <a:cubicBezTo>
                    <a:pt x="22" y="91"/>
                    <a:pt x="22" y="91"/>
                    <a:pt x="22" y="91"/>
                  </a:cubicBezTo>
                  <a:cubicBezTo>
                    <a:pt x="21" y="94"/>
                    <a:pt x="19" y="97"/>
                    <a:pt x="18" y="99"/>
                  </a:cubicBezTo>
                  <a:cubicBezTo>
                    <a:pt x="18" y="100"/>
                    <a:pt x="18" y="101"/>
                    <a:pt x="17" y="102"/>
                  </a:cubicBezTo>
                  <a:cubicBezTo>
                    <a:pt x="16" y="105"/>
                    <a:pt x="15" y="107"/>
                    <a:pt x="14" y="110"/>
                  </a:cubicBezTo>
                  <a:cubicBezTo>
                    <a:pt x="14" y="111"/>
                    <a:pt x="14" y="111"/>
                    <a:pt x="14" y="112"/>
                  </a:cubicBezTo>
                  <a:cubicBezTo>
                    <a:pt x="11" y="121"/>
                    <a:pt x="8" y="130"/>
                    <a:pt x="6" y="139"/>
                  </a:cubicBezTo>
                  <a:cubicBezTo>
                    <a:pt x="6" y="140"/>
                    <a:pt x="5" y="141"/>
                    <a:pt x="5" y="141"/>
                  </a:cubicBezTo>
                  <a:cubicBezTo>
                    <a:pt x="3" y="151"/>
                    <a:pt x="1" y="161"/>
                    <a:pt x="0" y="171"/>
                  </a:cubicBezTo>
                  <a:cubicBezTo>
                    <a:pt x="0" y="171"/>
                    <a:pt x="0" y="171"/>
                    <a:pt x="0" y="171"/>
                  </a:cubicBezTo>
                  <a:cubicBezTo>
                    <a:pt x="1" y="173"/>
                    <a:pt x="3" y="175"/>
                    <a:pt x="3" y="176"/>
                  </a:cubicBezTo>
                  <a:cubicBezTo>
                    <a:pt x="4" y="179"/>
                    <a:pt x="9" y="180"/>
                    <a:pt x="9" y="181"/>
                  </a:cubicBezTo>
                  <a:cubicBezTo>
                    <a:pt x="10" y="181"/>
                    <a:pt x="11" y="176"/>
                    <a:pt x="10" y="175"/>
                  </a:cubicBezTo>
                  <a:cubicBezTo>
                    <a:pt x="9" y="173"/>
                    <a:pt x="11" y="172"/>
                    <a:pt x="11" y="173"/>
                  </a:cubicBezTo>
                  <a:cubicBezTo>
                    <a:pt x="11" y="174"/>
                    <a:pt x="15" y="179"/>
                    <a:pt x="16" y="181"/>
                  </a:cubicBezTo>
                  <a:cubicBezTo>
                    <a:pt x="18" y="182"/>
                    <a:pt x="19" y="193"/>
                    <a:pt x="20" y="196"/>
                  </a:cubicBezTo>
                  <a:cubicBezTo>
                    <a:pt x="22" y="198"/>
                    <a:pt x="34" y="203"/>
                    <a:pt x="38" y="204"/>
                  </a:cubicBezTo>
                  <a:cubicBezTo>
                    <a:pt x="42" y="205"/>
                    <a:pt x="47" y="209"/>
                    <a:pt x="48" y="210"/>
                  </a:cubicBezTo>
                  <a:cubicBezTo>
                    <a:pt x="49" y="212"/>
                    <a:pt x="54" y="212"/>
                    <a:pt x="56" y="213"/>
                  </a:cubicBezTo>
                  <a:cubicBezTo>
                    <a:pt x="57" y="213"/>
                    <a:pt x="59" y="217"/>
                    <a:pt x="61" y="218"/>
                  </a:cubicBezTo>
                  <a:cubicBezTo>
                    <a:pt x="62" y="219"/>
                    <a:pt x="63" y="221"/>
                    <a:pt x="63" y="221"/>
                  </a:cubicBezTo>
                  <a:cubicBezTo>
                    <a:pt x="63" y="222"/>
                    <a:pt x="70" y="224"/>
                    <a:pt x="71" y="226"/>
                  </a:cubicBezTo>
                  <a:cubicBezTo>
                    <a:pt x="73" y="228"/>
                    <a:pt x="76" y="228"/>
                    <a:pt x="77" y="227"/>
                  </a:cubicBezTo>
                  <a:cubicBezTo>
                    <a:pt x="77" y="226"/>
                    <a:pt x="78" y="231"/>
                    <a:pt x="79" y="232"/>
                  </a:cubicBezTo>
                  <a:cubicBezTo>
                    <a:pt x="80" y="234"/>
                    <a:pt x="80" y="238"/>
                    <a:pt x="80" y="238"/>
                  </a:cubicBezTo>
                  <a:cubicBezTo>
                    <a:pt x="79" y="239"/>
                    <a:pt x="78" y="246"/>
                    <a:pt x="77" y="248"/>
                  </a:cubicBezTo>
                  <a:cubicBezTo>
                    <a:pt x="76" y="249"/>
                    <a:pt x="73" y="259"/>
                    <a:pt x="74" y="261"/>
                  </a:cubicBezTo>
                  <a:cubicBezTo>
                    <a:pt x="74" y="263"/>
                    <a:pt x="77" y="268"/>
                    <a:pt x="79" y="268"/>
                  </a:cubicBezTo>
                  <a:cubicBezTo>
                    <a:pt x="80" y="269"/>
                    <a:pt x="80" y="271"/>
                    <a:pt x="79" y="271"/>
                  </a:cubicBezTo>
                  <a:cubicBezTo>
                    <a:pt x="77" y="271"/>
                    <a:pt x="78" y="281"/>
                    <a:pt x="81" y="283"/>
                  </a:cubicBezTo>
                  <a:cubicBezTo>
                    <a:pt x="83" y="284"/>
                    <a:pt x="86" y="289"/>
                    <a:pt x="85" y="2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5" name="Line 56"/>
            <p:cNvSpPr>
              <a:spLocks noChangeShapeType="1"/>
            </p:cNvSpPr>
            <p:nvPr/>
          </p:nvSpPr>
          <p:spPr bwMode="auto">
            <a:xfrm>
              <a:off x="2195513" y="345122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6" name="Line 57"/>
            <p:cNvSpPr>
              <a:spLocks noChangeShapeType="1"/>
            </p:cNvSpPr>
            <p:nvPr/>
          </p:nvSpPr>
          <p:spPr bwMode="auto">
            <a:xfrm>
              <a:off x="2195513" y="345122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7" name="Freeform 58"/>
            <p:cNvSpPr/>
            <p:nvPr/>
          </p:nvSpPr>
          <p:spPr bwMode="auto">
            <a:xfrm>
              <a:off x="2079626" y="2849563"/>
              <a:ext cx="220663" cy="153988"/>
            </a:xfrm>
            <a:custGeom>
              <a:avLst/>
              <a:gdLst>
                <a:gd name="T0" fmla="*/ 11 w 59"/>
                <a:gd name="T1" fmla="*/ 40 h 41"/>
                <a:gd name="T2" fmla="*/ 21 w 59"/>
                <a:gd name="T3" fmla="*/ 37 h 41"/>
                <a:gd name="T4" fmla="*/ 20 w 59"/>
                <a:gd name="T5" fmla="*/ 33 h 41"/>
                <a:gd name="T6" fmla="*/ 22 w 59"/>
                <a:gd name="T7" fmla="*/ 33 h 41"/>
                <a:gd name="T8" fmla="*/ 27 w 59"/>
                <a:gd name="T9" fmla="*/ 25 h 41"/>
                <a:gd name="T10" fmla="*/ 38 w 59"/>
                <a:gd name="T11" fmla="*/ 19 h 41"/>
                <a:gd name="T12" fmla="*/ 45 w 59"/>
                <a:gd name="T13" fmla="*/ 14 h 41"/>
                <a:gd name="T14" fmla="*/ 49 w 59"/>
                <a:gd name="T15" fmla="*/ 9 h 41"/>
                <a:gd name="T16" fmla="*/ 56 w 59"/>
                <a:gd name="T17" fmla="*/ 4 h 41"/>
                <a:gd name="T18" fmla="*/ 59 w 59"/>
                <a:gd name="T19" fmla="*/ 0 h 41"/>
                <a:gd name="T20" fmla="*/ 35 w 59"/>
                <a:gd name="T21" fmla="*/ 13 h 41"/>
                <a:gd name="T22" fmla="*/ 35 w 59"/>
                <a:gd name="T23" fmla="*/ 13 h 41"/>
                <a:gd name="T24" fmla="*/ 26 w 59"/>
                <a:gd name="T25" fmla="*/ 20 h 41"/>
                <a:gd name="T26" fmla="*/ 20 w 59"/>
                <a:gd name="T27" fmla="*/ 24 h 41"/>
                <a:gd name="T28" fmla="*/ 17 w 59"/>
                <a:gd name="T29" fmla="*/ 27 h 41"/>
                <a:gd name="T30" fmla="*/ 9 w 59"/>
                <a:gd name="T31" fmla="*/ 33 h 41"/>
                <a:gd name="T32" fmla="*/ 8 w 59"/>
                <a:gd name="T33" fmla="*/ 34 h 41"/>
                <a:gd name="T34" fmla="*/ 0 w 59"/>
                <a:gd name="T35" fmla="*/ 41 h 41"/>
                <a:gd name="T36" fmla="*/ 11 w 59"/>
                <a:gd name="T37" fmla="*/ 4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9" h="41">
                  <a:moveTo>
                    <a:pt x="11" y="40"/>
                  </a:moveTo>
                  <a:cubicBezTo>
                    <a:pt x="15" y="39"/>
                    <a:pt x="20" y="38"/>
                    <a:pt x="21" y="37"/>
                  </a:cubicBezTo>
                  <a:cubicBezTo>
                    <a:pt x="21" y="36"/>
                    <a:pt x="21" y="34"/>
                    <a:pt x="20" y="33"/>
                  </a:cubicBezTo>
                  <a:cubicBezTo>
                    <a:pt x="21" y="33"/>
                    <a:pt x="22" y="33"/>
                    <a:pt x="22" y="33"/>
                  </a:cubicBezTo>
                  <a:cubicBezTo>
                    <a:pt x="23" y="33"/>
                    <a:pt x="25" y="26"/>
                    <a:pt x="27" y="25"/>
                  </a:cubicBezTo>
                  <a:cubicBezTo>
                    <a:pt x="28" y="23"/>
                    <a:pt x="36" y="20"/>
                    <a:pt x="38" y="19"/>
                  </a:cubicBezTo>
                  <a:cubicBezTo>
                    <a:pt x="40" y="18"/>
                    <a:pt x="44" y="14"/>
                    <a:pt x="45" y="14"/>
                  </a:cubicBezTo>
                  <a:cubicBezTo>
                    <a:pt x="47" y="13"/>
                    <a:pt x="49" y="10"/>
                    <a:pt x="49" y="9"/>
                  </a:cubicBezTo>
                  <a:cubicBezTo>
                    <a:pt x="48" y="8"/>
                    <a:pt x="54" y="5"/>
                    <a:pt x="56" y="4"/>
                  </a:cubicBezTo>
                  <a:cubicBezTo>
                    <a:pt x="58" y="3"/>
                    <a:pt x="59" y="1"/>
                    <a:pt x="59" y="0"/>
                  </a:cubicBezTo>
                  <a:cubicBezTo>
                    <a:pt x="58" y="0"/>
                    <a:pt x="46" y="7"/>
                    <a:pt x="35" y="13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2" y="15"/>
                    <a:pt x="29" y="17"/>
                    <a:pt x="26" y="20"/>
                  </a:cubicBezTo>
                  <a:cubicBezTo>
                    <a:pt x="24" y="21"/>
                    <a:pt x="22" y="23"/>
                    <a:pt x="20" y="24"/>
                  </a:cubicBezTo>
                  <a:cubicBezTo>
                    <a:pt x="19" y="25"/>
                    <a:pt x="18" y="26"/>
                    <a:pt x="17" y="27"/>
                  </a:cubicBezTo>
                  <a:cubicBezTo>
                    <a:pt x="14" y="29"/>
                    <a:pt x="12" y="31"/>
                    <a:pt x="9" y="33"/>
                  </a:cubicBezTo>
                  <a:cubicBezTo>
                    <a:pt x="9" y="33"/>
                    <a:pt x="8" y="34"/>
                    <a:pt x="8" y="34"/>
                  </a:cubicBezTo>
                  <a:cubicBezTo>
                    <a:pt x="5" y="36"/>
                    <a:pt x="3" y="39"/>
                    <a:pt x="0" y="41"/>
                  </a:cubicBezTo>
                  <a:cubicBezTo>
                    <a:pt x="4" y="41"/>
                    <a:pt x="9" y="40"/>
                    <a:pt x="11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8" name="Freeform 59"/>
            <p:cNvSpPr/>
            <p:nvPr/>
          </p:nvSpPr>
          <p:spPr bwMode="auto">
            <a:xfrm>
              <a:off x="2593976" y="3094038"/>
              <a:ext cx="217488" cy="455613"/>
            </a:xfrm>
            <a:custGeom>
              <a:avLst/>
              <a:gdLst>
                <a:gd name="T0" fmla="*/ 54 w 58"/>
                <a:gd name="T1" fmla="*/ 114 h 121"/>
                <a:gd name="T2" fmla="*/ 55 w 58"/>
                <a:gd name="T3" fmla="*/ 118 h 121"/>
                <a:gd name="T4" fmla="*/ 58 w 58"/>
                <a:gd name="T5" fmla="*/ 114 h 121"/>
                <a:gd name="T6" fmla="*/ 58 w 58"/>
                <a:gd name="T7" fmla="*/ 98 h 121"/>
                <a:gd name="T8" fmla="*/ 58 w 58"/>
                <a:gd name="T9" fmla="*/ 98 h 121"/>
                <a:gd name="T10" fmla="*/ 58 w 58"/>
                <a:gd name="T11" fmla="*/ 98 h 121"/>
                <a:gd name="T12" fmla="*/ 58 w 58"/>
                <a:gd name="T13" fmla="*/ 0 h 121"/>
                <a:gd name="T14" fmla="*/ 54 w 58"/>
                <a:gd name="T15" fmla="*/ 3 h 121"/>
                <a:gd name="T16" fmla="*/ 47 w 58"/>
                <a:gd name="T17" fmla="*/ 15 h 121"/>
                <a:gd name="T18" fmla="*/ 43 w 58"/>
                <a:gd name="T19" fmla="*/ 17 h 121"/>
                <a:gd name="T20" fmla="*/ 41 w 58"/>
                <a:gd name="T21" fmla="*/ 20 h 121"/>
                <a:gd name="T22" fmla="*/ 34 w 58"/>
                <a:gd name="T23" fmla="*/ 28 h 121"/>
                <a:gd name="T24" fmla="*/ 34 w 58"/>
                <a:gd name="T25" fmla="*/ 41 h 121"/>
                <a:gd name="T26" fmla="*/ 39 w 58"/>
                <a:gd name="T27" fmla="*/ 48 h 121"/>
                <a:gd name="T28" fmla="*/ 39 w 58"/>
                <a:gd name="T29" fmla="*/ 54 h 121"/>
                <a:gd name="T30" fmla="*/ 40 w 58"/>
                <a:gd name="T31" fmla="*/ 57 h 121"/>
                <a:gd name="T32" fmla="*/ 34 w 58"/>
                <a:gd name="T33" fmla="*/ 60 h 121"/>
                <a:gd name="T34" fmla="*/ 30 w 58"/>
                <a:gd name="T35" fmla="*/ 65 h 121"/>
                <a:gd name="T36" fmla="*/ 23 w 58"/>
                <a:gd name="T37" fmla="*/ 69 h 121"/>
                <a:gd name="T38" fmla="*/ 25 w 58"/>
                <a:gd name="T39" fmla="*/ 65 h 121"/>
                <a:gd name="T40" fmla="*/ 24 w 58"/>
                <a:gd name="T41" fmla="*/ 60 h 121"/>
                <a:gd name="T42" fmla="*/ 21 w 58"/>
                <a:gd name="T43" fmla="*/ 50 h 121"/>
                <a:gd name="T44" fmla="*/ 17 w 58"/>
                <a:gd name="T45" fmla="*/ 44 h 121"/>
                <a:gd name="T46" fmla="*/ 17 w 58"/>
                <a:gd name="T47" fmla="*/ 41 h 121"/>
                <a:gd name="T48" fmla="*/ 12 w 58"/>
                <a:gd name="T49" fmla="*/ 40 h 121"/>
                <a:gd name="T50" fmla="*/ 10 w 58"/>
                <a:gd name="T51" fmla="*/ 51 h 121"/>
                <a:gd name="T52" fmla="*/ 13 w 58"/>
                <a:gd name="T53" fmla="*/ 57 h 121"/>
                <a:gd name="T54" fmla="*/ 12 w 58"/>
                <a:gd name="T55" fmla="*/ 61 h 121"/>
                <a:gd name="T56" fmla="*/ 10 w 58"/>
                <a:gd name="T57" fmla="*/ 68 h 121"/>
                <a:gd name="T58" fmla="*/ 8 w 58"/>
                <a:gd name="T59" fmla="*/ 73 h 121"/>
                <a:gd name="T60" fmla="*/ 17 w 58"/>
                <a:gd name="T61" fmla="*/ 73 h 121"/>
                <a:gd name="T62" fmla="*/ 22 w 58"/>
                <a:gd name="T63" fmla="*/ 75 h 121"/>
                <a:gd name="T64" fmla="*/ 15 w 58"/>
                <a:gd name="T65" fmla="*/ 77 h 121"/>
                <a:gd name="T66" fmla="*/ 10 w 58"/>
                <a:gd name="T67" fmla="*/ 82 h 121"/>
                <a:gd name="T68" fmla="*/ 12 w 58"/>
                <a:gd name="T69" fmla="*/ 85 h 121"/>
                <a:gd name="T70" fmla="*/ 17 w 58"/>
                <a:gd name="T71" fmla="*/ 92 h 121"/>
                <a:gd name="T72" fmla="*/ 17 w 58"/>
                <a:gd name="T73" fmla="*/ 96 h 121"/>
                <a:gd name="T74" fmla="*/ 6 w 58"/>
                <a:gd name="T75" fmla="*/ 96 h 121"/>
                <a:gd name="T76" fmla="*/ 0 w 58"/>
                <a:gd name="T77" fmla="*/ 105 h 121"/>
                <a:gd name="T78" fmla="*/ 1 w 58"/>
                <a:gd name="T79" fmla="*/ 116 h 121"/>
                <a:gd name="T80" fmla="*/ 8 w 58"/>
                <a:gd name="T81" fmla="*/ 120 h 121"/>
                <a:gd name="T82" fmla="*/ 16 w 58"/>
                <a:gd name="T83" fmla="*/ 120 h 121"/>
                <a:gd name="T84" fmla="*/ 22 w 58"/>
                <a:gd name="T85" fmla="*/ 112 h 121"/>
                <a:gd name="T86" fmla="*/ 30 w 58"/>
                <a:gd name="T87" fmla="*/ 101 h 121"/>
                <a:gd name="T88" fmla="*/ 39 w 58"/>
                <a:gd name="T89" fmla="*/ 98 h 121"/>
                <a:gd name="T90" fmla="*/ 41 w 58"/>
                <a:gd name="T91" fmla="*/ 107 h 121"/>
                <a:gd name="T92" fmla="*/ 47 w 58"/>
                <a:gd name="T93" fmla="*/ 106 h 121"/>
                <a:gd name="T94" fmla="*/ 48 w 58"/>
                <a:gd name="T95" fmla="*/ 103 h 121"/>
                <a:gd name="T96" fmla="*/ 55 w 58"/>
                <a:gd name="T97" fmla="*/ 108 h 121"/>
                <a:gd name="T98" fmla="*/ 54 w 58"/>
                <a:gd name="T99" fmla="*/ 114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8" h="121">
                  <a:moveTo>
                    <a:pt x="54" y="114"/>
                  </a:moveTo>
                  <a:cubicBezTo>
                    <a:pt x="53" y="114"/>
                    <a:pt x="53" y="118"/>
                    <a:pt x="55" y="118"/>
                  </a:cubicBezTo>
                  <a:cubicBezTo>
                    <a:pt x="56" y="119"/>
                    <a:pt x="57" y="116"/>
                    <a:pt x="58" y="114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6" y="96"/>
                    <a:pt x="56" y="96"/>
                    <a:pt x="58" y="98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7" y="2"/>
                    <a:pt x="55" y="3"/>
                    <a:pt x="54" y="3"/>
                  </a:cubicBezTo>
                  <a:cubicBezTo>
                    <a:pt x="52" y="5"/>
                    <a:pt x="48" y="13"/>
                    <a:pt x="47" y="15"/>
                  </a:cubicBezTo>
                  <a:cubicBezTo>
                    <a:pt x="45" y="17"/>
                    <a:pt x="43" y="17"/>
                    <a:pt x="43" y="17"/>
                  </a:cubicBezTo>
                  <a:cubicBezTo>
                    <a:pt x="42" y="17"/>
                    <a:pt x="41" y="20"/>
                    <a:pt x="41" y="20"/>
                  </a:cubicBezTo>
                  <a:cubicBezTo>
                    <a:pt x="41" y="21"/>
                    <a:pt x="34" y="25"/>
                    <a:pt x="34" y="28"/>
                  </a:cubicBezTo>
                  <a:cubicBezTo>
                    <a:pt x="33" y="31"/>
                    <a:pt x="34" y="38"/>
                    <a:pt x="34" y="41"/>
                  </a:cubicBezTo>
                  <a:cubicBezTo>
                    <a:pt x="34" y="43"/>
                    <a:pt x="37" y="48"/>
                    <a:pt x="39" y="48"/>
                  </a:cubicBezTo>
                  <a:cubicBezTo>
                    <a:pt x="41" y="48"/>
                    <a:pt x="40" y="53"/>
                    <a:pt x="39" y="54"/>
                  </a:cubicBezTo>
                  <a:cubicBezTo>
                    <a:pt x="39" y="55"/>
                    <a:pt x="40" y="56"/>
                    <a:pt x="40" y="57"/>
                  </a:cubicBezTo>
                  <a:cubicBezTo>
                    <a:pt x="40" y="58"/>
                    <a:pt x="35" y="60"/>
                    <a:pt x="34" y="60"/>
                  </a:cubicBezTo>
                  <a:cubicBezTo>
                    <a:pt x="32" y="61"/>
                    <a:pt x="30" y="64"/>
                    <a:pt x="30" y="65"/>
                  </a:cubicBezTo>
                  <a:cubicBezTo>
                    <a:pt x="29" y="67"/>
                    <a:pt x="25" y="67"/>
                    <a:pt x="23" y="69"/>
                  </a:cubicBezTo>
                  <a:cubicBezTo>
                    <a:pt x="24" y="68"/>
                    <a:pt x="24" y="66"/>
                    <a:pt x="25" y="65"/>
                  </a:cubicBezTo>
                  <a:cubicBezTo>
                    <a:pt x="25" y="64"/>
                    <a:pt x="24" y="61"/>
                    <a:pt x="24" y="60"/>
                  </a:cubicBezTo>
                  <a:cubicBezTo>
                    <a:pt x="23" y="60"/>
                    <a:pt x="23" y="51"/>
                    <a:pt x="21" y="50"/>
                  </a:cubicBezTo>
                  <a:cubicBezTo>
                    <a:pt x="20" y="48"/>
                    <a:pt x="17" y="45"/>
                    <a:pt x="17" y="44"/>
                  </a:cubicBezTo>
                  <a:cubicBezTo>
                    <a:pt x="16" y="44"/>
                    <a:pt x="17" y="41"/>
                    <a:pt x="17" y="41"/>
                  </a:cubicBezTo>
                  <a:cubicBezTo>
                    <a:pt x="18" y="40"/>
                    <a:pt x="14" y="39"/>
                    <a:pt x="12" y="40"/>
                  </a:cubicBezTo>
                  <a:cubicBezTo>
                    <a:pt x="11" y="40"/>
                    <a:pt x="11" y="49"/>
                    <a:pt x="10" y="51"/>
                  </a:cubicBezTo>
                  <a:cubicBezTo>
                    <a:pt x="10" y="53"/>
                    <a:pt x="12" y="57"/>
                    <a:pt x="13" y="57"/>
                  </a:cubicBezTo>
                  <a:cubicBezTo>
                    <a:pt x="14" y="57"/>
                    <a:pt x="14" y="61"/>
                    <a:pt x="12" y="61"/>
                  </a:cubicBezTo>
                  <a:cubicBezTo>
                    <a:pt x="10" y="61"/>
                    <a:pt x="9" y="67"/>
                    <a:pt x="10" y="68"/>
                  </a:cubicBezTo>
                  <a:cubicBezTo>
                    <a:pt x="11" y="70"/>
                    <a:pt x="9" y="72"/>
                    <a:pt x="8" y="73"/>
                  </a:cubicBezTo>
                  <a:cubicBezTo>
                    <a:pt x="7" y="74"/>
                    <a:pt x="14" y="73"/>
                    <a:pt x="17" y="73"/>
                  </a:cubicBezTo>
                  <a:cubicBezTo>
                    <a:pt x="20" y="73"/>
                    <a:pt x="22" y="75"/>
                    <a:pt x="22" y="75"/>
                  </a:cubicBezTo>
                  <a:cubicBezTo>
                    <a:pt x="22" y="75"/>
                    <a:pt x="16" y="76"/>
                    <a:pt x="15" y="77"/>
                  </a:cubicBezTo>
                  <a:cubicBezTo>
                    <a:pt x="14" y="78"/>
                    <a:pt x="10" y="81"/>
                    <a:pt x="10" y="82"/>
                  </a:cubicBezTo>
                  <a:cubicBezTo>
                    <a:pt x="9" y="83"/>
                    <a:pt x="11" y="85"/>
                    <a:pt x="12" y="85"/>
                  </a:cubicBezTo>
                  <a:cubicBezTo>
                    <a:pt x="14" y="85"/>
                    <a:pt x="16" y="91"/>
                    <a:pt x="17" y="92"/>
                  </a:cubicBezTo>
                  <a:cubicBezTo>
                    <a:pt x="18" y="93"/>
                    <a:pt x="18" y="95"/>
                    <a:pt x="17" y="96"/>
                  </a:cubicBezTo>
                  <a:cubicBezTo>
                    <a:pt x="17" y="97"/>
                    <a:pt x="9" y="96"/>
                    <a:pt x="6" y="96"/>
                  </a:cubicBezTo>
                  <a:cubicBezTo>
                    <a:pt x="4" y="97"/>
                    <a:pt x="0" y="103"/>
                    <a:pt x="0" y="105"/>
                  </a:cubicBezTo>
                  <a:cubicBezTo>
                    <a:pt x="0" y="108"/>
                    <a:pt x="0" y="114"/>
                    <a:pt x="1" y="116"/>
                  </a:cubicBezTo>
                  <a:cubicBezTo>
                    <a:pt x="1" y="118"/>
                    <a:pt x="7" y="119"/>
                    <a:pt x="8" y="120"/>
                  </a:cubicBezTo>
                  <a:cubicBezTo>
                    <a:pt x="9" y="120"/>
                    <a:pt x="15" y="120"/>
                    <a:pt x="16" y="120"/>
                  </a:cubicBezTo>
                  <a:cubicBezTo>
                    <a:pt x="17" y="121"/>
                    <a:pt x="21" y="114"/>
                    <a:pt x="22" y="112"/>
                  </a:cubicBezTo>
                  <a:cubicBezTo>
                    <a:pt x="23" y="109"/>
                    <a:pt x="29" y="103"/>
                    <a:pt x="30" y="101"/>
                  </a:cubicBezTo>
                  <a:cubicBezTo>
                    <a:pt x="31" y="99"/>
                    <a:pt x="38" y="100"/>
                    <a:pt x="39" y="98"/>
                  </a:cubicBezTo>
                  <a:cubicBezTo>
                    <a:pt x="41" y="97"/>
                    <a:pt x="40" y="103"/>
                    <a:pt x="41" y="107"/>
                  </a:cubicBezTo>
                  <a:cubicBezTo>
                    <a:pt x="41" y="110"/>
                    <a:pt x="48" y="110"/>
                    <a:pt x="47" y="106"/>
                  </a:cubicBezTo>
                  <a:cubicBezTo>
                    <a:pt x="46" y="103"/>
                    <a:pt x="47" y="102"/>
                    <a:pt x="48" y="103"/>
                  </a:cubicBezTo>
                  <a:cubicBezTo>
                    <a:pt x="48" y="104"/>
                    <a:pt x="54" y="107"/>
                    <a:pt x="55" y="108"/>
                  </a:cubicBezTo>
                  <a:cubicBezTo>
                    <a:pt x="56" y="110"/>
                    <a:pt x="56" y="114"/>
                    <a:pt x="54" y="1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9" name="Freeform 60"/>
            <p:cNvSpPr/>
            <p:nvPr/>
          </p:nvSpPr>
          <p:spPr bwMode="auto">
            <a:xfrm>
              <a:off x="2525713" y="3541713"/>
              <a:ext cx="285750" cy="744538"/>
            </a:xfrm>
            <a:custGeom>
              <a:avLst/>
              <a:gdLst>
                <a:gd name="T0" fmla="*/ 76 w 76"/>
                <a:gd name="T1" fmla="*/ 14 h 198"/>
                <a:gd name="T2" fmla="*/ 73 w 76"/>
                <a:gd name="T3" fmla="*/ 12 h 198"/>
                <a:gd name="T4" fmla="*/ 65 w 76"/>
                <a:gd name="T5" fmla="*/ 5 h 198"/>
                <a:gd name="T6" fmla="*/ 66 w 76"/>
                <a:gd name="T7" fmla="*/ 1 h 198"/>
                <a:gd name="T8" fmla="*/ 55 w 76"/>
                <a:gd name="T9" fmla="*/ 1 h 198"/>
                <a:gd name="T10" fmla="*/ 37 w 76"/>
                <a:gd name="T11" fmla="*/ 4 h 198"/>
                <a:gd name="T12" fmla="*/ 28 w 76"/>
                <a:gd name="T13" fmla="*/ 4 h 198"/>
                <a:gd name="T14" fmla="*/ 21 w 76"/>
                <a:gd name="T15" fmla="*/ 8 h 198"/>
                <a:gd name="T16" fmla="*/ 17 w 76"/>
                <a:gd name="T17" fmla="*/ 21 h 198"/>
                <a:gd name="T18" fmla="*/ 14 w 76"/>
                <a:gd name="T19" fmla="*/ 26 h 198"/>
                <a:gd name="T20" fmla="*/ 13 w 76"/>
                <a:gd name="T21" fmla="*/ 29 h 198"/>
                <a:gd name="T22" fmla="*/ 3 w 76"/>
                <a:gd name="T23" fmla="*/ 44 h 198"/>
                <a:gd name="T24" fmla="*/ 0 w 76"/>
                <a:gd name="T25" fmla="*/ 67 h 198"/>
                <a:gd name="T26" fmla="*/ 6 w 76"/>
                <a:gd name="T27" fmla="*/ 86 h 198"/>
                <a:gd name="T28" fmla="*/ 18 w 76"/>
                <a:gd name="T29" fmla="*/ 97 h 198"/>
                <a:gd name="T30" fmla="*/ 31 w 76"/>
                <a:gd name="T31" fmla="*/ 98 h 198"/>
                <a:gd name="T32" fmla="*/ 38 w 76"/>
                <a:gd name="T33" fmla="*/ 93 h 198"/>
                <a:gd name="T34" fmla="*/ 42 w 76"/>
                <a:gd name="T35" fmla="*/ 93 h 198"/>
                <a:gd name="T36" fmla="*/ 44 w 76"/>
                <a:gd name="T37" fmla="*/ 93 h 198"/>
                <a:gd name="T38" fmla="*/ 52 w 76"/>
                <a:gd name="T39" fmla="*/ 98 h 198"/>
                <a:gd name="T40" fmla="*/ 58 w 76"/>
                <a:gd name="T41" fmla="*/ 98 h 198"/>
                <a:gd name="T42" fmla="*/ 60 w 76"/>
                <a:gd name="T43" fmla="*/ 111 h 198"/>
                <a:gd name="T44" fmla="*/ 63 w 76"/>
                <a:gd name="T45" fmla="*/ 128 h 198"/>
                <a:gd name="T46" fmla="*/ 67 w 76"/>
                <a:gd name="T47" fmla="*/ 143 h 198"/>
                <a:gd name="T48" fmla="*/ 65 w 76"/>
                <a:gd name="T49" fmla="*/ 160 h 198"/>
                <a:gd name="T50" fmla="*/ 71 w 76"/>
                <a:gd name="T51" fmla="*/ 178 h 198"/>
                <a:gd name="T52" fmla="*/ 73 w 76"/>
                <a:gd name="T53" fmla="*/ 190 h 198"/>
                <a:gd name="T54" fmla="*/ 76 w 76"/>
                <a:gd name="T55" fmla="*/ 198 h 198"/>
                <a:gd name="T56" fmla="*/ 76 w 76"/>
                <a:gd name="T57" fmla="*/ 14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198">
                  <a:moveTo>
                    <a:pt x="76" y="14"/>
                  </a:moveTo>
                  <a:cubicBezTo>
                    <a:pt x="75" y="13"/>
                    <a:pt x="74" y="13"/>
                    <a:pt x="73" y="12"/>
                  </a:cubicBezTo>
                  <a:cubicBezTo>
                    <a:pt x="69" y="11"/>
                    <a:pt x="66" y="5"/>
                    <a:pt x="65" y="5"/>
                  </a:cubicBezTo>
                  <a:cubicBezTo>
                    <a:pt x="65" y="4"/>
                    <a:pt x="66" y="2"/>
                    <a:pt x="66" y="1"/>
                  </a:cubicBezTo>
                  <a:cubicBezTo>
                    <a:pt x="65" y="0"/>
                    <a:pt x="57" y="0"/>
                    <a:pt x="55" y="1"/>
                  </a:cubicBezTo>
                  <a:cubicBezTo>
                    <a:pt x="52" y="1"/>
                    <a:pt x="40" y="3"/>
                    <a:pt x="37" y="4"/>
                  </a:cubicBezTo>
                  <a:cubicBezTo>
                    <a:pt x="34" y="5"/>
                    <a:pt x="29" y="4"/>
                    <a:pt x="28" y="4"/>
                  </a:cubicBezTo>
                  <a:cubicBezTo>
                    <a:pt x="26" y="3"/>
                    <a:pt x="23" y="8"/>
                    <a:pt x="21" y="8"/>
                  </a:cubicBezTo>
                  <a:cubicBezTo>
                    <a:pt x="20" y="9"/>
                    <a:pt x="18" y="15"/>
                    <a:pt x="17" y="21"/>
                  </a:cubicBezTo>
                  <a:cubicBezTo>
                    <a:pt x="17" y="21"/>
                    <a:pt x="17" y="21"/>
                    <a:pt x="14" y="26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9" y="32"/>
                    <a:pt x="4" y="42"/>
                    <a:pt x="3" y="44"/>
                  </a:cubicBezTo>
                  <a:cubicBezTo>
                    <a:pt x="2" y="46"/>
                    <a:pt x="0" y="62"/>
                    <a:pt x="0" y="67"/>
                  </a:cubicBezTo>
                  <a:cubicBezTo>
                    <a:pt x="0" y="72"/>
                    <a:pt x="5" y="83"/>
                    <a:pt x="6" y="86"/>
                  </a:cubicBezTo>
                  <a:cubicBezTo>
                    <a:pt x="7" y="88"/>
                    <a:pt x="15" y="95"/>
                    <a:pt x="18" y="97"/>
                  </a:cubicBezTo>
                  <a:cubicBezTo>
                    <a:pt x="20" y="98"/>
                    <a:pt x="29" y="98"/>
                    <a:pt x="31" y="98"/>
                  </a:cubicBezTo>
                  <a:cubicBezTo>
                    <a:pt x="34" y="98"/>
                    <a:pt x="37" y="96"/>
                    <a:pt x="38" y="93"/>
                  </a:cubicBezTo>
                  <a:cubicBezTo>
                    <a:pt x="38" y="93"/>
                    <a:pt x="38" y="93"/>
                    <a:pt x="42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5"/>
                    <a:pt x="50" y="97"/>
                    <a:pt x="52" y="98"/>
                  </a:cubicBezTo>
                  <a:cubicBezTo>
                    <a:pt x="53" y="99"/>
                    <a:pt x="57" y="98"/>
                    <a:pt x="58" y="98"/>
                  </a:cubicBezTo>
                  <a:cubicBezTo>
                    <a:pt x="59" y="98"/>
                    <a:pt x="60" y="108"/>
                    <a:pt x="60" y="111"/>
                  </a:cubicBezTo>
                  <a:cubicBezTo>
                    <a:pt x="59" y="114"/>
                    <a:pt x="62" y="125"/>
                    <a:pt x="63" y="128"/>
                  </a:cubicBezTo>
                  <a:cubicBezTo>
                    <a:pt x="63" y="131"/>
                    <a:pt x="67" y="140"/>
                    <a:pt x="67" y="143"/>
                  </a:cubicBezTo>
                  <a:cubicBezTo>
                    <a:pt x="68" y="146"/>
                    <a:pt x="65" y="156"/>
                    <a:pt x="65" y="160"/>
                  </a:cubicBezTo>
                  <a:cubicBezTo>
                    <a:pt x="64" y="164"/>
                    <a:pt x="69" y="174"/>
                    <a:pt x="71" y="178"/>
                  </a:cubicBezTo>
                  <a:cubicBezTo>
                    <a:pt x="72" y="181"/>
                    <a:pt x="73" y="189"/>
                    <a:pt x="73" y="190"/>
                  </a:cubicBezTo>
                  <a:cubicBezTo>
                    <a:pt x="73" y="191"/>
                    <a:pt x="74" y="194"/>
                    <a:pt x="76" y="198"/>
                  </a:cubicBezTo>
                  <a:lnTo>
                    <a:pt x="76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0" name="Freeform 61"/>
            <p:cNvSpPr/>
            <p:nvPr/>
          </p:nvSpPr>
          <p:spPr bwMode="auto">
            <a:xfrm>
              <a:off x="2263776" y="4519613"/>
              <a:ext cx="17463" cy="14288"/>
            </a:xfrm>
            <a:custGeom>
              <a:avLst/>
              <a:gdLst>
                <a:gd name="T0" fmla="*/ 0 w 5"/>
                <a:gd name="T1" fmla="*/ 4 h 4"/>
                <a:gd name="T2" fmla="*/ 4 w 5"/>
                <a:gd name="T3" fmla="*/ 4 h 4"/>
                <a:gd name="T4" fmla="*/ 0 w 5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4">
                  <a:moveTo>
                    <a:pt x="0" y="4"/>
                  </a:moveTo>
                  <a:cubicBezTo>
                    <a:pt x="2" y="4"/>
                    <a:pt x="3" y="4"/>
                    <a:pt x="4" y="4"/>
                  </a:cubicBezTo>
                  <a:cubicBezTo>
                    <a:pt x="5" y="0"/>
                    <a:pt x="0" y="1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1" name="Freeform 62"/>
            <p:cNvSpPr/>
            <p:nvPr/>
          </p:nvSpPr>
          <p:spPr bwMode="auto">
            <a:xfrm>
              <a:off x="2206626" y="2827338"/>
              <a:ext cx="455613" cy="414338"/>
            </a:xfrm>
            <a:custGeom>
              <a:avLst/>
              <a:gdLst>
                <a:gd name="T0" fmla="*/ 94 w 121"/>
                <a:gd name="T1" fmla="*/ 65 h 110"/>
                <a:gd name="T2" fmla="*/ 99 w 121"/>
                <a:gd name="T3" fmla="*/ 62 h 110"/>
                <a:gd name="T4" fmla="*/ 99 w 121"/>
                <a:gd name="T5" fmla="*/ 61 h 110"/>
                <a:gd name="T6" fmla="*/ 99 w 121"/>
                <a:gd name="T7" fmla="*/ 57 h 110"/>
                <a:gd name="T8" fmla="*/ 104 w 121"/>
                <a:gd name="T9" fmla="*/ 47 h 110"/>
                <a:gd name="T10" fmla="*/ 107 w 121"/>
                <a:gd name="T11" fmla="*/ 37 h 110"/>
                <a:gd name="T12" fmla="*/ 107 w 121"/>
                <a:gd name="T13" fmla="*/ 32 h 110"/>
                <a:gd name="T14" fmla="*/ 107 w 121"/>
                <a:gd name="T15" fmla="*/ 30 h 110"/>
                <a:gd name="T16" fmla="*/ 109 w 121"/>
                <a:gd name="T17" fmla="*/ 24 h 110"/>
                <a:gd name="T18" fmla="*/ 113 w 121"/>
                <a:gd name="T19" fmla="*/ 21 h 110"/>
                <a:gd name="T20" fmla="*/ 119 w 121"/>
                <a:gd name="T21" fmla="*/ 17 h 110"/>
                <a:gd name="T22" fmla="*/ 120 w 121"/>
                <a:gd name="T23" fmla="*/ 13 h 110"/>
                <a:gd name="T24" fmla="*/ 113 w 121"/>
                <a:gd name="T25" fmla="*/ 12 h 110"/>
                <a:gd name="T26" fmla="*/ 104 w 121"/>
                <a:gd name="T27" fmla="*/ 11 h 110"/>
                <a:gd name="T28" fmla="*/ 106 w 121"/>
                <a:gd name="T29" fmla="*/ 6 h 110"/>
                <a:gd name="T30" fmla="*/ 104 w 121"/>
                <a:gd name="T31" fmla="*/ 2 h 110"/>
                <a:gd name="T32" fmla="*/ 93 w 121"/>
                <a:gd name="T33" fmla="*/ 1 h 110"/>
                <a:gd name="T34" fmla="*/ 87 w 121"/>
                <a:gd name="T35" fmla="*/ 0 h 110"/>
                <a:gd name="T36" fmla="*/ 74 w 121"/>
                <a:gd name="T37" fmla="*/ 2 h 110"/>
                <a:gd name="T38" fmla="*/ 59 w 121"/>
                <a:gd name="T39" fmla="*/ 3 h 110"/>
                <a:gd name="T40" fmla="*/ 55 w 121"/>
                <a:gd name="T41" fmla="*/ 9 h 110"/>
                <a:gd name="T42" fmla="*/ 43 w 121"/>
                <a:gd name="T43" fmla="*/ 10 h 110"/>
                <a:gd name="T44" fmla="*/ 21 w 121"/>
                <a:gd name="T45" fmla="*/ 16 h 110"/>
                <a:gd name="T46" fmla="*/ 15 w 121"/>
                <a:gd name="T47" fmla="*/ 24 h 110"/>
                <a:gd name="T48" fmla="*/ 10 w 121"/>
                <a:gd name="T49" fmla="*/ 28 h 110"/>
                <a:gd name="T50" fmla="*/ 2 w 121"/>
                <a:gd name="T51" fmla="*/ 31 h 110"/>
                <a:gd name="T52" fmla="*/ 3 w 121"/>
                <a:gd name="T53" fmla="*/ 34 h 110"/>
                <a:gd name="T54" fmla="*/ 7 w 121"/>
                <a:gd name="T55" fmla="*/ 34 h 110"/>
                <a:gd name="T56" fmla="*/ 14 w 121"/>
                <a:gd name="T57" fmla="*/ 35 h 110"/>
                <a:gd name="T58" fmla="*/ 8 w 121"/>
                <a:gd name="T59" fmla="*/ 37 h 110"/>
                <a:gd name="T60" fmla="*/ 8 w 121"/>
                <a:gd name="T61" fmla="*/ 42 h 110"/>
                <a:gd name="T62" fmla="*/ 15 w 121"/>
                <a:gd name="T63" fmla="*/ 43 h 110"/>
                <a:gd name="T64" fmla="*/ 24 w 121"/>
                <a:gd name="T65" fmla="*/ 44 h 110"/>
                <a:gd name="T66" fmla="*/ 29 w 121"/>
                <a:gd name="T67" fmla="*/ 52 h 110"/>
                <a:gd name="T68" fmla="*/ 29 w 121"/>
                <a:gd name="T69" fmla="*/ 59 h 110"/>
                <a:gd name="T70" fmla="*/ 35 w 121"/>
                <a:gd name="T71" fmla="*/ 62 h 110"/>
                <a:gd name="T72" fmla="*/ 33 w 121"/>
                <a:gd name="T73" fmla="*/ 64 h 110"/>
                <a:gd name="T74" fmla="*/ 35 w 121"/>
                <a:gd name="T75" fmla="*/ 70 h 110"/>
                <a:gd name="T76" fmla="*/ 34 w 121"/>
                <a:gd name="T77" fmla="*/ 75 h 110"/>
                <a:gd name="T78" fmla="*/ 33 w 121"/>
                <a:gd name="T79" fmla="*/ 80 h 110"/>
                <a:gd name="T80" fmla="*/ 37 w 121"/>
                <a:gd name="T81" fmla="*/ 97 h 110"/>
                <a:gd name="T82" fmla="*/ 42 w 121"/>
                <a:gd name="T83" fmla="*/ 107 h 110"/>
                <a:gd name="T84" fmla="*/ 48 w 121"/>
                <a:gd name="T85" fmla="*/ 109 h 110"/>
                <a:gd name="T86" fmla="*/ 52 w 121"/>
                <a:gd name="T87" fmla="*/ 107 h 110"/>
                <a:gd name="T88" fmla="*/ 56 w 121"/>
                <a:gd name="T89" fmla="*/ 101 h 110"/>
                <a:gd name="T90" fmla="*/ 60 w 121"/>
                <a:gd name="T91" fmla="*/ 87 h 110"/>
                <a:gd name="T92" fmla="*/ 67 w 121"/>
                <a:gd name="T93" fmla="*/ 86 h 110"/>
                <a:gd name="T94" fmla="*/ 72 w 121"/>
                <a:gd name="T95" fmla="*/ 82 h 110"/>
                <a:gd name="T96" fmla="*/ 82 w 121"/>
                <a:gd name="T97" fmla="*/ 77 h 110"/>
                <a:gd name="T98" fmla="*/ 89 w 121"/>
                <a:gd name="T99" fmla="*/ 68 h 110"/>
                <a:gd name="T100" fmla="*/ 86 w 121"/>
                <a:gd name="T101" fmla="*/ 66 h 110"/>
                <a:gd name="T102" fmla="*/ 86 w 121"/>
                <a:gd name="T103" fmla="*/ 63 h 110"/>
                <a:gd name="T104" fmla="*/ 94 w 121"/>
                <a:gd name="T105" fmla="*/ 6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1" h="110">
                  <a:moveTo>
                    <a:pt x="94" y="65"/>
                  </a:moveTo>
                  <a:cubicBezTo>
                    <a:pt x="96" y="65"/>
                    <a:pt x="100" y="63"/>
                    <a:pt x="99" y="62"/>
                  </a:cubicBezTo>
                  <a:cubicBezTo>
                    <a:pt x="97" y="61"/>
                    <a:pt x="98" y="61"/>
                    <a:pt x="99" y="61"/>
                  </a:cubicBezTo>
                  <a:cubicBezTo>
                    <a:pt x="99" y="61"/>
                    <a:pt x="100" y="57"/>
                    <a:pt x="99" y="57"/>
                  </a:cubicBezTo>
                  <a:cubicBezTo>
                    <a:pt x="98" y="56"/>
                    <a:pt x="105" y="51"/>
                    <a:pt x="104" y="47"/>
                  </a:cubicBezTo>
                  <a:cubicBezTo>
                    <a:pt x="103" y="42"/>
                    <a:pt x="106" y="37"/>
                    <a:pt x="107" y="37"/>
                  </a:cubicBezTo>
                  <a:cubicBezTo>
                    <a:pt x="109" y="37"/>
                    <a:pt x="109" y="32"/>
                    <a:pt x="107" y="32"/>
                  </a:cubicBezTo>
                  <a:cubicBezTo>
                    <a:pt x="104" y="31"/>
                    <a:pt x="106" y="31"/>
                    <a:pt x="107" y="30"/>
                  </a:cubicBezTo>
                  <a:cubicBezTo>
                    <a:pt x="108" y="29"/>
                    <a:pt x="109" y="25"/>
                    <a:pt x="109" y="24"/>
                  </a:cubicBezTo>
                  <a:cubicBezTo>
                    <a:pt x="108" y="23"/>
                    <a:pt x="112" y="22"/>
                    <a:pt x="113" y="21"/>
                  </a:cubicBezTo>
                  <a:cubicBezTo>
                    <a:pt x="113" y="20"/>
                    <a:pt x="117" y="18"/>
                    <a:pt x="119" y="17"/>
                  </a:cubicBezTo>
                  <a:cubicBezTo>
                    <a:pt x="120" y="17"/>
                    <a:pt x="121" y="13"/>
                    <a:pt x="120" y="13"/>
                  </a:cubicBezTo>
                  <a:cubicBezTo>
                    <a:pt x="118" y="14"/>
                    <a:pt x="114" y="13"/>
                    <a:pt x="113" y="12"/>
                  </a:cubicBezTo>
                  <a:cubicBezTo>
                    <a:pt x="112" y="11"/>
                    <a:pt x="106" y="10"/>
                    <a:pt x="104" y="11"/>
                  </a:cubicBezTo>
                  <a:cubicBezTo>
                    <a:pt x="102" y="12"/>
                    <a:pt x="104" y="7"/>
                    <a:pt x="106" y="6"/>
                  </a:cubicBezTo>
                  <a:cubicBezTo>
                    <a:pt x="109" y="6"/>
                    <a:pt x="106" y="2"/>
                    <a:pt x="104" y="2"/>
                  </a:cubicBezTo>
                  <a:cubicBezTo>
                    <a:pt x="101" y="2"/>
                    <a:pt x="94" y="1"/>
                    <a:pt x="93" y="1"/>
                  </a:cubicBezTo>
                  <a:cubicBezTo>
                    <a:pt x="91" y="2"/>
                    <a:pt x="88" y="0"/>
                    <a:pt x="87" y="0"/>
                  </a:cubicBezTo>
                  <a:cubicBezTo>
                    <a:pt x="86" y="0"/>
                    <a:pt x="78" y="2"/>
                    <a:pt x="74" y="2"/>
                  </a:cubicBezTo>
                  <a:cubicBezTo>
                    <a:pt x="70" y="2"/>
                    <a:pt x="61" y="2"/>
                    <a:pt x="59" y="3"/>
                  </a:cubicBezTo>
                  <a:cubicBezTo>
                    <a:pt x="57" y="4"/>
                    <a:pt x="55" y="8"/>
                    <a:pt x="55" y="9"/>
                  </a:cubicBezTo>
                  <a:cubicBezTo>
                    <a:pt x="56" y="10"/>
                    <a:pt x="46" y="10"/>
                    <a:pt x="43" y="10"/>
                  </a:cubicBezTo>
                  <a:cubicBezTo>
                    <a:pt x="41" y="10"/>
                    <a:pt x="25" y="14"/>
                    <a:pt x="21" y="16"/>
                  </a:cubicBezTo>
                  <a:cubicBezTo>
                    <a:pt x="17" y="18"/>
                    <a:pt x="13" y="24"/>
                    <a:pt x="15" y="24"/>
                  </a:cubicBezTo>
                  <a:cubicBezTo>
                    <a:pt x="16" y="24"/>
                    <a:pt x="12" y="28"/>
                    <a:pt x="10" y="28"/>
                  </a:cubicBezTo>
                  <a:cubicBezTo>
                    <a:pt x="8" y="29"/>
                    <a:pt x="3" y="29"/>
                    <a:pt x="2" y="31"/>
                  </a:cubicBezTo>
                  <a:cubicBezTo>
                    <a:pt x="0" y="32"/>
                    <a:pt x="3" y="33"/>
                    <a:pt x="3" y="34"/>
                  </a:cubicBezTo>
                  <a:cubicBezTo>
                    <a:pt x="4" y="34"/>
                    <a:pt x="5" y="33"/>
                    <a:pt x="7" y="34"/>
                  </a:cubicBezTo>
                  <a:cubicBezTo>
                    <a:pt x="8" y="34"/>
                    <a:pt x="13" y="35"/>
                    <a:pt x="14" y="35"/>
                  </a:cubicBezTo>
                  <a:cubicBezTo>
                    <a:pt x="15" y="36"/>
                    <a:pt x="10" y="37"/>
                    <a:pt x="8" y="37"/>
                  </a:cubicBezTo>
                  <a:cubicBezTo>
                    <a:pt x="5" y="37"/>
                    <a:pt x="6" y="42"/>
                    <a:pt x="8" y="42"/>
                  </a:cubicBezTo>
                  <a:cubicBezTo>
                    <a:pt x="10" y="43"/>
                    <a:pt x="15" y="44"/>
                    <a:pt x="15" y="43"/>
                  </a:cubicBezTo>
                  <a:cubicBezTo>
                    <a:pt x="16" y="42"/>
                    <a:pt x="21" y="44"/>
                    <a:pt x="24" y="44"/>
                  </a:cubicBezTo>
                  <a:cubicBezTo>
                    <a:pt x="26" y="44"/>
                    <a:pt x="28" y="51"/>
                    <a:pt x="29" y="52"/>
                  </a:cubicBezTo>
                  <a:cubicBezTo>
                    <a:pt x="30" y="53"/>
                    <a:pt x="30" y="58"/>
                    <a:pt x="29" y="59"/>
                  </a:cubicBezTo>
                  <a:cubicBezTo>
                    <a:pt x="29" y="61"/>
                    <a:pt x="34" y="63"/>
                    <a:pt x="35" y="62"/>
                  </a:cubicBezTo>
                  <a:cubicBezTo>
                    <a:pt x="35" y="61"/>
                    <a:pt x="35" y="64"/>
                    <a:pt x="33" y="64"/>
                  </a:cubicBezTo>
                  <a:cubicBezTo>
                    <a:pt x="32" y="64"/>
                    <a:pt x="33" y="69"/>
                    <a:pt x="35" y="70"/>
                  </a:cubicBezTo>
                  <a:cubicBezTo>
                    <a:pt x="37" y="71"/>
                    <a:pt x="36" y="74"/>
                    <a:pt x="34" y="75"/>
                  </a:cubicBezTo>
                  <a:cubicBezTo>
                    <a:pt x="33" y="76"/>
                    <a:pt x="34" y="79"/>
                    <a:pt x="33" y="80"/>
                  </a:cubicBezTo>
                  <a:cubicBezTo>
                    <a:pt x="31" y="81"/>
                    <a:pt x="37" y="92"/>
                    <a:pt x="37" y="97"/>
                  </a:cubicBezTo>
                  <a:cubicBezTo>
                    <a:pt x="37" y="102"/>
                    <a:pt x="40" y="107"/>
                    <a:pt x="42" y="107"/>
                  </a:cubicBezTo>
                  <a:cubicBezTo>
                    <a:pt x="43" y="107"/>
                    <a:pt x="47" y="108"/>
                    <a:pt x="48" y="109"/>
                  </a:cubicBezTo>
                  <a:cubicBezTo>
                    <a:pt x="49" y="110"/>
                    <a:pt x="51" y="108"/>
                    <a:pt x="52" y="107"/>
                  </a:cubicBezTo>
                  <a:cubicBezTo>
                    <a:pt x="52" y="106"/>
                    <a:pt x="54" y="104"/>
                    <a:pt x="56" y="101"/>
                  </a:cubicBezTo>
                  <a:cubicBezTo>
                    <a:pt x="57" y="99"/>
                    <a:pt x="60" y="89"/>
                    <a:pt x="60" y="87"/>
                  </a:cubicBezTo>
                  <a:cubicBezTo>
                    <a:pt x="61" y="86"/>
                    <a:pt x="66" y="87"/>
                    <a:pt x="67" y="86"/>
                  </a:cubicBezTo>
                  <a:cubicBezTo>
                    <a:pt x="68" y="86"/>
                    <a:pt x="71" y="83"/>
                    <a:pt x="72" y="82"/>
                  </a:cubicBezTo>
                  <a:cubicBezTo>
                    <a:pt x="73" y="82"/>
                    <a:pt x="80" y="79"/>
                    <a:pt x="82" y="77"/>
                  </a:cubicBezTo>
                  <a:cubicBezTo>
                    <a:pt x="84" y="76"/>
                    <a:pt x="88" y="70"/>
                    <a:pt x="89" y="68"/>
                  </a:cubicBezTo>
                  <a:cubicBezTo>
                    <a:pt x="91" y="67"/>
                    <a:pt x="88" y="67"/>
                    <a:pt x="86" y="66"/>
                  </a:cubicBezTo>
                  <a:cubicBezTo>
                    <a:pt x="84" y="65"/>
                    <a:pt x="85" y="63"/>
                    <a:pt x="86" y="63"/>
                  </a:cubicBezTo>
                  <a:cubicBezTo>
                    <a:pt x="86" y="62"/>
                    <a:pt x="92" y="64"/>
                    <a:pt x="94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2" name="Freeform 63"/>
            <p:cNvSpPr/>
            <p:nvPr/>
          </p:nvSpPr>
          <p:spPr bwMode="auto">
            <a:xfrm>
              <a:off x="2740026" y="2887663"/>
              <a:ext cx="71438" cy="104775"/>
            </a:xfrm>
            <a:custGeom>
              <a:avLst/>
              <a:gdLst>
                <a:gd name="T0" fmla="*/ 15 w 19"/>
                <a:gd name="T1" fmla="*/ 1 h 28"/>
                <a:gd name="T2" fmla="*/ 9 w 19"/>
                <a:gd name="T3" fmla="*/ 4 h 28"/>
                <a:gd name="T4" fmla="*/ 3 w 19"/>
                <a:gd name="T5" fmla="*/ 4 h 28"/>
                <a:gd name="T6" fmla="*/ 1 w 19"/>
                <a:gd name="T7" fmla="*/ 10 h 28"/>
                <a:gd name="T8" fmla="*/ 3 w 19"/>
                <a:gd name="T9" fmla="*/ 16 h 28"/>
                <a:gd name="T10" fmla="*/ 10 w 19"/>
                <a:gd name="T11" fmla="*/ 15 h 28"/>
                <a:gd name="T12" fmla="*/ 9 w 19"/>
                <a:gd name="T13" fmla="*/ 20 h 28"/>
                <a:gd name="T14" fmla="*/ 11 w 19"/>
                <a:gd name="T15" fmla="*/ 24 h 28"/>
                <a:gd name="T16" fmla="*/ 16 w 19"/>
                <a:gd name="T17" fmla="*/ 28 h 28"/>
                <a:gd name="T18" fmla="*/ 19 w 19"/>
                <a:gd name="T19" fmla="*/ 24 h 28"/>
                <a:gd name="T20" fmla="*/ 19 w 19"/>
                <a:gd name="T21" fmla="*/ 7 h 28"/>
                <a:gd name="T22" fmla="*/ 19 w 19"/>
                <a:gd name="T23" fmla="*/ 7 h 28"/>
                <a:gd name="T24" fmla="*/ 15 w 19"/>
                <a:gd name="T2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" h="28">
                  <a:moveTo>
                    <a:pt x="15" y="1"/>
                  </a:moveTo>
                  <a:cubicBezTo>
                    <a:pt x="13" y="0"/>
                    <a:pt x="9" y="3"/>
                    <a:pt x="9" y="4"/>
                  </a:cubicBezTo>
                  <a:cubicBezTo>
                    <a:pt x="10" y="5"/>
                    <a:pt x="6" y="2"/>
                    <a:pt x="3" y="4"/>
                  </a:cubicBezTo>
                  <a:cubicBezTo>
                    <a:pt x="0" y="5"/>
                    <a:pt x="0" y="10"/>
                    <a:pt x="1" y="10"/>
                  </a:cubicBezTo>
                  <a:cubicBezTo>
                    <a:pt x="2" y="11"/>
                    <a:pt x="3" y="15"/>
                    <a:pt x="3" y="16"/>
                  </a:cubicBezTo>
                  <a:cubicBezTo>
                    <a:pt x="3" y="16"/>
                    <a:pt x="8" y="16"/>
                    <a:pt x="10" y="15"/>
                  </a:cubicBezTo>
                  <a:cubicBezTo>
                    <a:pt x="11" y="14"/>
                    <a:pt x="11" y="18"/>
                    <a:pt x="9" y="20"/>
                  </a:cubicBezTo>
                  <a:cubicBezTo>
                    <a:pt x="8" y="21"/>
                    <a:pt x="10" y="24"/>
                    <a:pt x="11" y="24"/>
                  </a:cubicBezTo>
                  <a:cubicBezTo>
                    <a:pt x="13" y="24"/>
                    <a:pt x="15" y="28"/>
                    <a:pt x="16" y="28"/>
                  </a:cubicBezTo>
                  <a:cubicBezTo>
                    <a:pt x="17" y="28"/>
                    <a:pt x="18" y="26"/>
                    <a:pt x="19" y="24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8" y="7"/>
                    <a:pt x="17" y="2"/>
                    <a:pt x="15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3" name="Freeform 64"/>
            <p:cNvSpPr/>
            <p:nvPr/>
          </p:nvSpPr>
          <p:spPr bwMode="auto">
            <a:xfrm>
              <a:off x="2590801" y="3302000"/>
              <a:ext cx="30163" cy="36513"/>
            </a:xfrm>
            <a:custGeom>
              <a:avLst/>
              <a:gdLst>
                <a:gd name="T0" fmla="*/ 5 w 8"/>
                <a:gd name="T1" fmla="*/ 10 h 10"/>
                <a:gd name="T2" fmla="*/ 8 w 8"/>
                <a:gd name="T3" fmla="*/ 7 h 10"/>
                <a:gd name="T4" fmla="*/ 5 w 8"/>
                <a:gd name="T5" fmla="*/ 0 h 10"/>
                <a:gd name="T6" fmla="*/ 1 w 8"/>
                <a:gd name="T7" fmla="*/ 4 h 10"/>
                <a:gd name="T8" fmla="*/ 0 w 8"/>
                <a:gd name="T9" fmla="*/ 9 h 10"/>
                <a:gd name="T10" fmla="*/ 5 w 8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5" y="10"/>
                  </a:moveTo>
                  <a:cubicBezTo>
                    <a:pt x="7" y="10"/>
                    <a:pt x="8" y="8"/>
                    <a:pt x="8" y="7"/>
                  </a:cubicBezTo>
                  <a:cubicBezTo>
                    <a:pt x="8" y="6"/>
                    <a:pt x="6" y="0"/>
                    <a:pt x="5" y="0"/>
                  </a:cubicBezTo>
                  <a:cubicBezTo>
                    <a:pt x="4" y="0"/>
                    <a:pt x="2" y="4"/>
                    <a:pt x="1" y="4"/>
                  </a:cubicBezTo>
                  <a:cubicBezTo>
                    <a:pt x="0" y="3"/>
                    <a:pt x="0" y="7"/>
                    <a:pt x="0" y="9"/>
                  </a:cubicBezTo>
                  <a:cubicBezTo>
                    <a:pt x="0" y="10"/>
                    <a:pt x="4" y="10"/>
                    <a:pt x="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4" name="Freeform 65"/>
            <p:cNvSpPr/>
            <p:nvPr/>
          </p:nvSpPr>
          <p:spPr bwMode="auto">
            <a:xfrm>
              <a:off x="2563813" y="3124200"/>
              <a:ext cx="79375" cy="60325"/>
            </a:xfrm>
            <a:custGeom>
              <a:avLst/>
              <a:gdLst>
                <a:gd name="T0" fmla="*/ 7 w 21"/>
                <a:gd name="T1" fmla="*/ 13 h 16"/>
                <a:gd name="T2" fmla="*/ 11 w 21"/>
                <a:gd name="T3" fmla="*/ 15 h 16"/>
                <a:gd name="T4" fmla="*/ 18 w 21"/>
                <a:gd name="T5" fmla="*/ 13 h 16"/>
                <a:gd name="T6" fmla="*/ 20 w 21"/>
                <a:gd name="T7" fmla="*/ 5 h 16"/>
                <a:gd name="T8" fmla="*/ 12 w 21"/>
                <a:gd name="T9" fmla="*/ 3 h 16"/>
                <a:gd name="T10" fmla="*/ 4 w 21"/>
                <a:gd name="T11" fmla="*/ 1 h 16"/>
                <a:gd name="T12" fmla="*/ 1 w 21"/>
                <a:gd name="T13" fmla="*/ 5 h 16"/>
                <a:gd name="T14" fmla="*/ 3 w 21"/>
                <a:gd name="T15" fmla="*/ 6 h 16"/>
                <a:gd name="T16" fmla="*/ 2 w 21"/>
                <a:gd name="T17" fmla="*/ 10 h 16"/>
                <a:gd name="T18" fmla="*/ 7 w 21"/>
                <a:gd name="T19" fmla="*/ 1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16">
                  <a:moveTo>
                    <a:pt x="7" y="13"/>
                  </a:moveTo>
                  <a:cubicBezTo>
                    <a:pt x="7" y="15"/>
                    <a:pt x="9" y="16"/>
                    <a:pt x="11" y="15"/>
                  </a:cubicBezTo>
                  <a:cubicBezTo>
                    <a:pt x="13" y="15"/>
                    <a:pt x="17" y="13"/>
                    <a:pt x="18" y="13"/>
                  </a:cubicBezTo>
                  <a:cubicBezTo>
                    <a:pt x="20" y="13"/>
                    <a:pt x="21" y="6"/>
                    <a:pt x="20" y="5"/>
                  </a:cubicBezTo>
                  <a:cubicBezTo>
                    <a:pt x="19" y="3"/>
                    <a:pt x="13" y="3"/>
                    <a:pt x="12" y="3"/>
                  </a:cubicBezTo>
                  <a:cubicBezTo>
                    <a:pt x="10" y="3"/>
                    <a:pt x="5" y="2"/>
                    <a:pt x="4" y="1"/>
                  </a:cubicBezTo>
                  <a:cubicBezTo>
                    <a:pt x="4" y="0"/>
                    <a:pt x="3" y="4"/>
                    <a:pt x="1" y="5"/>
                  </a:cubicBezTo>
                  <a:cubicBezTo>
                    <a:pt x="0" y="6"/>
                    <a:pt x="2" y="7"/>
                    <a:pt x="3" y="6"/>
                  </a:cubicBezTo>
                  <a:cubicBezTo>
                    <a:pt x="3" y="6"/>
                    <a:pt x="3" y="9"/>
                    <a:pt x="2" y="10"/>
                  </a:cubicBezTo>
                  <a:cubicBezTo>
                    <a:pt x="1" y="11"/>
                    <a:pt x="6" y="11"/>
                    <a:pt x="7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5" name="Freeform 66"/>
            <p:cNvSpPr/>
            <p:nvPr/>
          </p:nvSpPr>
          <p:spPr bwMode="auto">
            <a:xfrm>
              <a:off x="2055813" y="3162300"/>
              <a:ext cx="53975" cy="33338"/>
            </a:xfrm>
            <a:custGeom>
              <a:avLst/>
              <a:gdLst>
                <a:gd name="T0" fmla="*/ 1 w 14"/>
                <a:gd name="T1" fmla="*/ 3 h 9"/>
                <a:gd name="T2" fmla="*/ 3 w 14"/>
                <a:gd name="T3" fmla="*/ 9 h 9"/>
                <a:gd name="T4" fmla="*/ 10 w 14"/>
                <a:gd name="T5" fmla="*/ 3 h 9"/>
                <a:gd name="T6" fmla="*/ 14 w 14"/>
                <a:gd name="T7" fmla="*/ 5 h 9"/>
                <a:gd name="T8" fmla="*/ 6 w 14"/>
                <a:gd name="T9" fmla="*/ 0 h 9"/>
                <a:gd name="T10" fmla="*/ 1 w 14"/>
                <a:gd name="T11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9">
                  <a:moveTo>
                    <a:pt x="1" y="3"/>
                  </a:moveTo>
                  <a:cubicBezTo>
                    <a:pt x="0" y="4"/>
                    <a:pt x="1" y="9"/>
                    <a:pt x="3" y="9"/>
                  </a:cubicBezTo>
                  <a:cubicBezTo>
                    <a:pt x="5" y="9"/>
                    <a:pt x="8" y="2"/>
                    <a:pt x="10" y="3"/>
                  </a:cubicBezTo>
                  <a:cubicBezTo>
                    <a:pt x="13" y="5"/>
                    <a:pt x="14" y="5"/>
                    <a:pt x="14" y="5"/>
                  </a:cubicBezTo>
                  <a:cubicBezTo>
                    <a:pt x="13" y="4"/>
                    <a:pt x="7" y="1"/>
                    <a:pt x="6" y="0"/>
                  </a:cubicBezTo>
                  <a:cubicBezTo>
                    <a:pt x="5" y="0"/>
                    <a:pt x="2" y="2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" name="Freeform 67"/>
            <p:cNvSpPr/>
            <p:nvPr/>
          </p:nvSpPr>
          <p:spPr bwMode="auto">
            <a:xfrm>
              <a:off x="2151063" y="3752850"/>
              <a:ext cx="22225" cy="11113"/>
            </a:xfrm>
            <a:custGeom>
              <a:avLst/>
              <a:gdLst>
                <a:gd name="T0" fmla="*/ 0 w 6"/>
                <a:gd name="T1" fmla="*/ 2 h 3"/>
                <a:gd name="T2" fmla="*/ 5 w 6"/>
                <a:gd name="T3" fmla="*/ 2 h 3"/>
                <a:gd name="T4" fmla="*/ 4 w 6"/>
                <a:gd name="T5" fmla="*/ 0 h 3"/>
                <a:gd name="T6" fmla="*/ 0 w 6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3">
                  <a:moveTo>
                    <a:pt x="0" y="2"/>
                  </a:moveTo>
                  <a:cubicBezTo>
                    <a:pt x="0" y="3"/>
                    <a:pt x="4" y="3"/>
                    <a:pt x="5" y="2"/>
                  </a:cubicBezTo>
                  <a:cubicBezTo>
                    <a:pt x="6" y="1"/>
                    <a:pt x="5" y="0"/>
                    <a:pt x="4" y="0"/>
                  </a:cubicBezTo>
                  <a:cubicBezTo>
                    <a:pt x="3" y="0"/>
                    <a:pt x="0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" name="Freeform 68"/>
            <p:cNvSpPr/>
            <p:nvPr/>
          </p:nvSpPr>
          <p:spPr bwMode="auto">
            <a:xfrm>
              <a:off x="2003426" y="3703638"/>
              <a:ext cx="136525" cy="60325"/>
            </a:xfrm>
            <a:custGeom>
              <a:avLst/>
              <a:gdLst>
                <a:gd name="T0" fmla="*/ 21 w 36"/>
                <a:gd name="T1" fmla="*/ 9 h 16"/>
                <a:gd name="T2" fmla="*/ 23 w 36"/>
                <a:gd name="T3" fmla="*/ 13 h 16"/>
                <a:gd name="T4" fmla="*/ 29 w 36"/>
                <a:gd name="T5" fmla="*/ 16 h 16"/>
                <a:gd name="T6" fmla="*/ 34 w 36"/>
                <a:gd name="T7" fmla="*/ 14 h 16"/>
                <a:gd name="T8" fmla="*/ 30 w 36"/>
                <a:gd name="T9" fmla="*/ 8 h 16"/>
                <a:gd name="T10" fmla="*/ 24 w 36"/>
                <a:gd name="T11" fmla="*/ 5 h 16"/>
                <a:gd name="T12" fmla="*/ 18 w 36"/>
                <a:gd name="T13" fmla="*/ 1 h 16"/>
                <a:gd name="T14" fmla="*/ 7 w 36"/>
                <a:gd name="T15" fmla="*/ 0 h 16"/>
                <a:gd name="T16" fmla="*/ 0 w 36"/>
                <a:gd name="T17" fmla="*/ 3 h 16"/>
                <a:gd name="T18" fmla="*/ 6 w 36"/>
                <a:gd name="T19" fmla="*/ 4 h 16"/>
                <a:gd name="T20" fmla="*/ 15 w 36"/>
                <a:gd name="T21" fmla="*/ 7 h 16"/>
                <a:gd name="T22" fmla="*/ 21 w 36"/>
                <a:gd name="T23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16">
                  <a:moveTo>
                    <a:pt x="21" y="9"/>
                  </a:moveTo>
                  <a:cubicBezTo>
                    <a:pt x="23" y="8"/>
                    <a:pt x="22" y="12"/>
                    <a:pt x="23" y="13"/>
                  </a:cubicBezTo>
                  <a:cubicBezTo>
                    <a:pt x="23" y="14"/>
                    <a:pt x="28" y="15"/>
                    <a:pt x="29" y="16"/>
                  </a:cubicBezTo>
                  <a:cubicBezTo>
                    <a:pt x="30" y="16"/>
                    <a:pt x="32" y="14"/>
                    <a:pt x="34" y="14"/>
                  </a:cubicBezTo>
                  <a:cubicBezTo>
                    <a:pt x="36" y="15"/>
                    <a:pt x="33" y="8"/>
                    <a:pt x="30" y="8"/>
                  </a:cubicBezTo>
                  <a:cubicBezTo>
                    <a:pt x="27" y="8"/>
                    <a:pt x="25" y="5"/>
                    <a:pt x="24" y="5"/>
                  </a:cubicBezTo>
                  <a:cubicBezTo>
                    <a:pt x="23" y="4"/>
                    <a:pt x="19" y="2"/>
                    <a:pt x="18" y="1"/>
                  </a:cubicBezTo>
                  <a:cubicBezTo>
                    <a:pt x="17" y="1"/>
                    <a:pt x="9" y="0"/>
                    <a:pt x="7" y="0"/>
                  </a:cubicBezTo>
                  <a:cubicBezTo>
                    <a:pt x="4" y="0"/>
                    <a:pt x="1" y="3"/>
                    <a:pt x="0" y="3"/>
                  </a:cubicBezTo>
                  <a:cubicBezTo>
                    <a:pt x="0" y="4"/>
                    <a:pt x="5" y="5"/>
                    <a:pt x="6" y="4"/>
                  </a:cubicBezTo>
                  <a:cubicBezTo>
                    <a:pt x="7" y="4"/>
                    <a:pt x="14" y="5"/>
                    <a:pt x="15" y="7"/>
                  </a:cubicBezTo>
                  <a:cubicBezTo>
                    <a:pt x="16" y="8"/>
                    <a:pt x="19" y="9"/>
                    <a:pt x="21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8" name="Freeform 69"/>
            <p:cNvSpPr/>
            <p:nvPr/>
          </p:nvSpPr>
          <p:spPr bwMode="auto">
            <a:xfrm>
              <a:off x="2052638" y="3752850"/>
              <a:ext cx="22225" cy="11113"/>
            </a:xfrm>
            <a:custGeom>
              <a:avLst/>
              <a:gdLst>
                <a:gd name="T0" fmla="*/ 0 w 6"/>
                <a:gd name="T1" fmla="*/ 2 h 3"/>
                <a:gd name="T2" fmla="*/ 5 w 6"/>
                <a:gd name="T3" fmla="*/ 3 h 3"/>
                <a:gd name="T4" fmla="*/ 5 w 6"/>
                <a:gd name="T5" fmla="*/ 1 h 3"/>
                <a:gd name="T6" fmla="*/ 0 w 6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3">
                  <a:moveTo>
                    <a:pt x="0" y="2"/>
                  </a:moveTo>
                  <a:cubicBezTo>
                    <a:pt x="0" y="3"/>
                    <a:pt x="4" y="3"/>
                    <a:pt x="5" y="3"/>
                  </a:cubicBezTo>
                  <a:cubicBezTo>
                    <a:pt x="6" y="3"/>
                    <a:pt x="6" y="2"/>
                    <a:pt x="5" y="1"/>
                  </a:cubicBezTo>
                  <a:cubicBezTo>
                    <a:pt x="4" y="0"/>
                    <a:pt x="0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9" name="Freeform 70"/>
            <p:cNvSpPr/>
            <p:nvPr/>
          </p:nvSpPr>
          <p:spPr bwMode="auto">
            <a:xfrm>
              <a:off x="2052638" y="3681413"/>
              <a:ext cx="15875" cy="14288"/>
            </a:xfrm>
            <a:custGeom>
              <a:avLst/>
              <a:gdLst>
                <a:gd name="T0" fmla="*/ 2 w 4"/>
                <a:gd name="T1" fmla="*/ 0 h 4"/>
                <a:gd name="T2" fmla="*/ 0 w 4"/>
                <a:gd name="T3" fmla="*/ 2 h 4"/>
                <a:gd name="T4" fmla="*/ 2 w 4"/>
                <a:gd name="T5" fmla="*/ 4 h 4"/>
                <a:gd name="T6" fmla="*/ 2 w 4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" y="4"/>
                    <a:pt x="4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0" name="Freeform 71"/>
            <p:cNvSpPr/>
            <p:nvPr/>
          </p:nvSpPr>
          <p:spPr bwMode="auto">
            <a:xfrm>
              <a:off x="2082801" y="3676650"/>
              <a:ext cx="11113" cy="19050"/>
            </a:xfrm>
            <a:custGeom>
              <a:avLst/>
              <a:gdLst>
                <a:gd name="T0" fmla="*/ 3 w 3"/>
                <a:gd name="T1" fmla="*/ 2 h 5"/>
                <a:gd name="T2" fmla="*/ 0 w 3"/>
                <a:gd name="T3" fmla="*/ 0 h 5"/>
                <a:gd name="T4" fmla="*/ 0 w 3"/>
                <a:gd name="T5" fmla="*/ 3 h 5"/>
                <a:gd name="T6" fmla="*/ 3 w 3"/>
                <a:gd name="T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5">
                  <a:moveTo>
                    <a:pt x="3" y="2"/>
                  </a:moveTo>
                  <a:cubicBezTo>
                    <a:pt x="3" y="1"/>
                    <a:pt x="1" y="0"/>
                    <a:pt x="0" y="0"/>
                  </a:cubicBezTo>
                  <a:cubicBezTo>
                    <a:pt x="0" y="0"/>
                    <a:pt x="0" y="2"/>
                    <a:pt x="0" y="3"/>
                  </a:cubicBezTo>
                  <a:cubicBezTo>
                    <a:pt x="0" y="5"/>
                    <a:pt x="3" y="3"/>
                    <a:pt x="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1" name="Freeform 72"/>
            <p:cNvSpPr/>
            <p:nvPr/>
          </p:nvSpPr>
          <p:spPr bwMode="auto">
            <a:xfrm>
              <a:off x="2097088" y="3695700"/>
              <a:ext cx="26988" cy="26988"/>
            </a:xfrm>
            <a:custGeom>
              <a:avLst/>
              <a:gdLst>
                <a:gd name="T0" fmla="*/ 5 w 7"/>
                <a:gd name="T1" fmla="*/ 6 h 7"/>
                <a:gd name="T2" fmla="*/ 6 w 7"/>
                <a:gd name="T3" fmla="*/ 4 h 7"/>
                <a:gd name="T4" fmla="*/ 2 w 7"/>
                <a:gd name="T5" fmla="*/ 0 h 7"/>
                <a:gd name="T6" fmla="*/ 0 w 7"/>
                <a:gd name="T7" fmla="*/ 3 h 7"/>
                <a:gd name="T8" fmla="*/ 2 w 7"/>
                <a:gd name="T9" fmla="*/ 5 h 7"/>
                <a:gd name="T10" fmla="*/ 5 w 7"/>
                <a:gd name="T11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7">
                  <a:moveTo>
                    <a:pt x="5" y="6"/>
                  </a:moveTo>
                  <a:cubicBezTo>
                    <a:pt x="7" y="6"/>
                    <a:pt x="7" y="4"/>
                    <a:pt x="6" y="4"/>
                  </a:cubicBezTo>
                  <a:cubicBezTo>
                    <a:pt x="5" y="4"/>
                    <a:pt x="3" y="1"/>
                    <a:pt x="2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2" y="4"/>
                    <a:pt x="4" y="7"/>
                    <a:pt x="5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2" name="Freeform 73"/>
            <p:cNvSpPr/>
            <p:nvPr/>
          </p:nvSpPr>
          <p:spPr bwMode="auto">
            <a:xfrm>
              <a:off x="2151063" y="2978150"/>
              <a:ext cx="6350" cy="3175"/>
            </a:xfrm>
            <a:custGeom>
              <a:avLst/>
              <a:gdLst>
                <a:gd name="T0" fmla="*/ 2 w 2"/>
                <a:gd name="T1" fmla="*/ 0 h 1"/>
                <a:gd name="T2" fmla="*/ 1 w 2"/>
                <a:gd name="T3" fmla="*/ 1 h 1"/>
                <a:gd name="T4" fmla="*/ 2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0"/>
                    <a:pt x="0" y="0"/>
                    <a:pt x="1" y="1"/>
                  </a:cubicBezTo>
                  <a:cubicBezTo>
                    <a:pt x="1" y="1"/>
                    <a:pt x="2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3" name="Freeform 74"/>
            <p:cNvSpPr/>
            <p:nvPr/>
          </p:nvSpPr>
          <p:spPr bwMode="auto">
            <a:xfrm>
              <a:off x="2270126" y="3330575"/>
              <a:ext cx="7938" cy="4763"/>
            </a:xfrm>
            <a:custGeom>
              <a:avLst/>
              <a:gdLst>
                <a:gd name="T0" fmla="*/ 1 w 2"/>
                <a:gd name="T1" fmla="*/ 0 h 1"/>
                <a:gd name="T2" fmla="*/ 0 w 2"/>
                <a:gd name="T3" fmla="*/ 1 h 1"/>
                <a:gd name="T4" fmla="*/ 1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1" y="1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4" name="Freeform 75"/>
            <p:cNvSpPr/>
            <p:nvPr/>
          </p:nvSpPr>
          <p:spPr bwMode="auto">
            <a:xfrm>
              <a:off x="3808413" y="4673600"/>
              <a:ext cx="146050" cy="149225"/>
            </a:xfrm>
            <a:custGeom>
              <a:avLst/>
              <a:gdLst>
                <a:gd name="T0" fmla="*/ 47 w 92"/>
                <a:gd name="T1" fmla="*/ 0 h 94"/>
                <a:gd name="T2" fmla="*/ 40 w 92"/>
                <a:gd name="T3" fmla="*/ 40 h 94"/>
                <a:gd name="T4" fmla="*/ 0 w 92"/>
                <a:gd name="T5" fmla="*/ 47 h 94"/>
                <a:gd name="T6" fmla="*/ 40 w 92"/>
                <a:gd name="T7" fmla="*/ 54 h 94"/>
                <a:gd name="T8" fmla="*/ 47 w 92"/>
                <a:gd name="T9" fmla="*/ 94 h 94"/>
                <a:gd name="T10" fmla="*/ 52 w 92"/>
                <a:gd name="T11" fmla="*/ 54 h 94"/>
                <a:gd name="T12" fmla="*/ 92 w 92"/>
                <a:gd name="T13" fmla="*/ 47 h 94"/>
                <a:gd name="T14" fmla="*/ 52 w 92"/>
                <a:gd name="T15" fmla="*/ 40 h 94"/>
                <a:gd name="T16" fmla="*/ 47 w 92"/>
                <a:gd name="T17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2" h="94">
                  <a:moveTo>
                    <a:pt x="47" y="0"/>
                  </a:moveTo>
                  <a:lnTo>
                    <a:pt x="40" y="40"/>
                  </a:lnTo>
                  <a:lnTo>
                    <a:pt x="0" y="47"/>
                  </a:lnTo>
                  <a:lnTo>
                    <a:pt x="40" y="54"/>
                  </a:lnTo>
                  <a:lnTo>
                    <a:pt x="47" y="94"/>
                  </a:lnTo>
                  <a:lnTo>
                    <a:pt x="52" y="54"/>
                  </a:lnTo>
                  <a:lnTo>
                    <a:pt x="92" y="47"/>
                  </a:lnTo>
                  <a:lnTo>
                    <a:pt x="52" y="40"/>
                  </a:lnTo>
                  <a:lnTo>
                    <a:pt x="4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5" name="Freeform 76"/>
            <p:cNvSpPr/>
            <p:nvPr/>
          </p:nvSpPr>
          <p:spPr bwMode="auto">
            <a:xfrm>
              <a:off x="1571626" y="2301875"/>
              <a:ext cx="585788" cy="588963"/>
            </a:xfrm>
            <a:custGeom>
              <a:avLst/>
              <a:gdLst>
                <a:gd name="T0" fmla="*/ 11 w 156"/>
                <a:gd name="T1" fmla="*/ 145 h 157"/>
                <a:gd name="T2" fmla="*/ 11 w 156"/>
                <a:gd name="T3" fmla="*/ 145 h 157"/>
                <a:gd name="T4" fmla="*/ 53 w 156"/>
                <a:gd name="T5" fmla="*/ 145 h 157"/>
                <a:gd name="T6" fmla="*/ 144 w 156"/>
                <a:gd name="T7" fmla="*/ 54 h 157"/>
                <a:gd name="T8" fmla="*/ 144 w 156"/>
                <a:gd name="T9" fmla="*/ 12 h 157"/>
                <a:gd name="T10" fmla="*/ 144 w 156"/>
                <a:gd name="T11" fmla="*/ 12 h 157"/>
                <a:gd name="T12" fmla="*/ 102 w 156"/>
                <a:gd name="T13" fmla="*/ 12 h 157"/>
                <a:gd name="T14" fmla="*/ 11 w 156"/>
                <a:gd name="T15" fmla="*/ 103 h 157"/>
                <a:gd name="T16" fmla="*/ 11 w 156"/>
                <a:gd name="T17" fmla="*/ 145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6" h="157">
                  <a:moveTo>
                    <a:pt x="11" y="145"/>
                  </a:moveTo>
                  <a:cubicBezTo>
                    <a:pt x="11" y="145"/>
                    <a:pt x="11" y="145"/>
                    <a:pt x="11" y="145"/>
                  </a:cubicBezTo>
                  <a:cubicBezTo>
                    <a:pt x="23" y="157"/>
                    <a:pt x="42" y="157"/>
                    <a:pt x="53" y="145"/>
                  </a:cubicBezTo>
                  <a:cubicBezTo>
                    <a:pt x="144" y="54"/>
                    <a:pt x="144" y="54"/>
                    <a:pt x="144" y="54"/>
                  </a:cubicBezTo>
                  <a:cubicBezTo>
                    <a:pt x="156" y="42"/>
                    <a:pt x="156" y="23"/>
                    <a:pt x="144" y="12"/>
                  </a:cubicBezTo>
                  <a:cubicBezTo>
                    <a:pt x="144" y="12"/>
                    <a:pt x="144" y="12"/>
                    <a:pt x="144" y="12"/>
                  </a:cubicBezTo>
                  <a:cubicBezTo>
                    <a:pt x="132" y="0"/>
                    <a:pt x="113" y="0"/>
                    <a:pt x="102" y="12"/>
                  </a:cubicBezTo>
                  <a:cubicBezTo>
                    <a:pt x="11" y="103"/>
                    <a:pt x="11" y="103"/>
                    <a:pt x="11" y="103"/>
                  </a:cubicBezTo>
                  <a:cubicBezTo>
                    <a:pt x="0" y="115"/>
                    <a:pt x="0" y="134"/>
                    <a:pt x="11" y="1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6" name="Freeform 77"/>
            <p:cNvSpPr/>
            <p:nvPr/>
          </p:nvSpPr>
          <p:spPr bwMode="auto">
            <a:xfrm>
              <a:off x="1646238" y="2425700"/>
              <a:ext cx="436563" cy="434975"/>
            </a:xfrm>
            <a:custGeom>
              <a:avLst/>
              <a:gdLst>
                <a:gd name="T0" fmla="*/ 4 w 116"/>
                <a:gd name="T1" fmla="*/ 112 h 116"/>
                <a:gd name="T2" fmla="*/ 20 w 116"/>
                <a:gd name="T3" fmla="*/ 111 h 116"/>
                <a:gd name="T4" fmla="*/ 111 w 116"/>
                <a:gd name="T5" fmla="*/ 20 h 116"/>
                <a:gd name="T6" fmla="*/ 111 w 116"/>
                <a:gd name="T7" fmla="*/ 4 h 116"/>
                <a:gd name="T8" fmla="*/ 95 w 116"/>
                <a:gd name="T9" fmla="*/ 4 h 116"/>
                <a:gd name="T10" fmla="*/ 4 w 116"/>
                <a:gd name="T11" fmla="*/ 95 h 116"/>
                <a:gd name="T12" fmla="*/ 4 w 116"/>
                <a:gd name="T13" fmla="*/ 11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116">
                  <a:moveTo>
                    <a:pt x="4" y="112"/>
                  </a:moveTo>
                  <a:cubicBezTo>
                    <a:pt x="9" y="116"/>
                    <a:pt x="16" y="116"/>
                    <a:pt x="20" y="111"/>
                  </a:cubicBezTo>
                  <a:cubicBezTo>
                    <a:pt x="111" y="20"/>
                    <a:pt x="111" y="20"/>
                    <a:pt x="111" y="20"/>
                  </a:cubicBezTo>
                  <a:cubicBezTo>
                    <a:pt x="116" y="16"/>
                    <a:pt x="116" y="9"/>
                    <a:pt x="111" y="4"/>
                  </a:cubicBezTo>
                  <a:cubicBezTo>
                    <a:pt x="107" y="0"/>
                    <a:pt x="99" y="0"/>
                    <a:pt x="95" y="4"/>
                  </a:cubicBezTo>
                  <a:cubicBezTo>
                    <a:pt x="4" y="95"/>
                    <a:pt x="4" y="95"/>
                    <a:pt x="4" y="95"/>
                  </a:cubicBezTo>
                  <a:cubicBezTo>
                    <a:pt x="0" y="100"/>
                    <a:pt x="0" y="107"/>
                    <a:pt x="4" y="1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7" name="Freeform 78"/>
            <p:cNvSpPr/>
            <p:nvPr/>
          </p:nvSpPr>
          <p:spPr bwMode="auto">
            <a:xfrm>
              <a:off x="2030413" y="1549400"/>
              <a:ext cx="876300" cy="876300"/>
            </a:xfrm>
            <a:custGeom>
              <a:avLst/>
              <a:gdLst>
                <a:gd name="T0" fmla="*/ 35 w 233"/>
                <a:gd name="T1" fmla="*/ 199 h 233"/>
                <a:gd name="T2" fmla="*/ 35 w 233"/>
                <a:gd name="T3" fmla="*/ 199 h 233"/>
                <a:gd name="T4" fmla="*/ 117 w 233"/>
                <a:gd name="T5" fmla="*/ 233 h 233"/>
                <a:gd name="T6" fmla="*/ 233 w 233"/>
                <a:gd name="T7" fmla="*/ 116 h 233"/>
                <a:gd name="T8" fmla="*/ 199 w 233"/>
                <a:gd name="T9" fmla="*/ 34 h 233"/>
                <a:gd name="T10" fmla="*/ 117 w 233"/>
                <a:gd name="T11" fmla="*/ 0 h 233"/>
                <a:gd name="T12" fmla="*/ 35 w 233"/>
                <a:gd name="T13" fmla="*/ 35 h 233"/>
                <a:gd name="T14" fmla="*/ 1 w 233"/>
                <a:gd name="T15" fmla="*/ 117 h 233"/>
                <a:gd name="T16" fmla="*/ 35 w 233"/>
                <a:gd name="T17" fmla="*/ 19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3" h="233">
                  <a:moveTo>
                    <a:pt x="35" y="199"/>
                  </a:moveTo>
                  <a:cubicBezTo>
                    <a:pt x="35" y="199"/>
                    <a:pt x="35" y="199"/>
                    <a:pt x="35" y="199"/>
                  </a:cubicBezTo>
                  <a:cubicBezTo>
                    <a:pt x="57" y="221"/>
                    <a:pt x="86" y="233"/>
                    <a:pt x="117" y="233"/>
                  </a:cubicBezTo>
                  <a:cubicBezTo>
                    <a:pt x="181" y="233"/>
                    <a:pt x="233" y="181"/>
                    <a:pt x="233" y="116"/>
                  </a:cubicBezTo>
                  <a:cubicBezTo>
                    <a:pt x="233" y="85"/>
                    <a:pt x="221" y="56"/>
                    <a:pt x="199" y="34"/>
                  </a:cubicBezTo>
                  <a:cubicBezTo>
                    <a:pt x="177" y="12"/>
                    <a:pt x="148" y="0"/>
                    <a:pt x="117" y="0"/>
                  </a:cubicBezTo>
                  <a:cubicBezTo>
                    <a:pt x="86" y="0"/>
                    <a:pt x="56" y="13"/>
                    <a:pt x="35" y="35"/>
                  </a:cubicBezTo>
                  <a:cubicBezTo>
                    <a:pt x="13" y="57"/>
                    <a:pt x="0" y="86"/>
                    <a:pt x="1" y="117"/>
                  </a:cubicBezTo>
                  <a:cubicBezTo>
                    <a:pt x="1" y="148"/>
                    <a:pt x="13" y="177"/>
                    <a:pt x="35" y="1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8" name="Freeform 79"/>
            <p:cNvSpPr/>
            <p:nvPr/>
          </p:nvSpPr>
          <p:spPr bwMode="auto">
            <a:xfrm>
              <a:off x="2470151" y="1576388"/>
              <a:ext cx="412750" cy="822325"/>
            </a:xfrm>
            <a:custGeom>
              <a:avLst/>
              <a:gdLst>
                <a:gd name="T0" fmla="*/ 0 w 110"/>
                <a:gd name="T1" fmla="*/ 219 h 219"/>
                <a:gd name="T2" fmla="*/ 0 w 110"/>
                <a:gd name="T3" fmla="*/ 205 h 219"/>
                <a:gd name="T4" fmla="*/ 95 w 110"/>
                <a:gd name="T5" fmla="*/ 109 h 219"/>
                <a:gd name="T6" fmla="*/ 67 w 110"/>
                <a:gd name="T7" fmla="*/ 42 h 219"/>
                <a:gd name="T8" fmla="*/ 0 w 110"/>
                <a:gd name="T9" fmla="*/ 15 h 219"/>
                <a:gd name="T10" fmla="*/ 0 w 110"/>
                <a:gd name="T11" fmla="*/ 15 h 219"/>
                <a:gd name="T12" fmla="*/ 0 w 110"/>
                <a:gd name="T13" fmla="*/ 0 h 219"/>
                <a:gd name="T14" fmla="*/ 0 w 110"/>
                <a:gd name="T15" fmla="*/ 0 h 219"/>
                <a:gd name="T16" fmla="*/ 77 w 110"/>
                <a:gd name="T17" fmla="*/ 32 h 219"/>
                <a:gd name="T18" fmla="*/ 110 w 110"/>
                <a:gd name="T19" fmla="*/ 109 h 219"/>
                <a:gd name="T20" fmla="*/ 0 w 110"/>
                <a:gd name="T21" fmla="*/ 219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0" h="219">
                  <a:moveTo>
                    <a:pt x="0" y="219"/>
                  </a:moveTo>
                  <a:cubicBezTo>
                    <a:pt x="0" y="205"/>
                    <a:pt x="0" y="205"/>
                    <a:pt x="0" y="205"/>
                  </a:cubicBezTo>
                  <a:cubicBezTo>
                    <a:pt x="52" y="205"/>
                    <a:pt x="95" y="162"/>
                    <a:pt x="95" y="109"/>
                  </a:cubicBezTo>
                  <a:cubicBezTo>
                    <a:pt x="95" y="84"/>
                    <a:pt x="85" y="60"/>
                    <a:pt x="67" y="42"/>
                  </a:cubicBezTo>
                  <a:cubicBezTo>
                    <a:pt x="49" y="24"/>
                    <a:pt x="25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57" y="11"/>
                    <a:pt x="77" y="32"/>
                  </a:cubicBezTo>
                  <a:cubicBezTo>
                    <a:pt x="98" y="53"/>
                    <a:pt x="110" y="80"/>
                    <a:pt x="110" y="109"/>
                  </a:cubicBezTo>
                  <a:cubicBezTo>
                    <a:pt x="110" y="170"/>
                    <a:pt x="61" y="219"/>
                    <a:pt x="0" y="2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9" name="Freeform 80"/>
            <p:cNvSpPr/>
            <p:nvPr/>
          </p:nvSpPr>
          <p:spPr bwMode="auto">
            <a:xfrm>
              <a:off x="2143126" y="1662113"/>
              <a:ext cx="654050" cy="650875"/>
            </a:xfrm>
            <a:custGeom>
              <a:avLst/>
              <a:gdLst>
                <a:gd name="T0" fmla="*/ 148 w 174"/>
                <a:gd name="T1" fmla="*/ 25 h 173"/>
                <a:gd name="T2" fmla="*/ 173 w 174"/>
                <a:gd name="T3" fmla="*/ 86 h 173"/>
                <a:gd name="T4" fmla="*/ 87 w 174"/>
                <a:gd name="T5" fmla="*/ 173 h 173"/>
                <a:gd name="T6" fmla="*/ 26 w 174"/>
                <a:gd name="T7" fmla="*/ 148 h 173"/>
                <a:gd name="T8" fmla="*/ 26 w 174"/>
                <a:gd name="T9" fmla="*/ 148 h 173"/>
                <a:gd name="T10" fmla="*/ 0 w 174"/>
                <a:gd name="T11" fmla="*/ 87 h 173"/>
                <a:gd name="T12" fmla="*/ 26 w 174"/>
                <a:gd name="T13" fmla="*/ 26 h 173"/>
                <a:gd name="T14" fmla="*/ 87 w 174"/>
                <a:gd name="T15" fmla="*/ 0 h 173"/>
                <a:gd name="T16" fmla="*/ 148 w 174"/>
                <a:gd name="T17" fmla="*/ 25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173">
                  <a:moveTo>
                    <a:pt x="148" y="25"/>
                  </a:moveTo>
                  <a:cubicBezTo>
                    <a:pt x="164" y="42"/>
                    <a:pt x="173" y="63"/>
                    <a:pt x="173" y="86"/>
                  </a:cubicBezTo>
                  <a:cubicBezTo>
                    <a:pt x="174" y="134"/>
                    <a:pt x="135" y="173"/>
                    <a:pt x="87" y="173"/>
                  </a:cubicBezTo>
                  <a:cubicBezTo>
                    <a:pt x="64" y="173"/>
                    <a:pt x="42" y="164"/>
                    <a:pt x="26" y="148"/>
                  </a:cubicBezTo>
                  <a:cubicBezTo>
                    <a:pt x="26" y="148"/>
                    <a:pt x="26" y="148"/>
                    <a:pt x="26" y="148"/>
                  </a:cubicBezTo>
                  <a:cubicBezTo>
                    <a:pt x="9" y="131"/>
                    <a:pt x="0" y="110"/>
                    <a:pt x="0" y="87"/>
                  </a:cubicBezTo>
                  <a:cubicBezTo>
                    <a:pt x="0" y="64"/>
                    <a:pt x="9" y="42"/>
                    <a:pt x="26" y="26"/>
                  </a:cubicBezTo>
                  <a:cubicBezTo>
                    <a:pt x="42" y="9"/>
                    <a:pt x="64" y="0"/>
                    <a:pt x="87" y="0"/>
                  </a:cubicBezTo>
                  <a:cubicBezTo>
                    <a:pt x="110" y="0"/>
                    <a:pt x="132" y="9"/>
                    <a:pt x="148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0" name="Freeform 81"/>
            <p:cNvSpPr/>
            <p:nvPr/>
          </p:nvSpPr>
          <p:spPr bwMode="auto">
            <a:xfrm>
              <a:off x="2143126" y="1662113"/>
              <a:ext cx="590550" cy="631825"/>
            </a:xfrm>
            <a:custGeom>
              <a:avLst/>
              <a:gdLst>
                <a:gd name="T0" fmla="*/ 26 w 157"/>
                <a:gd name="T1" fmla="*/ 26 h 168"/>
                <a:gd name="T2" fmla="*/ 87 w 157"/>
                <a:gd name="T3" fmla="*/ 0 h 168"/>
                <a:gd name="T4" fmla="*/ 106 w 157"/>
                <a:gd name="T5" fmla="*/ 2 h 168"/>
                <a:gd name="T6" fmla="*/ 131 w 157"/>
                <a:gd name="T7" fmla="*/ 20 h 168"/>
                <a:gd name="T8" fmla="*/ 157 w 157"/>
                <a:gd name="T9" fmla="*/ 81 h 168"/>
                <a:gd name="T10" fmla="*/ 70 w 157"/>
                <a:gd name="T11" fmla="*/ 168 h 168"/>
                <a:gd name="T12" fmla="*/ 51 w 157"/>
                <a:gd name="T13" fmla="*/ 166 h 168"/>
                <a:gd name="T14" fmla="*/ 26 w 157"/>
                <a:gd name="T15" fmla="*/ 148 h 168"/>
                <a:gd name="T16" fmla="*/ 26 w 157"/>
                <a:gd name="T17" fmla="*/ 148 h 168"/>
                <a:gd name="T18" fmla="*/ 0 w 157"/>
                <a:gd name="T19" fmla="*/ 87 h 168"/>
                <a:gd name="T20" fmla="*/ 26 w 157"/>
                <a:gd name="T21" fmla="*/ 26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7" h="168">
                  <a:moveTo>
                    <a:pt x="26" y="26"/>
                  </a:moveTo>
                  <a:cubicBezTo>
                    <a:pt x="42" y="9"/>
                    <a:pt x="64" y="0"/>
                    <a:pt x="87" y="0"/>
                  </a:cubicBezTo>
                  <a:cubicBezTo>
                    <a:pt x="93" y="0"/>
                    <a:pt x="100" y="1"/>
                    <a:pt x="106" y="2"/>
                  </a:cubicBezTo>
                  <a:cubicBezTo>
                    <a:pt x="115" y="6"/>
                    <a:pt x="124" y="12"/>
                    <a:pt x="131" y="20"/>
                  </a:cubicBezTo>
                  <a:cubicBezTo>
                    <a:pt x="148" y="36"/>
                    <a:pt x="157" y="58"/>
                    <a:pt x="157" y="81"/>
                  </a:cubicBezTo>
                  <a:cubicBezTo>
                    <a:pt x="157" y="129"/>
                    <a:pt x="118" y="168"/>
                    <a:pt x="70" y="168"/>
                  </a:cubicBezTo>
                  <a:cubicBezTo>
                    <a:pt x="64" y="168"/>
                    <a:pt x="58" y="167"/>
                    <a:pt x="51" y="166"/>
                  </a:cubicBezTo>
                  <a:cubicBezTo>
                    <a:pt x="42" y="161"/>
                    <a:pt x="33" y="155"/>
                    <a:pt x="26" y="148"/>
                  </a:cubicBezTo>
                  <a:cubicBezTo>
                    <a:pt x="26" y="148"/>
                    <a:pt x="26" y="148"/>
                    <a:pt x="26" y="148"/>
                  </a:cubicBezTo>
                  <a:cubicBezTo>
                    <a:pt x="9" y="131"/>
                    <a:pt x="0" y="110"/>
                    <a:pt x="0" y="87"/>
                  </a:cubicBezTo>
                  <a:cubicBezTo>
                    <a:pt x="0" y="64"/>
                    <a:pt x="9" y="42"/>
                    <a:pt x="26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1" name="Freeform 82"/>
            <p:cNvSpPr/>
            <p:nvPr/>
          </p:nvSpPr>
          <p:spPr bwMode="auto">
            <a:xfrm>
              <a:off x="2049463" y="2219325"/>
              <a:ext cx="190500" cy="195263"/>
            </a:xfrm>
            <a:custGeom>
              <a:avLst/>
              <a:gdLst>
                <a:gd name="T0" fmla="*/ 5 w 51"/>
                <a:gd name="T1" fmla="*/ 46 h 52"/>
                <a:gd name="T2" fmla="*/ 26 w 51"/>
                <a:gd name="T3" fmla="*/ 46 h 52"/>
                <a:gd name="T4" fmla="*/ 45 w 51"/>
                <a:gd name="T5" fmla="*/ 27 h 52"/>
                <a:gd name="T6" fmla="*/ 45 w 51"/>
                <a:gd name="T7" fmla="*/ 6 h 52"/>
                <a:gd name="T8" fmla="*/ 45 w 51"/>
                <a:gd name="T9" fmla="*/ 6 h 52"/>
                <a:gd name="T10" fmla="*/ 24 w 51"/>
                <a:gd name="T11" fmla="*/ 6 h 52"/>
                <a:gd name="T12" fmla="*/ 5 w 51"/>
                <a:gd name="T13" fmla="*/ 25 h 52"/>
                <a:gd name="T14" fmla="*/ 5 w 51"/>
                <a:gd name="T15" fmla="*/ 46 h 52"/>
                <a:gd name="T16" fmla="*/ 5 w 51"/>
                <a:gd name="T17" fmla="*/ 4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52">
                  <a:moveTo>
                    <a:pt x="5" y="46"/>
                  </a:moveTo>
                  <a:cubicBezTo>
                    <a:pt x="11" y="52"/>
                    <a:pt x="21" y="52"/>
                    <a:pt x="26" y="46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51" y="21"/>
                    <a:pt x="51" y="12"/>
                    <a:pt x="45" y="6"/>
                  </a:cubicBezTo>
                  <a:cubicBezTo>
                    <a:pt x="45" y="6"/>
                    <a:pt x="45" y="6"/>
                    <a:pt x="45" y="6"/>
                  </a:cubicBezTo>
                  <a:cubicBezTo>
                    <a:pt x="39" y="0"/>
                    <a:pt x="30" y="0"/>
                    <a:pt x="24" y="6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0" y="31"/>
                    <a:pt x="0" y="40"/>
                    <a:pt x="5" y="46"/>
                  </a:cubicBezTo>
                  <a:cubicBezTo>
                    <a:pt x="5" y="46"/>
                    <a:pt x="5" y="46"/>
                    <a:pt x="5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2" name="Freeform 83"/>
            <p:cNvSpPr/>
            <p:nvPr/>
          </p:nvSpPr>
          <p:spPr bwMode="auto">
            <a:xfrm>
              <a:off x="1390651" y="3744913"/>
              <a:ext cx="677863" cy="519113"/>
            </a:xfrm>
            <a:custGeom>
              <a:avLst/>
              <a:gdLst>
                <a:gd name="T0" fmla="*/ 170 w 180"/>
                <a:gd name="T1" fmla="*/ 131 h 138"/>
                <a:gd name="T2" fmla="*/ 9 w 180"/>
                <a:gd name="T3" fmla="*/ 131 h 138"/>
                <a:gd name="T4" fmla="*/ 9 w 180"/>
                <a:gd name="T5" fmla="*/ 7 h 138"/>
                <a:gd name="T6" fmla="*/ 170 w 180"/>
                <a:gd name="T7" fmla="*/ 7 h 138"/>
                <a:gd name="T8" fmla="*/ 170 w 180"/>
                <a:gd name="T9" fmla="*/ 131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0" h="138">
                  <a:moveTo>
                    <a:pt x="170" y="131"/>
                  </a:moveTo>
                  <a:cubicBezTo>
                    <a:pt x="117" y="138"/>
                    <a:pt x="63" y="138"/>
                    <a:pt x="9" y="131"/>
                  </a:cubicBezTo>
                  <a:cubicBezTo>
                    <a:pt x="0" y="90"/>
                    <a:pt x="0" y="48"/>
                    <a:pt x="9" y="7"/>
                  </a:cubicBezTo>
                  <a:cubicBezTo>
                    <a:pt x="63" y="0"/>
                    <a:pt x="117" y="0"/>
                    <a:pt x="170" y="7"/>
                  </a:cubicBezTo>
                  <a:cubicBezTo>
                    <a:pt x="180" y="48"/>
                    <a:pt x="180" y="90"/>
                    <a:pt x="170" y="1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3" name="Freeform 84"/>
            <p:cNvSpPr/>
            <p:nvPr/>
          </p:nvSpPr>
          <p:spPr bwMode="auto">
            <a:xfrm>
              <a:off x="1398588" y="4003675"/>
              <a:ext cx="657225" cy="260350"/>
            </a:xfrm>
            <a:custGeom>
              <a:avLst/>
              <a:gdLst>
                <a:gd name="T0" fmla="*/ 7 w 175"/>
                <a:gd name="T1" fmla="*/ 62 h 69"/>
                <a:gd name="T2" fmla="*/ 168 w 175"/>
                <a:gd name="T3" fmla="*/ 62 h 69"/>
                <a:gd name="T4" fmla="*/ 175 w 175"/>
                <a:gd name="T5" fmla="*/ 0 h 69"/>
                <a:gd name="T6" fmla="*/ 0 w 175"/>
                <a:gd name="T7" fmla="*/ 0 h 69"/>
                <a:gd name="T8" fmla="*/ 7 w 175"/>
                <a:gd name="T9" fmla="*/ 6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5" h="69">
                  <a:moveTo>
                    <a:pt x="7" y="62"/>
                  </a:moveTo>
                  <a:cubicBezTo>
                    <a:pt x="61" y="69"/>
                    <a:pt x="115" y="69"/>
                    <a:pt x="168" y="62"/>
                  </a:cubicBezTo>
                  <a:cubicBezTo>
                    <a:pt x="173" y="41"/>
                    <a:pt x="175" y="21"/>
                    <a:pt x="17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1"/>
                    <a:pt x="3" y="41"/>
                    <a:pt x="7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4" name="Freeform 85"/>
            <p:cNvSpPr/>
            <p:nvPr/>
          </p:nvSpPr>
          <p:spPr bwMode="auto">
            <a:xfrm>
              <a:off x="1654176" y="3871913"/>
              <a:ext cx="211138" cy="263525"/>
            </a:xfrm>
            <a:custGeom>
              <a:avLst/>
              <a:gdLst>
                <a:gd name="T0" fmla="*/ 53 w 56"/>
                <a:gd name="T1" fmla="*/ 31 h 70"/>
                <a:gd name="T2" fmla="*/ 53 w 56"/>
                <a:gd name="T3" fmla="*/ 39 h 70"/>
                <a:gd name="T4" fmla="*/ 6 w 56"/>
                <a:gd name="T5" fmla="*/ 68 h 70"/>
                <a:gd name="T6" fmla="*/ 0 w 56"/>
                <a:gd name="T7" fmla="*/ 64 h 70"/>
                <a:gd name="T8" fmla="*/ 0 w 56"/>
                <a:gd name="T9" fmla="*/ 6 h 70"/>
                <a:gd name="T10" fmla="*/ 6 w 56"/>
                <a:gd name="T11" fmla="*/ 2 h 70"/>
                <a:gd name="T12" fmla="*/ 53 w 56"/>
                <a:gd name="T13" fmla="*/ 3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70">
                  <a:moveTo>
                    <a:pt x="53" y="31"/>
                  </a:moveTo>
                  <a:cubicBezTo>
                    <a:pt x="56" y="33"/>
                    <a:pt x="56" y="37"/>
                    <a:pt x="53" y="39"/>
                  </a:cubicBezTo>
                  <a:cubicBezTo>
                    <a:pt x="6" y="68"/>
                    <a:pt x="6" y="68"/>
                    <a:pt x="6" y="68"/>
                  </a:cubicBezTo>
                  <a:cubicBezTo>
                    <a:pt x="3" y="70"/>
                    <a:pt x="0" y="68"/>
                    <a:pt x="0" y="6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2"/>
                  </a:cubicBezTo>
                  <a:lnTo>
                    <a:pt x="53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5" name="Freeform 86"/>
            <p:cNvSpPr/>
            <p:nvPr/>
          </p:nvSpPr>
          <p:spPr bwMode="auto">
            <a:xfrm>
              <a:off x="1654176" y="4003675"/>
              <a:ext cx="206375" cy="131763"/>
            </a:xfrm>
            <a:custGeom>
              <a:avLst/>
              <a:gdLst>
                <a:gd name="T0" fmla="*/ 0 w 55"/>
                <a:gd name="T1" fmla="*/ 29 h 35"/>
                <a:gd name="T2" fmla="*/ 6 w 55"/>
                <a:gd name="T3" fmla="*/ 33 h 35"/>
                <a:gd name="T4" fmla="*/ 53 w 55"/>
                <a:gd name="T5" fmla="*/ 4 h 35"/>
                <a:gd name="T6" fmla="*/ 55 w 55"/>
                <a:gd name="T7" fmla="*/ 0 h 35"/>
                <a:gd name="T8" fmla="*/ 0 w 55"/>
                <a:gd name="T9" fmla="*/ 0 h 35"/>
                <a:gd name="T10" fmla="*/ 0 w 55"/>
                <a:gd name="T11" fmla="*/ 2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35">
                  <a:moveTo>
                    <a:pt x="0" y="29"/>
                  </a:moveTo>
                  <a:cubicBezTo>
                    <a:pt x="0" y="33"/>
                    <a:pt x="3" y="35"/>
                    <a:pt x="6" y="33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54" y="3"/>
                    <a:pt x="55" y="1"/>
                    <a:pt x="55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6" name="Freeform 87"/>
            <p:cNvSpPr/>
            <p:nvPr/>
          </p:nvSpPr>
          <p:spPr bwMode="auto">
            <a:xfrm>
              <a:off x="2376488" y="3786188"/>
              <a:ext cx="1104900" cy="1428750"/>
            </a:xfrm>
            <a:custGeom>
              <a:avLst/>
              <a:gdLst>
                <a:gd name="T0" fmla="*/ 111 w 696"/>
                <a:gd name="T1" fmla="*/ 900 h 900"/>
                <a:gd name="T2" fmla="*/ 38 w 696"/>
                <a:gd name="T3" fmla="*/ 471 h 900"/>
                <a:gd name="T4" fmla="*/ 0 w 696"/>
                <a:gd name="T5" fmla="*/ 256 h 900"/>
                <a:gd name="T6" fmla="*/ 130 w 696"/>
                <a:gd name="T7" fmla="*/ 73 h 900"/>
                <a:gd name="T8" fmla="*/ 561 w 696"/>
                <a:gd name="T9" fmla="*/ 0 h 900"/>
                <a:gd name="T10" fmla="*/ 587 w 696"/>
                <a:gd name="T11" fmla="*/ 161 h 900"/>
                <a:gd name="T12" fmla="*/ 622 w 696"/>
                <a:gd name="T13" fmla="*/ 372 h 900"/>
                <a:gd name="T14" fmla="*/ 696 w 696"/>
                <a:gd name="T15" fmla="*/ 800 h 900"/>
                <a:gd name="T16" fmla="*/ 111 w 696"/>
                <a:gd name="T17" fmla="*/ 900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96" h="900">
                  <a:moveTo>
                    <a:pt x="111" y="900"/>
                  </a:moveTo>
                  <a:lnTo>
                    <a:pt x="38" y="471"/>
                  </a:lnTo>
                  <a:lnTo>
                    <a:pt x="0" y="256"/>
                  </a:lnTo>
                  <a:lnTo>
                    <a:pt x="130" y="73"/>
                  </a:lnTo>
                  <a:lnTo>
                    <a:pt x="561" y="0"/>
                  </a:lnTo>
                  <a:lnTo>
                    <a:pt x="587" y="161"/>
                  </a:lnTo>
                  <a:lnTo>
                    <a:pt x="622" y="372"/>
                  </a:lnTo>
                  <a:lnTo>
                    <a:pt x="696" y="800"/>
                  </a:lnTo>
                  <a:lnTo>
                    <a:pt x="111" y="9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7" name="Freeform 88"/>
            <p:cNvSpPr/>
            <p:nvPr/>
          </p:nvSpPr>
          <p:spPr bwMode="auto">
            <a:xfrm>
              <a:off x="2376488" y="3902075"/>
              <a:ext cx="247650" cy="290513"/>
            </a:xfrm>
            <a:custGeom>
              <a:avLst/>
              <a:gdLst>
                <a:gd name="T0" fmla="*/ 156 w 156"/>
                <a:gd name="T1" fmla="*/ 154 h 183"/>
                <a:gd name="T2" fmla="*/ 0 w 156"/>
                <a:gd name="T3" fmla="*/ 183 h 183"/>
                <a:gd name="T4" fmla="*/ 130 w 156"/>
                <a:gd name="T5" fmla="*/ 0 h 183"/>
                <a:gd name="T6" fmla="*/ 156 w 156"/>
                <a:gd name="T7" fmla="*/ 154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6" h="183">
                  <a:moveTo>
                    <a:pt x="156" y="154"/>
                  </a:moveTo>
                  <a:lnTo>
                    <a:pt x="0" y="183"/>
                  </a:lnTo>
                  <a:lnTo>
                    <a:pt x="130" y="0"/>
                  </a:lnTo>
                  <a:lnTo>
                    <a:pt x="156" y="1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8" name="Freeform 89"/>
            <p:cNvSpPr/>
            <p:nvPr/>
          </p:nvSpPr>
          <p:spPr bwMode="auto">
            <a:xfrm>
              <a:off x="2376488" y="4146550"/>
              <a:ext cx="247650" cy="290513"/>
            </a:xfrm>
            <a:custGeom>
              <a:avLst/>
              <a:gdLst>
                <a:gd name="T0" fmla="*/ 0 w 156"/>
                <a:gd name="T1" fmla="*/ 29 h 183"/>
                <a:gd name="T2" fmla="*/ 156 w 156"/>
                <a:gd name="T3" fmla="*/ 0 h 183"/>
                <a:gd name="T4" fmla="*/ 28 w 156"/>
                <a:gd name="T5" fmla="*/ 183 h 183"/>
                <a:gd name="T6" fmla="*/ 0 w 156"/>
                <a:gd name="T7" fmla="*/ 2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6" h="183">
                  <a:moveTo>
                    <a:pt x="0" y="29"/>
                  </a:moveTo>
                  <a:lnTo>
                    <a:pt x="156" y="0"/>
                  </a:lnTo>
                  <a:lnTo>
                    <a:pt x="28" y="183"/>
                  </a:lnTo>
                  <a:lnTo>
                    <a:pt x="0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9" name="Freeform 90"/>
            <p:cNvSpPr/>
            <p:nvPr/>
          </p:nvSpPr>
          <p:spPr bwMode="auto">
            <a:xfrm>
              <a:off x="2624138" y="4217988"/>
              <a:ext cx="857250" cy="925513"/>
            </a:xfrm>
            <a:custGeom>
              <a:avLst/>
              <a:gdLst>
                <a:gd name="T0" fmla="*/ 199 w 228"/>
                <a:gd name="T1" fmla="*/ 52 h 246"/>
                <a:gd name="T2" fmla="*/ 136 w 228"/>
                <a:gd name="T3" fmla="*/ 7 h 246"/>
                <a:gd name="T4" fmla="*/ 131 w 228"/>
                <a:gd name="T5" fmla="*/ 4 h 246"/>
                <a:gd name="T6" fmla="*/ 130 w 228"/>
                <a:gd name="T7" fmla="*/ 3 h 246"/>
                <a:gd name="T8" fmla="*/ 130 w 228"/>
                <a:gd name="T9" fmla="*/ 4 h 246"/>
                <a:gd name="T10" fmla="*/ 115 w 228"/>
                <a:gd name="T11" fmla="*/ 1 h 246"/>
                <a:gd name="T12" fmla="*/ 110 w 228"/>
                <a:gd name="T13" fmla="*/ 2 h 246"/>
                <a:gd name="T14" fmla="*/ 90 w 228"/>
                <a:gd name="T15" fmla="*/ 22 h 246"/>
                <a:gd name="T16" fmla="*/ 93 w 228"/>
                <a:gd name="T17" fmla="*/ 26 h 246"/>
                <a:gd name="T18" fmla="*/ 94 w 228"/>
                <a:gd name="T19" fmla="*/ 26 h 246"/>
                <a:gd name="T20" fmla="*/ 113 w 228"/>
                <a:gd name="T21" fmla="*/ 39 h 246"/>
                <a:gd name="T22" fmla="*/ 106 w 228"/>
                <a:gd name="T23" fmla="*/ 42 h 246"/>
                <a:gd name="T24" fmla="*/ 97 w 228"/>
                <a:gd name="T25" fmla="*/ 50 h 246"/>
                <a:gd name="T26" fmla="*/ 96 w 228"/>
                <a:gd name="T27" fmla="*/ 51 h 246"/>
                <a:gd name="T28" fmla="*/ 41 w 228"/>
                <a:gd name="T29" fmla="*/ 13 h 246"/>
                <a:gd name="T30" fmla="*/ 38 w 228"/>
                <a:gd name="T31" fmla="*/ 11 h 246"/>
                <a:gd name="T32" fmla="*/ 35 w 228"/>
                <a:gd name="T33" fmla="*/ 14 h 246"/>
                <a:gd name="T34" fmla="*/ 11 w 228"/>
                <a:gd name="T35" fmla="*/ 173 h 246"/>
                <a:gd name="T36" fmla="*/ 3 w 228"/>
                <a:gd name="T37" fmla="*/ 174 h 246"/>
                <a:gd name="T38" fmla="*/ 0 w 228"/>
                <a:gd name="T39" fmla="*/ 178 h 246"/>
                <a:gd name="T40" fmla="*/ 3 w 228"/>
                <a:gd name="T41" fmla="*/ 181 h 246"/>
                <a:gd name="T42" fmla="*/ 94 w 228"/>
                <a:gd name="T43" fmla="*/ 246 h 246"/>
                <a:gd name="T44" fmla="*/ 228 w 228"/>
                <a:gd name="T45" fmla="*/ 223 h 246"/>
                <a:gd name="T46" fmla="*/ 199 w 228"/>
                <a:gd name="T47" fmla="*/ 52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28" h="246">
                  <a:moveTo>
                    <a:pt x="199" y="52"/>
                  </a:moveTo>
                  <a:cubicBezTo>
                    <a:pt x="136" y="7"/>
                    <a:pt x="136" y="7"/>
                    <a:pt x="136" y="7"/>
                  </a:cubicBezTo>
                  <a:cubicBezTo>
                    <a:pt x="134" y="6"/>
                    <a:pt x="133" y="5"/>
                    <a:pt x="131" y="4"/>
                  </a:cubicBezTo>
                  <a:cubicBezTo>
                    <a:pt x="130" y="3"/>
                    <a:pt x="130" y="3"/>
                    <a:pt x="130" y="3"/>
                  </a:cubicBezTo>
                  <a:cubicBezTo>
                    <a:pt x="130" y="4"/>
                    <a:pt x="130" y="4"/>
                    <a:pt x="130" y="4"/>
                  </a:cubicBezTo>
                  <a:cubicBezTo>
                    <a:pt x="126" y="1"/>
                    <a:pt x="120" y="0"/>
                    <a:pt x="115" y="1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00" y="4"/>
                    <a:pt x="93" y="11"/>
                    <a:pt x="90" y="22"/>
                  </a:cubicBezTo>
                  <a:cubicBezTo>
                    <a:pt x="90" y="24"/>
                    <a:pt x="91" y="25"/>
                    <a:pt x="93" y="26"/>
                  </a:cubicBezTo>
                  <a:cubicBezTo>
                    <a:pt x="93" y="26"/>
                    <a:pt x="94" y="26"/>
                    <a:pt x="94" y="26"/>
                  </a:cubicBezTo>
                  <a:cubicBezTo>
                    <a:pt x="113" y="39"/>
                    <a:pt x="113" y="39"/>
                    <a:pt x="113" y="39"/>
                  </a:cubicBezTo>
                  <a:cubicBezTo>
                    <a:pt x="110" y="41"/>
                    <a:pt x="108" y="42"/>
                    <a:pt x="106" y="42"/>
                  </a:cubicBezTo>
                  <a:cubicBezTo>
                    <a:pt x="103" y="44"/>
                    <a:pt x="99" y="46"/>
                    <a:pt x="97" y="50"/>
                  </a:cubicBezTo>
                  <a:cubicBezTo>
                    <a:pt x="96" y="50"/>
                    <a:pt x="96" y="51"/>
                    <a:pt x="96" y="51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41" y="11"/>
                    <a:pt x="39" y="10"/>
                    <a:pt x="38" y="11"/>
                  </a:cubicBezTo>
                  <a:cubicBezTo>
                    <a:pt x="36" y="11"/>
                    <a:pt x="35" y="12"/>
                    <a:pt x="35" y="14"/>
                  </a:cubicBezTo>
                  <a:cubicBezTo>
                    <a:pt x="11" y="173"/>
                    <a:pt x="11" y="173"/>
                    <a:pt x="11" y="173"/>
                  </a:cubicBezTo>
                  <a:cubicBezTo>
                    <a:pt x="3" y="174"/>
                    <a:pt x="3" y="174"/>
                    <a:pt x="3" y="174"/>
                  </a:cubicBezTo>
                  <a:cubicBezTo>
                    <a:pt x="1" y="175"/>
                    <a:pt x="0" y="176"/>
                    <a:pt x="0" y="178"/>
                  </a:cubicBezTo>
                  <a:cubicBezTo>
                    <a:pt x="0" y="180"/>
                    <a:pt x="2" y="181"/>
                    <a:pt x="3" y="181"/>
                  </a:cubicBezTo>
                  <a:cubicBezTo>
                    <a:pt x="94" y="246"/>
                    <a:pt x="94" y="246"/>
                    <a:pt x="94" y="246"/>
                  </a:cubicBezTo>
                  <a:cubicBezTo>
                    <a:pt x="228" y="223"/>
                    <a:pt x="228" y="223"/>
                    <a:pt x="228" y="223"/>
                  </a:cubicBezTo>
                  <a:lnTo>
                    <a:pt x="199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0" name="Freeform 91"/>
            <p:cNvSpPr/>
            <p:nvPr/>
          </p:nvSpPr>
          <p:spPr bwMode="auto">
            <a:xfrm>
              <a:off x="2662238" y="4256088"/>
              <a:ext cx="409575" cy="638175"/>
            </a:xfrm>
            <a:custGeom>
              <a:avLst/>
              <a:gdLst>
                <a:gd name="T0" fmla="*/ 4 w 109"/>
                <a:gd name="T1" fmla="*/ 170 h 170"/>
                <a:gd name="T2" fmla="*/ 4 w 109"/>
                <a:gd name="T3" fmla="*/ 170 h 170"/>
                <a:gd name="T4" fmla="*/ 1 w 109"/>
                <a:gd name="T5" fmla="*/ 165 h 170"/>
                <a:gd name="T6" fmla="*/ 25 w 109"/>
                <a:gd name="T7" fmla="*/ 4 h 170"/>
                <a:gd name="T8" fmla="*/ 28 w 109"/>
                <a:gd name="T9" fmla="*/ 1 h 170"/>
                <a:gd name="T10" fmla="*/ 31 w 109"/>
                <a:gd name="T11" fmla="*/ 3 h 170"/>
                <a:gd name="T12" fmla="*/ 108 w 109"/>
                <a:gd name="T13" fmla="*/ 147 h 170"/>
                <a:gd name="T14" fmla="*/ 106 w 109"/>
                <a:gd name="T15" fmla="*/ 152 h 170"/>
                <a:gd name="T16" fmla="*/ 101 w 109"/>
                <a:gd name="T17" fmla="*/ 151 h 170"/>
                <a:gd name="T18" fmla="*/ 30 w 109"/>
                <a:gd name="T19" fmla="*/ 16 h 170"/>
                <a:gd name="T20" fmla="*/ 8 w 109"/>
                <a:gd name="T21" fmla="*/ 167 h 170"/>
                <a:gd name="T22" fmla="*/ 4 w 109"/>
                <a:gd name="T23" fmla="*/ 17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9" h="170">
                  <a:moveTo>
                    <a:pt x="4" y="170"/>
                  </a:moveTo>
                  <a:cubicBezTo>
                    <a:pt x="4" y="170"/>
                    <a:pt x="4" y="170"/>
                    <a:pt x="4" y="170"/>
                  </a:cubicBezTo>
                  <a:cubicBezTo>
                    <a:pt x="2" y="169"/>
                    <a:pt x="0" y="167"/>
                    <a:pt x="1" y="165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5" y="2"/>
                    <a:pt x="26" y="1"/>
                    <a:pt x="28" y="1"/>
                  </a:cubicBezTo>
                  <a:cubicBezTo>
                    <a:pt x="29" y="0"/>
                    <a:pt x="31" y="1"/>
                    <a:pt x="31" y="3"/>
                  </a:cubicBezTo>
                  <a:cubicBezTo>
                    <a:pt x="108" y="147"/>
                    <a:pt x="108" y="147"/>
                    <a:pt x="108" y="147"/>
                  </a:cubicBezTo>
                  <a:cubicBezTo>
                    <a:pt x="109" y="149"/>
                    <a:pt x="108" y="151"/>
                    <a:pt x="106" y="152"/>
                  </a:cubicBezTo>
                  <a:cubicBezTo>
                    <a:pt x="104" y="153"/>
                    <a:pt x="102" y="152"/>
                    <a:pt x="101" y="15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8" y="167"/>
                    <a:pt x="8" y="167"/>
                    <a:pt x="8" y="167"/>
                  </a:cubicBezTo>
                  <a:cubicBezTo>
                    <a:pt x="8" y="168"/>
                    <a:pt x="6" y="170"/>
                    <a:pt x="4" y="1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1" name="Freeform 92"/>
            <p:cNvSpPr/>
            <p:nvPr/>
          </p:nvSpPr>
          <p:spPr bwMode="auto">
            <a:xfrm>
              <a:off x="2624138" y="4857750"/>
              <a:ext cx="115888" cy="41275"/>
            </a:xfrm>
            <a:custGeom>
              <a:avLst/>
              <a:gdLst>
                <a:gd name="T0" fmla="*/ 4 w 31"/>
                <a:gd name="T1" fmla="*/ 11 h 11"/>
                <a:gd name="T2" fmla="*/ 0 w 31"/>
                <a:gd name="T3" fmla="*/ 8 h 11"/>
                <a:gd name="T4" fmla="*/ 3 w 31"/>
                <a:gd name="T5" fmla="*/ 4 h 11"/>
                <a:gd name="T6" fmla="*/ 27 w 31"/>
                <a:gd name="T7" fmla="*/ 0 h 11"/>
                <a:gd name="T8" fmla="*/ 31 w 31"/>
                <a:gd name="T9" fmla="*/ 3 h 11"/>
                <a:gd name="T10" fmla="*/ 28 w 31"/>
                <a:gd name="T11" fmla="*/ 7 h 11"/>
                <a:gd name="T12" fmla="*/ 4 w 31"/>
                <a:gd name="T13" fmla="*/ 11 h 11"/>
                <a:gd name="T14" fmla="*/ 4 w 31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" h="11">
                  <a:moveTo>
                    <a:pt x="4" y="11"/>
                  </a:moveTo>
                  <a:cubicBezTo>
                    <a:pt x="2" y="11"/>
                    <a:pt x="0" y="10"/>
                    <a:pt x="0" y="8"/>
                  </a:cubicBezTo>
                  <a:cubicBezTo>
                    <a:pt x="0" y="6"/>
                    <a:pt x="1" y="5"/>
                    <a:pt x="3" y="4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9" y="0"/>
                    <a:pt x="31" y="1"/>
                    <a:pt x="31" y="3"/>
                  </a:cubicBezTo>
                  <a:cubicBezTo>
                    <a:pt x="31" y="5"/>
                    <a:pt x="30" y="7"/>
                    <a:pt x="28" y="7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2" name="Freeform 93"/>
            <p:cNvSpPr/>
            <p:nvPr/>
          </p:nvSpPr>
          <p:spPr bwMode="auto">
            <a:xfrm>
              <a:off x="2989263" y="4792663"/>
              <a:ext cx="119063" cy="46038"/>
            </a:xfrm>
            <a:custGeom>
              <a:avLst/>
              <a:gdLst>
                <a:gd name="T0" fmla="*/ 4 w 32"/>
                <a:gd name="T1" fmla="*/ 12 h 12"/>
                <a:gd name="T2" fmla="*/ 1 w 32"/>
                <a:gd name="T3" fmla="*/ 9 h 12"/>
                <a:gd name="T4" fmla="*/ 4 w 32"/>
                <a:gd name="T5" fmla="*/ 5 h 12"/>
                <a:gd name="T6" fmla="*/ 27 w 32"/>
                <a:gd name="T7" fmla="*/ 1 h 12"/>
                <a:gd name="T8" fmla="*/ 32 w 32"/>
                <a:gd name="T9" fmla="*/ 3 h 12"/>
                <a:gd name="T10" fmla="*/ 29 w 32"/>
                <a:gd name="T11" fmla="*/ 8 h 12"/>
                <a:gd name="T12" fmla="*/ 5 w 32"/>
                <a:gd name="T13" fmla="*/ 12 h 12"/>
                <a:gd name="T14" fmla="*/ 4 w 32"/>
                <a:gd name="T1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12">
                  <a:moveTo>
                    <a:pt x="4" y="12"/>
                  </a:moveTo>
                  <a:cubicBezTo>
                    <a:pt x="2" y="12"/>
                    <a:pt x="1" y="11"/>
                    <a:pt x="1" y="9"/>
                  </a:cubicBezTo>
                  <a:cubicBezTo>
                    <a:pt x="0" y="7"/>
                    <a:pt x="2" y="5"/>
                    <a:pt x="4" y="5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9" y="0"/>
                    <a:pt x="31" y="2"/>
                    <a:pt x="32" y="3"/>
                  </a:cubicBezTo>
                  <a:cubicBezTo>
                    <a:pt x="32" y="5"/>
                    <a:pt x="31" y="7"/>
                    <a:pt x="29" y="8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12"/>
                    <a:pt x="4" y="12"/>
                    <a:pt x="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3" name="Freeform 94"/>
            <p:cNvSpPr/>
            <p:nvPr/>
          </p:nvSpPr>
          <p:spPr bwMode="auto">
            <a:xfrm>
              <a:off x="2698751" y="4635500"/>
              <a:ext cx="271463" cy="68263"/>
            </a:xfrm>
            <a:custGeom>
              <a:avLst/>
              <a:gdLst>
                <a:gd name="T0" fmla="*/ 4 w 72"/>
                <a:gd name="T1" fmla="*/ 18 h 18"/>
                <a:gd name="T2" fmla="*/ 1 w 72"/>
                <a:gd name="T3" fmla="*/ 15 h 18"/>
                <a:gd name="T4" fmla="*/ 4 w 72"/>
                <a:gd name="T5" fmla="*/ 11 h 18"/>
                <a:gd name="T6" fmla="*/ 68 w 72"/>
                <a:gd name="T7" fmla="*/ 0 h 18"/>
                <a:gd name="T8" fmla="*/ 72 w 72"/>
                <a:gd name="T9" fmla="*/ 3 h 18"/>
                <a:gd name="T10" fmla="*/ 69 w 72"/>
                <a:gd name="T11" fmla="*/ 7 h 18"/>
                <a:gd name="T12" fmla="*/ 5 w 72"/>
                <a:gd name="T13" fmla="*/ 18 h 18"/>
                <a:gd name="T14" fmla="*/ 4 w 72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8">
                  <a:moveTo>
                    <a:pt x="4" y="18"/>
                  </a:moveTo>
                  <a:cubicBezTo>
                    <a:pt x="3" y="18"/>
                    <a:pt x="1" y="17"/>
                    <a:pt x="1" y="15"/>
                  </a:cubicBezTo>
                  <a:cubicBezTo>
                    <a:pt x="0" y="13"/>
                    <a:pt x="2" y="11"/>
                    <a:pt x="4" y="11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70" y="0"/>
                    <a:pt x="72" y="1"/>
                    <a:pt x="72" y="3"/>
                  </a:cubicBezTo>
                  <a:cubicBezTo>
                    <a:pt x="72" y="5"/>
                    <a:pt x="71" y="7"/>
                    <a:pt x="69" y="7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4" y="18"/>
                    <a:pt x="4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4" name="Freeform 95"/>
            <p:cNvSpPr>
              <a:spLocks noEditPoints="1"/>
            </p:cNvSpPr>
            <p:nvPr/>
          </p:nvSpPr>
          <p:spPr bwMode="auto">
            <a:xfrm>
              <a:off x="2973388" y="4319588"/>
              <a:ext cx="203200" cy="200025"/>
            </a:xfrm>
            <a:custGeom>
              <a:avLst/>
              <a:gdLst>
                <a:gd name="T0" fmla="*/ 21 w 54"/>
                <a:gd name="T1" fmla="*/ 53 h 53"/>
                <a:gd name="T2" fmla="*/ 21 w 54"/>
                <a:gd name="T3" fmla="*/ 53 h 53"/>
                <a:gd name="T4" fmla="*/ 9 w 54"/>
                <a:gd name="T5" fmla="*/ 49 h 53"/>
                <a:gd name="T6" fmla="*/ 0 w 54"/>
                <a:gd name="T7" fmla="*/ 36 h 53"/>
                <a:gd name="T8" fmla="*/ 4 w 54"/>
                <a:gd name="T9" fmla="*/ 23 h 53"/>
                <a:gd name="T10" fmla="*/ 13 w 54"/>
                <a:gd name="T11" fmla="*/ 15 h 53"/>
                <a:gd name="T12" fmla="*/ 29 w 54"/>
                <a:gd name="T13" fmla="*/ 9 h 53"/>
                <a:gd name="T14" fmla="*/ 46 w 54"/>
                <a:gd name="T15" fmla="*/ 1 h 53"/>
                <a:gd name="T16" fmla="*/ 50 w 54"/>
                <a:gd name="T17" fmla="*/ 1 h 53"/>
                <a:gd name="T18" fmla="*/ 52 w 54"/>
                <a:gd name="T19" fmla="*/ 3 h 53"/>
                <a:gd name="T20" fmla="*/ 52 w 54"/>
                <a:gd name="T21" fmla="*/ 7 h 53"/>
                <a:gd name="T22" fmla="*/ 52 w 54"/>
                <a:gd name="T23" fmla="*/ 32 h 53"/>
                <a:gd name="T24" fmla="*/ 42 w 54"/>
                <a:gd name="T25" fmla="*/ 45 h 53"/>
                <a:gd name="T26" fmla="*/ 25 w 54"/>
                <a:gd name="T27" fmla="*/ 52 h 53"/>
                <a:gd name="T28" fmla="*/ 21 w 54"/>
                <a:gd name="T29" fmla="*/ 53 h 53"/>
                <a:gd name="T30" fmla="*/ 45 w 54"/>
                <a:gd name="T31" fmla="*/ 9 h 53"/>
                <a:gd name="T32" fmla="*/ 32 w 54"/>
                <a:gd name="T33" fmla="*/ 15 h 53"/>
                <a:gd name="T34" fmla="*/ 16 w 54"/>
                <a:gd name="T35" fmla="*/ 22 h 53"/>
                <a:gd name="T36" fmla="*/ 9 w 54"/>
                <a:gd name="T37" fmla="*/ 27 h 53"/>
                <a:gd name="T38" fmla="*/ 8 w 54"/>
                <a:gd name="T39" fmla="*/ 35 h 53"/>
                <a:gd name="T40" fmla="*/ 13 w 54"/>
                <a:gd name="T41" fmla="*/ 43 h 53"/>
                <a:gd name="T42" fmla="*/ 21 w 54"/>
                <a:gd name="T43" fmla="*/ 46 h 53"/>
                <a:gd name="T44" fmla="*/ 21 w 54"/>
                <a:gd name="T45" fmla="*/ 46 h 53"/>
                <a:gd name="T46" fmla="*/ 24 w 54"/>
                <a:gd name="T47" fmla="*/ 45 h 53"/>
                <a:gd name="T48" fmla="*/ 37 w 54"/>
                <a:gd name="T49" fmla="*/ 39 h 53"/>
                <a:gd name="T50" fmla="*/ 45 w 54"/>
                <a:gd name="T51" fmla="*/ 29 h 53"/>
                <a:gd name="T52" fmla="*/ 45 w 54"/>
                <a:gd name="T53" fmla="*/ 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4" h="53">
                  <a:moveTo>
                    <a:pt x="21" y="53"/>
                  </a:moveTo>
                  <a:cubicBezTo>
                    <a:pt x="21" y="53"/>
                    <a:pt x="21" y="53"/>
                    <a:pt x="21" y="53"/>
                  </a:cubicBezTo>
                  <a:cubicBezTo>
                    <a:pt x="16" y="53"/>
                    <a:pt x="12" y="52"/>
                    <a:pt x="9" y="49"/>
                  </a:cubicBezTo>
                  <a:cubicBezTo>
                    <a:pt x="4" y="46"/>
                    <a:pt x="1" y="42"/>
                    <a:pt x="0" y="36"/>
                  </a:cubicBezTo>
                  <a:cubicBezTo>
                    <a:pt x="0" y="31"/>
                    <a:pt x="1" y="26"/>
                    <a:pt x="4" y="23"/>
                  </a:cubicBezTo>
                  <a:cubicBezTo>
                    <a:pt x="6" y="19"/>
                    <a:pt x="10" y="17"/>
                    <a:pt x="13" y="15"/>
                  </a:cubicBezTo>
                  <a:cubicBezTo>
                    <a:pt x="16" y="14"/>
                    <a:pt x="21" y="12"/>
                    <a:pt x="29" y="9"/>
                  </a:cubicBezTo>
                  <a:cubicBezTo>
                    <a:pt x="37" y="5"/>
                    <a:pt x="43" y="3"/>
                    <a:pt x="46" y="1"/>
                  </a:cubicBezTo>
                  <a:cubicBezTo>
                    <a:pt x="47" y="0"/>
                    <a:pt x="48" y="0"/>
                    <a:pt x="50" y="1"/>
                  </a:cubicBezTo>
                  <a:cubicBezTo>
                    <a:pt x="51" y="1"/>
                    <a:pt x="51" y="2"/>
                    <a:pt x="52" y="3"/>
                  </a:cubicBezTo>
                  <a:cubicBezTo>
                    <a:pt x="52" y="7"/>
                    <a:pt x="52" y="7"/>
                    <a:pt x="52" y="7"/>
                  </a:cubicBezTo>
                  <a:cubicBezTo>
                    <a:pt x="54" y="18"/>
                    <a:pt x="54" y="26"/>
                    <a:pt x="52" y="32"/>
                  </a:cubicBezTo>
                  <a:cubicBezTo>
                    <a:pt x="50" y="37"/>
                    <a:pt x="47" y="41"/>
                    <a:pt x="42" y="45"/>
                  </a:cubicBezTo>
                  <a:cubicBezTo>
                    <a:pt x="37" y="49"/>
                    <a:pt x="32" y="51"/>
                    <a:pt x="25" y="52"/>
                  </a:cubicBezTo>
                  <a:cubicBezTo>
                    <a:pt x="24" y="53"/>
                    <a:pt x="22" y="53"/>
                    <a:pt x="21" y="53"/>
                  </a:cubicBezTo>
                  <a:close/>
                  <a:moveTo>
                    <a:pt x="45" y="9"/>
                  </a:moveTo>
                  <a:cubicBezTo>
                    <a:pt x="42" y="11"/>
                    <a:pt x="37" y="13"/>
                    <a:pt x="32" y="15"/>
                  </a:cubicBezTo>
                  <a:cubicBezTo>
                    <a:pt x="24" y="19"/>
                    <a:pt x="19" y="21"/>
                    <a:pt x="16" y="22"/>
                  </a:cubicBezTo>
                  <a:cubicBezTo>
                    <a:pt x="14" y="23"/>
                    <a:pt x="11" y="25"/>
                    <a:pt x="9" y="27"/>
                  </a:cubicBezTo>
                  <a:cubicBezTo>
                    <a:pt x="8" y="29"/>
                    <a:pt x="7" y="32"/>
                    <a:pt x="8" y="35"/>
                  </a:cubicBezTo>
                  <a:cubicBezTo>
                    <a:pt x="8" y="39"/>
                    <a:pt x="10" y="41"/>
                    <a:pt x="13" y="43"/>
                  </a:cubicBezTo>
                  <a:cubicBezTo>
                    <a:pt x="15" y="45"/>
                    <a:pt x="18" y="46"/>
                    <a:pt x="21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2" y="46"/>
                    <a:pt x="23" y="45"/>
                    <a:pt x="24" y="45"/>
                  </a:cubicBezTo>
                  <a:cubicBezTo>
                    <a:pt x="29" y="44"/>
                    <a:pt x="34" y="42"/>
                    <a:pt x="37" y="39"/>
                  </a:cubicBezTo>
                  <a:cubicBezTo>
                    <a:pt x="41" y="37"/>
                    <a:pt x="44" y="33"/>
                    <a:pt x="45" y="29"/>
                  </a:cubicBezTo>
                  <a:cubicBezTo>
                    <a:pt x="47" y="25"/>
                    <a:pt x="47" y="18"/>
                    <a:pt x="45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5" name="Freeform 96"/>
            <p:cNvSpPr/>
            <p:nvPr/>
          </p:nvSpPr>
          <p:spPr bwMode="auto">
            <a:xfrm>
              <a:off x="2962276" y="4214813"/>
              <a:ext cx="233363" cy="280988"/>
            </a:xfrm>
            <a:custGeom>
              <a:avLst/>
              <a:gdLst>
                <a:gd name="T0" fmla="*/ 58 w 62"/>
                <a:gd name="T1" fmla="*/ 75 h 75"/>
                <a:gd name="T2" fmla="*/ 55 w 62"/>
                <a:gd name="T3" fmla="*/ 72 h 75"/>
                <a:gd name="T4" fmla="*/ 47 w 62"/>
                <a:gd name="T5" fmla="*/ 25 h 75"/>
                <a:gd name="T6" fmla="*/ 26 w 62"/>
                <a:gd name="T7" fmla="*/ 9 h 75"/>
                <a:gd name="T8" fmla="*/ 21 w 62"/>
                <a:gd name="T9" fmla="*/ 10 h 75"/>
                <a:gd name="T10" fmla="*/ 8 w 62"/>
                <a:gd name="T11" fmla="*/ 24 h 75"/>
                <a:gd name="T12" fmla="*/ 3 w 62"/>
                <a:gd name="T13" fmla="*/ 27 h 75"/>
                <a:gd name="T14" fmla="*/ 0 w 62"/>
                <a:gd name="T15" fmla="*/ 23 h 75"/>
                <a:gd name="T16" fmla="*/ 20 w 62"/>
                <a:gd name="T17" fmla="*/ 3 h 75"/>
                <a:gd name="T18" fmla="*/ 25 w 62"/>
                <a:gd name="T19" fmla="*/ 2 h 75"/>
                <a:gd name="T20" fmla="*/ 54 w 62"/>
                <a:gd name="T21" fmla="*/ 24 h 75"/>
                <a:gd name="T22" fmla="*/ 62 w 62"/>
                <a:gd name="T23" fmla="*/ 70 h 75"/>
                <a:gd name="T24" fmla="*/ 59 w 62"/>
                <a:gd name="T25" fmla="*/ 74 h 75"/>
                <a:gd name="T26" fmla="*/ 58 w 62"/>
                <a:gd name="T27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2" h="75">
                  <a:moveTo>
                    <a:pt x="58" y="75"/>
                  </a:moveTo>
                  <a:cubicBezTo>
                    <a:pt x="57" y="75"/>
                    <a:pt x="55" y="73"/>
                    <a:pt x="55" y="72"/>
                  </a:cubicBezTo>
                  <a:cubicBezTo>
                    <a:pt x="47" y="25"/>
                    <a:pt x="47" y="25"/>
                    <a:pt x="47" y="25"/>
                  </a:cubicBezTo>
                  <a:cubicBezTo>
                    <a:pt x="45" y="15"/>
                    <a:pt x="36" y="8"/>
                    <a:pt x="26" y="9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15" y="11"/>
                    <a:pt x="9" y="17"/>
                    <a:pt x="8" y="24"/>
                  </a:cubicBezTo>
                  <a:cubicBezTo>
                    <a:pt x="7" y="26"/>
                    <a:pt x="5" y="27"/>
                    <a:pt x="3" y="27"/>
                  </a:cubicBezTo>
                  <a:cubicBezTo>
                    <a:pt x="1" y="26"/>
                    <a:pt x="0" y="25"/>
                    <a:pt x="0" y="23"/>
                  </a:cubicBezTo>
                  <a:cubicBezTo>
                    <a:pt x="3" y="12"/>
                    <a:pt x="10" y="5"/>
                    <a:pt x="20" y="3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39" y="0"/>
                    <a:pt x="52" y="10"/>
                    <a:pt x="54" y="24"/>
                  </a:cubicBezTo>
                  <a:cubicBezTo>
                    <a:pt x="62" y="70"/>
                    <a:pt x="62" y="70"/>
                    <a:pt x="62" y="70"/>
                  </a:cubicBezTo>
                  <a:cubicBezTo>
                    <a:pt x="62" y="72"/>
                    <a:pt x="61" y="74"/>
                    <a:pt x="59" y="74"/>
                  </a:cubicBezTo>
                  <a:cubicBezTo>
                    <a:pt x="59" y="75"/>
                    <a:pt x="59" y="75"/>
                    <a:pt x="58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6" name="Freeform 97"/>
            <p:cNvSpPr/>
            <p:nvPr/>
          </p:nvSpPr>
          <p:spPr bwMode="auto">
            <a:xfrm>
              <a:off x="3143251" y="2200275"/>
              <a:ext cx="2195513" cy="2998788"/>
            </a:xfrm>
            <a:custGeom>
              <a:avLst/>
              <a:gdLst>
                <a:gd name="T0" fmla="*/ 1383 w 1383"/>
                <a:gd name="T1" fmla="*/ 1889 h 1889"/>
                <a:gd name="T2" fmla="*/ 1383 w 1383"/>
                <a:gd name="T3" fmla="*/ 873 h 1889"/>
                <a:gd name="T4" fmla="*/ 1383 w 1383"/>
                <a:gd name="T5" fmla="*/ 364 h 1889"/>
                <a:gd name="T6" fmla="*/ 1018 w 1383"/>
                <a:gd name="T7" fmla="*/ 0 h 1889"/>
                <a:gd name="T8" fmla="*/ 0 w 1383"/>
                <a:gd name="T9" fmla="*/ 0 h 1889"/>
                <a:gd name="T10" fmla="*/ 0 w 1383"/>
                <a:gd name="T11" fmla="*/ 376 h 1889"/>
                <a:gd name="T12" fmla="*/ 0 w 1383"/>
                <a:gd name="T13" fmla="*/ 873 h 1889"/>
                <a:gd name="T14" fmla="*/ 0 w 1383"/>
                <a:gd name="T15" fmla="*/ 1889 h 1889"/>
                <a:gd name="T16" fmla="*/ 1383 w 1383"/>
                <a:gd name="T17" fmla="*/ 1889 h 18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83" h="1889">
                  <a:moveTo>
                    <a:pt x="1383" y="1889"/>
                  </a:moveTo>
                  <a:lnTo>
                    <a:pt x="1383" y="873"/>
                  </a:lnTo>
                  <a:lnTo>
                    <a:pt x="1383" y="364"/>
                  </a:lnTo>
                  <a:lnTo>
                    <a:pt x="1018" y="0"/>
                  </a:lnTo>
                  <a:lnTo>
                    <a:pt x="0" y="0"/>
                  </a:lnTo>
                  <a:lnTo>
                    <a:pt x="0" y="376"/>
                  </a:lnTo>
                  <a:lnTo>
                    <a:pt x="0" y="873"/>
                  </a:lnTo>
                  <a:lnTo>
                    <a:pt x="0" y="1889"/>
                  </a:lnTo>
                  <a:lnTo>
                    <a:pt x="1383" y="18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7" name="Freeform 98"/>
            <p:cNvSpPr/>
            <p:nvPr/>
          </p:nvSpPr>
          <p:spPr bwMode="auto">
            <a:xfrm>
              <a:off x="4759326" y="2200275"/>
              <a:ext cx="579438" cy="577850"/>
            </a:xfrm>
            <a:custGeom>
              <a:avLst/>
              <a:gdLst>
                <a:gd name="T0" fmla="*/ 0 w 365"/>
                <a:gd name="T1" fmla="*/ 364 h 364"/>
                <a:gd name="T2" fmla="*/ 365 w 365"/>
                <a:gd name="T3" fmla="*/ 364 h 364"/>
                <a:gd name="T4" fmla="*/ 0 w 365"/>
                <a:gd name="T5" fmla="*/ 0 h 364"/>
                <a:gd name="T6" fmla="*/ 0 w 365"/>
                <a:gd name="T7" fmla="*/ 364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5" h="364">
                  <a:moveTo>
                    <a:pt x="0" y="364"/>
                  </a:moveTo>
                  <a:lnTo>
                    <a:pt x="365" y="364"/>
                  </a:lnTo>
                  <a:lnTo>
                    <a:pt x="0" y="0"/>
                  </a:lnTo>
                  <a:lnTo>
                    <a:pt x="0" y="3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8" name="Freeform 99"/>
            <p:cNvSpPr/>
            <p:nvPr/>
          </p:nvSpPr>
          <p:spPr bwMode="auto">
            <a:xfrm>
              <a:off x="4759326" y="2778125"/>
              <a:ext cx="579438" cy="579438"/>
            </a:xfrm>
            <a:custGeom>
              <a:avLst/>
              <a:gdLst>
                <a:gd name="T0" fmla="*/ 365 w 365"/>
                <a:gd name="T1" fmla="*/ 0 h 365"/>
                <a:gd name="T2" fmla="*/ 0 w 365"/>
                <a:gd name="T3" fmla="*/ 0 h 365"/>
                <a:gd name="T4" fmla="*/ 365 w 365"/>
                <a:gd name="T5" fmla="*/ 365 h 365"/>
                <a:gd name="T6" fmla="*/ 365 w 365"/>
                <a:gd name="T7" fmla="*/ 0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5" h="365">
                  <a:moveTo>
                    <a:pt x="365" y="0"/>
                  </a:moveTo>
                  <a:lnTo>
                    <a:pt x="0" y="0"/>
                  </a:lnTo>
                  <a:lnTo>
                    <a:pt x="365" y="365"/>
                  </a:lnTo>
                  <a:lnTo>
                    <a:pt x="36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9" name="Rectangle 100"/>
            <p:cNvSpPr>
              <a:spLocks noChangeArrowheads="1"/>
            </p:cNvSpPr>
            <p:nvPr/>
          </p:nvSpPr>
          <p:spPr bwMode="auto">
            <a:xfrm>
              <a:off x="3560763" y="2887663"/>
              <a:ext cx="671513" cy="523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0" name="Rectangle 101"/>
            <p:cNvSpPr>
              <a:spLocks noChangeArrowheads="1"/>
            </p:cNvSpPr>
            <p:nvPr/>
          </p:nvSpPr>
          <p:spPr bwMode="auto">
            <a:xfrm>
              <a:off x="3560763" y="3159125"/>
              <a:ext cx="1363663" cy="523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1" name="Rectangle 102"/>
            <p:cNvSpPr>
              <a:spLocks noChangeArrowheads="1"/>
            </p:cNvSpPr>
            <p:nvPr/>
          </p:nvSpPr>
          <p:spPr bwMode="auto">
            <a:xfrm>
              <a:off x="3560763" y="3327400"/>
              <a:ext cx="1363663" cy="571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2" name="Rectangle 103"/>
            <p:cNvSpPr>
              <a:spLocks noChangeArrowheads="1"/>
            </p:cNvSpPr>
            <p:nvPr/>
          </p:nvSpPr>
          <p:spPr bwMode="auto">
            <a:xfrm>
              <a:off x="3560763" y="3500438"/>
              <a:ext cx="1363663" cy="571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3" name="Rectangle 104"/>
            <p:cNvSpPr>
              <a:spLocks noChangeArrowheads="1"/>
            </p:cNvSpPr>
            <p:nvPr/>
          </p:nvSpPr>
          <p:spPr bwMode="auto">
            <a:xfrm>
              <a:off x="3560763" y="3673475"/>
              <a:ext cx="1363663" cy="555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4" name="Rectangle 105"/>
            <p:cNvSpPr>
              <a:spLocks noChangeArrowheads="1"/>
            </p:cNvSpPr>
            <p:nvPr/>
          </p:nvSpPr>
          <p:spPr bwMode="auto">
            <a:xfrm>
              <a:off x="3560763" y="3846513"/>
              <a:ext cx="1363663" cy="523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5" name="Rectangle 106"/>
            <p:cNvSpPr>
              <a:spLocks noChangeArrowheads="1"/>
            </p:cNvSpPr>
            <p:nvPr/>
          </p:nvSpPr>
          <p:spPr bwMode="auto">
            <a:xfrm>
              <a:off x="3560763" y="4019550"/>
              <a:ext cx="1363663" cy="523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6" name="Rectangle 107"/>
            <p:cNvSpPr>
              <a:spLocks noChangeArrowheads="1"/>
            </p:cNvSpPr>
            <p:nvPr/>
          </p:nvSpPr>
          <p:spPr bwMode="auto">
            <a:xfrm>
              <a:off x="3560763" y="4192588"/>
              <a:ext cx="1363663" cy="523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7" name="Freeform 108"/>
            <p:cNvSpPr>
              <a:spLocks noEditPoints="1"/>
            </p:cNvSpPr>
            <p:nvPr/>
          </p:nvSpPr>
          <p:spPr bwMode="auto">
            <a:xfrm>
              <a:off x="4349751" y="4608513"/>
              <a:ext cx="549275" cy="219075"/>
            </a:xfrm>
            <a:custGeom>
              <a:avLst/>
              <a:gdLst>
                <a:gd name="T0" fmla="*/ 10 w 146"/>
                <a:gd name="T1" fmla="*/ 58 h 58"/>
                <a:gd name="T2" fmla="*/ 9 w 146"/>
                <a:gd name="T3" fmla="*/ 58 h 58"/>
                <a:gd name="T4" fmla="*/ 3 w 146"/>
                <a:gd name="T5" fmla="*/ 50 h 58"/>
                <a:gd name="T6" fmla="*/ 7 w 146"/>
                <a:gd name="T7" fmla="*/ 17 h 58"/>
                <a:gd name="T8" fmla="*/ 3 w 146"/>
                <a:gd name="T9" fmla="*/ 7 h 58"/>
                <a:gd name="T10" fmla="*/ 5 w 146"/>
                <a:gd name="T11" fmla="*/ 2 h 58"/>
                <a:gd name="T12" fmla="*/ 9 w 146"/>
                <a:gd name="T13" fmla="*/ 4 h 58"/>
                <a:gd name="T14" fmla="*/ 13 w 146"/>
                <a:gd name="T15" fmla="*/ 10 h 58"/>
                <a:gd name="T16" fmla="*/ 37 w 146"/>
                <a:gd name="T17" fmla="*/ 0 h 58"/>
                <a:gd name="T18" fmla="*/ 66 w 146"/>
                <a:gd name="T19" fmla="*/ 21 h 58"/>
                <a:gd name="T20" fmla="*/ 66 w 146"/>
                <a:gd name="T21" fmla="*/ 22 h 58"/>
                <a:gd name="T22" fmla="*/ 100 w 146"/>
                <a:gd name="T23" fmla="*/ 10 h 58"/>
                <a:gd name="T24" fmla="*/ 112 w 146"/>
                <a:gd name="T25" fmla="*/ 28 h 58"/>
                <a:gd name="T26" fmla="*/ 116 w 146"/>
                <a:gd name="T27" fmla="*/ 19 h 58"/>
                <a:gd name="T28" fmla="*/ 139 w 146"/>
                <a:gd name="T29" fmla="*/ 15 h 58"/>
                <a:gd name="T30" fmla="*/ 143 w 146"/>
                <a:gd name="T31" fmla="*/ 16 h 58"/>
                <a:gd name="T32" fmla="*/ 145 w 146"/>
                <a:gd name="T33" fmla="*/ 20 h 58"/>
                <a:gd name="T34" fmla="*/ 141 w 146"/>
                <a:gd name="T35" fmla="*/ 23 h 58"/>
                <a:gd name="T36" fmla="*/ 138 w 146"/>
                <a:gd name="T37" fmla="*/ 22 h 58"/>
                <a:gd name="T38" fmla="*/ 123 w 146"/>
                <a:gd name="T39" fmla="*/ 20 h 58"/>
                <a:gd name="T40" fmla="*/ 123 w 146"/>
                <a:gd name="T41" fmla="*/ 21 h 58"/>
                <a:gd name="T42" fmla="*/ 116 w 146"/>
                <a:gd name="T43" fmla="*/ 33 h 58"/>
                <a:gd name="T44" fmla="*/ 108 w 146"/>
                <a:gd name="T45" fmla="*/ 38 h 58"/>
                <a:gd name="T46" fmla="*/ 104 w 146"/>
                <a:gd name="T47" fmla="*/ 30 h 58"/>
                <a:gd name="T48" fmla="*/ 99 w 146"/>
                <a:gd name="T49" fmla="*/ 17 h 58"/>
                <a:gd name="T50" fmla="*/ 70 w 146"/>
                <a:gd name="T51" fmla="*/ 28 h 58"/>
                <a:gd name="T52" fmla="*/ 71 w 146"/>
                <a:gd name="T53" fmla="*/ 45 h 58"/>
                <a:gd name="T54" fmla="*/ 60 w 146"/>
                <a:gd name="T55" fmla="*/ 48 h 58"/>
                <a:gd name="T56" fmla="*/ 52 w 146"/>
                <a:gd name="T57" fmla="*/ 37 h 58"/>
                <a:gd name="T58" fmla="*/ 61 w 146"/>
                <a:gd name="T59" fmla="*/ 26 h 58"/>
                <a:gd name="T60" fmla="*/ 60 w 146"/>
                <a:gd name="T61" fmla="*/ 24 h 58"/>
                <a:gd name="T62" fmla="*/ 37 w 146"/>
                <a:gd name="T63" fmla="*/ 7 h 58"/>
                <a:gd name="T64" fmla="*/ 15 w 146"/>
                <a:gd name="T65" fmla="*/ 18 h 58"/>
                <a:gd name="T66" fmla="*/ 14 w 146"/>
                <a:gd name="T67" fmla="*/ 56 h 58"/>
                <a:gd name="T68" fmla="*/ 10 w 146"/>
                <a:gd name="T69" fmla="*/ 58 h 58"/>
                <a:gd name="T70" fmla="*/ 10 w 146"/>
                <a:gd name="T71" fmla="*/ 28 h 58"/>
                <a:gd name="T72" fmla="*/ 10 w 146"/>
                <a:gd name="T73" fmla="*/ 48 h 58"/>
                <a:gd name="T74" fmla="*/ 10 w 146"/>
                <a:gd name="T75" fmla="*/ 48 h 58"/>
                <a:gd name="T76" fmla="*/ 10 w 146"/>
                <a:gd name="T77" fmla="*/ 28 h 58"/>
                <a:gd name="T78" fmla="*/ 64 w 146"/>
                <a:gd name="T79" fmla="*/ 33 h 58"/>
                <a:gd name="T80" fmla="*/ 59 w 146"/>
                <a:gd name="T81" fmla="*/ 39 h 58"/>
                <a:gd name="T82" fmla="*/ 62 w 146"/>
                <a:gd name="T83" fmla="*/ 41 h 58"/>
                <a:gd name="T84" fmla="*/ 65 w 146"/>
                <a:gd name="T85" fmla="*/ 41 h 58"/>
                <a:gd name="T86" fmla="*/ 64 w 146"/>
                <a:gd name="T87" fmla="*/ 3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6" h="58">
                  <a:moveTo>
                    <a:pt x="10" y="58"/>
                  </a:moveTo>
                  <a:cubicBezTo>
                    <a:pt x="9" y="58"/>
                    <a:pt x="9" y="58"/>
                    <a:pt x="9" y="58"/>
                  </a:cubicBezTo>
                  <a:cubicBezTo>
                    <a:pt x="5" y="58"/>
                    <a:pt x="4" y="53"/>
                    <a:pt x="3" y="50"/>
                  </a:cubicBezTo>
                  <a:cubicBezTo>
                    <a:pt x="0" y="39"/>
                    <a:pt x="1" y="27"/>
                    <a:pt x="7" y="17"/>
                  </a:cubicBezTo>
                  <a:cubicBezTo>
                    <a:pt x="6" y="14"/>
                    <a:pt x="5" y="10"/>
                    <a:pt x="3" y="7"/>
                  </a:cubicBezTo>
                  <a:cubicBezTo>
                    <a:pt x="2" y="6"/>
                    <a:pt x="3" y="3"/>
                    <a:pt x="5" y="2"/>
                  </a:cubicBezTo>
                  <a:cubicBezTo>
                    <a:pt x="6" y="1"/>
                    <a:pt x="8" y="2"/>
                    <a:pt x="9" y="4"/>
                  </a:cubicBezTo>
                  <a:cubicBezTo>
                    <a:pt x="11" y="6"/>
                    <a:pt x="12" y="8"/>
                    <a:pt x="13" y="10"/>
                  </a:cubicBezTo>
                  <a:cubicBezTo>
                    <a:pt x="19" y="4"/>
                    <a:pt x="28" y="0"/>
                    <a:pt x="37" y="0"/>
                  </a:cubicBezTo>
                  <a:cubicBezTo>
                    <a:pt x="48" y="0"/>
                    <a:pt x="59" y="11"/>
                    <a:pt x="66" y="21"/>
                  </a:cubicBezTo>
                  <a:cubicBezTo>
                    <a:pt x="66" y="21"/>
                    <a:pt x="66" y="21"/>
                    <a:pt x="66" y="22"/>
                  </a:cubicBezTo>
                  <a:cubicBezTo>
                    <a:pt x="77" y="14"/>
                    <a:pt x="92" y="9"/>
                    <a:pt x="100" y="10"/>
                  </a:cubicBezTo>
                  <a:cubicBezTo>
                    <a:pt x="110" y="11"/>
                    <a:pt x="111" y="21"/>
                    <a:pt x="112" y="28"/>
                  </a:cubicBezTo>
                  <a:cubicBezTo>
                    <a:pt x="114" y="24"/>
                    <a:pt x="115" y="21"/>
                    <a:pt x="116" y="19"/>
                  </a:cubicBezTo>
                  <a:cubicBezTo>
                    <a:pt x="119" y="11"/>
                    <a:pt x="121" y="12"/>
                    <a:pt x="139" y="15"/>
                  </a:cubicBezTo>
                  <a:cubicBezTo>
                    <a:pt x="143" y="16"/>
                    <a:pt x="143" y="16"/>
                    <a:pt x="143" y="16"/>
                  </a:cubicBezTo>
                  <a:cubicBezTo>
                    <a:pt x="145" y="16"/>
                    <a:pt x="146" y="18"/>
                    <a:pt x="145" y="20"/>
                  </a:cubicBezTo>
                  <a:cubicBezTo>
                    <a:pt x="145" y="22"/>
                    <a:pt x="143" y="23"/>
                    <a:pt x="141" y="23"/>
                  </a:cubicBezTo>
                  <a:cubicBezTo>
                    <a:pt x="138" y="22"/>
                    <a:pt x="138" y="22"/>
                    <a:pt x="138" y="22"/>
                  </a:cubicBezTo>
                  <a:cubicBezTo>
                    <a:pt x="130" y="21"/>
                    <a:pt x="125" y="20"/>
                    <a:pt x="123" y="20"/>
                  </a:cubicBezTo>
                  <a:cubicBezTo>
                    <a:pt x="123" y="20"/>
                    <a:pt x="123" y="21"/>
                    <a:pt x="123" y="21"/>
                  </a:cubicBezTo>
                  <a:cubicBezTo>
                    <a:pt x="122" y="24"/>
                    <a:pt x="121" y="28"/>
                    <a:pt x="116" y="33"/>
                  </a:cubicBezTo>
                  <a:cubicBezTo>
                    <a:pt x="114" y="37"/>
                    <a:pt x="111" y="40"/>
                    <a:pt x="108" y="38"/>
                  </a:cubicBezTo>
                  <a:cubicBezTo>
                    <a:pt x="104" y="37"/>
                    <a:pt x="104" y="34"/>
                    <a:pt x="104" y="30"/>
                  </a:cubicBezTo>
                  <a:cubicBezTo>
                    <a:pt x="105" y="22"/>
                    <a:pt x="104" y="17"/>
                    <a:pt x="99" y="17"/>
                  </a:cubicBezTo>
                  <a:cubicBezTo>
                    <a:pt x="92" y="16"/>
                    <a:pt x="79" y="22"/>
                    <a:pt x="70" y="28"/>
                  </a:cubicBezTo>
                  <a:cubicBezTo>
                    <a:pt x="73" y="35"/>
                    <a:pt x="74" y="41"/>
                    <a:pt x="71" y="45"/>
                  </a:cubicBezTo>
                  <a:cubicBezTo>
                    <a:pt x="69" y="47"/>
                    <a:pt x="66" y="50"/>
                    <a:pt x="60" y="48"/>
                  </a:cubicBezTo>
                  <a:cubicBezTo>
                    <a:pt x="51" y="45"/>
                    <a:pt x="52" y="39"/>
                    <a:pt x="52" y="37"/>
                  </a:cubicBezTo>
                  <a:cubicBezTo>
                    <a:pt x="53" y="34"/>
                    <a:pt x="56" y="30"/>
                    <a:pt x="61" y="26"/>
                  </a:cubicBezTo>
                  <a:cubicBezTo>
                    <a:pt x="60" y="25"/>
                    <a:pt x="60" y="25"/>
                    <a:pt x="60" y="24"/>
                  </a:cubicBezTo>
                  <a:cubicBezTo>
                    <a:pt x="55" y="16"/>
                    <a:pt x="46" y="7"/>
                    <a:pt x="37" y="7"/>
                  </a:cubicBezTo>
                  <a:cubicBezTo>
                    <a:pt x="28" y="7"/>
                    <a:pt x="21" y="11"/>
                    <a:pt x="15" y="18"/>
                  </a:cubicBezTo>
                  <a:cubicBezTo>
                    <a:pt x="19" y="34"/>
                    <a:pt x="18" y="51"/>
                    <a:pt x="14" y="56"/>
                  </a:cubicBezTo>
                  <a:cubicBezTo>
                    <a:pt x="13" y="58"/>
                    <a:pt x="11" y="58"/>
                    <a:pt x="10" y="58"/>
                  </a:cubicBezTo>
                  <a:close/>
                  <a:moveTo>
                    <a:pt x="10" y="28"/>
                  </a:moveTo>
                  <a:cubicBezTo>
                    <a:pt x="8" y="34"/>
                    <a:pt x="8" y="41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1" y="44"/>
                    <a:pt x="11" y="36"/>
                    <a:pt x="10" y="28"/>
                  </a:cubicBezTo>
                  <a:close/>
                  <a:moveTo>
                    <a:pt x="64" y="33"/>
                  </a:moveTo>
                  <a:cubicBezTo>
                    <a:pt x="61" y="35"/>
                    <a:pt x="60" y="37"/>
                    <a:pt x="59" y="39"/>
                  </a:cubicBezTo>
                  <a:cubicBezTo>
                    <a:pt x="59" y="39"/>
                    <a:pt x="59" y="40"/>
                    <a:pt x="62" y="41"/>
                  </a:cubicBezTo>
                  <a:cubicBezTo>
                    <a:pt x="64" y="41"/>
                    <a:pt x="65" y="41"/>
                    <a:pt x="65" y="41"/>
                  </a:cubicBezTo>
                  <a:cubicBezTo>
                    <a:pt x="66" y="40"/>
                    <a:pt x="66" y="37"/>
                    <a:pt x="64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8" name="Freeform 109"/>
            <p:cNvSpPr>
              <a:spLocks noEditPoints="1"/>
            </p:cNvSpPr>
            <p:nvPr/>
          </p:nvSpPr>
          <p:spPr bwMode="auto">
            <a:xfrm>
              <a:off x="3548063" y="4525963"/>
              <a:ext cx="271463" cy="271463"/>
            </a:xfrm>
            <a:custGeom>
              <a:avLst/>
              <a:gdLst>
                <a:gd name="T0" fmla="*/ 36 w 72"/>
                <a:gd name="T1" fmla="*/ 72 h 72"/>
                <a:gd name="T2" fmla="*/ 0 w 72"/>
                <a:gd name="T3" fmla="*/ 36 h 72"/>
                <a:gd name="T4" fmla="*/ 36 w 72"/>
                <a:gd name="T5" fmla="*/ 0 h 72"/>
                <a:gd name="T6" fmla="*/ 72 w 72"/>
                <a:gd name="T7" fmla="*/ 36 h 72"/>
                <a:gd name="T8" fmla="*/ 36 w 72"/>
                <a:gd name="T9" fmla="*/ 72 h 72"/>
                <a:gd name="T10" fmla="*/ 36 w 72"/>
                <a:gd name="T11" fmla="*/ 13 h 72"/>
                <a:gd name="T12" fmla="*/ 13 w 72"/>
                <a:gd name="T13" fmla="*/ 36 h 72"/>
                <a:gd name="T14" fmla="*/ 36 w 72"/>
                <a:gd name="T15" fmla="*/ 59 h 72"/>
                <a:gd name="T16" fmla="*/ 58 w 72"/>
                <a:gd name="T17" fmla="*/ 36 h 72"/>
                <a:gd name="T18" fmla="*/ 36 w 72"/>
                <a:gd name="T19" fmla="*/ 1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2" h="72">
                  <a:moveTo>
                    <a:pt x="36" y="72"/>
                  </a:moveTo>
                  <a:cubicBezTo>
                    <a:pt x="16" y="72"/>
                    <a:pt x="0" y="5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ubicBezTo>
                    <a:pt x="56" y="0"/>
                    <a:pt x="72" y="16"/>
                    <a:pt x="72" y="36"/>
                  </a:cubicBezTo>
                  <a:cubicBezTo>
                    <a:pt x="72" y="56"/>
                    <a:pt x="56" y="72"/>
                    <a:pt x="36" y="72"/>
                  </a:cubicBezTo>
                  <a:close/>
                  <a:moveTo>
                    <a:pt x="36" y="13"/>
                  </a:moveTo>
                  <a:cubicBezTo>
                    <a:pt x="23" y="13"/>
                    <a:pt x="13" y="23"/>
                    <a:pt x="13" y="36"/>
                  </a:cubicBezTo>
                  <a:cubicBezTo>
                    <a:pt x="13" y="49"/>
                    <a:pt x="23" y="59"/>
                    <a:pt x="36" y="59"/>
                  </a:cubicBezTo>
                  <a:cubicBezTo>
                    <a:pt x="48" y="59"/>
                    <a:pt x="58" y="49"/>
                    <a:pt x="58" y="36"/>
                  </a:cubicBezTo>
                  <a:cubicBezTo>
                    <a:pt x="58" y="23"/>
                    <a:pt x="48" y="13"/>
                    <a:pt x="36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9" name="Freeform 110"/>
            <p:cNvSpPr>
              <a:spLocks noEditPoints="1"/>
            </p:cNvSpPr>
            <p:nvPr/>
          </p:nvSpPr>
          <p:spPr bwMode="auto">
            <a:xfrm>
              <a:off x="3536951" y="4522788"/>
              <a:ext cx="293688" cy="277813"/>
            </a:xfrm>
            <a:custGeom>
              <a:avLst/>
              <a:gdLst>
                <a:gd name="T0" fmla="*/ 47 w 78"/>
                <a:gd name="T1" fmla="*/ 74 h 74"/>
                <a:gd name="T2" fmla="*/ 31 w 78"/>
                <a:gd name="T3" fmla="*/ 74 h 74"/>
                <a:gd name="T4" fmla="*/ 19 w 78"/>
                <a:gd name="T5" fmla="*/ 65 h 74"/>
                <a:gd name="T6" fmla="*/ 6 w 78"/>
                <a:gd name="T7" fmla="*/ 56 h 74"/>
                <a:gd name="T8" fmla="*/ 2 w 78"/>
                <a:gd name="T9" fmla="*/ 41 h 74"/>
                <a:gd name="T10" fmla="*/ 6 w 78"/>
                <a:gd name="T11" fmla="*/ 26 h 74"/>
                <a:gd name="T12" fmla="*/ 11 w 78"/>
                <a:gd name="T13" fmla="*/ 12 h 74"/>
                <a:gd name="T14" fmla="*/ 24 w 78"/>
                <a:gd name="T15" fmla="*/ 3 h 74"/>
                <a:gd name="T16" fmla="*/ 39 w 78"/>
                <a:gd name="T17" fmla="*/ 3 h 74"/>
                <a:gd name="T18" fmla="*/ 54 w 78"/>
                <a:gd name="T19" fmla="*/ 3 h 74"/>
                <a:gd name="T20" fmla="*/ 67 w 78"/>
                <a:gd name="T21" fmla="*/ 12 h 74"/>
                <a:gd name="T22" fmla="*/ 71 w 78"/>
                <a:gd name="T23" fmla="*/ 26 h 74"/>
                <a:gd name="T24" fmla="*/ 76 w 78"/>
                <a:gd name="T25" fmla="*/ 41 h 74"/>
                <a:gd name="T26" fmla="*/ 71 w 78"/>
                <a:gd name="T27" fmla="*/ 56 h 74"/>
                <a:gd name="T28" fmla="*/ 59 w 78"/>
                <a:gd name="T29" fmla="*/ 65 h 74"/>
                <a:gd name="T30" fmla="*/ 49 w 78"/>
                <a:gd name="T31" fmla="*/ 74 h 74"/>
                <a:gd name="T32" fmla="*/ 41 w 78"/>
                <a:gd name="T33" fmla="*/ 58 h 74"/>
                <a:gd name="T34" fmla="*/ 49 w 78"/>
                <a:gd name="T35" fmla="*/ 55 h 74"/>
                <a:gd name="T36" fmla="*/ 58 w 78"/>
                <a:gd name="T37" fmla="*/ 51 h 74"/>
                <a:gd name="T38" fmla="*/ 59 w 78"/>
                <a:gd name="T39" fmla="*/ 42 h 74"/>
                <a:gd name="T40" fmla="*/ 59 w 78"/>
                <a:gd name="T41" fmla="*/ 32 h 74"/>
                <a:gd name="T42" fmla="*/ 58 w 78"/>
                <a:gd name="T43" fmla="*/ 23 h 74"/>
                <a:gd name="T44" fmla="*/ 49 w 78"/>
                <a:gd name="T45" fmla="*/ 19 h 74"/>
                <a:gd name="T46" fmla="*/ 41 w 78"/>
                <a:gd name="T47" fmla="*/ 16 h 74"/>
                <a:gd name="T48" fmla="*/ 31 w 78"/>
                <a:gd name="T49" fmla="*/ 15 h 74"/>
                <a:gd name="T50" fmla="*/ 25 w 78"/>
                <a:gd name="T51" fmla="*/ 21 h 74"/>
                <a:gd name="T52" fmla="*/ 20 w 78"/>
                <a:gd name="T53" fmla="*/ 29 h 74"/>
                <a:gd name="T54" fmla="*/ 15 w 78"/>
                <a:gd name="T55" fmla="*/ 37 h 74"/>
                <a:gd name="T56" fmla="*/ 20 w 78"/>
                <a:gd name="T57" fmla="*/ 45 h 74"/>
                <a:gd name="T58" fmla="*/ 25 w 78"/>
                <a:gd name="T59" fmla="*/ 53 h 74"/>
                <a:gd name="T60" fmla="*/ 31 w 78"/>
                <a:gd name="T61" fmla="*/ 59 h 74"/>
                <a:gd name="T62" fmla="*/ 39 w 78"/>
                <a:gd name="T63" fmla="*/ 58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8" h="74">
                  <a:moveTo>
                    <a:pt x="49" y="74"/>
                  </a:moveTo>
                  <a:cubicBezTo>
                    <a:pt x="48" y="74"/>
                    <a:pt x="47" y="74"/>
                    <a:pt x="47" y="74"/>
                  </a:cubicBezTo>
                  <a:cubicBezTo>
                    <a:pt x="39" y="71"/>
                    <a:pt x="39" y="71"/>
                    <a:pt x="39" y="71"/>
                  </a:cubicBezTo>
                  <a:cubicBezTo>
                    <a:pt x="31" y="74"/>
                    <a:pt x="31" y="74"/>
                    <a:pt x="31" y="74"/>
                  </a:cubicBezTo>
                  <a:cubicBezTo>
                    <a:pt x="28" y="74"/>
                    <a:pt x="25" y="73"/>
                    <a:pt x="24" y="71"/>
                  </a:cubicBezTo>
                  <a:cubicBezTo>
                    <a:pt x="19" y="65"/>
                    <a:pt x="19" y="65"/>
                    <a:pt x="19" y="65"/>
                  </a:cubicBezTo>
                  <a:cubicBezTo>
                    <a:pt x="11" y="62"/>
                    <a:pt x="11" y="62"/>
                    <a:pt x="11" y="62"/>
                  </a:cubicBezTo>
                  <a:cubicBezTo>
                    <a:pt x="8" y="61"/>
                    <a:pt x="7" y="59"/>
                    <a:pt x="6" y="56"/>
                  </a:cubicBezTo>
                  <a:cubicBezTo>
                    <a:pt x="6" y="48"/>
                    <a:pt x="6" y="48"/>
                    <a:pt x="6" y="48"/>
                  </a:cubicBezTo>
                  <a:cubicBezTo>
                    <a:pt x="2" y="41"/>
                    <a:pt x="2" y="41"/>
                    <a:pt x="2" y="41"/>
                  </a:cubicBezTo>
                  <a:cubicBezTo>
                    <a:pt x="0" y="38"/>
                    <a:pt x="0" y="35"/>
                    <a:pt x="2" y="33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7" y="15"/>
                    <a:pt x="8" y="13"/>
                    <a:pt x="11" y="12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5" y="1"/>
                    <a:pt x="28" y="0"/>
                    <a:pt x="31" y="0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9" y="0"/>
                    <a:pt x="52" y="1"/>
                    <a:pt x="54" y="3"/>
                  </a:cubicBezTo>
                  <a:cubicBezTo>
                    <a:pt x="59" y="9"/>
                    <a:pt x="59" y="9"/>
                    <a:pt x="59" y="9"/>
                  </a:cubicBezTo>
                  <a:cubicBezTo>
                    <a:pt x="67" y="12"/>
                    <a:pt x="67" y="12"/>
                    <a:pt x="67" y="12"/>
                  </a:cubicBezTo>
                  <a:cubicBezTo>
                    <a:pt x="69" y="13"/>
                    <a:pt x="71" y="15"/>
                    <a:pt x="71" y="18"/>
                  </a:cubicBezTo>
                  <a:cubicBezTo>
                    <a:pt x="71" y="26"/>
                    <a:pt x="71" y="26"/>
                    <a:pt x="71" y="26"/>
                  </a:cubicBezTo>
                  <a:cubicBezTo>
                    <a:pt x="76" y="33"/>
                    <a:pt x="76" y="33"/>
                    <a:pt x="76" y="33"/>
                  </a:cubicBezTo>
                  <a:cubicBezTo>
                    <a:pt x="78" y="35"/>
                    <a:pt x="78" y="38"/>
                    <a:pt x="76" y="41"/>
                  </a:cubicBezTo>
                  <a:cubicBezTo>
                    <a:pt x="71" y="48"/>
                    <a:pt x="71" y="48"/>
                    <a:pt x="71" y="48"/>
                  </a:cubicBezTo>
                  <a:cubicBezTo>
                    <a:pt x="71" y="56"/>
                    <a:pt x="71" y="56"/>
                    <a:pt x="71" y="56"/>
                  </a:cubicBezTo>
                  <a:cubicBezTo>
                    <a:pt x="71" y="59"/>
                    <a:pt x="69" y="61"/>
                    <a:pt x="67" y="62"/>
                  </a:cubicBezTo>
                  <a:cubicBezTo>
                    <a:pt x="59" y="65"/>
                    <a:pt x="59" y="65"/>
                    <a:pt x="59" y="65"/>
                  </a:cubicBezTo>
                  <a:cubicBezTo>
                    <a:pt x="54" y="71"/>
                    <a:pt x="54" y="71"/>
                    <a:pt x="54" y="71"/>
                  </a:cubicBezTo>
                  <a:cubicBezTo>
                    <a:pt x="53" y="73"/>
                    <a:pt x="51" y="74"/>
                    <a:pt x="49" y="74"/>
                  </a:cubicBezTo>
                  <a:close/>
                  <a:moveTo>
                    <a:pt x="39" y="58"/>
                  </a:moveTo>
                  <a:cubicBezTo>
                    <a:pt x="39" y="58"/>
                    <a:pt x="40" y="58"/>
                    <a:pt x="41" y="58"/>
                  </a:cubicBezTo>
                  <a:cubicBezTo>
                    <a:pt x="46" y="59"/>
                    <a:pt x="46" y="59"/>
                    <a:pt x="46" y="59"/>
                  </a:cubicBezTo>
                  <a:cubicBezTo>
                    <a:pt x="49" y="55"/>
                    <a:pt x="49" y="55"/>
                    <a:pt x="49" y="55"/>
                  </a:cubicBezTo>
                  <a:cubicBezTo>
                    <a:pt x="50" y="54"/>
                    <a:pt x="51" y="53"/>
                    <a:pt x="52" y="53"/>
                  </a:cubicBezTo>
                  <a:cubicBezTo>
                    <a:pt x="58" y="51"/>
                    <a:pt x="58" y="51"/>
                    <a:pt x="58" y="51"/>
                  </a:cubicBezTo>
                  <a:cubicBezTo>
                    <a:pt x="58" y="45"/>
                    <a:pt x="58" y="45"/>
                    <a:pt x="58" y="45"/>
                  </a:cubicBezTo>
                  <a:cubicBezTo>
                    <a:pt x="58" y="44"/>
                    <a:pt x="58" y="43"/>
                    <a:pt x="59" y="42"/>
                  </a:cubicBezTo>
                  <a:cubicBezTo>
                    <a:pt x="62" y="37"/>
                    <a:pt x="62" y="37"/>
                    <a:pt x="62" y="37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58" y="31"/>
                    <a:pt x="58" y="30"/>
                    <a:pt x="58" y="29"/>
                  </a:cubicBezTo>
                  <a:cubicBezTo>
                    <a:pt x="58" y="23"/>
                    <a:pt x="58" y="23"/>
                    <a:pt x="58" y="23"/>
                  </a:cubicBezTo>
                  <a:cubicBezTo>
                    <a:pt x="52" y="21"/>
                    <a:pt x="52" y="21"/>
                    <a:pt x="52" y="21"/>
                  </a:cubicBezTo>
                  <a:cubicBezTo>
                    <a:pt x="51" y="21"/>
                    <a:pt x="50" y="20"/>
                    <a:pt x="49" y="19"/>
                  </a:cubicBezTo>
                  <a:cubicBezTo>
                    <a:pt x="46" y="15"/>
                    <a:pt x="46" y="15"/>
                    <a:pt x="46" y="15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39" y="17"/>
                    <a:pt x="38" y="17"/>
                    <a:pt x="37" y="16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7" y="20"/>
                    <a:pt x="26" y="21"/>
                    <a:pt x="25" y="21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9" y="30"/>
                    <a:pt x="19" y="31"/>
                    <a:pt x="18" y="32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9" y="43"/>
                    <a:pt x="19" y="44"/>
                    <a:pt x="20" y="45"/>
                  </a:cubicBezTo>
                  <a:cubicBezTo>
                    <a:pt x="20" y="51"/>
                    <a:pt x="20" y="51"/>
                    <a:pt x="20" y="51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6" y="53"/>
                    <a:pt x="27" y="54"/>
                    <a:pt x="28" y="55"/>
                  </a:cubicBezTo>
                  <a:cubicBezTo>
                    <a:pt x="31" y="59"/>
                    <a:pt x="31" y="59"/>
                    <a:pt x="31" y="59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8" y="58"/>
                    <a:pt x="39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0" name="Freeform 111"/>
            <p:cNvSpPr/>
            <p:nvPr/>
          </p:nvSpPr>
          <p:spPr bwMode="auto">
            <a:xfrm>
              <a:off x="3695701" y="4756150"/>
              <a:ext cx="101600" cy="107950"/>
            </a:xfrm>
            <a:custGeom>
              <a:avLst/>
              <a:gdLst>
                <a:gd name="T0" fmla="*/ 19 w 27"/>
                <a:gd name="T1" fmla="*/ 29 h 29"/>
                <a:gd name="T2" fmla="*/ 14 w 27"/>
                <a:gd name="T3" fmla="*/ 27 h 29"/>
                <a:gd name="T4" fmla="*/ 3 w 27"/>
                <a:gd name="T5" fmla="*/ 12 h 29"/>
                <a:gd name="T6" fmla="*/ 4 w 27"/>
                <a:gd name="T7" fmla="*/ 2 h 29"/>
                <a:gd name="T8" fmla="*/ 13 w 27"/>
                <a:gd name="T9" fmla="*/ 4 h 29"/>
                <a:gd name="T10" fmla="*/ 25 w 27"/>
                <a:gd name="T11" fmla="*/ 18 h 29"/>
                <a:gd name="T12" fmla="*/ 23 w 27"/>
                <a:gd name="T13" fmla="*/ 28 h 29"/>
                <a:gd name="T14" fmla="*/ 19 w 27"/>
                <a:gd name="T1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29">
                  <a:moveTo>
                    <a:pt x="19" y="29"/>
                  </a:moveTo>
                  <a:cubicBezTo>
                    <a:pt x="17" y="29"/>
                    <a:pt x="15" y="28"/>
                    <a:pt x="14" y="27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0" y="9"/>
                    <a:pt x="1" y="4"/>
                    <a:pt x="4" y="2"/>
                  </a:cubicBezTo>
                  <a:cubicBezTo>
                    <a:pt x="7" y="0"/>
                    <a:pt x="11" y="1"/>
                    <a:pt x="13" y="4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7" y="21"/>
                    <a:pt x="26" y="26"/>
                    <a:pt x="23" y="28"/>
                  </a:cubicBezTo>
                  <a:cubicBezTo>
                    <a:pt x="22" y="29"/>
                    <a:pt x="21" y="29"/>
                    <a:pt x="19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1" name="Freeform 112"/>
            <p:cNvSpPr/>
            <p:nvPr/>
          </p:nvSpPr>
          <p:spPr bwMode="auto">
            <a:xfrm>
              <a:off x="3571876" y="4756150"/>
              <a:ext cx="96838" cy="107950"/>
            </a:xfrm>
            <a:custGeom>
              <a:avLst/>
              <a:gdLst>
                <a:gd name="T0" fmla="*/ 7 w 26"/>
                <a:gd name="T1" fmla="*/ 29 h 29"/>
                <a:gd name="T2" fmla="*/ 3 w 26"/>
                <a:gd name="T3" fmla="*/ 28 h 29"/>
                <a:gd name="T4" fmla="*/ 2 w 26"/>
                <a:gd name="T5" fmla="*/ 18 h 29"/>
                <a:gd name="T6" fmla="*/ 13 w 26"/>
                <a:gd name="T7" fmla="*/ 4 h 29"/>
                <a:gd name="T8" fmla="*/ 23 w 26"/>
                <a:gd name="T9" fmla="*/ 2 h 29"/>
                <a:gd name="T10" fmla="*/ 24 w 26"/>
                <a:gd name="T11" fmla="*/ 12 h 29"/>
                <a:gd name="T12" fmla="*/ 13 w 26"/>
                <a:gd name="T13" fmla="*/ 27 h 29"/>
                <a:gd name="T14" fmla="*/ 7 w 26"/>
                <a:gd name="T1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29">
                  <a:moveTo>
                    <a:pt x="7" y="29"/>
                  </a:moveTo>
                  <a:cubicBezTo>
                    <a:pt x="6" y="29"/>
                    <a:pt x="4" y="29"/>
                    <a:pt x="3" y="28"/>
                  </a:cubicBezTo>
                  <a:cubicBezTo>
                    <a:pt x="0" y="26"/>
                    <a:pt x="0" y="21"/>
                    <a:pt x="2" y="18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5" y="1"/>
                    <a:pt x="20" y="0"/>
                    <a:pt x="23" y="2"/>
                  </a:cubicBezTo>
                  <a:cubicBezTo>
                    <a:pt x="26" y="4"/>
                    <a:pt x="26" y="9"/>
                    <a:pt x="24" y="12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1" y="28"/>
                    <a:pt x="9" y="29"/>
                    <a:pt x="7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2" name="Freeform 113"/>
            <p:cNvSpPr/>
            <p:nvPr/>
          </p:nvSpPr>
          <p:spPr bwMode="auto">
            <a:xfrm>
              <a:off x="4654551" y="5041900"/>
              <a:ext cx="390525" cy="574675"/>
            </a:xfrm>
            <a:custGeom>
              <a:avLst/>
              <a:gdLst>
                <a:gd name="T0" fmla="*/ 0 w 104"/>
                <a:gd name="T1" fmla="*/ 69 h 153"/>
                <a:gd name="T2" fmla="*/ 6 w 104"/>
                <a:gd name="T3" fmla="*/ 148 h 153"/>
                <a:gd name="T4" fmla="*/ 10 w 104"/>
                <a:gd name="T5" fmla="*/ 150 h 153"/>
                <a:gd name="T6" fmla="*/ 10 w 104"/>
                <a:gd name="T7" fmla="*/ 149 h 153"/>
                <a:gd name="T8" fmla="*/ 40 w 104"/>
                <a:gd name="T9" fmla="*/ 79 h 153"/>
                <a:gd name="T10" fmla="*/ 38 w 104"/>
                <a:gd name="T11" fmla="*/ 71 h 153"/>
                <a:gd name="T12" fmla="*/ 48 w 104"/>
                <a:gd name="T13" fmla="*/ 67 h 153"/>
                <a:gd name="T14" fmla="*/ 52 w 104"/>
                <a:gd name="T15" fmla="*/ 76 h 153"/>
                <a:gd name="T16" fmla="*/ 44 w 104"/>
                <a:gd name="T17" fmla="*/ 81 h 153"/>
                <a:gd name="T18" fmla="*/ 14 w 104"/>
                <a:gd name="T19" fmla="*/ 151 h 153"/>
                <a:gd name="T20" fmla="*/ 14 w 104"/>
                <a:gd name="T21" fmla="*/ 151 h 153"/>
                <a:gd name="T22" fmla="*/ 18 w 104"/>
                <a:gd name="T23" fmla="*/ 153 h 153"/>
                <a:gd name="T24" fmla="*/ 80 w 104"/>
                <a:gd name="T25" fmla="*/ 104 h 153"/>
                <a:gd name="T26" fmla="*/ 89 w 104"/>
                <a:gd name="T27" fmla="*/ 65 h 153"/>
                <a:gd name="T28" fmla="*/ 104 w 104"/>
                <a:gd name="T29" fmla="*/ 28 h 153"/>
                <a:gd name="T30" fmla="*/ 70 w 104"/>
                <a:gd name="T31" fmla="*/ 17 h 153"/>
                <a:gd name="T32" fmla="*/ 38 w 104"/>
                <a:gd name="T33" fmla="*/ 0 h 153"/>
                <a:gd name="T34" fmla="*/ 22 w 104"/>
                <a:gd name="T35" fmla="*/ 36 h 153"/>
                <a:gd name="T36" fmla="*/ 0 w 104"/>
                <a:gd name="T37" fmla="*/ 69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4" h="153">
                  <a:moveTo>
                    <a:pt x="0" y="69"/>
                  </a:moveTo>
                  <a:cubicBezTo>
                    <a:pt x="15" y="82"/>
                    <a:pt x="18" y="114"/>
                    <a:pt x="6" y="148"/>
                  </a:cubicBezTo>
                  <a:cubicBezTo>
                    <a:pt x="10" y="150"/>
                    <a:pt x="10" y="150"/>
                    <a:pt x="10" y="150"/>
                  </a:cubicBezTo>
                  <a:cubicBezTo>
                    <a:pt x="10" y="149"/>
                    <a:pt x="10" y="149"/>
                    <a:pt x="10" y="149"/>
                  </a:cubicBezTo>
                  <a:cubicBezTo>
                    <a:pt x="40" y="79"/>
                    <a:pt x="40" y="79"/>
                    <a:pt x="40" y="79"/>
                  </a:cubicBezTo>
                  <a:cubicBezTo>
                    <a:pt x="38" y="77"/>
                    <a:pt x="37" y="74"/>
                    <a:pt x="38" y="71"/>
                  </a:cubicBezTo>
                  <a:cubicBezTo>
                    <a:pt x="40" y="67"/>
                    <a:pt x="44" y="65"/>
                    <a:pt x="48" y="67"/>
                  </a:cubicBezTo>
                  <a:cubicBezTo>
                    <a:pt x="52" y="68"/>
                    <a:pt x="54" y="73"/>
                    <a:pt x="52" y="76"/>
                  </a:cubicBezTo>
                  <a:cubicBezTo>
                    <a:pt x="51" y="80"/>
                    <a:pt x="48" y="81"/>
                    <a:pt x="44" y="81"/>
                  </a:cubicBezTo>
                  <a:cubicBezTo>
                    <a:pt x="14" y="151"/>
                    <a:pt x="14" y="151"/>
                    <a:pt x="14" y="151"/>
                  </a:cubicBezTo>
                  <a:cubicBezTo>
                    <a:pt x="14" y="151"/>
                    <a:pt x="14" y="151"/>
                    <a:pt x="14" y="151"/>
                  </a:cubicBezTo>
                  <a:cubicBezTo>
                    <a:pt x="18" y="153"/>
                    <a:pt x="18" y="153"/>
                    <a:pt x="18" y="153"/>
                  </a:cubicBezTo>
                  <a:cubicBezTo>
                    <a:pt x="35" y="122"/>
                    <a:pt x="60" y="102"/>
                    <a:pt x="80" y="104"/>
                  </a:cubicBezTo>
                  <a:cubicBezTo>
                    <a:pt x="82" y="92"/>
                    <a:pt x="85" y="78"/>
                    <a:pt x="89" y="65"/>
                  </a:cubicBezTo>
                  <a:cubicBezTo>
                    <a:pt x="93" y="52"/>
                    <a:pt x="98" y="39"/>
                    <a:pt x="104" y="28"/>
                  </a:cubicBezTo>
                  <a:cubicBezTo>
                    <a:pt x="93" y="26"/>
                    <a:pt x="81" y="22"/>
                    <a:pt x="70" y="17"/>
                  </a:cubicBezTo>
                  <a:cubicBezTo>
                    <a:pt x="58" y="12"/>
                    <a:pt x="47" y="6"/>
                    <a:pt x="38" y="0"/>
                  </a:cubicBezTo>
                  <a:cubicBezTo>
                    <a:pt x="34" y="12"/>
                    <a:pt x="28" y="24"/>
                    <a:pt x="22" y="36"/>
                  </a:cubicBezTo>
                  <a:cubicBezTo>
                    <a:pt x="15" y="48"/>
                    <a:pt x="7" y="60"/>
                    <a:pt x="0" y="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3" name="Freeform 114"/>
            <p:cNvSpPr/>
            <p:nvPr/>
          </p:nvSpPr>
          <p:spPr bwMode="auto">
            <a:xfrm>
              <a:off x="4797426" y="3635375"/>
              <a:ext cx="838200" cy="1511300"/>
            </a:xfrm>
            <a:custGeom>
              <a:avLst/>
              <a:gdLst>
                <a:gd name="T0" fmla="*/ 196 w 223"/>
                <a:gd name="T1" fmla="*/ 87 h 402"/>
                <a:gd name="T2" fmla="*/ 140 w 223"/>
                <a:gd name="T3" fmla="*/ 62 h 402"/>
                <a:gd name="T4" fmla="*/ 0 w 223"/>
                <a:gd name="T5" fmla="*/ 374 h 402"/>
                <a:gd name="T6" fmla="*/ 65 w 223"/>
                <a:gd name="T7" fmla="*/ 402 h 402"/>
                <a:gd name="T8" fmla="*/ 196 w 223"/>
                <a:gd name="T9" fmla="*/ 87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3" h="402">
                  <a:moveTo>
                    <a:pt x="196" y="87"/>
                  </a:moveTo>
                  <a:cubicBezTo>
                    <a:pt x="223" y="24"/>
                    <a:pt x="167" y="0"/>
                    <a:pt x="140" y="62"/>
                  </a:cubicBezTo>
                  <a:cubicBezTo>
                    <a:pt x="93" y="166"/>
                    <a:pt x="47" y="270"/>
                    <a:pt x="0" y="374"/>
                  </a:cubicBezTo>
                  <a:cubicBezTo>
                    <a:pt x="22" y="384"/>
                    <a:pt x="43" y="393"/>
                    <a:pt x="65" y="402"/>
                  </a:cubicBezTo>
                  <a:cubicBezTo>
                    <a:pt x="109" y="297"/>
                    <a:pt x="152" y="192"/>
                    <a:pt x="196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4" name="Freeform 115"/>
            <p:cNvSpPr/>
            <p:nvPr/>
          </p:nvSpPr>
          <p:spPr bwMode="auto">
            <a:xfrm>
              <a:off x="4778376" y="5041900"/>
              <a:ext cx="266700" cy="142875"/>
            </a:xfrm>
            <a:custGeom>
              <a:avLst/>
              <a:gdLst>
                <a:gd name="T0" fmla="*/ 168 w 168"/>
                <a:gd name="T1" fmla="*/ 68 h 90"/>
                <a:gd name="T2" fmla="*/ 9 w 168"/>
                <a:gd name="T3" fmla="*/ 0 h 90"/>
                <a:gd name="T4" fmla="*/ 0 w 168"/>
                <a:gd name="T5" fmla="*/ 23 h 90"/>
                <a:gd name="T6" fmla="*/ 158 w 168"/>
                <a:gd name="T7" fmla="*/ 90 h 90"/>
                <a:gd name="T8" fmla="*/ 168 w 168"/>
                <a:gd name="T9" fmla="*/ 6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8" h="90">
                  <a:moveTo>
                    <a:pt x="168" y="68"/>
                  </a:moveTo>
                  <a:lnTo>
                    <a:pt x="9" y="0"/>
                  </a:lnTo>
                  <a:lnTo>
                    <a:pt x="0" y="23"/>
                  </a:lnTo>
                  <a:lnTo>
                    <a:pt x="158" y="90"/>
                  </a:lnTo>
                  <a:lnTo>
                    <a:pt x="168" y="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5" name="Freeform 116"/>
            <p:cNvSpPr/>
            <p:nvPr/>
          </p:nvSpPr>
          <p:spPr bwMode="auto">
            <a:xfrm>
              <a:off x="5157788" y="3176588"/>
              <a:ext cx="698500" cy="1093788"/>
            </a:xfrm>
            <a:custGeom>
              <a:avLst/>
              <a:gdLst>
                <a:gd name="T0" fmla="*/ 79 w 186"/>
                <a:gd name="T1" fmla="*/ 291 h 291"/>
                <a:gd name="T2" fmla="*/ 178 w 186"/>
                <a:gd name="T3" fmla="*/ 60 h 291"/>
                <a:gd name="T4" fmla="*/ 163 w 186"/>
                <a:gd name="T5" fmla="*/ 15 h 291"/>
                <a:gd name="T6" fmla="*/ 142 w 186"/>
                <a:gd name="T7" fmla="*/ 7 h 291"/>
                <a:gd name="T8" fmla="*/ 99 w 186"/>
                <a:gd name="T9" fmla="*/ 26 h 291"/>
                <a:gd name="T10" fmla="*/ 0 w 186"/>
                <a:gd name="T11" fmla="*/ 257 h 291"/>
                <a:gd name="T12" fmla="*/ 79 w 186"/>
                <a:gd name="T13" fmla="*/ 291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6" h="291">
                  <a:moveTo>
                    <a:pt x="79" y="291"/>
                  </a:moveTo>
                  <a:cubicBezTo>
                    <a:pt x="178" y="60"/>
                    <a:pt x="178" y="60"/>
                    <a:pt x="178" y="60"/>
                  </a:cubicBezTo>
                  <a:cubicBezTo>
                    <a:pt x="186" y="43"/>
                    <a:pt x="179" y="22"/>
                    <a:pt x="163" y="15"/>
                  </a:cubicBezTo>
                  <a:cubicBezTo>
                    <a:pt x="142" y="7"/>
                    <a:pt x="142" y="7"/>
                    <a:pt x="142" y="7"/>
                  </a:cubicBezTo>
                  <a:cubicBezTo>
                    <a:pt x="126" y="0"/>
                    <a:pt x="107" y="9"/>
                    <a:pt x="99" y="26"/>
                  </a:cubicBezTo>
                  <a:cubicBezTo>
                    <a:pt x="0" y="257"/>
                    <a:pt x="0" y="257"/>
                    <a:pt x="0" y="257"/>
                  </a:cubicBezTo>
                  <a:lnTo>
                    <a:pt x="79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6" name="Freeform 117"/>
            <p:cNvSpPr/>
            <p:nvPr/>
          </p:nvSpPr>
          <p:spPr bwMode="auto">
            <a:xfrm>
              <a:off x="5113338" y="3902075"/>
              <a:ext cx="112713" cy="117475"/>
            </a:xfrm>
            <a:custGeom>
              <a:avLst/>
              <a:gdLst>
                <a:gd name="T0" fmla="*/ 13 w 30"/>
                <a:gd name="T1" fmla="*/ 0 h 31"/>
                <a:gd name="T2" fmla="*/ 0 w 30"/>
                <a:gd name="T3" fmla="*/ 30 h 31"/>
                <a:gd name="T4" fmla="*/ 26 w 30"/>
                <a:gd name="T5" fmla="*/ 17 h 31"/>
                <a:gd name="T6" fmla="*/ 13 w 30"/>
                <a:gd name="T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31">
                  <a:moveTo>
                    <a:pt x="13" y="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11" y="31"/>
                    <a:pt x="22" y="25"/>
                    <a:pt x="26" y="17"/>
                  </a:cubicBezTo>
                  <a:cubicBezTo>
                    <a:pt x="30" y="9"/>
                    <a:pt x="24" y="1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7" name="Freeform 118"/>
            <p:cNvSpPr/>
            <p:nvPr/>
          </p:nvSpPr>
          <p:spPr bwMode="auto">
            <a:xfrm>
              <a:off x="5135563" y="3275013"/>
              <a:ext cx="717550" cy="709613"/>
            </a:xfrm>
            <a:custGeom>
              <a:avLst/>
              <a:gdLst>
                <a:gd name="T0" fmla="*/ 7 w 191"/>
                <a:gd name="T1" fmla="*/ 189 h 189"/>
                <a:gd name="T2" fmla="*/ 5 w 191"/>
                <a:gd name="T3" fmla="*/ 189 h 189"/>
                <a:gd name="T4" fmla="*/ 1 w 191"/>
                <a:gd name="T5" fmla="*/ 180 h 189"/>
                <a:gd name="T6" fmla="*/ 70 w 191"/>
                <a:gd name="T7" fmla="*/ 21 h 189"/>
                <a:gd name="T8" fmla="*/ 107 w 191"/>
                <a:gd name="T9" fmla="*/ 6 h 189"/>
                <a:gd name="T10" fmla="*/ 186 w 191"/>
                <a:gd name="T11" fmla="*/ 40 h 189"/>
                <a:gd name="T12" fmla="*/ 190 w 191"/>
                <a:gd name="T13" fmla="*/ 49 h 189"/>
                <a:gd name="T14" fmla="*/ 181 w 191"/>
                <a:gd name="T15" fmla="*/ 52 h 189"/>
                <a:gd name="T16" fmla="*/ 102 w 191"/>
                <a:gd name="T17" fmla="*/ 18 h 189"/>
                <a:gd name="T18" fmla="*/ 82 w 191"/>
                <a:gd name="T19" fmla="*/ 27 h 189"/>
                <a:gd name="T20" fmla="*/ 13 w 191"/>
                <a:gd name="T21" fmla="*/ 185 h 189"/>
                <a:gd name="T22" fmla="*/ 7 w 191"/>
                <a:gd name="T23" fmla="*/ 18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1" h="189">
                  <a:moveTo>
                    <a:pt x="7" y="189"/>
                  </a:moveTo>
                  <a:cubicBezTo>
                    <a:pt x="7" y="189"/>
                    <a:pt x="6" y="189"/>
                    <a:pt x="5" y="189"/>
                  </a:cubicBezTo>
                  <a:cubicBezTo>
                    <a:pt x="1" y="187"/>
                    <a:pt x="0" y="184"/>
                    <a:pt x="1" y="180"/>
                  </a:cubicBezTo>
                  <a:cubicBezTo>
                    <a:pt x="70" y="21"/>
                    <a:pt x="70" y="21"/>
                    <a:pt x="70" y="21"/>
                  </a:cubicBezTo>
                  <a:cubicBezTo>
                    <a:pt x="76" y="7"/>
                    <a:pt x="93" y="0"/>
                    <a:pt x="107" y="6"/>
                  </a:cubicBezTo>
                  <a:cubicBezTo>
                    <a:pt x="186" y="40"/>
                    <a:pt x="186" y="40"/>
                    <a:pt x="186" y="40"/>
                  </a:cubicBezTo>
                  <a:cubicBezTo>
                    <a:pt x="190" y="42"/>
                    <a:pt x="191" y="46"/>
                    <a:pt x="190" y="49"/>
                  </a:cubicBezTo>
                  <a:cubicBezTo>
                    <a:pt x="188" y="52"/>
                    <a:pt x="185" y="54"/>
                    <a:pt x="181" y="52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94" y="15"/>
                    <a:pt x="85" y="19"/>
                    <a:pt x="82" y="27"/>
                  </a:cubicBezTo>
                  <a:cubicBezTo>
                    <a:pt x="13" y="185"/>
                    <a:pt x="13" y="185"/>
                    <a:pt x="13" y="185"/>
                  </a:cubicBezTo>
                  <a:cubicBezTo>
                    <a:pt x="12" y="188"/>
                    <a:pt x="10" y="189"/>
                    <a:pt x="7" y="1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8" name="Freeform 119"/>
            <p:cNvSpPr/>
            <p:nvPr/>
          </p:nvSpPr>
          <p:spPr bwMode="auto">
            <a:xfrm>
              <a:off x="2970213" y="1598613"/>
              <a:ext cx="769938" cy="931863"/>
            </a:xfrm>
            <a:custGeom>
              <a:avLst/>
              <a:gdLst>
                <a:gd name="T0" fmla="*/ 167 w 205"/>
                <a:gd name="T1" fmla="*/ 0 h 248"/>
                <a:gd name="T2" fmla="*/ 71 w 205"/>
                <a:gd name="T3" fmla="*/ 15 h 248"/>
                <a:gd name="T4" fmla="*/ 4 w 205"/>
                <a:gd name="T5" fmla="*/ 78 h 248"/>
                <a:gd name="T6" fmla="*/ 18 w 205"/>
                <a:gd name="T7" fmla="*/ 163 h 248"/>
                <a:gd name="T8" fmla="*/ 101 w 205"/>
                <a:gd name="T9" fmla="*/ 228 h 248"/>
                <a:gd name="T10" fmla="*/ 205 w 205"/>
                <a:gd name="T11" fmla="*/ 248 h 248"/>
                <a:gd name="T12" fmla="*/ 167 w 205"/>
                <a:gd name="T13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5" h="248">
                  <a:moveTo>
                    <a:pt x="167" y="0"/>
                  </a:moveTo>
                  <a:cubicBezTo>
                    <a:pt x="135" y="5"/>
                    <a:pt x="103" y="10"/>
                    <a:pt x="71" y="15"/>
                  </a:cubicBezTo>
                  <a:cubicBezTo>
                    <a:pt x="30" y="22"/>
                    <a:pt x="0" y="51"/>
                    <a:pt x="4" y="78"/>
                  </a:cubicBezTo>
                  <a:cubicBezTo>
                    <a:pt x="9" y="107"/>
                    <a:pt x="13" y="135"/>
                    <a:pt x="18" y="163"/>
                  </a:cubicBezTo>
                  <a:cubicBezTo>
                    <a:pt x="22" y="191"/>
                    <a:pt x="39" y="210"/>
                    <a:pt x="101" y="228"/>
                  </a:cubicBezTo>
                  <a:cubicBezTo>
                    <a:pt x="138" y="239"/>
                    <a:pt x="173" y="246"/>
                    <a:pt x="205" y="248"/>
                  </a:cubicBezTo>
                  <a:lnTo>
                    <a:pt x="16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9" name="Freeform 120"/>
            <p:cNvSpPr/>
            <p:nvPr/>
          </p:nvSpPr>
          <p:spPr bwMode="auto">
            <a:xfrm>
              <a:off x="3594101" y="1524000"/>
              <a:ext cx="736600" cy="1006475"/>
            </a:xfrm>
            <a:custGeom>
              <a:avLst/>
              <a:gdLst>
                <a:gd name="T0" fmla="*/ 0 w 196"/>
                <a:gd name="T1" fmla="*/ 20 h 268"/>
                <a:gd name="T2" fmla="*/ 96 w 196"/>
                <a:gd name="T3" fmla="*/ 5 h 268"/>
                <a:gd name="T4" fmla="*/ 179 w 196"/>
                <a:gd name="T5" fmla="*/ 45 h 268"/>
                <a:gd name="T6" fmla="*/ 192 w 196"/>
                <a:gd name="T7" fmla="*/ 131 h 268"/>
                <a:gd name="T8" fmla="*/ 132 w 196"/>
                <a:gd name="T9" fmla="*/ 217 h 268"/>
                <a:gd name="T10" fmla="*/ 39 w 196"/>
                <a:gd name="T11" fmla="*/ 268 h 268"/>
                <a:gd name="T12" fmla="*/ 0 w 196"/>
                <a:gd name="T13" fmla="*/ 20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6" h="268">
                  <a:moveTo>
                    <a:pt x="0" y="20"/>
                  </a:moveTo>
                  <a:cubicBezTo>
                    <a:pt x="32" y="15"/>
                    <a:pt x="64" y="10"/>
                    <a:pt x="96" y="5"/>
                  </a:cubicBezTo>
                  <a:cubicBezTo>
                    <a:pt x="138" y="0"/>
                    <a:pt x="174" y="18"/>
                    <a:pt x="179" y="45"/>
                  </a:cubicBezTo>
                  <a:cubicBezTo>
                    <a:pt x="183" y="74"/>
                    <a:pt x="187" y="102"/>
                    <a:pt x="192" y="131"/>
                  </a:cubicBezTo>
                  <a:cubicBezTo>
                    <a:pt x="196" y="158"/>
                    <a:pt x="186" y="181"/>
                    <a:pt x="132" y="217"/>
                  </a:cubicBezTo>
                  <a:cubicBezTo>
                    <a:pt x="100" y="239"/>
                    <a:pt x="69" y="256"/>
                    <a:pt x="39" y="268"/>
                  </a:cubicBezTo>
                  <a:lnTo>
                    <a:pt x="0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0" name="Freeform 121"/>
            <p:cNvSpPr/>
            <p:nvPr/>
          </p:nvSpPr>
          <p:spPr bwMode="auto">
            <a:xfrm>
              <a:off x="2417763" y="1516063"/>
              <a:ext cx="2401888" cy="698500"/>
            </a:xfrm>
            <a:custGeom>
              <a:avLst/>
              <a:gdLst>
                <a:gd name="T0" fmla="*/ 802 w 1513"/>
                <a:gd name="T1" fmla="*/ 440 h 440"/>
                <a:gd name="T2" fmla="*/ 0 w 1513"/>
                <a:gd name="T3" fmla="*/ 267 h 440"/>
                <a:gd name="T4" fmla="*/ 0 w 1513"/>
                <a:gd name="T5" fmla="*/ 234 h 440"/>
                <a:gd name="T6" fmla="*/ 1508 w 1513"/>
                <a:gd name="T7" fmla="*/ 0 h 440"/>
                <a:gd name="T8" fmla="*/ 1513 w 1513"/>
                <a:gd name="T9" fmla="*/ 31 h 440"/>
                <a:gd name="T10" fmla="*/ 802 w 1513"/>
                <a:gd name="T11" fmla="*/ 44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13" h="440">
                  <a:moveTo>
                    <a:pt x="802" y="440"/>
                  </a:moveTo>
                  <a:lnTo>
                    <a:pt x="0" y="267"/>
                  </a:lnTo>
                  <a:lnTo>
                    <a:pt x="0" y="234"/>
                  </a:lnTo>
                  <a:lnTo>
                    <a:pt x="1508" y="0"/>
                  </a:lnTo>
                  <a:lnTo>
                    <a:pt x="1513" y="31"/>
                  </a:lnTo>
                  <a:lnTo>
                    <a:pt x="802" y="4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1" name="Freeform 122"/>
            <p:cNvSpPr/>
            <p:nvPr/>
          </p:nvSpPr>
          <p:spPr bwMode="auto">
            <a:xfrm>
              <a:off x="2409826" y="1241425"/>
              <a:ext cx="2401888" cy="923925"/>
            </a:xfrm>
            <a:custGeom>
              <a:avLst/>
              <a:gdLst>
                <a:gd name="T0" fmla="*/ 803 w 1513"/>
                <a:gd name="T1" fmla="*/ 582 h 582"/>
                <a:gd name="T2" fmla="*/ 0 w 1513"/>
                <a:gd name="T3" fmla="*/ 410 h 582"/>
                <a:gd name="T4" fmla="*/ 713 w 1513"/>
                <a:gd name="T5" fmla="*/ 0 h 582"/>
                <a:gd name="T6" fmla="*/ 1513 w 1513"/>
                <a:gd name="T7" fmla="*/ 173 h 582"/>
                <a:gd name="T8" fmla="*/ 803 w 1513"/>
                <a:gd name="T9" fmla="*/ 582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3" h="582">
                  <a:moveTo>
                    <a:pt x="803" y="582"/>
                  </a:moveTo>
                  <a:lnTo>
                    <a:pt x="0" y="410"/>
                  </a:lnTo>
                  <a:lnTo>
                    <a:pt x="713" y="0"/>
                  </a:lnTo>
                  <a:lnTo>
                    <a:pt x="1513" y="173"/>
                  </a:lnTo>
                  <a:lnTo>
                    <a:pt x="803" y="5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2" name="Freeform 123"/>
            <p:cNvSpPr/>
            <p:nvPr/>
          </p:nvSpPr>
          <p:spPr bwMode="auto">
            <a:xfrm>
              <a:off x="3560763" y="1565275"/>
              <a:ext cx="904875" cy="522288"/>
            </a:xfrm>
            <a:custGeom>
              <a:avLst/>
              <a:gdLst>
                <a:gd name="T0" fmla="*/ 234 w 241"/>
                <a:gd name="T1" fmla="*/ 139 h 139"/>
                <a:gd name="T2" fmla="*/ 228 w 241"/>
                <a:gd name="T3" fmla="*/ 133 h 139"/>
                <a:gd name="T4" fmla="*/ 217 w 241"/>
                <a:gd name="T5" fmla="*/ 59 h 139"/>
                <a:gd name="T6" fmla="*/ 5 w 241"/>
                <a:gd name="T7" fmla="*/ 13 h 139"/>
                <a:gd name="T8" fmla="*/ 0 w 241"/>
                <a:gd name="T9" fmla="*/ 6 h 139"/>
                <a:gd name="T10" fmla="*/ 7 w 241"/>
                <a:gd name="T11" fmla="*/ 1 h 139"/>
                <a:gd name="T12" fmla="*/ 223 w 241"/>
                <a:gd name="T13" fmla="*/ 48 h 139"/>
                <a:gd name="T14" fmla="*/ 228 w 241"/>
                <a:gd name="T15" fmla="*/ 53 h 139"/>
                <a:gd name="T16" fmla="*/ 240 w 241"/>
                <a:gd name="T17" fmla="*/ 132 h 139"/>
                <a:gd name="T18" fmla="*/ 235 w 241"/>
                <a:gd name="T19" fmla="*/ 138 h 139"/>
                <a:gd name="T20" fmla="*/ 234 w 241"/>
                <a:gd name="T21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1" h="139">
                  <a:moveTo>
                    <a:pt x="234" y="139"/>
                  </a:moveTo>
                  <a:cubicBezTo>
                    <a:pt x="231" y="139"/>
                    <a:pt x="229" y="136"/>
                    <a:pt x="228" y="133"/>
                  </a:cubicBezTo>
                  <a:cubicBezTo>
                    <a:pt x="217" y="59"/>
                    <a:pt x="217" y="59"/>
                    <a:pt x="217" y="59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2" y="12"/>
                    <a:pt x="0" y="9"/>
                    <a:pt x="0" y="6"/>
                  </a:cubicBezTo>
                  <a:cubicBezTo>
                    <a:pt x="1" y="2"/>
                    <a:pt x="4" y="0"/>
                    <a:pt x="7" y="1"/>
                  </a:cubicBezTo>
                  <a:cubicBezTo>
                    <a:pt x="223" y="48"/>
                    <a:pt x="223" y="48"/>
                    <a:pt x="223" y="48"/>
                  </a:cubicBezTo>
                  <a:cubicBezTo>
                    <a:pt x="226" y="49"/>
                    <a:pt x="228" y="50"/>
                    <a:pt x="228" y="53"/>
                  </a:cubicBezTo>
                  <a:cubicBezTo>
                    <a:pt x="240" y="132"/>
                    <a:pt x="240" y="132"/>
                    <a:pt x="240" y="132"/>
                  </a:cubicBezTo>
                  <a:cubicBezTo>
                    <a:pt x="241" y="135"/>
                    <a:pt x="238" y="138"/>
                    <a:pt x="235" y="138"/>
                  </a:cubicBezTo>
                  <a:cubicBezTo>
                    <a:pt x="235" y="139"/>
                    <a:pt x="235" y="139"/>
                    <a:pt x="234" y="1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3" name="Freeform 124"/>
            <p:cNvSpPr/>
            <p:nvPr/>
          </p:nvSpPr>
          <p:spPr bwMode="auto">
            <a:xfrm>
              <a:off x="3594101" y="1590675"/>
              <a:ext cx="804863" cy="206375"/>
            </a:xfrm>
            <a:custGeom>
              <a:avLst/>
              <a:gdLst>
                <a:gd name="T0" fmla="*/ 208 w 214"/>
                <a:gd name="T1" fmla="*/ 55 h 55"/>
                <a:gd name="T2" fmla="*/ 207 w 214"/>
                <a:gd name="T3" fmla="*/ 55 h 55"/>
                <a:gd name="T4" fmla="*/ 5 w 214"/>
                <a:gd name="T5" fmla="*/ 11 h 55"/>
                <a:gd name="T6" fmla="*/ 1 w 214"/>
                <a:gd name="T7" fmla="*/ 5 h 55"/>
                <a:gd name="T8" fmla="*/ 8 w 214"/>
                <a:gd name="T9" fmla="*/ 0 h 55"/>
                <a:gd name="T10" fmla="*/ 209 w 214"/>
                <a:gd name="T11" fmla="*/ 44 h 55"/>
                <a:gd name="T12" fmla="*/ 214 w 214"/>
                <a:gd name="T13" fmla="*/ 51 h 55"/>
                <a:gd name="T14" fmla="*/ 208 w 214"/>
                <a:gd name="T15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4" h="55">
                  <a:moveTo>
                    <a:pt x="208" y="55"/>
                  </a:moveTo>
                  <a:cubicBezTo>
                    <a:pt x="208" y="55"/>
                    <a:pt x="207" y="55"/>
                    <a:pt x="207" y="55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2" y="11"/>
                    <a:pt x="0" y="8"/>
                    <a:pt x="1" y="5"/>
                  </a:cubicBezTo>
                  <a:cubicBezTo>
                    <a:pt x="1" y="2"/>
                    <a:pt x="4" y="0"/>
                    <a:pt x="8" y="0"/>
                  </a:cubicBezTo>
                  <a:cubicBezTo>
                    <a:pt x="209" y="44"/>
                    <a:pt x="209" y="44"/>
                    <a:pt x="209" y="44"/>
                  </a:cubicBezTo>
                  <a:cubicBezTo>
                    <a:pt x="212" y="45"/>
                    <a:pt x="214" y="48"/>
                    <a:pt x="214" y="51"/>
                  </a:cubicBezTo>
                  <a:cubicBezTo>
                    <a:pt x="213" y="54"/>
                    <a:pt x="211" y="55"/>
                    <a:pt x="208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4" name="Freeform 125"/>
            <p:cNvSpPr/>
            <p:nvPr/>
          </p:nvSpPr>
          <p:spPr bwMode="auto">
            <a:xfrm>
              <a:off x="3484563" y="1497013"/>
              <a:ext cx="274638" cy="198438"/>
            </a:xfrm>
            <a:custGeom>
              <a:avLst/>
              <a:gdLst>
                <a:gd name="T0" fmla="*/ 71 w 73"/>
                <a:gd name="T1" fmla="*/ 21 h 53"/>
                <a:gd name="T2" fmla="*/ 40 w 73"/>
                <a:gd name="T3" fmla="*/ 50 h 53"/>
                <a:gd name="T4" fmla="*/ 2 w 73"/>
                <a:gd name="T5" fmla="*/ 32 h 53"/>
                <a:gd name="T6" fmla="*/ 33 w 73"/>
                <a:gd name="T7" fmla="*/ 3 h 53"/>
                <a:gd name="T8" fmla="*/ 71 w 73"/>
                <a:gd name="T9" fmla="*/ 2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53">
                  <a:moveTo>
                    <a:pt x="71" y="21"/>
                  </a:moveTo>
                  <a:cubicBezTo>
                    <a:pt x="73" y="34"/>
                    <a:pt x="59" y="47"/>
                    <a:pt x="40" y="50"/>
                  </a:cubicBezTo>
                  <a:cubicBezTo>
                    <a:pt x="21" y="53"/>
                    <a:pt x="4" y="44"/>
                    <a:pt x="2" y="32"/>
                  </a:cubicBezTo>
                  <a:cubicBezTo>
                    <a:pt x="0" y="19"/>
                    <a:pt x="14" y="6"/>
                    <a:pt x="33" y="3"/>
                  </a:cubicBezTo>
                  <a:cubicBezTo>
                    <a:pt x="52" y="0"/>
                    <a:pt x="69" y="8"/>
                    <a:pt x="71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5" name="Freeform 126"/>
            <p:cNvSpPr/>
            <p:nvPr/>
          </p:nvSpPr>
          <p:spPr bwMode="auto">
            <a:xfrm>
              <a:off x="3454401" y="1504950"/>
              <a:ext cx="279400" cy="153988"/>
            </a:xfrm>
            <a:custGeom>
              <a:avLst/>
              <a:gdLst>
                <a:gd name="T0" fmla="*/ 72 w 74"/>
                <a:gd name="T1" fmla="*/ 15 h 41"/>
                <a:gd name="T2" fmla="*/ 40 w 74"/>
                <a:gd name="T3" fmla="*/ 38 h 41"/>
                <a:gd name="T4" fmla="*/ 2 w 74"/>
                <a:gd name="T5" fmla="*/ 26 h 41"/>
                <a:gd name="T6" fmla="*/ 34 w 74"/>
                <a:gd name="T7" fmla="*/ 3 h 41"/>
                <a:gd name="T8" fmla="*/ 72 w 74"/>
                <a:gd name="T9" fmla="*/ 1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41">
                  <a:moveTo>
                    <a:pt x="72" y="15"/>
                  </a:moveTo>
                  <a:cubicBezTo>
                    <a:pt x="74" y="25"/>
                    <a:pt x="59" y="35"/>
                    <a:pt x="40" y="38"/>
                  </a:cubicBezTo>
                  <a:cubicBezTo>
                    <a:pt x="20" y="41"/>
                    <a:pt x="4" y="36"/>
                    <a:pt x="2" y="26"/>
                  </a:cubicBezTo>
                  <a:cubicBezTo>
                    <a:pt x="0" y="16"/>
                    <a:pt x="15" y="6"/>
                    <a:pt x="34" y="3"/>
                  </a:cubicBezTo>
                  <a:cubicBezTo>
                    <a:pt x="54" y="0"/>
                    <a:pt x="70" y="5"/>
                    <a:pt x="72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6" name="Freeform 127"/>
            <p:cNvSpPr/>
            <p:nvPr/>
          </p:nvSpPr>
          <p:spPr bwMode="auto">
            <a:xfrm>
              <a:off x="4352926" y="1917700"/>
              <a:ext cx="153988" cy="153988"/>
            </a:xfrm>
            <a:custGeom>
              <a:avLst/>
              <a:gdLst>
                <a:gd name="T0" fmla="*/ 39 w 41"/>
                <a:gd name="T1" fmla="*/ 18 h 41"/>
                <a:gd name="T2" fmla="*/ 23 w 41"/>
                <a:gd name="T3" fmla="*/ 39 h 41"/>
                <a:gd name="T4" fmla="*/ 1 w 41"/>
                <a:gd name="T5" fmla="*/ 24 h 41"/>
                <a:gd name="T6" fmla="*/ 17 w 41"/>
                <a:gd name="T7" fmla="*/ 2 h 41"/>
                <a:gd name="T8" fmla="*/ 39 w 41"/>
                <a:gd name="T9" fmla="*/ 1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1">
                  <a:moveTo>
                    <a:pt x="39" y="18"/>
                  </a:moveTo>
                  <a:cubicBezTo>
                    <a:pt x="41" y="28"/>
                    <a:pt x="34" y="38"/>
                    <a:pt x="23" y="39"/>
                  </a:cubicBezTo>
                  <a:cubicBezTo>
                    <a:pt x="13" y="41"/>
                    <a:pt x="3" y="34"/>
                    <a:pt x="1" y="24"/>
                  </a:cubicBezTo>
                  <a:cubicBezTo>
                    <a:pt x="0" y="13"/>
                    <a:pt x="7" y="3"/>
                    <a:pt x="17" y="2"/>
                  </a:cubicBezTo>
                  <a:cubicBezTo>
                    <a:pt x="28" y="0"/>
                    <a:pt x="37" y="7"/>
                    <a:pt x="39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7" name="Freeform 128"/>
            <p:cNvSpPr/>
            <p:nvPr/>
          </p:nvSpPr>
          <p:spPr bwMode="auto">
            <a:xfrm>
              <a:off x="4387851" y="1955800"/>
              <a:ext cx="104775" cy="222250"/>
            </a:xfrm>
            <a:custGeom>
              <a:avLst/>
              <a:gdLst>
                <a:gd name="T0" fmla="*/ 27 w 28"/>
                <a:gd name="T1" fmla="*/ 46 h 59"/>
                <a:gd name="T2" fmla="*/ 19 w 28"/>
                <a:gd name="T3" fmla="*/ 58 h 59"/>
                <a:gd name="T4" fmla="*/ 19 w 28"/>
                <a:gd name="T5" fmla="*/ 58 h 59"/>
                <a:gd name="T6" fmla="*/ 7 w 28"/>
                <a:gd name="T7" fmla="*/ 49 h 59"/>
                <a:gd name="T8" fmla="*/ 1 w 28"/>
                <a:gd name="T9" fmla="*/ 13 h 59"/>
                <a:gd name="T10" fmla="*/ 10 w 28"/>
                <a:gd name="T11" fmla="*/ 1 h 59"/>
                <a:gd name="T12" fmla="*/ 10 w 28"/>
                <a:gd name="T13" fmla="*/ 1 h 59"/>
                <a:gd name="T14" fmla="*/ 22 w 28"/>
                <a:gd name="T15" fmla="*/ 9 h 59"/>
                <a:gd name="T16" fmla="*/ 27 w 28"/>
                <a:gd name="T17" fmla="*/ 4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59">
                  <a:moveTo>
                    <a:pt x="27" y="46"/>
                  </a:moveTo>
                  <a:cubicBezTo>
                    <a:pt x="28" y="52"/>
                    <a:pt x="24" y="57"/>
                    <a:pt x="19" y="58"/>
                  </a:cubicBezTo>
                  <a:cubicBezTo>
                    <a:pt x="19" y="58"/>
                    <a:pt x="19" y="58"/>
                    <a:pt x="19" y="58"/>
                  </a:cubicBezTo>
                  <a:cubicBezTo>
                    <a:pt x="13" y="59"/>
                    <a:pt x="8" y="55"/>
                    <a:pt x="7" y="49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7"/>
                    <a:pt x="4" y="2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5" y="0"/>
                    <a:pt x="21" y="4"/>
                    <a:pt x="22" y="9"/>
                  </a:cubicBezTo>
                  <a:lnTo>
                    <a:pt x="27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8" name="Freeform 129"/>
            <p:cNvSpPr/>
            <p:nvPr/>
          </p:nvSpPr>
          <p:spPr bwMode="auto">
            <a:xfrm>
              <a:off x="4364038" y="2082800"/>
              <a:ext cx="271463" cy="422275"/>
            </a:xfrm>
            <a:custGeom>
              <a:avLst/>
              <a:gdLst>
                <a:gd name="T0" fmla="*/ 68 w 72"/>
                <a:gd name="T1" fmla="*/ 82 h 112"/>
                <a:gd name="T2" fmla="*/ 43 w 72"/>
                <a:gd name="T3" fmla="*/ 18 h 112"/>
                <a:gd name="T4" fmla="*/ 21 w 72"/>
                <a:gd name="T5" fmla="*/ 2 h 112"/>
                <a:gd name="T6" fmla="*/ 21 w 72"/>
                <a:gd name="T7" fmla="*/ 2 h 112"/>
                <a:gd name="T8" fmla="*/ 21 w 72"/>
                <a:gd name="T9" fmla="*/ 2 h 112"/>
                <a:gd name="T10" fmla="*/ 5 w 72"/>
                <a:gd name="T11" fmla="*/ 24 h 112"/>
                <a:gd name="T12" fmla="*/ 1 w 72"/>
                <a:gd name="T13" fmla="*/ 92 h 112"/>
                <a:gd name="T14" fmla="*/ 38 w 72"/>
                <a:gd name="T15" fmla="*/ 109 h 112"/>
                <a:gd name="T16" fmla="*/ 38 w 72"/>
                <a:gd name="T17" fmla="*/ 109 h 112"/>
                <a:gd name="T18" fmla="*/ 38 w 72"/>
                <a:gd name="T19" fmla="*/ 108 h 112"/>
                <a:gd name="T20" fmla="*/ 68 w 72"/>
                <a:gd name="T21" fmla="*/ 8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2" h="112">
                  <a:moveTo>
                    <a:pt x="68" y="82"/>
                  </a:moveTo>
                  <a:cubicBezTo>
                    <a:pt x="59" y="76"/>
                    <a:pt x="55" y="60"/>
                    <a:pt x="43" y="18"/>
                  </a:cubicBezTo>
                  <a:cubicBezTo>
                    <a:pt x="40" y="8"/>
                    <a:pt x="31" y="0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11" y="4"/>
                    <a:pt x="5" y="13"/>
                    <a:pt x="5" y="24"/>
                  </a:cubicBezTo>
                  <a:cubicBezTo>
                    <a:pt x="7" y="68"/>
                    <a:pt x="8" y="84"/>
                    <a:pt x="1" y="92"/>
                  </a:cubicBezTo>
                  <a:cubicBezTo>
                    <a:pt x="0" y="103"/>
                    <a:pt x="16" y="112"/>
                    <a:pt x="38" y="109"/>
                  </a:cubicBezTo>
                  <a:cubicBezTo>
                    <a:pt x="38" y="109"/>
                    <a:pt x="38" y="109"/>
                    <a:pt x="38" y="109"/>
                  </a:cubicBezTo>
                  <a:cubicBezTo>
                    <a:pt x="38" y="109"/>
                    <a:pt x="38" y="109"/>
                    <a:pt x="38" y="108"/>
                  </a:cubicBezTo>
                  <a:cubicBezTo>
                    <a:pt x="59" y="105"/>
                    <a:pt x="72" y="91"/>
                    <a:pt x="68" y="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9" name="Freeform 130"/>
            <p:cNvSpPr/>
            <p:nvPr/>
          </p:nvSpPr>
          <p:spPr bwMode="auto">
            <a:xfrm>
              <a:off x="4352926" y="1922463"/>
              <a:ext cx="106363" cy="563563"/>
            </a:xfrm>
            <a:custGeom>
              <a:avLst/>
              <a:gdLst>
                <a:gd name="T0" fmla="*/ 21 w 28"/>
                <a:gd name="T1" fmla="*/ 73 h 150"/>
                <a:gd name="T2" fmla="*/ 28 w 28"/>
                <a:gd name="T3" fmla="*/ 54 h 150"/>
                <a:gd name="T4" fmla="*/ 26 w 28"/>
                <a:gd name="T5" fmla="*/ 39 h 150"/>
                <a:gd name="T6" fmla="*/ 14 w 28"/>
                <a:gd name="T7" fmla="*/ 23 h 150"/>
                <a:gd name="T8" fmla="*/ 24 w 28"/>
                <a:gd name="T9" fmla="*/ 1 h 150"/>
                <a:gd name="T10" fmla="*/ 17 w 28"/>
                <a:gd name="T11" fmla="*/ 1 h 150"/>
                <a:gd name="T12" fmla="*/ 1 w 28"/>
                <a:gd name="T13" fmla="*/ 23 h 150"/>
                <a:gd name="T14" fmla="*/ 12 w 28"/>
                <a:gd name="T15" fmla="*/ 37 h 150"/>
                <a:gd name="T16" fmla="*/ 15 w 28"/>
                <a:gd name="T17" fmla="*/ 50 h 150"/>
                <a:gd name="T18" fmla="*/ 8 w 28"/>
                <a:gd name="T19" fmla="*/ 67 h 150"/>
                <a:gd name="T20" fmla="*/ 4 w 28"/>
                <a:gd name="T21" fmla="*/ 135 h 150"/>
                <a:gd name="T22" fmla="*/ 17 w 28"/>
                <a:gd name="T23" fmla="*/ 150 h 150"/>
                <a:gd name="T24" fmla="*/ 21 w 28"/>
                <a:gd name="T25" fmla="*/ 73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" h="150">
                  <a:moveTo>
                    <a:pt x="21" y="73"/>
                  </a:moveTo>
                  <a:cubicBezTo>
                    <a:pt x="21" y="66"/>
                    <a:pt x="24" y="59"/>
                    <a:pt x="28" y="54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0" y="36"/>
                    <a:pt x="15" y="30"/>
                    <a:pt x="14" y="23"/>
                  </a:cubicBezTo>
                  <a:cubicBezTo>
                    <a:pt x="12" y="14"/>
                    <a:pt x="17" y="5"/>
                    <a:pt x="24" y="1"/>
                  </a:cubicBezTo>
                  <a:cubicBezTo>
                    <a:pt x="22" y="1"/>
                    <a:pt x="20" y="0"/>
                    <a:pt x="17" y="1"/>
                  </a:cubicBezTo>
                  <a:cubicBezTo>
                    <a:pt x="7" y="2"/>
                    <a:pt x="0" y="12"/>
                    <a:pt x="1" y="23"/>
                  </a:cubicBezTo>
                  <a:cubicBezTo>
                    <a:pt x="2" y="29"/>
                    <a:pt x="7" y="34"/>
                    <a:pt x="12" y="37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10" y="55"/>
                    <a:pt x="8" y="60"/>
                    <a:pt x="8" y="67"/>
                  </a:cubicBezTo>
                  <a:cubicBezTo>
                    <a:pt x="10" y="111"/>
                    <a:pt x="11" y="127"/>
                    <a:pt x="4" y="135"/>
                  </a:cubicBezTo>
                  <a:cubicBezTo>
                    <a:pt x="3" y="141"/>
                    <a:pt x="8" y="146"/>
                    <a:pt x="17" y="150"/>
                  </a:cubicBezTo>
                  <a:cubicBezTo>
                    <a:pt x="24" y="140"/>
                    <a:pt x="23" y="122"/>
                    <a:pt x="21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41" name="文本框 140"/>
          <p:cNvSpPr txBox="1"/>
          <p:nvPr/>
        </p:nvSpPr>
        <p:spPr>
          <a:xfrm>
            <a:off x="7281740" y="3663517"/>
            <a:ext cx="38779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dirty="0">
                <a:solidFill>
                  <a:srgbClr val="E03C3C"/>
                </a:solidFill>
                <a:latin typeface="张海山锐谐体" panose="02000000000000000000" pitchFamily="2" charset="-122"/>
                <a:ea typeface="张海山锐谐体" panose="02000000000000000000" pitchFamily="2" charset="-122"/>
              </a:rPr>
              <a:t>专业基础扎实</a:t>
            </a:r>
          </a:p>
        </p:txBody>
      </p:sp>
      <p:sp>
        <p:nvSpPr>
          <p:cNvPr id="142" name="文本框 141"/>
          <p:cNvSpPr txBox="1"/>
          <p:nvPr/>
        </p:nvSpPr>
        <p:spPr>
          <a:xfrm>
            <a:off x="7281740" y="2656619"/>
            <a:ext cx="38779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7200" dirty="0">
                <a:solidFill>
                  <a:srgbClr val="E03C3C"/>
                </a:solidFill>
                <a:latin typeface="张海山锐谐体" panose="02000000000000000000" pitchFamily="2" charset="-122"/>
                <a:ea typeface="张海山锐谐体" panose="02000000000000000000" pitchFamily="2" charset="-122"/>
              </a:rPr>
              <a:t>笃实好学</a:t>
            </a:r>
          </a:p>
        </p:txBody>
      </p:sp>
      <p:grpSp>
        <p:nvGrpSpPr>
          <p:cNvPr id="134" name="组合 133"/>
          <p:cNvGrpSpPr/>
          <p:nvPr/>
        </p:nvGrpSpPr>
        <p:grpSpPr>
          <a:xfrm>
            <a:off x="871538" y="971821"/>
            <a:ext cx="5090460" cy="4778375"/>
            <a:chOff x="1195388" y="1241425"/>
            <a:chExt cx="4660900" cy="4375150"/>
          </a:xfrm>
        </p:grpSpPr>
        <p:sp>
          <p:nvSpPr>
            <p:cNvPr id="8" name="Freeform 5"/>
            <p:cNvSpPr>
              <a:spLocks noEditPoints="1"/>
            </p:cNvSpPr>
            <p:nvPr/>
          </p:nvSpPr>
          <p:spPr bwMode="auto">
            <a:xfrm>
              <a:off x="4976813" y="1738313"/>
              <a:ext cx="200025" cy="247650"/>
            </a:xfrm>
            <a:custGeom>
              <a:avLst/>
              <a:gdLst>
                <a:gd name="T0" fmla="*/ 90 w 126"/>
                <a:gd name="T1" fmla="*/ 113 h 156"/>
                <a:gd name="T2" fmla="*/ 33 w 126"/>
                <a:gd name="T3" fmla="*/ 113 h 156"/>
                <a:gd name="T4" fmla="*/ 17 w 126"/>
                <a:gd name="T5" fmla="*/ 156 h 156"/>
                <a:gd name="T6" fmla="*/ 0 w 126"/>
                <a:gd name="T7" fmla="*/ 156 h 156"/>
                <a:gd name="T8" fmla="*/ 57 w 126"/>
                <a:gd name="T9" fmla="*/ 0 h 156"/>
                <a:gd name="T10" fmla="*/ 67 w 126"/>
                <a:gd name="T11" fmla="*/ 0 h 156"/>
                <a:gd name="T12" fmla="*/ 126 w 126"/>
                <a:gd name="T13" fmla="*/ 156 h 156"/>
                <a:gd name="T14" fmla="*/ 104 w 126"/>
                <a:gd name="T15" fmla="*/ 156 h 156"/>
                <a:gd name="T16" fmla="*/ 90 w 126"/>
                <a:gd name="T17" fmla="*/ 113 h 156"/>
                <a:gd name="T18" fmla="*/ 38 w 126"/>
                <a:gd name="T19" fmla="*/ 97 h 156"/>
                <a:gd name="T20" fmla="*/ 83 w 126"/>
                <a:gd name="T21" fmla="*/ 97 h 156"/>
                <a:gd name="T22" fmla="*/ 67 w 126"/>
                <a:gd name="T23" fmla="*/ 49 h 156"/>
                <a:gd name="T24" fmla="*/ 62 w 126"/>
                <a:gd name="T25" fmla="*/ 28 h 156"/>
                <a:gd name="T26" fmla="*/ 62 w 126"/>
                <a:gd name="T27" fmla="*/ 28 h 156"/>
                <a:gd name="T28" fmla="*/ 55 w 126"/>
                <a:gd name="T29" fmla="*/ 52 h 156"/>
                <a:gd name="T30" fmla="*/ 38 w 126"/>
                <a:gd name="T31" fmla="*/ 97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6" h="156">
                  <a:moveTo>
                    <a:pt x="90" y="113"/>
                  </a:moveTo>
                  <a:lnTo>
                    <a:pt x="33" y="113"/>
                  </a:lnTo>
                  <a:lnTo>
                    <a:pt x="17" y="156"/>
                  </a:lnTo>
                  <a:lnTo>
                    <a:pt x="0" y="156"/>
                  </a:lnTo>
                  <a:lnTo>
                    <a:pt x="57" y="0"/>
                  </a:lnTo>
                  <a:lnTo>
                    <a:pt x="67" y="0"/>
                  </a:lnTo>
                  <a:lnTo>
                    <a:pt x="126" y="156"/>
                  </a:lnTo>
                  <a:lnTo>
                    <a:pt x="104" y="156"/>
                  </a:lnTo>
                  <a:lnTo>
                    <a:pt x="90" y="113"/>
                  </a:lnTo>
                  <a:close/>
                  <a:moveTo>
                    <a:pt x="38" y="97"/>
                  </a:moveTo>
                  <a:lnTo>
                    <a:pt x="83" y="97"/>
                  </a:lnTo>
                  <a:lnTo>
                    <a:pt x="67" y="49"/>
                  </a:lnTo>
                  <a:lnTo>
                    <a:pt x="62" y="28"/>
                  </a:lnTo>
                  <a:lnTo>
                    <a:pt x="62" y="28"/>
                  </a:lnTo>
                  <a:lnTo>
                    <a:pt x="55" y="52"/>
                  </a:lnTo>
                  <a:lnTo>
                    <a:pt x="38" y="9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6"/>
            <p:cNvSpPr/>
            <p:nvPr/>
          </p:nvSpPr>
          <p:spPr bwMode="auto">
            <a:xfrm>
              <a:off x="1747838" y="4819650"/>
              <a:ext cx="131763" cy="139700"/>
            </a:xfrm>
            <a:custGeom>
              <a:avLst/>
              <a:gdLst>
                <a:gd name="T0" fmla="*/ 31 w 83"/>
                <a:gd name="T1" fmla="*/ 43 h 88"/>
                <a:gd name="T2" fmla="*/ 3 w 83"/>
                <a:gd name="T3" fmla="*/ 0 h 88"/>
                <a:gd name="T4" fmla="*/ 19 w 83"/>
                <a:gd name="T5" fmla="*/ 0 h 88"/>
                <a:gd name="T6" fmla="*/ 36 w 83"/>
                <a:gd name="T7" fmla="*/ 24 h 88"/>
                <a:gd name="T8" fmla="*/ 41 w 83"/>
                <a:gd name="T9" fmla="*/ 33 h 88"/>
                <a:gd name="T10" fmla="*/ 48 w 83"/>
                <a:gd name="T11" fmla="*/ 24 h 88"/>
                <a:gd name="T12" fmla="*/ 64 w 83"/>
                <a:gd name="T13" fmla="*/ 0 h 88"/>
                <a:gd name="T14" fmla="*/ 81 w 83"/>
                <a:gd name="T15" fmla="*/ 0 h 88"/>
                <a:gd name="T16" fmla="*/ 50 w 83"/>
                <a:gd name="T17" fmla="*/ 43 h 88"/>
                <a:gd name="T18" fmla="*/ 83 w 83"/>
                <a:gd name="T19" fmla="*/ 88 h 88"/>
                <a:gd name="T20" fmla="*/ 64 w 83"/>
                <a:gd name="T21" fmla="*/ 88 h 88"/>
                <a:gd name="T22" fmla="*/ 45 w 83"/>
                <a:gd name="T23" fmla="*/ 62 h 88"/>
                <a:gd name="T24" fmla="*/ 41 w 83"/>
                <a:gd name="T25" fmla="*/ 50 h 88"/>
                <a:gd name="T26" fmla="*/ 36 w 83"/>
                <a:gd name="T27" fmla="*/ 62 h 88"/>
                <a:gd name="T28" fmla="*/ 17 w 83"/>
                <a:gd name="T29" fmla="*/ 88 h 88"/>
                <a:gd name="T30" fmla="*/ 0 w 83"/>
                <a:gd name="T31" fmla="*/ 88 h 88"/>
                <a:gd name="T32" fmla="*/ 31 w 83"/>
                <a:gd name="T33" fmla="*/ 4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3" h="88">
                  <a:moveTo>
                    <a:pt x="31" y="43"/>
                  </a:moveTo>
                  <a:lnTo>
                    <a:pt x="3" y="0"/>
                  </a:lnTo>
                  <a:lnTo>
                    <a:pt x="19" y="0"/>
                  </a:lnTo>
                  <a:lnTo>
                    <a:pt x="36" y="24"/>
                  </a:lnTo>
                  <a:lnTo>
                    <a:pt x="41" y="33"/>
                  </a:lnTo>
                  <a:lnTo>
                    <a:pt x="48" y="24"/>
                  </a:lnTo>
                  <a:lnTo>
                    <a:pt x="64" y="0"/>
                  </a:lnTo>
                  <a:lnTo>
                    <a:pt x="81" y="0"/>
                  </a:lnTo>
                  <a:lnTo>
                    <a:pt x="50" y="43"/>
                  </a:lnTo>
                  <a:lnTo>
                    <a:pt x="83" y="88"/>
                  </a:lnTo>
                  <a:lnTo>
                    <a:pt x="64" y="88"/>
                  </a:lnTo>
                  <a:lnTo>
                    <a:pt x="45" y="62"/>
                  </a:lnTo>
                  <a:lnTo>
                    <a:pt x="41" y="50"/>
                  </a:lnTo>
                  <a:lnTo>
                    <a:pt x="36" y="62"/>
                  </a:lnTo>
                  <a:lnTo>
                    <a:pt x="17" y="88"/>
                  </a:lnTo>
                  <a:lnTo>
                    <a:pt x="0" y="88"/>
                  </a:lnTo>
                  <a:lnTo>
                    <a:pt x="31" y="4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7"/>
            <p:cNvSpPr/>
            <p:nvPr/>
          </p:nvSpPr>
          <p:spPr bwMode="auto">
            <a:xfrm>
              <a:off x="1898651" y="4805363"/>
              <a:ext cx="120650" cy="119063"/>
            </a:xfrm>
            <a:custGeom>
              <a:avLst/>
              <a:gdLst>
                <a:gd name="T0" fmla="*/ 0 w 76"/>
                <a:gd name="T1" fmla="*/ 30 h 75"/>
                <a:gd name="T2" fmla="*/ 31 w 76"/>
                <a:gd name="T3" fmla="*/ 30 h 75"/>
                <a:gd name="T4" fmla="*/ 31 w 76"/>
                <a:gd name="T5" fmla="*/ 0 h 75"/>
                <a:gd name="T6" fmla="*/ 43 w 76"/>
                <a:gd name="T7" fmla="*/ 0 h 75"/>
                <a:gd name="T8" fmla="*/ 43 w 76"/>
                <a:gd name="T9" fmla="*/ 30 h 75"/>
                <a:gd name="T10" fmla="*/ 76 w 76"/>
                <a:gd name="T11" fmla="*/ 30 h 75"/>
                <a:gd name="T12" fmla="*/ 76 w 76"/>
                <a:gd name="T13" fmla="*/ 45 h 75"/>
                <a:gd name="T14" fmla="*/ 43 w 76"/>
                <a:gd name="T15" fmla="*/ 45 h 75"/>
                <a:gd name="T16" fmla="*/ 43 w 76"/>
                <a:gd name="T17" fmla="*/ 75 h 75"/>
                <a:gd name="T18" fmla="*/ 31 w 76"/>
                <a:gd name="T19" fmla="*/ 75 h 75"/>
                <a:gd name="T20" fmla="*/ 31 w 76"/>
                <a:gd name="T21" fmla="*/ 45 h 75"/>
                <a:gd name="T22" fmla="*/ 0 w 76"/>
                <a:gd name="T23" fmla="*/ 45 h 75"/>
                <a:gd name="T24" fmla="*/ 0 w 76"/>
                <a:gd name="T25" fmla="*/ 3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6" h="75">
                  <a:moveTo>
                    <a:pt x="0" y="30"/>
                  </a:moveTo>
                  <a:lnTo>
                    <a:pt x="31" y="30"/>
                  </a:lnTo>
                  <a:lnTo>
                    <a:pt x="31" y="0"/>
                  </a:lnTo>
                  <a:lnTo>
                    <a:pt x="43" y="0"/>
                  </a:lnTo>
                  <a:lnTo>
                    <a:pt x="43" y="30"/>
                  </a:lnTo>
                  <a:lnTo>
                    <a:pt x="76" y="30"/>
                  </a:lnTo>
                  <a:lnTo>
                    <a:pt x="76" y="45"/>
                  </a:lnTo>
                  <a:lnTo>
                    <a:pt x="43" y="45"/>
                  </a:lnTo>
                  <a:lnTo>
                    <a:pt x="43" y="75"/>
                  </a:lnTo>
                  <a:lnTo>
                    <a:pt x="31" y="75"/>
                  </a:lnTo>
                  <a:lnTo>
                    <a:pt x="31" y="45"/>
                  </a:lnTo>
                  <a:lnTo>
                    <a:pt x="0" y="45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8"/>
            <p:cNvSpPr/>
            <p:nvPr/>
          </p:nvSpPr>
          <p:spPr bwMode="auto">
            <a:xfrm>
              <a:off x="2033588" y="4819650"/>
              <a:ext cx="123825" cy="200025"/>
            </a:xfrm>
            <a:custGeom>
              <a:avLst/>
              <a:gdLst>
                <a:gd name="T0" fmla="*/ 16 w 33"/>
                <a:gd name="T1" fmla="*/ 24 h 53"/>
                <a:gd name="T2" fmla="*/ 18 w 33"/>
                <a:gd name="T3" fmla="*/ 31 h 53"/>
                <a:gd name="T4" fmla="*/ 18 w 33"/>
                <a:gd name="T5" fmla="*/ 31 h 53"/>
                <a:gd name="T6" fmla="*/ 20 w 33"/>
                <a:gd name="T7" fmla="*/ 24 h 53"/>
                <a:gd name="T8" fmla="*/ 27 w 33"/>
                <a:gd name="T9" fmla="*/ 0 h 53"/>
                <a:gd name="T10" fmla="*/ 33 w 33"/>
                <a:gd name="T11" fmla="*/ 0 h 53"/>
                <a:gd name="T12" fmla="*/ 22 w 33"/>
                <a:gd name="T13" fmla="*/ 34 h 53"/>
                <a:gd name="T14" fmla="*/ 20 w 33"/>
                <a:gd name="T15" fmla="*/ 41 h 53"/>
                <a:gd name="T16" fmla="*/ 17 w 33"/>
                <a:gd name="T17" fmla="*/ 47 h 53"/>
                <a:gd name="T18" fmla="*/ 13 w 33"/>
                <a:gd name="T19" fmla="*/ 51 h 53"/>
                <a:gd name="T20" fmla="*/ 9 w 33"/>
                <a:gd name="T21" fmla="*/ 53 h 53"/>
                <a:gd name="T22" fmla="*/ 5 w 33"/>
                <a:gd name="T23" fmla="*/ 52 h 53"/>
                <a:gd name="T24" fmla="*/ 6 w 33"/>
                <a:gd name="T25" fmla="*/ 47 h 53"/>
                <a:gd name="T26" fmla="*/ 8 w 33"/>
                <a:gd name="T27" fmla="*/ 47 h 53"/>
                <a:gd name="T28" fmla="*/ 12 w 33"/>
                <a:gd name="T29" fmla="*/ 45 h 53"/>
                <a:gd name="T30" fmla="*/ 15 w 33"/>
                <a:gd name="T31" fmla="*/ 37 h 53"/>
                <a:gd name="T32" fmla="*/ 0 w 33"/>
                <a:gd name="T33" fmla="*/ 0 h 53"/>
                <a:gd name="T34" fmla="*/ 7 w 33"/>
                <a:gd name="T35" fmla="*/ 0 h 53"/>
                <a:gd name="T36" fmla="*/ 16 w 33"/>
                <a:gd name="T37" fmla="*/ 2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3" h="53">
                  <a:moveTo>
                    <a:pt x="16" y="24"/>
                  </a:moveTo>
                  <a:cubicBezTo>
                    <a:pt x="18" y="31"/>
                    <a:pt x="18" y="31"/>
                    <a:pt x="18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1" y="36"/>
                    <a:pt x="20" y="38"/>
                    <a:pt x="20" y="41"/>
                  </a:cubicBezTo>
                  <a:cubicBezTo>
                    <a:pt x="19" y="43"/>
                    <a:pt x="18" y="45"/>
                    <a:pt x="17" y="47"/>
                  </a:cubicBezTo>
                  <a:cubicBezTo>
                    <a:pt x="16" y="49"/>
                    <a:pt x="15" y="50"/>
                    <a:pt x="13" y="51"/>
                  </a:cubicBezTo>
                  <a:cubicBezTo>
                    <a:pt x="12" y="52"/>
                    <a:pt x="11" y="53"/>
                    <a:pt x="9" y="53"/>
                  </a:cubicBezTo>
                  <a:cubicBezTo>
                    <a:pt x="7" y="53"/>
                    <a:pt x="6" y="53"/>
                    <a:pt x="5" y="52"/>
                  </a:cubicBezTo>
                  <a:cubicBezTo>
                    <a:pt x="6" y="47"/>
                    <a:pt x="6" y="47"/>
                    <a:pt x="6" y="47"/>
                  </a:cubicBezTo>
                  <a:cubicBezTo>
                    <a:pt x="6" y="47"/>
                    <a:pt x="7" y="47"/>
                    <a:pt x="8" y="47"/>
                  </a:cubicBezTo>
                  <a:cubicBezTo>
                    <a:pt x="9" y="47"/>
                    <a:pt x="10" y="47"/>
                    <a:pt x="12" y="45"/>
                  </a:cubicBezTo>
                  <a:cubicBezTo>
                    <a:pt x="13" y="44"/>
                    <a:pt x="14" y="41"/>
                    <a:pt x="15" y="3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lnTo>
                    <a:pt x="16" y="2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9"/>
            <p:cNvSpPr/>
            <p:nvPr/>
          </p:nvSpPr>
          <p:spPr bwMode="auto">
            <a:xfrm>
              <a:off x="5391151" y="2165350"/>
              <a:ext cx="195263" cy="200025"/>
            </a:xfrm>
            <a:custGeom>
              <a:avLst/>
              <a:gdLst>
                <a:gd name="T0" fmla="*/ 0 w 123"/>
                <a:gd name="T1" fmla="*/ 53 h 126"/>
                <a:gd name="T2" fmla="*/ 49 w 123"/>
                <a:gd name="T3" fmla="*/ 53 h 126"/>
                <a:gd name="T4" fmla="*/ 49 w 123"/>
                <a:gd name="T5" fmla="*/ 0 h 126"/>
                <a:gd name="T6" fmla="*/ 71 w 123"/>
                <a:gd name="T7" fmla="*/ 0 h 126"/>
                <a:gd name="T8" fmla="*/ 71 w 123"/>
                <a:gd name="T9" fmla="*/ 53 h 126"/>
                <a:gd name="T10" fmla="*/ 123 w 123"/>
                <a:gd name="T11" fmla="*/ 53 h 126"/>
                <a:gd name="T12" fmla="*/ 123 w 123"/>
                <a:gd name="T13" fmla="*/ 74 h 126"/>
                <a:gd name="T14" fmla="*/ 71 w 123"/>
                <a:gd name="T15" fmla="*/ 74 h 126"/>
                <a:gd name="T16" fmla="*/ 71 w 123"/>
                <a:gd name="T17" fmla="*/ 126 h 126"/>
                <a:gd name="T18" fmla="*/ 49 w 123"/>
                <a:gd name="T19" fmla="*/ 126 h 126"/>
                <a:gd name="T20" fmla="*/ 49 w 123"/>
                <a:gd name="T21" fmla="*/ 74 h 126"/>
                <a:gd name="T22" fmla="*/ 0 w 123"/>
                <a:gd name="T23" fmla="*/ 74 h 126"/>
                <a:gd name="T24" fmla="*/ 0 w 123"/>
                <a:gd name="T25" fmla="*/ 5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3" h="126">
                  <a:moveTo>
                    <a:pt x="0" y="53"/>
                  </a:moveTo>
                  <a:lnTo>
                    <a:pt x="49" y="53"/>
                  </a:lnTo>
                  <a:lnTo>
                    <a:pt x="49" y="0"/>
                  </a:lnTo>
                  <a:lnTo>
                    <a:pt x="71" y="0"/>
                  </a:lnTo>
                  <a:lnTo>
                    <a:pt x="71" y="53"/>
                  </a:lnTo>
                  <a:lnTo>
                    <a:pt x="123" y="53"/>
                  </a:lnTo>
                  <a:lnTo>
                    <a:pt x="123" y="74"/>
                  </a:lnTo>
                  <a:lnTo>
                    <a:pt x="71" y="74"/>
                  </a:lnTo>
                  <a:lnTo>
                    <a:pt x="71" y="126"/>
                  </a:lnTo>
                  <a:lnTo>
                    <a:pt x="49" y="126"/>
                  </a:lnTo>
                  <a:lnTo>
                    <a:pt x="49" y="74"/>
                  </a:lnTo>
                  <a:lnTo>
                    <a:pt x="0" y="74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0"/>
            <p:cNvSpPr/>
            <p:nvPr/>
          </p:nvSpPr>
          <p:spPr bwMode="auto">
            <a:xfrm>
              <a:off x="1195388" y="2090738"/>
              <a:ext cx="195263" cy="200025"/>
            </a:xfrm>
            <a:custGeom>
              <a:avLst/>
              <a:gdLst>
                <a:gd name="T0" fmla="*/ 0 w 123"/>
                <a:gd name="T1" fmla="*/ 52 h 126"/>
                <a:gd name="T2" fmla="*/ 50 w 123"/>
                <a:gd name="T3" fmla="*/ 52 h 126"/>
                <a:gd name="T4" fmla="*/ 50 w 123"/>
                <a:gd name="T5" fmla="*/ 0 h 126"/>
                <a:gd name="T6" fmla="*/ 71 w 123"/>
                <a:gd name="T7" fmla="*/ 0 h 126"/>
                <a:gd name="T8" fmla="*/ 71 w 123"/>
                <a:gd name="T9" fmla="*/ 52 h 126"/>
                <a:gd name="T10" fmla="*/ 123 w 123"/>
                <a:gd name="T11" fmla="*/ 52 h 126"/>
                <a:gd name="T12" fmla="*/ 123 w 123"/>
                <a:gd name="T13" fmla="*/ 74 h 126"/>
                <a:gd name="T14" fmla="*/ 71 w 123"/>
                <a:gd name="T15" fmla="*/ 74 h 126"/>
                <a:gd name="T16" fmla="*/ 71 w 123"/>
                <a:gd name="T17" fmla="*/ 126 h 126"/>
                <a:gd name="T18" fmla="*/ 50 w 123"/>
                <a:gd name="T19" fmla="*/ 126 h 126"/>
                <a:gd name="T20" fmla="*/ 50 w 123"/>
                <a:gd name="T21" fmla="*/ 74 h 126"/>
                <a:gd name="T22" fmla="*/ 0 w 123"/>
                <a:gd name="T23" fmla="*/ 74 h 126"/>
                <a:gd name="T24" fmla="*/ 0 w 123"/>
                <a:gd name="T25" fmla="*/ 52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3" h="126">
                  <a:moveTo>
                    <a:pt x="0" y="52"/>
                  </a:moveTo>
                  <a:lnTo>
                    <a:pt x="50" y="52"/>
                  </a:lnTo>
                  <a:lnTo>
                    <a:pt x="50" y="0"/>
                  </a:lnTo>
                  <a:lnTo>
                    <a:pt x="71" y="0"/>
                  </a:lnTo>
                  <a:lnTo>
                    <a:pt x="71" y="52"/>
                  </a:lnTo>
                  <a:lnTo>
                    <a:pt x="123" y="52"/>
                  </a:lnTo>
                  <a:lnTo>
                    <a:pt x="123" y="74"/>
                  </a:lnTo>
                  <a:lnTo>
                    <a:pt x="71" y="74"/>
                  </a:lnTo>
                  <a:lnTo>
                    <a:pt x="71" y="126"/>
                  </a:lnTo>
                  <a:lnTo>
                    <a:pt x="50" y="126"/>
                  </a:lnTo>
                  <a:lnTo>
                    <a:pt x="50" y="74"/>
                  </a:lnTo>
                  <a:lnTo>
                    <a:pt x="0" y="74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1"/>
            <p:cNvSpPr/>
            <p:nvPr/>
          </p:nvSpPr>
          <p:spPr bwMode="auto">
            <a:xfrm>
              <a:off x="1981201" y="1439863"/>
              <a:ext cx="112713" cy="114300"/>
            </a:xfrm>
            <a:custGeom>
              <a:avLst/>
              <a:gdLst>
                <a:gd name="T0" fmla="*/ 0 w 71"/>
                <a:gd name="T1" fmla="*/ 29 h 72"/>
                <a:gd name="T2" fmla="*/ 28 w 71"/>
                <a:gd name="T3" fmla="*/ 29 h 72"/>
                <a:gd name="T4" fmla="*/ 28 w 71"/>
                <a:gd name="T5" fmla="*/ 0 h 72"/>
                <a:gd name="T6" fmla="*/ 40 w 71"/>
                <a:gd name="T7" fmla="*/ 0 h 72"/>
                <a:gd name="T8" fmla="*/ 40 w 71"/>
                <a:gd name="T9" fmla="*/ 29 h 72"/>
                <a:gd name="T10" fmla="*/ 71 w 71"/>
                <a:gd name="T11" fmla="*/ 29 h 72"/>
                <a:gd name="T12" fmla="*/ 71 w 71"/>
                <a:gd name="T13" fmla="*/ 41 h 72"/>
                <a:gd name="T14" fmla="*/ 40 w 71"/>
                <a:gd name="T15" fmla="*/ 41 h 72"/>
                <a:gd name="T16" fmla="*/ 40 w 71"/>
                <a:gd name="T17" fmla="*/ 72 h 72"/>
                <a:gd name="T18" fmla="*/ 28 w 71"/>
                <a:gd name="T19" fmla="*/ 72 h 72"/>
                <a:gd name="T20" fmla="*/ 28 w 71"/>
                <a:gd name="T21" fmla="*/ 41 h 72"/>
                <a:gd name="T22" fmla="*/ 0 w 71"/>
                <a:gd name="T23" fmla="*/ 41 h 72"/>
                <a:gd name="T24" fmla="*/ 0 w 71"/>
                <a:gd name="T25" fmla="*/ 29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" h="72">
                  <a:moveTo>
                    <a:pt x="0" y="29"/>
                  </a:moveTo>
                  <a:lnTo>
                    <a:pt x="28" y="29"/>
                  </a:lnTo>
                  <a:lnTo>
                    <a:pt x="28" y="0"/>
                  </a:lnTo>
                  <a:lnTo>
                    <a:pt x="40" y="0"/>
                  </a:lnTo>
                  <a:lnTo>
                    <a:pt x="40" y="29"/>
                  </a:lnTo>
                  <a:lnTo>
                    <a:pt x="71" y="29"/>
                  </a:lnTo>
                  <a:lnTo>
                    <a:pt x="71" y="41"/>
                  </a:lnTo>
                  <a:lnTo>
                    <a:pt x="40" y="41"/>
                  </a:lnTo>
                  <a:lnTo>
                    <a:pt x="40" y="72"/>
                  </a:lnTo>
                  <a:lnTo>
                    <a:pt x="28" y="72"/>
                  </a:lnTo>
                  <a:lnTo>
                    <a:pt x="28" y="41"/>
                  </a:lnTo>
                  <a:lnTo>
                    <a:pt x="0" y="41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2"/>
            <p:cNvSpPr/>
            <p:nvPr/>
          </p:nvSpPr>
          <p:spPr bwMode="auto">
            <a:xfrm>
              <a:off x="1673226" y="1774825"/>
              <a:ext cx="192088" cy="327025"/>
            </a:xfrm>
            <a:custGeom>
              <a:avLst/>
              <a:gdLst>
                <a:gd name="T0" fmla="*/ 49 w 51"/>
                <a:gd name="T1" fmla="*/ 22 h 87"/>
                <a:gd name="T2" fmla="*/ 47 w 51"/>
                <a:gd name="T3" fmla="*/ 35 h 87"/>
                <a:gd name="T4" fmla="*/ 41 w 51"/>
                <a:gd name="T5" fmla="*/ 47 h 87"/>
                <a:gd name="T6" fmla="*/ 34 w 51"/>
                <a:gd name="T7" fmla="*/ 59 h 87"/>
                <a:gd name="T8" fmla="*/ 25 w 51"/>
                <a:gd name="T9" fmla="*/ 69 h 87"/>
                <a:gd name="T10" fmla="*/ 19 w 51"/>
                <a:gd name="T11" fmla="*/ 74 h 87"/>
                <a:gd name="T12" fmla="*/ 19 w 51"/>
                <a:gd name="T13" fmla="*/ 75 h 87"/>
                <a:gd name="T14" fmla="*/ 28 w 51"/>
                <a:gd name="T15" fmla="*/ 73 h 87"/>
                <a:gd name="T16" fmla="*/ 51 w 51"/>
                <a:gd name="T17" fmla="*/ 73 h 87"/>
                <a:gd name="T18" fmla="*/ 51 w 51"/>
                <a:gd name="T19" fmla="*/ 87 h 87"/>
                <a:gd name="T20" fmla="*/ 0 w 51"/>
                <a:gd name="T21" fmla="*/ 87 h 87"/>
                <a:gd name="T22" fmla="*/ 0 w 51"/>
                <a:gd name="T23" fmla="*/ 78 h 87"/>
                <a:gd name="T24" fmla="*/ 6 w 51"/>
                <a:gd name="T25" fmla="*/ 71 h 87"/>
                <a:gd name="T26" fmla="*/ 14 w 51"/>
                <a:gd name="T27" fmla="*/ 63 h 87"/>
                <a:gd name="T28" fmla="*/ 21 w 51"/>
                <a:gd name="T29" fmla="*/ 53 h 87"/>
                <a:gd name="T30" fmla="*/ 27 w 51"/>
                <a:gd name="T31" fmla="*/ 43 h 87"/>
                <a:gd name="T32" fmla="*/ 32 w 51"/>
                <a:gd name="T33" fmla="*/ 34 h 87"/>
                <a:gd name="T34" fmla="*/ 33 w 51"/>
                <a:gd name="T35" fmla="*/ 25 h 87"/>
                <a:gd name="T36" fmla="*/ 31 w 51"/>
                <a:gd name="T37" fmla="*/ 17 h 87"/>
                <a:gd name="T38" fmla="*/ 21 w 51"/>
                <a:gd name="T39" fmla="*/ 14 h 87"/>
                <a:gd name="T40" fmla="*/ 14 w 51"/>
                <a:gd name="T41" fmla="*/ 15 h 87"/>
                <a:gd name="T42" fmla="*/ 7 w 51"/>
                <a:gd name="T43" fmla="*/ 20 h 87"/>
                <a:gd name="T44" fmla="*/ 0 w 51"/>
                <a:gd name="T45" fmla="*/ 8 h 87"/>
                <a:gd name="T46" fmla="*/ 11 w 51"/>
                <a:gd name="T47" fmla="*/ 2 h 87"/>
                <a:gd name="T48" fmla="*/ 25 w 51"/>
                <a:gd name="T49" fmla="*/ 0 h 87"/>
                <a:gd name="T50" fmla="*/ 35 w 51"/>
                <a:gd name="T51" fmla="*/ 1 h 87"/>
                <a:gd name="T52" fmla="*/ 42 w 51"/>
                <a:gd name="T53" fmla="*/ 5 h 87"/>
                <a:gd name="T54" fmla="*/ 47 w 51"/>
                <a:gd name="T55" fmla="*/ 12 h 87"/>
                <a:gd name="T56" fmla="*/ 49 w 51"/>
                <a:gd name="T57" fmla="*/ 22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87">
                  <a:moveTo>
                    <a:pt x="49" y="22"/>
                  </a:moveTo>
                  <a:cubicBezTo>
                    <a:pt x="49" y="26"/>
                    <a:pt x="48" y="31"/>
                    <a:pt x="47" y="35"/>
                  </a:cubicBezTo>
                  <a:cubicBezTo>
                    <a:pt x="45" y="39"/>
                    <a:pt x="44" y="43"/>
                    <a:pt x="41" y="47"/>
                  </a:cubicBezTo>
                  <a:cubicBezTo>
                    <a:pt x="39" y="51"/>
                    <a:pt x="36" y="55"/>
                    <a:pt x="34" y="59"/>
                  </a:cubicBezTo>
                  <a:cubicBezTo>
                    <a:pt x="31" y="63"/>
                    <a:pt x="28" y="66"/>
                    <a:pt x="25" y="69"/>
                  </a:cubicBezTo>
                  <a:cubicBezTo>
                    <a:pt x="19" y="74"/>
                    <a:pt x="19" y="74"/>
                    <a:pt x="19" y="74"/>
                  </a:cubicBezTo>
                  <a:cubicBezTo>
                    <a:pt x="19" y="75"/>
                    <a:pt x="19" y="75"/>
                    <a:pt x="19" y="75"/>
                  </a:cubicBezTo>
                  <a:cubicBezTo>
                    <a:pt x="28" y="73"/>
                    <a:pt x="28" y="73"/>
                    <a:pt x="28" y="73"/>
                  </a:cubicBezTo>
                  <a:cubicBezTo>
                    <a:pt x="51" y="73"/>
                    <a:pt x="51" y="73"/>
                    <a:pt x="51" y="73"/>
                  </a:cubicBezTo>
                  <a:cubicBezTo>
                    <a:pt x="51" y="87"/>
                    <a:pt x="51" y="87"/>
                    <a:pt x="51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2" y="76"/>
                    <a:pt x="4" y="74"/>
                    <a:pt x="6" y="71"/>
                  </a:cubicBezTo>
                  <a:cubicBezTo>
                    <a:pt x="9" y="69"/>
                    <a:pt x="11" y="66"/>
                    <a:pt x="14" y="63"/>
                  </a:cubicBezTo>
                  <a:cubicBezTo>
                    <a:pt x="16" y="60"/>
                    <a:pt x="19" y="56"/>
                    <a:pt x="21" y="53"/>
                  </a:cubicBezTo>
                  <a:cubicBezTo>
                    <a:pt x="23" y="50"/>
                    <a:pt x="25" y="47"/>
                    <a:pt x="27" y="43"/>
                  </a:cubicBezTo>
                  <a:cubicBezTo>
                    <a:pt x="29" y="40"/>
                    <a:pt x="31" y="37"/>
                    <a:pt x="32" y="34"/>
                  </a:cubicBezTo>
                  <a:cubicBezTo>
                    <a:pt x="33" y="31"/>
                    <a:pt x="33" y="28"/>
                    <a:pt x="33" y="25"/>
                  </a:cubicBezTo>
                  <a:cubicBezTo>
                    <a:pt x="33" y="22"/>
                    <a:pt x="32" y="19"/>
                    <a:pt x="31" y="17"/>
                  </a:cubicBezTo>
                  <a:cubicBezTo>
                    <a:pt x="29" y="15"/>
                    <a:pt x="26" y="14"/>
                    <a:pt x="21" y="14"/>
                  </a:cubicBezTo>
                  <a:cubicBezTo>
                    <a:pt x="19" y="14"/>
                    <a:pt x="16" y="14"/>
                    <a:pt x="14" y="15"/>
                  </a:cubicBezTo>
                  <a:cubicBezTo>
                    <a:pt x="11" y="16"/>
                    <a:pt x="9" y="18"/>
                    <a:pt x="7" y="2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3" y="6"/>
                    <a:pt x="7" y="4"/>
                    <a:pt x="11" y="2"/>
                  </a:cubicBezTo>
                  <a:cubicBezTo>
                    <a:pt x="15" y="0"/>
                    <a:pt x="20" y="0"/>
                    <a:pt x="25" y="0"/>
                  </a:cubicBezTo>
                  <a:cubicBezTo>
                    <a:pt x="29" y="0"/>
                    <a:pt x="32" y="0"/>
                    <a:pt x="35" y="1"/>
                  </a:cubicBezTo>
                  <a:cubicBezTo>
                    <a:pt x="38" y="2"/>
                    <a:pt x="40" y="4"/>
                    <a:pt x="42" y="5"/>
                  </a:cubicBezTo>
                  <a:cubicBezTo>
                    <a:pt x="44" y="7"/>
                    <a:pt x="46" y="10"/>
                    <a:pt x="47" y="12"/>
                  </a:cubicBezTo>
                  <a:cubicBezTo>
                    <a:pt x="49" y="15"/>
                    <a:pt x="49" y="18"/>
                    <a:pt x="49" y="2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3"/>
            <p:cNvSpPr/>
            <p:nvPr/>
          </p:nvSpPr>
          <p:spPr bwMode="auto">
            <a:xfrm>
              <a:off x="1654176" y="3244850"/>
              <a:ext cx="354013" cy="228600"/>
            </a:xfrm>
            <a:custGeom>
              <a:avLst/>
              <a:gdLst>
                <a:gd name="T0" fmla="*/ 20 w 94"/>
                <a:gd name="T1" fmla="*/ 0 h 61"/>
                <a:gd name="T2" fmla="*/ 0 w 94"/>
                <a:gd name="T3" fmla="*/ 39 h 61"/>
                <a:gd name="T4" fmla="*/ 94 w 94"/>
                <a:gd name="T5" fmla="*/ 61 h 61"/>
                <a:gd name="T6" fmla="*/ 94 w 94"/>
                <a:gd name="T7" fmla="*/ 18 h 61"/>
                <a:gd name="T8" fmla="*/ 20 w 94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61">
                  <a:moveTo>
                    <a:pt x="20" y="0"/>
                  </a:moveTo>
                  <a:cubicBezTo>
                    <a:pt x="14" y="13"/>
                    <a:pt x="7" y="26"/>
                    <a:pt x="0" y="39"/>
                  </a:cubicBezTo>
                  <a:cubicBezTo>
                    <a:pt x="32" y="46"/>
                    <a:pt x="63" y="54"/>
                    <a:pt x="94" y="61"/>
                  </a:cubicBezTo>
                  <a:cubicBezTo>
                    <a:pt x="94" y="47"/>
                    <a:pt x="94" y="32"/>
                    <a:pt x="94" y="18"/>
                  </a:cubicBezTo>
                  <a:cubicBezTo>
                    <a:pt x="69" y="12"/>
                    <a:pt x="45" y="6"/>
                    <a:pt x="20" y="0"/>
                  </a:cubicBezTo>
                  <a:close/>
                </a:path>
              </a:pathLst>
            </a:custGeom>
            <a:solidFill>
              <a:srgbClr val="D1EC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4"/>
            <p:cNvSpPr/>
            <p:nvPr/>
          </p:nvSpPr>
          <p:spPr bwMode="auto">
            <a:xfrm>
              <a:off x="1609726" y="3379788"/>
              <a:ext cx="439738" cy="131763"/>
            </a:xfrm>
            <a:custGeom>
              <a:avLst/>
              <a:gdLst>
                <a:gd name="T0" fmla="*/ 112 w 117"/>
                <a:gd name="T1" fmla="*/ 26 h 35"/>
                <a:gd name="T2" fmla="*/ 7 w 117"/>
                <a:gd name="T3" fmla="*/ 1 h 35"/>
                <a:gd name="T4" fmla="*/ 0 w 117"/>
                <a:gd name="T5" fmla="*/ 5 h 35"/>
                <a:gd name="T6" fmla="*/ 0 w 117"/>
                <a:gd name="T7" fmla="*/ 7 h 35"/>
                <a:gd name="T8" fmla="*/ 115 w 117"/>
                <a:gd name="T9" fmla="*/ 35 h 35"/>
                <a:gd name="T10" fmla="*/ 116 w 117"/>
                <a:gd name="T11" fmla="*/ 33 h 35"/>
                <a:gd name="T12" fmla="*/ 112 w 117"/>
                <a:gd name="T13" fmla="*/ 26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7" h="35">
                  <a:moveTo>
                    <a:pt x="112" y="26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4" y="0"/>
                    <a:pt x="1" y="2"/>
                    <a:pt x="0" y="5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15" y="35"/>
                    <a:pt x="115" y="35"/>
                    <a:pt x="115" y="35"/>
                  </a:cubicBezTo>
                  <a:cubicBezTo>
                    <a:pt x="116" y="33"/>
                    <a:pt x="116" y="33"/>
                    <a:pt x="116" y="33"/>
                  </a:cubicBezTo>
                  <a:cubicBezTo>
                    <a:pt x="117" y="30"/>
                    <a:pt x="115" y="27"/>
                    <a:pt x="112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5"/>
            <p:cNvSpPr/>
            <p:nvPr/>
          </p:nvSpPr>
          <p:spPr bwMode="auto">
            <a:xfrm>
              <a:off x="1258888" y="3074988"/>
              <a:ext cx="1222375" cy="398463"/>
            </a:xfrm>
            <a:custGeom>
              <a:avLst/>
              <a:gdLst>
                <a:gd name="T0" fmla="*/ 7 w 325"/>
                <a:gd name="T1" fmla="*/ 0 h 106"/>
                <a:gd name="T2" fmla="*/ 2 w 325"/>
                <a:gd name="T3" fmla="*/ 22 h 106"/>
                <a:gd name="T4" fmla="*/ 8 w 325"/>
                <a:gd name="T5" fmla="*/ 32 h 106"/>
                <a:gd name="T6" fmla="*/ 310 w 325"/>
                <a:gd name="T7" fmla="*/ 105 h 106"/>
                <a:gd name="T8" fmla="*/ 320 w 325"/>
                <a:gd name="T9" fmla="*/ 98 h 106"/>
                <a:gd name="T10" fmla="*/ 325 w 325"/>
                <a:gd name="T11" fmla="*/ 76 h 106"/>
                <a:gd name="T12" fmla="*/ 7 w 325"/>
                <a:gd name="T13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5" h="106">
                  <a:moveTo>
                    <a:pt x="7" y="0"/>
                  </a:moveTo>
                  <a:cubicBezTo>
                    <a:pt x="2" y="22"/>
                    <a:pt x="2" y="22"/>
                    <a:pt x="2" y="22"/>
                  </a:cubicBezTo>
                  <a:cubicBezTo>
                    <a:pt x="0" y="27"/>
                    <a:pt x="3" y="31"/>
                    <a:pt x="8" y="32"/>
                  </a:cubicBezTo>
                  <a:cubicBezTo>
                    <a:pt x="310" y="105"/>
                    <a:pt x="310" y="105"/>
                    <a:pt x="310" y="105"/>
                  </a:cubicBezTo>
                  <a:cubicBezTo>
                    <a:pt x="314" y="106"/>
                    <a:pt x="319" y="103"/>
                    <a:pt x="320" y="98"/>
                  </a:cubicBezTo>
                  <a:cubicBezTo>
                    <a:pt x="325" y="76"/>
                    <a:pt x="325" y="76"/>
                    <a:pt x="325" y="76"/>
                  </a:cubicBezTo>
                  <a:lnTo>
                    <a:pt x="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6"/>
            <p:cNvSpPr/>
            <p:nvPr/>
          </p:nvSpPr>
          <p:spPr bwMode="auto">
            <a:xfrm>
              <a:off x="1285876" y="2324100"/>
              <a:ext cx="1371600" cy="1036638"/>
            </a:xfrm>
            <a:custGeom>
              <a:avLst/>
              <a:gdLst>
                <a:gd name="T0" fmla="*/ 318 w 365"/>
                <a:gd name="T1" fmla="*/ 276 h 276"/>
                <a:gd name="T2" fmla="*/ 364 w 365"/>
                <a:gd name="T3" fmla="*/ 83 h 276"/>
                <a:gd name="T4" fmla="*/ 358 w 365"/>
                <a:gd name="T5" fmla="*/ 74 h 276"/>
                <a:gd name="T6" fmla="*/ 56 w 365"/>
                <a:gd name="T7" fmla="*/ 1 h 276"/>
                <a:gd name="T8" fmla="*/ 46 w 365"/>
                <a:gd name="T9" fmla="*/ 7 h 276"/>
                <a:gd name="T10" fmla="*/ 0 w 365"/>
                <a:gd name="T11" fmla="*/ 200 h 276"/>
                <a:gd name="T12" fmla="*/ 318 w 365"/>
                <a:gd name="T13" fmla="*/ 27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5" h="276">
                  <a:moveTo>
                    <a:pt x="318" y="276"/>
                  </a:moveTo>
                  <a:cubicBezTo>
                    <a:pt x="364" y="83"/>
                    <a:pt x="364" y="83"/>
                    <a:pt x="364" y="83"/>
                  </a:cubicBezTo>
                  <a:cubicBezTo>
                    <a:pt x="365" y="79"/>
                    <a:pt x="362" y="75"/>
                    <a:pt x="358" y="74"/>
                  </a:cubicBezTo>
                  <a:cubicBezTo>
                    <a:pt x="56" y="1"/>
                    <a:pt x="56" y="1"/>
                    <a:pt x="56" y="1"/>
                  </a:cubicBezTo>
                  <a:cubicBezTo>
                    <a:pt x="51" y="0"/>
                    <a:pt x="47" y="3"/>
                    <a:pt x="46" y="7"/>
                  </a:cubicBezTo>
                  <a:cubicBezTo>
                    <a:pt x="0" y="200"/>
                    <a:pt x="0" y="200"/>
                    <a:pt x="0" y="200"/>
                  </a:cubicBezTo>
                  <a:lnTo>
                    <a:pt x="318" y="276"/>
                  </a:lnTo>
                  <a:close/>
                </a:path>
              </a:pathLst>
            </a:custGeom>
            <a:solidFill>
              <a:srgbClr val="0E30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7"/>
            <p:cNvSpPr/>
            <p:nvPr/>
          </p:nvSpPr>
          <p:spPr bwMode="auto">
            <a:xfrm>
              <a:off x="1346201" y="2379663"/>
              <a:ext cx="1255713" cy="922338"/>
            </a:xfrm>
            <a:custGeom>
              <a:avLst/>
              <a:gdLst>
                <a:gd name="T0" fmla="*/ 0 w 791"/>
                <a:gd name="T1" fmla="*/ 415 h 581"/>
                <a:gd name="T2" fmla="*/ 99 w 791"/>
                <a:gd name="T3" fmla="*/ 0 h 581"/>
                <a:gd name="T4" fmla="*/ 791 w 791"/>
                <a:gd name="T5" fmla="*/ 166 h 581"/>
                <a:gd name="T6" fmla="*/ 691 w 791"/>
                <a:gd name="T7" fmla="*/ 581 h 581"/>
                <a:gd name="T8" fmla="*/ 0 w 791"/>
                <a:gd name="T9" fmla="*/ 415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1" h="581">
                  <a:moveTo>
                    <a:pt x="0" y="415"/>
                  </a:moveTo>
                  <a:lnTo>
                    <a:pt x="99" y="0"/>
                  </a:lnTo>
                  <a:lnTo>
                    <a:pt x="791" y="166"/>
                  </a:lnTo>
                  <a:lnTo>
                    <a:pt x="691" y="581"/>
                  </a:lnTo>
                  <a:lnTo>
                    <a:pt x="0" y="415"/>
                  </a:lnTo>
                  <a:close/>
                </a:path>
              </a:pathLst>
            </a:custGeom>
            <a:solidFill>
              <a:srgbClr val="FEC0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8"/>
            <p:cNvSpPr/>
            <p:nvPr/>
          </p:nvSpPr>
          <p:spPr bwMode="auto">
            <a:xfrm>
              <a:off x="1346201" y="2643188"/>
              <a:ext cx="1255713" cy="658813"/>
            </a:xfrm>
            <a:custGeom>
              <a:avLst/>
              <a:gdLst>
                <a:gd name="T0" fmla="*/ 0 w 791"/>
                <a:gd name="T1" fmla="*/ 249 h 415"/>
                <a:gd name="T2" fmla="*/ 791 w 791"/>
                <a:gd name="T3" fmla="*/ 0 h 415"/>
                <a:gd name="T4" fmla="*/ 691 w 791"/>
                <a:gd name="T5" fmla="*/ 415 h 415"/>
                <a:gd name="T6" fmla="*/ 0 w 791"/>
                <a:gd name="T7" fmla="*/ 249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91" h="415">
                  <a:moveTo>
                    <a:pt x="0" y="249"/>
                  </a:moveTo>
                  <a:lnTo>
                    <a:pt x="791" y="0"/>
                  </a:lnTo>
                  <a:lnTo>
                    <a:pt x="691" y="415"/>
                  </a:lnTo>
                  <a:lnTo>
                    <a:pt x="0" y="249"/>
                  </a:lnTo>
                  <a:close/>
                </a:path>
              </a:pathLst>
            </a:custGeom>
            <a:solidFill>
              <a:srgbClr val="F99B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19"/>
            <p:cNvSpPr/>
            <p:nvPr/>
          </p:nvSpPr>
          <p:spPr bwMode="auto">
            <a:xfrm>
              <a:off x="2811463" y="2714625"/>
              <a:ext cx="1071563" cy="2138363"/>
            </a:xfrm>
            <a:custGeom>
              <a:avLst/>
              <a:gdLst>
                <a:gd name="T0" fmla="*/ 0 w 285"/>
                <a:gd name="T1" fmla="*/ 569 h 569"/>
                <a:gd name="T2" fmla="*/ 285 w 285"/>
                <a:gd name="T3" fmla="*/ 285 h 569"/>
                <a:gd name="T4" fmla="*/ 0 w 285"/>
                <a:gd name="T5" fmla="*/ 0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5" h="569">
                  <a:moveTo>
                    <a:pt x="0" y="569"/>
                  </a:moveTo>
                  <a:cubicBezTo>
                    <a:pt x="157" y="569"/>
                    <a:pt x="285" y="442"/>
                    <a:pt x="285" y="285"/>
                  </a:cubicBezTo>
                  <a:cubicBezTo>
                    <a:pt x="285" y="128"/>
                    <a:pt x="157" y="0"/>
                    <a:pt x="0" y="0"/>
                  </a:cubicBezTo>
                </a:path>
              </a:pathLst>
            </a:custGeom>
            <a:solidFill>
              <a:srgbClr val="8FC4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0"/>
            <p:cNvSpPr/>
            <p:nvPr/>
          </p:nvSpPr>
          <p:spPr bwMode="auto">
            <a:xfrm>
              <a:off x="1741488" y="2714625"/>
              <a:ext cx="1069975" cy="2138363"/>
            </a:xfrm>
            <a:custGeom>
              <a:avLst/>
              <a:gdLst>
                <a:gd name="T0" fmla="*/ 285 w 285"/>
                <a:gd name="T1" fmla="*/ 0 h 569"/>
                <a:gd name="T2" fmla="*/ 0 w 285"/>
                <a:gd name="T3" fmla="*/ 285 h 569"/>
                <a:gd name="T4" fmla="*/ 285 w 285"/>
                <a:gd name="T5" fmla="*/ 569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5" h="569">
                  <a:moveTo>
                    <a:pt x="285" y="0"/>
                  </a:moveTo>
                  <a:cubicBezTo>
                    <a:pt x="128" y="0"/>
                    <a:pt x="0" y="128"/>
                    <a:pt x="0" y="285"/>
                  </a:cubicBezTo>
                  <a:cubicBezTo>
                    <a:pt x="0" y="442"/>
                    <a:pt x="128" y="569"/>
                    <a:pt x="285" y="569"/>
                  </a:cubicBezTo>
                </a:path>
              </a:pathLst>
            </a:custGeom>
            <a:solidFill>
              <a:srgbClr val="A6DA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1"/>
            <p:cNvSpPr/>
            <p:nvPr/>
          </p:nvSpPr>
          <p:spPr bwMode="auto">
            <a:xfrm>
              <a:off x="3654426" y="4075113"/>
              <a:ext cx="187325" cy="271463"/>
            </a:xfrm>
            <a:custGeom>
              <a:avLst/>
              <a:gdLst>
                <a:gd name="T0" fmla="*/ 49 w 50"/>
                <a:gd name="T1" fmla="*/ 0 h 72"/>
                <a:gd name="T2" fmla="*/ 40 w 50"/>
                <a:gd name="T3" fmla="*/ 3 h 72"/>
                <a:gd name="T4" fmla="*/ 33 w 50"/>
                <a:gd name="T5" fmla="*/ 7 h 72"/>
                <a:gd name="T6" fmla="*/ 27 w 50"/>
                <a:gd name="T7" fmla="*/ 15 h 72"/>
                <a:gd name="T8" fmla="*/ 21 w 50"/>
                <a:gd name="T9" fmla="*/ 17 h 72"/>
                <a:gd name="T10" fmla="*/ 16 w 50"/>
                <a:gd name="T11" fmla="*/ 22 h 72"/>
                <a:gd name="T12" fmla="*/ 14 w 50"/>
                <a:gd name="T13" fmla="*/ 22 h 72"/>
                <a:gd name="T14" fmla="*/ 12 w 50"/>
                <a:gd name="T15" fmla="*/ 24 h 72"/>
                <a:gd name="T16" fmla="*/ 9 w 50"/>
                <a:gd name="T17" fmla="*/ 26 h 72"/>
                <a:gd name="T18" fmla="*/ 2 w 50"/>
                <a:gd name="T19" fmla="*/ 37 h 72"/>
                <a:gd name="T20" fmla="*/ 0 w 50"/>
                <a:gd name="T21" fmla="*/ 48 h 72"/>
                <a:gd name="T22" fmla="*/ 3 w 50"/>
                <a:gd name="T23" fmla="*/ 57 h 72"/>
                <a:gd name="T24" fmla="*/ 3 w 50"/>
                <a:gd name="T25" fmla="*/ 59 h 72"/>
                <a:gd name="T26" fmla="*/ 3 w 50"/>
                <a:gd name="T27" fmla="*/ 64 h 72"/>
                <a:gd name="T28" fmla="*/ 6 w 50"/>
                <a:gd name="T29" fmla="*/ 72 h 72"/>
                <a:gd name="T30" fmla="*/ 17 w 50"/>
                <a:gd name="T31" fmla="*/ 70 h 72"/>
                <a:gd name="T32" fmla="*/ 21 w 50"/>
                <a:gd name="T33" fmla="*/ 68 h 72"/>
                <a:gd name="T34" fmla="*/ 50 w 50"/>
                <a:gd name="T35" fmla="*/ 0 h 72"/>
                <a:gd name="T36" fmla="*/ 49 w 50"/>
                <a:gd name="T3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0" h="72">
                  <a:moveTo>
                    <a:pt x="49" y="0"/>
                  </a:moveTo>
                  <a:cubicBezTo>
                    <a:pt x="45" y="0"/>
                    <a:pt x="40" y="2"/>
                    <a:pt x="40" y="3"/>
                  </a:cubicBezTo>
                  <a:cubicBezTo>
                    <a:pt x="40" y="4"/>
                    <a:pt x="35" y="7"/>
                    <a:pt x="33" y="7"/>
                  </a:cubicBezTo>
                  <a:cubicBezTo>
                    <a:pt x="31" y="8"/>
                    <a:pt x="28" y="13"/>
                    <a:pt x="27" y="15"/>
                  </a:cubicBezTo>
                  <a:cubicBezTo>
                    <a:pt x="26" y="17"/>
                    <a:pt x="22" y="16"/>
                    <a:pt x="21" y="17"/>
                  </a:cubicBezTo>
                  <a:cubicBezTo>
                    <a:pt x="19" y="18"/>
                    <a:pt x="16" y="20"/>
                    <a:pt x="16" y="22"/>
                  </a:cubicBezTo>
                  <a:cubicBezTo>
                    <a:pt x="16" y="24"/>
                    <a:pt x="15" y="23"/>
                    <a:pt x="14" y="22"/>
                  </a:cubicBezTo>
                  <a:cubicBezTo>
                    <a:pt x="14" y="22"/>
                    <a:pt x="14" y="22"/>
                    <a:pt x="12" y="24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8" y="31"/>
                    <a:pt x="3" y="36"/>
                    <a:pt x="2" y="37"/>
                  </a:cubicBezTo>
                  <a:cubicBezTo>
                    <a:pt x="0" y="37"/>
                    <a:pt x="0" y="45"/>
                    <a:pt x="0" y="48"/>
                  </a:cubicBezTo>
                  <a:cubicBezTo>
                    <a:pt x="0" y="51"/>
                    <a:pt x="1" y="55"/>
                    <a:pt x="3" y="57"/>
                  </a:cubicBezTo>
                  <a:cubicBezTo>
                    <a:pt x="3" y="57"/>
                    <a:pt x="3" y="57"/>
                    <a:pt x="3" y="59"/>
                  </a:cubicBezTo>
                  <a:cubicBezTo>
                    <a:pt x="3" y="64"/>
                    <a:pt x="3" y="64"/>
                    <a:pt x="3" y="64"/>
                  </a:cubicBezTo>
                  <a:cubicBezTo>
                    <a:pt x="3" y="68"/>
                    <a:pt x="5" y="71"/>
                    <a:pt x="6" y="72"/>
                  </a:cubicBezTo>
                  <a:cubicBezTo>
                    <a:pt x="7" y="72"/>
                    <a:pt x="14" y="70"/>
                    <a:pt x="17" y="70"/>
                  </a:cubicBezTo>
                  <a:cubicBezTo>
                    <a:pt x="18" y="70"/>
                    <a:pt x="19" y="69"/>
                    <a:pt x="21" y="68"/>
                  </a:cubicBezTo>
                  <a:cubicBezTo>
                    <a:pt x="33" y="47"/>
                    <a:pt x="43" y="24"/>
                    <a:pt x="50" y="0"/>
                  </a:cubicBezTo>
                  <a:cubicBezTo>
                    <a:pt x="50" y="0"/>
                    <a:pt x="49" y="0"/>
                    <a:pt x="49" y="0"/>
                  </a:cubicBezTo>
                  <a:close/>
                </a:path>
              </a:pathLst>
            </a:custGeom>
            <a:solidFill>
              <a:srgbClr val="0E30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2"/>
            <p:cNvSpPr/>
            <p:nvPr/>
          </p:nvSpPr>
          <p:spPr bwMode="auto">
            <a:xfrm>
              <a:off x="1747838" y="3016250"/>
              <a:ext cx="688975" cy="1581150"/>
            </a:xfrm>
            <a:custGeom>
              <a:avLst/>
              <a:gdLst>
                <a:gd name="T0" fmla="*/ 99 w 183"/>
                <a:gd name="T1" fmla="*/ 310 h 421"/>
                <a:gd name="T2" fmla="*/ 99 w 183"/>
                <a:gd name="T3" fmla="*/ 336 h 421"/>
                <a:gd name="T4" fmla="*/ 98 w 183"/>
                <a:gd name="T5" fmla="*/ 372 h 421"/>
                <a:gd name="T6" fmla="*/ 98 w 183"/>
                <a:gd name="T7" fmla="*/ 398 h 421"/>
                <a:gd name="T8" fmla="*/ 106 w 183"/>
                <a:gd name="T9" fmla="*/ 418 h 421"/>
                <a:gd name="T10" fmla="*/ 118 w 183"/>
                <a:gd name="T11" fmla="*/ 417 h 421"/>
                <a:gd name="T12" fmla="*/ 120 w 183"/>
                <a:gd name="T13" fmla="*/ 398 h 421"/>
                <a:gd name="T14" fmla="*/ 125 w 183"/>
                <a:gd name="T15" fmla="*/ 371 h 421"/>
                <a:gd name="T16" fmla="*/ 140 w 183"/>
                <a:gd name="T17" fmla="*/ 352 h 421"/>
                <a:gd name="T18" fmla="*/ 151 w 183"/>
                <a:gd name="T19" fmla="*/ 337 h 421"/>
                <a:gd name="T20" fmla="*/ 166 w 183"/>
                <a:gd name="T21" fmla="*/ 318 h 421"/>
                <a:gd name="T22" fmla="*/ 174 w 183"/>
                <a:gd name="T23" fmla="*/ 291 h 421"/>
                <a:gd name="T24" fmla="*/ 183 w 183"/>
                <a:gd name="T25" fmla="*/ 273 h 421"/>
                <a:gd name="T26" fmla="*/ 178 w 183"/>
                <a:gd name="T27" fmla="*/ 260 h 421"/>
                <a:gd name="T28" fmla="*/ 155 w 183"/>
                <a:gd name="T29" fmla="*/ 251 h 421"/>
                <a:gd name="T30" fmla="*/ 129 w 183"/>
                <a:gd name="T31" fmla="*/ 228 h 421"/>
                <a:gd name="T32" fmla="*/ 106 w 183"/>
                <a:gd name="T33" fmla="*/ 214 h 421"/>
                <a:gd name="T34" fmla="*/ 91 w 183"/>
                <a:gd name="T35" fmla="*/ 213 h 421"/>
                <a:gd name="T36" fmla="*/ 73 w 183"/>
                <a:gd name="T37" fmla="*/ 221 h 421"/>
                <a:gd name="T38" fmla="*/ 61 w 183"/>
                <a:gd name="T39" fmla="*/ 192 h 421"/>
                <a:gd name="T40" fmla="*/ 37 w 183"/>
                <a:gd name="T41" fmla="*/ 183 h 421"/>
                <a:gd name="T42" fmla="*/ 61 w 183"/>
                <a:gd name="T43" fmla="*/ 165 h 421"/>
                <a:gd name="T44" fmla="*/ 80 w 183"/>
                <a:gd name="T45" fmla="*/ 169 h 421"/>
                <a:gd name="T46" fmla="*/ 91 w 183"/>
                <a:gd name="T47" fmla="*/ 144 h 421"/>
                <a:gd name="T48" fmla="*/ 104 w 183"/>
                <a:gd name="T49" fmla="*/ 126 h 421"/>
                <a:gd name="T50" fmla="*/ 119 w 183"/>
                <a:gd name="T51" fmla="*/ 116 h 421"/>
                <a:gd name="T52" fmla="*/ 125 w 183"/>
                <a:gd name="T53" fmla="*/ 101 h 421"/>
                <a:gd name="T54" fmla="*/ 135 w 183"/>
                <a:gd name="T55" fmla="*/ 102 h 421"/>
                <a:gd name="T56" fmla="*/ 144 w 183"/>
                <a:gd name="T57" fmla="*/ 109 h 421"/>
                <a:gd name="T58" fmla="*/ 141 w 183"/>
                <a:gd name="T59" fmla="*/ 86 h 421"/>
                <a:gd name="T60" fmla="*/ 132 w 183"/>
                <a:gd name="T61" fmla="*/ 70 h 421"/>
                <a:gd name="T62" fmla="*/ 119 w 183"/>
                <a:gd name="T63" fmla="*/ 62 h 421"/>
                <a:gd name="T64" fmla="*/ 104 w 183"/>
                <a:gd name="T65" fmla="*/ 49 h 421"/>
                <a:gd name="T66" fmla="*/ 93 w 183"/>
                <a:gd name="T67" fmla="*/ 73 h 421"/>
                <a:gd name="T68" fmla="*/ 86 w 183"/>
                <a:gd name="T69" fmla="*/ 80 h 421"/>
                <a:gd name="T70" fmla="*/ 71 w 183"/>
                <a:gd name="T71" fmla="*/ 69 h 421"/>
                <a:gd name="T72" fmla="*/ 71 w 183"/>
                <a:gd name="T73" fmla="*/ 52 h 421"/>
                <a:gd name="T74" fmla="*/ 92 w 183"/>
                <a:gd name="T75" fmla="*/ 34 h 421"/>
                <a:gd name="T76" fmla="*/ 99 w 183"/>
                <a:gd name="T77" fmla="*/ 19 h 421"/>
                <a:gd name="T78" fmla="*/ 113 w 183"/>
                <a:gd name="T79" fmla="*/ 28 h 421"/>
                <a:gd name="T80" fmla="*/ 122 w 183"/>
                <a:gd name="T81" fmla="*/ 50 h 421"/>
                <a:gd name="T82" fmla="*/ 131 w 183"/>
                <a:gd name="T83" fmla="*/ 38 h 421"/>
                <a:gd name="T84" fmla="*/ 134 w 183"/>
                <a:gd name="T85" fmla="*/ 28 h 421"/>
                <a:gd name="T86" fmla="*/ 126 w 183"/>
                <a:gd name="T87" fmla="*/ 13 h 421"/>
                <a:gd name="T88" fmla="*/ 105 w 183"/>
                <a:gd name="T89" fmla="*/ 6 h 421"/>
                <a:gd name="T90" fmla="*/ 84 w 183"/>
                <a:gd name="T91" fmla="*/ 11 h 421"/>
                <a:gd name="T92" fmla="*/ 84 w 183"/>
                <a:gd name="T93" fmla="*/ 23 h 421"/>
                <a:gd name="T94" fmla="*/ 70 w 183"/>
                <a:gd name="T95" fmla="*/ 16 h 421"/>
                <a:gd name="T96" fmla="*/ 64 w 183"/>
                <a:gd name="T97" fmla="*/ 22 h 421"/>
                <a:gd name="T98" fmla="*/ 9 w 183"/>
                <a:gd name="T99" fmla="*/ 181 h 421"/>
                <a:gd name="T100" fmla="*/ 16 w 183"/>
                <a:gd name="T101" fmla="*/ 181 h 421"/>
                <a:gd name="T102" fmla="*/ 48 w 183"/>
                <a:gd name="T103" fmla="*/ 210 h 421"/>
                <a:gd name="T104" fmla="*/ 63 w 183"/>
                <a:gd name="T105" fmla="*/ 221 h 421"/>
                <a:gd name="T106" fmla="*/ 79 w 183"/>
                <a:gd name="T107" fmla="*/ 232 h 421"/>
                <a:gd name="T108" fmla="*/ 74 w 183"/>
                <a:gd name="T109" fmla="*/ 261 h 421"/>
                <a:gd name="T110" fmla="*/ 81 w 183"/>
                <a:gd name="T111" fmla="*/ 283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83" h="421">
                  <a:moveTo>
                    <a:pt x="85" y="289"/>
                  </a:moveTo>
                  <a:cubicBezTo>
                    <a:pt x="85" y="290"/>
                    <a:pt x="90" y="295"/>
                    <a:pt x="92" y="297"/>
                  </a:cubicBezTo>
                  <a:cubicBezTo>
                    <a:pt x="94" y="299"/>
                    <a:pt x="98" y="307"/>
                    <a:pt x="99" y="310"/>
                  </a:cubicBezTo>
                  <a:cubicBezTo>
                    <a:pt x="100" y="313"/>
                    <a:pt x="99" y="318"/>
                    <a:pt x="99" y="319"/>
                  </a:cubicBezTo>
                  <a:cubicBezTo>
                    <a:pt x="99" y="320"/>
                    <a:pt x="100" y="322"/>
                    <a:pt x="100" y="323"/>
                  </a:cubicBezTo>
                  <a:cubicBezTo>
                    <a:pt x="100" y="324"/>
                    <a:pt x="98" y="333"/>
                    <a:pt x="99" y="336"/>
                  </a:cubicBezTo>
                  <a:cubicBezTo>
                    <a:pt x="100" y="339"/>
                    <a:pt x="95" y="350"/>
                    <a:pt x="95" y="355"/>
                  </a:cubicBezTo>
                  <a:cubicBezTo>
                    <a:pt x="95" y="360"/>
                    <a:pt x="98" y="367"/>
                    <a:pt x="99" y="367"/>
                  </a:cubicBezTo>
                  <a:cubicBezTo>
                    <a:pt x="100" y="366"/>
                    <a:pt x="100" y="371"/>
                    <a:pt x="98" y="372"/>
                  </a:cubicBezTo>
                  <a:cubicBezTo>
                    <a:pt x="97" y="373"/>
                    <a:pt x="95" y="377"/>
                    <a:pt x="96" y="377"/>
                  </a:cubicBezTo>
                  <a:cubicBezTo>
                    <a:pt x="97" y="377"/>
                    <a:pt x="96" y="381"/>
                    <a:pt x="96" y="383"/>
                  </a:cubicBezTo>
                  <a:cubicBezTo>
                    <a:pt x="96" y="385"/>
                    <a:pt x="98" y="395"/>
                    <a:pt x="98" y="398"/>
                  </a:cubicBezTo>
                  <a:cubicBezTo>
                    <a:pt x="98" y="401"/>
                    <a:pt x="102" y="407"/>
                    <a:pt x="103" y="410"/>
                  </a:cubicBezTo>
                  <a:cubicBezTo>
                    <a:pt x="104" y="412"/>
                    <a:pt x="105" y="416"/>
                    <a:pt x="105" y="417"/>
                  </a:cubicBezTo>
                  <a:cubicBezTo>
                    <a:pt x="105" y="417"/>
                    <a:pt x="106" y="418"/>
                    <a:pt x="106" y="418"/>
                  </a:cubicBezTo>
                  <a:cubicBezTo>
                    <a:pt x="106" y="418"/>
                    <a:pt x="109" y="419"/>
                    <a:pt x="110" y="420"/>
                  </a:cubicBezTo>
                  <a:cubicBezTo>
                    <a:pt x="111" y="421"/>
                    <a:pt x="117" y="420"/>
                    <a:pt x="119" y="420"/>
                  </a:cubicBezTo>
                  <a:cubicBezTo>
                    <a:pt x="121" y="419"/>
                    <a:pt x="119" y="418"/>
                    <a:pt x="118" y="417"/>
                  </a:cubicBezTo>
                  <a:cubicBezTo>
                    <a:pt x="117" y="416"/>
                    <a:pt x="116" y="411"/>
                    <a:pt x="115" y="410"/>
                  </a:cubicBezTo>
                  <a:cubicBezTo>
                    <a:pt x="114" y="410"/>
                    <a:pt x="114" y="404"/>
                    <a:pt x="115" y="402"/>
                  </a:cubicBezTo>
                  <a:cubicBezTo>
                    <a:pt x="116" y="401"/>
                    <a:pt x="119" y="399"/>
                    <a:pt x="120" y="398"/>
                  </a:cubicBezTo>
                  <a:cubicBezTo>
                    <a:pt x="120" y="396"/>
                    <a:pt x="120" y="391"/>
                    <a:pt x="119" y="390"/>
                  </a:cubicBezTo>
                  <a:cubicBezTo>
                    <a:pt x="118" y="390"/>
                    <a:pt x="119" y="383"/>
                    <a:pt x="119" y="380"/>
                  </a:cubicBezTo>
                  <a:cubicBezTo>
                    <a:pt x="118" y="377"/>
                    <a:pt x="124" y="374"/>
                    <a:pt x="125" y="371"/>
                  </a:cubicBezTo>
                  <a:cubicBezTo>
                    <a:pt x="125" y="369"/>
                    <a:pt x="132" y="366"/>
                    <a:pt x="133" y="365"/>
                  </a:cubicBezTo>
                  <a:cubicBezTo>
                    <a:pt x="135" y="363"/>
                    <a:pt x="136" y="356"/>
                    <a:pt x="136" y="355"/>
                  </a:cubicBezTo>
                  <a:cubicBezTo>
                    <a:pt x="135" y="353"/>
                    <a:pt x="138" y="352"/>
                    <a:pt x="140" y="352"/>
                  </a:cubicBezTo>
                  <a:cubicBezTo>
                    <a:pt x="141" y="352"/>
                    <a:pt x="143" y="351"/>
                    <a:pt x="143" y="351"/>
                  </a:cubicBezTo>
                  <a:cubicBezTo>
                    <a:pt x="144" y="351"/>
                    <a:pt x="146" y="347"/>
                    <a:pt x="146" y="347"/>
                  </a:cubicBezTo>
                  <a:cubicBezTo>
                    <a:pt x="147" y="346"/>
                    <a:pt x="149" y="338"/>
                    <a:pt x="151" y="337"/>
                  </a:cubicBezTo>
                  <a:cubicBezTo>
                    <a:pt x="153" y="336"/>
                    <a:pt x="154" y="331"/>
                    <a:pt x="154" y="330"/>
                  </a:cubicBezTo>
                  <a:cubicBezTo>
                    <a:pt x="154" y="328"/>
                    <a:pt x="157" y="324"/>
                    <a:pt x="158" y="323"/>
                  </a:cubicBezTo>
                  <a:cubicBezTo>
                    <a:pt x="158" y="322"/>
                    <a:pt x="165" y="319"/>
                    <a:pt x="166" y="318"/>
                  </a:cubicBezTo>
                  <a:cubicBezTo>
                    <a:pt x="167" y="318"/>
                    <a:pt x="169" y="308"/>
                    <a:pt x="169" y="304"/>
                  </a:cubicBezTo>
                  <a:cubicBezTo>
                    <a:pt x="170" y="300"/>
                    <a:pt x="172" y="295"/>
                    <a:pt x="172" y="294"/>
                  </a:cubicBezTo>
                  <a:cubicBezTo>
                    <a:pt x="172" y="293"/>
                    <a:pt x="174" y="292"/>
                    <a:pt x="174" y="291"/>
                  </a:cubicBezTo>
                  <a:cubicBezTo>
                    <a:pt x="175" y="291"/>
                    <a:pt x="176" y="286"/>
                    <a:pt x="177" y="285"/>
                  </a:cubicBezTo>
                  <a:cubicBezTo>
                    <a:pt x="178" y="284"/>
                    <a:pt x="182" y="280"/>
                    <a:pt x="182" y="279"/>
                  </a:cubicBezTo>
                  <a:cubicBezTo>
                    <a:pt x="182" y="278"/>
                    <a:pt x="182" y="275"/>
                    <a:pt x="183" y="273"/>
                  </a:cubicBezTo>
                  <a:cubicBezTo>
                    <a:pt x="183" y="273"/>
                    <a:pt x="183" y="273"/>
                    <a:pt x="183" y="270"/>
                  </a:cubicBezTo>
                  <a:cubicBezTo>
                    <a:pt x="183" y="266"/>
                    <a:pt x="183" y="266"/>
                    <a:pt x="183" y="266"/>
                  </a:cubicBezTo>
                  <a:cubicBezTo>
                    <a:pt x="182" y="263"/>
                    <a:pt x="178" y="260"/>
                    <a:pt x="178" y="260"/>
                  </a:cubicBezTo>
                  <a:cubicBezTo>
                    <a:pt x="177" y="261"/>
                    <a:pt x="173" y="258"/>
                    <a:pt x="171" y="257"/>
                  </a:cubicBezTo>
                  <a:cubicBezTo>
                    <a:pt x="169" y="256"/>
                    <a:pt x="164" y="255"/>
                    <a:pt x="162" y="255"/>
                  </a:cubicBezTo>
                  <a:cubicBezTo>
                    <a:pt x="161" y="255"/>
                    <a:pt x="157" y="252"/>
                    <a:pt x="155" y="251"/>
                  </a:cubicBezTo>
                  <a:cubicBezTo>
                    <a:pt x="153" y="251"/>
                    <a:pt x="148" y="250"/>
                    <a:pt x="147" y="249"/>
                  </a:cubicBezTo>
                  <a:cubicBezTo>
                    <a:pt x="146" y="248"/>
                    <a:pt x="145" y="241"/>
                    <a:pt x="141" y="239"/>
                  </a:cubicBezTo>
                  <a:cubicBezTo>
                    <a:pt x="137" y="236"/>
                    <a:pt x="129" y="230"/>
                    <a:pt x="129" y="228"/>
                  </a:cubicBezTo>
                  <a:cubicBezTo>
                    <a:pt x="128" y="226"/>
                    <a:pt x="120" y="222"/>
                    <a:pt x="118" y="220"/>
                  </a:cubicBezTo>
                  <a:cubicBezTo>
                    <a:pt x="115" y="219"/>
                    <a:pt x="112" y="219"/>
                    <a:pt x="111" y="219"/>
                  </a:cubicBezTo>
                  <a:cubicBezTo>
                    <a:pt x="111" y="220"/>
                    <a:pt x="108" y="215"/>
                    <a:pt x="106" y="214"/>
                  </a:cubicBezTo>
                  <a:cubicBezTo>
                    <a:pt x="105" y="213"/>
                    <a:pt x="100" y="212"/>
                    <a:pt x="100" y="213"/>
                  </a:cubicBezTo>
                  <a:cubicBezTo>
                    <a:pt x="100" y="214"/>
                    <a:pt x="96" y="213"/>
                    <a:pt x="96" y="212"/>
                  </a:cubicBezTo>
                  <a:cubicBezTo>
                    <a:pt x="95" y="211"/>
                    <a:pt x="93" y="213"/>
                    <a:pt x="91" y="213"/>
                  </a:cubicBezTo>
                  <a:cubicBezTo>
                    <a:pt x="90" y="213"/>
                    <a:pt x="86" y="219"/>
                    <a:pt x="85" y="221"/>
                  </a:cubicBezTo>
                  <a:cubicBezTo>
                    <a:pt x="83" y="222"/>
                    <a:pt x="81" y="220"/>
                    <a:pt x="80" y="219"/>
                  </a:cubicBezTo>
                  <a:cubicBezTo>
                    <a:pt x="78" y="219"/>
                    <a:pt x="74" y="220"/>
                    <a:pt x="73" y="221"/>
                  </a:cubicBezTo>
                  <a:cubicBezTo>
                    <a:pt x="72" y="222"/>
                    <a:pt x="69" y="214"/>
                    <a:pt x="69" y="211"/>
                  </a:cubicBezTo>
                  <a:cubicBezTo>
                    <a:pt x="70" y="208"/>
                    <a:pt x="66" y="201"/>
                    <a:pt x="64" y="201"/>
                  </a:cubicBezTo>
                  <a:cubicBezTo>
                    <a:pt x="61" y="201"/>
                    <a:pt x="60" y="194"/>
                    <a:pt x="61" y="192"/>
                  </a:cubicBezTo>
                  <a:cubicBezTo>
                    <a:pt x="61" y="189"/>
                    <a:pt x="56" y="188"/>
                    <a:pt x="54" y="187"/>
                  </a:cubicBezTo>
                  <a:cubicBezTo>
                    <a:pt x="53" y="187"/>
                    <a:pt x="49" y="191"/>
                    <a:pt x="49" y="193"/>
                  </a:cubicBezTo>
                  <a:cubicBezTo>
                    <a:pt x="48" y="194"/>
                    <a:pt x="36" y="190"/>
                    <a:pt x="37" y="183"/>
                  </a:cubicBezTo>
                  <a:cubicBezTo>
                    <a:pt x="39" y="175"/>
                    <a:pt x="45" y="167"/>
                    <a:pt x="46" y="166"/>
                  </a:cubicBezTo>
                  <a:cubicBezTo>
                    <a:pt x="47" y="165"/>
                    <a:pt x="56" y="165"/>
                    <a:pt x="57" y="166"/>
                  </a:cubicBezTo>
                  <a:cubicBezTo>
                    <a:pt x="59" y="167"/>
                    <a:pt x="61" y="166"/>
                    <a:pt x="61" y="165"/>
                  </a:cubicBezTo>
                  <a:cubicBezTo>
                    <a:pt x="61" y="165"/>
                    <a:pt x="68" y="166"/>
                    <a:pt x="70" y="166"/>
                  </a:cubicBezTo>
                  <a:cubicBezTo>
                    <a:pt x="72" y="167"/>
                    <a:pt x="75" y="175"/>
                    <a:pt x="77" y="176"/>
                  </a:cubicBezTo>
                  <a:cubicBezTo>
                    <a:pt x="79" y="177"/>
                    <a:pt x="80" y="171"/>
                    <a:pt x="80" y="169"/>
                  </a:cubicBezTo>
                  <a:cubicBezTo>
                    <a:pt x="80" y="168"/>
                    <a:pt x="79" y="164"/>
                    <a:pt x="78" y="163"/>
                  </a:cubicBezTo>
                  <a:cubicBezTo>
                    <a:pt x="78" y="162"/>
                    <a:pt x="82" y="153"/>
                    <a:pt x="85" y="151"/>
                  </a:cubicBezTo>
                  <a:cubicBezTo>
                    <a:pt x="88" y="150"/>
                    <a:pt x="91" y="145"/>
                    <a:pt x="91" y="144"/>
                  </a:cubicBezTo>
                  <a:cubicBezTo>
                    <a:pt x="91" y="143"/>
                    <a:pt x="93" y="142"/>
                    <a:pt x="94" y="142"/>
                  </a:cubicBezTo>
                  <a:cubicBezTo>
                    <a:pt x="95" y="141"/>
                    <a:pt x="94" y="134"/>
                    <a:pt x="95" y="132"/>
                  </a:cubicBezTo>
                  <a:cubicBezTo>
                    <a:pt x="96" y="131"/>
                    <a:pt x="102" y="127"/>
                    <a:pt x="104" y="126"/>
                  </a:cubicBezTo>
                  <a:cubicBezTo>
                    <a:pt x="106" y="126"/>
                    <a:pt x="107" y="121"/>
                    <a:pt x="107" y="120"/>
                  </a:cubicBezTo>
                  <a:cubicBezTo>
                    <a:pt x="106" y="119"/>
                    <a:pt x="111" y="115"/>
                    <a:pt x="114" y="114"/>
                  </a:cubicBezTo>
                  <a:cubicBezTo>
                    <a:pt x="117" y="113"/>
                    <a:pt x="119" y="115"/>
                    <a:pt x="119" y="116"/>
                  </a:cubicBezTo>
                  <a:cubicBezTo>
                    <a:pt x="119" y="116"/>
                    <a:pt x="123" y="114"/>
                    <a:pt x="125" y="112"/>
                  </a:cubicBezTo>
                  <a:cubicBezTo>
                    <a:pt x="127" y="111"/>
                    <a:pt x="125" y="108"/>
                    <a:pt x="124" y="107"/>
                  </a:cubicBezTo>
                  <a:cubicBezTo>
                    <a:pt x="122" y="106"/>
                    <a:pt x="123" y="102"/>
                    <a:pt x="125" y="101"/>
                  </a:cubicBezTo>
                  <a:cubicBezTo>
                    <a:pt x="126" y="101"/>
                    <a:pt x="127" y="97"/>
                    <a:pt x="127" y="97"/>
                  </a:cubicBezTo>
                  <a:cubicBezTo>
                    <a:pt x="127" y="96"/>
                    <a:pt x="133" y="97"/>
                    <a:pt x="136" y="95"/>
                  </a:cubicBezTo>
                  <a:cubicBezTo>
                    <a:pt x="138" y="93"/>
                    <a:pt x="136" y="100"/>
                    <a:pt x="135" y="102"/>
                  </a:cubicBezTo>
                  <a:cubicBezTo>
                    <a:pt x="133" y="105"/>
                    <a:pt x="136" y="107"/>
                    <a:pt x="137" y="107"/>
                  </a:cubicBezTo>
                  <a:cubicBezTo>
                    <a:pt x="138" y="106"/>
                    <a:pt x="140" y="108"/>
                    <a:pt x="140" y="109"/>
                  </a:cubicBezTo>
                  <a:cubicBezTo>
                    <a:pt x="140" y="110"/>
                    <a:pt x="143" y="108"/>
                    <a:pt x="144" y="109"/>
                  </a:cubicBezTo>
                  <a:cubicBezTo>
                    <a:pt x="146" y="110"/>
                    <a:pt x="147" y="107"/>
                    <a:pt x="147" y="105"/>
                  </a:cubicBezTo>
                  <a:cubicBezTo>
                    <a:pt x="147" y="104"/>
                    <a:pt x="143" y="101"/>
                    <a:pt x="142" y="99"/>
                  </a:cubicBezTo>
                  <a:cubicBezTo>
                    <a:pt x="142" y="98"/>
                    <a:pt x="141" y="88"/>
                    <a:pt x="141" y="86"/>
                  </a:cubicBezTo>
                  <a:cubicBezTo>
                    <a:pt x="141" y="84"/>
                    <a:pt x="139" y="81"/>
                    <a:pt x="138" y="81"/>
                  </a:cubicBezTo>
                  <a:cubicBezTo>
                    <a:pt x="137" y="82"/>
                    <a:pt x="135" y="76"/>
                    <a:pt x="134" y="75"/>
                  </a:cubicBezTo>
                  <a:cubicBezTo>
                    <a:pt x="132" y="74"/>
                    <a:pt x="132" y="71"/>
                    <a:pt x="132" y="70"/>
                  </a:cubicBezTo>
                  <a:cubicBezTo>
                    <a:pt x="132" y="69"/>
                    <a:pt x="127" y="64"/>
                    <a:pt x="126" y="62"/>
                  </a:cubicBezTo>
                  <a:cubicBezTo>
                    <a:pt x="125" y="60"/>
                    <a:pt x="124" y="60"/>
                    <a:pt x="124" y="61"/>
                  </a:cubicBezTo>
                  <a:cubicBezTo>
                    <a:pt x="123" y="62"/>
                    <a:pt x="120" y="62"/>
                    <a:pt x="119" y="62"/>
                  </a:cubicBezTo>
                  <a:cubicBezTo>
                    <a:pt x="117" y="62"/>
                    <a:pt x="116" y="57"/>
                    <a:pt x="116" y="55"/>
                  </a:cubicBezTo>
                  <a:cubicBezTo>
                    <a:pt x="116" y="53"/>
                    <a:pt x="110" y="53"/>
                    <a:pt x="109" y="51"/>
                  </a:cubicBezTo>
                  <a:cubicBezTo>
                    <a:pt x="108" y="49"/>
                    <a:pt x="104" y="50"/>
                    <a:pt x="104" y="49"/>
                  </a:cubicBezTo>
                  <a:cubicBezTo>
                    <a:pt x="103" y="48"/>
                    <a:pt x="99" y="47"/>
                    <a:pt x="99" y="47"/>
                  </a:cubicBezTo>
                  <a:cubicBezTo>
                    <a:pt x="98" y="48"/>
                    <a:pt x="98" y="62"/>
                    <a:pt x="98" y="66"/>
                  </a:cubicBezTo>
                  <a:cubicBezTo>
                    <a:pt x="97" y="70"/>
                    <a:pt x="94" y="73"/>
                    <a:pt x="93" y="73"/>
                  </a:cubicBezTo>
                  <a:cubicBezTo>
                    <a:pt x="91" y="73"/>
                    <a:pt x="92" y="76"/>
                    <a:pt x="93" y="75"/>
                  </a:cubicBezTo>
                  <a:cubicBezTo>
                    <a:pt x="94" y="75"/>
                    <a:pt x="91" y="79"/>
                    <a:pt x="90" y="82"/>
                  </a:cubicBezTo>
                  <a:cubicBezTo>
                    <a:pt x="90" y="85"/>
                    <a:pt x="87" y="82"/>
                    <a:pt x="86" y="80"/>
                  </a:cubicBezTo>
                  <a:cubicBezTo>
                    <a:pt x="86" y="77"/>
                    <a:pt x="83" y="73"/>
                    <a:pt x="82" y="74"/>
                  </a:cubicBezTo>
                  <a:cubicBezTo>
                    <a:pt x="82" y="75"/>
                    <a:pt x="80" y="73"/>
                    <a:pt x="79" y="74"/>
                  </a:cubicBezTo>
                  <a:cubicBezTo>
                    <a:pt x="78" y="74"/>
                    <a:pt x="73" y="71"/>
                    <a:pt x="71" y="69"/>
                  </a:cubicBezTo>
                  <a:cubicBezTo>
                    <a:pt x="68" y="68"/>
                    <a:pt x="67" y="62"/>
                    <a:pt x="66" y="61"/>
                  </a:cubicBezTo>
                  <a:cubicBezTo>
                    <a:pt x="65" y="60"/>
                    <a:pt x="66" y="60"/>
                    <a:pt x="66" y="59"/>
                  </a:cubicBezTo>
                  <a:cubicBezTo>
                    <a:pt x="66" y="57"/>
                    <a:pt x="70" y="54"/>
                    <a:pt x="71" y="52"/>
                  </a:cubicBezTo>
                  <a:cubicBezTo>
                    <a:pt x="72" y="50"/>
                    <a:pt x="77" y="44"/>
                    <a:pt x="79" y="43"/>
                  </a:cubicBezTo>
                  <a:cubicBezTo>
                    <a:pt x="81" y="42"/>
                    <a:pt x="82" y="38"/>
                    <a:pt x="82" y="38"/>
                  </a:cubicBezTo>
                  <a:cubicBezTo>
                    <a:pt x="82" y="37"/>
                    <a:pt x="90" y="34"/>
                    <a:pt x="92" y="34"/>
                  </a:cubicBezTo>
                  <a:cubicBezTo>
                    <a:pt x="95" y="33"/>
                    <a:pt x="97" y="26"/>
                    <a:pt x="97" y="25"/>
                  </a:cubicBezTo>
                  <a:cubicBezTo>
                    <a:pt x="97" y="23"/>
                    <a:pt x="95" y="19"/>
                    <a:pt x="94" y="19"/>
                  </a:cubicBezTo>
                  <a:cubicBezTo>
                    <a:pt x="93" y="19"/>
                    <a:pt x="98" y="18"/>
                    <a:pt x="99" y="19"/>
                  </a:cubicBezTo>
                  <a:cubicBezTo>
                    <a:pt x="100" y="20"/>
                    <a:pt x="105" y="18"/>
                    <a:pt x="106" y="19"/>
                  </a:cubicBezTo>
                  <a:cubicBezTo>
                    <a:pt x="108" y="20"/>
                    <a:pt x="111" y="22"/>
                    <a:pt x="114" y="23"/>
                  </a:cubicBezTo>
                  <a:cubicBezTo>
                    <a:pt x="114" y="23"/>
                    <a:pt x="114" y="23"/>
                    <a:pt x="113" y="28"/>
                  </a:cubicBezTo>
                  <a:cubicBezTo>
                    <a:pt x="112" y="36"/>
                    <a:pt x="112" y="36"/>
                    <a:pt x="112" y="36"/>
                  </a:cubicBezTo>
                  <a:cubicBezTo>
                    <a:pt x="106" y="38"/>
                    <a:pt x="104" y="43"/>
                    <a:pt x="106" y="43"/>
                  </a:cubicBezTo>
                  <a:cubicBezTo>
                    <a:pt x="108" y="43"/>
                    <a:pt x="119" y="47"/>
                    <a:pt x="122" y="50"/>
                  </a:cubicBezTo>
                  <a:cubicBezTo>
                    <a:pt x="125" y="52"/>
                    <a:pt x="126" y="47"/>
                    <a:pt x="127" y="45"/>
                  </a:cubicBezTo>
                  <a:cubicBezTo>
                    <a:pt x="128" y="43"/>
                    <a:pt x="127" y="38"/>
                    <a:pt x="127" y="37"/>
                  </a:cubicBezTo>
                  <a:cubicBezTo>
                    <a:pt x="126" y="36"/>
                    <a:pt x="130" y="36"/>
                    <a:pt x="131" y="38"/>
                  </a:cubicBezTo>
                  <a:cubicBezTo>
                    <a:pt x="132" y="39"/>
                    <a:pt x="134" y="36"/>
                    <a:pt x="135" y="36"/>
                  </a:cubicBezTo>
                  <a:cubicBezTo>
                    <a:pt x="135" y="36"/>
                    <a:pt x="136" y="31"/>
                    <a:pt x="136" y="30"/>
                  </a:cubicBezTo>
                  <a:cubicBezTo>
                    <a:pt x="137" y="30"/>
                    <a:pt x="134" y="29"/>
                    <a:pt x="134" y="28"/>
                  </a:cubicBezTo>
                  <a:cubicBezTo>
                    <a:pt x="134" y="27"/>
                    <a:pt x="130" y="24"/>
                    <a:pt x="128" y="24"/>
                  </a:cubicBezTo>
                  <a:cubicBezTo>
                    <a:pt x="126" y="23"/>
                    <a:pt x="126" y="20"/>
                    <a:pt x="127" y="19"/>
                  </a:cubicBezTo>
                  <a:cubicBezTo>
                    <a:pt x="128" y="19"/>
                    <a:pt x="126" y="15"/>
                    <a:pt x="126" y="13"/>
                  </a:cubicBezTo>
                  <a:cubicBezTo>
                    <a:pt x="125" y="12"/>
                    <a:pt x="120" y="11"/>
                    <a:pt x="118" y="11"/>
                  </a:cubicBezTo>
                  <a:cubicBezTo>
                    <a:pt x="117" y="11"/>
                    <a:pt x="115" y="7"/>
                    <a:pt x="114" y="6"/>
                  </a:cubicBezTo>
                  <a:cubicBezTo>
                    <a:pt x="113" y="6"/>
                    <a:pt x="107" y="5"/>
                    <a:pt x="105" y="6"/>
                  </a:cubicBezTo>
                  <a:cubicBezTo>
                    <a:pt x="104" y="6"/>
                    <a:pt x="101" y="1"/>
                    <a:pt x="98" y="3"/>
                  </a:cubicBezTo>
                  <a:cubicBezTo>
                    <a:pt x="96" y="4"/>
                    <a:pt x="93" y="1"/>
                    <a:pt x="92" y="0"/>
                  </a:cubicBezTo>
                  <a:cubicBezTo>
                    <a:pt x="90" y="0"/>
                    <a:pt x="84" y="6"/>
                    <a:pt x="84" y="11"/>
                  </a:cubicBezTo>
                  <a:cubicBezTo>
                    <a:pt x="84" y="15"/>
                    <a:pt x="87" y="20"/>
                    <a:pt x="88" y="20"/>
                  </a:cubicBezTo>
                  <a:cubicBezTo>
                    <a:pt x="89" y="20"/>
                    <a:pt x="87" y="24"/>
                    <a:pt x="86" y="26"/>
                  </a:cubicBezTo>
                  <a:cubicBezTo>
                    <a:pt x="85" y="27"/>
                    <a:pt x="83" y="24"/>
                    <a:pt x="84" y="23"/>
                  </a:cubicBezTo>
                  <a:cubicBezTo>
                    <a:pt x="85" y="22"/>
                    <a:pt x="81" y="17"/>
                    <a:pt x="80" y="15"/>
                  </a:cubicBezTo>
                  <a:cubicBezTo>
                    <a:pt x="79" y="14"/>
                    <a:pt x="76" y="13"/>
                    <a:pt x="74" y="12"/>
                  </a:cubicBezTo>
                  <a:cubicBezTo>
                    <a:pt x="72" y="13"/>
                    <a:pt x="71" y="15"/>
                    <a:pt x="70" y="16"/>
                  </a:cubicBezTo>
                  <a:cubicBezTo>
                    <a:pt x="70" y="18"/>
                    <a:pt x="71" y="20"/>
                    <a:pt x="70" y="22"/>
                  </a:cubicBezTo>
                  <a:cubicBezTo>
                    <a:pt x="69" y="24"/>
                    <a:pt x="67" y="25"/>
                    <a:pt x="67" y="24"/>
                  </a:cubicBezTo>
                  <a:cubicBezTo>
                    <a:pt x="67" y="23"/>
                    <a:pt x="66" y="23"/>
                    <a:pt x="64" y="22"/>
                  </a:cubicBezTo>
                  <a:cubicBezTo>
                    <a:pt x="30" y="64"/>
                    <a:pt x="7" y="115"/>
                    <a:pt x="0" y="171"/>
                  </a:cubicBezTo>
                  <a:cubicBezTo>
                    <a:pt x="1" y="173"/>
                    <a:pt x="3" y="175"/>
                    <a:pt x="3" y="176"/>
                  </a:cubicBezTo>
                  <a:cubicBezTo>
                    <a:pt x="4" y="179"/>
                    <a:pt x="9" y="180"/>
                    <a:pt x="9" y="181"/>
                  </a:cubicBezTo>
                  <a:cubicBezTo>
                    <a:pt x="10" y="181"/>
                    <a:pt x="11" y="176"/>
                    <a:pt x="10" y="175"/>
                  </a:cubicBezTo>
                  <a:cubicBezTo>
                    <a:pt x="9" y="173"/>
                    <a:pt x="11" y="172"/>
                    <a:pt x="11" y="173"/>
                  </a:cubicBezTo>
                  <a:cubicBezTo>
                    <a:pt x="11" y="174"/>
                    <a:pt x="15" y="179"/>
                    <a:pt x="16" y="181"/>
                  </a:cubicBezTo>
                  <a:cubicBezTo>
                    <a:pt x="18" y="182"/>
                    <a:pt x="19" y="193"/>
                    <a:pt x="20" y="196"/>
                  </a:cubicBezTo>
                  <a:cubicBezTo>
                    <a:pt x="22" y="198"/>
                    <a:pt x="34" y="203"/>
                    <a:pt x="38" y="204"/>
                  </a:cubicBezTo>
                  <a:cubicBezTo>
                    <a:pt x="42" y="205"/>
                    <a:pt x="47" y="209"/>
                    <a:pt x="48" y="210"/>
                  </a:cubicBezTo>
                  <a:cubicBezTo>
                    <a:pt x="49" y="212"/>
                    <a:pt x="54" y="212"/>
                    <a:pt x="56" y="213"/>
                  </a:cubicBezTo>
                  <a:cubicBezTo>
                    <a:pt x="57" y="213"/>
                    <a:pt x="59" y="217"/>
                    <a:pt x="61" y="218"/>
                  </a:cubicBezTo>
                  <a:cubicBezTo>
                    <a:pt x="62" y="219"/>
                    <a:pt x="63" y="221"/>
                    <a:pt x="63" y="221"/>
                  </a:cubicBezTo>
                  <a:cubicBezTo>
                    <a:pt x="63" y="222"/>
                    <a:pt x="70" y="224"/>
                    <a:pt x="71" y="226"/>
                  </a:cubicBezTo>
                  <a:cubicBezTo>
                    <a:pt x="73" y="228"/>
                    <a:pt x="76" y="228"/>
                    <a:pt x="77" y="227"/>
                  </a:cubicBezTo>
                  <a:cubicBezTo>
                    <a:pt x="77" y="226"/>
                    <a:pt x="78" y="231"/>
                    <a:pt x="79" y="232"/>
                  </a:cubicBezTo>
                  <a:cubicBezTo>
                    <a:pt x="80" y="234"/>
                    <a:pt x="80" y="238"/>
                    <a:pt x="80" y="238"/>
                  </a:cubicBezTo>
                  <a:cubicBezTo>
                    <a:pt x="79" y="239"/>
                    <a:pt x="78" y="246"/>
                    <a:pt x="77" y="248"/>
                  </a:cubicBezTo>
                  <a:cubicBezTo>
                    <a:pt x="76" y="249"/>
                    <a:pt x="73" y="259"/>
                    <a:pt x="74" y="261"/>
                  </a:cubicBezTo>
                  <a:cubicBezTo>
                    <a:pt x="74" y="263"/>
                    <a:pt x="77" y="268"/>
                    <a:pt x="79" y="268"/>
                  </a:cubicBezTo>
                  <a:cubicBezTo>
                    <a:pt x="80" y="269"/>
                    <a:pt x="80" y="271"/>
                    <a:pt x="79" y="271"/>
                  </a:cubicBezTo>
                  <a:cubicBezTo>
                    <a:pt x="77" y="271"/>
                    <a:pt x="78" y="281"/>
                    <a:pt x="81" y="283"/>
                  </a:cubicBezTo>
                  <a:cubicBezTo>
                    <a:pt x="83" y="284"/>
                    <a:pt x="86" y="289"/>
                    <a:pt x="85" y="289"/>
                  </a:cubicBezTo>
                  <a:close/>
                </a:path>
              </a:pathLst>
            </a:custGeom>
            <a:solidFill>
              <a:srgbClr val="0E30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3"/>
            <p:cNvSpPr/>
            <p:nvPr/>
          </p:nvSpPr>
          <p:spPr bwMode="auto">
            <a:xfrm>
              <a:off x="2195513" y="34512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E30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4"/>
            <p:cNvSpPr/>
            <p:nvPr/>
          </p:nvSpPr>
          <p:spPr bwMode="auto">
            <a:xfrm>
              <a:off x="2079626" y="2849563"/>
              <a:ext cx="220663" cy="153988"/>
            </a:xfrm>
            <a:custGeom>
              <a:avLst/>
              <a:gdLst>
                <a:gd name="T0" fmla="*/ 11 w 59"/>
                <a:gd name="T1" fmla="*/ 40 h 41"/>
                <a:gd name="T2" fmla="*/ 21 w 59"/>
                <a:gd name="T3" fmla="*/ 37 h 41"/>
                <a:gd name="T4" fmla="*/ 20 w 59"/>
                <a:gd name="T5" fmla="*/ 33 h 41"/>
                <a:gd name="T6" fmla="*/ 22 w 59"/>
                <a:gd name="T7" fmla="*/ 33 h 41"/>
                <a:gd name="T8" fmla="*/ 27 w 59"/>
                <a:gd name="T9" fmla="*/ 25 h 41"/>
                <a:gd name="T10" fmla="*/ 38 w 59"/>
                <a:gd name="T11" fmla="*/ 19 h 41"/>
                <a:gd name="T12" fmla="*/ 45 w 59"/>
                <a:gd name="T13" fmla="*/ 14 h 41"/>
                <a:gd name="T14" fmla="*/ 49 w 59"/>
                <a:gd name="T15" fmla="*/ 9 h 41"/>
                <a:gd name="T16" fmla="*/ 56 w 59"/>
                <a:gd name="T17" fmla="*/ 4 h 41"/>
                <a:gd name="T18" fmla="*/ 59 w 59"/>
                <a:gd name="T19" fmla="*/ 0 h 41"/>
                <a:gd name="T20" fmla="*/ 35 w 59"/>
                <a:gd name="T21" fmla="*/ 13 h 41"/>
                <a:gd name="T22" fmla="*/ 0 w 59"/>
                <a:gd name="T23" fmla="*/ 41 h 41"/>
                <a:gd name="T24" fmla="*/ 11 w 59"/>
                <a:gd name="T25" fmla="*/ 4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41">
                  <a:moveTo>
                    <a:pt x="11" y="40"/>
                  </a:moveTo>
                  <a:cubicBezTo>
                    <a:pt x="15" y="39"/>
                    <a:pt x="20" y="38"/>
                    <a:pt x="21" y="37"/>
                  </a:cubicBezTo>
                  <a:cubicBezTo>
                    <a:pt x="21" y="36"/>
                    <a:pt x="21" y="34"/>
                    <a:pt x="20" y="33"/>
                  </a:cubicBezTo>
                  <a:cubicBezTo>
                    <a:pt x="21" y="33"/>
                    <a:pt x="22" y="33"/>
                    <a:pt x="22" y="33"/>
                  </a:cubicBezTo>
                  <a:cubicBezTo>
                    <a:pt x="23" y="33"/>
                    <a:pt x="25" y="26"/>
                    <a:pt x="27" y="25"/>
                  </a:cubicBezTo>
                  <a:cubicBezTo>
                    <a:pt x="28" y="23"/>
                    <a:pt x="36" y="20"/>
                    <a:pt x="38" y="19"/>
                  </a:cubicBezTo>
                  <a:cubicBezTo>
                    <a:pt x="40" y="18"/>
                    <a:pt x="44" y="14"/>
                    <a:pt x="45" y="14"/>
                  </a:cubicBezTo>
                  <a:cubicBezTo>
                    <a:pt x="47" y="13"/>
                    <a:pt x="49" y="10"/>
                    <a:pt x="49" y="9"/>
                  </a:cubicBezTo>
                  <a:cubicBezTo>
                    <a:pt x="48" y="8"/>
                    <a:pt x="54" y="5"/>
                    <a:pt x="56" y="4"/>
                  </a:cubicBezTo>
                  <a:cubicBezTo>
                    <a:pt x="58" y="3"/>
                    <a:pt x="59" y="1"/>
                    <a:pt x="59" y="0"/>
                  </a:cubicBezTo>
                  <a:cubicBezTo>
                    <a:pt x="58" y="0"/>
                    <a:pt x="46" y="7"/>
                    <a:pt x="35" y="13"/>
                  </a:cubicBezTo>
                  <a:cubicBezTo>
                    <a:pt x="23" y="21"/>
                    <a:pt x="11" y="31"/>
                    <a:pt x="0" y="41"/>
                  </a:cubicBezTo>
                  <a:cubicBezTo>
                    <a:pt x="4" y="41"/>
                    <a:pt x="9" y="40"/>
                    <a:pt x="11" y="40"/>
                  </a:cubicBezTo>
                  <a:close/>
                </a:path>
              </a:pathLst>
            </a:custGeom>
            <a:solidFill>
              <a:srgbClr val="0E30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5"/>
            <p:cNvSpPr/>
            <p:nvPr/>
          </p:nvSpPr>
          <p:spPr bwMode="auto">
            <a:xfrm>
              <a:off x="2525713" y="2951163"/>
              <a:ext cx="1296988" cy="1387475"/>
            </a:xfrm>
            <a:custGeom>
              <a:avLst/>
              <a:gdLst>
                <a:gd name="T0" fmla="*/ 119 w 345"/>
                <a:gd name="T1" fmla="*/ 339 h 369"/>
                <a:gd name="T2" fmla="*/ 142 w 345"/>
                <a:gd name="T3" fmla="*/ 267 h 369"/>
                <a:gd name="T4" fmla="*/ 144 w 345"/>
                <a:gd name="T5" fmla="*/ 234 h 369"/>
                <a:gd name="T6" fmla="*/ 122 w 345"/>
                <a:gd name="T7" fmla="*/ 194 h 369"/>
                <a:gd name="T8" fmla="*/ 157 w 345"/>
                <a:gd name="T9" fmla="*/ 225 h 369"/>
                <a:gd name="T10" fmla="*/ 175 w 345"/>
                <a:gd name="T11" fmla="*/ 197 h 369"/>
                <a:gd name="T12" fmla="*/ 158 w 345"/>
                <a:gd name="T13" fmla="*/ 179 h 369"/>
                <a:gd name="T14" fmla="*/ 187 w 345"/>
                <a:gd name="T15" fmla="*/ 197 h 369"/>
                <a:gd name="T16" fmla="*/ 203 w 345"/>
                <a:gd name="T17" fmla="*/ 207 h 369"/>
                <a:gd name="T18" fmla="*/ 217 w 345"/>
                <a:gd name="T19" fmla="*/ 240 h 369"/>
                <a:gd name="T20" fmla="*/ 232 w 345"/>
                <a:gd name="T21" fmla="*/ 220 h 369"/>
                <a:gd name="T22" fmla="*/ 255 w 345"/>
                <a:gd name="T23" fmla="*/ 210 h 369"/>
                <a:gd name="T24" fmla="*/ 269 w 345"/>
                <a:gd name="T25" fmla="*/ 232 h 369"/>
                <a:gd name="T26" fmla="*/ 283 w 345"/>
                <a:gd name="T27" fmla="*/ 251 h 369"/>
                <a:gd name="T28" fmla="*/ 284 w 345"/>
                <a:gd name="T29" fmla="*/ 240 h 369"/>
                <a:gd name="T30" fmla="*/ 301 w 345"/>
                <a:gd name="T31" fmla="*/ 206 h 369"/>
                <a:gd name="T32" fmla="*/ 318 w 345"/>
                <a:gd name="T33" fmla="*/ 170 h 369"/>
                <a:gd name="T34" fmla="*/ 320 w 345"/>
                <a:gd name="T35" fmla="*/ 151 h 369"/>
                <a:gd name="T36" fmla="*/ 339 w 345"/>
                <a:gd name="T37" fmla="*/ 137 h 369"/>
                <a:gd name="T38" fmla="*/ 272 w 345"/>
                <a:gd name="T39" fmla="*/ 18 h 369"/>
                <a:gd name="T40" fmla="*/ 254 w 345"/>
                <a:gd name="T41" fmla="*/ 3 h 369"/>
                <a:gd name="T42" fmla="*/ 230 w 345"/>
                <a:gd name="T43" fmla="*/ 8 h 369"/>
                <a:gd name="T44" fmla="*/ 204 w 345"/>
                <a:gd name="T45" fmla="*/ 21 h 369"/>
                <a:gd name="T46" fmla="*/ 194 w 345"/>
                <a:gd name="T47" fmla="*/ 26 h 369"/>
                <a:gd name="T48" fmla="*/ 163 w 345"/>
                <a:gd name="T49" fmla="*/ 33 h 369"/>
                <a:gd name="T50" fmla="*/ 137 w 345"/>
                <a:gd name="T51" fmla="*/ 42 h 369"/>
                <a:gd name="T52" fmla="*/ 108 w 345"/>
                <a:gd name="T53" fmla="*/ 35 h 369"/>
                <a:gd name="T54" fmla="*/ 81 w 345"/>
                <a:gd name="T55" fmla="*/ 33 h 369"/>
                <a:gd name="T56" fmla="*/ 59 w 345"/>
                <a:gd name="T57" fmla="*/ 58 h 369"/>
                <a:gd name="T58" fmla="*/ 57 w 345"/>
                <a:gd name="T59" fmla="*/ 92 h 369"/>
                <a:gd name="T60" fmla="*/ 41 w 345"/>
                <a:gd name="T61" fmla="*/ 107 h 369"/>
                <a:gd name="T62" fmla="*/ 35 w 345"/>
                <a:gd name="T63" fmla="*/ 82 h 369"/>
                <a:gd name="T64" fmla="*/ 31 w 345"/>
                <a:gd name="T65" fmla="*/ 95 h 369"/>
                <a:gd name="T66" fmla="*/ 35 w 345"/>
                <a:gd name="T67" fmla="*/ 111 h 369"/>
                <a:gd name="T68" fmla="*/ 30 w 345"/>
                <a:gd name="T69" fmla="*/ 123 h 369"/>
                <a:gd name="T70" fmla="*/ 18 w 345"/>
                <a:gd name="T71" fmla="*/ 143 h 369"/>
                <a:gd name="T72" fmla="*/ 40 w 345"/>
                <a:gd name="T73" fmla="*/ 150 h 369"/>
                <a:gd name="T74" fmla="*/ 65 w 345"/>
                <a:gd name="T75" fmla="*/ 144 h 369"/>
                <a:gd name="T76" fmla="*/ 73 w 345"/>
                <a:gd name="T77" fmla="*/ 156 h 369"/>
                <a:gd name="T78" fmla="*/ 76 w 345"/>
                <a:gd name="T79" fmla="*/ 136 h 369"/>
                <a:gd name="T80" fmla="*/ 86 w 345"/>
                <a:gd name="T81" fmla="*/ 149 h 369"/>
                <a:gd name="T82" fmla="*/ 96 w 345"/>
                <a:gd name="T83" fmla="*/ 163 h 369"/>
                <a:gd name="T84" fmla="*/ 97 w 345"/>
                <a:gd name="T85" fmla="*/ 153 h 369"/>
                <a:gd name="T86" fmla="*/ 115 w 345"/>
                <a:gd name="T87" fmla="*/ 163 h 369"/>
                <a:gd name="T88" fmla="*/ 98 w 345"/>
                <a:gd name="T89" fmla="*/ 172 h 369"/>
                <a:gd name="T90" fmla="*/ 66 w 345"/>
                <a:gd name="T91" fmla="*/ 158 h 369"/>
                <a:gd name="T92" fmla="*/ 21 w 345"/>
                <a:gd name="T93" fmla="*/ 165 h 369"/>
                <a:gd name="T94" fmla="*/ 3 w 345"/>
                <a:gd name="T95" fmla="*/ 201 h 369"/>
                <a:gd name="T96" fmla="*/ 31 w 345"/>
                <a:gd name="T97" fmla="*/ 255 h 369"/>
                <a:gd name="T98" fmla="*/ 52 w 345"/>
                <a:gd name="T99" fmla="*/ 255 h 369"/>
                <a:gd name="T100" fmla="*/ 67 w 345"/>
                <a:gd name="T101" fmla="*/ 300 h 369"/>
                <a:gd name="T102" fmla="*/ 80 w 345"/>
                <a:gd name="T103" fmla="*/ 364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45" h="369">
                  <a:moveTo>
                    <a:pt x="98" y="367"/>
                  </a:moveTo>
                  <a:cubicBezTo>
                    <a:pt x="102" y="365"/>
                    <a:pt x="108" y="356"/>
                    <a:pt x="110" y="354"/>
                  </a:cubicBezTo>
                  <a:cubicBezTo>
                    <a:pt x="112" y="352"/>
                    <a:pt x="114" y="345"/>
                    <a:pt x="114" y="344"/>
                  </a:cubicBezTo>
                  <a:cubicBezTo>
                    <a:pt x="114" y="342"/>
                    <a:pt x="118" y="340"/>
                    <a:pt x="119" y="339"/>
                  </a:cubicBezTo>
                  <a:cubicBezTo>
                    <a:pt x="120" y="339"/>
                    <a:pt x="124" y="324"/>
                    <a:pt x="127" y="320"/>
                  </a:cubicBezTo>
                  <a:cubicBezTo>
                    <a:pt x="130" y="317"/>
                    <a:pt x="134" y="301"/>
                    <a:pt x="133" y="295"/>
                  </a:cubicBezTo>
                  <a:cubicBezTo>
                    <a:pt x="133" y="289"/>
                    <a:pt x="136" y="278"/>
                    <a:pt x="136" y="275"/>
                  </a:cubicBezTo>
                  <a:cubicBezTo>
                    <a:pt x="137" y="273"/>
                    <a:pt x="141" y="268"/>
                    <a:pt x="142" y="267"/>
                  </a:cubicBezTo>
                  <a:cubicBezTo>
                    <a:pt x="144" y="266"/>
                    <a:pt x="152" y="254"/>
                    <a:pt x="154" y="250"/>
                  </a:cubicBezTo>
                  <a:cubicBezTo>
                    <a:pt x="157" y="246"/>
                    <a:pt x="159" y="237"/>
                    <a:pt x="158" y="235"/>
                  </a:cubicBezTo>
                  <a:cubicBezTo>
                    <a:pt x="158" y="233"/>
                    <a:pt x="153" y="231"/>
                    <a:pt x="152" y="232"/>
                  </a:cubicBezTo>
                  <a:cubicBezTo>
                    <a:pt x="151" y="233"/>
                    <a:pt x="145" y="234"/>
                    <a:pt x="144" y="234"/>
                  </a:cubicBezTo>
                  <a:cubicBezTo>
                    <a:pt x="142" y="234"/>
                    <a:pt x="138" y="225"/>
                    <a:pt x="136" y="223"/>
                  </a:cubicBezTo>
                  <a:cubicBezTo>
                    <a:pt x="134" y="222"/>
                    <a:pt x="132" y="212"/>
                    <a:pt x="130" y="210"/>
                  </a:cubicBezTo>
                  <a:cubicBezTo>
                    <a:pt x="129" y="208"/>
                    <a:pt x="125" y="203"/>
                    <a:pt x="124" y="202"/>
                  </a:cubicBezTo>
                  <a:cubicBezTo>
                    <a:pt x="123" y="201"/>
                    <a:pt x="123" y="195"/>
                    <a:pt x="122" y="194"/>
                  </a:cubicBezTo>
                  <a:cubicBezTo>
                    <a:pt x="122" y="192"/>
                    <a:pt x="125" y="195"/>
                    <a:pt x="125" y="197"/>
                  </a:cubicBezTo>
                  <a:cubicBezTo>
                    <a:pt x="125" y="199"/>
                    <a:pt x="131" y="208"/>
                    <a:pt x="133" y="211"/>
                  </a:cubicBezTo>
                  <a:cubicBezTo>
                    <a:pt x="135" y="213"/>
                    <a:pt x="140" y="223"/>
                    <a:pt x="141" y="226"/>
                  </a:cubicBezTo>
                  <a:cubicBezTo>
                    <a:pt x="143" y="228"/>
                    <a:pt x="154" y="227"/>
                    <a:pt x="157" y="225"/>
                  </a:cubicBezTo>
                  <a:cubicBezTo>
                    <a:pt x="161" y="224"/>
                    <a:pt x="165" y="221"/>
                    <a:pt x="165" y="220"/>
                  </a:cubicBezTo>
                  <a:cubicBezTo>
                    <a:pt x="165" y="219"/>
                    <a:pt x="171" y="216"/>
                    <a:pt x="173" y="215"/>
                  </a:cubicBezTo>
                  <a:cubicBezTo>
                    <a:pt x="174" y="214"/>
                    <a:pt x="176" y="207"/>
                    <a:pt x="177" y="206"/>
                  </a:cubicBezTo>
                  <a:cubicBezTo>
                    <a:pt x="178" y="205"/>
                    <a:pt x="176" y="199"/>
                    <a:pt x="175" y="197"/>
                  </a:cubicBezTo>
                  <a:cubicBezTo>
                    <a:pt x="174" y="195"/>
                    <a:pt x="168" y="193"/>
                    <a:pt x="167" y="194"/>
                  </a:cubicBezTo>
                  <a:cubicBezTo>
                    <a:pt x="166" y="195"/>
                    <a:pt x="163" y="190"/>
                    <a:pt x="162" y="188"/>
                  </a:cubicBezTo>
                  <a:cubicBezTo>
                    <a:pt x="161" y="186"/>
                    <a:pt x="157" y="184"/>
                    <a:pt x="157" y="183"/>
                  </a:cubicBezTo>
                  <a:cubicBezTo>
                    <a:pt x="156" y="182"/>
                    <a:pt x="158" y="180"/>
                    <a:pt x="158" y="179"/>
                  </a:cubicBezTo>
                  <a:cubicBezTo>
                    <a:pt x="159" y="179"/>
                    <a:pt x="167" y="184"/>
                    <a:pt x="169" y="187"/>
                  </a:cubicBezTo>
                  <a:cubicBezTo>
                    <a:pt x="172" y="190"/>
                    <a:pt x="174" y="195"/>
                    <a:pt x="175" y="196"/>
                  </a:cubicBezTo>
                  <a:cubicBezTo>
                    <a:pt x="175" y="197"/>
                    <a:pt x="182" y="197"/>
                    <a:pt x="183" y="196"/>
                  </a:cubicBezTo>
                  <a:cubicBezTo>
                    <a:pt x="184" y="195"/>
                    <a:pt x="186" y="196"/>
                    <a:pt x="187" y="197"/>
                  </a:cubicBezTo>
                  <a:cubicBezTo>
                    <a:pt x="187" y="197"/>
                    <a:pt x="187" y="197"/>
                    <a:pt x="188" y="197"/>
                  </a:cubicBezTo>
                  <a:cubicBezTo>
                    <a:pt x="195" y="195"/>
                    <a:pt x="195" y="195"/>
                    <a:pt x="195" y="195"/>
                  </a:cubicBezTo>
                  <a:cubicBezTo>
                    <a:pt x="199" y="199"/>
                    <a:pt x="200" y="202"/>
                    <a:pt x="200" y="203"/>
                  </a:cubicBezTo>
                  <a:cubicBezTo>
                    <a:pt x="199" y="204"/>
                    <a:pt x="202" y="206"/>
                    <a:pt x="203" y="207"/>
                  </a:cubicBezTo>
                  <a:cubicBezTo>
                    <a:pt x="204" y="207"/>
                    <a:pt x="205" y="212"/>
                    <a:pt x="206" y="213"/>
                  </a:cubicBezTo>
                  <a:cubicBezTo>
                    <a:pt x="206" y="214"/>
                    <a:pt x="210" y="221"/>
                    <a:pt x="211" y="223"/>
                  </a:cubicBezTo>
                  <a:cubicBezTo>
                    <a:pt x="212" y="226"/>
                    <a:pt x="215" y="232"/>
                    <a:pt x="216" y="233"/>
                  </a:cubicBezTo>
                  <a:cubicBezTo>
                    <a:pt x="217" y="235"/>
                    <a:pt x="217" y="239"/>
                    <a:pt x="217" y="240"/>
                  </a:cubicBezTo>
                  <a:cubicBezTo>
                    <a:pt x="217" y="242"/>
                    <a:pt x="220" y="244"/>
                    <a:pt x="221" y="244"/>
                  </a:cubicBezTo>
                  <a:cubicBezTo>
                    <a:pt x="223" y="244"/>
                    <a:pt x="226" y="234"/>
                    <a:pt x="227" y="230"/>
                  </a:cubicBezTo>
                  <a:cubicBezTo>
                    <a:pt x="228" y="226"/>
                    <a:pt x="230" y="223"/>
                    <a:pt x="231" y="223"/>
                  </a:cubicBezTo>
                  <a:cubicBezTo>
                    <a:pt x="232" y="223"/>
                    <a:pt x="232" y="221"/>
                    <a:pt x="232" y="220"/>
                  </a:cubicBezTo>
                  <a:cubicBezTo>
                    <a:pt x="232" y="220"/>
                    <a:pt x="236" y="220"/>
                    <a:pt x="237" y="219"/>
                  </a:cubicBezTo>
                  <a:cubicBezTo>
                    <a:pt x="237" y="218"/>
                    <a:pt x="238" y="211"/>
                    <a:pt x="240" y="210"/>
                  </a:cubicBezTo>
                  <a:cubicBezTo>
                    <a:pt x="241" y="209"/>
                    <a:pt x="246" y="206"/>
                    <a:pt x="248" y="205"/>
                  </a:cubicBezTo>
                  <a:cubicBezTo>
                    <a:pt x="250" y="205"/>
                    <a:pt x="254" y="209"/>
                    <a:pt x="255" y="210"/>
                  </a:cubicBezTo>
                  <a:cubicBezTo>
                    <a:pt x="256" y="212"/>
                    <a:pt x="257" y="217"/>
                    <a:pt x="257" y="218"/>
                  </a:cubicBezTo>
                  <a:cubicBezTo>
                    <a:pt x="256" y="218"/>
                    <a:pt x="259" y="222"/>
                    <a:pt x="262" y="222"/>
                  </a:cubicBezTo>
                  <a:cubicBezTo>
                    <a:pt x="264" y="222"/>
                    <a:pt x="265" y="225"/>
                    <a:pt x="265" y="227"/>
                  </a:cubicBezTo>
                  <a:cubicBezTo>
                    <a:pt x="265" y="228"/>
                    <a:pt x="268" y="231"/>
                    <a:pt x="269" y="232"/>
                  </a:cubicBezTo>
                  <a:cubicBezTo>
                    <a:pt x="269" y="234"/>
                    <a:pt x="269" y="238"/>
                    <a:pt x="269" y="239"/>
                  </a:cubicBezTo>
                  <a:cubicBezTo>
                    <a:pt x="268" y="240"/>
                    <a:pt x="269" y="245"/>
                    <a:pt x="269" y="246"/>
                  </a:cubicBezTo>
                  <a:cubicBezTo>
                    <a:pt x="270" y="248"/>
                    <a:pt x="277" y="255"/>
                    <a:pt x="280" y="258"/>
                  </a:cubicBezTo>
                  <a:cubicBezTo>
                    <a:pt x="283" y="260"/>
                    <a:pt x="284" y="253"/>
                    <a:pt x="283" y="251"/>
                  </a:cubicBezTo>
                  <a:cubicBezTo>
                    <a:pt x="281" y="249"/>
                    <a:pt x="276" y="244"/>
                    <a:pt x="275" y="242"/>
                  </a:cubicBezTo>
                  <a:cubicBezTo>
                    <a:pt x="274" y="241"/>
                    <a:pt x="274" y="234"/>
                    <a:pt x="274" y="233"/>
                  </a:cubicBezTo>
                  <a:cubicBezTo>
                    <a:pt x="275" y="231"/>
                    <a:pt x="279" y="234"/>
                    <a:pt x="280" y="235"/>
                  </a:cubicBezTo>
                  <a:cubicBezTo>
                    <a:pt x="282" y="236"/>
                    <a:pt x="284" y="239"/>
                    <a:pt x="284" y="240"/>
                  </a:cubicBezTo>
                  <a:cubicBezTo>
                    <a:pt x="284" y="241"/>
                    <a:pt x="294" y="235"/>
                    <a:pt x="294" y="229"/>
                  </a:cubicBezTo>
                  <a:cubicBezTo>
                    <a:pt x="295" y="223"/>
                    <a:pt x="298" y="216"/>
                    <a:pt x="298" y="214"/>
                  </a:cubicBezTo>
                  <a:cubicBezTo>
                    <a:pt x="299" y="213"/>
                    <a:pt x="297" y="211"/>
                    <a:pt x="296" y="211"/>
                  </a:cubicBezTo>
                  <a:cubicBezTo>
                    <a:pt x="296" y="211"/>
                    <a:pt x="298" y="206"/>
                    <a:pt x="301" y="206"/>
                  </a:cubicBezTo>
                  <a:cubicBezTo>
                    <a:pt x="304" y="206"/>
                    <a:pt x="310" y="199"/>
                    <a:pt x="312" y="196"/>
                  </a:cubicBezTo>
                  <a:cubicBezTo>
                    <a:pt x="314" y="193"/>
                    <a:pt x="317" y="190"/>
                    <a:pt x="317" y="190"/>
                  </a:cubicBezTo>
                  <a:cubicBezTo>
                    <a:pt x="317" y="189"/>
                    <a:pt x="320" y="182"/>
                    <a:pt x="320" y="179"/>
                  </a:cubicBezTo>
                  <a:cubicBezTo>
                    <a:pt x="321" y="177"/>
                    <a:pt x="318" y="172"/>
                    <a:pt x="318" y="170"/>
                  </a:cubicBezTo>
                  <a:cubicBezTo>
                    <a:pt x="318" y="169"/>
                    <a:pt x="316" y="165"/>
                    <a:pt x="315" y="164"/>
                  </a:cubicBezTo>
                  <a:cubicBezTo>
                    <a:pt x="314" y="163"/>
                    <a:pt x="314" y="159"/>
                    <a:pt x="314" y="158"/>
                  </a:cubicBezTo>
                  <a:cubicBezTo>
                    <a:pt x="314" y="158"/>
                    <a:pt x="317" y="157"/>
                    <a:pt x="317" y="156"/>
                  </a:cubicBezTo>
                  <a:cubicBezTo>
                    <a:pt x="318" y="155"/>
                    <a:pt x="320" y="152"/>
                    <a:pt x="320" y="151"/>
                  </a:cubicBezTo>
                  <a:cubicBezTo>
                    <a:pt x="320" y="150"/>
                    <a:pt x="322" y="153"/>
                    <a:pt x="323" y="154"/>
                  </a:cubicBezTo>
                  <a:cubicBezTo>
                    <a:pt x="325" y="155"/>
                    <a:pt x="326" y="162"/>
                    <a:pt x="328" y="163"/>
                  </a:cubicBezTo>
                  <a:cubicBezTo>
                    <a:pt x="329" y="164"/>
                    <a:pt x="336" y="155"/>
                    <a:pt x="335" y="150"/>
                  </a:cubicBezTo>
                  <a:cubicBezTo>
                    <a:pt x="334" y="144"/>
                    <a:pt x="337" y="137"/>
                    <a:pt x="339" y="137"/>
                  </a:cubicBezTo>
                  <a:cubicBezTo>
                    <a:pt x="340" y="136"/>
                    <a:pt x="343" y="132"/>
                    <a:pt x="345" y="129"/>
                  </a:cubicBezTo>
                  <a:cubicBezTo>
                    <a:pt x="331" y="86"/>
                    <a:pt x="306" y="49"/>
                    <a:pt x="275" y="18"/>
                  </a:cubicBezTo>
                  <a:cubicBezTo>
                    <a:pt x="275" y="18"/>
                    <a:pt x="274" y="18"/>
                    <a:pt x="274" y="18"/>
                  </a:cubicBezTo>
                  <a:cubicBezTo>
                    <a:pt x="272" y="18"/>
                    <a:pt x="272" y="18"/>
                    <a:pt x="272" y="18"/>
                  </a:cubicBezTo>
                  <a:cubicBezTo>
                    <a:pt x="267" y="17"/>
                    <a:pt x="265" y="12"/>
                    <a:pt x="266" y="11"/>
                  </a:cubicBezTo>
                  <a:cubicBezTo>
                    <a:pt x="266" y="11"/>
                    <a:pt x="266" y="10"/>
                    <a:pt x="266" y="9"/>
                  </a:cubicBezTo>
                  <a:cubicBezTo>
                    <a:pt x="263" y="7"/>
                    <a:pt x="261" y="5"/>
                    <a:pt x="259" y="3"/>
                  </a:cubicBezTo>
                  <a:cubicBezTo>
                    <a:pt x="257" y="3"/>
                    <a:pt x="255" y="3"/>
                    <a:pt x="254" y="3"/>
                  </a:cubicBezTo>
                  <a:cubicBezTo>
                    <a:pt x="251" y="3"/>
                    <a:pt x="246" y="1"/>
                    <a:pt x="245" y="1"/>
                  </a:cubicBezTo>
                  <a:cubicBezTo>
                    <a:pt x="244" y="0"/>
                    <a:pt x="241" y="1"/>
                    <a:pt x="241" y="3"/>
                  </a:cubicBezTo>
                  <a:cubicBezTo>
                    <a:pt x="240" y="5"/>
                    <a:pt x="235" y="6"/>
                    <a:pt x="234" y="7"/>
                  </a:cubicBezTo>
                  <a:cubicBezTo>
                    <a:pt x="234" y="8"/>
                    <a:pt x="231" y="8"/>
                    <a:pt x="230" y="8"/>
                  </a:cubicBezTo>
                  <a:cubicBezTo>
                    <a:pt x="230" y="7"/>
                    <a:pt x="225" y="10"/>
                    <a:pt x="222" y="10"/>
                  </a:cubicBezTo>
                  <a:cubicBezTo>
                    <a:pt x="219" y="10"/>
                    <a:pt x="215" y="12"/>
                    <a:pt x="213" y="13"/>
                  </a:cubicBezTo>
                  <a:cubicBezTo>
                    <a:pt x="212" y="13"/>
                    <a:pt x="210" y="16"/>
                    <a:pt x="209" y="17"/>
                  </a:cubicBezTo>
                  <a:cubicBezTo>
                    <a:pt x="209" y="18"/>
                    <a:pt x="205" y="20"/>
                    <a:pt x="204" y="21"/>
                  </a:cubicBezTo>
                  <a:cubicBezTo>
                    <a:pt x="203" y="21"/>
                    <a:pt x="204" y="26"/>
                    <a:pt x="205" y="26"/>
                  </a:cubicBezTo>
                  <a:cubicBezTo>
                    <a:pt x="206" y="27"/>
                    <a:pt x="202" y="26"/>
                    <a:pt x="201" y="25"/>
                  </a:cubicBezTo>
                  <a:cubicBezTo>
                    <a:pt x="199" y="24"/>
                    <a:pt x="197" y="27"/>
                    <a:pt x="196" y="28"/>
                  </a:cubicBezTo>
                  <a:cubicBezTo>
                    <a:pt x="196" y="29"/>
                    <a:pt x="194" y="27"/>
                    <a:pt x="194" y="26"/>
                  </a:cubicBezTo>
                  <a:cubicBezTo>
                    <a:pt x="194" y="25"/>
                    <a:pt x="190" y="23"/>
                    <a:pt x="190" y="25"/>
                  </a:cubicBezTo>
                  <a:cubicBezTo>
                    <a:pt x="189" y="26"/>
                    <a:pt x="186" y="24"/>
                    <a:pt x="185" y="24"/>
                  </a:cubicBezTo>
                  <a:cubicBezTo>
                    <a:pt x="183" y="23"/>
                    <a:pt x="178" y="28"/>
                    <a:pt x="176" y="30"/>
                  </a:cubicBezTo>
                  <a:cubicBezTo>
                    <a:pt x="174" y="32"/>
                    <a:pt x="165" y="34"/>
                    <a:pt x="163" y="33"/>
                  </a:cubicBezTo>
                  <a:cubicBezTo>
                    <a:pt x="161" y="33"/>
                    <a:pt x="159" y="37"/>
                    <a:pt x="161" y="38"/>
                  </a:cubicBezTo>
                  <a:cubicBezTo>
                    <a:pt x="162" y="38"/>
                    <a:pt x="157" y="38"/>
                    <a:pt x="154" y="38"/>
                  </a:cubicBezTo>
                  <a:cubicBezTo>
                    <a:pt x="151" y="38"/>
                    <a:pt x="142" y="42"/>
                    <a:pt x="140" y="43"/>
                  </a:cubicBezTo>
                  <a:cubicBezTo>
                    <a:pt x="138" y="45"/>
                    <a:pt x="137" y="43"/>
                    <a:pt x="137" y="42"/>
                  </a:cubicBezTo>
                  <a:cubicBezTo>
                    <a:pt x="137" y="40"/>
                    <a:pt x="133" y="39"/>
                    <a:pt x="132" y="39"/>
                  </a:cubicBezTo>
                  <a:cubicBezTo>
                    <a:pt x="132" y="39"/>
                    <a:pt x="130" y="45"/>
                    <a:pt x="128" y="47"/>
                  </a:cubicBezTo>
                  <a:cubicBezTo>
                    <a:pt x="126" y="48"/>
                    <a:pt x="124" y="41"/>
                    <a:pt x="120" y="40"/>
                  </a:cubicBezTo>
                  <a:cubicBezTo>
                    <a:pt x="116" y="39"/>
                    <a:pt x="110" y="35"/>
                    <a:pt x="108" y="35"/>
                  </a:cubicBezTo>
                  <a:cubicBezTo>
                    <a:pt x="106" y="34"/>
                    <a:pt x="103" y="31"/>
                    <a:pt x="102" y="30"/>
                  </a:cubicBezTo>
                  <a:cubicBezTo>
                    <a:pt x="101" y="29"/>
                    <a:pt x="96" y="28"/>
                    <a:pt x="94" y="28"/>
                  </a:cubicBezTo>
                  <a:cubicBezTo>
                    <a:pt x="92" y="28"/>
                    <a:pt x="87" y="31"/>
                    <a:pt x="86" y="32"/>
                  </a:cubicBezTo>
                  <a:cubicBezTo>
                    <a:pt x="84" y="33"/>
                    <a:pt x="82" y="33"/>
                    <a:pt x="81" y="33"/>
                  </a:cubicBezTo>
                  <a:cubicBezTo>
                    <a:pt x="81" y="34"/>
                    <a:pt x="75" y="40"/>
                    <a:pt x="72" y="41"/>
                  </a:cubicBezTo>
                  <a:cubicBezTo>
                    <a:pt x="70" y="43"/>
                    <a:pt x="66" y="51"/>
                    <a:pt x="65" y="53"/>
                  </a:cubicBezTo>
                  <a:cubicBezTo>
                    <a:pt x="63" y="55"/>
                    <a:pt x="61" y="55"/>
                    <a:pt x="61" y="55"/>
                  </a:cubicBezTo>
                  <a:cubicBezTo>
                    <a:pt x="60" y="55"/>
                    <a:pt x="59" y="58"/>
                    <a:pt x="59" y="58"/>
                  </a:cubicBezTo>
                  <a:cubicBezTo>
                    <a:pt x="59" y="59"/>
                    <a:pt x="52" y="63"/>
                    <a:pt x="52" y="66"/>
                  </a:cubicBezTo>
                  <a:cubicBezTo>
                    <a:pt x="51" y="69"/>
                    <a:pt x="52" y="76"/>
                    <a:pt x="52" y="79"/>
                  </a:cubicBezTo>
                  <a:cubicBezTo>
                    <a:pt x="52" y="81"/>
                    <a:pt x="55" y="86"/>
                    <a:pt x="57" y="86"/>
                  </a:cubicBezTo>
                  <a:cubicBezTo>
                    <a:pt x="59" y="86"/>
                    <a:pt x="58" y="91"/>
                    <a:pt x="57" y="92"/>
                  </a:cubicBezTo>
                  <a:cubicBezTo>
                    <a:pt x="57" y="93"/>
                    <a:pt x="58" y="94"/>
                    <a:pt x="58" y="95"/>
                  </a:cubicBezTo>
                  <a:cubicBezTo>
                    <a:pt x="58" y="96"/>
                    <a:pt x="53" y="98"/>
                    <a:pt x="52" y="98"/>
                  </a:cubicBezTo>
                  <a:cubicBezTo>
                    <a:pt x="50" y="99"/>
                    <a:pt x="48" y="102"/>
                    <a:pt x="48" y="103"/>
                  </a:cubicBezTo>
                  <a:cubicBezTo>
                    <a:pt x="47" y="105"/>
                    <a:pt x="43" y="105"/>
                    <a:pt x="41" y="107"/>
                  </a:cubicBezTo>
                  <a:cubicBezTo>
                    <a:pt x="42" y="106"/>
                    <a:pt x="42" y="104"/>
                    <a:pt x="43" y="103"/>
                  </a:cubicBezTo>
                  <a:cubicBezTo>
                    <a:pt x="43" y="102"/>
                    <a:pt x="42" y="99"/>
                    <a:pt x="42" y="98"/>
                  </a:cubicBezTo>
                  <a:cubicBezTo>
                    <a:pt x="41" y="98"/>
                    <a:pt x="41" y="89"/>
                    <a:pt x="39" y="88"/>
                  </a:cubicBezTo>
                  <a:cubicBezTo>
                    <a:pt x="38" y="86"/>
                    <a:pt x="35" y="83"/>
                    <a:pt x="35" y="82"/>
                  </a:cubicBezTo>
                  <a:cubicBezTo>
                    <a:pt x="34" y="82"/>
                    <a:pt x="35" y="79"/>
                    <a:pt x="35" y="79"/>
                  </a:cubicBezTo>
                  <a:cubicBezTo>
                    <a:pt x="36" y="78"/>
                    <a:pt x="32" y="77"/>
                    <a:pt x="30" y="78"/>
                  </a:cubicBezTo>
                  <a:cubicBezTo>
                    <a:pt x="29" y="78"/>
                    <a:pt x="29" y="87"/>
                    <a:pt x="28" y="89"/>
                  </a:cubicBezTo>
                  <a:cubicBezTo>
                    <a:pt x="28" y="91"/>
                    <a:pt x="30" y="95"/>
                    <a:pt x="31" y="95"/>
                  </a:cubicBezTo>
                  <a:cubicBezTo>
                    <a:pt x="32" y="95"/>
                    <a:pt x="32" y="99"/>
                    <a:pt x="30" y="99"/>
                  </a:cubicBezTo>
                  <a:cubicBezTo>
                    <a:pt x="28" y="99"/>
                    <a:pt x="27" y="105"/>
                    <a:pt x="28" y="106"/>
                  </a:cubicBezTo>
                  <a:cubicBezTo>
                    <a:pt x="29" y="108"/>
                    <a:pt x="27" y="110"/>
                    <a:pt x="26" y="111"/>
                  </a:cubicBezTo>
                  <a:cubicBezTo>
                    <a:pt x="25" y="112"/>
                    <a:pt x="32" y="111"/>
                    <a:pt x="35" y="111"/>
                  </a:cubicBezTo>
                  <a:cubicBezTo>
                    <a:pt x="38" y="111"/>
                    <a:pt x="40" y="113"/>
                    <a:pt x="40" y="113"/>
                  </a:cubicBezTo>
                  <a:cubicBezTo>
                    <a:pt x="40" y="113"/>
                    <a:pt x="34" y="114"/>
                    <a:pt x="33" y="115"/>
                  </a:cubicBezTo>
                  <a:cubicBezTo>
                    <a:pt x="32" y="116"/>
                    <a:pt x="28" y="119"/>
                    <a:pt x="28" y="120"/>
                  </a:cubicBezTo>
                  <a:cubicBezTo>
                    <a:pt x="27" y="121"/>
                    <a:pt x="29" y="123"/>
                    <a:pt x="30" y="123"/>
                  </a:cubicBezTo>
                  <a:cubicBezTo>
                    <a:pt x="32" y="123"/>
                    <a:pt x="34" y="129"/>
                    <a:pt x="35" y="130"/>
                  </a:cubicBezTo>
                  <a:cubicBezTo>
                    <a:pt x="36" y="131"/>
                    <a:pt x="36" y="133"/>
                    <a:pt x="35" y="134"/>
                  </a:cubicBezTo>
                  <a:cubicBezTo>
                    <a:pt x="35" y="135"/>
                    <a:pt x="27" y="134"/>
                    <a:pt x="24" y="134"/>
                  </a:cubicBezTo>
                  <a:cubicBezTo>
                    <a:pt x="22" y="135"/>
                    <a:pt x="18" y="141"/>
                    <a:pt x="18" y="143"/>
                  </a:cubicBezTo>
                  <a:cubicBezTo>
                    <a:pt x="18" y="146"/>
                    <a:pt x="18" y="152"/>
                    <a:pt x="19" y="154"/>
                  </a:cubicBezTo>
                  <a:cubicBezTo>
                    <a:pt x="19" y="156"/>
                    <a:pt x="25" y="157"/>
                    <a:pt x="26" y="158"/>
                  </a:cubicBezTo>
                  <a:cubicBezTo>
                    <a:pt x="27" y="158"/>
                    <a:pt x="33" y="158"/>
                    <a:pt x="34" y="158"/>
                  </a:cubicBezTo>
                  <a:cubicBezTo>
                    <a:pt x="35" y="159"/>
                    <a:pt x="39" y="152"/>
                    <a:pt x="40" y="150"/>
                  </a:cubicBezTo>
                  <a:cubicBezTo>
                    <a:pt x="41" y="147"/>
                    <a:pt x="47" y="141"/>
                    <a:pt x="48" y="139"/>
                  </a:cubicBezTo>
                  <a:cubicBezTo>
                    <a:pt x="49" y="137"/>
                    <a:pt x="56" y="138"/>
                    <a:pt x="57" y="136"/>
                  </a:cubicBezTo>
                  <a:cubicBezTo>
                    <a:pt x="59" y="135"/>
                    <a:pt x="58" y="141"/>
                    <a:pt x="59" y="145"/>
                  </a:cubicBezTo>
                  <a:cubicBezTo>
                    <a:pt x="59" y="148"/>
                    <a:pt x="66" y="148"/>
                    <a:pt x="65" y="144"/>
                  </a:cubicBezTo>
                  <a:cubicBezTo>
                    <a:pt x="64" y="141"/>
                    <a:pt x="65" y="140"/>
                    <a:pt x="66" y="141"/>
                  </a:cubicBezTo>
                  <a:cubicBezTo>
                    <a:pt x="66" y="142"/>
                    <a:pt x="72" y="145"/>
                    <a:pt x="73" y="146"/>
                  </a:cubicBezTo>
                  <a:cubicBezTo>
                    <a:pt x="74" y="148"/>
                    <a:pt x="74" y="152"/>
                    <a:pt x="72" y="152"/>
                  </a:cubicBezTo>
                  <a:cubicBezTo>
                    <a:pt x="71" y="152"/>
                    <a:pt x="71" y="156"/>
                    <a:pt x="73" y="156"/>
                  </a:cubicBezTo>
                  <a:cubicBezTo>
                    <a:pt x="74" y="157"/>
                    <a:pt x="76" y="152"/>
                    <a:pt x="77" y="151"/>
                  </a:cubicBezTo>
                  <a:cubicBezTo>
                    <a:pt x="79" y="150"/>
                    <a:pt x="80" y="147"/>
                    <a:pt x="79" y="147"/>
                  </a:cubicBezTo>
                  <a:cubicBezTo>
                    <a:pt x="79" y="147"/>
                    <a:pt x="81" y="144"/>
                    <a:pt x="81" y="145"/>
                  </a:cubicBezTo>
                  <a:cubicBezTo>
                    <a:pt x="82" y="146"/>
                    <a:pt x="78" y="139"/>
                    <a:pt x="76" y="136"/>
                  </a:cubicBezTo>
                  <a:cubicBezTo>
                    <a:pt x="73" y="133"/>
                    <a:pt x="75" y="135"/>
                    <a:pt x="80" y="139"/>
                  </a:cubicBezTo>
                  <a:cubicBezTo>
                    <a:pt x="80" y="139"/>
                    <a:pt x="80" y="139"/>
                    <a:pt x="83" y="143"/>
                  </a:cubicBezTo>
                  <a:cubicBezTo>
                    <a:pt x="84" y="144"/>
                    <a:pt x="84" y="146"/>
                    <a:pt x="85" y="147"/>
                  </a:cubicBezTo>
                  <a:cubicBezTo>
                    <a:pt x="86" y="149"/>
                    <a:pt x="86" y="149"/>
                    <a:pt x="86" y="149"/>
                  </a:cubicBezTo>
                  <a:cubicBezTo>
                    <a:pt x="86" y="150"/>
                    <a:pt x="87" y="155"/>
                    <a:pt x="87" y="156"/>
                  </a:cubicBezTo>
                  <a:cubicBezTo>
                    <a:pt x="87" y="157"/>
                    <a:pt x="90" y="159"/>
                    <a:pt x="91" y="159"/>
                  </a:cubicBezTo>
                  <a:cubicBezTo>
                    <a:pt x="93" y="159"/>
                    <a:pt x="94" y="160"/>
                    <a:pt x="94" y="160"/>
                  </a:cubicBezTo>
                  <a:cubicBezTo>
                    <a:pt x="93" y="160"/>
                    <a:pt x="95" y="163"/>
                    <a:pt x="96" y="163"/>
                  </a:cubicBezTo>
                  <a:cubicBezTo>
                    <a:pt x="98" y="163"/>
                    <a:pt x="98" y="159"/>
                    <a:pt x="97" y="159"/>
                  </a:cubicBezTo>
                  <a:cubicBezTo>
                    <a:pt x="95" y="159"/>
                    <a:pt x="95" y="153"/>
                    <a:pt x="95" y="151"/>
                  </a:cubicBezTo>
                  <a:cubicBezTo>
                    <a:pt x="95" y="148"/>
                    <a:pt x="96" y="146"/>
                    <a:pt x="97" y="146"/>
                  </a:cubicBezTo>
                  <a:cubicBezTo>
                    <a:pt x="97" y="146"/>
                    <a:pt x="97" y="152"/>
                    <a:pt x="97" y="153"/>
                  </a:cubicBezTo>
                  <a:cubicBezTo>
                    <a:pt x="97" y="154"/>
                    <a:pt x="98" y="156"/>
                    <a:pt x="98" y="158"/>
                  </a:cubicBezTo>
                  <a:cubicBezTo>
                    <a:pt x="98" y="158"/>
                    <a:pt x="98" y="158"/>
                    <a:pt x="100" y="159"/>
                  </a:cubicBezTo>
                  <a:cubicBezTo>
                    <a:pt x="104" y="162"/>
                    <a:pt x="104" y="162"/>
                    <a:pt x="104" y="162"/>
                  </a:cubicBezTo>
                  <a:cubicBezTo>
                    <a:pt x="109" y="160"/>
                    <a:pt x="116" y="162"/>
                    <a:pt x="115" y="163"/>
                  </a:cubicBezTo>
                  <a:cubicBezTo>
                    <a:pt x="115" y="164"/>
                    <a:pt x="119" y="164"/>
                    <a:pt x="119" y="162"/>
                  </a:cubicBezTo>
                  <a:cubicBezTo>
                    <a:pt x="120" y="161"/>
                    <a:pt x="120" y="162"/>
                    <a:pt x="120" y="163"/>
                  </a:cubicBezTo>
                  <a:cubicBezTo>
                    <a:pt x="120" y="165"/>
                    <a:pt x="116" y="169"/>
                    <a:pt x="116" y="171"/>
                  </a:cubicBezTo>
                  <a:cubicBezTo>
                    <a:pt x="115" y="173"/>
                    <a:pt x="103" y="172"/>
                    <a:pt x="98" y="172"/>
                  </a:cubicBezTo>
                  <a:cubicBezTo>
                    <a:pt x="93" y="171"/>
                    <a:pt x="86" y="173"/>
                    <a:pt x="85" y="175"/>
                  </a:cubicBezTo>
                  <a:cubicBezTo>
                    <a:pt x="84" y="176"/>
                    <a:pt x="76" y="171"/>
                    <a:pt x="73" y="169"/>
                  </a:cubicBezTo>
                  <a:cubicBezTo>
                    <a:pt x="69" y="168"/>
                    <a:pt x="66" y="162"/>
                    <a:pt x="65" y="162"/>
                  </a:cubicBezTo>
                  <a:cubicBezTo>
                    <a:pt x="65" y="161"/>
                    <a:pt x="66" y="159"/>
                    <a:pt x="66" y="158"/>
                  </a:cubicBezTo>
                  <a:cubicBezTo>
                    <a:pt x="65" y="157"/>
                    <a:pt x="57" y="157"/>
                    <a:pt x="55" y="158"/>
                  </a:cubicBezTo>
                  <a:cubicBezTo>
                    <a:pt x="52" y="158"/>
                    <a:pt x="40" y="160"/>
                    <a:pt x="37" y="161"/>
                  </a:cubicBezTo>
                  <a:cubicBezTo>
                    <a:pt x="34" y="162"/>
                    <a:pt x="29" y="161"/>
                    <a:pt x="28" y="161"/>
                  </a:cubicBezTo>
                  <a:cubicBezTo>
                    <a:pt x="26" y="160"/>
                    <a:pt x="23" y="165"/>
                    <a:pt x="21" y="165"/>
                  </a:cubicBezTo>
                  <a:cubicBezTo>
                    <a:pt x="20" y="166"/>
                    <a:pt x="18" y="172"/>
                    <a:pt x="17" y="178"/>
                  </a:cubicBezTo>
                  <a:cubicBezTo>
                    <a:pt x="17" y="178"/>
                    <a:pt x="17" y="178"/>
                    <a:pt x="14" y="183"/>
                  </a:cubicBezTo>
                  <a:cubicBezTo>
                    <a:pt x="13" y="186"/>
                    <a:pt x="13" y="186"/>
                    <a:pt x="13" y="186"/>
                  </a:cubicBezTo>
                  <a:cubicBezTo>
                    <a:pt x="9" y="189"/>
                    <a:pt x="4" y="199"/>
                    <a:pt x="3" y="201"/>
                  </a:cubicBezTo>
                  <a:cubicBezTo>
                    <a:pt x="2" y="203"/>
                    <a:pt x="0" y="219"/>
                    <a:pt x="0" y="224"/>
                  </a:cubicBezTo>
                  <a:cubicBezTo>
                    <a:pt x="0" y="229"/>
                    <a:pt x="5" y="240"/>
                    <a:pt x="6" y="243"/>
                  </a:cubicBezTo>
                  <a:cubicBezTo>
                    <a:pt x="7" y="245"/>
                    <a:pt x="15" y="252"/>
                    <a:pt x="18" y="254"/>
                  </a:cubicBezTo>
                  <a:cubicBezTo>
                    <a:pt x="20" y="255"/>
                    <a:pt x="29" y="255"/>
                    <a:pt x="31" y="255"/>
                  </a:cubicBezTo>
                  <a:cubicBezTo>
                    <a:pt x="34" y="255"/>
                    <a:pt x="37" y="253"/>
                    <a:pt x="38" y="250"/>
                  </a:cubicBezTo>
                  <a:cubicBezTo>
                    <a:pt x="38" y="250"/>
                    <a:pt x="38" y="250"/>
                    <a:pt x="42" y="250"/>
                  </a:cubicBezTo>
                  <a:cubicBezTo>
                    <a:pt x="44" y="250"/>
                    <a:pt x="44" y="250"/>
                    <a:pt x="44" y="250"/>
                  </a:cubicBezTo>
                  <a:cubicBezTo>
                    <a:pt x="44" y="252"/>
                    <a:pt x="50" y="254"/>
                    <a:pt x="52" y="255"/>
                  </a:cubicBezTo>
                  <a:cubicBezTo>
                    <a:pt x="53" y="256"/>
                    <a:pt x="57" y="255"/>
                    <a:pt x="58" y="255"/>
                  </a:cubicBezTo>
                  <a:cubicBezTo>
                    <a:pt x="59" y="255"/>
                    <a:pt x="60" y="265"/>
                    <a:pt x="60" y="268"/>
                  </a:cubicBezTo>
                  <a:cubicBezTo>
                    <a:pt x="59" y="271"/>
                    <a:pt x="62" y="282"/>
                    <a:pt x="63" y="285"/>
                  </a:cubicBezTo>
                  <a:cubicBezTo>
                    <a:pt x="63" y="288"/>
                    <a:pt x="67" y="297"/>
                    <a:pt x="67" y="300"/>
                  </a:cubicBezTo>
                  <a:cubicBezTo>
                    <a:pt x="68" y="303"/>
                    <a:pt x="65" y="313"/>
                    <a:pt x="65" y="317"/>
                  </a:cubicBezTo>
                  <a:cubicBezTo>
                    <a:pt x="64" y="321"/>
                    <a:pt x="69" y="331"/>
                    <a:pt x="71" y="335"/>
                  </a:cubicBezTo>
                  <a:cubicBezTo>
                    <a:pt x="72" y="338"/>
                    <a:pt x="73" y="346"/>
                    <a:pt x="73" y="347"/>
                  </a:cubicBezTo>
                  <a:cubicBezTo>
                    <a:pt x="73" y="349"/>
                    <a:pt x="79" y="360"/>
                    <a:pt x="80" y="364"/>
                  </a:cubicBezTo>
                  <a:cubicBezTo>
                    <a:pt x="81" y="368"/>
                    <a:pt x="95" y="369"/>
                    <a:pt x="98" y="367"/>
                  </a:cubicBezTo>
                  <a:close/>
                </a:path>
              </a:pathLst>
            </a:custGeom>
            <a:solidFill>
              <a:srgbClr val="0E30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6"/>
            <p:cNvSpPr/>
            <p:nvPr/>
          </p:nvSpPr>
          <p:spPr bwMode="auto">
            <a:xfrm>
              <a:off x="3756026" y="3794125"/>
              <a:ext cx="55563" cy="55563"/>
            </a:xfrm>
            <a:custGeom>
              <a:avLst/>
              <a:gdLst>
                <a:gd name="T0" fmla="*/ 6 w 15"/>
                <a:gd name="T1" fmla="*/ 14 h 15"/>
                <a:gd name="T2" fmla="*/ 12 w 15"/>
                <a:gd name="T3" fmla="*/ 12 h 15"/>
                <a:gd name="T4" fmla="*/ 14 w 15"/>
                <a:gd name="T5" fmla="*/ 5 h 15"/>
                <a:gd name="T6" fmla="*/ 9 w 15"/>
                <a:gd name="T7" fmla="*/ 0 h 15"/>
                <a:gd name="T8" fmla="*/ 6 w 15"/>
                <a:gd name="T9" fmla="*/ 4 h 15"/>
                <a:gd name="T10" fmla="*/ 1 w 15"/>
                <a:gd name="T11" fmla="*/ 7 h 15"/>
                <a:gd name="T12" fmla="*/ 1 w 15"/>
                <a:gd name="T13" fmla="*/ 10 h 15"/>
                <a:gd name="T14" fmla="*/ 6 w 15"/>
                <a:gd name="T15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5">
                  <a:moveTo>
                    <a:pt x="6" y="14"/>
                  </a:moveTo>
                  <a:cubicBezTo>
                    <a:pt x="6" y="15"/>
                    <a:pt x="10" y="12"/>
                    <a:pt x="12" y="12"/>
                  </a:cubicBezTo>
                  <a:cubicBezTo>
                    <a:pt x="14" y="11"/>
                    <a:pt x="15" y="6"/>
                    <a:pt x="14" y="5"/>
                  </a:cubicBezTo>
                  <a:cubicBezTo>
                    <a:pt x="12" y="5"/>
                    <a:pt x="10" y="1"/>
                    <a:pt x="9" y="0"/>
                  </a:cubicBezTo>
                  <a:cubicBezTo>
                    <a:pt x="8" y="0"/>
                    <a:pt x="5" y="2"/>
                    <a:pt x="6" y="4"/>
                  </a:cubicBezTo>
                  <a:cubicBezTo>
                    <a:pt x="6" y="5"/>
                    <a:pt x="2" y="6"/>
                    <a:pt x="1" y="7"/>
                  </a:cubicBezTo>
                  <a:cubicBezTo>
                    <a:pt x="0" y="9"/>
                    <a:pt x="0" y="10"/>
                    <a:pt x="1" y="10"/>
                  </a:cubicBezTo>
                  <a:cubicBezTo>
                    <a:pt x="2" y="10"/>
                    <a:pt x="6" y="13"/>
                    <a:pt x="6" y="14"/>
                  </a:cubicBezTo>
                  <a:close/>
                </a:path>
              </a:pathLst>
            </a:custGeom>
            <a:solidFill>
              <a:srgbClr val="0E30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7"/>
            <p:cNvSpPr/>
            <p:nvPr/>
          </p:nvSpPr>
          <p:spPr bwMode="auto">
            <a:xfrm>
              <a:off x="3725863" y="3932238"/>
              <a:ext cx="41275" cy="65088"/>
            </a:xfrm>
            <a:custGeom>
              <a:avLst/>
              <a:gdLst>
                <a:gd name="T0" fmla="*/ 10 w 11"/>
                <a:gd name="T1" fmla="*/ 7 h 17"/>
                <a:gd name="T2" fmla="*/ 8 w 11"/>
                <a:gd name="T3" fmla="*/ 1 h 17"/>
                <a:gd name="T4" fmla="*/ 1 w 11"/>
                <a:gd name="T5" fmla="*/ 12 h 17"/>
                <a:gd name="T6" fmla="*/ 4 w 11"/>
                <a:gd name="T7" fmla="*/ 15 h 17"/>
                <a:gd name="T8" fmla="*/ 9 w 11"/>
                <a:gd name="T9" fmla="*/ 16 h 17"/>
                <a:gd name="T10" fmla="*/ 9 w 11"/>
                <a:gd name="T11" fmla="*/ 14 h 17"/>
                <a:gd name="T12" fmla="*/ 10 w 11"/>
                <a:gd name="T13" fmla="*/ 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7">
                  <a:moveTo>
                    <a:pt x="10" y="7"/>
                  </a:moveTo>
                  <a:cubicBezTo>
                    <a:pt x="11" y="6"/>
                    <a:pt x="10" y="1"/>
                    <a:pt x="8" y="1"/>
                  </a:cubicBezTo>
                  <a:cubicBezTo>
                    <a:pt x="6" y="0"/>
                    <a:pt x="0" y="8"/>
                    <a:pt x="1" y="12"/>
                  </a:cubicBezTo>
                  <a:cubicBezTo>
                    <a:pt x="2" y="16"/>
                    <a:pt x="3" y="16"/>
                    <a:pt x="4" y="15"/>
                  </a:cubicBezTo>
                  <a:cubicBezTo>
                    <a:pt x="4" y="14"/>
                    <a:pt x="8" y="16"/>
                    <a:pt x="9" y="16"/>
                  </a:cubicBezTo>
                  <a:cubicBezTo>
                    <a:pt x="10" y="17"/>
                    <a:pt x="10" y="16"/>
                    <a:pt x="9" y="14"/>
                  </a:cubicBezTo>
                  <a:cubicBezTo>
                    <a:pt x="8" y="12"/>
                    <a:pt x="9" y="7"/>
                    <a:pt x="10" y="7"/>
                  </a:cubicBezTo>
                  <a:close/>
                </a:path>
              </a:pathLst>
            </a:custGeom>
            <a:solidFill>
              <a:srgbClr val="0E30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28"/>
            <p:cNvSpPr/>
            <p:nvPr/>
          </p:nvSpPr>
          <p:spPr bwMode="auto">
            <a:xfrm>
              <a:off x="3638551" y="3879850"/>
              <a:ext cx="87313" cy="120650"/>
            </a:xfrm>
            <a:custGeom>
              <a:avLst/>
              <a:gdLst>
                <a:gd name="T0" fmla="*/ 21 w 23"/>
                <a:gd name="T1" fmla="*/ 16 h 32"/>
                <a:gd name="T2" fmla="*/ 22 w 23"/>
                <a:gd name="T3" fmla="*/ 6 h 32"/>
                <a:gd name="T4" fmla="*/ 17 w 23"/>
                <a:gd name="T5" fmla="*/ 1 h 32"/>
                <a:gd name="T6" fmla="*/ 5 w 23"/>
                <a:gd name="T7" fmla="*/ 15 h 32"/>
                <a:gd name="T8" fmla="*/ 1 w 23"/>
                <a:gd name="T9" fmla="*/ 27 h 32"/>
                <a:gd name="T10" fmla="*/ 12 w 23"/>
                <a:gd name="T11" fmla="*/ 31 h 32"/>
                <a:gd name="T12" fmla="*/ 16 w 23"/>
                <a:gd name="T13" fmla="*/ 30 h 32"/>
                <a:gd name="T14" fmla="*/ 16 w 23"/>
                <a:gd name="T15" fmla="*/ 29 h 32"/>
                <a:gd name="T16" fmla="*/ 20 w 23"/>
                <a:gd name="T17" fmla="*/ 23 h 32"/>
                <a:gd name="T18" fmla="*/ 21 w 23"/>
                <a:gd name="T19" fmla="*/ 1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32">
                  <a:moveTo>
                    <a:pt x="21" y="16"/>
                  </a:moveTo>
                  <a:cubicBezTo>
                    <a:pt x="21" y="14"/>
                    <a:pt x="22" y="8"/>
                    <a:pt x="22" y="6"/>
                  </a:cubicBezTo>
                  <a:cubicBezTo>
                    <a:pt x="23" y="5"/>
                    <a:pt x="19" y="2"/>
                    <a:pt x="17" y="1"/>
                  </a:cubicBezTo>
                  <a:cubicBezTo>
                    <a:pt x="15" y="0"/>
                    <a:pt x="10" y="13"/>
                    <a:pt x="5" y="15"/>
                  </a:cubicBezTo>
                  <a:cubicBezTo>
                    <a:pt x="1" y="17"/>
                    <a:pt x="0" y="25"/>
                    <a:pt x="1" y="27"/>
                  </a:cubicBezTo>
                  <a:cubicBezTo>
                    <a:pt x="2" y="28"/>
                    <a:pt x="11" y="29"/>
                    <a:pt x="12" y="31"/>
                  </a:cubicBezTo>
                  <a:cubicBezTo>
                    <a:pt x="14" y="32"/>
                    <a:pt x="15" y="30"/>
                    <a:pt x="16" y="30"/>
                  </a:cubicBezTo>
                  <a:cubicBezTo>
                    <a:pt x="17" y="30"/>
                    <a:pt x="17" y="29"/>
                    <a:pt x="16" y="29"/>
                  </a:cubicBezTo>
                  <a:cubicBezTo>
                    <a:pt x="16" y="29"/>
                    <a:pt x="19" y="25"/>
                    <a:pt x="20" y="23"/>
                  </a:cubicBezTo>
                  <a:cubicBezTo>
                    <a:pt x="20" y="21"/>
                    <a:pt x="21" y="17"/>
                    <a:pt x="21" y="16"/>
                  </a:cubicBezTo>
                  <a:close/>
                </a:path>
              </a:pathLst>
            </a:custGeom>
            <a:solidFill>
              <a:srgbClr val="0E30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29"/>
            <p:cNvSpPr/>
            <p:nvPr/>
          </p:nvSpPr>
          <p:spPr bwMode="auto">
            <a:xfrm>
              <a:off x="3602038" y="4011613"/>
              <a:ext cx="88900" cy="33338"/>
            </a:xfrm>
            <a:custGeom>
              <a:avLst/>
              <a:gdLst>
                <a:gd name="T0" fmla="*/ 8 w 24"/>
                <a:gd name="T1" fmla="*/ 1 h 9"/>
                <a:gd name="T2" fmla="*/ 1 w 24"/>
                <a:gd name="T3" fmla="*/ 3 h 9"/>
                <a:gd name="T4" fmla="*/ 17 w 24"/>
                <a:gd name="T5" fmla="*/ 8 h 9"/>
                <a:gd name="T6" fmla="*/ 23 w 24"/>
                <a:gd name="T7" fmla="*/ 8 h 9"/>
                <a:gd name="T8" fmla="*/ 8 w 24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9">
                  <a:moveTo>
                    <a:pt x="8" y="1"/>
                  </a:moveTo>
                  <a:cubicBezTo>
                    <a:pt x="5" y="0"/>
                    <a:pt x="1" y="2"/>
                    <a:pt x="1" y="3"/>
                  </a:cubicBezTo>
                  <a:cubicBezTo>
                    <a:pt x="0" y="4"/>
                    <a:pt x="13" y="6"/>
                    <a:pt x="17" y="8"/>
                  </a:cubicBezTo>
                  <a:cubicBezTo>
                    <a:pt x="21" y="9"/>
                    <a:pt x="24" y="9"/>
                    <a:pt x="23" y="8"/>
                  </a:cubicBezTo>
                  <a:cubicBezTo>
                    <a:pt x="22" y="8"/>
                    <a:pt x="11" y="2"/>
                    <a:pt x="8" y="1"/>
                  </a:cubicBezTo>
                  <a:close/>
                </a:path>
              </a:pathLst>
            </a:custGeom>
            <a:solidFill>
              <a:srgbClr val="0E30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0"/>
            <p:cNvSpPr/>
            <p:nvPr/>
          </p:nvSpPr>
          <p:spPr bwMode="auto">
            <a:xfrm>
              <a:off x="3714751" y="3673475"/>
              <a:ext cx="19050" cy="38100"/>
            </a:xfrm>
            <a:custGeom>
              <a:avLst/>
              <a:gdLst>
                <a:gd name="T0" fmla="*/ 4 w 5"/>
                <a:gd name="T1" fmla="*/ 8 h 10"/>
                <a:gd name="T2" fmla="*/ 1 w 5"/>
                <a:gd name="T3" fmla="*/ 2 h 10"/>
                <a:gd name="T4" fmla="*/ 1 w 5"/>
                <a:gd name="T5" fmla="*/ 9 h 10"/>
                <a:gd name="T6" fmla="*/ 4 w 5"/>
                <a:gd name="T7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0">
                  <a:moveTo>
                    <a:pt x="4" y="8"/>
                  </a:moveTo>
                  <a:cubicBezTo>
                    <a:pt x="5" y="7"/>
                    <a:pt x="2" y="0"/>
                    <a:pt x="1" y="2"/>
                  </a:cubicBezTo>
                  <a:cubicBezTo>
                    <a:pt x="0" y="3"/>
                    <a:pt x="1" y="7"/>
                    <a:pt x="1" y="9"/>
                  </a:cubicBezTo>
                  <a:cubicBezTo>
                    <a:pt x="1" y="10"/>
                    <a:pt x="3" y="10"/>
                    <a:pt x="4" y="8"/>
                  </a:cubicBezTo>
                  <a:close/>
                </a:path>
              </a:pathLst>
            </a:custGeom>
            <a:solidFill>
              <a:srgbClr val="0E30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1"/>
            <p:cNvSpPr/>
            <p:nvPr/>
          </p:nvSpPr>
          <p:spPr bwMode="auto">
            <a:xfrm>
              <a:off x="3733801" y="3741738"/>
              <a:ext cx="25400" cy="36513"/>
            </a:xfrm>
            <a:custGeom>
              <a:avLst/>
              <a:gdLst>
                <a:gd name="T0" fmla="*/ 6 w 7"/>
                <a:gd name="T1" fmla="*/ 5 h 10"/>
                <a:gd name="T2" fmla="*/ 3 w 7"/>
                <a:gd name="T3" fmla="*/ 1 h 10"/>
                <a:gd name="T4" fmla="*/ 2 w 7"/>
                <a:gd name="T5" fmla="*/ 9 h 10"/>
                <a:gd name="T6" fmla="*/ 6 w 7"/>
                <a:gd name="T7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10">
                  <a:moveTo>
                    <a:pt x="6" y="5"/>
                  </a:moveTo>
                  <a:cubicBezTo>
                    <a:pt x="7" y="3"/>
                    <a:pt x="5" y="1"/>
                    <a:pt x="3" y="1"/>
                  </a:cubicBezTo>
                  <a:cubicBezTo>
                    <a:pt x="0" y="0"/>
                    <a:pt x="0" y="8"/>
                    <a:pt x="2" y="9"/>
                  </a:cubicBezTo>
                  <a:cubicBezTo>
                    <a:pt x="3" y="10"/>
                    <a:pt x="6" y="6"/>
                    <a:pt x="6" y="5"/>
                  </a:cubicBezTo>
                  <a:close/>
                </a:path>
              </a:pathLst>
            </a:custGeom>
            <a:solidFill>
              <a:srgbClr val="0E30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2"/>
            <p:cNvSpPr/>
            <p:nvPr/>
          </p:nvSpPr>
          <p:spPr bwMode="auto">
            <a:xfrm>
              <a:off x="3808413" y="3932238"/>
              <a:ext cx="44450" cy="26988"/>
            </a:xfrm>
            <a:custGeom>
              <a:avLst/>
              <a:gdLst>
                <a:gd name="T0" fmla="*/ 1 w 12"/>
                <a:gd name="T1" fmla="*/ 5 h 7"/>
                <a:gd name="T2" fmla="*/ 12 w 12"/>
                <a:gd name="T3" fmla="*/ 2 h 7"/>
                <a:gd name="T4" fmla="*/ 1 w 12"/>
                <a:gd name="T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7">
                  <a:moveTo>
                    <a:pt x="1" y="5"/>
                  </a:moveTo>
                  <a:cubicBezTo>
                    <a:pt x="4" y="7"/>
                    <a:pt x="11" y="6"/>
                    <a:pt x="12" y="2"/>
                  </a:cubicBezTo>
                  <a:cubicBezTo>
                    <a:pt x="8" y="0"/>
                    <a:pt x="0" y="0"/>
                    <a:pt x="1" y="5"/>
                  </a:cubicBezTo>
                  <a:close/>
                </a:path>
              </a:pathLst>
            </a:custGeom>
            <a:solidFill>
              <a:srgbClr val="0E30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3"/>
            <p:cNvSpPr/>
            <p:nvPr/>
          </p:nvSpPr>
          <p:spPr bwMode="auto">
            <a:xfrm>
              <a:off x="3789363" y="3533775"/>
              <a:ext cx="71438" cy="76200"/>
            </a:xfrm>
            <a:custGeom>
              <a:avLst/>
              <a:gdLst>
                <a:gd name="T0" fmla="*/ 4 w 19"/>
                <a:gd name="T1" fmla="*/ 9 h 20"/>
                <a:gd name="T2" fmla="*/ 2 w 19"/>
                <a:gd name="T3" fmla="*/ 14 h 20"/>
                <a:gd name="T4" fmla="*/ 2 w 19"/>
                <a:gd name="T5" fmla="*/ 14 h 20"/>
                <a:gd name="T6" fmla="*/ 2 w 19"/>
                <a:gd name="T7" fmla="*/ 19 h 20"/>
                <a:gd name="T8" fmla="*/ 7 w 19"/>
                <a:gd name="T9" fmla="*/ 15 h 20"/>
                <a:gd name="T10" fmla="*/ 12 w 19"/>
                <a:gd name="T11" fmla="*/ 13 h 20"/>
                <a:gd name="T12" fmla="*/ 18 w 19"/>
                <a:gd name="T13" fmla="*/ 12 h 20"/>
                <a:gd name="T14" fmla="*/ 19 w 19"/>
                <a:gd name="T15" fmla="*/ 10 h 20"/>
                <a:gd name="T16" fmla="*/ 17 w 19"/>
                <a:gd name="T17" fmla="*/ 0 h 20"/>
                <a:gd name="T18" fmla="*/ 13 w 19"/>
                <a:gd name="T19" fmla="*/ 3 h 20"/>
                <a:gd name="T20" fmla="*/ 4 w 19"/>
                <a:gd name="T21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20">
                  <a:moveTo>
                    <a:pt x="4" y="9"/>
                  </a:moveTo>
                  <a:cubicBezTo>
                    <a:pt x="3" y="10"/>
                    <a:pt x="2" y="13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1" y="14"/>
                    <a:pt x="0" y="18"/>
                    <a:pt x="2" y="19"/>
                  </a:cubicBezTo>
                  <a:cubicBezTo>
                    <a:pt x="3" y="20"/>
                    <a:pt x="6" y="15"/>
                    <a:pt x="7" y="15"/>
                  </a:cubicBezTo>
                  <a:cubicBezTo>
                    <a:pt x="8" y="14"/>
                    <a:pt x="11" y="13"/>
                    <a:pt x="12" y="13"/>
                  </a:cubicBezTo>
                  <a:cubicBezTo>
                    <a:pt x="12" y="14"/>
                    <a:pt x="15" y="13"/>
                    <a:pt x="18" y="12"/>
                  </a:cubicBezTo>
                  <a:cubicBezTo>
                    <a:pt x="18" y="11"/>
                    <a:pt x="19" y="11"/>
                    <a:pt x="19" y="10"/>
                  </a:cubicBezTo>
                  <a:cubicBezTo>
                    <a:pt x="18" y="6"/>
                    <a:pt x="18" y="3"/>
                    <a:pt x="17" y="0"/>
                  </a:cubicBezTo>
                  <a:cubicBezTo>
                    <a:pt x="16" y="1"/>
                    <a:pt x="14" y="2"/>
                    <a:pt x="13" y="3"/>
                  </a:cubicBezTo>
                  <a:cubicBezTo>
                    <a:pt x="12" y="4"/>
                    <a:pt x="6" y="8"/>
                    <a:pt x="4" y="9"/>
                  </a:cubicBezTo>
                  <a:close/>
                </a:path>
              </a:pathLst>
            </a:custGeom>
            <a:solidFill>
              <a:srgbClr val="0E30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4"/>
            <p:cNvSpPr/>
            <p:nvPr/>
          </p:nvSpPr>
          <p:spPr bwMode="auto">
            <a:xfrm>
              <a:off x="3519488" y="3895725"/>
              <a:ext cx="3175" cy="3175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0" y="0"/>
                    <a:pt x="1" y="1"/>
                  </a:cubicBezTo>
                  <a:close/>
                </a:path>
              </a:pathLst>
            </a:custGeom>
            <a:solidFill>
              <a:srgbClr val="0E30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5"/>
            <p:cNvSpPr/>
            <p:nvPr/>
          </p:nvSpPr>
          <p:spPr bwMode="auto">
            <a:xfrm>
              <a:off x="3522663" y="3890963"/>
              <a:ext cx="79375" cy="109538"/>
            </a:xfrm>
            <a:custGeom>
              <a:avLst/>
              <a:gdLst>
                <a:gd name="T0" fmla="*/ 20 w 21"/>
                <a:gd name="T1" fmla="*/ 21 h 29"/>
                <a:gd name="T2" fmla="*/ 11 w 21"/>
                <a:gd name="T3" fmla="*/ 11 h 29"/>
                <a:gd name="T4" fmla="*/ 10 w 21"/>
                <a:gd name="T5" fmla="*/ 9 h 29"/>
                <a:gd name="T6" fmla="*/ 9 w 21"/>
                <a:gd name="T7" fmla="*/ 6 h 29"/>
                <a:gd name="T8" fmla="*/ 3 w 21"/>
                <a:gd name="T9" fmla="*/ 0 h 29"/>
                <a:gd name="T10" fmla="*/ 0 w 21"/>
                <a:gd name="T11" fmla="*/ 2 h 29"/>
                <a:gd name="T12" fmla="*/ 4 w 21"/>
                <a:gd name="T13" fmla="*/ 5 h 29"/>
                <a:gd name="T14" fmla="*/ 17 w 21"/>
                <a:gd name="T15" fmla="*/ 28 h 29"/>
                <a:gd name="T16" fmla="*/ 20 w 21"/>
                <a:gd name="T17" fmla="*/ 2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29">
                  <a:moveTo>
                    <a:pt x="20" y="21"/>
                  </a:moveTo>
                  <a:cubicBezTo>
                    <a:pt x="19" y="18"/>
                    <a:pt x="15" y="14"/>
                    <a:pt x="11" y="11"/>
                  </a:cubicBezTo>
                  <a:cubicBezTo>
                    <a:pt x="11" y="11"/>
                    <a:pt x="11" y="11"/>
                    <a:pt x="10" y="9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7" y="3"/>
                    <a:pt x="3" y="1"/>
                    <a:pt x="3" y="0"/>
                  </a:cubicBezTo>
                  <a:cubicBezTo>
                    <a:pt x="2" y="0"/>
                    <a:pt x="1" y="3"/>
                    <a:pt x="0" y="2"/>
                  </a:cubicBezTo>
                  <a:cubicBezTo>
                    <a:pt x="0" y="2"/>
                    <a:pt x="2" y="3"/>
                    <a:pt x="4" y="5"/>
                  </a:cubicBezTo>
                  <a:cubicBezTo>
                    <a:pt x="8" y="8"/>
                    <a:pt x="15" y="26"/>
                    <a:pt x="17" y="28"/>
                  </a:cubicBezTo>
                  <a:cubicBezTo>
                    <a:pt x="19" y="29"/>
                    <a:pt x="21" y="24"/>
                    <a:pt x="20" y="21"/>
                  </a:cubicBezTo>
                  <a:close/>
                </a:path>
              </a:pathLst>
            </a:custGeom>
            <a:solidFill>
              <a:srgbClr val="0E30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6"/>
            <p:cNvSpPr/>
            <p:nvPr/>
          </p:nvSpPr>
          <p:spPr bwMode="auto">
            <a:xfrm>
              <a:off x="3371851" y="3846513"/>
              <a:ext cx="30163" cy="38100"/>
            </a:xfrm>
            <a:custGeom>
              <a:avLst/>
              <a:gdLst>
                <a:gd name="T0" fmla="*/ 1 w 8"/>
                <a:gd name="T1" fmla="*/ 3 h 10"/>
                <a:gd name="T2" fmla="*/ 7 w 8"/>
                <a:gd name="T3" fmla="*/ 9 h 10"/>
                <a:gd name="T4" fmla="*/ 5 w 8"/>
                <a:gd name="T5" fmla="*/ 1 h 10"/>
                <a:gd name="T6" fmla="*/ 1 w 8"/>
                <a:gd name="T7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0">
                  <a:moveTo>
                    <a:pt x="1" y="3"/>
                  </a:moveTo>
                  <a:cubicBezTo>
                    <a:pt x="0" y="5"/>
                    <a:pt x="7" y="10"/>
                    <a:pt x="7" y="9"/>
                  </a:cubicBezTo>
                  <a:cubicBezTo>
                    <a:pt x="8" y="8"/>
                    <a:pt x="6" y="2"/>
                    <a:pt x="5" y="1"/>
                  </a:cubicBezTo>
                  <a:cubicBezTo>
                    <a:pt x="4" y="0"/>
                    <a:pt x="2" y="1"/>
                    <a:pt x="1" y="3"/>
                  </a:cubicBezTo>
                  <a:close/>
                </a:path>
              </a:pathLst>
            </a:custGeom>
            <a:solidFill>
              <a:srgbClr val="0E30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7"/>
            <p:cNvSpPr/>
            <p:nvPr/>
          </p:nvSpPr>
          <p:spPr bwMode="auto">
            <a:xfrm>
              <a:off x="3044826" y="4083050"/>
              <a:ext cx="68263" cy="161925"/>
            </a:xfrm>
            <a:custGeom>
              <a:avLst/>
              <a:gdLst>
                <a:gd name="T0" fmla="*/ 2 w 18"/>
                <a:gd name="T1" fmla="*/ 39 h 43"/>
                <a:gd name="T2" fmla="*/ 8 w 18"/>
                <a:gd name="T3" fmla="*/ 43 h 43"/>
                <a:gd name="T4" fmla="*/ 14 w 18"/>
                <a:gd name="T5" fmla="*/ 34 h 43"/>
                <a:gd name="T6" fmla="*/ 15 w 18"/>
                <a:gd name="T7" fmla="*/ 27 h 43"/>
                <a:gd name="T8" fmla="*/ 16 w 18"/>
                <a:gd name="T9" fmla="*/ 23 h 43"/>
                <a:gd name="T10" fmla="*/ 18 w 18"/>
                <a:gd name="T11" fmla="*/ 18 h 43"/>
                <a:gd name="T12" fmla="*/ 15 w 18"/>
                <a:gd name="T13" fmla="*/ 2 h 43"/>
                <a:gd name="T14" fmla="*/ 12 w 18"/>
                <a:gd name="T15" fmla="*/ 5 h 43"/>
                <a:gd name="T16" fmla="*/ 4 w 18"/>
                <a:gd name="T17" fmla="*/ 13 h 43"/>
                <a:gd name="T18" fmla="*/ 2 w 18"/>
                <a:gd name="T19" fmla="*/ 22 h 43"/>
                <a:gd name="T20" fmla="*/ 1 w 18"/>
                <a:gd name="T21" fmla="*/ 28 h 43"/>
                <a:gd name="T22" fmla="*/ 2 w 18"/>
                <a:gd name="T23" fmla="*/ 3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" h="43">
                  <a:moveTo>
                    <a:pt x="2" y="39"/>
                  </a:moveTo>
                  <a:cubicBezTo>
                    <a:pt x="3" y="41"/>
                    <a:pt x="7" y="43"/>
                    <a:pt x="8" y="43"/>
                  </a:cubicBezTo>
                  <a:cubicBezTo>
                    <a:pt x="10" y="42"/>
                    <a:pt x="13" y="36"/>
                    <a:pt x="14" y="34"/>
                  </a:cubicBezTo>
                  <a:cubicBezTo>
                    <a:pt x="14" y="32"/>
                    <a:pt x="15" y="28"/>
                    <a:pt x="15" y="27"/>
                  </a:cubicBezTo>
                  <a:cubicBezTo>
                    <a:pt x="15" y="26"/>
                    <a:pt x="15" y="24"/>
                    <a:pt x="16" y="23"/>
                  </a:cubicBezTo>
                  <a:cubicBezTo>
                    <a:pt x="16" y="23"/>
                    <a:pt x="17" y="21"/>
                    <a:pt x="18" y="18"/>
                  </a:cubicBezTo>
                  <a:cubicBezTo>
                    <a:pt x="18" y="16"/>
                    <a:pt x="15" y="4"/>
                    <a:pt x="15" y="2"/>
                  </a:cubicBezTo>
                  <a:cubicBezTo>
                    <a:pt x="15" y="0"/>
                    <a:pt x="12" y="3"/>
                    <a:pt x="12" y="5"/>
                  </a:cubicBezTo>
                  <a:cubicBezTo>
                    <a:pt x="11" y="7"/>
                    <a:pt x="5" y="11"/>
                    <a:pt x="4" y="13"/>
                  </a:cubicBezTo>
                  <a:cubicBezTo>
                    <a:pt x="3" y="15"/>
                    <a:pt x="1" y="21"/>
                    <a:pt x="2" y="22"/>
                  </a:cubicBezTo>
                  <a:cubicBezTo>
                    <a:pt x="2" y="23"/>
                    <a:pt x="1" y="27"/>
                    <a:pt x="1" y="28"/>
                  </a:cubicBezTo>
                  <a:cubicBezTo>
                    <a:pt x="0" y="29"/>
                    <a:pt x="2" y="37"/>
                    <a:pt x="2" y="39"/>
                  </a:cubicBezTo>
                  <a:close/>
                </a:path>
              </a:pathLst>
            </a:custGeom>
            <a:solidFill>
              <a:srgbClr val="0E30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38"/>
            <p:cNvSpPr/>
            <p:nvPr/>
          </p:nvSpPr>
          <p:spPr bwMode="auto">
            <a:xfrm>
              <a:off x="2263776" y="4519613"/>
              <a:ext cx="17463" cy="14288"/>
            </a:xfrm>
            <a:custGeom>
              <a:avLst/>
              <a:gdLst>
                <a:gd name="T0" fmla="*/ 0 w 5"/>
                <a:gd name="T1" fmla="*/ 4 h 4"/>
                <a:gd name="T2" fmla="*/ 4 w 5"/>
                <a:gd name="T3" fmla="*/ 4 h 4"/>
                <a:gd name="T4" fmla="*/ 0 w 5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4">
                  <a:moveTo>
                    <a:pt x="0" y="4"/>
                  </a:moveTo>
                  <a:cubicBezTo>
                    <a:pt x="2" y="4"/>
                    <a:pt x="3" y="4"/>
                    <a:pt x="4" y="4"/>
                  </a:cubicBezTo>
                  <a:cubicBezTo>
                    <a:pt x="5" y="0"/>
                    <a:pt x="0" y="1"/>
                    <a:pt x="0" y="4"/>
                  </a:cubicBezTo>
                  <a:close/>
                </a:path>
              </a:pathLst>
            </a:custGeom>
            <a:solidFill>
              <a:srgbClr val="0E30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39"/>
            <p:cNvSpPr/>
            <p:nvPr/>
          </p:nvSpPr>
          <p:spPr bwMode="auto">
            <a:xfrm>
              <a:off x="2206626" y="2827338"/>
              <a:ext cx="455613" cy="414338"/>
            </a:xfrm>
            <a:custGeom>
              <a:avLst/>
              <a:gdLst>
                <a:gd name="T0" fmla="*/ 120 w 121"/>
                <a:gd name="T1" fmla="*/ 13 h 110"/>
                <a:gd name="T2" fmla="*/ 113 w 121"/>
                <a:gd name="T3" fmla="*/ 12 h 110"/>
                <a:gd name="T4" fmla="*/ 104 w 121"/>
                <a:gd name="T5" fmla="*/ 11 h 110"/>
                <a:gd name="T6" fmla="*/ 106 w 121"/>
                <a:gd name="T7" fmla="*/ 6 h 110"/>
                <a:gd name="T8" fmla="*/ 104 w 121"/>
                <a:gd name="T9" fmla="*/ 2 h 110"/>
                <a:gd name="T10" fmla="*/ 93 w 121"/>
                <a:gd name="T11" fmla="*/ 1 h 110"/>
                <a:gd name="T12" fmla="*/ 87 w 121"/>
                <a:gd name="T13" fmla="*/ 0 h 110"/>
                <a:gd name="T14" fmla="*/ 74 w 121"/>
                <a:gd name="T15" fmla="*/ 2 h 110"/>
                <a:gd name="T16" fmla="*/ 59 w 121"/>
                <a:gd name="T17" fmla="*/ 3 h 110"/>
                <a:gd name="T18" fmla="*/ 55 w 121"/>
                <a:gd name="T19" fmla="*/ 9 h 110"/>
                <a:gd name="T20" fmla="*/ 43 w 121"/>
                <a:gd name="T21" fmla="*/ 10 h 110"/>
                <a:gd name="T22" fmla="*/ 21 w 121"/>
                <a:gd name="T23" fmla="*/ 16 h 110"/>
                <a:gd name="T24" fmla="*/ 15 w 121"/>
                <a:gd name="T25" fmla="*/ 24 h 110"/>
                <a:gd name="T26" fmla="*/ 10 w 121"/>
                <a:gd name="T27" fmla="*/ 28 h 110"/>
                <a:gd name="T28" fmla="*/ 2 w 121"/>
                <a:gd name="T29" fmla="*/ 31 h 110"/>
                <a:gd name="T30" fmla="*/ 3 w 121"/>
                <a:gd name="T31" fmla="*/ 34 h 110"/>
                <a:gd name="T32" fmla="*/ 7 w 121"/>
                <a:gd name="T33" fmla="*/ 34 h 110"/>
                <a:gd name="T34" fmla="*/ 14 w 121"/>
                <a:gd name="T35" fmla="*/ 35 h 110"/>
                <a:gd name="T36" fmla="*/ 8 w 121"/>
                <a:gd name="T37" fmla="*/ 37 h 110"/>
                <a:gd name="T38" fmla="*/ 8 w 121"/>
                <a:gd name="T39" fmla="*/ 42 h 110"/>
                <a:gd name="T40" fmla="*/ 15 w 121"/>
                <a:gd name="T41" fmla="*/ 43 h 110"/>
                <a:gd name="T42" fmla="*/ 24 w 121"/>
                <a:gd name="T43" fmla="*/ 44 h 110"/>
                <a:gd name="T44" fmla="*/ 29 w 121"/>
                <a:gd name="T45" fmla="*/ 52 h 110"/>
                <a:gd name="T46" fmla="*/ 29 w 121"/>
                <a:gd name="T47" fmla="*/ 59 h 110"/>
                <a:gd name="T48" fmla="*/ 35 w 121"/>
                <a:gd name="T49" fmla="*/ 62 h 110"/>
                <a:gd name="T50" fmla="*/ 33 w 121"/>
                <a:gd name="T51" fmla="*/ 64 h 110"/>
                <a:gd name="T52" fmla="*/ 35 w 121"/>
                <a:gd name="T53" fmla="*/ 70 h 110"/>
                <a:gd name="T54" fmla="*/ 34 w 121"/>
                <a:gd name="T55" fmla="*/ 75 h 110"/>
                <a:gd name="T56" fmla="*/ 33 w 121"/>
                <a:gd name="T57" fmla="*/ 80 h 110"/>
                <a:gd name="T58" fmla="*/ 37 w 121"/>
                <a:gd name="T59" fmla="*/ 97 h 110"/>
                <a:gd name="T60" fmla="*/ 42 w 121"/>
                <a:gd name="T61" fmla="*/ 107 h 110"/>
                <a:gd name="T62" fmla="*/ 48 w 121"/>
                <a:gd name="T63" fmla="*/ 109 h 110"/>
                <a:gd name="T64" fmla="*/ 52 w 121"/>
                <a:gd name="T65" fmla="*/ 107 h 110"/>
                <a:gd name="T66" fmla="*/ 56 w 121"/>
                <a:gd name="T67" fmla="*/ 101 h 110"/>
                <a:gd name="T68" fmla="*/ 60 w 121"/>
                <a:gd name="T69" fmla="*/ 87 h 110"/>
                <a:gd name="T70" fmla="*/ 67 w 121"/>
                <a:gd name="T71" fmla="*/ 86 h 110"/>
                <a:gd name="T72" fmla="*/ 72 w 121"/>
                <a:gd name="T73" fmla="*/ 82 h 110"/>
                <a:gd name="T74" fmla="*/ 82 w 121"/>
                <a:gd name="T75" fmla="*/ 77 h 110"/>
                <a:gd name="T76" fmla="*/ 89 w 121"/>
                <a:gd name="T77" fmla="*/ 68 h 110"/>
                <a:gd name="T78" fmla="*/ 86 w 121"/>
                <a:gd name="T79" fmla="*/ 66 h 110"/>
                <a:gd name="T80" fmla="*/ 86 w 121"/>
                <a:gd name="T81" fmla="*/ 63 h 110"/>
                <a:gd name="T82" fmla="*/ 94 w 121"/>
                <a:gd name="T83" fmla="*/ 65 h 110"/>
                <a:gd name="T84" fmla="*/ 99 w 121"/>
                <a:gd name="T85" fmla="*/ 62 h 110"/>
                <a:gd name="T86" fmla="*/ 99 w 121"/>
                <a:gd name="T87" fmla="*/ 61 h 110"/>
                <a:gd name="T88" fmla="*/ 99 w 121"/>
                <a:gd name="T89" fmla="*/ 57 h 110"/>
                <a:gd name="T90" fmla="*/ 104 w 121"/>
                <a:gd name="T91" fmla="*/ 47 h 110"/>
                <a:gd name="T92" fmla="*/ 107 w 121"/>
                <a:gd name="T93" fmla="*/ 37 h 110"/>
                <a:gd name="T94" fmla="*/ 107 w 121"/>
                <a:gd name="T95" fmla="*/ 32 h 110"/>
                <a:gd name="T96" fmla="*/ 107 w 121"/>
                <a:gd name="T97" fmla="*/ 30 h 110"/>
                <a:gd name="T98" fmla="*/ 109 w 121"/>
                <a:gd name="T99" fmla="*/ 24 h 110"/>
                <a:gd name="T100" fmla="*/ 113 w 121"/>
                <a:gd name="T101" fmla="*/ 21 h 110"/>
                <a:gd name="T102" fmla="*/ 119 w 121"/>
                <a:gd name="T103" fmla="*/ 17 h 110"/>
                <a:gd name="T104" fmla="*/ 120 w 121"/>
                <a:gd name="T105" fmla="*/ 13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1" h="110">
                  <a:moveTo>
                    <a:pt x="120" y="13"/>
                  </a:moveTo>
                  <a:cubicBezTo>
                    <a:pt x="118" y="14"/>
                    <a:pt x="114" y="13"/>
                    <a:pt x="113" y="12"/>
                  </a:cubicBezTo>
                  <a:cubicBezTo>
                    <a:pt x="112" y="11"/>
                    <a:pt x="106" y="10"/>
                    <a:pt x="104" y="11"/>
                  </a:cubicBezTo>
                  <a:cubicBezTo>
                    <a:pt x="102" y="12"/>
                    <a:pt x="104" y="7"/>
                    <a:pt x="106" y="6"/>
                  </a:cubicBezTo>
                  <a:cubicBezTo>
                    <a:pt x="109" y="6"/>
                    <a:pt x="106" y="2"/>
                    <a:pt x="104" y="2"/>
                  </a:cubicBezTo>
                  <a:cubicBezTo>
                    <a:pt x="101" y="2"/>
                    <a:pt x="94" y="1"/>
                    <a:pt x="93" y="1"/>
                  </a:cubicBezTo>
                  <a:cubicBezTo>
                    <a:pt x="91" y="2"/>
                    <a:pt x="88" y="0"/>
                    <a:pt x="87" y="0"/>
                  </a:cubicBezTo>
                  <a:cubicBezTo>
                    <a:pt x="86" y="0"/>
                    <a:pt x="78" y="2"/>
                    <a:pt x="74" y="2"/>
                  </a:cubicBezTo>
                  <a:cubicBezTo>
                    <a:pt x="70" y="2"/>
                    <a:pt x="61" y="2"/>
                    <a:pt x="59" y="3"/>
                  </a:cubicBezTo>
                  <a:cubicBezTo>
                    <a:pt x="57" y="4"/>
                    <a:pt x="55" y="8"/>
                    <a:pt x="55" y="9"/>
                  </a:cubicBezTo>
                  <a:cubicBezTo>
                    <a:pt x="56" y="10"/>
                    <a:pt x="46" y="10"/>
                    <a:pt x="43" y="10"/>
                  </a:cubicBezTo>
                  <a:cubicBezTo>
                    <a:pt x="41" y="10"/>
                    <a:pt x="25" y="14"/>
                    <a:pt x="21" y="16"/>
                  </a:cubicBezTo>
                  <a:cubicBezTo>
                    <a:pt x="17" y="18"/>
                    <a:pt x="13" y="24"/>
                    <a:pt x="15" y="24"/>
                  </a:cubicBezTo>
                  <a:cubicBezTo>
                    <a:pt x="16" y="24"/>
                    <a:pt x="12" y="28"/>
                    <a:pt x="10" y="28"/>
                  </a:cubicBezTo>
                  <a:cubicBezTo>
                    <a:pt x="8" y="29"/>
                    <a:pt x="3" y="29"/>
                    <a:pt x="2" y="31"/>
                  </a:cubicBezTo>
                  <a:cubicBezTo>
                    <a:pt x="0" y="32"/>
                    <a:pt x="3" y="33"/>
                    <a:pt x="3" y="34"/>
                  </a:cubicBezTo>
                  <a:cubicBezTo>
                    <a:pt x="4" y="34"/>
                    <a:pt x="5" y="33"/>
                    <a:pt x="7" y="34"/>
                  </a:cubicBezTo>
                  <a:cubicBezTo>
                    <a:pt x="8" y="34"/>
                    <a:pt x="13" y="35"/>
                    <a:pt x="14" y="35"/>
                  </a:cubicBezTo>
                  <a:cubicBezTo>
                    <a:pt x="15" y="36"/>
                    <a:pt x="10" y="37"/>
                    <a:pt x="8" y="37"/>
                  </a:cubicBezTo>
                  <a:cubicBezTo>
                    <a:pt x="5" y="37"/>
                    <a:pt x="6" y="42"/>
                    <a:pt x="8" y="42"/>
                  </a:cubicBezTo>
                  <a:cubicBezTo>
                    <a:pt x="10" y="43"/>
                    <a:pt x="15" y="44"/>
                    <a:pt x="15" y="43"/>
                  </a:cubicBezTo>
                  <a:cubicBezTo>
                    <a:pt x="16" y="42"/>
                    <a:pt x="21" y="44"/>
                    <a:pt x="24" y="44"/>
                  </a:cubicBezTo>
                  <a:cubicBezTo>
                    <a:pt x="26" y="44"/>
                    <a:pt x="28" y="51"/>
                    <a:pt x="29" y="52"/>
                  </a:cubicBezTo>
                  <a:cubicBezTo>
                    <a:pt x="30" y="53"/>
                    <a:pt x="30" y="58"/>
                    <a:pt x="29" y="59"/>
                  </a:cubicBezTo>
                  <a:cubicBezTo>
                    <a:pt x="29" y="61"/>
                    <a:pt x="34" y="63"/>
                    <a:pt x="35" y="62"/>
                  </a:cubicBezTo>
                  <a:cubicBezTo>
                    <a:pt x="35" y="61"/>
                    <a:pt x="35" y="64"/>
                    <a:pt x="33" y="64"/>
                  </a:cubicBezTo>
                  <a:cubicBezTo>
                    <a:pt x="32" y="64"/>
                    <a:pt x="33" y="69"/>
                    <a:pt x="35" y="70"/>
                  </a:cubicBezTo>
                  <a:cubicBezTo>
                    <a:pt x="37" y="71"/>
                    <a:pt x="36" y="74"/>
                    <a:pt x="34" y="75"/>
                  </a:cubicBezTo>
                  <a:cubicBezTo>
                    <a:pt x="33" y="76"/>
                    <a:pt x="34" y="79"/>
                    <a:pt x="33" y="80"/>
                  </a:cubicBezTo>
                  <a:cubicBezTo>
                    <a:pt x="31" y="81"/>
                    <a:pt x="37" y="92"/>
                    <a:pt x="37" y="97"/>
                  </a:cubicBezTo>
                  <a:cubicBezTo>
                    <a:pt x="37" y="102"/>
                    <a:pt x="40" y="107"/>
                    <a:pt x="42" y="107"/>
                  </a:cubicBezTo>
                  <a:cubicBezTo>
                    <a:pt x="43" y="107"/>
                    <a:pt x="47" y="108"/>
                    <a:pt x="48" y="109"/>
                  </a:cubicBezTo>
                  <a:cubicBezTo>
                    <a:pt x="49" y="110"/>
                    <a:pt x="51" y="108"/>
                    <a:pt x="52" y="107"/>
                  </a:cubicBezTo>
                  <a:cubicBezTo>
                    <a:pt x="52" y="106"/>
                    <a:pt x="54" y="104"/>
                    <a:pt x="56" y="101"/>
                  </a:cubicBezTo>
                  <a:cubicBezTo>
                    <a:pt x="57" y="99"/>
                    <a:pt x="60" y="89"/>
                    <a:pt x="60" y="87"/>
                  </a:cubicBezTo>
                  <a:cubicBezTo>
                    <a:pt x="61" y="86"/>
                    <a:pt x="66" y="87"/>
                    <a:pt x="67" y="86"/>
                  </a:cubicBezTo>
                  <a:cubicBezTo>
                    <a:pt x="68" y="86"/>
                    <a:pt x="71" y="83"/>
                    <a:pt x="72" y="82"/>
                  </a:cubicBezTo>
                  <a:cubicBezTo>
                    <a:pt x="73" y="82"/>
                    <a:pt x="80" y="79"/>
                    <a:pt x="82" y="77"/>
                  </a:cubicBezTo>
                  <a:cubicBezTo>
                    <a:pt x="84" y="76"/>
                    <a:pt x="88" y="70"/>
                    <a:pt x="89" y="68"/>
                  </a:cubicBezTo>
                  <a:cubicBezTo>
                    <a:pt x="91" y="67"/>
                    <a:pt x="88" y="67"/>
                    <a:pt x="86" y="66"/>
                  </a:cubicBezTo>
                  <a:cubicBezTo>
                    <a:pt x="84" y="65"/>
                    <a:pt x="85" y="63"/>
                    <a:pt x="86" y="63"/>
                  </a:cubicBezTo>
                  <a:cubicBezTo>
                    <a:pt x="86" y="62"/>
                    <a:pt x="92" y="64"/>
                    <a:pt x="94" y="65"/>
                  </a:cubicBezTo>
                  <a:cubicBezTo>
                    <a:pt x="96" y="65"/>
                    <a:pt x="100" y="63"/>
                    <a:pt x="99" y="62"/>
                  </a:cubicBezTo>
                  <a:cubicBezTo>
                    <a:pt x="97" y="61"/>
                    <a:pt x="98" y="61"/>
                    <a:pt x="99" y="61"/>
                  </a:cubicBezTo>
                  <a:cubicBezTo>
                    <a:pt x="99" y="61"/>
                    <a:pt x="100" y="57"/>
                    <a:pt x="99" y="57"/>
                  </a:cubicBezTo>
                  <a:cubicBezTo>
                    <a:pt x="98" y="56"/>
                    <a:pt x="105" y="51"/>
                    <a:pt x="104" y="47"/>
                  </a:cubicBezTo>
                  <a:cubicBezTo>
                    <a:pt x="103" y="42"/>
                    <a:pt x="106" y="37"/>
                    <a:pt x="107" y="37"/>
                  </a:cubicBezTo>
                  <a:cubicBezTo>
                    <a:pt x="109" y="37"/>
                    <a:pt x="109" y="32"/>
                    <a:pt x="107" y="32"/>
                  </a:cubicBezTo>
                  <a:cubicBezTo>
                    <a:pt x="104" y="31"/>
                    <a:pt x="106" y="31"/>
                    <a:pt x="107" y="30"/>
                  </a:cubicBezTo>
                  <a:cubicBezTo>
                    <a:pt x="108" y="29"/>
                    <a:pt x="109" y="25"/>
                    <a:pt x="109" y="24"/>
                  </a:cubicBezTo>
                  <a:cubicBezTo>
                    <a:pt x="108" y="23"/>
                    <a:pt x="112" y="22"/>
                    <a:pt x="113" y="21"/>
                  </a:cubicBezTo>
                  <a:cubicBezTo>
                    <a:pt x="113" y="20"/>
                    <a:pt x="117" y="18"/>
                    <a:pt x="119" y="17"/>
                  </a:cubicBezTo>
                  <a:cubicBezTo>
                    <a:pt x="120" y="17"/>
                    <a:pt x="121" y="13"/>
                    <a:pt x="120" y="13"/>
                  </a:cubicBezTo>
                  <a:close/>
                </a:path>
              </a:pathLst>
            </a:custGeom>
            <a:solidFill>
              <a:srgbClr val="0E30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40"/>
            <p:cNvSpPr/>
            <p:nvPr/>
          </p:nvSpPr>
          <p:spPr bwMode="auto">
            <a:xfrm>
              <a:off x="2740026" y="2887663"/>
              <a:ext cx="120650" cy="104775"/>
            </a:xfrm>
            <a:custGeom>
              <a:avLst/>
              <a:gdLst>
                <a:gd name="T0" fmla="*/ 15 w 32"/>
                <a:gd name="T1" fmla="*/ 1 h 28"/>
                <a:gd name="T2" fmla="*/ 9 w 32"/>
                <a:gd name="T3" fmla="*/ 4 h 28"/>
                <a:gd name="T4" fmla="*/ 3 w 32"/>
                <a:gd name="T5" fmla="*/ 4 h 28"/>
                <a:gd name="T6" fmla="*/ 1 w 32"/>
                <a:gd name="T7" fmla="*/ 10 h 28"/>
                <a:gd name="T8" fmla="*/ 3 w 32"/>
                <a:gd name="T9" fmla="*/ 16 h 28"/>
                <a:gd name="T10" fmla="*/ 10 w 32"/>
                <a:gd name="T11" fmla="*/ 15 h 28"/>
                <a:gd name="T12" fmla="*/ 9 w 32"/>
                <a:gd name="T13" fmla="*/ 20 h 28"/>
                <a:gd name="T14" fmla="*/ 11 w 32"/>
                <a:gd name="T15" fmla="*/ 24 h 28"/>
                <a:gd name="T16" fmla="*/ 16 w 32"/>
                <a:gd name="T17" fmla="*/ 28 h 28"/>
                <a:gd name="T18" fmla="*/ 21 w 32"/>
                <a:gd name="T19" fmla="*/ 20 h 28"/>
                <a:gd name="T20" fmla="*/ 29 w 32"/>
                <a:gd name="T21" fmla="*/ 20 h 28"/>
                <a:gd name="T22" fmla="*/ 29 w 32"/>
                <a:gd name="T23" fmla="*/ 11 h 28"/>
                <a:gd name="T24" fmla="*/ 23 w 32"/>
                <a:gd name="T25" fmla="*/ 9 h 28"/>
                <a:gd name="T26" fmla="*/ 19 w 32"/>
                <a:gd name="T27" fmla="*/ 7 h 28"/>
                <a:gd name="T28" fmla="*/ 15 w 32"/>
                <a:gd name="T29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" h="28">
                  <a:moveTo>
                    <a:pt x="15" y="1"/>
                  </a:moveTo>
                  <a:cubicBezTo>
                    <a:pt x="13" y="0"/>
                    <a:pt x="9" y="3"/>
                    <a:pt x="9" y="4"/>
                  </a:cubicBezTo>
                  <a:cubicBezTo>
                    <a:pt x="10" y="5"/>
                    <a:pt x="6" y="2"/>
                    <a:pt x="3" y="4"/>
                  </a:cubicBezTo>
                  <a:cubicBezTo>
                    <a:pt x="0" y="5"/>
                    <a:pt x="0" y="10"/>
                    <a:pt x="1" y="10"/>
                  </a:cubicBezTo>
                  <a:cubicBezTo>
                    <a:pt x="2" y="11"/>
                    <a:pt x="3" y="15"/>
                    <a:pt x="3" y="16"/>
                  </a:cubicBezTo>
                  <a:cubicBezTo>
                    <a:pt x="3" y="16"/>
                    <a:pt x="8" y="16"/>
                    <a:pt x="10" y="15"/>
                  </a:cubicBezTo>
                  <a:cubicBezTo>
                    <a:pt x="11" y="14"/>
                    <a:pt x="11" y="18"/>
                    <a:pt x="9" y="20"/>
                  </a:cubicBezTo>
                  <a:cubicBezTo>
                    <a:pt x="8" y="21"/>
                    <a:pt x="10" y="24"/>
                    <a:pt x="11" y="24"/>
                  </a:cubicBezTo>
                  <a:cubicBezTo>
                    <a:pt x="13" y="24"/>
                    <a:pt x="15" y="28"/>
                    <a:pt x="16" y="28"/>
                  </a:cubicBezTo>
                  <a:cubicBezTo>
                    <a:pt x="18" y="28"/>
                    <a:pt x="20" y="22"/>
                    <a:pt x="21" y="20"/>
                  </a:cubicBezTo>
                  <a:cubicBezTo>
                    <a:pt x="22" y="18"/>
                    <a:pt x="27" y="19"/>
                    <a:pt x="29" y="20"/>
                  </a:cubicBezTo>
                  <a:cubicBezTo>
                    <a:pt x="31" y="21"/>
                    <a:pt x="32" y="12"/>
                    <a:pt x="29" y="11"/>
                  </a:cubicBezTo>
                  <a:cubicBezTo>
                    <a:pt x="27" y="9"/>
                    <a:pt x="24" y="10"/>
                    <a:pt x="23" y="9"/>
                  </a:cubicBezTo>
                  <a:cubicBezTo>
                    <a:pt x="22" y="8"/>
                    <a:pt x="20" y="7"/>
                    <a:pt x="19" y="7"/>
                  </a:cubicBezTo>
                  <a:cubicBezTo>
                    <a:pt x="18" y="7"/>
                    <a:pt x="17" y="2"/>
                    <a:pt x="15" y="1"/>
                  </a:cubicBezTo>
                  <a:close/>
                </a:path>
              </a:pathLst>
            </a:custGeom>
            <a:solidFill>
              <a:srgbClr val="0E30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41"/>
            <p:cNvSpPr/>
            <p:nvPr/>
          </p:nvSpPr>
          <p:spPr bwMode="auto">
            <a:xfrm>
              <a:off x="2816226" y="2879725"/>
              <a:ext cx="93663" cy="30163"/>
            </a:xfrm>
            <a:custGeom>
              <a:avLst/>
              <a:gdLst>
                <a:gd name="T0" fmla="*/ 15 w 25"/>
                <a:gd name="T1" fmla="*/ 7 h 8"/>
                <a:gd name="T2" fmla="*/ 24 w 25"/>
                <a:gd name="T3" fmla="*/ 3 h 8"/>
                <a:gd name="T4" fmla="*/ 8 w 25"/>
                <a:gd name="T5" fmla="*/ 0 h 8"/>
                <a:gd name="T6" fmla="*/ 0 w 25"/>
                <a:gd name="T7" fmla="*/ 1 h 8"/>
                <a:gd name="T8" fmla="*/ 15 w 25"/>
                <a:gd name="T9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8">
                  <a:moveTo>
                    <a:pt x="15" y="7"/>
                  </a:moveTo>
                  <a:cubicBezTo>
                    <a:pt x="19" y="8"/>
                    <a:pt x="23" y="4"/>
                    <a:pt x="24" y="3"/>
                  </a:cubicBezTo>
                  <a:cubicBezTo>
                    <a:pt x="25" y="3"/>
                    <a:pt x="13" y="0"/>
                    <a:pt x="8" y="0"/>
                  </a:cubicBezTo>
                  <a:cubicBezTo>
                    <a:pt x="4" y="0"/>
                    <a:pt x="0" y="0"/>
                    <a:pt x="0" y="1"/>
                  </a:cubicBezTo>
                  <a:cubicBezTo>
                    <a:pt x="0" y="2"/>
                    <a:pt x="11" y="7"/>
                    <a:pt x="15" y="7"/>
                  </a:cubicBezTo>
                  <a:close/>
                </a:path>
              </a:pathLst>
            </a:custGeom>
            <a:solidFill>
              <a:srgbClr val="0E30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42"/>
            <p:cNvSpPr/>
            <p:nvPr/>
          </p:nvSpPr>
          <p:spPr bwMode="auto">
            <a:xfrm>
              <a:off x="2590801" y="3302000"/>
              <a:ext cx="30163" cy="36513"/>
            </a:xfrm>
            <a:custGeom>
              <a:avLst/>
              <a:gdLst>
                <a:gd name="T0" fmla="*/ 1 w 8"/>
                <a:gd name="T1" fmla="*/ 4 h 10"/>
                <a:gd name="T2" fmla="*/ 0 w 8"/>
                <a:gd name="T3" fmla="*/ 9 h 10"/>
                <a:gd name="T4" fmla="*/ 5 w 8"/>
                <a:gd name="T5" fmla="*/ 10 h 10"/>
                <a:gd name="T6" fmla="*/ 8 w 8"/>
                <a:gd name="T7" fmla="*/ 7 h 10"/>
                <a:gd name="T8" fmla="*/ 5 w 8"/>
                <a:gd name="T9" fmla="*/ 0 h 10"/>
                <a:gd name="T10" fmla="*/ 1 w 8"/>
                <a:gd name="T11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1" y="4"/>
                  </a:moveTo>
                  <a:cubicBezTo>
                    <a:pt x="0" y="3"/>
                    <a:pt x="0" y="7"/>
                    <a:pt x="0" y="9"/>
                  </a:cubicBezTo>
                  <a:cubicBezTo>
                    <a:pt x="0" y="10"/>
                    <a:pt x="4" y="10"/>
                    <a:pt x="5" y="10"/>
                  </a:cubicBezTo>
                  <a:cubicBezTo>
                    <a:pt x="7" y="10"/>
                    <a:pt x="8" y="8"/>
                    <a:pt x="8" y="7"/>
                  </a:cubicBezTo>
                  <a:cubicBezTo>
                    <a:pt x="8" y="6"/>
                    <a:pt x="6" y="0"/>
                    <a:pt x="5" y="0"/>
                  </a:cubicBezTo>
                  <a:cubicBezTo>
                    <a:pt x="4" y="0"/>
                    <a:pt x="2" y="4"/>
                    <a:pt x="1" y="4"/>
                  </a:cubicBezTo>
                  <a:close/>
                </a:path>
              </a:pathLst>
            </a:custGeom>
            <a:solidFill>
              <a:srgbClr val="0E30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43"/>
            <p:cNvSpPr/>
            <p:nvPr/>
          </p:nvSpPr>
          <p:spPr bwMode="auto">
            <a:xfrm>
              <a:off x="2563813" y="3124200"/>
              <a:ext cx="79375" cy="60325"/>
            </a:xfrm>
            <a:custGeom>
              <a:avLst/>
              <a:gdLst>
                <a:gd name="T0" fmla="*/ 20 w 21"/>
                <a:gd name="T1" fmla="*/ 5 h 16"/>
                <a:gd name="T2" fmla="*/ 12 w 21"/>
                <a:gd name="T3" fmla="*/ 3 h 16"/>
                <a:gd name="T4" fmla="*/ 4 w 21"/>
                <a:gd name="T5" fmla="*/ 1 h 16"/>
                <a:gd name="T6" fmla="*/ 1 w 21"/>
                <a:gd name="T7" fmla="*/ 5 h 16"/>
                <a:gd name="T8" fmla="*/ 3 w 21"/>
                <a:gd name="T9" fmla="*/ 6 h 16"/>
                <a:gd name="T10" fmla="*/ 2 w 21"/>
                <a:gd name="T11" fmla="*/ 10 h 16"/>
                <a:gd name="T12" fmla="*/ 7 w 21"/>
                <a:gd name="T13" fmla="*/ 13 h 16"/>
                <a:gd name="T14" fmla="*/ 11 w 21"/>
                <a:gd name="T15" fmla="*/ 15 h 16"/>
                <a:gd name="T16" fmla="*/ 18 w 21"/>
                <a:gd name="T17" fmla="*/ 13 h 16"/>
                <a:gd name="T18" fmla="*/ 20 w 21"/>
                <a:gd name="T19" fmla="*/ 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16">
                  <a:moveTo>
                    <a:pt x="20" y="5"/>
                  </a:moveTo>
                  <a:cubicBezTo>
                    <a:pt x="19" y="3"/>
                    <a:pt x="13" y="3"/>
                    <a:pt x="12" y="3"/>
                  </a:cubicBezTo>
                  <a:cubicBezTo>
                    <a:pt x="10" y="3"/>
                    <a:pt x="5" y="2"/>
                    <a:pt x="4" y="1"/>
                  </a:cubicBezTo>
                  <a:cubicBezTo>
                    <a:pt x="4" y="0"/>
                    <a:pt x="3" y="4"/>
                    <a:pt x="1" y="5"/>
                  </a:cubicBezTo>
                  <a:cubicBezTo>
                    <a:pt x="0" y="6"/>
                    <a:pt x="2" y="7"/>
                    <a:pt x="3" y="6"/>
                  </a:cubicBezTo>
                  <a:cubicBezTo>
                    <a:pt x="3" y="6"/>
                    <a:pt x="3" y="9"/>
                    <a:pt x="2" y="10"/>
                  </a:cubicBezTo>
                  <a:cubicBezTo>
                    <a:pt x="1" y="11"/>
                    <a:pt x="6" y="11"/>
                    <a:pt x="7" y="13"/>
                  </a:cubicBezTo>
                  <a:cubicBezTo>
                    <a:pt x="7" y="15"/>
                    <a:pt x="9" y="16"/>
                    <a:pt x="11" y="15"/>
                  </a:cubicBezTo>
                  <a:cubicBezTo>
                    <a:pt x="13" y="15"/>
                    <a:pt x="17" y="13"/>
                    <a:pt x="18" y="13"/>
                  </a:cubicBezTo>
                  <a:cubicBezTo>
                    <a:pt x="20" y="13"/>
                    <a:pt x="21" y="6"/>
                    <a:pt x="20" y="5"/>
                  </a:cubicBezTo>
                  <a:close/>
                </a:path>
              </a:pathLst>
            </a:custGeom>
            <a:solidFill>
              <a:srgbClr val="0E30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44"/>
            <p:cNvSpPr/>
            <p:nvPr/>
          </p:nvSpPr>
          <p:spPr bwMode="auto">
            <a:xfrm>
              <a:off x="3067051" y="2962275"/>
              <a:ext cx="120650" cy="117475"/>
            </a:xfrm>
            <a:custGeom>
              <a:avLst/>
              <a:gdLst>
                <a:gd name="T0" fmla="*/ 19 w 32"/>
                <a:gd name="T1" fmla="*/ 12 h 31"/>
                <a:gd name="T2" fmla="*/ 31 w 32"/>
                <a:gd name="T3" fmla="*/ 4 h 31"/>
                <a:gd name="T4" fmla="*/ 29 w 32"/>
                <a:gd name="T5" fmla="*/ 0 h 31"/>
                <a:gd name="T6" fmla="*/ 27 w 32"/>
                <a:gd name="T7" fmla="*/ 2 h 31"/>
                <a:gd name="T8" fmla="*/ 13 w 32"/>
                <a:gd name="T9" fmla="*/ 6 h 31"/>
                <a:gd name="T10" fmla="*/ 5 w 32"/>
                <a:gd name="T11" fmla="*/ 11 h 31"/>
                <a:gd name="T12" fmla="*/ 1 w 32"/>
                <a:gd name="T13" fmla="*/ 24 h 31"/>
                <a:gd name="T14" fmla="*/ 6 w 32"/>
                <a:gd name="T15" fmla="*/ 30 h 31"/>
                <a:gd name="T16" fmla="*/ 11 w 32"/>
                <a:gd name="T17" fmla="*/ 30 h 31"/>
                <a:gd name="T18" fmla="*/ 9 w 32"/>
                <a:gd name="T19" fmla="*/ 21 h 31"/>
                <a:gd name="T20" fmla="*/ 19 w 32"/>
                <a:gd name="T21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" h="31">
                  <a:moveTo>
                    <a:pt x="19" y="12"/>
                  </a:moveTo>
                  <a:cubicBezTo>
                    <a:pt x="21" y="9"/>
                    <a:pt x="30" y="6"/>
                    <a:pt x="31" y="4"/>
                  </a:cubicBezTo>
                  <a:cubicBezTo>
                    <a:pt x="32" y="2"/>
                    <a:pt x="30" y="0"/>
                    <a:pt x="29" y="0"/>
                  </a:cubicBezTo>
                  <a:cubicBezTo>
                    <a:pt x="28" y="0"/>
                    <a:pt x="27" y="1"/>
                    <a:pt x="27" y="2"/>
                  </a:cubicBezTo>
                  <a:cubicBezTo>
                    <a:pt x="27" y="2"/>
                    <a:pt x="17" y="4"/>
                    <a:pt x="13" y="6"/>
                  </a:cubicBezTo>
                  <a:cubicBezTo>
                    <a:pt x="10" y="7"/>
                    <a:pt x="7" y="10"/>
                    <a:pt x="5" y="11"/>
                  </a:cubicBezTo>
                  <a:cubicBezTo>
                    <a:pt x="4" y="12"/>
                    <a:pt x="2" y="23"/>
                    <a:pt x="1" y="24"/>
                  </a:cubicBezTo>
                  <a:cubicBezTo>
                    <a:pt x="0" y="25"/>
                    <a:pt x="4" y="29"/>
                    <a:pt x="6" y="30"/>
                  </a:cubicBezTo>
                  <a:cubicBezTo>
                    <a:pt x="8" y="31"/>
                    <a:pt x="11" y="31"/>
                    <a:pt x="11" y="30"/>
                  </a:cubicBezTo>
                  <a:cubicBezTo>
                    <a:pt x="12" y="30"/>
                    <a:pt x="10" y="23"/>
                    <a:pt x="9" y="21"/>
                  </a:cubicBezTo>
                  <a:cubicBezTo>
                    <a:pt x="8" y="18"/>
                    <a:pt x="16" y="14"/>
                    <a:pt x="19" y="12"/>
                  </a:cubicBezTo>
                  <a:close/>
                </a:path>
              </a:pathLst>
            </a:custGeom>
            <a:solidFill>
              <a:srgbClr val="0E30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45"/>
            <p:cNvSpPr/>
            <p:nvPr/>
          </p:nvSpPr>
          <p:spPr bwMode="auto">
            <a:xfrm>
              <a:off x="3094038" y="2876550"/>
              <a:ext cx="38100" cy="41275"/>
            </a:xfrm>
            <a:custGeom>
              <a:avLst/>
              <a:gdLst>
                <a:gd name="T0" fmla="*/ 1 w 10"/>
                <a:gd name="T1" fmla="*/ 8 h 11"/>
                <a:gd name="T2" fmla="*/ 10 w 10"/>
                <a:gd name="T3" fmla="*/ 7 h 11"/>
                <a:gd name="T4" fmla="*/ 1 w 10"/>
                <a:gd name="T5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11">
                  <a:moveTo>
                    <a:pt x="1" y="8"/>
                  </a:moveTo>
                  <a:cubicBezTo>
                    <a:pt x="4" y="11"/>
                    <a:pt x="6" y="7"/>
                    <a:pt x="10" y="7"/>
                  </a:cubicBezTo>
                  <a:cubicBezTo>
                    <a:pt x="10" y="0"/>
                    <a:pt x="0" y="3"/>
                    <a:pt x="1" y="8"/>
                  </a:cubicBezTo>
                  <a:close/>
                </a:path>
              </a:pathLst>
            </a:custGeom>
            <a:solidFill>
              <a:srgbClr val="0E30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46"/>
            <p:cNvSpPr/>
            <p:nvPr/>
          </p:nvSpPr>
          <p:spPr bwMode="auto">
            <a:xfrm>
              <a:off x="3341688" y="2898775"/>
              <a:ext cx="57150" cy="22225"/>
            </a:xfrm>
            <a:custGeom>
              <a:avLst/>
              <a:gdLst>
                <a:gd name="T0" fmla="*/ 0 w 15"/>
                <a:gd name="T1" fmla="*/ 3 h 6"/>
                <a:gd name="T2" fmla="*/ 12 w 15"/>
                <a:gd name="T3" fmla="*/ 5 h 6"/>
                <a:gd name="T4" fmla="*/ 8 w 15"/>
                <a:gd name="T5" fmla="*/ 1 h 6"/>
                <a:gd name="T6" fmla="*/ 0 w 1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6">
                  <a:moveTo>
                    <a:pt x="0" y="3"/>
                  </a:moveTo>
                  <a:cubicBezTo>
                    <a:pt x="0" y="5"/>
                    <a:pt x="9" y="6"/>
                    <a:pt x="12" y="5"/>
                  </a:cubicBezTo>
                  <a:cubicBezTo>
                    <a:pt x="15" y="5"/>
                    <a:pt x="12" y="0"/>
                    <a:pt x="8" y="1"/>
                  </a:cubicBezTo>
                  <a:cubicBezTo>
                    <a:pt x="4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0E30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47"/>
            <p:cNvSpPr/>
            <p:nvPr/>
          </p:nvSpPr>
          <p:spPr bwMode="auto">
            <a:xfrm>
              <a:off x="2055813" y="3162300"/>
              <a:ext cx="53975" cy="33338"/>
            </a:xfrm>
            <a:custGeom>
              <a:avLst/>
              <a:gdLst>
                <a:gd name="T0" fmla="*/ 1 w 14"/>
                <a:gd name="T1" fmla="*/ 3 h 9"/>
                <a:gd name="T2" fmla="*/ 3 w 14"/>
                <a:gd name="T3" fmla="*/ 9 h 9"/>
                <a:gd name="T4" fmla="*/ 10 w 14"/>
                <a:gd name="T5" fmla="*/ 3 h 9"/>
                <a:gd name="T6" fmla="*/ 14 w 14"/>
                <a:gd name="T7" fmla="*/ 5 h 9"/>
                <a:gd name="T8" fmla="*/ 6 w 14"/>
                <a:gd name="T9" fmla="*/ 0 h 9"/>
                <a:gd name="T10" fmla="*/ 1 w 14"/>
                <a:gd name="T11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9">
                  <a:moveTo>
                    <a:pt x="1" y="3"/>
                  </a:moveTo>
                  <a:cubicBezTo>
                    <a:pt x="0" y="4"/>
                    <a:pt x="1" y="9"/>
                    <a:pt x="3" y="9"/>
                  </a:cubicBezTo>
                  <a:cubicBezTo>
                    <a:pt x="5" y="9"/>
                    <a:pt x="8" y="2"/>
                    <a:pt x="10" y="3"/>
                  </a:cubicBezTo>
                  <a:cubicBezTo>
                    <a:pt x="13" y="5"/>
                    <a:pt x="14" y="5"/>
                    <a:pt x="14" y="5"/>
                  </a:cubicBezTo>
                  <a:cubicBezTo>
                    <a:pt x="13" y="4"/>
                    <a:pt x="7" y="1"/>
                    <a:pt x="6" y="0"/>
                  </a:cubicBezTo>
                  <a:cubicBezTo>
                    <a:pt x="5" y="0"/>
                    <a:pt x="2" y="2"/>
                    <a:pt x="1" y="3"/>
                  </a:cubicBezTo>
                  <a:close/>
                </a:path>
              </a:pathLst>
            </a:custGeom>
            <a:solidFill>
              <a:srgbClr val="0E30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48"/>
            <p:cNvSpPr/>
            <p:nvPr/>
          </p:nvSpPr>
          <p:spPr bwMode="auto">
            <a:xfrm>
              <a:off x="2151063" y="3752850"/>
              <a:ext cx="22225" cy="11113"/>
            </a:xfrm>
            <a:custGeom>
              <a:avLst/>
              <a:gdLst>
                <a:gd name="T0" fmla="*/ 0 w 6"/>
                <a:gd name="T1" fmla="*/ 2 h 3"/>
                <a:gd name="T2" fmla="*/ 5 w 6"/>
                <a:gd name="T3" fmla="*/ 2 h 3"/>
                <a:gd name="T4" fmla="*/ 4 w 6"/>
                <a:gd name="T5" fmla="*/ 0 h 3"/>
                <a:gd name="T6" fmla="*/ 0 w 6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3">
                  <a:moveTo>
                    <a:pt x="0" y="2"/>
                  </a:moveTo>
                  <a:cubicBezTo>
                    <a:pt x="0" y="3"/>
                    <a:pt x="4" y="3"/>
                    <a:pt x="5" y="2"/>
                  </a:cubicBezTo>
                  <a:cubicBezTo>
                    <a:pt x="6" y="1"/>
                    <a:pt x="5" y="0"/>
                    <a:pt x="4" y="0"/>
                  </a:cubicBezTo>
                  <a:cubicBezTo>
                    <a:pt x="3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0E30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49"/>
            <p:cNvSpPr/>
            <p:nvPr/>
          </p:nvSpPr>
          <p:spPr bwMode="auto">
            <a:xfrm>
              <a:off x="2003426" y="3703638"/>
              <a:ext cx="136525" cy="60325"/>
            </a:xfrm>
            <a:custGeom>
              <a:avLst/>
              <a:gdLst>
                <a:gd name="T0" fmla="*/ 21 w 36"/>
                <a:gd name="T1" fmla="*/ 9 h 16"/>
                <a:gd name="T2" fmla="*/ 23 w 36"/>
                <a:gd name="T3" fmla="*/ 13 h 16"/>
                <a:gd name="T4" fmla="*/ 29 w 36"/>
                <a:gd name="T5" fmla="*/ 16 h 16"/>
                <a:gd name="T6" fmla="*/ 34 w 36"/>
                <a:gd name="T7" fmla="*/ 14 h 16"/>
                <a:gd name="T8" fmla="*/ 30 w 36"/>
                <a:gd name="T9" fmla="*/ 8 h 16"/>
                <a:gd name="T10" fmla="*/ 24 w 36"/>
                <a:gd name="T11" fmla="*/ 5 h 16"/>
                <a:gd name="T12" fmla="*/ 18 w 36"/>
                <a:gd name="T13" fmla="*/ 1 h 16"/>
                <a:gd name="T14" fmla="*/ 7 w 36"/>
                <a:gd name="T15" fmla="*/ 0 h 16"/>
                <a:gd name="T16" fmla="*/ 0 w 36"/>
                <a:gd name="T17" fmla="*/ 3 h 16"/>
                <a:gd name="T18" fmla="*/ 6 w 36"/>
                <a:gd name="T19" fmla="*/ 4 h 16"/>
                <a:gd name="T20" fmla="*/ 15 w 36"/>
                <a:gd name="T21" fmla="*/ 7 h 16"/>
                <a:gd name="T22" fmla="*/ 21 w 36"/>
                <a:gd name="T23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16">
                  <a:moveTo>
                    <a:pt x="21" y="9"/>
                  </a:moveTo>
                  <a:cubicBezTo>
                    <a:pt x="23" y="8"/>
                    <a:pt x="22" y="12"/>
                    <a:pt x="23" y="13"/>
                  </a:cubicBezTo>
                  <a:cubicBezTo>
                    <a:pt x="23" y="14"/>
                    <a:pt x="28" y="15"/>
                    <a:pt x="29" y="16"/>
                  </a:cubicBezTo>
                  <a:cubicBezTo>
                    <a:pt x="30" y="16"/>
                    <a:pt x="32" y="14"/>
                    <a:pt x="34" y="14"/>
                  </a:cubicBezTo>
                  <a:cubicBezTo>
                    <a:pt x="36" y="15"/>
                    <a:pt x="33" y="8"/>
                    <a:pt x="30" y="8"/>
                  </a:cubicBezTo>
                  <a:cubicBezTo>
                    <a:pt x="27" y="8"/>
                    <a:pt x="25" y="5"/>
                    <a:pt x="24" y="5"/>
                  </a:cubicBezTo>
                  <a:cubicBezTo>
                    <a:pt x="23" y="4"/>
                    <a:pt x="19" y="2"/>
                    <a:pt x="18" y="1"/>
                  </a:cubicBezTo>
                  <a:cubicBezTo>
                    <a:pt x="17" y="1"/>
                    <a:pt x="9" y="0"/>
                    <a:pt x="7" y="0"/>
                  </a:cubicBezTo>
                  <a:cubicBezTo>
                    <a:pt x="4" y="0"/>
                    <a:pt x="1" y="3"/>
                    <a:pt x="0" y="3"/>
                  </a:cubicBezTo>
                  <a:cubicBezTo>
                    <a:pt x="0" y="4"/>
                    <a:pt x="5" y="5"/>
                    <a:pt x="6" y="4"/>
                  </a:cubicBezTo>
                  <a:cubicBezTo>
                    <a:pt x="7" y="4"/>
                    <a:pt x="14" y="5"/>
                    <a:pt x="15" y="7"/>
                  </a:cubicBezTo>
                  <a:cubicBezTo>
                    <a:pt x="16" y="8"/>
                    <a:pt x="19" y="9"/>
                    <a:pt x="21" y="9"/>
                  </a:cubicBezTo>
                  <a:close/>
                </a:path>
              </a:pathLst>
            </a:custGeom>
            <a:solidFill>
              <a:srgbClr val="0E30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50"/>
            <p:cNvSpPr/>
            <p:nvPr/>
          </p:nvSpPr>
          <p:spPr bwMode="auto">
            <a:xfrm>
              <a:off x="2052638" y="3752850"/>
              <a:ext cx="22225" cy="11113"/>
            </a:xfrm>
            <a:custGeom>
              <a:avLst/>
              <a:gdLst>
                <a:gd name="T0" fmla="*/ 0 w 6"/>
                <a:gd name="T1" fmla="*/ 2 h 3"/>
                <a:gd name="T2" fmla="*/ 5 w 6"/>
                <a:gd name="T3" fmla="*/ 3 h 3"/>
                <a:gd name="T4" fmla="*/ 5 w 6"/>
                <a:gd name="T5" fmla="*/ 1 h 3"/>
                <a:gd name="T6" fmla="*/ 0 w 6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3">
                  <a:moveTo>
                    <a:pt x="0" y="2"/>
                  </a:moveTo>
                  <a:cubicBezTo>
                    <a:pt x="0" y="3"/>
                    <a:pt x="4" y="3"/>
                    <a:pt x="5" y="3"/>
                  </a:cubicBezTo>
                  <a:cubicBezTo>
                    <a:pt x="6" y="3"/>
                    <a:pt x="6" y="2"/>
                    <a:pt x="5" y="1"/>
                  </a:cubicBezTo>
                  <a:cubicBezTo>
                    <a:pt x="4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0E30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51"/>
            <p:cNvSpPr/>
            <p:nvPr/>
          </p:nvSpPr>
          <p:spPr bwMode="auto">
            <a:xfrm>
              <a:off x="2052638" y="3681413"/>
              <a:ext cx="15875" cy="14288"/>
            </a:xfrm>
            <a:custGeom>
              <a:avLst/>
              <a:gdLst>
                <a:gd name="T0" fmla="*/ 2 w 4"/>
                <a:gd name="T1" fmla="*/ 0 h 4"/>
                <a:gd name="T2" fmla="*/ 0 w 4"/>
                <a:gd name="T3" fmla="*/ 2 h 4"/>
                <a:gd name="T4" fmla="*/ 2 w 4"/>
                <a:gd name="T5" fmla="*/ 4 h 4"/>
                <a:gd name="T6" fmla="*/ 2 w 4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" y="4"/>
                    <a:pt x="4" y="1"/>
                    <a:pt x="2" y="0"/>
                  </a:cubicBezTo>
                  <a:close/>
                </a:path>
              </a:pathLst>
            </a:custGeom>
            <a:solidFill>
              <a:srgbClr val="0E30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52"/>
            <p:cNvSpPr/>
            <p:nvPr/>
          </p:nvSpPr>
          <p:spPr bwMode="auto">
            <a:xfrm>
              <a:off x="2082801" y="3676650"/>
              <a:ext cx="11113" cy="19050"/>
            </a:xfrm>
            <a:custGeom>
              <a:avLst/>
              <a:gdLst>
                <a:gd name="T0" fmla="*/ 3 w 3"/>
                <a:gd name="T1" fmla="*/ 2 h 5"/>
                <a:gd name="T2" fmla="*/ 0 w 3"/>
                <a:gd name="T3" fmla="*/ 0 h 5"/>
                <a:gd name="T4" fmla="*/ 0 w 3"/>
                <a:gd name="T5" fmla="*/ 3 h 5"/>
                <a:gd name="T6" fmla="*/ 3 w 3"/>
                <a:gd name="T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5">
                  <a:moveTo>
                    <a:pt x="3" y="2"/>
                  </a:moveTo>
                  <a:cubicBezTo>
                    <a:pt x="3" y="1"/>
                    <a:pt x="1" y="0"/>
                    <a:pt x="0" y="0"/>
                  </a:cubicBezTo>
                  <a:cubicBezTo>
                    <a:pt x="0" y="0"/>
                    <a:pt x="0" y="2"/>
                    <a:pt x="0" y="3"/>
                  </a:cubicBezTo>
                  <a:cubicBezTo>
                    <a:pt x="0" y="5"/>
                    <a:pt x="3" y="3"/>
                    <a:pt x="3" y="2"/>
                  </a:cubicBezTo>
                  <a:close/>
                </a:path>
              </a:pathLst>
            </a:custGeom>
            <a:solidFill>
              <a:srgbClr val="0E30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53"/>
            <p:cNvSpPr/>
            <p:nvPr/>
          </p:nvSpPr>
          <p:spPr bwMode="auto">
            <a:xfrm>
              <a:off x="2097088" y="3695700"/>
              <a:ext cx="26988" cy="26988"/>
            </a:xfrm>
            <a:custGeom>
              <a:avLst/>
              <a:gdLst>
                <a:gd name="T0" fmla="*/ 5 w 7"/>
                <a:gd name="T1" fmla="*/ 6 h 7"/>
                <a:gd name="T2" fmla="*/ 6 w 7"/>
                <a:gd name="T3" fmla="*/ 4 h 7"/>
                <a:gd name="T4" fmla="*/ 2 w 7"/>
                <a:gd name="T5" fmla="*/ 0 h 7"/>
                <a:gd name="T6" fmla="*/ 0 w 7"/>
                <a:gd name="T7" fmla="*/ 3 h 7"/>
                <a:gd name="T8" fmla="*/ 2 w 7"/>
                <a:gd name="T9" fmla="*/ 5 h 7"/>
                <a:gd name="T10" fmla="*/ 5 w 7"/>
                <a:gd name="T11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7">
                  <a:moveTo>
                    <a:pt x="5" y="6"/>
                  </a:moveTo>
                  <a:cubicBezTo>
                    <a:pt x="7" y="6"/>
                    <a:pt x="7" y="4"/>
                    <a:pt x="6" y="4"/>
                  </a:cubicBezTo>
                  <a:cubicBezTo>
                    <a:pt x="5" y="4"/>
                    <a:pt x="3" y="1"/>
                    <a:pt x="2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2" y="4"/>
                    <a:pt x="4" y="7"/>
                    <a:pt x="5" y="6"/>
                  </a:cubicBezTo>
                  <a:close/>
                </a:path>
              </a:pathLst>
            </a:custGeom>
            <a:solidFill>
              <a:srgbClr val="0E30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54"/>
            <p:cNvSpPr/>
            <p:nvPr/>
          </p:nvSpPr>
          <p:spPr bwMode="auto">
            <a:xfrm>
              <a:off x="3822701" y="3959225"/>
              <a:ext cx="46038" cy="33338"/>
            </a:xfrm>
            <a:custGeom>
              <a:avLst/>
              <a:gdLst>
                <a:gd name="T0" fmla="*/ 9 w 12"/>
                <a:gd name="T1" fmla="*/ 2 h 9"/>
                <a:gd name="T2" fmla="*/ 4 w 12"/>
                <a:gd name="T3" fmla="*/ 2 h 9"/>
                <a:gd name="T4" fmla="*/ 1 w 12"/>
                <a:gd name="T5" fmla="*/ 4 h 9"/>
                <a:gd name="T6" fmla="*/ 2 w 12"/>
                <a:gd name="T7" fmla="*/ 6 h 9"/>
                <a:gd name="T8" fmla="*/ 10 w 12"/>
                <a:gd name="T9" fmla="*/ 9 h 9"/>
                <a:gd name="T10" fmla="*/ 12 w 12"/>
                <a:gd name="T11" fmla="*/ 0 h 9"/>
                <a:gd name="T12" fmla="*/ 9 w 12"/>
                <a:gd name="T13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9">
                  <a:moveTo>
                    <a:pt x="9" y="2"/>
                  </a:moveTo>
                  <a:cubicBezTo>
                    <a:pt x="8" y="2"/>
                    <a:pt x="4" y="2"/>
                    <a:pt x="4" y="2"/>
                  </a:cubicBezTo>
                  <a:cubicBezTo>
                    <a:pt x="3" y="1"/>
                    <a:pt x="2" y="3"/>
                    <a:pt x="1" y="4"/>
                  </a:cubicBezTo>
                  <a:cubicBezTo>
                    <a:pt x="0" y="4"/>
                    <a:pt x="1" y="6"/>
                    <a:pt x="2" y="6"/>
                  </a:cubicBezTo>
                  <a:cubicBezTo>
                    <a:pt x="3" y="5"/>
                    <a:pt x="7" y="7"/>
                    <a:pt x="10" y="9"/>
                  </a:cubicBezTo>
                  <a:cubicBezTo>
                    <a:pt x="11" y="6"/>
                    <a:pt x="12" y="3"/>
                    <a:pt x="12" y="0"/>
                  </a:cubicBezTo>
                  <a:cubicBezTo>
                    <a:pt x="11" y="0"/>
                    <a:pt x="10" y="1"/>
                    <a:pt x="9" y="2"/>
                  </a:cubicBezTo>
                  <a:close/>
                </a:path>
              </a:pathLst>
            </a:custGeom>
            <a:solidFill>
              <a:srgbClr val="0E30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55"/>
            <p:cNvSpPr/>
            <p:nvPr/>
          </p:nvSpPr>
          <p:spPr bwMode="auto">
            <a:xfrm>
              <a:off x="1747838" y="3016250"/>
              <a:ext cx="688975" cy="1581150"/>
            </a:xfrm>
            <a:custGeom>
              <a:avLst/>
              <a:gdLst>
                <a:gd name="T0" fmla="*/ 99 w 183"/>
                <a:gd name="T1" fmla="*/ 310 h 421"/>
                <a:gd name="T2" fmla="*/ 99 w 183"/>
                <a:gd name="T3" fmla="*/ 336 h 421"/>
                <a:gd name="T4" fmla="*/ 98 w 183"/>
                <a:gd name="T5" fmla="*/ 372 h 421"/>
                <a:gd name="T6" fmla="*/ 98 w 183"/>
                <a:gd name="T7" fmla="*/ 398 h 421"/>
                <a:gd name="T8" fmla="*/ 106 w 183"/>
                <a:gd name="T9" fmla="*/ 418 h 421"/>
                <a:gd name="T10" fmla="*/ 118 w 183"/>
                <a:gd name="T11" fmla="*/ 417 h 421"/>
                <a:gd name="T12" fmla="*/ 120 w 183"/>
                <a:gd name="T13" fmla="*/ 398 h 421"/>
                <a:gd name="T14" fmla="*/ 125 w 183"/>
                <a:gd name="T15" fmla="*/ 371 h 421"/>
                <a:gd name="T16" fmla="*/ 140 w 183"/>
                <a:gd name="T17" fmla="*/ 352 h 421"/>
                <a:gd name="T18" fmla="*/ 151 w 183"/>
                <a:gd name="T19" fmla="*/ 337 h 421"/>
                <a:gd name="T20" fmla="*/ 166 w 183"/>
                <a:gd name="T21" fmla="*/ 318 h 421"/>
                <a:gd name="T22" fmla="*/ 174 w 183"/>
                <a:gd name="T23" fmla="*/ 291 h 421"/>
                <a:gd name="T24" fmla="*/ 183 w 183"/>
                <a:gd name="T25" fmla="*/ 273 h 421"/>
                <a:gd name="T26" fmla="*/ 178 w 183"/>
                <a:gd name="T27" fmla="*/ 260 h 421"/>
                <a:gd name="T28" fmla="*/ 155 w 183"/>
                <a:gd name="T29" fmla="*/ 251 h 421"/>
                <a:gd name="T30" fmla="*/ 129 w 183"/>
                <a:gd name="T31" fmla="*/ 228 h 421"/>
                <a:gd name="T32" fmla="*/ 106 w 183"/>
                <a:gd name="T33" fmla="*/ 214 h 421"/>
                <a:gd name="T34" fmla="*/ 91 w 183"/>
                <a:gd name="T35" fmla="*/ 213 h 421"/>
                <a:gd name="T36" fmla="*/ 73 w 183"/>
                <a:gd name="T37" fmla="*/ 221 h 421"/>
                <a:gd name="T38" fmla="*/ 61 w 183"/>
                <a:gd name="T39" fmla="*/ 192 h 421"/>
                <a:gd name="T40" fmla="*/ 37 w 183"/>
                <a:gd name="T41" fmla="*/ 183 h 421"/>
                <a:gd name="T42" fmla="*/ 61 w 183"/>
                <a:gd name="T43" fmla="*/ 165 h 421"/>
                <a:gd name="T44" fmla="*/ 80 w 183"/>
                <a:gd name="T45" fmla="*/ 169 h 421"/>
                <a:gd name="T46" fmla="*/ 91 w 183"/>
                <a:gd name="T47" fmla="*/ 144 h 421"/>
                <a:gd name="T48" fmla="*/ 104 w 183"/>
                <a:gd name="T49" fmla="*/ 126 h 421"/>
                <a:gd name="T50" fmla="*/ 119 w 183"/>
                <a:gd name="T51" fmla="*/ 116 h 421"/>
                <a:gd name="T52" fmla="*/ 125 w 183"/>
                <a:gd name="T53" fmla="*/ 101 h 421"/>
                <a:gd name="T54" fmla="*/ 135 w 183"/>
                <a:gd name="T55" fmla="*/ 102 h 421"/>
                <a:gd name="T56" fmla="*/ 144 w 183"/>
                <a:gd name="T57" fmla="*/ 109 h 421"/>
                <a:gd name="T58" fmla="*/ 141 w 183"/>
                <a:gd name="T59" fmla="*/ 86 h 421"/>
                <a:gd name="T60" fmla="*/ 132 w 183"/>
                <a:gd name="T61" fmla="*/ 70 h 421"/>
                <a:gd name="T62" fmla="*/ 119 w 183"/>
                <a:gd name="T63" fmla="*/ 62 h 421"/>
                <a:gd name="T64" fmla="*/ 104 w 183"/>
                <a:gd name="T65" fmla="*/ 49 h 421"/>
                <a:gd name="T66" fmla="*/ 93 w 183"/>
                <a:gd name="T67" fmla="*/ 73 h 421"/>
                <a:gd name="T68" fmla="*/ 86 w 183"/>
                <a:gd name="T69" fmla="*/ 80 h 421"/>
                <a:gd name="T70" fmla="*/ 71 w 183"/>
                <a:gd name="T71" fmla="*/ 69 h 421"/>
                <a:gd name="T72" fmla="*/ 71 w 183"/>
                <a:gd name="T73" fmla="*/ 52 h 421"/>
                <a:gd name="T74" fmla="*/ 92 w 183"/>
                <a:gd name="T75" fmla="*/ 34 h 421"/>
                <a:gd name="T76" fmla="*/ 99 w 183"/>
                <a:gd name="T77" fmla="*/ 19 h 421"/>
                <a:gd name="T78" fmla="*/ 113 w 183"/>
                <a:gd name="T79" fmla="*/ 28 h 421"/>
                <a:gd name="T80" fmla="*/ 122 w 183"/>
                <a:gd name="T81" fmla="*/ 50 h 421"/>
                <a:gd name="T82" fmla="*/ 131 w 183"/>
                <a:gd name="T83" fmla="*/ 38 h 421"/>
                <a:gd name="T84" fmla="*/ 134 w 183"/>
                <a:gd name="T85" fmla="*/ 28 h 421"/>
                <a:gd name="T86" fmla="*/ 126 w 183"/>
                <a:gd name="T87" fmla="*/ 13 h 421"/>
                <a:gd name="T88" fmla="*/ 105 w 183"/>
                <a:gd name="T89" fmla="*/ 6 h 421"/>
                <a:gd name="T90" fmla="*/ 84 w 183"/>
                <a:gd name="T91" fmla="*/ 11 h 421"/>
                <a:gd name="T92" fmla="*/ 84 w 183"/>
                <a:gd name="T93" fmla="*/ 23 h 421"/>
                <a:gd name="T94" fmla="*/ 70 w 183"/>
                <a:gd name="T95" fmla="*/ 16 h 421"/>
                <a:gd name="T96" fmla="*/ 64 w 183"/>
                <a:gd name="T97" fmla="*/ 22 h 421"/>
                <a:gd name="T98" fmla="*/ 53 w 183"/>
                <a:gd name="T99" fmla="*/ 37 h 421"/>
                <a:gd name="T100" fmla="*/ 40 w 183"/>
                <a:gd name="T101" fmla="*/ 55 h 421"/>
                <a:gd name="T102" fmla="*/ 31 w 183"/>
                <a:gd name="T103" fmla="*/ 72 h 421"/>
                <a:gd name="T104" fmla="*/ 22 w 183"/>
                <a:gd name="T105" fmla="*/ 91 h 421"/>
                <a:gd name="T106" fmla="*/ 14 w 183"/>
                <a:gd name="T107" fmla="*/ 110 h 421"/>
                <a:gd name="T108" fmla="*/ 5 w 183"/>
                <a:gd name="T109" fmla="*/ 141 h 421"/>
                <a:gd name="T110" fmla="*/ 3 w 183"/>
                <a:gd name="T111" fmla="*/ 176 h 421"/>
                <a:gd name="T112" fmla="*/ 11 w 183"/>
                <a:gd name="T113" fmla="*/ 173 h 421"/>
                <a:gd name="T114" fmla="*/ 38 w 183"/>
                <a:gd name="T115" fmla="*/ 204 h 421"/>
                <a:gd name="T116" fmla="*/ 61 w 183"/>
                <a:gd name="T117" fmla="*/ 218 h 421"/>
                <a:gd name="T118" fmla="*/ 77 w 183"/>
                <a:gd name="T119" fmla="*/ 227 h 421"/>
                <a:gd name="T120" fmla="*/ 77 w 183"/>
                <a:gd name="T121" fmla="*/ 248 h 421"/>
                <a:gd name="T122" fmla="*/ 79 w 183"/>
                <a:gd name="T123" fmla="*/ 271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83" h="421">
                  <a:moveTo>
                    <a:pt x="85" y="289"/>
                  </a:moveTo>
                  <a:cubicBezTo>
                    <a:pt x="85" y="290"/>
                    <a:pt x="90" y="295"/>
                    <a:pt x="92" y="297"/>
                  </a:cubicBezTo>
                  <a:cubicBezTo>
                    <a:pt x="94" y="299"/>
                    <a:pt x="98" y="307"/>
                    <a:pt x="99" y="310"/>
                  </a:cubicBezTo>
                  <a:cubicBezTo>
                    <a:pt x="100" y="313"/>
                    <a:pt x="99" y="318"/>
                    <a:pt x="99" y="319"/>
                  </a:cubicBezTo>
                  <a:cubicBezTo>
                    <a:pt x="99" y="320"/>
                    <a:pt x="100" y="322"/>
                    <a:pt x="100" y="323"/>
                  </a:cubicBezTo>
                  <a:cubicBezTo>
                    <a:pt x="100" y="324"/>
                    <a:pt x="98" y="333"/>
                    <a:pt x="99" y="336"/>
                  </a:cubicBezTo>
                  <a:cubicBezTo>
                    <a:pt x="100" y="339"/>
                    <a:pt x="95" y="350"/>
                    <a:pt x="95" y="355"/>
                  </a:cubicBezTo>
                  <a:cubicBezTo>
                    <a:pt x="95" y="360"/>
                    <a:pt x="98" y="367"/>
                    <a:pt x="99" y="367"/>
                  </a:cubicBezTo>
                  <a:cubicBezTo>
                    <a:pt x="100" y="366"/>
                    <a:pt x="100" y="371"/>
                    <a:pt x="98" y="372"/>
                  </a:cubicBezTo>
                  <a:cubicBezTo>
                    <a:pt x="97" y="373"/>
                    <a:pt x="95" y="377"/>
                    <a:pt x="96" y="377"/>
                  </a:cubicBezTo>
                  <a:cubicBezTo>
                    <a:pt x="97" y="377"/>
                    <a:pt x="96" y="381"/>
                    <a:pt x="96" y="383"/>
                  </a:cubicBezTo>
                  <a:cubicBezTo>
                    <a:pt x="96" y="385"/>
                    <a:pt x="98" y="395"/>
                    <a:pt x="98" y="398"/>
                  </a:cubicBezTo>
                  <a:cubicBezTo>
                    <a:pt x="98" y="401"/>
                    <a:pt x="102" y="407"/>
                    <a:pt x="103" y="410"/>
                  </a:cubicBezTo>
                  <a:cubicBezTo>
                    <a:pt x="104" y="412"/>
                    <a:pt x="105" y="416"/>
                    <a:pt x="105" y="417"/>
                  </a:cubicBezTo>
                  <a:cubicBezTo>
                    <a:pt x="105" y="417"/>
                    <a:pt x="106" y="418"/>
                    <a:pt x="106" y="418"/>
                  </a:cubicBezTo>
                  <a:cubicBezTo>
                    <a:pt x="106" y="418"/>
                    <a:pt x="109" y="419"/>
                    <a:pt x="110" y="420"/>
                  </a:cubicBezTo>
                  <a:cubicBezTo>
                    <a:pt x="111" y="421"/>
                    <a:pt x="117" y="420"/>
                    <a:pt x="119" y="420"/>
                  </a:cubicBezTo>
                  <a:cubicBezTo>
                    <a:pt x="121" y="419"/>
                    <a:pt x="119" y="418"/>
                    <a:pt x="118" y="417"/>
                  </a:cubicBezTo>
                  <a:cubicBezTo>
                    <a:pt x="117" y="416"/>
                    <a:pt x="116" y="411"/>
                    <a:pt x="115" y="410"/>
                  </a:cubicBezTo>
                  <a:cubicBezTo>
                    <a:pt x="114" y="410"/>
                    <a:pt x="114" y="404"/>
                    <a:pt x="115" y="402"/>
                  </a:cubicBezTo>
                  <a:cubicBezTo>
                    <a:pt x="116" y="401"/>
                    <a:pt x="119" y="399"/>
                    <a:pt x="120" y="398"/>
                  </a:cubicBezTo>
                  <a:cubicBezTo>
                    <a:pt x="120" y="396"/>
                    <a:pt x="120" y="391"/>
                    <a:pt x="119" y="390"/>
                  </a:cubicBezTo>
                  <a:cubicBezTo>
                    <a:pt x="118" y="390"/>
                    <a:pt x="119" y="383"/>
                    <a:pt x="119" y="380"/>
                  </a:cubicBezTo>
                  <a:cubicBezTo>
                    <a:pt x="118" y="377"/>
                    <a:pt x="124" y="374"/>
                    <a:pt x="125" y="371"/>
                  </a:cubicBezTo>
                  <a:cubicBezTo>
                    <a:pt x="125" y="369"/>
                    <a:pt x="132" y="366"/>
                    <a:pt x="133" y="365"/>
                  </a:cubicBezTo>
                  <a:cubicBezTo>
                    <a:pt x="135" y="363"/>
                    <a:pt x="136" y="356"/>
                    <a:pt x="136" y="355"/>
                  </a:cubicBezTo>
                  <a:cubicBezTo>
                    <a:pt x="135" y="353"/>
                    <a:pt x="138" y="352"/>
                    <a:pt x="140" y="352"/>
                  </a:cubicBezTo>
                  <a:cubicBezTo>
                    <a:pt x="141" y="352"/>
                    <a:pt x="143" y="351"/>
                    <a:pt x="143" y="351"/>
                  </a:cubicBezTo>
                  <a:cubicBezTo>
                    <a:pt x="144" y="351"/>
                    <a:pt x="146" y="347"/>
                    <a:pt x="146" y="347"/>
                  </a:cubicBezTo>
                  <a:cubicBezTo>
                    <a:pt x="147" y="346"/>
                    <a:pt x="149" y="338"/>
                    <a:pt x="151" y="337"/>
                  </a:cubicBezTo>
                  <a:cubicBezTo>
                    <a:pt x="153" y="336"/>
                    <a:pt x="154" y="331"/>
                    <a:pt x="154" y="330"/>
                  </a:cubicBezTo>
                  <a:cubicBezTo>
                    <a:pt x="154" y="328"/>
                    <a:pt x="157" y="324"/>
                    <a:pt x="158" y="323"/>
                  </a:cubicBezTo>
                  <a:cubicBezTo>
                    <a:pt x="158" y="322"/>
                    <a:pt x="165" y="319"/>
                    <a:pt x="166" y="318"/>
                  </a:cubicBezTo>
                  <a:cubicBezTo>
                    <a:pt x="167" y="318"/>
                    <a:pt x="169" y="308"/>
                    <a:pt x="169" y="304"/>
                  </a:cubicBezTo>
                  <a:cubicBezTo>
                    <a:pt x="170" y="300"/>
                    <a:pt x="172" y="295"/>
                    <a:pt x="172" y="294"/>
                  </a:cubicBezTo>
                  <a:cubicBezTo>
                    <a:pt x="172" y="293"/>
                    <a:pt x="174" y="292"/>
                    <a:pt x="174" y="291"/>
                  </a:cubicBezTo>
                  <a:cubicBezTo>
                    <a:pt x="175" y="291"/>
                    <a:pt x="176" y="286"/>
                    <a:pt x="177" y="285"/>
                  </a:cubicBezTo>
                  <a:cubicBezTo>
                    <a:pt x="178" y="284"/>
                    <a:pt x="182" y="280"/>
                    <a:pt x="182" y="279"/>
                  </a:cubicBezTo>
                  <a:cubicBezTo>
                    <a:pt x="182" y="278"/>
                    <a:pt x="182" y="275"/>
                    <a:pt x="183" y="273"/>
                  </a:cubicBezTo>
                  <a:cubicBezTo>
                    <a:pt x="183" y="273"/>
                    <a:pt x="183" y="273"/>
                    <a:pt x="183" y="270"/>
                  </a:cubicBezTo>
                  <a:cubicBezTo>
                    <a:pt x="183" y="266"/>
                    <a:pt x="183" y="266"/>
                    <a:pt x="183" y="266"/>
                  </a:cubicBezTo>
                  <a:cubicBezTo>
                    <a:pt x="182" y="263"/>
                    <a:pt x="178" y="260"/>
                    <a:pt x="178" y="260"/>
                  </a:cubicBezTo>
                  <a:cubicBezTo>
                    <a:pt x="177" y="261"/>
                    <a:pt x="173" y="258"/>
                    <a:pt x="171" y="257"/>
                  </a:cubicBezTo>
                  <a:cubicBezTo>
                    <a:pt x="169" y="256"/>
                    <a:pt x="164" y="255"/>
                    <a:pt x="162" y="255"/>
                  </a:cubicBezTo>
                  <a:cubicBezTo>
                    <a:pt x="161" y="255"/>
                    <a:pt x="157" y="252"/>
                    <a:pt x="155" y="251"/>
                  </a:cubicBezTo>
                  <a:cubicBezTo>
                    <a:pt x="153" y="251"/>
                    <a:pt x="148" y="250"/>
                    <a:pt x="147" y="249"/>
                  </a:cubicBezTo>
                  <a:cubicBezTo>
                    <a:pt x="146" y="248"/>
                    <a:pt x="145" y="241"/>
                    <a:pt x="141" y="239"/>
                  </a:cubicBezTo>
                  <a:cubicBezTo>
                    <a:pt x="137" y="236"/>
                    <a:pt x="129" y="230"/>
                    <a:pt x="129" y="228"/>
                  </a:cubicBezTo>
                  <a:cubicBezTo>
                    <a:pt x="128" y="226"/>
                    <a:pt x="120" y="222"/>
                    <a:pt x="118" y="220"/>
                  </a:cubicBezTo>
                  <a:cubicBezTo>
                    <a:pt x="115" y="219"/>
                    <a:pt x="112" y="219"/>
                    <a:pt x="111" y="219"/>
                  </a:cubicBezTo>
                  <a:cubicBezTo>
                    <a:pt x="111" y="220"/>
                    <a:pt x="108" y="215"/>
                    <a:pt x="106" y="214"/>
                  </a:cubicBezTo>
                  <a:cubicBezTo>
                    <a:pt x="105" y="213"/>
                    <a:pt x="100" y="212"/>
                    <a:pt x="100" y="213"/>
                  </a:cubicBezTo>
                  <a:cubicBezTo>
                    <a:pt x="100" y="214"/>
                    <a:pt x="96" y="213"/>
                    <a:pt x="96" y="212"/>
                  </a:cubicBezTo>
                  <a:cubicBezTo>
                    <a:pt x="95" y="211"/>
                    <a:pt x="93" y="213"/>
                    <a:pt x="91" y="213"/>
                  </a:cubicBezTo>
                  <a:cubicBezTo>
                    <a:pt x="90" y="213"/>
                    <a:pt x="86" y="219"/>
                    <a:pt x="85" y="221"/>
                  </a:cubicBezTo>
                  <a:cubicBezTo>
                    <a:pt x="83" y="222"/>
                    <a:pt x="81" y="220"/>
                    <a:pt x="80" y="219"/>
                  </a:cubicBezTo>
                  <a:cubicBezTo>
                    <a:pt x="78" y="219"/>
                    <a:pt x="74" y="220"/>
                    <a:pt x="73" y="221"/>
                  </a:cubicBezTo>
                  <a:cubicBezTo>
                    <a:pt x="72" y="222"/>
                    <a:pt x="69" y="214"/>
                    <a:pt x="69" y="211"/>
                  </a:cubicBezTo>
                  <a:cubicBezTo>
                    <a:pt x="70" y="208"/>
                    <a:pt x="66" y="201"/>
                    <a:pt x="64" y="201"/>
                  </a:cubicBezTo>
                  <a:cubicBezTo>
                    <a:pt x="61" y="201"/>
                    <a:pt x="60" y="194"/>
                    <a:pt x="61" y="192"/>
                  </a:cubicBezTo>
                  <a:cubicBezTo>
                    <a:pt x="61" y="189"/>
                    <a:pt x="56" y="188"/>
                    <a:pt x="54" y="187"/>
                  </a:cubicBezTo>
                  <a:cubicBezTo>
                    <a:pt x="53" y="187"/>
                    <a:pt x="49" y="191"/>
                    <a:pt x="49" y="193"/>
                  </a:cubicBezTo>
                  <a:cubicBezTo>
                    <a:pt x="48" y="194"/>
                    <a:pt x="36" y="190"/>
                    <a:pt x="37" y="183"/>
                  </a:cubicBezTo>
                  <a:cubicBezTo>
                    <a:pt x="39" y="175"/>
                    <a:pt x="45" y="167"/>
                    <a:pt x="46" y="166"/>
                  </a:cubicBezTo>
                  <a:cubicBezTo>
                    <a:pt x="47" y="165"/>
                    <a:pt x="56" y="165"/>
                    <a:pt x="57" y="166"/>
                  </a:cubicBezTo>
                  <a:cubicBezTo>
                    <a:pt x="59" y="167"/>
                    <a:pt x="61" y="166"/>
                    <a:pt x="61" y="165"/>
                  </a:cubicBezTo>
                  <a:cubicBezTo>
                    <a:pt x="61" y="165"/>
                    <a:pt x="68" y="166"/>
                    <a:pt x="70" y="166"/>
                  </a:cubicBezTo>
                  <a:cubicBezTo>
                    <a:pt x="72" y="167"/>
                    <a:pt x="75" y="175"/>
                    <a:pt x="77" y="176"/>
                  </a:cubicBezTo>
                  <a:cubicBezTo>
                    <a:pt x="79" y="177"/>
                    <a:pt x="80" y="171"/>
                    <a:pt x="80" y="169"/>
                  </a:cubicBezTo>
                  <a:cubicBezTo>
                    <a:pt x="80" y="168"/>
                    <a:pt x="79" y="164"/>
                    <a:pt x="78" y="163"/>
                  </a:cubicBezTo>
                  <a:cubicBezTo>
                    <a:pt x="78" y="162"/>
                    <a:pt x="82" y="153"/>
                    <a:pt x="85" y="151"/>
                  </a:cubicBezTo>
                  <a:cubicBezTo>
                    <a:pt x="88" y="150"/>
                    <a:pt x="91" y="145"/>
                    <a:pt x="91" y="144"/>
                  </a:cubicBezTo>
                  <a:cubicBezTo>
                    <a:pt x="91" y="143"/>
                    <a:pt x="93" y="142"/>
                    <a:pt x="94" y="142"/>
                  </a:cubicBezTo>
                  <a:cubicBezTo>
                    <a:pt x="95" y="141"/>
                    <a:pt x="94" y="134"/>
                    <a:pt x="95" y="132"/>
                  </a:cubicBezTo>
                  <a:cubicBezTo>
                    <a:pt x="96" y="131"/>
                    <a:pt x="102" y="127"/>
                    <a:pt x="104" y="126"/>
                  </a:cubicBezTo>
                  <a:cubicBezTo>
                    <a:pt x="106" y="126"/>
                    <a:pt x="107" y="121"/>
                    <a:pt x="107" y="120"/>
                  </a:cubicBezTo>
                  <a:cubicBezTo>
                    <a:pt x="106" y="119"/>
                    <a:pt x="111" y="115"/>
                    <a:pt x="114" y="114"/>
                  </a:cubicBezTo>
                  <a:cubicBezTo>
                    <a:pt x="117" y="113"/>
                    <a:pt x="119" y="115"/>
                    <a:pt x="119" y="116"/>
                  </a:cubicBezTo>
                  <a:cubicBezTo>
                    <a:pt x="119" y="116"/>
                    <a:pt x="123" y="114"/>
                    <a:pt x="125" y="112"/>
                  </a:cubicBezTo>
                  <a:cubicBezTo>
                    <a:pt x="127" y="111"/>
                    <a:pt x="125" y="108"/>
                    <a:pt x="124" y="107"/>
                  </a:cubicBezTo>
                  <a:cubicBezTo>
                    <a:pt x="122" y="106"/>
                    <a:pt x="123" y="102"/>
                    <a:pt x="125" y="101"/>
                  </a:cubicBezTo>
                  <a:cubicBezTo>
                    <a:pt x="126" y="101"/>
                    <a:pt x="127" y="97"/>
                    <a:pt x="127" y="97"/>
                  </a:cubicBezTo>
                  <a:cubicBezTo>
                    <a:pt x="127" y="96"/>
                    <a:pt x="133" y="97"/>
                    <a:pt x="136" y="95"/>
                  </a:cubicBezTo>
                  <a:cubicBezTo>
                    <a:pt x="138" y="93"/>
                    <a:pt x="136" y="100"/>
                    <a:pt x="135" y="102"/>
                  </a:cubicBezTo>
                  <a:cubicBezTo>
                    <a:pt x="133" y="105"/>
                    <a:pt x="136" y="107"/>
                    <a:pt x="137" y="107"/>
                  </a:cubicBezTo>
                  <a:cubicBezTo>
                    <a:pt x="138" y="106"/>
                    <a:pt x="140" y="108"/>
                    <a:pt x="140" y="109"/>
                  </a:cubicBezTo>
                  <a:cubicBezTo>
                    <a:pt x="140" y="110"/>
                    <a:pt x="143" y="108"/>
                    <a:pt x="144" y="109"/>
                  </a:cubicBezTo>
                  <a:cubicBezTo>
                    <a:pt x="146" y="110"/>
                    <a:pt x="147" y="107"/>
                    <a:pt x="147" y="105"/>
                  </a:cubicBezTo>
                  <a:cubicBezTo>
                    <a:pt x="147" y="104"/>
                    <a:pt x="143" y="101"/>
                    <a:pt x="142" y="99"/>
                  </a:cubicBezTo>
                  <a:cubicBezTo>
                    <a:pt x="142" y="98"/>
                    <a:pt x="141" y="88"/>
                    <a:pt x="141" y="86"/>
                  </a:cubicBezTo>
                  <a:cubicBezTo>
                    <a:pt x="141" y="84"/>
                    <a:pt x="139" y="81"/>
                    <a:pt x="138" y="81"/>
                  </a:cubicBezTo>
                  <a:cubicBezTo>
                    <a:pt x="137" y="82"/>
                    <a:pt x="135" y="76"/>
                    <a:pt x="134" y="75"/>
                  </a:cubicBezTo>
                  <a:cubicBezTo>
                    <a:pt x="132" y="74"/>
                    <a:pt x="132" y="71"/>
                    <a:pt x="132" y="70"/>
                  </a:cubicBezTo>
                  <a:cubicBezTo>
                    <a:pt x="132" y="69"/>
                    <a:pt x="127" y="64"/>
                    <a:pt x="126" y="62"/>
                  </a:cubicBezTo>
                  <a:cubicBezTo>
                    <a:pt x="125" y="60"/>
                    <a:pt x="124" y="60"/>
                    <a:pt x="124" y="61"/>
                  </a:cubicBezTo>
                  <a:cubicBezTo>
                    <a:pt x="123" y="62"/>
                    <a:pt x="120" y="62"/>
                    <a:pt x="119" y="62"/>
                  </a:cubicBezTo>
                  <a:cubicBezTo>
                    <a:pt x="117" y="62"/>
                    <a:pt x="116" y="57"/>
                    <a:pt x="116" y="55"/>
                  </a:cubicBezTo>
                  <a:cubicBezTo>
                    <a:pt x="116" y="53"/>
                    <a:pt x="110" y="53"/>
                    <a:pt x="109" y="51"/>
                  </a:cubicBezTo>
                  <a:cubicBezTo>
                    <a:pt x="108" y="49"/>
                    <a:pt x="104" y="50"/>
                    <a:pt x="104" y="49"/>
                  </a:cubicBezTo>
                  <a:cubicBezTo>
                    <a:pt x="103" y="48"/>
                    <a:pt x="99" y="47"/>
                    <a:pt x="99" y="47"/>
                  </a:cubicBezTo>
                  <a:cubicBezTo>
                    <a:pt x="98" y="48"/>
                    <a:pt x="98" y="62"/>
                    <a:pt x="98" y="66"/>
                  </a:cubicBezTo>
                  <a:cubicBezTo>
                    <a:pt x="97" y="70"/>
                    <a:pt x="94" y="73"/>
                    <a:pt x="93" y="73"/>
                  </a:cubicBezTo>
                  <a:cubicBezTo>
                    <a:pt x="91" y="73"/>
                    <a:pt x="92" y="76"/>
                    <a:pt x="93" y="75"/>
                  </a:cubicBezTo>
                  <a:cubicBezTo>
                    <a:pt x="94" y="75"/>
                    <a:pt x="91" y="79"/>
                    <a:pt x="90" y="82"/>
                  </a:cubicBezTo>
                  <a:cubicBezTo>
                    <a:pt x="90" y="85"/>
                    <a:pt x="87" y="82"/>
                    <a:pt x="86" y="80"/>
                  </a:cubicBezTo>
                  <a:cubicBezTo>
                    <a:pt x="86" y="77"/>
                    <a:pt x="83" y="73"/>
                    <a:pt x="82" y="74"/>
                  </a:cubicBezTo>
                  <a:cubicBezTo>
                    <a:pt x="82" y="75"/>
                    <a:pt x="80" y="73"/>
                    <a:pt x="79" y="74"/>
                  </a:cubicBezTo>
                  <a:cubicBezTo>
                    <a:pt x="78" y="74"/>
                    <a:pt x="73" y="71"/>
                    <a:pt x="71" y="69"/>
                  </a:cubicBezTo>
                  <a:cubicBezTo>
                    <a:pt x="68" y="68"/>
                    <a:pt x="67" y="62"/>
                    <a:pt x="66" y="61"/>
                  </a:cubicBezTo>
                  <a:cubicBezTo>
                    <a:pt x="65" y="60"/>
                    <a:pt x="66" y="60"/>
                    <a:pt x="66" y="59"/>
                  </a:cubicBezTo>
                  <a:cubicBezTo>
                    <a:pt x="66" y="57"/>
                    <a:pt x="70" y="54"/>
                    <a:pt x="71" y="52"/>
                  </a:cubicBezTo>
                  <a:cubicBezTo>
                    <a:pt x="72" y="50"/>
                    <a:pt x="77" y="44"/>
                    <a:pt x="79" y="43"/>
                  </a:cubicBezTo>
                  <a:cubicBezTo>
                    <a:pt x="81" y="42"/>
                    <a:pt x="82" y="38"/>
                    <a:pt x="82" y="38"/>
                  </a:cubicBezTo>
                  <a:cubicBezTo>
                    <a:pt x="82" y="37"/>
                    <a:pt x="90" y="34"/>
                    <a:pt x="92" y="34"/>
                  </a:cubicBezTo>
                  <a:cubicBezTo>
                    <a:pt x="95" y="33"/>
                    <a:pt x="97" y="26"/>
                    <a:pt x="97" y="25"/>
                  </a:cubicBezTo>
                  <a:cubicBezTo>
                    <a:pt x="97" y="23"/>
                    <a:pt x="95" y="19"/>
                    <a:pt x="94" y="19"/>
                  </a:cubicBezTo>
                  <a:cubicBezTo>
                    <a:pt x="93" y="19"/>
                    <a:pt x="98" y="18"/>
                    <a:pt x="99" y="19"/>
                  </a:cubicBezTo>
                  <a:cubicBezTo>
                    <a:pt x="100" y="20"/>
                    <a:pt x="105" y="18"/>
                    <a:pt x="106" y="19"/>
                  </a:cubicBezTo>
                  <a:cubicBezTo>
                    <a:pt x="108" y="20"/>
                    <a:pt x="111" y="22"/>
                    <a:pt x="114" y="23"/>
                  </a:cubicBezTo>
                  <a:cubicBezTo>
                    <a:pt x="114" y="23"/>
                    <a:pt x="114" y="23"/>
                    <a:pt x="113" y="28"/>
                  </a:cubicBezTo>
                  <a:cubicBezTo>
                    <a:pt x="112" y="36"/>
                    <a:pt x="112" y="36"/>
                    <a:pt x="112" y="36"/>
                  </a:cubicBezTo>
                  <a:cubicBezTo>
                    <a:pt x="106" y="38"/>
                    <a:pt x="104" y="43"/>
                    <a:pt x="106" y="43"/>
                  </a:cubicBezTo>
                  <a:cubicBezTo>
                    <a:pt x="108" y="43"/>
                    <a:pt x="119" y="47"/>
                    <a:pt x="122" y="50"/>
                  </a:cubicBezTo>
                  <a:cubicBezTo>
                    <a:pt x="125" y="52"/>
                    <a:pt x="126" y="47"/>
                    <a:pt x="127" y="45"/>
                  </a:cubicBezTo>
                  <a:cubicBezTo>
                    <a:pt x="128" y="43"/>
                    <a:pt x="127" y="38"/>
                    <a:pt x="127" y="37"/>
                  </a:cubicBezTo>
                  <a:cubicBezTo>
                    <a:pt x="126" y="36"/>
                    <a:pt x="130" y="36"/>
                    <a:pt x="131" y="38"/>
                  </a:cubicBezTo>
                  <a:cubicBezTo>
                    <a:pt x="132" y="39"/>
                    <a:pt x="134" y="36"/>
                    <a:pt x="135" y="36"/>
                  </a:cubicBezTo>
                  <a:cubicBezTo>
                    <a:pt x="135" y="36"/>
                    <a:pt x="136" y="31"/>
                    <a:pt x="136" y="30"/>
                  </a:cubicBezTo>
                  <a:cubicBezTo>
                    <a:pt x="137" y="30"/>
                    <a:pt x="134" y="29"/>
                    <a:pt x="134" y="28"/>
                  </a:cubicBezTo>
                  <a:cubicBezTo>
                    <a:pt x="134" y="27"/>
                    <a:pt x="130" y="24"/>
                    <a:pt x="128" y="24"/>
                  </a:cubicBezTo>
                  <a:cubicBezTo>
                    <a:pt x="126" y="23"/>
                    <a:pt x="126" y="20"/>
                    <a:pt x="127" y="19"/>
                  </a:cubicBezTo>
                  <a:cubicBezTo>
                    <a:pt x="128" y="19"/>
                    <a:pt x="126" y="15"/>
                    <a:pt x="126" y="13"/>
                  </a:cubicBezTo>
                  <a:cubicBezTo>
                    <a:pt x="125" y="12"/>
                    <a:pt x="120" y="11"/>
                    <a:pt x="118" y="11"/>
                  </a:cubicBezTo>
                  <a:cubicBezTo>
                    <a:pt x="117" y="11"/>
                    <a:pt x="115" y="7"/>
                    <a:pt x="114" y="6"/>
                  </a:cubicBezTo>
                  <a:cubicBezTo>
                    <a:pt x="113" y="6"/>
                    <a:pt x="107" y="5"/>
                    <a:pt x="105" y="6"/>
                  </a:cubicBezTo>
                  <a:cubicBezTo>
                    <a:pt x="104" y="6"/>
                    <a:pt x="101" y="1"/>
                    <a:pt x="98" y="3"/>
                  </a:cubicBezTo>
                  <a:cubicBezTo>
                    <a:pt x="96" y="4"/>
                    <a:pt x="93" y="1"/>
                    <a:pt x="92" y="0"/>
                  </a:cubicBezTo>
                  <a:cubicBezTo>
                    <a:pt x="90" y="0"/>
                    <a:pt x="84" y="6"/>
                    <a:pt x="84" y="11"/>
                  </a:cubicBezTo>
                  <a:cubicBezTo>
                    <a:pt x="84" y="15"/>
                    <a:pt x="87" y="20"/>
                    <a:pt x="88" y="20"/>
                  </a:cubicBezTo>
                  <a:cubicBezTo>
                    <a:pt x="89" y="20"/>
                    <a:pt x="87" y="24"/>
                    <a:pt x="86" y="26"/>
                  </a:cubicBezTo>
                  <a:cubicBezTo>
                    <a:pt x="85" y="27"/>
                    <a:pt x="83" y="24"/>
                    <a:pt x="84" y="23"/>
                  </a:cubicBezTo>
                  <a:cubicBezTo>
                    <a:pt x="85" y="22"/>
                    <a:pt x="81" y="17"/>
                    <a:pt x="80" y="15"/>
                  </a:cubicBezTo>
                  <a:cubicBezTo>
                    <a:pt x="79" y="14"/>
                    <a:pt x="76" y="13"/>
                    <a:pt x="74" y="12"/>
                  </a:cubicBezTo>
                  <a:cubicBezTo>
                    <a:pt x="72" y="13"/>
                    <a:pt x="71" y="15"/>
                    <a:pt x="70" y="16"/>
                  </a:cubicBezTo>
                  <a:cubicBezTo>
                    <a:pt x="70" y="18"/>
                    <a:pt x="71" y="20"/>
                    <a:pt x="70" y="22"/>
                  </a:cubicBezTo>
                  <a:cubicBezTo>
                    <a:pt x="69" y="24"/>
                    <a:pt x="67" y="25"/>
                    <a:pt x="67" y="24"/>
                  </a:cubicBezTo>
                  <a:cubicBezTo>
                    <a:pt x="67" y="23"/>
                    <a:pt x="66" y="23"/>
                    <a:pt x="64" y="22"/>
                  </a:cubicBezTo>
                  <a:cubicBezTo>
                    <a:pt x="63" y="24"/>
                    <a:pt x="62" y="26"/>
                    <a:pt x="60" y="27"/>
                  </a:cubicBezTo>
                  <a:cubicBezTo>
                    <a:pt x="59" y="29"/>
                    <a:pt x="58" y="30"/>
                    <a:pt x="57" y="32"/>
                  </a:cubicBezTo>
                  <a:cubicBezTo>
                    <a:pt x="55" y="34"/>
                    <a:pt x="54" y="35"/>
                    <a:pt x="53" y="37"/>
                  </a:cubicBezTo>
                  <a:cubicBezTo>
                    <a:pt x="52" y="38"/>
                    <a:pt x="51" y="40"/>
                    <a:pt x="50" y="42"/>
                  </a:cubicBezTo>
                  <a:cubicBezTo>
                    <a:pt x="48" y="44"/>
                    <a:pt x="46" y="46"/>
                    <a:pt x="45" y="49"/>
                  </a:cubicBezTo>
                  <a:cubicBezTo>
                    <a:pt x="43" y="51"/>
                    <a:pt x="42" y="53"/>
                    <a:pt x="40" y="55"/>
                  </a:cubicBezTo>
                  <a:cubicBezTo>
                    <a:pt x="39" y="57"/>
                    <a:pt x="38" y="59"/>
                    <a:pt x="37" y="61"/>
                  </a:cubicBezTo>
                  <a:cubicBezTo>
                    <a:pt x="36" y="63"/>
                    <a:pt x="35" y="64"/>
                    <a:pt x="34" y="66"/>
                  </a:cubicBezTo>
                  <a:cubicBezTo>
                    <a:pt x="33" y="68"/>
                    <a:pt x="32" y="70"/>
                    <a:pt x="31" y="72"/>
                  </a:cubicBezTo>
                  <a:cubicBezTo>
                    <a:pt x="30" y="73"/>
                    <a:pt x="30" y="74"/>
                    <a:pt x="29" y="76"/>
                  </a:cubicBezTo>
                  <a:cubicBezTo>
                    <a:pt x="27" y="81"/>
                    <a:pt x="24" y="86"/>
                    <a:pt x="22" y="91"/>
                  </a:cubicBezTo>
                  <a:cubicBezTo>
                    <a:pt x="22" y="91"/>
                    <a:pt x="22" y="91"/>
                    <a:pt x="22" y="91"/>
                  </a:cubicBezTo>
                  <a:cubicBezTo>
                    <a:pt x="21" y="94"/>
                    <a:pt x="19" y="97"/>
                    <a:pt x="18" y="99"/>
                  </a:cubicBezTo>
                  <a:cubicBezTo>
                    <a:pt x="18" y="100"/>
                    <a:pt x="18" y="101"/>
                    <a:pt x="17" y="102"/>
                  </a:cubicBezTo>
                  <a:cubicBezTo>
                    <a:pt x="16" y="105"/>
                    <a:pt x="15" y="107"/>
                    <a:pt x="14" y="110"/>
                  </a:cubicBezTo>
                  <a:cubicBezTo>
                    <a:pt x="14" y="111"/>
                    <a:pt x="14" y="111"/>
                    <a:pt x="14" y="112"/>
                  </a:cubicBezTo>
                  <a:cubicBezTo>
                    <a:pt x="11" y="121"/>
                    <a:pt x="8" y="130"/>
                    <a:pt x="6" y="139"/>
                  </a:cubicBezTo>
                  <a:cubicBezTo>
                    <a:pt x="6" y="140"/>
                    <a:pt x="5" y="141"/>
                    <a:pt x="5" y="141"/>
                  </a:cubicBezTo>
                  <a:cubicBezTo>
                    <a:pt x="3" y="151"/>
                    <a:pt x="1" y="161"/>
                    <a:pt x="0" y="171"/>
                  </a:cubicBezTo>
                  <a:cubicBezTo>
                    <a:pt x="0" y="171"/>
                    <a:pt x="0" y="171"/>
                    <a:pt x="0" y="171"/>
                  </a:cubicBezTo>
                  <a:cubicBezTo>
                    <a:pt x="1" y="173"/>
                    <a:pt x="3" y="175"/>
                    <a:pt x="3" y="176"/>
                  </a:cubicBezTo>
                  <a:cubicBezTo>
                    <a:pt x="4" y="179"/>
                    <a:pt x="9" y="180"/>
                    <a:pt x="9" y="181"/>
                  </a:cubicBezTo>
                  <a:cubicBezTo>
                    <a:pt x="10" y="181"/>
                    <a:pt x="11" y="176"/>
                    <a:pt x="10" y="175"/>
                  </a:cubicBezTo>
                  <a:cubicBezTo>
                    <a:pt x="9" y="173"/>
                    <a:pt x="11" y="172"/>
                    <a:pt x="11" y="173"/>
                  </a:cubicBezTo>
                  <a:cubicBezTo>
                    <a:pt x="11" y="174"/>
                    <a:pt x="15" y="179"/>
                    <a:pt x="16" y="181"/>
                  </a:cubicBezTo>
                  <a:cubicBezTo>
                    <a:pt x="18" y="182"/>
                    <a:pt x="19" y="193"/>
                    <a:pt x="20" y="196"/>
                  </a:cubicBezTo>
                  <a:cubicBezTo>
                    <a:pt x="22" y="198"/>
                    <a:pt x="34" y="203"/>
                    <a:pt x="38" y="204"/>
                  </a:cubicBezTo>
                  <a:cubicBezTo>
                    <a:pt x="42" y="205"/>
                    <a:pt x="47" y="209"/>
                    <a:pt x="48" y="210"/>
                  </a:cubicBezTo>
                  <a:cubicBezTo>
                    <a:pt x="49" y="212"/>
                    <a:pt x="54" y="212"/>
                    <a:pt x="56" y="213"/>
                  </a:cubicBezTo>
                  <a:cubicBezTo>
                    <a:pt x="57" y="213"/>
                    <a:pt x="59" y="217"/>
                    <a:pt x="61" y="218"/>
                  </a:cubicBezTo>
                  <a:cubicBezTo>
                    <a:pt x="62" y="219"/>
                    <a:pt x="63" y="221"/>
                    <a:pt x="63" y="221"/>
                  </a:cubicBezTo>
                  <a:cubicBezTo>
                    <a:pt x="63" y="222"/>
                    <a:pt x="70" y="224"/>
                    <a:pt x="71" y="226"/>
                  </a:cubicBezTo>
                  <a:cubicBezTo>
                    <a:pt x="73" y="228"/>
                    <a:pt x="76" y="228"/>
                    <a:pt x="77" y="227"/>
                  </a:cubicBezTo>
                  <a:cubicBezTo>
                    <a:pt x="77" y="226"/>
                    <a:pt x="78" y="231"/>
                    <a:pt x="79" y="232"/>
                  </a:cubicBezTo>
                  <a:cubicBezTo>
                    <a:pt x="80" y="234"/>
                    <a:pt x="80" y="238"/>
                    <a:pt x="80" y="238"/>
                  </a:cubicBezTo>
                  <a:cubicBezTo>
                    <a:pt x="79" y="239"/>
                    <a:pt x="78" y="246"/>
                    <a:pt x="77" y="248"/>
                  </a:cubicBezTo>
                  <a:cubicBezTo>
                    <a:pt x="76" y="249"/>
                    <a:pt x="73" y="259"/>
                    <a:pt x="74" y="261"/>
                  </a:cubicBezTo>
                  <a:cubicBezTo>
                    <a:pt x="74" y="263"/>
                    <a:pt x="77" y="268"/>
                    <a:pt x="79" y="268"/>
                  </a:cubicBezTo>
                  <a:cubicBezTo>
                    <a:pt x="80" y="269"/>
                    <a:pt x="80" y="271"/>
                    <a:pt x="79" y="271"/>
                  </a:cubicBezTo>
                  <a:cubicBezTo>
                    <a:pt x="77" y="271"/>
                    <a:pt x="78" y="281"/>
                    <a:pt x="81" y="283"/>
                  </a:cubicBezTo>
                  <a:cubicBezTo>
                    <a:pt x="83" y="284"/>
                    <a:pt x="86" y="289"/>
                    <a:pt x="85" y="289"/>
                  </a:cubicBezTo>
                  <a:close/>
                </a:path>
              </a:pathLst>
            </a:custGeom>
            <a:solidFill>
              <a:srgbClr val="2C58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Line 56"/>
            <p:cNvSpPr>
              <a:spLocks noChangeShapeType="1"/>
            </p:cNvSpPr>
            <p:nvPr/>
          </p:nvSpPr>
          <p:spPr bwMode="auto">
            <a:xfrm>
              <a:off x="2195513" y="3451225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Line 57"/>
            <p:cNvSpPr>
              <a:spLocks noChangeShapeType="1"/>
            </p:cNvSpPr>
            <p:nvPr/>
          </p:nvSpPr>
          <p:spPr bwMode="auto">
            <a:xfrm>
              <a:off x="2195513" y="3451225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58"/>
            <p:cNvSpPr/>
            <p:nvPr/>
          </p:nvSpPr>
          <p:spPr bwMode="auto">
            <a:xfrm>
              <a:off x="2079626" y="2849563"/>
              <a:ext cx="220663" cy="153988"/>
            </a:xfrm>
            <a:custGeom>
              <a:avLst/>
              <a:gdLst>
                <a:gd name="T0" fmla="*/ 11 w 59"/>
                <a:gd name="T1" fmla="*/ 40 h 41"/>
                <a:gd name="T2" fmla="*/ 21 w 59"/>
                <a:gd name="T3" fmla="*/ 37 h 41"/>
                <a:gd name="T4" fmla="*/ 20 w 59"/>
                <a:gd name="T5" fmla="*/ 33 h 41"/>
                <a:gd name="T6" fmla="*/ 22 w 59"/>
                <a:gd name="T7" fmla="*/ 33 h 41"/>
                <a:gd name="T8" fmla="*/ 27 w 59"/>
                <a:gd name="T9" fmla="*/ 25 h 41"/>
                <a:gd name="T10" fmla="*/ 38 w 59"/>
                <a:gd name="T11" fmla="*/ 19 h 41"/>
                <a:gd name="T12" fmla="*/ 45 w 59"/>
                <a:gd name="T13" fmla="*/ 14 h 41"/>
                <a:gd name="T14" fmla="*/ 49 w 59"/>
                <a:gd name="T15" fmla="*/ 9 h 41"/>
                <a:gd name="T16" fmla="*/ 56 w 59"/>
                <a:gd name="T17" fmla="*/ 4 h 41"/>
                <a:gd name="T18" fmla="*/ 59 w 59"/>
                <a:gd name="T19" fmla="*/ 0 h 41"/>
                <a:gd name="T20" fmla="*/ 35 w 59"/>
                <a:gd name="T21" fmla="*/ 13 h 41"/>
                <a:gd name="T22" fmla="*/ 35 w 59"/>
                <a:gd name="T23" fmla="*/ 13 h 41"/>
                <a:gd name="T24" fmla="*/ 26 w 59"/>
                <a:gd name="T25" fmla="*/ 20 h 41"/>
                <a:gd name="T26" fmla="*/ 20 w 59"/>
                <a:gd name="T27" fmla="*/ 24 h 41"/>
                <a:gd name="T28" fmla="*/ 17 w 59"/>
                <a:gd name="T29" fmla="*/ 27 h 41"/>
                <a:gd name="T30" fmla="*/ 9 w 59"/>
                <a:gd name="T31" fmla="*/ 33 h 41"/>
                <a:gd name="T32" fmla="*/ 8 w 59"/>
                <a:gd name="T33" fmla="*/ 34 h 41"/>
                <a:gd name="T34" fmla="*/ 0 w 59"/>
                <a:gd name="T35" fmla="*/ 41 h 41"/>
                <a:gd name="T36" fmla="*/ 11 w 59"/>
                <a:gd name="T37" fmla="*/ 4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9" h="41">
                  <a:moveTo>
                    <a:pt x="11" y="40"/>
                  </a:moveTo>
                  <a:cubicBezTo>
                    <a:pt x="15" y="39"/>
                    <a:pt x="20" y="38"/>
                    <a:pt x="21" y="37"/>
                  </a:cubicBezTo>
                  <a:cubicBezTo>
                    <a:pt x="21" y="36"/>
                    <a:pt x="21" y="34"/>
                    <a:pt x="20" y="33"/>
                  </a:cubicBezTo>
                  <a:cubicBezTo>
                    <a:pt x="21" y="33"/>
                    <a:pt x="22" y="33"/>
                    <a:pt x="22" y="33"/>
                  </a:cubicBezTo>
                  <a:cubicBezTo>
                    <a:pt x="23" y="33"/>
                    <a:pt x="25" y="26"/>
                    <a:pt x="27" y="25"/>
                  </a:cubicBezTo>
                  <a:cubicBezTo>
                    <a:pt x="28" y="23"/>
                    <a:pt x="36" y="20"/>
                    <a:pt x="38" y="19"/>
                  </a:cubicBezTo>
                  <a:cubicBezTo>
                    <a:pt x="40" y="18"/>
                    <a:pt x="44" y="14"/>
                    <a:pt x="45" y="14"/>
                  </a:cubicBezTo>
                  <a:cubicBezTo>
                    <a:pt x="47" y="13"/>
                    <a:pt x="49" y="10"/>
                    <a:pt x="49" y="9"/>
                  </a:cubicBezTo>
                  <a:cubicBezTo>
                    <a:pt x="48" y="8"/>
                    <a:pt x="54" y="5"/>
                    <a:pt x="56" y="4"/>
                  </a:cubicBezTo>
                  <a:cubicBezTo>
                    <a:pt x="58" y="3"/>
                    <a:pt x="59" y="1"/>
                    <a:pt x="59" y="0"/>
                  </a:cubicBezTo>
                  <a:cubicBezTo>
                    <a:pt x="58" y="0"/>
                    <a:pt x="46" y="7"/>
                    <a:pt x="35" y="13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2" y="15"/>
                    <a:pt x="29" y="17"/>
                    <a:pt x="26" y="20"/>
                  </a:cubicBezTo>
                  <a:cubicBezTo>
                    <a:pt x="24" y="21"/>
                    <a:pt x="22" y="23"/>
                    <a:pt x="20" y="24"/>
                  </a:cubicBezTo>
                  <a:cubicBezTo>
                    <a:pt x="19" y="25"/>
                    <a:pt x="18" y="26"/>
                    <a:pt x="17" y="27"/>
                  </a:cubicBezTo>
                  <a:cubicBezTo>
                    <a:pt x="14" y="29"/>
                    <a:pt x="12" y="31"/>
                    <a:pt x="9" y="33"/>
                  </a:cubicBezTo>
                  <a:cubicBezTo>
                    <a:pt x="9" y="33"/>
                    <a:pt x="8" y="34"/>
                    <a:pt x="8" y="34"/>
                  </a:cubicBezTo>
                  <a:cubicBezTo>
                    <a:pt x="5" y="36"/>
                    <a:pt x="3" y="39"/>
                    <a:pt x="0" y="41"/>
                  </a:cubicBezTo>
                  <a:cubicBezTo>
                    <a:pt x="4" y="41"/>
                    <a:pt x="9" y="40"/>
                    <a:pt x="11" y="40"/>
                  </a:cubicBezTo>
                  <a:close/>
                </a:path>
              </a:pathLst>
            </a:custGeom>
            <a:solidFill>
              <a:srgbClr val="2C58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59"/>
            <p:cNvSpPr/>
            <p:nvPr/>
          </p:nvSpPr>
          <p:spPr bwMode="auto">
            <a:xfrm>
              <a:off x="2593976" y="3094038"/>
              <a:ext cx="217488" cy="455613"/>
            </a:xfrm>
            <a:custGeom>
              <a:avLst/>
              <a:gdLst>
                <a:gd name="T0" fmla="*/ 54 w 58"/>
                <a:gd name="T1" fmla="*/ 114 h 121"/>
                <a:gd name="T2" fmla="*/ 55 w 58"/>
                <a:gd name="T3" fmla="*/ 118 h 121"/>
                <a:gd name="T4" fmla="*/ 58 w 58"/>
                <a:gd name="T5" fmla="*/ 114 h 121"/>
                <a:gd name="T6" fmla="*/ 58 w 58"/>
                <a:gd name="T7" fmla="*/ 98 h 121"/>
                <a:gd name="T8" fmla="*/ 58 w 58"/>
                <a:gd name="T9" fmla="*/ 98 h 121"/>
                <a:gd name="T10" fmla="*/ 58 w 58"/>
                <a:gd name="T11" fmla="*/ 98 h 121"/>
                <a:gd name="T12" fmla="*/ 58 w 58"/>
                <a:gd name="T13" fmla="*/ 0 h 121"/>
                <a:gd name="T14" fmla="*/ 54 w 58"/>
                <a:gd name="T15" fmla="*/ 3 h 121"/>
                <a:gd name="T16" fmla="*/ 47 w 58"/>
                <a:gd name="T17" fmla="*/ 15 h 121"/>
                <a:gd name="T18" fmla="*/ 43 w 58"/>
                <a:gd name="T19" fmla="*/ 17 h 121"/>
                <a:gd name="T20" fmla="*/ 41 w 58"/>
                <a:gd name="T21" fmla="*/ 20 h 121"/>
                <a:gd name="T22" fmla="*/ 34 w 58"/>
                <a:gd name="T23" fmla="*/ 28 h 121"/>
                <a:gd name="T24" fmla="*/ 34 w 58"/>
                <a:gd name="T25" fmla="*/ 41 h 121"/>
                <a:gd name="T26" fmla="*/ 39 w 58"/>
                <a:gd name="T27" fmla="*/ 48 h 121"/>
                <a:gd name="T28" fmla="*/ 39 w 58"/>
                <a:gd name="T29" fmla="*/ 54 h 121"/>
                <a:gd name="T30" fmla="*/ 40 w 58"/>
                <a:gd name="T31" fmla="*/ 57 h 121"/>
                <a:gd name="T32" fmla="*/ 34 w 58"/>
                <a:gd name="T33" fmla="*/ 60 h 121"/>
                <a:gd name="T34" fmla="*/ 30 w 58"/>
                <a:gd name="T35" fmla="*/ 65 h 121"/>
                <a:gd name="T36" fmla="*/ 23 w 58"/>
                <a:gd name="T37" fmla="*/ 69 h 121"/>
                <a:gd name="T38" fmla="*/ 25 w 58"/>
                <a:gd name="T39" fmla="*/ 65 h 121"/>
                <a:gd name="T40" fmla="*/ 24 w 58"/>
                <a:gd name="T41" fmla="*/ 60 h 121"/>
                <a:gd name="T42" fmla="*/ 21 w 58"/>
                <a:gd name="T43" fmla="*/ 50 h 121"/>
                <a:gd name="T44" fmla="*/ 17 w 58"/>
                <a:gd name="T45" fmla="*/ 44 h 121"/>
                <a:gd name="T46" fmla="*/ 17 w 58"/>
                <a:gd name="T47" fmla="*/ 41 h 121"/>
                <a:gd name="T48" fmla="*/ 12 w 58"/>
                <a:gd name="T49" fmla="*/ 40 h 121"/>
                <a:gd name="T50" fmla="*/ 10 w 58"/>
                <a:gd name="T51" fmla="*/ 51 h 121"/>
                <a:gd name="T52" fmla="*/ 13 w 58"/>
                <a:gd name="T53" fmla="*/ 57 h 121"/>
                <a:gd name="T54" fmla="*/ 12 w 58"/>
                <a:gd name="T55" fmla="*/ 61 h 121"/>
                <a:gd name="T56" fmla="*/ 10 w 58"/>
                <a:gd name="T57" fmla="*/ 68 h 121"/>
                <a:gd name="T58" fmla="*/ 8 w 58"/>
                <a:gd name="T59" fmla="*/ 73 h 121"/>
                <a:gd name="T60" fmla="*/ 17 w 58"/>
                <a:gd name="T61" fmla="*/ 73 h 121"/>
                <a:gd name="T62" fmla="*/ 22 w 58"/>
                <a:gd name="T63" fmla="*/ 75 h 121"/>
                <a:gd name="T64" fmla="*/ 15 w 58"/>
                <a:gd name="T65" fmla="*/ 77 h 121"/>
                <a:gd name="T66" fmla="*/ 10 w 58"/>
                <a:gd name="T67" fmla="*/ 82 h 121"/>
                <a:gd name="T68" fmla="*/ 12 w 58"/>
                <a:gd name="T69" fmla="*/ 85 h 121"/>
                <a:gd name="T70" fmla="*/ 17 w 58"/>
                <a:gd name="T71" fmla="*/ 92 h 121"/>
                <a:gd name="T72" fmla="*/ 17 w 58"/>
                <a:gd name="T73" fmla="*/ 96 h 121"/>
                <a:gd name="T74" fmla="*/ 6 w 58"/>
                <a:gd name="T75" fmla="*/ 96 h 121"/>
                <a:gd name="T76" fmla="*/ 0 w 58"/>
                <a:gd name="T77" fmla="*/ 105 h 121"/>
                <a:gd name="T78" fmla="*/ 1 w 58"/>
                <a:gd name="T79" fmla="*/ 116 h 121"/>
                <a:gd name="T80" fmla="*/ 8 w 58"/>
                <a:gd name="T81" fmla="*/ 120 h 121"/>
                <a:gd name="T82" fmla="*/ 16 w 58"/>
                <a:gd name="T83" fmla="*/ 120 h 121"/>
                <a:gd name="T84" fmla="*/ 22 w 58"/>
                <a:gd name="T85" fmla="*/ 112 h 121"/>
                <a:gd name="T86" fmla="*/ 30 w 58"/>
                <a:gd name="T87" fmla="*/ 101 h 121"/>
                <a:gd name="T88" fmla="*/ 39 w 58"/>
                <a:gd name="T89" fmla="*/ 98 h 121"/>
                <a:gd name="T90" fmla="*/ 41 w 58"/>
                <a:gd name="T91" fmla="*/ 107 h 121"/>
                <a:gd name="T92" fmla="*/ 47 w 58"/>
                <a:gd name="T93" fmla="*/ 106 h 121"/>
                <a:gd name="T94" fmla="*/ 48 w 58"/>
                <a:gd name="T95" fmla="*/ 103 h 121"/>
                <a:gd name="T96" fmla="*/ 55 w 58"/>
                <a:gd name="T97" fmla="*/ 108 h 121"/>
                <a:gd name="T98" fmla="*/ 54 w 58"/>
                <a:gd name="T99" fmla="*/ 114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8" h="121">
                  <a:moveTo>
                    <a:pt x="54" y="114"/>
                  </a:moveTo>
                  <a:cubicBezTo>
                    <a:pt x="53" y="114"/>
                    <a:pt x="53" y="118"/>
                    <a:pt x="55" y="118"/>
                  </a:cubicBezTo>
                  <a:cubicBezTo>
                    <a:pt x="56" y="119"/>
                    <a:pt x="57" y="116"/>
                    <a:pt x="58" y="114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6" y="96"/>
                    <a:pt x="56" y="96"/>
                    <a:pt x="58" y="98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7" y="2"/>
                    <a:pt x="55" y="3"/>
                    <a:pt x="54" y="3"/>
                  </a:cubicBezTo>
                  <a:cubicBezTo>
                    <a:pt x="52" y="5"/>
                    <a:pt x="48" y="13"/>
                    <a:pt x="47" y="15"/>
                  </a:cubicBezTo>
                  <a:cubicBezTo>
                    <a:pt x="45" y="17"/>
                    <a:pt x="43" y="17"/>
                    <a:pt x="43" y="17"/>
                  </a:cubicBezTo>
                  <a:cubicBezTo>
                    <a:pt x="42" y="17"/>
                    <a:pt x="41" y="20"/>
                    <a:pt x="41" y="20"/>
                  </a:cubicBezTo>
                  <a:cubicBezTo>
                    <a:pt x="41" y="21"/>
                    <a:pt x="34" y="25"/>
                    <a:pt x="34" y="28"/>
                  </a:cubicBezTo>
                  <a:cubicBezTo>
                    <a:pt x="33" y="31"/>
                    <a:pt x="34" y="38"/>
                    <a:pt x="34" y="41"/>
                  </a:cubicBezTo>
                  <a:cubicBezTo>
                    <a:pt x="34" y="43"/>
                    <a:pt x="37" y="48"/>
                    <a:pt x="39" y="48"/>
                  </a:cubicBezTo>
                  <a:cubicBezTo>
                    <a:pt x="41" y="48"/>
                    <a:pt x="40" y="53"/>
                    <a:pt x="39" y="54"/>
                  </a:cubicBezTo>
                  <a:cubicBezTo>
                    <a:pt x="39" y="55"/>
                    <a:pt x="40" y="56"/>
                    <a:pt x="40" y="57"/>
                  </a:cubicBezTo>
                  <a:cubicBezTo>
                    <a:pt x="40" y="58"/>
                    <a:pt x="35" y="60"/>
                    <a:pt x="34" y="60"/>
                  </a:cubicBezTo>
                  <a:cubicBezTo>
                    <a:pt x="32" y="61"/>
                    <a:pt x="30" y="64"/>
                    <a:pt x="30" y="65"/>
                  </a:cubicBezTo>
                  <a:cubicBezTo>
                    <a:pt x="29" y="67"/>
                    <a:pt x="25" y="67"/>
                    <a:pt x="23" y="69"/>
                  </a:cubicBezTo>
                  <a:cubicBezTo>
                    <a:pt x="24" y="68"/>
                    <a:pt x="24" y="66"/>
                    <a:pt x="25" y="65"/>
                  </a:cubicBezTo>
                  <a:cubicBezTo>
                    <a:pt x="25" y="64"/>
                    <a:pt x="24" y="61"/>
                    <a:pt x="24" y="60"/>
                  </a:cubicBezTo>
                  <a:cubicBezTo>
                    <a:pt x="23" y="60"/>
                    <a:pt x="23" y="51"/>
                    <a:pt x="21" y="50"/>
                  </a:cubicBezTo>
                  <a:cubicBezTo>
                    <a:pt x="20" y="48"/>
                    <a:pt x="17" y="45"/>
                    <a:pt x="17" y="44"/>
                  </a:cubicBezTo>
                  <a:cubicBezTo>
                    <a:pt x="16" y="44"/>
                    <a:pt x="17" y="41"/>
                    <a:pt x="17" y="41"/>
                  </a:cubicBezTo>
                  <a:cubicBezTo>
                    <a:pt x="18" y="40"/>
                    <a:pt x="14" y="39"/>
                    <a:pt x="12" y="40"/>
                  </a:cubicBezTo>
                  <a:cubicBezTo>
                    <a:pt x="11" y="40"/>
                    <a:pt x="11" y="49"/>
                    <a:pt x="10" y="51"/>
                  </a:cubicBezTo>
                  <a:cubicBezTo>
                    <a:pt x="10" y="53"/>
                    <a:pt x="12" y="57"/>
                    <a:pt x="13" y="57"/>
                  </a:cubicBezTo>
                  <a:cubicBezTo>
                    <a:pt x="14" y="57"/>
                    <a:pt x="14" y="61"/>
                    <a:pt x="12" y="61"/>
                  </a:cubicBezTo>
                  <a:cubicBezTo>
                    <a:pt x="10" y="61"/>
                    <a:pt x="9" y="67"/>
                    <a:pt x="10" y="68"/>
                  </a:cubicBezTo>
                  <a:cubicBezTo>
                    <a:pt x="11" y="70"/>
                    <a:pt x="9" y="72"/>
                    <a:pt x="8" y="73"/>
                  </a:cubicBezTo>
                  <a:cubicBezTo>
                    <a:pt x="7" y="74"/>
                    <a:pt x="14" y="73"/>
                    <a:pt x="17" y="73"/>
                  </a:cubicBezTo>
                  <a:cubicBezTo>
                    <a:pt x="20" y="73"/>
                    <a:pt x="22" y="75"/>
                    <a:pt x="22" y="75"/>
                  </a:cubicBezTo>
                  <a:cubicBezTo>
                    <a:pt x="22" y="75"/>
                    <a:pt x="16" y="76"/>
                    <a:pt x="15" y="77"/>
                  </a:cubicBezTo>
                  <a:cubicBezTo>
                    <a:pt x="14" y="78"/>
                    <a:pt x="10" y="81"/>
                    <a:pt x="10" y="82"/>
                  </a:cubicBezTo>
                  <a:cubicBezTo>
                    <a:pt x="9" y="83"/>
                    <a:pt x="11" y="85"/>
                    <a:pt x="12" y="85"/>
                  </a:cubicBezTo>
                  <a:cubicBezTo>
                    <a:pt x="14" y="85"/>
                    <a:pt x="16" y="91"/>
                    <a:pt x="17" y="92"/>
                  </a:cubicBezTo>
                  <a:cubicBezTo>
                    <a:pt x="18" y="93"/>
                    <a:pt x="18" y="95"/>
                    <a:pt x="17" y="96"/>
                  </a:cubicBezTo>
                  <a:cubicBezTo>
                    <a:pt x="17" y="97"/>
                    <a:pt x="9" y="96"/>
                    <a:pt x="6" y="96"/>
                  </a:cubicBezTo>
                  <a:cubicBezTo>
                    <a:pt x="4" y="97"/>
                    <a:pt x="0" y="103"/>
                    <a:pt x="0" y="105"/>
                  </a:cubicBezTo>
                  <a:cubicBezTo>
                    <a:pt x="0" y="108"/>
                    <a:pt x="0" y="114"/>
                    <a:pt x="1" y="116"/>
                  </a:cubicBezTo>
                  <a:cubicBezTo>
                    <a:pt x="1" y="118"/>
                    <a:pt x="7" y="119"/>
                    <a:pt x="8" y="120"/>
                  </a:cubicBezTo>
                  <a:cubicBezTo>
                    <a:pt x="9" y="120"/>
                    <a:pt x="15" y="120"/>
                    <a:pt x="16" y="120"/>
                  </a:cubicBezTo>
                  <a:cubicBezTo>
                    <a:pt x="17" y="121"/>
                    <a:pt x="21" y="114"/>
                    <a:pt x="22" y="112"/>
                  </a:cubicBezTo>
                  <a:cubicBezTo>
                    <a:pt x="23" y="109"/>
                    <a:pt x="29" y="103"/>
                    <a:pt x="30" y="101"/>
                  </a:cubicBezTo>
                  <a:cubicBezTo>
                    <a:pt x="31" y="99"/>
                    <a:pt x="38" y="100"/>
                    <a:pt x="39" y="98"/>
                  </a:cubicBezTo>
                  <a:cubicBezTo>
                    <a:pt x="41" y="97"/>
                    <a:pt x="40" y="103"/>
                    <a:pt x="41" y="107"/>
                  </a:cubicBezTo>
                  <a:cubicBezTo>
                    <a:pt x="41" y="110"/>
                    <a:pt x="48" y="110"/>
                    <a:pt x="47" y="106"/>
                  </a:cubicBezTo>
                  <a:cubicBezTo>
                    <a:pt x="46" y="103"/>
                    <a:pt x="47" y="102"/>
                    <a:pt x="48" y="103"/>
                  </a:cubicBezTo>
                  <a:cubicBezTo>
                    <a:pt x="48" y="104"/>
                    <a:pt x="54" y="107"/>
                    <a:pt x="55" y="108"/>
                  </a:cubicBezTo>
                  <a:cubicBezTo>
                    <a:pt x="56" y="110"/>
                    <a:pt x="56" y="114"/>
                    <a:pt x="54" y="114"/>
                  </a:cubicBezTo>
                  <a:close/>
                </a:path>
              </a:pathLst>
            </a:custGeom>
            <a:solidFill>
              <a:srgbClr val="2C58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60"/>
            <p:cNvSpPr/>
            <p:nvPr/>
          </p:nvSpPr>
          <p:spPr bwMode="auto">
            <a:xfrm>
              <a:off x="2525713" y="3541713"/>
              <a:ext cx="285750" cy="744538"/>
            </a:xfrm>
            <a:custGeom>
              <a:avLst/>
              <a:gdLst>
                <a:gd name="T0" fmla="*/ 76 w 76"/>
                <a:gd name="T1" fmla="*/ 14 h 198"/>
                <a:gd name="T2" fmla="*/ 73 w 76"/>
                <a:gd name="T3" fmla="*/ 12 h 198"/>
                <a:gd name="T4" fmla="*/ 65 w 76"/>
                <a:gd name="T5" fmla="*/ 5 h 198"/>
                <a:gd name="T6" fmla="*/ 66 w 76"/>
                <a:gd name="T7" fmla="*/ 1 h 198"/>
                <a:gd name="T8" fmla="*/ 55 w 76"/>
                <a:gd name="T9" fmla="*/ 1 h 198"/>
                <a:gd name="T10" fmla="*/ 37 w 76"/>
                <a:gd name="T11" fmla="*/ 4 h 198"/>
                <a:gd name="T12" fmla="*/ 28 w 76"/>
                <a:gd name="T13" fmla="*/ 4 h 198"/>
                <a:gd name="T14" fmla="*/ 21 w 76"/>
                <a:gd name="T15" fmla="*/ 8 h 198"/>
                <a:gd name="T16" fmla="*/ 17 w 76"/>
                <a:gd name="T17" fmla="*/ 21 h 198"/>
                <a:gd name="T18" fmla="*/ 14 w 76"/>
                <a:gd name="T19" fmla="*/ 26 h 198"/>
                <a:gd name="T20" fmla="*/ 13 w 76"/>
                <a:gd name="T21" fmla="*/ 29 h 198"/>
                <a:gd name="T22" fmla="*/ 3 w 76"/>
                <a:gd name="T23" fmla="*/ 44 h 198"/>
                <a:gd name="T24" fmla="*/ 0 w 76"/>
                <a:gd name="T25" fmla="*/ 67 h 198"/>
                <a:gd name="T26" fmla="*/ 6 w 76"/>
                <a:gd name="T27" fmla="*/ 86 h 198"/>
                <a:gd name="T28" fmla="*/ 18 w 76"/>
                <a:gd name="T29" fmla="*/ 97 h 198"/>
                <a:gd name="T30" fmla="*/ 31 w 76"/>
                <a:gd name="T31" fmla="*/ 98 h 198"/>
                <a:gd name="T32" fmla="*/ 38 w 76"/>
                <a:gd name="T33" fmla="*/ 93 h 198"/>
                <a:gd name="T34" fmla="*/ 42 w 76"/>
                <a:gd name="T35" fmla="*/ 93 h 198"/>
                <a:gd name="T36" fmla="*/ 44 w 76"/>
                <a:gd name="T37" fmla="*/ 93 h 198"/>
                <a:gd name="T38" fmla="*/ 52 w 76"/>
                <a:gd name="T39" fmla="*/ 98 h 198"/>
                <a:gd name="T40" fmla="*/ 58 w 76"/>
                <a:gd name="T41" fmla="*/ 98 h 198"/>
                <a:gd name="T42" fmla="*/ 60 w 76"/>
                <a:gd name="T43" fmla="*/ 111 h 198"/>
                <a:gd name="T44" fmla="*/ 63 w 76"/>
                <a:gd name="T45" fmla="*/ 128 h 198"/>
                <a:gd name="T46" fmla="*/ 67 w 76"/>
                <a:gd name="T47" fmla="*/ 143 h 198"/>
                <a:gd name="T48" fmla="*/ 65 w 76"/>
                <a:gd name="T49" fmla="*/ 160 h 198"/>
                <a:gd name="T50" fmla="*/ 71 w 76"/>
                <a:gd name="T51" fmla="*/ 178 h 198"/>
                <a:gd name="T52" fmla="*/ 73 w 76"/>
                <a:gd name="T53" fmla="*/ 190 h 198"/>
                <a:gd name="T54" fmla="*/ 76 w 76"/>
                <a:gd name="T55" fmla="*/ 198 h 198"/>
                <a:gd name="T56" fmla="*/ 76 w 76"/>
                <a:gd name="T57" fmla="*/ 14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198">
                  <a:moveTo>
                    <a:pt x="76" y="14"/>
                  </a:moveTo>
                  <a:cubicBezTo>
                    <a:pt x="75" y="13"/>
                    <a:pt x="74" y="13"/>
                    <a:pt x="73" y="12"/>
                  </a:cubicBezTo>
                  <a:cubicBezTo>
                    <a:pt x="69" y="11"/>
                    <a:pt x="66" y="5"/>
                    <a:pt x="65" y="5"/>
                  </a:cubicBezTo>
                  <a:cubicBezTo>
                    <a:pt x="65" y="4"/>
                    <a:pt x="66" y="2"/>
                    <a:pt x="66" y="1"/>
                  </a:cubicBezTo>
                  <a:cubicBezTo>
                    <a:pt x="65" y="0"/>
                    <a:pt x="57" y="0"/>
                    <a:pt x="55" y="1"/>
                  </a:cubicBezTo>
                  <a:cubicBezTo>
                    <a:pt x="52" y="1"/>
                    <a:pt x="40" y="3"/>
                    <a:pt x="37" y="4"/>
                  </a:cubicBezTo>
                  <a:cubicBezTo>
                    <a:pt x="34" y="5"/>
                    <a:pt x="29" y="4"/>
                    <a:pt x="28" y="4"/>
                  </a:cubicBezTo>
                  <a:cubicBezTo>
                    <a:pt x="26" y="3"/>
                    <a:pt x="23" y="8"/>
                    <a:pt x="21" y="8"/>
                  </a:cubicBezTo>
                  <a:cubicBezTo>
                    <a:pt x="20" y="9"/>
                    <a:pt x="18" y="15"/>
                    <a:pt x="17" y="21"/>
                  </a:cubicBezTo>
                  <a:cubicBezTo>
                    <a:pt x="17" y="21"/>
                    <a:pt x="17" y="21"/>
                    <a:pt x="14" y="26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9" y="32"/>
                    <a:pt x="4" y="42"/>
                    <a:pt x="3" y="44"/>
                  </a:cubicBezTo>
                  <a:cubicBezTo>
                    <a:pt x="2" y="46"/>
                    <a:pt x="0" y="62"/>
                    <a:pt x="0" y="67"/>
                  </a:cubicBezTo>
                  <a:cubicBezTo>
                    <a:pt x="0" y="72"/>
                    <a:pt x="5" y="83"/>
                    <a:pt x="6" y="86"/>
                  </a:cubicBezTo>
                  <a:cubicBezTo>
                    <a:pt x="7" y="88"/>
                    <a:pt x="15" y="95"/>
                    <a:pt x="18" y="97"/>
                  </a:cubicBezTo>
                  <a:cubicBezTo>
                    <a:pt x="20" y="98"/>
                    <a:pt x="29" y="98"/>
                    <a:pt x="31" y="98"/>
                  </a:cubicBezTo>
                  <a:cubicBezTo>
                    <a:pt x="34" y="98"/>
                    <a:pt x="37" y="96"/>
                    <a:pt x="38" y="93"/>
                  </a:cubicBezTo>
                  <a:cubicBezTo>
                    <a:pt x="38" y="93"/>
                    <a:pt x="38" y="93"/>
                    <a:pt x="42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5"/>
                    <a:pt x="50" y="97"/>
                    <a:pt x="52" y="98"/>
                  </a:cubicBezTo>
                  <a:cubicBezTo>
                    <a:pt x="53" y="99"/>
                    <a:pt x="57" y="98"/>
                    <a:pt x="58" y="98"/>
                  </a:cubicBezTo>
                  <a:cubicBezTo>
                    <a:pt x="59" y="98"/>
                    <a:pt x="60" y="108"/>
                    <a:pt x="60" y="111"/>
                  </a:cubicBezTo>
                  <a:cubicBezTo>
                    <a:pt x="59" y="114"/>
                    <a:pt x="62" y="125"/>
                    <a:pt x="63" y="128"/>
                  </a:cubicBezTo>
                  <a:cubicBezTo>
                    <a:pt x="63" y="131"/>
                    <a:pt x="67" y="140"/>
                    <a:pt x="67" y="143"/>
                  </a:cubicBezTo>
                  <a:cubicBezTo>
                    <a:pt x="68" y="146"/>
                    <a:pt x="65" y="156"/>
                    <a:pt x="65" y="160"/>
                  </a:cubicBezTo>
                  <a:cubicBezTo>
                    <a:pt x="64" y="164"/>
                    <a:pt x="69" y="174"/>
                    <a:pt x="71" y="178"/>
                  </a:cubicBezTo>
                  <a:cubicBezTo>
                    <a:pt x="72" y="181"/>
                    <a:pt x="73" y="189"/>
                    <a:pt x="73" y="190"/>
                  </a:cubicBezTo>
                  <a:cubicBezTo>
                    <a:pt x="73" y="191"/>
                    <a:pt x="74" y="194"/>
                    <a:pt x="76" y="198"/>
                  </a:cubicBezTo>
                  <a:lnTo>
                    <a:pt x="76" y="14"/>
                  </a:lnTo>
                  <a:close/>
                </a:path>
              </a:pathLst>
            </a:custGeom>
            <a:solidFill>
              <a:srgbClr val="2C58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61"/>
            <p:cNvSpPr/>
            <p:nvPr/>
          </p:nvSpPr>
          <p:spPr bwMode="auto">
            <a:xfrm>
              <a:off x="2263776" y="4519613"/>
              <a:ext cx="17463" cy="14288"/>
            </a:xfrm>
            <a:custGeom>
              <a:avLst/>
              <a:gdLst>
                <a:gd name="T0" fmla="*/ 0 w 5"/>
                <a:gd name="T1" fmla="*/ 4 h 4"/>
                <a:gd name="T2" fmla="*/ 4 w 5"/>
                <a:gd name="T3" fmla="*/ 4 h 4"/>
                <a:gd name="T4" fmla="*/ 0 w 5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4">
                  <a:moveTo>
                    <a:pt x="0" y="4"/>
                  </a:moveTo>
                  <a:cubicBezTo>
                    <a:pt x="2" y="4"/>
                    <a:pt x="3" y="4"/>
                    <a:pt x="4" y="4"/>
                  </a:cubicBezTo>
                  <a:cubicBezTo>
                    <a:pt x="5" y="0"/>
                    <a:pt x="0" y="1"/>
                    <a:pt x="0" y="4"/>
                  </a:cubicBezTo>
                  <a:close/>
                </a:path>
              </a:pathLst>
            </a:custGeom>
            <a:solidFill>
              <a:srgbClr val="2C58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62"/>
            <p:cNvSpPr/>
            <p:nvPr/>
          </p:nvSpPr>
          <p:spPr bwMode="auto">
            <a:xfrm>
              <a:off x="2206626" y="2827338"/>
              <a:ext cx="455613" cy="414338"/>
            </a:xfrm>
            <a:custGeom>
              <a:avLst/>
              <a:gdLst>
                <a:gd name="T0" fmla="*/ 94 w 121"/>
                <a:gd name="T1" fmla="*/ 65 h 110"/>
                <a:gd name="T2" fmla="*/ 99 w 121"/>
                <a:gd name="T3" fmla="*/ 62 h 110"/>
                <a:gd name="T4" fmla="*/ 99 w 121"/>
                <a:gd name="T5" fmla="*/ 61 h 110"/>
                <a:gd name="T6" fmla="*/ 99 w 121"/>
                <a:gd name="T7" fmla="*/ 57 h 110"/>
                <a:gd name="T8" fmla="*/ 104 w 121"/>
                <a:gd name="T9" fmla="*/ 47 h 110"/>
                <a:gd name="T10" fmla="*/ 107 w 121"/>
                <a:gd name="T11" fmla="*/ 37 h 110"/>
                <a:gd name="T12" fmla="*/ 107 w 121"/>
                <a:gd name="T13" fmla="*/ 32 h 110"/>
                <a:gd name="T14" fmla="*/ 107 w 121"/>
                <a:gd name="T15" fmla="*/ 30 h 110"/>
                <a:gd name="T16" fmla="*/ 109 w 121"/>
                <a:gd name="T17" fmla="*/ 24 h 110"/>
                <a:gd name="T18" fmla="*/ 113 w 121"/>
                <a:gd name="T19" fmla="*/ 21 h 110"/>
                <a:gd name="T20" fmla="*/ 119 w 121"/>
                <a:gd name="T21" fmla="*/ 17 h 110"/>
                <a:gd name="T22" fmla="*/ 120 w 121"/>
                <a:gd name="T23" fmla="*/ 13 h 110"/>
                <a:gd name="T24" fmla="*/ 113 w 121"/>
                <a:gd name="T25" fmla="*/ 12 h 110"/>
                <a:gd name="T26" fmla="*/ 104 w 121"/>
                <a:gd name="T27" fmla="*/ 11 h 110"/>
                <a:gd name="T28" fmla="*/ 106 w 121"/>
                <a:gd name="T29" fmla="*/ 6 h 110"/>
                <a:gd name="T30" fmla="*/ 104 w 121"/>
                <a:gd name="T31" fmla="*/ 2 h 110"/>
                <a:gd name="T32" fmla="*/ 93 w 121"/>
                <a:gd name="T33" fmla="*/ 1 h 110"/>
                <a:gd name="T34" fmla="*/ 87 w 121"/>
                <a:gd name="T35" fmla="*/ 0 h 110"/>
                <a:gd name="T36" fmla="*/ 74 w 121"/>
                <a:gd name="T37" fmla="*/ 2 h 110"/>
                <a:gd name="T38" fmla="*/ 59 w 121"/>
                <a:gd name="T39" fmla="*/ 3 h 110"/>
                <a:gd name="T40" fmla="*/ 55 w 121"/>
                <a:gd name="T41" fmla="*/ 9 h 110"/>
                <a:gd name="T42" fmla="*/ 43 w 121"/>
                <a:gd name="T43" fmla="*/ 10 h 110"/>
                <a:gd name="T44" fmla="*/ 21 w 121"/>
                <a:gd name="T45" fmla="*/ 16 h 110"/>
                <a:gd name="T46" fmla="*/ 15 w 121"/>
                <a:gd name="T47" fmla="*/ 24 h 110"/>
                <a:gd name="T48" fmla="*/ 10 w 121"/>
                <a:gd name="T49" fmla="*/ 28 h 110"/>
                <a:gd name="T50" fmla="*/ 2 w 121"/>
                <a:gd name="T51" fmla="*/ 31 h 110"/>
                <a:gd name="T52" fmla="*/ 3 w 121"/>
                <a:gd name="T53" fmla="*/ 34 h 110"/>
                <a:gd name="T54" fmla="*/ 7 w 121"/>
                <a:gd name="T55" fmla="*/ 34 h 110"/>
                <a:gd name="T56" fmla="*/ 14 w 121"/>
                <a:gd name="T57" fmla="*/ 35 h 110"/>
                <a:gd name="T58" fmla="*/ 8 w 121"/>
                <a:gd name="T59" fmla="*/ 37 h 110"/>
                <a:gd name="T60" fmla="*/ 8 w 121"/>
                <a:gd name="T61" fmla="*/ 42 h 110"/>
                <a:gd name="T62" fmla="*/ 15 w 121"/>
                <a:gd name="T63" fmla="*/ 43 h 110"/>
                <a:gd name="T64" fmla="*/ 24 w 121"/>
                <a:gd name="T65" fmla="*/ 44 h 110"/>
                <a:gd name="T66" fmla="*/ 29 w 121"/>
                <a:gd name="T67" fmla="*/ 52 h 110"/>
                <a:gd name="T68" fmla="*/ 29 w 121"/>
                <a:gd name="T69" fmla="*/ 59 h 110"/>
                <a:gd name="T70" fmla="*/ 35 w 121"/>
                <a:gd name="T71" fmla="*/ 62 h 110"/>
                <a:gd name="T72" fmla="*/ 33 w 121"/>
                <a:gd name="T73" fmla="*/ 64 h 110"/>
                <a:gd name="T74" fmla="*/ 35 w 121"/>
                <a:gd name="T75" fmla="*/ 70 h 110"/>
                <a:gd name="T76" fmla="*/ 34 w 121"/>
                <a:gd name="T77" fmla="*/ 75 h 110"/>
                <a:gd name="T78" fmla="*/ 33 w 121"/>
                <a:gd name="T79" fmla="*/ 80 h 110"/>
                <a:gd name="T80" fmla="*/ 37 w 121"/>
                <a:gd name="T81" fmla="*/ 97 h 110"/>
                <a:gd name="T82" fmla="*/ 42 w 121"/>
                <a:gd name="T83" fmla="*/ 107 h 110"/>
                <a:gd name="T84" fmla="*/ 48 w 121"/>
                <a:gd name="T85" fmla="*/ 109 h 110"/>
                <a:gd name="T86" fmla="*/ 52 w 121"/>
                <a:gd name="T87" fmla="*/ 107 h 110"/>
                <a:gd name="T88" fmla="*/ 56 w 121"/>
                <a:gd name="T89" fmla="*/ 101 h 110"/>
                <a:gd name="T90" fmla="*/ 60 w 121"/>
                <a:gd name="T91" fmla="*/ 87 h 110"/>
                <a:gd name="T92" fmla="*/ 67 w 121"/>
                <a:gd name="T93" fmla="*/ 86 h 110"/>
                <a:gd name="T94" fmla="*/ 72 w 121"/>
                <a:gd name="T95" fmla="*/ 82 h 110"/>
                <a:gd name="T96" fmla="*/ 82 w 121"/>
                <a:gd name="T97" fmla="*/ 77 h 110"/>
                <a:gd name="T98" fmla="*/ 89 w 121"/>
                <a:gd name="T99" fmla="*/ 68 h 110"/>
                <a:gd name="T100" fmla="*/ 86 w 121"/>
                <a:gd name="T101" fmla="*/ 66 h 110"/>
                <a:gd name="T102" fmla="*/ 86 w 121"/>
                <a:gd name="T103" fmla="*/ 63 h 110"/>
                <a:gd name="T104" fmla="*/ 94 w 121"/>
                <a:gd name="T105" fmla="*/ 6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1" h="110">
                  <a:moveTo>
                    <a:pt x="94" y="65"/>
                  </a:moveTo>
                  <a:cubicBezTo>
                    <a:pt x="96" y="65"/>
                    <a:pt x="100" y="63"/>
                    <a:pt x="99" y="62"/>
                  </a:cubicBezTo>
                  <a:cubicBezTo>
                    <a:pt x="97" y="61"/>
                    <a:pt x="98" y="61"/>
                    <a:pt x="99" y="61"/>
                  </a:cubicBezTo>
                  <a:cubicBezTo>
                    <a:pt x="99" y="61"/>
                    <a:pt x="100" y="57"/>
                    <a:pt x="99" y="57"/>
                  </a:cubicBezTo>
                  <a:cubicBezTo>
                    <a:pt x="98" y="56"/>
                    <a:pt x="105" y="51"/>
                    <a:pt x="104" y="47"/>
                  </a:cubicBezTo>
                  <a:cubicBezTo>
                    <a:pt x="103" y="42"/>
                    <a:pt x="106" y="37"/>
                    <a:pt x="107" y="37"/>
                  </a:cubicBezTo>
                  <a:cubicBezTo>
                    <a:pt x="109" y="37"/>
                    <a:pt x="109" y="32"/>
                    <a:pt x="107" y="32"/>
                  </a:cubicBezTo>
                  <a:cubicBezTo>
                    <a:pt x="104" y="31"/>
                    <a:pt x="106" y="31"/>
                    <a:pt x="107" y="30"/>
                  </a:cubicBezTo>
                  <a:cubicBezTo>
                    <a:pt x="108" y="29"/>
                    <a:pt x="109" y="25"/>
                    <a:pt x="109" y="24"/>
                  </a:cubicBezTo>
                  <a:cubicBezTo>
                    <a:pt x="108" y="23"/>
                    <a:pt x="112" y="22"/>
                    <a:pt x="113" y="21"/>
                  </a:cubicBezTo>
                  <a:cubicBezTo>
                    <a:pt x="113" y="20"/>
                    <a:pt x="117" y="18"/>
                    <a:pt x="119" y="17"/>
                  </a:cubicBezTo>
                  <a:cubicBezTo>
                    <a:pt x="120" y="17"/>
                    <a:pt x="121" y="13"/>
                    <a:pt x="120" y="13"/>
                  </a:cubicBezTo>
                  <a:cubicBezTo>
                    <a:pt x="118" y="14"/>
                    <a:pt x="114" y="13"/>
                    <a:pt x="113" y="12"/>
                  </a:cubicBezTo>
                  <a:cubicBezTo>
                    <a:pt x="112" y="11"/>
                    <a:pt x="106" y="10"/>
                    <a:pt x="104" y="11"/>
                  </a:cubicBezTo>
                  <a:cubicBezTo>
                    <a:pt x="102" y="12"/>
                    <a:pt x="104" y="7"/>
                    <a:pt x="106" y="6"/>
                  </a:cubicBezTo>
                  <a:cubicBezTo>
                    <a:pt x="109" y="6"/>
                    <a:pt x="106" y="2"/>
                    <a:pt x="104" y="2"/>
                  </a:cubicBezTo>
                  <a:cubicBezTo>
                    <a:pt x="101" y="2"/>
                    <a:pt x="94" y="1"/>
                    <a:pt x="93" y="1"/>
                  </a:cubicBezTo>
                  <a:cubicBezTo>
                    <a:pt x="91" y="2"/>
                    <a:pt x="88" y="0"/>
                    <a:pt x="87" y="0"/>
                  </a:cubicBezTo>
                  <a:cubicBezTo>
                    <a:pt x="86" y="0"/>
                    <a:pt x="78" y="2"/>
                    <a:pt x="74" y="2"/>
                  </a:cubicBezTo>
                  <a:cubicBezTo>
                    <a:pt x="70" y="2"/>
                    <a:pt x="61" y="2"/>
                    <a:pt x="59" y="3"/>
                  </a:cubicBezTo>
                  <a:cubicBezTo>
                    <a:pt x="57" y="4"/>
                    <a:pt x="55" y="8"/>
                    <a:pt x="55" y="9"/>
                  </a:cubicBezTo>
                  <a:cubicBezTo>
                    <a:pt x="56" y="10"/>
                    <a:pt x="46" y="10"/>
                    <a:pt x="43" y="10"/>
                  </a:cubicBezTo>
                  <a:cubicBezTo>
                    <a:pt x="41" y="10"/>
                    <a:pt x="25" y="14"/>
                    <a:pt x="21" y="16"/>
                  </a:cubicBezTo>
                  <a:cubicBezTo>
                    <a:pt x="17" y="18"/>
                    <a:pt x="13" y="24"/>
                    <a:pt x="15" y="24"/>
                  </a:cubicBezTo>
                  <a:cubicBezTo>
                    <a:pt x="16" y="24"/>
                    <a:pt x="12" y="28"/>
                    <a:pt x="10" y="28"/>
                  </a:cubicBezTo>
                  <a:cubicBezTo>
                    <a:pt x="8" y="29"/>
                    <a:pt x="3" y="29"/>
                    <a:pt x="2" y="31"/>
                  </a:cubicBezTo>
                  <a:cubicBezTo>
                    <a:pt x="0" y="32"/>
                    <a:pt x="3" y="33"/>
                    <a:pt x="3" y="34"/>
                  </a:cubicBezTo>
                  <a:cubicBezTo>
                    <a:pt x="4" y="34"/>
                    <a:pt x="5" y="33"/>
                    <a:pt x="7" y="34"/>
                  </a:cubicBezTo>
                  <a:cubicBezTo>
                    <a:pt x="8" y="34"/>
                    <a:pt x="13" y="35"/>
                    <a:pt x="14" y="35"/>
                  </a:cubicBezTo>
                  <a:cubicBezTo>
                    <a:pt x="15" y="36"/>
                    <a:pt x="10" y="37"/>
                    <a:pt x="8" y="37"/>
                  </a:cubicBezTo>
                  <a:cubicBezTo>
                    <a:pt x="5" y="37"/>
                    <a:pt x="6" y="42"/>
                    <a:pt x="8" y="42"/>
                  </a:cubicBezTo>
                  <a:cubicBezTo>
                    <a:pt x="10" y="43"/>
                    <a:pt x="15" y="44"/>
                    <a:pt x="15" y="43"/>
                  </a:cubicBezTo>
                  <a:cubicBezTo>
                    <a:pt x="16" y="42"/>
                    <a:pt x="21" y="44"/>
                    <a:pt x="24" y="44"/>
                  </a:cubicBezTo>
                  <a:cubicBezTo>
                    <a:pt x="26" y="44"/>
                    <a:pt x="28" y="51"/>
                    <a:pt x="29" y="52"/>
                  </a:cubicBezTo>
                  <a:cubicBezTo>
                    <a:pt x="30" y="53"/>
                    <a:pt x="30" y="58"/>
                    <a:pt x="29" y="59"/>
                  </a:cubicBezTo>
                  <a:cubicBezTo>
                    <a:pt x="29" y="61"/>
                    <a:pt x="34" y="63"/>
                    <a:pt x="35" y="62"/>
                  </a:cubicBezTo>
                  <a:cubicBezTo>
                    <a:pt x="35" y="61"/>
                    <a:pt x="35" y="64"/>
                    <a:pt x="33" y="64"/>
                  </a:cubicBezTo>
                  <a:cubicBezTo>
                    <a:pt x="32" y="64"/>
                    <a:pt x="33" y="69"/>
                    <a:pt x="35" y="70"/>
                  </a:cubicBezTo>
                  <a:cubicBezTo>
                    <a:pt x="37" y="71"/>
                    <a:pt x="36" y="74"/>
                    <a:pt x="34" y="75"/>
                  </a:cubicBezTo>
                  <a:cubicBezTo>
                    <a:pt x="33" y="76"/>
                    <a:pt x="34" y="79"/>
                    <a:pt x="33" y="80"/>
                  </a:cubicBezTo>
                  <a:cubicBezTo>
                    <a:pt x="31" y="81"/>
                    <a:pt x="37" y="92"/>
                    <a:pt x="37" y="97"/>
                  </a:cubicBezTo>
                  <a:cubicBezTo>
                    <a:pt x="37" y="102"/>
                    <a:pt x="40" y="107"/>
                    <a:pt x="42" y="107"/>
                  </a:cubicBezTo>
                  <a:cubicBezTo>
                    <a:pt x="43" y="107"/>
                    <a:pt x="47" y="108"/>
                    <a:pt x="48" y="109"/>
                  </a:cubicBezTo>
                  <a:cubicBezTo>
                    <a:pt x="49" y="110"/>
                    <a:pt x="51" y="108"/>
                    <a:pt x="52" y="107"/>
                  </a:cubicBezTo>
                  <a:cubicBezTo>
                    <a:pt x="52" y="106"/>
                    <a:pt x="54" y="104"/>
                    <a:pt x="56" y="101"/>
                  </a:cubicBezTo>
                  <a:cubicBezTo>
                    <a:pt x="57" y="99"/>
                    <a:pt x="60" y="89"/>
                    <a:pt x="60" y="87"/>
                  </a:cubicBezTo>
                  <a:cubicBezTo>
                    <a:pt x="61" y="86"/>
                    <a:pt x="66" y="87"/>
                    <a:pt x="67" y="86"/>
                  </a:cubicBezTo>
                  <a:cubicBezTo>
                    <a:pt x="68" y="86"/>
                    <a:pt x="71" y="83"/>
                    <a:pt x="72" y="82"/>
                  </a:cubicBezTo>
                  <a:cubicBezTo>
                    <a:pt x="73" y="82"/>
                    <a:pt x="80" y="79"/>
                    <a:pt x="82" y="77"/>
                  </a:cubicBezTo>
                  <a:cubicBezTo>
                    <a:pt x="84" y="76"/>
                    <a:pt x="88" y="70"/>
                    <a:pt x="89" y="68"/>
                  </a:cubicBezTo>
                  <a:cubicBezTo>
                    <a:pt x="91" y="67"/>
                    <a:pt x="88" y="67"/>
                    <a:pt x="86" y="66"/>
                  </a:cubicBezTo>
                  <a:cubicBezTo>
                    <a:pt x="84" y="65"/>
                    <a:pt x="85" y="63"/>
                    <a:pt x="86" y="63"/>
                  </a:cubicBezTo>
                  <a:cubicBezTo>
                    <a:pt x="86" y="62"/>
                    <a:pt x="92" y="64"/>
                    <a:pt x="94" y="65"/>
                  </a:cubicBezTo>
                  <a:close/>
                </a:path>
              </a:pathLst>
            </a:custGeom>
            <a:solidFill>
              <a:srgbClr val="2C58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63"/>
            <p:cNvSpPr/>
            <p:nvPr/>
          </p:nvSpPr>
          <p:spPr bwMode="auto">
            <a:xfrm>
              <a:off x="2740026" y="2887663"/>
              <a:ext cx="71438" cy="104775"/>
            </a:xfrm>
            <a:custGeom>
              <a:avLst/>
              <a:gdLst>
                <a:gd name="T0" fmla="*/ 15 w 19"/>
                <a:gd name="T1" fmla="*/ 1 h 28"/>
                <a:gd name="T2" fmla="*/ 9 w 19"/>
                <a:gd name="T3" fmla="*/ 4 h 28"/>
                <a:gd name="T4" fmla="*/ 3 w 19"/>
                <a:gd name="T5" fmla="*/ 4 h 28"/>
                <a:gd name="T6" fmla="*/ 1 w 19"/>
                <a:gd name="T7" fmla="*/ 10 h 28"/>
                <a:gd name="T8" fmla="*/ 3 w 19"/>
                <a:gd name="T9" fmla="*/ 16 h 28"/>
                <a:gd name="T10" fmla="*/ 10 w 19"/>
                <a:gd name="T11" fmla="*/ 15 h 28"/>
                <a:gd name="T12" fmla="*/ 9 w 19"/>
                <a:gd name="T13" fmla="*/ 20 h 28"/>
                <a:gd name="T14" fmla="*/ 11 w 19"/>
                <a:gd name="T15" fmla="*/ 24 h 28"/>
                <a:gd name="T16" fmla="*/ 16 w 19"/>
                <a:gd name="T17" fmla="*/ 28 h 28"/>
                <a:gd name="T18" fmla="*/ 19 w 19"/>
                <a:gd name="T19" fmla="*/ 24 h 28"/>
                <a:gd name="T20" fmla="*/ 19 w 19"/>
                <a:gd name="T21" fmla="*/ 7 h 28"/>
                <a:gd name="T22" fmla="*/ 19 w 19"/>
                <a:gd name="T23" fmla="*/ 7 h 28"/>
                <a:gd name="T24" fmla="*/ 15 w 19"/>
                <a:gd name="T2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" h="28">
                  <a:moveTo>
                    <a:pt x="15" y="1"/>
                  </a:moveTo>
                  <a:cubicBezTo>
                    <a:pt x="13" y="0"/>
                    <a:pt x="9" y="3"/>
                    <a:pt x="9" y="4"/>
                  </a:cubicBezTo>
                  <a:cubicBezTo>
                    <a:pt x="10" y="5"/>
                    <a:pt x="6" y="2"/>
                    <a:pt x="3" y="4"/>
                  </a:cubicBezTo>
                  <a:cubicBezTo>
                    <a:pt x="0" y="5"/>
                    <a:pt x="0" y="10"/>
                    <a:pt x="1" y="10"/>
                  </a:cubicBezTo>
                  <a:cubicBezTo>
                    <a:pt x="2" y="11"/>
                    <a:pt x="3" y="15"/>
                    <a:pt x="3" y="16"/>
                  </a:cubicBezTo>
                  <a:cubicBezTo>
                    <a:pt x="3" y="16"/>
                    <a:pt x="8" y="16"/>
                    <a:pt x="10" y="15"/>
                  </a:cubicBezTo>
                  <a:cubicBezTo>
                    <a:pt x="11" y="14"/>
                    <a:pt x="11" y="18"/>
                    <a:pt x="9" y="20"/>
                  </a:cubicBezTo>
                  <a:cubicBezTo>
                    <a:pt x="8" y="21"/>
                    <a:pt x="10" y="24"/>
                    <a:pt x="11" y="24"/>
                  </a:cubicBezTo>
                  <a:cubicBezTo>
                    <a:pt x="13" y="24"/>
                    <a:pt x="15" y="28"/>
                    <a:pt x="16" y="28"/>
                  </a:cubicBezTo>
                  <a:cubicBezTo>
                    <a:pt x="17" y="28"/>
                    <a:pt x="18" y="26"/>
                    <a:pt x="19" y="24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8" y="7"/>
                    <a:pt x="17" y="2"/>
                    <a:pt x="15" y="1"/>
                  </a:cubicBezTo>
                  <a:close/>
                </a:path>
              </a:pathLst>
            </a:custGeom>
            <a:solidFill>
              <a:srgbClr val="2C58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64"/>
            <p:cNvSpPr/>
            <p:nvPr/>
          </p:nvSpPr>
          <p:spPr bwMode="auto">
            <a:xfrm>
              <a:off x="2590801" y="3302000"/>
              <a:ext cx="30163" cy="36513"/>
            </a:xfrm>
            <a:custGeom>
              <a:avLst/>
              <a:gdLst>
                <a:gd name="T0" fmla="*/ 5 w 8"/>
                <a:gd name="T1" fmla="*/ 10 h 10"/>
                <a:gd name="T2" fmla="*/ 8 w 8"/>
                <a:gd name="T3" fmla="*/ 7 h 10"/>
                <a:gd name="T4" fmla="*/ 5 w 8"/>
                <a:gd name="T5" fmla="*/ 0 h 10"/>
                <a:gd name="T6" fmla="*/ 1 w 8"/>
                <a:gd name="T7" fmla="*/ 4 h 10"/>
                <a:gd name="T8" fmla="*/ 0 w 8"/>
                <a:gd name="T9" fmla="*/ 9 h 10"/>
                <a:gd name="T10" fmla="*/ 5 w 8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5" y="10"/>
                  </a:moveTo>
                  <a:cubicBezTo>
                    <a:pt x="7" y="10"/>
                    <a:pt x="8" y="8"/>
                    <a:pt x="8" y="7"/>
                  </a:cubicBezTo>
                  <a:cubicBezTo>
                    <a:pt x="8" y="6"/>
                    <a:pt x="6" y="0"/>
                    <a:pt x="5" y="0"/>
                  </a:cubicBezTo>
                  <a:cubicBezTo>
                    <a:pt x="4" y="0"/>
                    <a:pt x="2" y="4"/>
                    <a:pt x="1" y="4"/>
                  </a:cubicBezTo>
                  <a:cubicBezTo>
                    <a:pt x="0" y="3"/>
                    <a:pt x="0" y="7"/>
                    <a:pt x="0" y="9"/>
                  </a:cubicBezTo>
                  <a:cubicBezTo>
                    <a:pt x="0" y="10"/>
                    <a:pt x="4" y="10"/>
                    <a:pt x="5" y="10"/>
                  </a:cubicBezTo>
                  <a:close/>
                </a:path>
              </a:pathLst>
            </a:custGeom>
            <a:solidFill>
              <a:srgbClr val="2C58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65"/>
            <p:cNvSpPr/>
            <p:nvPr/>
          </p:nvSpPr>
          <p:spPr bwMode="auto">
            <a:xfrm>
              <a:off x="2563813" y="3124200"/>
              <a:ext cx="79375" cy="60325"/>
            </a:xfrm>
            <a:custGeom>
              <a:avLst/>
              <a:gdLst>
                <a:gd name="T0" fmla="*/ 7 w 21"/>
                <a:gd name="T1" fmla="*/ 13 h 16"/>
                <a:gd name="T2" fmla="*/ 11 w 21"/>
                <a:gd name="T3" fmla="*/ 15 h 16"/>
                <a:gd name="T4" fmla="*/ 18 w 21"/>
                <a:gd name="T5" fmla="*/ 13 h 16"/>
                <a:gd name="T6" fmla="*/ 20 w 21"/>
                <a:gd name="T7" fmla="*/ 5 h 16"/>
                <a:gd name="T8" fmla="*/ 12 w 21"/>
                <a:gd name="T9" fmla="*/ 3 h 16"/>
                <a:gd name="T10" fmla="*/ 4 w 21"/>
                <a:gd name="T11" fmla="*/ 1 h 16"/>
                <a:gd name="T12" fmla="*/ 1 w 21"/>
                <a:gd name="T13" fmla="*/ 5 h 16"/>
                <a:gd name="T14" fmla="*/ 3 w 21"/>
                <a:gd name="T15" fmla="*/ 6 h 16"/>
                <a:gd name="T16" fmla="*/ 2 w 21"/>
                <a:gd name="T17" fmla="*/ 10 h 16"/>
                <a:gd name="T18" fmla="*/ 7 w 21"/>
                <a:gd name="T19" fmla="*/ 1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16">
                  <a:moveTo>
                    <a:pt x="7" y="13"/>
                  </a:moveTo>
                  <a:cubicBezTo>
                    <a:pt x="7" y="15"/>
                    <a:pt x="9" y="16"/>
                    <a:pt x="11" y="15"/>
                  </a:cubicBezTo>
                  <a:cubicBezTo>
                    <a:pt x="13" y="15"/>
                    <a:pt x="17" y="13"/>
                    <a:pt x="18" y="13"/>
                  </a:cubicBezTo>
                  <a:cubicBezTo>
                    <a:pt x="20" y="13"/>
                    <a:pt x="21" y="6"/>
                    <a:pt x="20" y="5"/>
                  </a:cubicBezTo>
                  <a:cubicBezTo>
                    <a:pt x="19" y="3"/>
                    <a:pt x="13" y="3"/>
                    <a:pt x="12" y="3"/>
                  </a:cubicBezTo>
                  <a:cubicBezTo>
                    <a:pt x="10" y="3"/>
                    <a:pt x="5" y="2"/>
                    <a:pt x="4" y="1"/>
                  </a:cubicBezTo>
                  <a:cubicBezTo>
                    <a:pt x="4" y="0"/>
                    <a:pt x="3" y="4"/>
                    <a:pt x="1" y="5"/>
                  </a:cubicBezTo>
                  <a:cubicBezTo>
                    <a:pt x="0" y="6"/>
                    <a:pt x="2" y="7"/>
                    <a:pt x="3" y="6"/>
                  </a:cubicBezTo>
                  <a:cubicBezTo>
                    <a:pt x="3" y="6"/>
                    <a:pt x="3" y="9"/>
                    <a:pt x="2" y="10"/>
                  </a:cubicBezTo>
                  <a:cubicBezTo>
                    <a:pt x="1" y="11"/>
                    <a:pt x="6" y="11"/>
                    <a:pt x="7" y="13"/>
                  </a:cubicBezTo>
                  <a:close/>
                </a:path>
              </a:pathLst>
            </a:custGeom>
            <a:solidFill>
              <a:srgbClr val="2C58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66"/>
            <p:cNvSpPr/>
            <p:nvPr/>
          </p:nvSpPr>
          <p:spPr bwMode="auto">
            <a:xfrm>
              <a:off x="2055813" y="3162300"/>
              <a:ext cx="53975" cy="33338"/>
            </a:xfrm>
            <a:custGeom>
              <a:avLst/>
              <a:gdLst>
                <a:gd name="T0" fmla="*/ 1 w 14"/>
                <a:gd name="T1" fmla="*/ 3 h 9"/>
                <a:gd name="T2" fmla="*/ 3 w 14"/>
                <a:gd name="T3" fmla="*/ 9 h 9"/>
                <a:gd name="T4" fmla="*/ 10 w 14"/>
                <a:gd name="T5" fmla="*/ 3 h 9"/>
                <a:gd name="T6" fmla="*/ 14 w 14"/>
                <a:gd name="T7" fmla="*/ 5 h 9"/>
                <a:gd name="T8" fmla="*/ 6 w 14"/>
                <a:gd name="T9" fmla="*/ 0 h 9"/>
                <a:gd name="T10" fmla="*/ 1 w 14"/>
                <a:gd name="T11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9">
                  <a:moveTo>
                    <a:pt x="1" y="3"/>
                  </a:moveTo>
                  <a:cubicBezTo>
                    <a:pt x="0" y="4"/>
                    <a:pt x="1" y="9"/>
                    <a:pt x="3" y="9"/>
                  </a:cubicBezTo>
                  <a:cubicBezTo>
                    <a:pt x="5" y="9"/>
                    <a:pt x="8" y="2"/>
                    <a:pt x="10" y="3"/>
                  </a:cubicBezTo>
                  <a:cubicBezTo>
                    <a:pt x="13" y="5"/>
                    <a:pt x="14" y="5"/>
                    <a:pt x="14" y="5"/>
                  </a:cubicBezTo>
                  <a:cubicBezTo>
                    <a:pt x="13" y="4"/>
                    <a:pt x="7" y="1"/>
                    <a:pt x="6" y="0"/>
                  </a:cubicBezTo>
                  <a:cubicBezTo>
                    <a:pt x="5" y="0"/>
                    <a:pt x="2" y="2"/>
                    <a:pt x="1" y="3"/>
                  </a:cubicBezTo>
                  <a:close/>
                </a:path>
              </a:pathLst>
            </a:custGeom>
            <a:solidFill>
              <a:srgbClr val="2C58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67"/>
            <p:cNvSpPr/>
            <p:nvPr/>
          </p:nvSpPr>
          <p:spPr bwMode="auto">
            <a:xfrm>
              <a:off x="2151063" y="3752850"/>
              <a:ext cx="22225" cy="11113"/>
            </a:xfrm>
            <a:custGeom>
              <a:avLst/>
              <a:gdLst>
                <a:gd name="T0" fmla="*/ 0 w 6"/>
                <a:gd name="T1" fmla="*/ 2 h 3"/>
                <a:gd name="T2" fmla="*/ 5 w 6"/>
                <a:gd name="T3" fmla="*/ 2 h 3"/>
                <a:gd name="T4" fmla="*/ 4 w 6"/>
                <a:gd name="T5" fmla="*/ 0 h 3"/>
                <a:gd name="T6" fmla="*/ 0 w 6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3">
                  <a:moveTo>
                    <a:pt x="0" y="2"/>
                  </a:moveTo>
                  <a:cubicBezTo>
                    <a:pt x="0" y="3"/>
                    <a:pt x="4" y="3"/>
                    <a:pt x="5" y="2"/>
                  </a:cubicBezTo>
                  <a:cubicBezTo>
                    <a:pt x="6" y="1"/>
                    <a:pt x="5" y="0"/>
                    <a:pt x="4" y="0"/>
                  </a:cubicBezTo>
                  <a:cubicBezTo>
                    <a:pt x="3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2C58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68"/>
            <p:cNvSpPr/>
            <p:nvPr/>
          </p:nvSpPr>
          <p:spPr bwMode="auto">
            <a:xfrm>
              <a:off x="2003426" y="3703638"/>
              <a:ext cx="136525" cy="60325"/>
            </a:xfrm>
            <a:custGeom>
              <a:avLst/>
              <a:gdLst>
                <a:gd name="T0" fmla="*/ 21 w 36"/>
                <a:gd name="T1" fmla="*/ 9 h 16"/>
                <a:gd name="T2" fmla="*/ 23 w 36"/>
                <a:gd name="T3" fmla="*/ 13 h 16"/>
                <a:gd name="T4" fmla="*/ 29 w 36"/>
                <a:gd name="T5" fmla="*/ 16 h 16"/>
                <a:gd name="T6" fmla="*/ 34 w 36"/>
                <a:gd name="T7" fmla="*/ 14 h 16"/>
                <a:gd name="T8" fmla="*/ 30 w 36"/>
                <a:gd name="T9" fmla="*/ 8 h 16"/>
                <a:gd name="T10" fmla="*/ 24 w 36"/>
                <a:gd name="T11" fmla="*/ 5 h 16"/>
                <a:gd name="T12" fmla="*/ 18 w 36"/>
                <a:gd name="T13" fmla="*/ 1 h 16"/>
                <a:gd name="T14" fmla="*/ 7 w 36"/>
                <a:gd name="T15" fmla="*/ 0 h 16"/>
                <a:gd name="T16" fmla="*/ 0 w 36"/>
                <a:gd name="T17" fmla="*/ 3 h 16"/>
                <a:gd name="T18" fmla="*/ 6 w 36"/>
                <a:gd name="T19" fmla="*/ 4 h 16"/>
                <a:gd name="T20" fmla="*/ 15 w 36"/>
                <a:gd name="T21" fmla="*/ 7 h 16"/>
                <a:gd name="T22" fmla="*/ 21 w 36"/>
                <a:gd name="T23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16">
                  <a:moveTo>
                    <a:pt x="21" y="9"/>
                  </a:moveTo>
                  <a:cubicBezTo>
                    <a:pt x="23" y="8"/>
                    <a:pt x="22" y="12"/>
                    <a:pt x="23" y="13"/>
                  </a:cubicBezTo>
                  <a:cubicBezTo>
                    <a:pt x="23" y="14"/>
                    <a:pt x="28" y="15"/>
                    <a:pt x="29" y="16"/>
                  </a:cubicBezTo>
                  <a:cubicBezTo>
                    <a:pt x="30" y="16"/>
                    <a:pt x="32" y="14"/>
                    <a:pt x="34" y="14"/>
                  </a:cubicBezTo>
                  <a:cubicBezTo>
                    <a:pt x="36" y="15"/>
                    <a:pt x="33" y="8"/>
                    <a:pt x="30" y="8"/>
                  </a:cubicBezTo>
                  <a:cubicBezTo>
                    <a:pt x="27" y="8"/>
                    <a:pt x="25" y="5"/>
                    <a:pt x="24" y="5"/>
                  </a:cubicBezTo>
                  <a:cubicBezTo>
                    <a:pt x="23" y="4"/>
                    <a:pt x="19" y="2"/>
                    <a:pt x="18" y="1"/>
                  </a:cubicBezTo>
                  <a:cubicBezTo>
                    <a:pt x="17" y="1"/>
                    <a:pt x="9" y="0"/>
                    <a:pt x="7" y="0"/>
                  </a:cubicBezTo>
                  <a:cubicBezTo>
                    <a:pt x="4" y="0"/>
                    <a:pt x="1" y="3"/>
                    <a:pt x="0" y="3"/>
                  </a:cubicBezTo>
                  <a:cubicBezTo>
                    <a:pt x="0" y="4"/>
                    <a:pt x="5" y="5"/>
                    <a:pt x="6" y="4"/>
                  </a:cubicBezTo>
                  <a:cubicBezTo>
                    <a:pt x="7" y="4"/>
                    <a:pt x="14" y="5"/>
                    <a:pt x="15" y="7"/>
                  </a:cubicBezTo>
                  <a:cubicBezTo>
                    <a:pt x="16" y="8"/>
                    <a:pt x="19" y="9"/>
                    <a:pt x="21" y="9"/>
                  </a:cubicBezTo>
                  <a:close/>
                </a:path>
              </a:pathLst>
            </a:custGeom>
            <a:solidFill>
              <a:srgbClr val="2C58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69"/>
            <p:cNvSpPr/>
            <p:nvPr/>
          </p:nvSpPr>
          <p:spPr bwMode="auto">
            <a:xfrm>
              <a:off x="2052638" y="3752850"/>
              <a:ext cx="22225" cy="11113"/>
            </a:xfrm>
            <a:custGeom>
              <a:avLst/>
              <a:gdLst>
                <a:gd name="T0" fmla="*/ 0 w 6"/>
                <a:gd name="T1" fmla="*/ 2 h 3"/>
                <a:gd name="T2" fmla="*/ 5 w 6"/>
                <a:gd name="T3" fmla="*/ 3 h 3"/>
                <a:gd name="T4" fmla="*/ 5 w 6"/>
                <a:gd name="T5" fmla="*/ 1 h 3"/>
                <a:gd name="T6" fmla="*/ 0 w 6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3">
                  <a:moveTo>
                    <a:pt x="0" y="2"/>
                  </a:moveTo>
                  <a:cubicBezTo>
                    <a:pt x="0" y="3"/>
                    <a:pt x="4" y="3"/>
                    <a:pt x="5" y="3"/>
                  </a:cubicBezTo>
                  <a:cubicBezTo>
                    <a:pt x="6" y="3"/>
                    <a:pt x="6" y="2"/>
                    <a:pt x="5" y="1"/>
                  </a:cubicBezTo>
                  <a:cubicBezTo>
                    <a:pt x="4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2C58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70"/>
            <p:cNvSpPr/>
            <p:nvPr/>
          </p:nvSpPr>
          <p:spPr bwMode="auto">
            <a:xfrm>
              <a:off x="2052638" y="3681413"/>
              <a:ext cx="15875" cy="14288"/>
            </a:xfrm>
            <a:custGeom>
              <a:avLst/>
              <a:gdLst>
                <a:gd name="T0" fmla="*/ 2 w 4"/>
                <a:gd name="T1" fmla="*/ 0 h 4"/>
                <a:gd name="T2" fmla="*/ 0 w 4"/>
                <a:gd name="T3" fmla="*/ 2 h 4"/>
                <a:gd name="T4" fmla="*/ 2 w 4"/>
                <a:gd name="T5" fmla="*/ 4 h 4"/>
                <a:gd name="T6" fmla="*/ 2 w 4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" y="4"/>
                    <a:pt x="4" y="1"/>
                    <a:pt x="2" y="0"/>
                  </a:cubicBezTo>
                  <a:close/>
                </a:path>
              </a:pathLst>
            </a:custGeom>
            <a:solidFill>
              <a:srgbClr val="2C58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71"/>
            <p:cNvSpPr/>
            <p:nvPr/>
          </p:nvSpPr>
          <p:spPr bwMode="auto">
            <a:xfrm>
              <a:off x="2082801" y="3676650"/>
              <a:ext cx="11113" cy="19050"/>
            </a:xfrm>
            <a:custGeom>
              <a:avLst/>
              <a:gdLst>
                <a:gd name="T0" fmla="*/ 3 w 3"/>
                <a:gd name="T1" fmla="*/ 2 h 5"/>
                <a:gd name="T2" fmla="*/ 0 w 3"/>
                <a:gd name="T3" fmla="*/ 0 h 5"/>
                <a:gd name="T4" fmla="*/ 0 w 3"/>
                <a:gd name="T5" fmla="*/ 3 h 5"/>
                <a:gd name="T6" fmla="*/ 3 w 3"/>
                <a:gd name="T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5">
                  <a:moveTo>
                    <a:pt x="3" y="2"/>
                  </a:moveTo>
                  <a:cubicBezTo>
                    <a:pt x="3" y="1"/>
                    <a:pt x="1" y="0"/>
                    <a:pt x="0" y="0"/>
                  </a:cubicBezTo>
                  <a:cubicBezTo>
                    <a:pt x="0" y="0"/>
                    <a:pt x="0" y="2"/>
                    <a:pt x="0" y="3"/>
                  </a:cubicBezTo>
                  <a:cubicBezTo>
                    <a:pt x="0" y="5"/>
                    <a:pt x="3" y="3"/>
                    <a:pt x="3" y="2"/>
                  </a:cubicBezTo>
                  <a:close/>
                </a:path>
              </a:pathLst>
            </a:custGeom>
            <a:solidFill>
              <a:srgbClr val="2C58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72"/>
            <p:cNvSpPr/>
            <p:nvPr/>
          </p:nvSpPr>
          <p:spPr bwMode="auto">
            <a:xfrm>
              <a:off x="2097088" y="3695700"/>
              <a:ext cx="26988" cy="26988"/>
            </a:xfrm>
            <a:custGeom>
              <a:avLst/>
              <a:gdLst>
                <a:gd name="T0" fmla="*/ 5 w 7"/>
                <a:gd name="T1" fmla="*/ 6 h 7"/>
                <a:gd name="T2" fmla="*/ 6 w 7"/>
                <a:gd name="T3" fmla="*/ 4 h 7"/>
                <a:gd name="T4" fmla="*/ 2 w 7"/>
                <a:gd name="T5" fmla="*/ 0 h 7"/>
                <a:gd name="T6" fmla="*/ 0 w 7"/>
                <a:gd name="T7" fmla="*/ 3 h 7"/>
                <a:gd name="T8" fmla="*/ 2 w 7"/>
                <a:gd name="T9" fmla="*/ 5 h 7"/>
                <a:gd name="T10" fmla="*/ 5 w 7"/>
                <a:gd name="T11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7">
                  <a:moveTo>
                    <a:pt x="5" y="6"/>
                  </a:moveTo>
                  <a:cubicBezTo>
                    <a:pt x="7" y="6"/>
                    <a:pt x="7" y="4"/>
                    <a:pt x="6" y="4"/>
                  </a:cubicBezTo>
                  <a:cubicBezTo>
                    <a:pt x="5" y="4"/>
                    <a:pt x="3" y="1"/>
                    <a:pt x="2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2" y="4"/>
                    <a:pt x="4" y="7"/>
                    <a:pt x="5" y="6"/>
                  </a:cubicBezTo>
                  <a:close/>
                </a:path>
              </a:pathLst>
            </a:custGeom>
            <a:solidFill>
              <a:srgbClr val="2C58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73"/>
            <p:cNvSpPr/>
            <p:nvPr/>
          </p:nvSpPr>
          <p:spPr bwMode="auto">
            <a:xfrm>
              <a:off x="2151063" y="2978150"/>
              <a:ext cx="6350" cy="3175"/>
            </a:xfrm>
            <a:custGeom>
              <a:avLst/>
              <a:gdLst>
                <a:gd name="T0" fmla="*/ 2 w 2"/>
                <a:gd name="T1" fmla="*/ 0 h 1"/>
                <a:gd name="T2" fmla="*/ 1 w 2"/>
                <a:gd name="T3" fmla="*/ 1 h 1"/>
                <a:gd name="T4" fmla="*/ 2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0"/>
                    <a:pt x="0" y="0"/>
                    <a:pt x="1" y="1"/>
                  </a:cubicBezTo>
                  <a:cubicBezTo>
                    <a:pt x="1" y="1"/>
                    <a:pt x="2" y="1"/>
                    <a:pt x="2" y="0"/>
                  </a:cubicBezTo>
                  <a:close/>
                </a:path>
              </a:pathLst>
            </a:custGeom>
            <a:solidFill>
              <a:srgbClr val="D1EC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74"/>
            <p:cNvSpPr/>
            <p:nvPr/>
          </p:nvSpPr>
          <p:spPr bwMode="auto">
            <a:xfrm>
              <a:off x="2270126" y="3330575"/>
              <a:ext cx="7938" cy="4763"/>
            </a:xfrm>
            <a:custGeom>
              <a:avLst/>
              <a:gdLst>
                <a:gd name="T0" fmla="*/ 1 w 2"/>
                <a:gd name="T1" fmla="*/ 0 h 1"/>
                <a:gd name="T2" fmla="*/ 0 w 2"/>
                <a:gd name="T3" fmla="*/ 1 h 1"/>
                <a:gd name="T4" fmla="*/ 1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1" y="1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D1EC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75"/>
            <p:cNvSpPr/>
            <p:nvPr/>
          </p:nvSpPr>
          <p:spPr bwMode="auto">
            <a:xfrm>
              <a:off x="3808413" y="4673600"/>
              <a:ext cx="146050" cy="149225"/>
            </a:xfrm>
            <a:custGeom>
              <a:avLst/>
              <a:gdLst>
                <a:gd name="T0" fmla="*/ 47 w 92"/>
                <a:gd name="T1" fmla="*/ 0 h 94"/>
                <a:gd name="T2" fmla="*/ 40 w 92"/>
                <a:gd name="T3" fmla="*/ 40 h 94"/>
                <a:gd name="T4" fmla="*/ 0 w 92"/>
                <a:gd name="T5" fmla="*/ 47 h 94"/>
                <a:gd name="T6" fmla="*/ 40 w 92"/>
                <a:gd name="T7" fmla="*/ 54 h 94"/>
                <a:gd name="T8" fmla="*/ 47 w 92"/>
                <a:gd name="T9" fmla="*/ 94 h 94"/>
                <a:gd name="T10" fmla="*/ 52 w 92"/>
                <a:gd name="T11" fmla="*/ 54 h 94"/>
                <a:gd name="T12" fmla="*/ 92 w 92"/>
                <a:gd name="T13" fmla="*/ 47 h 94"/>
                <a:gd name="T14" fmla="*/ 52 w 92"/>
                <a:gd name="T15" fmla="*/ 40 h 94"/>
                <a:gd name="T16" fmla="*/ 47 w 92"/>
                <a:gd name="T17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2" h="94">
                  <a:moveTo>
                    <a:pt x="47" y="0"/>
                  </a:moveTo>
                  <a:lnTo>
                    <a:pt x="40" y="40"/>
                  </a:lnTo>
                  <a:lnTo>
                    <a:pt x="0" y="47"/>
                  </a:lnTo>
                  <a:lnTo>
                    <a:pt x="40" y="54"/>
                  </a:lnTo>
                  <a:lnTo>
                    <a:pt x="47" y="94"/>
                  </a:lnTo>
                  <a:lnTo>
                    <a:pt x="52" y="54"/>
                  </a:lnTo>
                  <a:lnTo>
                    <a:pt x="92" y="47"/>
                  </a:lnTo>
                  <a:lnTo>
                    <a:pt x="52" y="4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76"/>
            <p:cNvSpPr/>
            <p:nvPr/>
          </p:nvSpPr>
          <p:spPr bwMode="auto">
            <a:xfrm>
              <a:off x="1571626" y="2301875"/>
              <a:ext cx="585788" cy="588963"/>
            </a:xfrm>
            <a:custGeom>
              <a:avLst/>
              <a:gdLst>
                <a:gd name="T0" fmla="*/ 11 w 156"/>
                <a:gd name="T1" fmla="*/ 145 h 157"/>
                <a:gd name="T2" fmla="*/ 11 w 156"/>
                <a:gd name="T3" fmla="*/ 145 h 157"/>
                <a:gd name="T4" fmla="*/ 53 w 156"/>
                <a:gd name="T5" fmla="*/ 145 h 157"/>
                <a:gd name="T6" fmla="*/ 144 w 156"/>
                <a:gd name="T7" fmla="*/ 54 h 157"/>
                <a:gd name="T8" fmla="*/ 144 w 156"/>
                <a:gd name="T9" fmla="*/ 12 h 157"/>
                <a:gd name="T10" fmla="*/ 144 w 156"/>
                <a:gd name="T11" fmla="*/ 12 h 157"/>
                <a:gd name="T12" fmla="*/ 102 w 156"/>
                <a:gd name="T13" fmla="*/ 12 h 157"/>
                <a:gd name="T14" fmla="*/ 11 w 156"/>
                <a:gd name="T15" fmla="*/ 103 h 157"/>
                <a:gd name="T16" fmla="*/ 11 w 156"/>
                <a:gd name="T17" fmla="*/ 145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6" h="157">
                  <a:moveTo>
                    <a:pt x="11" y="145"/>
                  </a:moveTo>
                  <a:cubicBezTo>
                    <a:pt x="11" y="145"/>
                    <a:pt x="11" y="145"/>
                    <a:pt x="11" y="145"/>
                  </a:cubicBezTo>
                  <a:cubicBezTo>
                    <a:pt x="23" y="157"/>
                    <a:pt x="42" y="157"/>
                    <a:pt x="53" y="145"/>
                  </a:cubicBezTo>
                  <a:cubicBezTo>
                    <a:pt x="144" y="54"/>
                    <a:pt x="144" y="54"/>
                    <a:pt x="144" y="54"/>
                  </a:cubicBezTo>
                  <a:cubicBezTo>
                    <a:pt x="156" y="42"/>
                    <a:pt x="156" y="23"/>
                    <a:pt x="144" y="12"/>
                  </a:cubicBezTo>
                  <a:cubicBezTo>
                    <a:pt x="144" y="12"/>
                    <a:pt x="144" y="12"/>
                    <a:pt x="144" y="12"/>
                  </a:cubicBezTo>
                  <a:cubicBezTo>
                    <a:pt x="132" y="0"/>
                    <a:pt x="113" y="0"/>
                    <a:pt x="102" y="12"/>
                  </a:cubicBezTo>
                  <a:cubicBezTo>
                    <a:pt x="11" y="103"/>
                    <a:pt x="11" y="103"/>
                    <a:pt x="11" y="103"/>
                  </a:cubicBezTo>
                  <a:cubicBezTo>
                    <a:pt x="0" y="115"/>
                    <a:pt x="0" y="134"/>
                    <a:pt x="11" y="145"/>
                  </a:cubicBezTo>
                  <a:close/>
                </a:path>
              </a:pathLst>
            </a:custGeom>
            <a:solidFill>
              <a:srgbClr val="DE3F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77"/>
            <p:cNvSpPr/>
            <p:nvPr/>
          </p:nvSpPr>
          <p:spPr bwMode="auto">
            <a:xfrm>
              <a:off x="1646238" y="2425700"/>
              <a:ext cx="436563" cy="434975"/>
            </a:xfrm>
            <a:custGeom>
              <a:avLst/>
              <a:gdLst>
                <a:gd name="T0" fmla="*/ 4 w 116"/>
                <a:gd name="T1" fmla="*/ 112 h 116"/>
                <a:gd name="T2" fmla="*/ 20 w 116"/>
                <a:gd name="T3" fmla="*/ 111 h 116"/>
                <a:gd name="T4" fmla="*/ 111 w 116"/>
                <a:gd name="T5" fmla="*/ 20 h 116"/>
                <a:gd name="T6" fmla="*/ 111 w 116"/>
                <a:gd name="T7" fmla="*/ 4 h 116"/>
                <a:gd name="T8" fmla="*/ 95 w 116"/>
                <a:gd name="T9" fmla="*/ 4 h 116"/>
                <a:gd name="T10" fmla="*/ 4 w 116"/>
                <a:gd name="T11" fmla="*/ 95 h 116"/>
                <a:gd name="T12" fmla="*/ 4 w 116"/>
                <a:gd name="T13" fmla="*/ 11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116">
                  <a:moveTo>
                    <a:pt x="4" y="112"/>
                  </a:moveTo>
                  <a:cubicBezTo>
                    <a:pt x="9" y="116"/>
                    <a:pt x="16" y="116"/>
                    <a:pt x="20" y="111"/>
                  </a:cubicBezTo>
                  <a:cubicBezTo>
                    <a:pt x="111" y="20"/>
                    <a:pt x="111" y="20"/>
                    <a:pt x="111" y="20"/>
                  </a:cubicBezTo>
                  <a:cubicBezTo>
                    <a:pt x="116" y="16"/>
                    <a:pt x="116" y="9"/>
                    <a:pt x="111" y="4"/>
                  </a:cubicBezTo>
                  <a:cubicBezTo>
                    <a:pt x="107" y="0"/>
                    <a:pt x="99" y="0"/>
                    <a:pt x="95" y="4"/>
                  </a:cubicBezTo>
                  <a:cubicBezTo>
                    <a:pt x="4" y="95"/>
                    <a:pt x="4" y="95"/>
                    <a:pt x="4" y="95"/>
                  </a:cubicBezTo>
                  <a:cubicBezTo>
                    <a:pt x="0" y="100"/>
                    <a:pt x="0" y="107"/>
                    <a:pt x="4" y="112"/>
                  </a:cubicBezTo>
                  <a:close/>
                </a:path>
              </a:pathLst>
            </a:custGeom>
            <a:solidFill>
              <a:srgbClr val="FD61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78"/>
            <p:cNvSpPr/>
            <p:nvPr/>
          </p:nvSpPr>
          <p:spPr bwMode="auto">
            <a:xfrm>
              <a:off x="2030413" y="1549400"/>
              <a:ext cx="876300" cy="876300"/>
            </a:xfrm>
            <a:custGeom>
              <a:avLst/>
              <a:gdLst>
                <a:gd name="T0" fmla="*/ 35 w 233"/>
                <a:gd name="T1" fmla="*/ 199 h 233"/>
                <a:gd name="T2" fmla="*/ 35 w 233"/>
                <a:gd name="T3" fmla="*/ 199 h 233"/>
                <a:gd name="T4" fmla="*/ 117 w 233"/>
                <a:gd name="T5" fmla="*/ 233 h 233"/>
                <a:gd name="T6" fmla="*/ 233 w 233"/>
                <a:gd name="T7" fmla="*/ 116 h 233"/>
                <a:gd name="T8" fmla="*/ 199 w 233"/>
                <a:gd name="T9" fmla="*/ 34 h 233"/>
                <a:gd name="T10" fmla="*/ 117 w 233"/>
                <a:gd name="T11" fmla="*/ 0 h 233"/>
                <a:gd name="T12" fmla="*/ 35 w 233"/>
                <a:gd name="T13" fmla="*/ 35 h 233"/>
                <a:gd name="T14" fmla="*/ 1 w 233"/>
                <a:gd name="T15" fmla="*/ 117 h 233"/>
                <a:gd name="T16" fmla="*/ 35 w 233"/>
                <a:gd name="T17" fmla="*/ 19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3" h="233">
                  <a:moveTo>
                    <a:pt x="35" y="199"/>
                  </a:moveTo>
                  <a:cubicBezTo>
                    <a:pt x="35" y="199"/>
                    <a:pt x="35" y="199"/>
                    <a:pt x="35" y="199"/>
                  </a:cubicBezTo>
                  <a:cubicBezTo>
                    <a:pt x="57" y="221"/>
                    <a:pt x="86" y="233"/>
                    <a:pt x="117" y="233"/>
                  </a:cubicBezTo>
                  <a:cubicBezTo>
                    <a:pt x="181" y="233"/>
                    <a:pt x="233" y="181"/>
                    <a:pt x="233" y="116"/>
                  </a:cubicBezTo>
                  <a:cubicBezTo>
                    <a:pt x="233" y="85"/>
                    <a:pt x="221" y="56"/>
                    <a:pt x="199" y="34"/>
                  </a:cubicBezTo>
                  <a:cubicBezTo>
                    <a:pt x="177" y="12"/>
                    <a:pt x="148" y="0"/>
                    <a:pt x="117" y="0"/>
                  </a:cubicBezTo>
                  <a:cubicBezTo>
                    <a:pt x="86" y="0"/>
                    <a:pt x="56" y="13"/>
                    <a:pt x="35" y="35"/>
                  </a:cubicBezTo>
                  <a:cubicBezTo>
                    <a:pt x="13" y="57"/>
                    <a:pt x="0" y="86"/>
                    <a:pt x="1" y="117"/>
                  </a:cubicBezTo>
                  <a:cubicBezTo>
                    <a:pt x="1" y="148"/>
                    <a:pt x="13" y="177"/>
                    <a:pt x="35" y="199"/>
                  </a:cubicBezTo>
                  <a:close/>
                </a:path>
              </a:pathLst>
            </a:custGeom>
            <a:solidFill>
              <a:srgbClr val="0E30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79"/>
            <p:cNvSpPr/>
            <p:nvPr/>
          </p:nvSpPr>
          <p:spPr bwMode="auto">
            <a:xfrm>
              <a:off x="2470151" y="1576388"/>
              <a:ext cx="412750" cy="822325"/>
            </a:xfrm>
            <a:custGeom>
              <a:avLst/>
              <a:gdLst>
                <a:gd name="T0" fmla="*/ 0 w 110"/>
                <a:gd name="T1" fmla="*/ 219 h 219"/>
                <a:gd name="T2" fmla="*/ 0 w 110"/>
                <a:gd name="T3" fmla="*/ 205 h 219"/>
                <a:gd name="T4" fmla="*/ 95 w 110"/>
                <a:gd name="T5" fmla="*/ 109 h 219"/>
                <a:gd name="T6" fmla="*/ 67 w 110"/>
                <a:gd name="T7" fmla="*/ 42 h 219"/>
                <a:gd name="T8" fmla="*/ 0 w 110"/>
                <a:gd name="T9" fmla="*/ 15 h 219"/>
                <a:gd name="T10" fmla="*/ 0 w 110"/>
                <a:gd name="T11" fmla="*/ 15 h 219"/>
                <a:gd name="T12" fmla="*/ 0 w 110"/>
                <a:gd name="T13" fmla="*/ 0 h 219"/>
                <a:gd name="T14" fmla="*/ 0 w 110"/>
                <a:gd name="T15" fmla="*/ 0 h 219"/>
                <a:gd name="T16" fmla="*/ 77 w 110"/>
                <a:gd name="T17" fmla="*/ 32 h 219"/>
                <a:gd name="T18" fmla="*/ 110 w 110"/>
                <a:gd name="T19" fmla="*/ 109 h 219"/>
                <a:gd name="T20" fmla="*/ 0 w 110"/>
                <a:gd name="T21" fmla="*/ 219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0" h="219">
                  <a:moveTo>
                    <a:pt x="0" y="219"/>
                  </a:moveTo>
                  <a:cubicBezTo>
                    <a:pt x="0" y="205"/>
                    <a:pt x="0" y="205"/>
                    <a:pt x="0" y="205"/>
                  </a:cubicBezTo>
                  <a:cubicBezTo>
                    <a:pt x="52" y="205"/>
                    <a:pt x="95" y="162"/>
                    <a:pt x="95" y="109"/>
                  </a:cubicBezTo>
                  <a:cubicBezTo>
                    <a:pt x="95" y="84"/>
                    <a:pt x="85" y="60"/>
                    <a:pt x="67" y="42"/>
                  </a:cubicBezTo>
                  <a:cubicBezTo>
                    <a:pt x="49" y="24"/>
                    <a:pt x="25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57" y="11"/>
                    <a:pt x="77" y="32"/>
                  </a:cubicBezTo>
                  <a:cubicBezTo>
                    <a:pt x="98" y="53"/>
                    <a:pt x="110" y="80"/>
                    <a:pt x="110" y="109"/>
                  </a:cubicBezTo>
                  <a:cubicBezTo>
                    <a:pt x="110" y="170"/>
                    <a:pt x="61" y="219"/>
                    <a:pt x="0" y="219"/>
                  </a:cubicBezTo>
                  <a:close/>
                </a:path>
              </a:pathLst>
            </a:custGeom>
            <a:solidFill>
              <a:srgbClr val="2C58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80"/>
            <p:cNvSpPr/>
            <p:nvPr/>
          </p:nvSpPr>
          <p:spPr bwMode="auto">
            <a:xfrm>
              <a:off x="2143126" y="1662113"/>
              <a:ext cx="654050" cy="650875"/>
            </a:xfrm>
            <a:custGeom>
              <a:avLst/>
              <a:gdLst>
                <a:gd name="T0" fmla="*/ 148 w 174"/>
                <a:gd name="T1" fmla="*/ 25 h 173"/>
                <a:gd name="T2" fmla="*/ 173 w 174"/>
                <a:gd name="T3" fmla="*/ 86 h 173"/>
                <a:gd name="T4" fmla="*/ 87 w 174"/>
                <a:gd name="T5" fmla="*/ 173 h 173"/>
                <a:gd name="T6" fmla="*/ 26 w 174"/>
                <a:gd name="T7" fmla="*/ 148 h 173"/>
                <a:gd name="T8" fmla="*/ 26 w 174"/>
                <a:gd name="T9" fmla="*/ 148 h 173"/>
                <a:gd name="T10" fmla="*/ 0 w 174"/>
                <a:gd name="T11" fmla="*/ 87 h 173"/>
                <a:gd name="T12" fmla="*/ 26 w 174"/>
                <a:gd name="T13" fmla="*/ 26 h 173"/>
                <a:gd name="T14" fmla="*/ 87 w 174"/>
                <a:gd name="T15" fmla="*/ 0 h 173"/>
                <a:gd name="T16" fmla="*/ 148 w 174"/>
                <a:gd name="T17" fmla="*/ 25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173">
                  <a:moveTo>
                    <a:pt x="148" y="25"/>
                  </a:moveTo>
                  <a:cubicBezTo>
                    <a:pt x="164" y="42"/>
                    <a:pt x="173" y="63"/>
                    <a:pt x="173" y="86"/>
                  </a:cubicBezTo>
                  <a:cubicBezTo>
                    <a:pt x="174" y="134"/>
                    <a:pt x="135" y="173"/>
                    <a:pt x="87" y="173"/>
                  </a:cubicBezTo>
                  <a:cubicBezTo>
                    <a:pt x="64" y="173"/>
                    <a:pt x="42" y="164"/>
                    <a:pt x="26" y="148"/>
                  </a:cubicBezTo>
                  <a:cubicBezTo>
                    <a:pt x="26" y="148"/>
                    <a:pt x="26" y="148"/>
                    <a:pt x="26" y="148"/>
                  </a:cubicBezTo>
                  <a:cubicBezTo>
                    <a:pt x="9" y="131"/>
                    <a:pt x="0" y="110"/>
                    <a:pt x="0" y="87"/>
                  </a:cubicBezTo>
                  <a:cubicBezTo>
                    <a:pt x="0" y="64"/>
                    <a:pt x="9" y="42"/>
                    <a:pt x="26" y="26"/>
                  </a:cubicBezTo>
                  <a:cubicBezTo>
                    <a:pt x="42" y="9"/>
                    <a:pt x="64" y="0"/>
                    <a:pt x="87" y="0"/>
                  </a:cubicBezTo>
                  <a:cubicBezTo>
                    <a:pt x="110" y="0"/>
                    <a:pt x="132" y="9"/>
                    <a:pt x="148" y="25"/>
                  </a:cubicBezTo>
                  <a:close/>
                </a:path>
              </a:pathLst>
            </a:custGeom>
            <a:solidFill>
              <a:srgbClr val="A6DA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81"/>
            <p:cNvSpPr/>
            <p:nvPr/>
          </p:nvSpPr>
          <p:spPr bwMode="auto">
            <a:xfrm>
              <a:off x="2143126" y="1662113"/>
              <a:ext cx="590550" cy="631825"/>
            </a:xfrm>
            <a:custGeom>
              <a:avLst/>
              <a:gdLst>
                <a:gd name="T0" fmla="*/ 26 w 157"/>
                <a:gd name="T1" fmla="*/ 26 h 168"/>
                <a:gd name="T2" fmla="*/ 87 w 157"/>
                <a:gd name="T3" fmla="*/ 0 h 168"/>
                <a:gd name="T4" fmla="*/ 106 w 157"/>
                <a:gd name="T5" fmla="*/ 2 h 168"/>
                <a:gd name="T6" fmla="*/ 131 w 157"/>
                <a:gd name="T7" fmla="*/ 20 h 168"/>
                <a:gd name="T8" fmla="*/ 157 w 157"/>
                <a:gd name="T9" fmla="*/ 81 h 168"/>
                <a:gd name="T10" fmla="*/ 70 w 157"/>
                <a:gd name="T11" fmla="*/ 168 h 168"/>
                <a:gd name="T12" fmla="*/ 51 w 157"/>
                <a:gd name="T13" fmla="*/ 166 h 168"/>
                <a:gd name="T14" fmla="*/ 26 w 157"/>
                <a:gd name="T15" fmla="*/ 148 h 168"/>
                <a:gd name="T16" fmla="*/ 26 w 157"/>
                <a:gd name="T17" fmla="*/ 148 h 168"/>
                <a:gd name="T18" fmla="*/ 0 w 157"/>
                <a:gd name="T19" fmla="*/ 87 h 168"/>
                <a:gd name="T20" fmla="*/ 26 w 157"/>
                <a:gd name="T21" fmla="*/ 26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7" h="168">
                  <a:moveTo>
                    <a:pt x="26" y="26"/>
                  </a:moveTo>
                  <a:cubicBezTo>
                    <a:pt x="42" y="9"/>
                    <a:pt x="64" y="0"/>
                    <a:pt x="87" y="0"/>
                  </a:cubicBezTo>
                  <a:cubicBezTo>
                    <a:pt x="93" y="0"/>
                    <a:pt x="100" y="1"/>
                    <a:pt x="106" y="2"/>
                  </a:cubicBezTo>
                  <a:cubicBezTo>
                    <a:pt x="115" y="6"/>
                    <a:pt x="124" y="12"/>
                    <a:pt x="131" y="20"/>
                  </a:cubicBezTo>
                  <a:cubicBezTo>
                    <a:pt x="148" y="36"/>
                    <a:pt x="157" y="58"/>
                    <a:pt x="157" y="81"/>
                  </a:cubicBezTo>
                  <a:cubicBezTo>
                    <a:pt x="157" y="129"/>
                    <a:pt x="118" y="168"/>
                    <a:pt x="70" y="168"/>
                  </a:cubicBezTo>
                  <a:cubicBezTo>
                    <a:pt x="64" y="168"/>
                    <a:pt x="58" y="167"/>
                    <a:pt x="51" y="166"/>
                  </a:cubicBezTo>
                  <a:cubicBezTo>
                    <a:pt x="42" y="161"/>
                    <a:pt x="33" y="155"/>
                    <a:pt x="26" y="148"/>
                  </a:cubicBezTo>
                  <a:cubicBezTo>
                    <a:pt x="26" y="148"/>
                    <a:pt x="26" y="148"/>
                    <a:pt x="26" y="148"/>
                  </a:cubicBezTo>
                  <a:cubicBezTo>
                    <a:pt x="9" y="131"/>
                    <a:pt x="0" y="110"/>
                    <a:pt x="0" y="87"/>
                  </a:cubicBezTo>
                  <a:cubicBezTo>
                    <a:pt x="0" y="64"/>
                    <a:pt x="9" y="42"/>
                    <a:pt x="26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82"/>
            <p:cNvSpPr/>
            <p:nvPr/>
          </p:nvSpPr>
          <p:spPr bwMode="auto">
            <a:xfrm>
              <a:off x="2049463" y="2219325"/>
              <a:ext cx="190500" cy="195263"/>
            </a:xfrm>
            <a:custGeom>
              <a:avLst/>
              <a:gdLst>
                <a:gd name="T0" fmla="*/ 5 w 51"/>
                <a:gd name="T1" fmla="*/ 46 h 52"/>
                <a:gd name="T2" fmla="*/ 26 w 51"/>
                <a:gd name="T3" fmla="*/ 46 h 52"/>
                <a:gd name="T4" fmla="*/ 45 w 51"/>
                <a:gd name="T5" fmla="*/ 27 h 52"/>
                <a:gd name="T6" fmla="*/ 45 w 51"/>
                <a:gd name="T7" fmla="*/ 6 h 52"/>
                <a:gd name="T8" fmla="*/ 45 w 51"/>
                <a:gd name="T9" fmla="*/ 6 h 52"/>
                <a:gd name="T10" fmla="*/ 24 w 51"/>
                <a:gd name="T11" fmla="*/ 6 h 52"/>
                <a:gd name="T12" fmla="*/ 5 w 51"/>
                <a:gd name="T13" fmla="*/ 25 h 52"/>
                <a:gd name="T14" fmla="*/ 5 w 51"/>
                <a:gd name="T15" fmla="*/ 46 h 52"/>
                <a:gd name="T16" fmla="*/ 5 w 51"/>
                <a:gd name="T17" fmla="*/ 4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52">
                  <a:moveTo>
                    <a:pt x="5" y="46"/>
                  </a:moveTo>
                  <a:cubicBezTo>
                    <a:pt x="11" y="52"/>
                    <a:pt x="21" y="52"/>
                    <a:pt x="26" y="46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51" y="21"/>
                    <a:pt x="51" y="12"/>
                    <a:pt x="45" y="6"/>
                  </a:cubicBezTo>
                  <a:cubicBezTo>
                    <a:pt x="45" y="6"/>
                    <a:pt x="45" y="6"/>
                    <a:pt x="45" y="6"/>
                  </a:cubicBezTo>
                  <a:cubicBezTo>
                    <a:pt x="39" y="0"/>
                    <a:pt x="30" y="0"/>
                    <a:pt x="24" y="6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0" y="31"/>
                    <a:pt x="0" y="40"/>
                    <a:pt x="5" y="46"/>
                  </a:cubicBezTo>
                  <a:cubicBezTo>
                    <a:pt x="5" y="46"/>
                    <a:pt x="5" y="46"/>
                    <a:pt x="5" y="46"/>
                  </a:cubicBezTo>
                  <a:close/>
                </a:path>
              </a:pathLst>
            </a:custGeom>
            <a:solidFill>
              <a:srgbClr val="0E30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83"/>
            <p:cNvSpPr/>
            <p:nvPr/>
          </p:nvSpPr>
          <p:spPr bwMode="auto">
            <a:xfrm>
              <a:off x="1390651" y="3744913"/>
              <a:ext cx="677863" cy="519113"/>
            </a:xfrm>
            <a:custGeom>
              <a:avLst/>
              <a:gdLst>
                <a:gd name="T0" fmla="*/ 170 w 180"/>
                <a:gd name="T1" fmla="*/ 131 h 138"/>
                <a:gd name="T2" fmla="*/ 9 w 180"/>
                <a:gd name="T3" fmla="*/ 131 h 138"/>
                <a:gd name="T4" fmla="*/ 9 w 180"/>
                <a:gd name="T5" fmla="*/ 7 h 138"/>
                <a:gd name="T6" fmla="*/ 170 w 180"/>
                <a:gd name="T7" fmla="*/ 7 h 138"/>
                <a:gd name="T8" fmla="*/ 170 w 180"/>
                <a:gd name="T9" fmla="*/ 131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0" h="138">
                  <a:moveTo>
                    <a:pt x="170" y="131"/>
                  </a:moveTo>
                  <a:cubicBezTo>
                    <a:pt x="117" y="138"/>
                    <a:pt x="63" y="138"/>
                    <a:pt x="9" y="131"/>
                  </a:cubicBezTo>
                  <a:cubicBezTo>
                    <a:pt x="0" y="90"/>
                    <a:pt x="0" y="48"/>
                    <a:pt x="9" y="7"/>
                  </a:cubicBezTo>
                  <a:cubicBezTo>
                    <a:pt x="63" y="0"/>
                    <a:pt x="117" y="0"/>
                    <a:pt x="170" y="7"/>
                  </a:cubicBezTo>
                  <a:cubicBezTo>
                    <a:pt x="180" y="48"/>
                    <a:pt x="180" y="90"/>
                    <a:pt x="170" y="131"/>
                  </a:cubicBezTo>
                  <a:close/>
                </a:path>
              </a:pathLst>
            </a:custGeom>
            <a:solidFill>
              <a:srgbClr val="FD61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84"/>
            <p:cNvSpPr/>
            <p:nvPr/>
          </p:nvSpPr>
          <p:spPr bwMode="auto">
            <a:xfrm>
              <a:off x="1398588" y="4003675"/>
              <a:ext cx="657225" cy="260350"/>
            </a:xfrm>
            <a:custGeom>
              <a:avLst/>
              <a:gdLst>
                <a:gd name="T0" fmla="*/ 7 w 175"/>
                <a:gd name="T1" fmla="*/ 62 h 69"/>
                <a:gd name="T2" fmla="*/ 168 w 175"/>
                <a:gd name="T3" fmla="*/ 62 h 69"/>
                <a:gd name="T4" fmla="*/ 175 w 175"/>
                <a:gd name="T5" fmla="*/ 0 h 69"/>
                <a:gd name="T6" fmla="*/ 0 w 175"/>
                <a:gd name="T7" fmla="*/ 0 h 69"/>
                <a:gd name="T8" fmla="*/ 7 w 175"/>
                <a:gd name="T9" fmla="*/ 6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5" h="69">
                  <a:moveTo>
                    <a:pt x="7" y="62"/>
                  </a:moveTo>
                  <a:cubicBezTo>
                    <a:pt x="61" y="69"/>
                    <a:pt x="115" y="69"/>
                    <a:pt x="168" y="62"/>
                  </a:cubicBezTo>
                  <a:cubicBezTo>
                    <a:pt x="173" y="41"/>
                    <a:pt x="175" y="21"/>
                    <a:pt x="17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1"/>
                    <a:pt x="3" y="41"/>
                    <a:pt x="7" y="62"/>
                  </a:cubicBezTo>
                  <a:close/>
                </a:path>
              </a:pathLst>
            </a:custGeom>
            <a:solidFill>
              <a:srgbClr val="DE3F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85"/>
            <p:cNvSpPr/>
            <p:nvPr/>
          </p:nvSpPr>
          <p:spPr bwMode="auto">
            <a:xfrm>
              <a:off x="1654176" y="3871913"/>
              <a:ext cx="211138" cy="263525"/>
            </a:xfrm>
            <a:custGeom>
              <a:avLst/>
              <a:gdLst>
                <a:gd name="T0" fmla="*/ 53 w 56"/>
                <a:gd name="T1" fmla="*/ 31 h 70"/>
                <a:gd name="T2" fmla="*/ 53 w 56"/>
                <a:gd name="T3" fmla="*/ 39 h 70"/>
                <a:gd name="T4" fmla="*/ 6 w 56"/>
                <a:gd name="T5" fmla="*/ 68 h 70"/>
                <a:gd name="T6" fmla="*/ 0 w 56"/>
                <a:gd name="T7" fmla="*/ 64 h 70"/>
                <a:gd name="T8" fmla="*/ 0 w 56"/>
                <a:gd name="T9" fmla="*/ 6 h 70"/>
                <a:gd name="T10" fmla="*/ 6 w 56"/>
                <a:gd name="T11" fmla="*/ 2 h 70"/>
                <a:gd name="T12" fmla="*/ 53 w 56"/>
                <a:gd name="T13" fmla="*/ 3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70">
                  <a:moveTo>
                    <a:pt x="53" y="31"/>
                  </a:moveTo>
                  <a:cubicBezTo>
                    <a:pt x="56" y="33"/>
                    <a:pt x="56" y="37"/>
                    <a:pt x="53" y="39"/>
                  </a:cubicBezTo>
                  <a:cubicBezTo>
                    <a:pt x="6" y="68"/>
                    <a:pt x="6" y="68"/>
                    <a:pt x="6" y="68"/>
                  </a:cubicBezTo>
                  <a:cubicBezTo>
                    <a:pt x="3" y="70"/>
                    <a:pt x="0" y="68"/>
                    <a:pt x="0" y="6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2"/>
                  </a:cubicBezTo>
                  <a:lnTo>
                    <a:pt x="53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86"/>
            <p:cNvSpPr/>
            <p:nvPr/>
          </p:nvSpPr>
          <p:spPr bwMode="auto">
            <a:xfrm>
              <a:off x="1654176" y="4003675"/>
              <a:ext cx="206375" cy="131763"/>
            </a:xfrm>
            <a:custGeom>
              <a:avLst/>
              <a:gdLst>
                <a:gd name="T0" fmla="*/ 0 w 55"/>
                <a:gd name="T1" fmla="*/ 29 h 35"/>
                <a:gd name="T2" fmla="*/ 6 w 55"/>
                <a:gd name="T3" fmla="*/ 33 h 35"/>
                <a:gd name="T4" fmla="*/ 53 w 55"/>
                <a:gd name="T5" fmla="*/ 4 h 35"/>
                <a:gd name="T6" fmla="*/ 55 w 55"/>
                <a:gd name="T7" fmla="*/ 0 h 35"/>
                <a:gd name="T8" fmla="*/ 0 w 55"/>
                <a:gd name="T9" fmla="*/ 0 h 35"/>
                <a:gd name="T10" fmla="*/ 0 w 55"/>
                <a:gd name="T11" fmla="*/ 2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35">
                  <a:moveTo>
                    <a:pt x="0" y="29"/>
                  </a:moveTo>
                  <a:cubicBezTo>
                    <a:pt x="0" y="33"/>
                    <a:pt x="3" y="35"/>
                    <a:pt x="6" y="33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54" y="3"/>
                    <a:pt x="55" y="1"/>
                    <a:pt x="55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29"/>
                  </a:lnTo>
                  <a:close/>
                </a:path>
              </a:pathLst>
            </a:custGeom>
            <a:solidFill>
              <a:srgbClr val="A6DA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87"/>
            <p:cNvSpPr/>
            <p:nvPr/>
          </p:nvSpPr>
          <p:spPr bwMode="auto">
            <a:xfrm>
              <a:off x="2376488" y="3786188"/>
              <a:ext cx="1104900" cy="1428750"/>
            </a:xfrm>
            <a:custGeom>
              <a:avLst/>
              <a:gdLst>
                <a:gd name="T0" fmla="*/ 111 w 696"/>
                <a:gd name="T1" fmla="*/ 900 h 900"/>
                <a:gd name="T2" fmla="*/ 38 w 696"/>
                <a:gd name="T3" fmla="*/ 471 h 900"/>
                <a:gd name="T4" fmla="*/ 0 w 696"/>
                <a:gd name="T5" fmla="*/ 256 h 900"/>
                <a:gd name="T6" fmla="*/ 130 w 696"/>
                <a:gd name="T7" fmla="*/ 73 h 900"/>
                <a:gd name="T8" fmla="*/ 561 w 696"/>
                <a:gd name="T9" fmla="*/ 0 h 900"/>
                <a:gd name="T10" fmla="*/ 587 w 696"/>
                <a:gd name="T11" fmla="*/ 161 h 900"/>
                <a:gd name="T12" fmla="*/ 622 w 696"/>
                <a:gd name="T13" fmla="*/ 372 h 900"/>
                <a:gd name="T14" fmla="*/ 696 w 696"/>
                <a:gd name="T15" fmla="*/ 800 h 900"/>
                <a:gd name="T16" fmla="*/ 111 w 696"/>
                <a:gd name="T17" fmla="*/ 900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96" h="900">
                  <a:moveTo>
                    <a:pt x="111" y="900"/>
                  </a:moveTo>
                  <a:lnTo>
                    <a:pt x="38" y="471"/>
                  </a:lnTo>
                  <a:lnTo>
                    <a:pt x="0" y="256"/>
                  </a:lnTo>
                  <a:lnTo>
                    <a:pt x="130" y="73"/>
                  </a:lnTo>
                  <a:lnTo>
                    <a:pt x="561" y="0"/>
                  </a:lnTo>
                  <a:lnTo>
                    <a:pt x="587" y="161"/>
                  </a:lnTo>
                  <a:lnTo>
                    <a:pt x="622" y="372"/>
                  </a:lnTo>
                  <a:lnTo>
                    <a:pt x="696" y="800"/>
                  </a:lnTo>
                  <a:lnTo>
                    <a:pt x="111" y="900"/>
                  </a:lnTo>
                  <a:close/>
                </a:path>
              </a:pathLst>
            </a:custGeom>
            <a:solidFill>
              <a:srgbClr val="FD61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88"/>
            <p:cNvSpPr/>
            <p:nvPr/>
          </p:nvSpPr>
          <p:spPr bwMode="auto">
            <a:xfrm>
              <a:off x="2376488" y="3902075"/>
              <a:ext cx="247650" cy="290513"/>
            </a:xfrm>
            <a:custGeom>
              <a:avLst/>
              <a:gdLst>
                <a:gd name="T0" fmla="*/ 156 w 156"/>
                <a:gd name="T1" fmla="*/ 154 h 183"/>
                <a:gd name="T2" fmla="*/ 0 w 156"/>
                <a:gd name="T3" fmla="*/ 183 h 183"/>
                <a:gd name="T4" fmla="*/ 130 w 156"/>
                <a:gd name="T5" fmla="*/ 0 h 183"/>
                <a:gd name="T6" fmla="*/ 156 w 156"/>
                <a:gd name="T7" fmla="*/ 154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6" h="183">
                  <a:moveTo>
                    <a:pt x="156" y="154"/>
                  </a:moveTo>
                  <a:lnTo>
                    <a:pt x="0" y="183"/>
                  </a:lnTo>
                  <a:lnTo>
                    <a:pt x="130" y="0"/>
                  </a:lnTo>
                  <a:lnTo>
                    <a:pt x="156" y="1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89"/>
            <p:cNvSpPr/>
            <p:nvPr/>
          </p:nvSpPr>
          <p:spPr bwMode="auto">
            <a:xfrm>
              <a:off x="2376488" y="4146550"/>
              <a:ext cx="247650" cy="290513"/>
            </a:xfrm>
            <a:custGeom>
              <a:avLst/>
              <a:gdLst>
                <a:gd name="T0" fmla="*/ 0 w 156"/>
                <a:gd name="T1" fmla="*/ 29 h 183"/>
                <a:gd name="T2" fmla="*/ 156 w 156"/>
                <a:gd name="T3" fmla="*/ 0 h 183"/>
                <a:gd name="T4" fmla="*/ 28 w 156"/>
                <a:gd name="T5" fmla="*/ 183 h 183"/>
                <a:gd name="T6" fmla="*/ 0 w 156"/>
                <a:gd name="T7" fmla="*/ 2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6" h="183">
                  <a:moveTo>
                    <a:pt x="0" y="29"/>
                  </a:moveTo>
                  <a:lnTo>
                    <a:pt x="156" y="0"/>
                  </a:lnTo>
                  <a:lnTo>
                    <a:pt x="28" y="183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DE3F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90"/>
            <p:cNvSpPr/>
            <p:nvPr/>
          </p:nvSpPr>
          <p:spPr bwMode="auto">
            <a:xfrm>
              <a:off x="2624138" y="4217988"/>
              <a:ext cx="857250" cy="925513"/>
            </a:xfrm>
            <a:custGeom>
              <a:avLst/>
              <a:gdLst>
                <a:gd name="T0" fmla="*/ 199 w 228"/>
                <a:gd name="T1" fmla="*/ 52 h 246"/>
                <a:gd name="T2" fmla="*/ 136 w 228"/>
                <a:gd name="T3" fmla="*/ 7 h 246"/>
                <a:gd name="T4" fmla="*/ 131 w 228"/>
                <a:gd name="T5" fmla="*/ 4 h 246"/>
                <a:gd name="T6" fmla="*/ 130 w 228"/>
                <a:gd name="T7" fmla="*/ 3 h 246"/>
                <a:gd name="T8" fmla="*/ 130 w 228"/>
                <a:gd name="T9" fmla="*/ 4 h 246"/>
                <a:gd name="T10" fmla="*/ 115 w 228"/>
                <a:gd name="T11" fmla="*/ 1 h 246"/>
                <a:gd name="T12" fmla="*/ 110 w 228"/>
                <a:gd name="T13" fmla="*/ 2 h 246"/>
                <a:gd name="T14" fmla="*/ 90 w 228"/>
                <a:gd name="T15" fmla="*/ 22 h 246"/>
                <a:gd name="T16" fmla="*/ 93 w 228"/>
                <a:gd name="T17" fmla="*/ 26 h 246"/>
                <a:gd name="T18" fmla="*/ 94 w 228"/>
                <a:gd name="T19" fmla="*/ 26 h 246"/>
                <a:gd name="T20" fmla="*/ 113 w 228"/>
                <a:gd name="T21" fmla="*/ 39 h 246"/>
                <a:gd name="T22" fmla="*/ 106 w 228"/>
                <a:gd name="T23" fmla="*/ 42 h 246"/>
                <a:gd name="T24" fmla="*/ 97 w 228"/>
                <a:gd name="T25" fmla="*/ 50 h 246"/>
                <a:gd name="T26" fmla="*/ 96 w 228"/>
                <a:gd name="T27" fmla="*/ 51 h 246"/>
                <a:gd name="T28" fmla="*/ 41 w 228"/>
                <a:gd name="T29" fmla="*/ 13 h 246"/>
                <a:gd name="T30" fmla="*/ 38 w 228"/>
                <a:gd name="T31" fmla="*/ 11 h 246"/>
                <a:gd name="T32" fmla="*/ 35 w 228"/>
                <a:gd name="T33" fmla="*/ 14 h 246"/>
                <a:gd name="T34" fmla="*/ 11 w 228"/>
                <a:gd name="T35" fmla="*/ 173 h 246"/>
                <a:gd name="T36" fmla="*/ 3 w 228"/>
                <a:gd name="T37" fmla="*/ 174 h 246"/>
                <a:gd name="T38" fmla="*/ 0 w 228"/>
                <a:gd name="T39" fmla="*/ 178 h 246"/>
                <a:gd name="T40" fmla="*/ 3 w 228"/>
                <a:gd name="T41" fmla="*/ 181 h 246"/>
                <a:gd name="T42" fmla="*/ 94 w 228"/>
                <a:gd name="T43" fmla="*/ 246 h 246"/>
                <a:gd name="T44" fmla="*/ 228 w 228"/>
                <a:gd name="T45" fmla="*/ 223 h 246"/>
                <a:gd name="T46" fmla="*/ 199 w 228"/>
                <a:gd name="T47" fmla="*/ 52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28" h="246">
                  <a:moveTo>
                    <a:pt x="199" y="52"/>
                  </a:moveTo>
                  <a:cubicBezTo>
                    <a:pt x="136" y="7"/>
                    <a:pt x="136" y="7"/>
                    <a:pt x="136" y="7"/>
                  </a:cubicBezTo>
                  <a:cubicBezTo>
                    <a:pt x="134" y="6"/>
                    <a:pt x="133" y="5"/>
                    <a:pt x="131" y="4"/>
                  </a:cubicBezTo>
                  <a:cubicBezTo>
                    <a:pt x="130" y="3"/>
                    <a:pt x="130" y="3"/>
                    <a:pt x="130" y="3"/>
                  </a:cubicBezTo>
                  <a:cubicBezTo>
                    <a:pt x="130" y="4"/>
                    <a:pt x="130" y="4"/>
                    <a:pt x="130" y="4"/>
                  </a:cubicBezTo>
                  <a:cubicBezTo>
                    <a:pt x="126" y="1"/>
                    <a:pt x="120" y="0"/>
                    <a:pt x="115" y="1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00" y="4"/>
                    <a:pt x="93" y="11"/>
                    <a:pt x="90" y="22"/>
                  </a:cubicBezTo>
                  <a:cubicBezTo>
                    <a:pt x="90" y="24"/>
                    <a:pt x="91" y="25"/>
                    <a:pt x="93" y="26"/>
                  </a:cubicBezTo>
                  <a:cubicBezTo>
                    <a:pt x="93" y="26"/>
                    <a:pt x="94" y="26"/>
                    <a:pt x="94" y="26"/>
                  </a:cubicBezTo>
                  <a:cubicBezTo>
                    <a:pt x="113" y="39"/>
                    <a:pt x="113" y="39"/>
                    <a:pt x="113" y="39"/>
                  </a:cubicBezTo>
                  <a:cubicBezTo>
                    <a:pt x="110" y="41"/>
                    <a:pt x="108" y="42"/>
                    <a:pt x="106" y="42"/>
                  </a:cubicBezTo>
                  <a:cubicBezTo>
                    <a:pt x="103" y="44"/>
                    <a:pt x="99" y="46"/>
                    <a:pt x="97" y="50"/>
                  </a:cubicBezTo>
                  <a:cubicBezTo>
                    <a:pt x="96" y="50"/>
                    <a:pt x="96" y="51"/>
                    <a:pt x="96" y="51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41" y="11"/>
                    <a:pt x="39" y="10"/>
                    <a:pt x="38" y="11"/>
                  </a:cubicBezTo>
                  <a:cubicBezTo>
                    <a:pt x="36" y="11"/>
                    <a:pt x="35" y="12"/>
                    <a:pt x="35" y="14"/>
                  </a:cubicBezTo>
                  <a:cubicBezTo>
                    <a:pt x="11" y="173"/>
                    <a:pt x="11" y="173"/>
                    <a:pt x="11" y="173"/>
                  </a:cubicBezTo>
                  <a:cubicBezTo>
                    <a:pt x="3" y="174"/>
                    <a:pt x="3" y="174"/>
                    <a:pt x="3" y="174"/>
                  </a:cubicBezTo>
                  <a:cubicBezTo>
                    <a:pt x="1" y="175"/>
                    <a:pt x="0" y="176"/>
                    <a:pt x="0" y="178"/>
                  </a:cubicBezTo>
                  <a:cubicBezTo>
                    <a:pt x="0" y="180"/>
                    <a:pt x="2" y="181"/>
                    <a:pt x="3" y="181"/>
                  </a:cubicBezTo>
                  <a:cubicBezTo>
                    <a:pt x="94" y="246"/>
                    <a:pt x="94" y="246"/>
                    <a:pt x="94" y="246"/>
                  </a:cubicBezTo>
                  <a:cubicBezTo>
                    <a:pt x="228" y="223"/>
                    <a:pt x="228" y="223"/>
                    <a:pt x="228" y="223"/>
                  </a:cubicBezTo>
                  <a:lnTo>
                    <a:pt x="199" y="52"/>
                  </a:lnTo>
                  <a:close/>
                </a:path>
              </a:pathLst>
            </a:custGeom>
            <a:solidFill>
              <a:srgbClr val="DE3F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91"/>
            <p:cNvSpPr/>
            <p:nvPr/>
          </p:nvSpPr>
          <p:spPr bwMode="auto">
            <a:xfrm>
              <a:off x="2662238" y="4256088"/>
              <a:ext cx="409575" cy="638175"/>
            </a:xfrm>
            <a:custGeom>
              <a:avLst/>
              <a:gdLst>
                <a:gd name="T0" fmla="*/ 4 w 109"/>
                <a:gd name="T1" fmla="*/ 170 h 170"/>
                <a:gd name="T2" fmla="*/ 4 w 109"/>
                <a:gd name="T3" fmla="*/ 170 h 170"/>
                <a:gd name="T4" fmla="*/ 1 w 109"/>
                <a:gd name="T5" fmla="*/ 165 h 170"/>
                <a:gd name="T6" fmla="*/ 25 w 109"/>
                <a:gd name="T7" fmla="*/ 4 h 170"/>
                <a:gd name="T8" fmla="*/ 28 w 109"/>
                <a:gd name="T9" fmla="*/ 1 h 170"/>
                <a:gd name="T10" fmla="*/ 31 w 109"/>
                <a:gd name="T11" fmla="*/ 3 h 170"/>
                <a:gd name="T12" fmla="*/ 108 w 109"/>
                <a:gd name="T13" fmla="*/ 147 h 170"/>
                <a:gd name="T14" fmla="*/ 106 w 109"/>
                <a:gd name="T15" fmla="*/ 152 h 170"/>
                <a:gd name="T16" fmla="*/ 101 w 109"/>
                <a:gd name="T17" fmla="*/ 151 h 170"/>
                <a:gd name="T18" fmla="*/ 30 w 109"/>
                <a:gd name="T19" fmla="*/ 16 h 170"/>
                <a:gd name="T20" fmla="*/ 8 w 109"/>
                <a:gd name="T21" fmla="*/ 167 h 170"/>
                <a:gd name="T22" fmla="*/ 4 w 109"/>
                <a:gd name="T23" fmla="*/ 17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9" h="170">
                  <a:moveTo>
                    <a:pt x="4" y="170"/>
                  </a:moveTo>
                  <a:cubicBezTo>
                    <a:pt x="4" y="170"/>
                    <a:pt x="4" y="170"/>
                    <a:pt x="4" y="170"/>
                  </a:cubicBezTo>
                  <a:cubicBezTo>
                    <a:pt x="2" y="169"/>
                    <a:pt x="0" y="167"/>
                    <a:pt x="1" y="165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5" y="2"/>
                    <a:pt x="26" y="1"/>
                    <a:pt x="28" y="1"/>
                  </a:cubicBezTo>
                  <a:cubicBezTo>
                    <a:pt x="29" y="0"/>
                    <a:pt x="31" y="1"/>
                    <a:pt x="31" y="3"/>
                  </a:cubicBezTo>
                  <a:cubicBezTo>
                    <a:pt x="108" y="147"/>
                    <a:pt x="108" y="147"/>
                    <a:pt x="108" y="147"/>
                  </a:cubicBezTo>
                  <a:cubicBezTo>
                    <a:pt x="109" y="149"/>
                    <a:pt x="108" y="151"/>
                    <a:pt x="106" y="152"/>
                  </a:cubicBezTo>
                  <a:cubicBezTo>
                    <a:pt x="104" y="153"/>
                    <a:pt x="102" y="152"/>
                    <a:pt x="101" y="15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8" y="167"/>
                    <a:pt x="8" y="167"/>
                    <a:pt x="8" y="167"/>
                  </a:cubicBezTo>
                  <a:cubicBezTo>
                    <a:pt x="8" y="168"/>
                    <a:pt x="6" y="170"/>
                    <a:pt x="4" y="17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92"/>
            <p:cNvSpPr/>
            <p:nvPr/>
          </p:nvSpPr>
          <p:spPr bwMode="auto">
            <a:xfrm>
              <a:off x="2624138" y="4857750"/>
              <a:ext cx="115888" cy="41275"/>
            </a:xfrm>
            <a:custGeom>
              <a:avLst/>
              <a:gdLst>
                <a:gd name="T0" fmla="*/ 4 w 31"/>
                <a:gd name="T1" fmla="*/ 11 h 11"/>
                <a:gd name="T2" fmla="*/ 0 w 31"/>
                <a:gd name="T3" fmla="*/ 8 h 11"/>
                <a:gd name="T4" fmla="*/ 3 w 31"/>
                <a:gd name="T5" fmla="*/ 4 h 11"/>
                <a:gd name="T6" fmla="*/ 27 w 31"/>
                <a:gd name="T7" fmla="*/ 0 h 11"/>
                <a:gd name="T8" fmla="*/ 31 w 31"/>
                <a:gd name="T9" fmla="*/ 3 h 11"/>
                <a:gd name="T10" fmla="*/ 28 w 31"/>
                <a:gd name="T11" fmla="*/ 7 h 11"/>
                <a:gd name="T12" fmla="*/ 4 w 31"/>
                <a:gd name="T13" fmla="*/ 11 h 11"/>
                <a:gd name="T14" fmla="*/ 4 w 31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" h="11">
                  <a:moveTo>
                    <a:pt x="4" y="11"/>
                  </a:moveTo>
                  <a:cubicBezTo>
                    <a:pt x="2" y="11"/>
                    <a:pt x="0" y="10"/>
                    <a:pt x="0" y="8"/>
                  </a:cubicBezTo>
                  <a:cubicBezTo>
                    <a:pt x="0" y="6"/>
                    <a:pt x="1" y="5"/>
                    <a:pt x="3" y="4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9" y="0"/>
                    <a:pt x="31" y="1"/>
                    <a:pt x="31" y="3"/>
                  </a:cubicBezTo>
                  <a:cubicBezTo>
                    <a:pt x="31" y="5"/>
                    <a:pt x="30" y="7"/>
                    <a:pt x="28" y="7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93"/>
            <p:cNvSpPr/>
            <p:nvPr/>
          </p:nvSpPr>
          <p:spPr bwMode="auto">
            <a:xfrm>
              <a:off x="2989263" y="4792663"/>
              <a:ext cx="119063" cy="46038"/>
            </a:xfrm>
            <a:custGeom>
              <a:avLst/>
              <a:gdLst>
                <a:gd name="T0" fmla="*/ 4 w 32"/>
                <a:gd name="T1" fmla="*/ 12 h 12"/>
                <a:gd name="T2" fmla="*/ 1 w 32"/>
                <a:gd name="T3" fmla="*/ 9 h 12"/>
                <a:gd name="T4" fmla="*/ 4 w 32"/>
                <a:gd name="T5" fmla="*/ 5 h 12"/>
                <a:gd name="T6" fmla="*/ 27 w 32"/>
                <a:gd name="T7" fmla="*/ 1 h 12"/>
                <a:gd name="T8" fmla="*/ 32 w 32"/>
                <a:gd name="T9" fmla="*/ 3 h 12"/>
                <a:gd name="T10" fmla="*/ 29 w 32"/>
                <a:gd name="T11" fmla="*/ 8 h 12"/>
                <a:gd name="T12" fmla="*/ 5 w 32"/>
                <a:gd name="T13" fmla="*/ 12 h 12"/>
                <a:gd name="T14" fmla="*/ 4 w 32"/>
                <a:gd name="T1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12">
                  <a:moveTo>
                    <a:pt x="4" y="12"/>
                  </a:moveTo>
                  <a:cubicBezTo>
                    <a:pt x="2" y="12"/>
                    <a:pt x="1" y="11"/>
                    <a:pt x="1" y="9"/>
                  </a:cubicBezTo>
                  <a:cubicBezTo>
                    <a:pt x="0" y="7"/>
                    <a:pt x="2" y="5"/>
                    <a:pt x="4" y="5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9" y="0"/>
                    <a:pt x="31" y="2"/>
                    <a:pt x="32" y="3"/>
                  </a:cubicBezTo>
                  <a:cubicBezTo>
                    <a:pt x="32" y="5"/>
                    <a:pt x="31" y="7"/>
                    <a:pt x="29" y="8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12"/>
                    <a:pt x="4" y="12"/>
                    <a:pt x="4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94"/>
            <p:cNvSpPr/>
            <p:nvPr/>
          </p:nvSpPr>
          <p:spPr bwMode="auto">
            <a:xfrm>
              <a:off x="2698751" y="4635500"/>
              <a:ext cx="271463" cy="68263"/>
            </a:xfrm>
            <a:custGeom>
              <a:avLst/>
              <a:gdLst>
                <a:gd name="T0" fmla="*/ 4 w 72"/>
                <a:gd name="T1" fmla="*/ 18 h 18"/>
                <a:gd name="T2" fmla="*/ 1 w 72"/>
                <a:gd name="T3" fmla="*/ 15 h 18"/>
                <a:gd name="T4" fmla="*/ 4 w 72"/>
                <a:gd name="T5" fmla="*/ 11 h 18"/>
                <a:gd name="T6" fmla="*/ 68 w 72"/>
                <a:gd name="T7" fmla="*/ 0 h 18"/>
                <a:gd name="T8" fmla="*/ 72 w 72"/>
                <a:gd name="T9" fmla="*/ 3 h 18"/>
                <a:gd name="T10" fmla="*/ 69 w 72"/>
                <a:gd name="T11" fmla="*/ 7 h 18"/>
                <a:gd name="T12" fmla="*/ 5 w 72"/>
                <a:gd name="T13" fmla="*/ 18 h 18"/>
                <a:gd name="T14" fmla="*/ 4 w 72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8">
                  <a:moveTo>
                    <a:pt x="4" y="18"/>
                  </a:moveTo>
                  <a:cubicBezTo>
                    <a:pt x="3" y="18"/>
                    <a:pt x="1" y="17"/>
                    <a:pt x="1" y="15"/>
                  </a:cubicBezTo>
                  <a:cubicBezTo>
                    <a:pt x="0" y="13"/>
                    <a:pt x="2" y="11"/>
                    <a:pt x="4" y="11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70" y="0"/>
                    <a:pt x="72" y="1"/>
                    <a:pt x="72" y="3"/>
                  </a:cubicBezTo>
                  <a:cubicBezTo>
                    <a:pt x="72" y="5"/>
                    <a:pt x="71" y="7"/>
                    <a:pt x="69" y="7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4" y="18"/>
                    <a:pt x="4" y="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95"/>
            <p:cNvSpPr>
              <a:spLocks noEditPoints="1"/>
            </p:cNvSpPr>
            <p:nvPr/>
          </p:nvSpPr>
          <p:spPr bwMode="auto">
            <a:xfrm>
              <a:off x="2973388" y="4319588"/>
              <a:ext cx="203200" cy="200025"/>
            </a:xfrm>
            <a:custGeom>
              <a:avLst/>
              <a:gdLst>
                <a:gd name="T0" fmla="*/ 21 w 54"/>
                <a:gd name="T1" fmla="*/ 53 h 53"/>
                <a:gd name="T2" fmla="*/ 21 w 54"/>
                <a:gd name="T3" fmla="*/ 53 h 53"/>
                <a:gd name="T4" fmla="*/ 9 w 54"/>
                <a:gd name="T5" fmla="*/ 49 h 53"/>
                <a:gd name="T6" fmla="*/ 0 w 54"/>
                <a:gd name="T7" fmla="*/ 36 h 53"/>
                <a:gd name="T8" fmla="*/ 4 w 54"/>
                <a:gd name="T9" fmla="*/ 23 h 53"/>
                <a:gd name="T10" fmla="*/ 13 w 54"/>
                <a:gd name="T11" fmla="*/ 15 h 53"/>
                <a:gd name="T12" fmla="*/ 29 w 54"/>
                <a:gd name="T13" fmla="*/ 9 h 53"/>
                <a:gd name="T14" fmla="*/ 46 w 54"/>
                <a:gd name="T15" fmla="*/ 1 h 53"/>
                <a:gd name="T16" fmla="*/ 50 w 54"/>
                <a:gd name="T17" fmla="*/ 1 h 53"/>
                <a:gd name="T18" fmla="*/ 52 w 54"/>
                <a:gd name="T19" fmla="*/ 3 h 53"/>
                <a:gd name="T20" fmla="*/ 52 w 54"/>
                <a:gd name="T21" fmla="*/ 7 h 53"/>
                <a:gd name="T22" fmla="*/ 52 w 54"/>
                <a:gd name="T23" fmla="*/ 32 h 53"/>
                <a:gd name="T24" fmla="*/ 42 w 54"/>
                <a:gd name="T25" fmla="*/ 45 h 53"/>
                <a:gd name="T26" fmla="*/ 25 w 54"/>
                <a:gd name="T27" fmla="*/ 52 h 53"/>
                <a:gd name="T28" fmla="*/ 21 w 54"/>
                <a:gd name="T29" fmla="*/ 53 h 53"/>
                <a:gd name="T30" fmla="*/ 45 w 54"/>
                <a:gd name="T31" fmla="*/ 9 h 53"/>
                <a:gd name="T32" fmla="*/ 32 w 54"/>
                <a:gd name="T33" fmla="*/ 15 h 53"/>
                <a:gd name="T34" fmla="*/ 16 w 54"/>
                <a:gd name="T35" fmla="*/ 22 h 53"/>
                <a:gd name="T36" fmla="*/ 9 w 54"/>
                <a:gd name="T37" fmla="*/ 27 h 53"/>
                <a:gd name="T38" fmla="*/ 8 w 54"/>
                <a:gd name="T39" fmla="*/ 35 h 53"/>
                <a:gd name="T40" fmla="*/ 13 w 54"/>
                <a:gd name="T41" fmla="*/ 43 h 53"/>
                <a:gd name="T42" fmla="*/ 21 w 54"/>
                <a:gd name="T43" fmla="*/ 46 h 53"/>
                <a:gd name="T44" fmla="*/ 21 w 54"/>
                <a:gd name="T45" fmla="*/ 46 h 53"/>
                <a:gd name="T46" fmla="*/ 24 w 54"/>
                <a:gd name="T47" fmla="*/ 45 h 53"/>
                <a:gd name="T48" fmla="*/ 37 w 54"/>
                <a:gd name="T49" fmla="*/ 39 h 53"/>
                <a:gd name="T50" fmla="*/ 45 w 54"/>
                <a:gd name="T51" fmla="*/ 29 h 53"/>
                <a:gd name="T52" fmla="*/ 45 w 54"/>
                <a:gd name="T53" fmla="*/ 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4" h="53">
                  <a:moveTo>
                    <a:pt x="21" y="53"/>
                  </a:moveTo>
                  <a:cubicBezTo>
                    <a:pt x="21" y="53"/>
                    <a:pt x="21" y="53"/>
                    <a:pt x="21" y="53"/>
                  </a:cubicBezTo>
                  <a:cubicBezTo>
                    <a:pt x="16" y="53"/>
                    <a:pt x="12" y="52"/>
                    <a:pt x="9" y="49"/>
                  </a:cubicBezTo>
                  <a:cubicBezTo>
                    <a:pt x="4" y="46"/>
                    <a:pt x="1" y="42"/>
                    <a:pt x="0" y="36"/>
                  </a:cubicBezTo>
                  <a:cubicBezTo>
                    <a:pt x="0" y="31"/>
                    <a:pt x="1" y="26"/>
                    <a:pt x="4" y="23"/>
                  </a:cubicBezTo>
                  <a:cubicBezTo>
                    <a:pt x="6" y="19"/>
                    <a:pt x="10" y="17"/>
                    <a:pt x="13" y="15"/>
                  </a:cubicBezTo>
                  <a:cubicBezTo>
                    <a:pt x="16" y="14"/>
                    <a:pt x="21" y="12"/>
                    <a:pt x="29" y="9"/>
                  </a:cubicBezTo>
                  <a:cubicBezTo>
                    <a:pt x="37" y="5"/>
                    <a:pt x="43" y="3"/>
                    <a:pt x="46" y="1"/>
                  </a:cubicBezTo>
                  <a:cubicBezTo>
                    <a:pt x="47" y="0"/>
                    <a:pt x="48" y="0"/>
                    <a:pt x="50" y="1"/>
                  </a:cubicBezTo>
                  <a:cubicBezTo>
                    <a:pt x="51" y="1"/>
                    <a:pt x="51" y="2"/>
                    <a:pt x="52" y="3"/>
                  </a:cubicBezTo>
                  <a:cubicBezTo>
                    <a:pt x="52" y="7"/>
                    <a:pt x="52" y="7"/>
                    <a:pt x="52" y="7"/>
                  </a:cubicBezTo>
                  <a:cubicBezTo>
                    <a:pt x="54" y="18"/>
                    <a:pt x="54" y="26"/>
                    <a:pt x="52" y="32"/>
                  </a:cubicBezTo>
                  <a:cubicBezTo>
                    <a:pt x="50" y="37"/>
                    <a:pt x="47" y="41"/>
                    <a:pt x="42" y="45"/>
                  </a:cubicBezTo>
                  <a:cubicBezTo>
                    <a:pt x="37" y="49"/>
                    <a:pt x="32" y="51"/>
                    <a:pt x="25" y="52"/>
                  </a:cubicBezTo>
                  <a:cubicBezTo>
                    <a:pt x="24" y="53"/>
                    <a:pt x="22" y="53"/>
                    <a:pt x="21" y="53"/>
                  </a:cubicBezTo>
                  <a:close/>
                  <a:moveTo>
                    <a:pt x="45" y="9"/>
                  </a:moveTo>
                  <a:cubicBezTo>
                    <a:pt x="42" y="11"/>
                    <a:pt x="37" y="13"/>
                    <a:pt x="32" y="15"/>
                  </a:cubicBezTo>
                  <a:cubicBezTo>
                    <a:pt x="24" y="19"/>
                    <a:pt x="19" y="21"/>
                    <a:pt x="16" y="22"/>
                  </a:cubicBezTo>
                  <a:cubicBezTo>
                    <a:pt x="14" y="23"/>
                    <a:pt x="11" y="25"/>
                    <a:pt x="9" y="27"/>
                  </a:cubicBezTo>
                  <a:cubicBezTo>
                    <a:pt x="8" y="29"/>
                    <a:pt x="7" y="32"/>
                    <a:pt x="8" y="35"/>
                  </a:cubicBezTo>
                  <a:cubicBezTo>
                    <a:pt x="8" y="39"/>
                    <a:pt x="10" y="41"/>
                    <a:pt x="13" y="43"/>
                  </a:cubicBezTo>
                  <a:cubicBezTo>
                    <a:pt x="15" y="45"/>
                    <a:pt x="18" y="46"/>
                    <a:pt x="21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2" y="46"/>
                    <a:pt x="23" y="45"/>
                    <a:pt x="24" y="45"/>
                  </a:cubicBezTo>
                  <a:cubicBezTo>
                    <a:pt x="29" y="44"/>
                    <a:pt x="34" y="42"/>
                    <a:pt x="37" y="39"/>
                  </a:cubicBezTo>
                  <a:cubicBezTo>
                    <a:pt x="41" y="37"/>
                    <a:pt x="44" y="33"/>
                    <a:pt x="45" y="29"/>
                  </a:cubicBezTo>
                  <a:cubicBezTo>
                    <a:pt x="47" y="25"/>
                    <a:pt x="47" y="18"/>
                    <a:pt x="45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96"/>
            <p:cNvSpPr/>
            <p:nvPr/>
          </p:nvSpPr>
          <p:spPr bwMode="auto">
            <a:xfrm>
              <a:off x="2962276" y="4214813"/>
              <a:ext cx="233363" cy="280988"/>
            </a:xfrm>
            <a:custGeom>
              <a:avLst/>
              <a:gdLst>
                <a:gd name="T0" fmla="*/ 58 w 62"/>
                <a:gd name="T1" fmla="*/ 75 h 75"/>
                <a:gd name="T2" fmla="*/ 55 w 62"/>
                <a:gd name="T3" fmla="*/ 72 h 75"/>
                <a:gd name="T4" fmla="*/ 47 w 62"/>
                <a:gd name="T5" fmla="*/ 25 h 75"/>
                <a:gd name="T6" fmla="*/ 26 w 62"/>
                <a:gd name="T7" fmla="*/ 9 h 75"/>
                <a:gd name="T8" fmla="*/ 21 w 62"/>
                <a:gd name="T9" fmla="*/ 10 h 75"/>
                <a:gd name="T10" fmla="*/ 8 w 62"/>
                <a:gd name="T11" fmla="*/ 24 h 75"/>
                <a:gd name="T12" fmla="*/ 3 w 62"/>
                <a:gd name="T13" fmla="*/ 27 h 75"/>
                <a:gd name="T14" fmla="*/ 0 w 62"/>
                <a:gd name="T15" fmla="*/ 23 h 75"/>
                <a:gd name="T16" fmla="*/ 20 w 62"/>
                <a:gd name="T17" fmla="*/ 3 h 75"/>
                <a:gd name="T18" fmla="*/ 25 w 62"/>
                <a:gd name="T19" fmla="*/ 2 h 75"/>
                <a:gd name="T20" fmla="*/ 54 w 62"/>
                <a:gd name="T21" fmla="*/ 24 h 75"/>
                <a:gd name="T22" fmla="*/ 62 w 62"/>
                <a:gd name="T23" fmla="*/ 70 h 75"/>
                <a:gd name="T24" fmla="*/ 59 w 62"/>
                <a:gd name="T25" fmla="*/ 74 h 75"/>
                <a:gd name="T26" fmla="*/ 58 w 62"/>
                <a:gd name="T27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2" h="75">
                  <a:moveTo>
                    <a:pt x="58" y="75"/>
                  </a:moveTo>
                  <a:cubicBezTo>
                    <a:pt x="57" y="75"/>
                    <a:pt x="55" y="73"/>
                    <a:pt x="55" y="72"/>
                  </a:cubicBezTo>
                  <a:cubicBezTo>
                    <a:pt x="47" y="25"/>
                    <a:pt x="47" y="25"/>
                    <a:pt x="47" y="25"/>
                  </a:cubicBezTo>
                  <a:cubicBezTo>
                    <a:pt x="45" y="15"/>
                    <a:pt x="36" y="8"/>
                    <a:pt x="26" y="9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15" y="11"/>
                    <a:pt x="9" y="17"/>
                    <a:pt x="8" y="24"/>
                  </a:cubicBezTo>
                  <a:cubicBezTo>
                    <a:pt x="7" y="26"/>
                    <a:pt x="5" y="27"/>
                    <a:pt x="3" y="27"/>
                  </a:cubicBezTo>
                  <a:cubicBezTo>
                    <a:pt x="1" y="26"/>
                    <a:pt x="0" y="25"/>
                    <a:pt x="0" y="23"/>
                  </a:cubicBezTo>
                  <a:cubicBezTo>
                    <a:pt x="3" y="12"/>
                    <a:pt x="10" y="5"/>
                    <a:pt x="20" y="3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39" y="0"/>
                    <a:pt x="52" y="10"/>
                    <a:pt x="54" y="24"/>
                  </a:cubicBezTo>
                  <a:cubicBezTo>
                    <a:pt x="62" y="70"/>
                    <a:pt x="62" y="70"/>
                    <a:pt x="62" y="70"/>
                  </a:cubicBezTo>
                  <a:cubicBezTo>
                    <a:pt x="62" y="72"/>
                    <a:pt x="61" y="74"/>
                    <a:pt x="59" y="74"/>
                  </a:cubicBezTo>
                  <a:cubicBezTo>
                    <a:pt x="59" y="75"/>
                    <a:pt x="59" y="75"/>
                    <a:pt x="58" y="7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97"/>
            <p:cNvSpPr/>
            <p:nvPr/>
          </p:nvSpPr>
          <p:spPr bwMode="auto">
            <a:xfrm>
              <a:off x="3143251" y="2200275"/>
              <a:ext cx="2195513" cy="2998788"/>
            </a:xfrm>
            <a:custGeom>
              <a:avLst/>
              <a:gdLst>
                <a:gd name="T0" fmla="*/ 1383 w 1383"/>
                <a:gd name="T1" fmla="*/ 1889 h 1889"/>
                <a:gd name="T2" fmla="*/ 1383 w 1383"/>
                <a:gd name="T3" fmla="*/ 873 h 1889"/>
                <a:gd name="T4" fmla="*/ 1383 w 1383"/>
                <a:gd name="T5" fmla="*/ 364 h 1889"/>
                <a:gd name="T6" fmla="*/ 1018 w 1383"/>
                <a:gd name="T7" fmla="*/ 0 h 1889"/>
                <a:gd name="T8" fmla="*/ 0 w 1383"/>
                <a:gd name="T9" fmla="*/ 0 h 1889"/>
                <a:gd name="T10" fmla="*/ 0 w 1383"/>
                <a:gd name="T11" fmla="*/ 376 h 1889"/>
                <a:gd name="T12" fmla="*/ 0 w 1383"/>
                <a:gd name="T13" fmla="*/ 873 h 1889"/>
                <a:gd name="T14" fmla="*/ 0 w 1383"/>
                <a:gd name="T15" fmla="*/ 1889 h 1889"/>
                <a:gd name="T16" fmla="*/ 1383 w 1383"/>
                <a:gd name="T17" fmla="*/ 1889 h 18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83" h="1889">
                  <a:moveTo>
                    <a:pt x="1383" y="1889"/>
                  </a:moveTo>
                  <a:lnTo>
                    <a:pt x="1383" y="873"/>
                  </a:lnTo>
                  <a:lnTo>
                    <a:pt x="1383" y="364"/>
                  </a:lnTo>
                  <a:lnTo>
                    <a:pt x="1018" y="0"/>
                  </a:lnTo>
                  <a:lnTo>
                    <a:pt x="0" y="0"/>
                  </a:lnTo>
                  <a:lnTo>
                    <a:pt x="0" y="376"/>
                  </a:lnTo>
                  <a:lnTo>
                    <a:pt x="0" y="873"/>
                  </a:lnTo>
                  <a:lnTo>
                    <a:pt x="0" y="1889"/>
                  </a:lnTo>
                  <a:lnTo>
                    <a:pt x="1383" y="188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98"/>
            <p:cNvSpPr/>
            <p:nvPr/>
          </p:nvSpPr>
          <p:spPr bwMode="auto">
            <a:xfrm>
              <a:off x="4759326" y="2200275"/>
              <a:ext cx="579438" cy="577850"/>
            </a:xfrm>
            <a:custGeom>
              <a:avLst/>
              <a:gdLst>
                <a:gd name="T0" fmla="*/ 0 w 365"/>
                <a:gd name="T1" fmla="*/ 364 h 364"/>
                <a:gd name="T2" fmla="*/ 365 w 365"/>
                <a:gd name="T3" fmla="*/ 364 h 364"/>
                <a:gd name="T4" fmla="*/ 0 w 365"/>
                <a:gd name="T5" fmla="*/ 0 h 364"/>
                <a:gd name="T6" fmla="*/ 0 w 365"/>
                <a:gd name="T7" fmla="*/ 364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5" h="364">
                  <a:moveTo>
                    <a:pt x="0" y="364"/>
                  </a:moveTo>
                  <a:lnTo>
                    <a:pt x="365" y="364"/>
                  </a:lnTo>
                  <a:lnTo>
                    <a:pt x="0" y="0"/>
                  </a:lnTo>
                  <a:lnTo>
                    <a:pt x="0" y="364"/>
                  </a:lnTo>
                  <a:close/>
                </a:path>
              </a:pathLst>
            </a:custGeom>
            <a:solidFill>
              <a:srgbClr val="DE3F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99"/>
            <p:cNvSpPr/>
            <p:nvPr/>
          </p:nvSpPr>
          <p:spPr bwMode="auto">
            <a:xfrm>
              <a:off x="4759326" y="2778125"/>
              <a:ext cx="579438" cy="579438"/>
            </a:xfrm>
            <a:custGeom>
              <a:avLst/>
              <a:gdLst>
                <a:gd name="T0" fmla="*/ 365 w 365"/>
                <a:gd name="T1" fmla="*/ 0 h 365"/>
                <a:gd name="T2" fmla="*/ 0 w 365"/>
                <a:gd name="T3" fmla="*/ 0 h 365"/>
                <a:gd name="T4" fmla="*/ 365 w 365"/>
                <a:gd name="T5" fmla="*/ 365 h 365"/>
                <a:gd name="T6" fmla="*/ 365 w 365"/>
                <a:gd name="T7" fmla="*/ 0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5" h="365">
                  <a:moveTo>
                    <a:pt x="365" y="0"/>
                  </a:moveTo>
                  <a:lnTo>
                    <a:pt x="0" y="0"/>
                  </a:lnTo>
                  <a:lnTo>
                    <a:pt x="365" y="365"/>
                  </a:lnTo>
                  <a:lnTo>
                    <a:pt x="365" y="0"/>
                  </a:lnTo>
                  <a:close/>
                </a:path>
              </a:pathLst>
            </a:custGeom>
            <a:solidFill>
              <a:srgbClr val="D1EC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Rectangle 100"/>
            <p:cNvSpPr>
              <a:spLocks noChangeArrowheads="1"/>
            </p:cNvSpPr>
            <p:nvPr/>
          </p:nvSpPr>
          <p:spPr bwMode="auto">
            <a:xfrm>
              <a:off x="3560763" y="2887663"/>
              <a:ext cx="671513" cy="52388"/>
            </a:xfrm>
            <a:prstGeom prst="rect">
              <a:avLst/>
            </a:prstGeom>
            <a:solidFill>
              <a:srgbClr val="FD61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Rectangle 101"/>
            <p:cNvSpPr>
              <a:spLocks noChangeArrowheads="1"/>
            </p:cNvSpPr>
            <p:nvPr/>
          </p:nvSpPr>
          <p:spPr bwMode="auto">
            <a:xfrm>
              <a:off x="3560763" y="3159125"/>
              <a:ext cx="1363663" cy="52388"/>
            </a:xfrm>
            <a:prstGeom prst="rect">
              <a:avLst/>
            </a:prstGeom>
            <a:solidFill>
              <a:srgbClr val="A6DA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Rectangle 102"/>
            <p:cNvSpPr>
              <a:spLocks noChangeArrowheads="1"/>
            </p:cNvSpPr>
            <p:nvPr/>
          </p:nvSpPr>
          <p:spPr bwMode="auto">
            <a:xfrm>
              <a:off x="3560763" y="3327400"/>
              <a:ext cx="1363663" cy="57150"/>
            </a:xfrm>
            <a:prstGeom prst="rect">
              <a:avLst/>
            </a:prstGeom>
            <a:solidFill>
              <a:srgbClr val="A6DA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Rectangle 103"/>
            <p:cNvSpPr>
              <a:spLocks noChangeArrowheads="1"/>
            </p:cNvSpPr>
            <p:nvPr/>
          </p:nvSpPr>
          <p:spPr bwMode="auto">
            <a:xfrm>
              <a:off x="3560763" y="3500438"/>
              <a:ext cx="1363663" cy="57150"/>
            </a:xfrm>
            <a:prstGeom prst="rect">
              <a:avLst/>
            </a:prstGeom>
            <a:solidFill>
              <a:srgbClr val="A6DA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Rectangle 104"/>
            <p:cNvSpPr>
              <a:spLocks noChangeArrowheads="1"/>
            </p:cNvSpPr>
            <p:nvPr/>
          </p:nvSpPr>
          <p:spPr bwMode="auto">
            <a:xfrm>
              <a:off x="3560763" y="3673475"/>
              <a:ext cx="1363663" cy="55563"/>
            </a:xfrm>
            <a:prstGeom prst="rect">
              <a:avLst/>
            </a:prstGeom>
            <a:solidFill>
              <a:srgbClr val="A6DA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Rectangle 105"/>
            <p:cNvSpPr>
              <a:spLocks noChangeArrowheads="1"/>
            </p:cNvSpPr>
            <p:nvPr/>
          </p:nvSpPr>
          <p:spPr bwMode="auto">
            <a:xfrm>
              <a:off x="3560763" y="3846513"/>
              <a:ext cx="1363663" cy="52388"/>
            </a:xfrm>
            <a:prstGeom prst="rect">
              <a:avLst/>
            </a:prstGeom>
            <a:solidFill>
              <a:srgbClr val="A6DA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Rectangle 106"/>
            <p:cNvSpPr>
              <a:spLocks noChangeArrowheads="1"/>
            </p:cNvSpPr>
            <p:nvPr/>
          </p:nvSpPr>
          <p:spPr bwMode="auto">
            <a:xfrm>
              <a:off x="3560763" y="4019550"/>
              <a:ext cx="1363663" cy="52388"/>
            </a:xfrm>
            <a:prstGeom prst="rect">
              <a:avLst/>
            </a:prstGeom>
            <a:solidFill>
              <a:srgbClr val="A6DA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Rectangle 107"/>
            <p:cNvSpPr>
              <a:spLocks noChangeArrowheads="1"/>
            </p:cNvSpPr>
            <p:nvPr/>
          </p:nvSpPr>
          <p:spPr bwMode="auto">
            <a:xfrm>
              <a:off x="3560763" y="4192588"/>
              <a:ext cx="1363663" cy="52388"/>
            </a:xfrm>
            <a:prstGeom prst="rect">
              <a:avLst/>
            </a:prstGeom>
            <a:solidFill>
              <a:srgbClr val="A6DA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108"/>
            <p:cNvSpPr>
              <a:spLocks noEditPoints="1"/>
            </p:cNvSpPr>
            <p:nvPr/>
          </p:nvSpPr>
          <p:spPr bwMode="auto">
            <a:xfrm>
              <a:off x="4349751" y="4608513"/>
              <a:ext cx="549275" cy="219075"/>
            </a:xfrm>
            <a:custGeom>
              <a:avLst/>
              <a:gdLst>
                <a:gd name="T0" fmla="*/ 10 w 146"/>
                <a:gd name="T1" fmla="*/ 58 h 58"/>
                <a:gd name="T2" fmla="*/ 9 w 146"/>
                <a:gd name="T3" fmla="*/ 58 h 58"/>
                <a:gd name="T4" fmla="*/ 3 w 146"/>
                <a:gd name="T5" fmla="*/ 50 h 58"/>
                <a:gd name="T6" fmla="*/ 7 w 146"/>
                <a:gd name="T7" fmla="*/ 17 h 58"/>
                <a:gd name="T8" fmla="*/ 3 w 146"/>
                <a:gd name="T9" fmla="*/ 7 h 58"/>
                <a:gd name="T10" fmla="*/ 5 w 146"/>
                <a:gd name="T11" fmla="*/ 2 h 58"/>
                <a:gd name="T12" fmla="*/ 9 w 146"/>
                <a:gd name="T13" fmla="*/ 4 h 58"/>
                <a:gd name="T14" fmla="*/ 13 w 146"/>
                <a:gd name="T15" fmla="*/ 10 h 58"/>
                <a:gd name="T16" fmla="*/ 37 w 146"/>
                <a:gd name="T17" fmla="*/ 0 h 58"/>
                <a:gd name="T18" fmla="*/ 66 w 146"/>
                <a:gd name="T19" fmla="*/ 21 h 58"/>
                <a:gd name="T20" fmla="*/ 66 w 146"/>
                <a:gd name="T21" fmla="*/ 22 h 58"/>
                <a:gd name="T22" fmla="*/ 100 w 146"/>
                <a:gd name="T23" fmla="*/ 10 h 58"/>
                <a:gd name="T24" fmla="*/ 112 w 146"/>
                <a:gd name="T25" fmla="*/ 28 h 58"/>
                <a:gd name="T26" fmla="*/ 116 w 146"/>
                <a:gd name="T27" fmla="*/ 19 h 58"/>
                <a:gd name="T28" fmla="*/ 139 w 146"/>
                <a:gd name="T29" fmla="*/ 15 h 58"/>
                <a:gd name="T30" fmla="*/ 143 w 146"/>
                <a:gd name="T31" fmla="*/ 16 h 58"/>
                <a:gd name="T32" fmla="*/ 145 w 146"/>
                <a:gd name="T33" fmla="*/ 20 h 58"/>
                <a:gd name="T34" fmla="*/ 141 w 146"/>
                <a:gd name="T35" fmla="*/ 23 h 58"/>
                <a:gd name="T36" fmla="*/ 138 w 146"/>
                <a:gd name="T37" fmla="*/ 22 h 58"/>
                <a:gd name="T38" fmla="*/ 123 w 146"/>
                <a:gd name="T39" fmla="*/ 20 h 58"/>
                <a:gd name="T40" fmla="*/ 123 w 146"/>
                <a:gd name="T41" fmla="*/ 21 h 58"/>
                <a:gd name="T42" fmla="*/ 116 w 146"/>
                <a:gd name="T43" fmla="*/ 33 h 58"/>
                <a:gd name="T44" fmla="*/ 108 w 146"/>
                <a:gd name="T45" fmla="*/ 38 h 58"/>
                <a:gd name="T46" fmla="*/ 104 w 146"/>
                <a:gd name="T47" fmla="*/ 30 h 58"/>
                <a:gd name="T48" fmla="*/ 99 w 146"/>
                <a:gd name="T49" fmla="*/ 17 h 58"/>
                <a:gd name="T50" fmla="*/ 70 w 146"/>
                <a:gd name="T51" fmla="*/ 28 h 58"/>
                <a:gd name="T52" fmla="*/ 71 w 146"/>
                <a:gd name="T53" fmla="*/ 45 h 58"/>
                <a:gd name="T54" fmla="*/ 60 w 146"/>
                <a:gd name="T55" fmla="*/ 48 h 58"/>
                <a:gd name="T56" fmla="*/ 52 w 146"/>
                <a:gd name="T57" fmla="*/ 37 h 58"/>
                <a:gd name="T58" fmla="*/ 61 w 146"/>
                <a:gd name="T59" fmla="*/ 26 h 58"/>
                <a:gd name="T60" fmla="*/ 60 w 146"/>
                <a:gd name="T61" fmla="*/ 24 h 58"/>
                <a:gd name="T62" fmla="*/ 37 w 146"/>
                <a:gd name="T63" fmla="*/ 7 h 58"/>
                <a:gd name="T64" fmla="*/ 15 w 146"/>
                <a:gd name="T65" fmla="*/ 18 h 58"/>
                <a:gd name="T66" fmla="*/ 14 w 146"/>
                <a:gd name="T67" fmla="*/ 56 h 58"/>
                <a:gd name="T68" fmla="*/ 10 w 146"/>
                <a:gd name="T69" fmla="*/ 58 h 58"/>
                <a:gd name="T70" fmla="*/ 10 w 146"/>
                <a:gd name="T71" fmla="*/ 28 h 58"/>
                <a:gd name="T72" fmla="*/ 10 w 146"/>
                <a:gd name="T73" fmla="*/ 48 h 58"/>
                <a:gd name="T74" fmla="*/ 10 w 146"/>
                <a:gd name="T75" fmla="*/ 48 h 58"/>
                <a:gd name="T76" fmla="*/ 10 w 146"/>
                <a:gd name="T77" fmla="*/ 28 h 58"/>
                <a:gd name="T78" fmla="*/ 64 w 146"/>
                <a:gd name="T79" fmla="*/ 33 h 58"/>
                <a:gd name="T80" fmla="*/ 59 w 146"/>
                <a:gd name="T81" fmla="*/ 39 h 58"/>
                <a:gd name="T82" fmla="*/ 62 w 146"/>
                <a:gd name="T83" fmla="*/ 41 h 58"/>
                <a:gd name="T84" fmla="*/ 65 w 146"/>
                <a:gd name="T85" fmla="*/ 41 h 58"/>
                <a:gd name="T86" fmla="*/ 64 w 146"/>
                <a:gd name="T87" fmla="*/ 3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6" h="58">
                  <a:moveTo>
                    <a:pt x="10" y="58"/>
                  </a:moveTo>
                  <a:cubicBezTo>
                    <a:pt x="9" y="58"/>
                    <a:pt x="9" y="58"/>
                    <a:pt x="9" y="58"/>
                  </a:cubicBezTo>
                  <a:cubicBezTo>
                    <a:pt x="5" y="58"/>
                    <a:pt x="4" y="53"/>
                    <a:pt x="3" y="50"/>
                  </a:cubicBezTo>
                  <a:cubicBezTo>
                    <a:pt x="0" y="39"/>
                    <a:pt x="1" y="27"/>
                    <a:pt x="7" y="17"/>
                  </a:cubicBezTo>
                  <a:cubicBezTo>
                    <a:pt x="6" y="14"/>
                    <a:pt x="5" y="10"/>
                    <a:pt x="3" y="7"/>
                  </a:cubicBezTo>
                  <a:cubicBezTo>
                    <a:pt x="2" y="6"/>
                    <a:pt x="3" y="3"/>
                    <a:pt x="5" y="2"/>
                  </a:cubicBezTo>
                  <a:cubicBezTo>
                    <a:pt x="6" y="1"/>
                    <a:pt x="8" y="2"/>
                    <a:pt x="9" y="4"/>
                  </a:cubicBezTo>
                  <a:cubicBezTo>
                    <a:pt x="11" y="6"/>
                    <a:pt x="12" y="8"/>
                    <a:pt x="13" y="10"/>
                  </a:cubicBezTo>
                  <a:cubicBezTo>
                    <a:pt x="19" y="4"/>
                    <a:pt x="28" y="0"/>
                    <a:pt x="37" y="0"/>
                  </a:cubicBezTo>
                  <a:cubicBezTo>
                    <a:pt x="48" y="0"/>
                    <a:pt x="59" y="11"/>
                    <a:pt x="66" y="21"/>
                  </a:cubicBezTo>
                  <a:cubicBezTo>
                    <a:pt x="66" y="21"/>
                    <a:pt x="66" y="21"/>
                    <a:pt x="66" y="22"/>
                  </a:cubicBezTo>
                  <a:cubicBezTo>
                    <a:pt x="77" y="14"/>
                    <a:pt x="92" y="9"/>
                    <a:pt x="100" y="10"/>
                  </a:cubicBezTo>
                  <a:cubicBezTo>
                    <a:pt x="110" y="11"/>
                    <a:pt x="111" y="21"/>
                    <a:pt x="112" y="28"/>
                  </a:cubicBezTo>
                  <a:cubicBezTo>
                    <a:pt x="114" y="24"/>
                    <a:pt x="115" y="21"/>
                    <a:pt x="116" y="19"/>
                  </a:cubicBezTo>
                  <a:cubicBezTo>
                    <a:pt x="119" y="11"/>
                    <a:pt x="121" y="12"/>
                    <a:pt x="139" y="15"/>
                  </a:cubicBezTo>
                  <a:cubicBezTo>
                    <a:pt x="143" y="16"/>
                    <a:pt x="143" y="16"/>
                    <a:pt x="143" y="16"/>
                  </a:cubicBezTo>
                  <a:cubicBezTo>
                    <a:pt x="145" y="16"/>
                    <a:pt x="146" y="18"/>
                    <a:pt x="145" y="20"/>
                  </a:cubicBezTo>
                  <a:cubicBezTo>
                    <a:pt x="145" y="22"/>
                    <a:pt x="143" y="23"/>
                    <a:pt x="141" y="23"/>
                  </a:cubicBezTo>
                  <a:cubicBezTo>
                    <a:pt x="138" y="22"/>
                    <a:pt x="138" y="22"/>
                    <a:pt x="138" y="22"/>
                  </a:cubicBezTo>
                  <a:cubicBezTo>
                    <a:pt x="130" y="21"/>
                    <a:pt x="125" y="20"/>
                    <a:pt x="123" y="20"/>
                  </a:cubicBezTo>
                  <a:cubicBezTo>
                    <a:pt x="123" y="20"/>
                    <a:pt x="123" y="21"/>
                    <a:pt x="123" y="21"/>
                  </a:cubicBezTo>
                  <a:cubicBezTo>
                    <a:pt x="122" y="24"/>
                    <a:pt x="121" y="28"/>
                    <a:pt x="116" y="33"/>
                  </a:cubicBezTo>
                  <a:cubicBezTo>
                    <a:pt x="114" y="37"/>
                    <a:pt x="111" y="40"/>
                    <a:pt x="108" y="38"/>
                  </a:cubicBezTo>
                  <a:cubicBezTo>
                    <a:pt x="104" y="37"/>
                    <a:pt x="104" y="34"/>
                    <a:pt x="104" y="30"/>
                  </a:cubicBezTo>
                  <a:cubicBezTo>
                    <a:pt x="105" y="22"/>
                    <a:pt x="104" y="17"/>
                    <a:pt x="99" y="17"/>
                  </a:cubicBezTo>
                  <a:cubicBezTo>
                    <a:pt x="92" y="16"/>
                    <a:pt x="79" y="22"/>
                    <a:pt x="70" y="28"/>
                  </a:cubicBezTo>
                  <a:cubicBezTo>
                    <a:pt x="73" y="35"/>
                    <a:pt x="74" y="41"/>
                    <a:pt x="71" y="45"/>
                  </a:cubicBezTo>
                  <a:cubicBezTo>
                    <a:pt x="69" y="47"/>
                    <a:pt x="66" y="50"/>
                    <a:pt x="60" y="48"/>
                  </a:cubicBezTo>
                  <a:cubicBezTo>
                    <a:pt x="51" y="45"/>
                    <a:pt x="52" y="39"/>
                    <a:pt x="52" y="37"/>
                  </a:cubicBezTo>
                  <a:cubicBezTo>
                    <a:pt x="53" y="34"/>
                    <a:pt x="56" y="30"/>
                    <a:pt x="61" y="26"/>
                  </a:cubicBezTo>
                  <a:cubicBezTo>
                    <a:pt x="60" y="25"/>
                    <a:pt x="60" y="25"/>
                    <a:pt x="60" y="24"/>
                  </a:cubicBezTo>
                  <a:cubicBezTo>
                    <a:pt x="55" y="16"/>
                    <a:pt x="46" y="7"/>
                    <a:pt x="37" y="7"/>
                  </a:cubicBezTo>
                  <a:cubicBezTo>
                    <a:pt x="28" y="7"/>
                    <a:pt x="21" y="11"/>
                    <a:pt x="15" y="18"/>
                  </a:cubicBezTo>
                  <a:cubicBezTo>
                    <a:pt x="19" y="34"/>
                    <a:pt x="18" y="51"/>
                    <a:pt x="14" y="56"/>
                  </a:cubicBezTo>
                  <a:cubicBezTo>
                    <a:pt x="13" y="58"/>
                    <a:pt x="11" y="58"/>
                    <a:pt x="10" y="58"/>
                  </a:cubicBezTo>
                  <a:close/>
                  <a:moveTo>
                    <a:pt x="10" y="28"/>
                  </a:moveTo>
                  <a:cubicBezTo>
                    <a:pt x="8" y="34"/>
                    <a:pt x="8" y="41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1" y="44"/>
                    <a:pt x="11" y="36"/>
                    <a:pt x="10" y="28"/>
                  </a:cubicBezTo>
                  <a:close/>
                  <a:moveTo>
                    <a:pt x="64" y="33"/>
                  </a:moveTo>
                  <a:cubicBezTo>
                    <a:pt x="61" y="35"/>
                    <a:pt x="60" y="37"/>
                    <a:pt x="59" y="39"/>
                  </a:cubicBezTo>
                  <a:cubicBezTo>
                    <a:pt x="59" y="39"/>
                    <a:pt x="59" y="40"/>
                    <a:pt x="62" y="41"/>
                  </a:cubicBezTo>
                  <a:cubicBezTo>
                    <a:pt x="64" y="41"/>
                    <a:pt x="65" y="41"/>
                    <a:pt x="65" y="41"/>
                  </a:cubicBezTo>
                  <a:cubicBezTo>
                    <a:pt x="66" y="40"/>
                    <a:pt x="66" y="37"/>
                    <a:pt x="64" y="33"/>
                  </a:cubicBezTo>
                  <a:close/>
                </a:path>
              </a:pathLst>
            </a:custGeom>
            <a:solidFill>
              <a:srgbClr val="FD61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109"/>
            <p:cNvSpPr>
              <a:spLocks noEditPoints="1"/>
            </p:cNvSpPr>
            <p:nvPr/>
          </p:nvSpPr>
          <p:spPr bwMode="auto">
            <a:xfrm>
              <a:off x="3548063" y="4525963"/>
              <a:ext cx="271463" cy="271463"/>
            </a:xfrm>
            <a:custGeom>
              <a:avLst/>
              <a:gdLst>
                <a:gd name="T0" fmla="*/ 36 w 72"/>
                <a:gd name="T1" fmla="*/ 72 h 72"/>
                <a:gd name="T2" fmla="*/ 0 w 72"/>
                <a:gd name="T3" fmla="*/ 36 h 72"/>
                <a:gd name="T4" fmla="*/ 36 w 72"/>
                <a:gd name="T5" fmla="*/ 0 h 72"/>
                <a:gd name="T6" fmla="*/ 72 w 72"/>
                <a:gd name="T7" fmla="*/ 36 h 72"/>
                <a:gd name="T8" fmla="*/ 36 w 72"/>
                <a:gd name="T9" fmla="*/ 72 h 72"/>
                <a:gd name="T10" fmla="*/ 36 w 72"/>
                <a:gd name="T11" fmla="*/ 13 h 72"/>
                <a:gd name="T12" fmla="*/ 13 w 72"/>
                <a:gd name="T13" fmla="*/ 36 h 72"/>
                <a:gd name="T14" fmla="*/ 36 w 72"/>
                <a:gd name="T15" fmla="*/ 59 h 72"/>
                <a:gd name="T16" fmla="*/ 58 w 72"/>
                <a:gd name="T17" fmla="*/ 36 h 72"/>
                <a:gd name="T18" fmla="*/ 36 w 72"/>
                <a:gd name="T19" fmla="*/ 1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2" h="72">
                  <a:moveTo>
                    <a:pt x="36" y="72"/>
                  </a:moveTo>
                  <a:cubicBezTo>
                    <a:pt x="16" y="72"/>
                    <a:pt x="0" y="5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ubicBezTo>
                    <a:pt x="56" y="0"/>
                    <a:pt x="72" y="16"/>
                    <a:pt x="72" y="36"/>
                  </a:cubicBezTo>
                  <a:cubicBezTo>
                    <a:pt x="72" y="56"/>
                    <a:pt x="56" y="72"/>
                    <a:pt x="36" y="72"/>
                  </a:cubicBezTo>
                  <a:close/>
                  <a:moveTo>
                    <a:pt x="36" y="13"/>
                  </a:moveTo>
                  <a:cubicBezTo>
                    <a:pt x="23" y="13"/>
                    <a:pt x="13" y="23"/>
                    <a:pt x="13" y="36"/>
                  </a:cubicBezTo>
                  <a:cubicBezTo>
                    <a:pt x="13" y="49"/>
                    <a:pt x="23" y="59"/>
                    <a:pt x="36" y="59"/>
                  </a:cubicBezTo>
                  <a:cubicBezTo>
                    <a:pt x="48" y="59"/>
                    <a:pt x="58" y="49"/>
                    <a:pt x="58" y="36"/>
                  </a:cubicBezTo>
                  <a:cubicBezTo>
                    <a:pt x="58" y="23"/>
                    <a:pt x="48" y="13"/>
                    <a:pt x="36" y="13"/>
                  </a:cubicBezTo>
                  <a:close/>
                </a:path>
              </a:pathLst>
            </a:custGeom>
            <a:solidFill>
              <a:srgbClr val="1B5E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110"/>
            <p:cNvSpPr>
              <a:spLocks noEditPoints="1"/>
            </p:cNvSpPr>
            <p:nvPr/>
          </p:nvSpPr>
          <p:spPr bwMode="auto">
            <a:xfrm>
              <a:off x="3536951" y="4522788"/>
              <a:ext cx="293688" cy="277813"/>
            </a:xfrm>
            <a:custGeom>
              <a:avLst/>
              <a:gdLst>
                <a:gd name="T0" fmla="*/ 47 w 78"/>
                <a:gd name="T1" fmla="*/ 74 h 74"/>
                <a:gd name="T2" fmla="*/ 31 w 78"/>
                <a:gd name="T3" fmla="*/ 74 h 74"/>
                <a:gd name="T4" fmla="*/ 19 w 78"/>
                <a:gd name="T5" fmla="*/ 65 h 74"/>
                <a:gd name="T6" fmla="*/ 6 w 78"/>
                <a:gd name="T7" fmla="*/ 56 h 74"/>
                <a:gd name="T8" fmla="*/ 2 w 78"/>
                <a:gd name="T9" fmla="*/ 41 h 74"/>
                <a:gd name="T10" fmla="*/ 6 w 78"/>
                <a:gd name="T11" fmla="*/ 26 h 74"/>
                <a:gd name="T12" fmla="*/ 11 w 78"/>
                <a:gd name="T13" fmla="*/ 12 h 74"/>
                <a:gd name="T14" fmla="*/ 24 w 78"/>
                <a:gd name="T15" fmla="*/ 3 h 74"/>
                <a:gd name="T16" fmla="*/ 39 w 78"/>
                <a:gd name="T17" fmla="*/ 3 h 74"/>
                <a:gd name="T18" fmla="*/ 54 w 78"/>
                <a:gd name="T19" fmla="*/ 3 h 74"/>
                <a:gd name="T20" fmla="*/ 67 w 78"/>
                <a:gd name="T21" fmla="*/ 12 h 74"/>
                <a:gd name="T22" fmla="*/ 71 w 78"/>
                <a:gd name="T23" fmla="*/ 26 h 74"/>
                <a:gd name="T24" fmla="*/ 76 w 78"/>
                <a:gd name="T25" fmla="*/ 41 h 74"/>
                <a:gd name="T26" fmla="*/ 71 w 78"/>
                <a:gd name="T27" fmla="*/ 56 h 74"/>
                <a:gd name="T28" fmla="*/ 59 w 78"/>
                <a:gd name="T29" fmla="*/ 65 h 74"/>
                <a:gd name="T30" fmla="*/ 49 w 78"/>
                <a:gd name="T31" fmla="*/ 74 h 74"/>
                <a:gd name="T32" fmla="*/ 41 w 78"/>
                <a:gd name="T33" fmla="*/ 58 h 74"/>
                <a:gd name="T34" fmla="*/ 49 w 78"/>
                <a:gd name="T35" fmla="*/ 55 h 74"/>
                <a:gd name="T36" fmla="*/ 58 w 78"/>
                <a:gd name="T37" fmla="*/ 51 h 74"/>
                <a:gd name="T38" fmla="*/ 59 w 78"/>
                <a:gd name="T39" fmla="*/ 42 h 74"/>
                <a:gd name="T40" fmla="*/ 59 w 78"/>
                <a:gd name="T41" fmla="*/ 32 h 74"/>
                <a:gd name="T42" fmla="*/ 58 w 78"/>
                <a:gd name="T43" fmla="*/ 23 h 74"/>
                <a:gd name="T44" fmla="*/ 49 w 78"/>
                <a:gd name="T45" fmla="*/ 19 h 74"/>
                <a:gd name="T46" fmla="*/ 41 w 78"/>
                <a:gd name="T47" fmla="*/ 16 h 74"/>
                <a:gd name="T48" fmla="*/ 31 w 78"/>
                <a:gd name="T49" fmla="*/ 15 h 74"/>
                <a:gd name="T50" fmla="*/ 25 w 78"/>
                <a:gd name="T51" fmla="*/ 21 h 74"/>
                <a:gd name="T52" fmla="*/ 20 w 78"/>
                <a:gd name="T53" fmla="*/ 29 h 74"/>
                <a:gd name="T54" fmla="*/ 15 w 78"/>
                <a:gd name="T55" fmla="*/ 37 h 74"/>
                <a:gd name="T56" fmla="*/ 20 w 78"/>
                <a:gd name="T57" fmla="*/ 45 h 74"/>
                <a:gd name="T58" fmla="*/ 25 w 78"/>
                <a:gd name="T59" fmla="*/ 53 h 74"/>
                <a:gd name="T60" fmla="*/ 31 w 78"/>
                <a:gd name="T61" fmla="*/ 59 h 74"/>
                <a:gd name="T62" fmla="*/ 39 w 78"/>
                <a:gd name="T63" fmla="*/ 58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8" h="74">
                  <a:moveTo>
                    <a:pt x="49" y="74"/>
                  </a:moveTo>
                  <a:cubicBezTo>
                    <a:pt x="48" y="74"/>
                    <a:pt x="47" y="74"/>
                    <a:pt x="47" y="74"/>
                  </a:cubicBezTo>
                  <a:cubicBezTo>
                    <a:pt x="39" y="71"/>
                    <a:pt x="39" y="71"/>
                    <a:pt x="39" y="71"/>
                  </a:cubicBezTo>
                  <a:cubicBezTo>
                    <a:pt x="31" y="74"/>
                    <a:pt x="31" y="74"/>
                    <a:pt x="31" y="74"/>
                  </a:cubicBezTo>
                  <a:cubicBezTo>
                    <a:pt x="28" y="74"/>
                    <a:pt x="25" y="73"/>
                    <a:pt x="24" y="71"/>
                  </a:cubicBezTo>
                  <a:cubicBezTo>
                    <a:pt x="19" y="65"/>
                    <a:pt x="19" y="65"/>
                    <a:pt x="19" y="65"/>
                  </a:cubicBezTo>
                  <a:cubicBezTo>
                    <a:pt x="11" y="62"/>
                    <a:pt x="11" y="62"/>
                    <a:pt x="11" y="62"/>
                  </a:cubicBezTo>
                  <a:cubicBezTo>
                    <a:pt x="8" y="61"/>
                    <a:pt x="7" y="59"/>
                    <a:pt x="6" y="56"/>
                  </a:cubicBezTo>
                  <a:cubicBezTo>
                    <a:pt x="6" y="48"/>
                    <a:pt x="6" y="48"/>
                    <a:pt x="6" y="48"/>
                  </a:cubicBezTo>
                  <a:cubicBezTo>
                    <a:pt x="2" y="41"/>
                    <a:pt x="2" y="41"/>
                    <a:pt x="2" y="41"/>
                  </a:cubicBezTo>
                  <a:cubicBezTo>
                    <a:pt x="0" y="38"/>
                    <a:pt x="0" y="35"/>
                    <a:pt x="2" y="33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7" y="15"/>
                    <a:pt x="8" y="13"/>
                    <a:pt x="11" y="12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5" y="1"/>
                    <a:pt x="28" y="0"/>
                    <a:pt x="31" y="0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9" y="0"/>
                    <a:pt x="52" y="1"/>
                    <a:pt x="54" y="3"/>
                  </a:cubicBezTo>
                  <a:cubicBezTo>
                    <a:pt x="59" y="9"/>
                    <a:pt x="59" y="9"/>
                    <a:pt x="59" y="9"/>
                  </a:cubicBezTo>
                  <a:cubicBezTo>
                    <a:pt x="67" y="12"/>
                    <a:pt x="67" y="12"/>
                    <a:pt x="67" y="12"/>
                  </a:cubicBezTo>
                  <a:cubicBezTo>
                    <a:pt x="69" y="13"/>
                    <a:pt x="71" y="15"/>
                    <a:pt x="71" y="18"/>
                  </a:cubicBezTo>
                  <a:cubicBezTo>
                    <a:pt x="71" y="26"/>
                    <a:pt x="71" y="26"/>
                    <a:pt x="71" y="26"/>
                  </a:cubicBezTo>
                  <a:cubicBezTo>
                    <a:pt x="76" y="33"/>
                    <a:pt x="76" y="33"/>
                    <a:pt x="76" y="33"/>
                  </a:cubicBezTo>
                  <a:cubicBezTo>
                    <a:pt x="78" y="35"/>
                    <a:pt x="78" y="38"/>
                    <a:pt x="76" y="41"/>
                  </a:cubicBezTo>
                  <a:cubicBezTo>
                    <a:pt x="71" y="48"/>
                    <a:pt x="71" y="48"/>
                    <a:pt x="71" y="48"/>
                  </a:cubicBezTo>
                  <a:cubicBezTo>
                    <a:pt x="71" y="56"/>
                    <a:pt x="71" y="56"/>
                    <a:pt x="71" y="56"/>
                  </a:cubicBezTo>
                  <a:cubicBezTo>
                    <a:pt x="71" y="59"/>
                    <a:pt x="69" y="61"/>
                    <a:pt x="67" y="62"/>
                  </a:cubicBezTo>
                  <a:cubicBezTo>
                    <a:pt x="59" y="65"/>
                    <a:pt x="59" y="65"/>
                    <a:pt x="59" y="65"/>
                  </a:cubicBezTo>
                  <a:cubicBezTo>
                    <a:pt x="54" y="71"/>
                    <a:pt x="54" y="71"/>
                    <a:pt x="54" y="71"/>
                  </a:cubicBezTo>
                  <a:cubicBezTo>
                    <a:pt x="53" y="73"/>
                    <a:pt x="51" y="74"/>
                    <a:pt x="49" y="74"/>
                  </a:cubicBezTo>
                  <a:close/>
                  <a:moveTo>
                    <a:pt x="39" y="58"/>
                  </a:moveTo>
                  <a:cubicBezTo>
                    <a:pt x="39" y="58"/>
                    <a:pt x="40" y="58"/>
                    <a:pt x="41" y="58"/>
                  </a:cubicBezTo>
                  <a:cubicBezTo>
                    <a:pt x="46" y="59"/>
                    <a:pt x="46" y="59"/>
                    <a:pt x="46" y="59"/>
                  </a:cubicBezTo>
                  <a:cubicBezTo>
                    <a:pt x="49" y="55"/>
                    <a:pt x="49" y="55"/>
                    <a:pt x="49" y="55"/>
                  </a:cubicBezTo>
                  <a:cubicBezTo>
                    <a:pt x="50" y="54"/>
                    <a:pt x="51" y="53"/>
                    <a:pt x="52" y="53"/>
                  </a:cubicBezTo>
                  <a:cubicBezTo>
                    <a:pt x="58" y="51"/>
                    <a:pt x="58" y="51"/>
                    <a:pt x="58" y="51"/>
                  </a:cubicBezTo>
                  <a:cubicBezTo>
                    <a:pt x="58" y="45"/>
                    <a:pt x="58" y="45"/>
                    <a:pt x="58" y="45"/>
                  </a:cubicBezTo>
                  <a:cubicBezTo>
                    <a:pt x="58" y="44"/>
                    <a:pt x="58" y="43"/>
                    <a:pt x="59" y="42"/>
                  </a:cubicBezTo>
                  <a:cubicBezTo>
                    <a:pt x="62" y="37"/>
                    <a:pt x="62" y="37"/>
                    <a:pt x="62" y="37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58" y="31"/>
                    <a:pt x="58" y="30"/>
                    <a:pt x="58" y="29"/>
                  </a:cubicBezTo>
                  <a:cubicBezTo>
                    <a:pt x="58" y="23"/>
                    <a:pt x="58" y="23"/>
                    <a:pt x="58" y="23"/>
                  </a:cubicBezTo>
                  <a:cubicBezTo>
                    <a:pt x="52" y="21"/>
                    <a:pt x="52" y="21"/>
                    <a:pt x="52" y="21"/>
                  </a:cubicBezTo>
                  <a:cubicBezTo>
                    <a:pt x="51" y="21"/>
                    <a:pt x="50" y="20"/>
                    <a:pt x="49" y="19"/>
                  </a:cubicBezTo>
                  <a:cubicBezTo>
                    <a:pt x="46" y="15"/>
                    <a:pt x="46" y="15"/>
                    <a:pt x="46" y="15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39" y="17"/>
                    <a:pt x="38" y="17"/>
                    <a:pt x="37" y="16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7" y="20"/>
                    <a:pt x="26" y="21"/>
                    <a:pt x="25" y="21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9" y="30"/>
                    <a:pt x="19" y="31"/>
                    <a:pt x="18" y="32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9" y="43"/>
                    <a:pt x="19" y="44"/>
                    <a:pt x="20" y="45"/>
                  </a:cubicBezTo>
                  <a:cubicBezTo>
                    <a:pt x="20" y="51"/>
                    <a:pt x="20" y="51"/>
                    <a:pt x="20" y="51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6" y="53"/>
                    <a:pt x="27" y="54"/>
                    <a:pt x="28" y="55"/>
                  </a:cubicBezTo>
                  <a:cubicBezTo>
                    <a:pt x="31" y="59"/>
                    <a:pt x="31" y="59"/>
                    <a:pt x="31" y="59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8" y="58"/>
                    <a:pt x="39" y="58"/>
                  </a:cubicBezTo>
                  <a:close/>
                </a:path>
              </a:pathLst>
            </a:custGeom>
            <a:solidFill>
              <a:srgbClr val="1B5E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111"/>
            <p:cNvSpPr/>
            <p:nvPr/>
          </p:nvSpPr>
          <p:spPr bwMode="auto">
            <a:xfrm>
              <a:off x="3695701" y="4756150"/>
              <a:ext cx="101600" cy="107950"/>
            </a:xfrm>
            <a:custGeom>
              <a:avLst/>
              <a:gdLst>
                <a:gd name="T0" fmla="*/ 19 w 27"/>
                <a:gd name="T1" fmla="*/ 29 h 29"/>
                <a:gd name="T2" fmla="*/ 14 w 27"/>
                <a:gd name="T3" fmla="*/ 27 h 29"/>
                <a:gd name="T4" fmla="*/ 3 w 27"/>
                <a:gd name="T5" fmla="*/ 12 h 29"/>
                <a:gd name="T6" fmla="*/ 4 w 27"/>
                <a:gd name="T7" fmla="*/ 2 h 29"/>
                <a:gd name="T8" fmla="*/ 13 w 27"/>
                <a:gd name="T9" fmla="*/ 4 h 29"/>
                <a:gd name="T10" fmla="*/ 25 w 27"/>
                <a:gd name="T11" fmla="*/ 18 h 29"/>
                <a:gd name="T12" fmla="*/ 23 w 27"/>
                <a:gd name="T13" fmla="*/ 28 h 29"/>
                <a:gd name="T14" fmla="*/ 19 w 27"/>
                <a:gd name="T1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29">
                  <a:moveTo>
                    <a:pt x="19" y="29"/>
                  </a:moveTo>
                  <a:cubicBezTo>
                    <a:pt x="17" y="29"/>
                    <a:pt x="15" y="28"/>
                    <a:pt x="14" y="27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0" y="9"/>
                    <a:pt x="1" y="4"/>
                    <a:pt x="4" y="2"/>
                  </a:cubicBezTo>
                  <a:cubicBezTo>
                    <a:pt x="7" y="0"/>
                    <a:pt x="11" y="1"/>
                    <a:pt x="13" y="4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7" y="21"/>
                    <a:pt x="26" y="26"/>
                    <a:pt x="23" y="28"/>
                  </a:cubicBezTo>
                  <a:cubicBezTo>
                    <a:pt x="22" y="29"/>
                    <a:pt x="21" y="29"/>
                    <a:pt x="19" y="29"/>
                  </a:cubicBezTo>
                  <a:close/>
                </a:path>
              </a:pathLst>
            </a:custGeom>
            <a:solidFill>
              <a:srgbClr val="1B5E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112"/>
            <p:cNvSpPr/>
            <p:nvPr/>
          </p:nvSpPr>
          <p:spPr bwMode="auto">
            <a:xfrm>
              <a:off x="3571876" y="4756150"/>
              <a:ext cx="96838" cy="107950"/>
            </a:xfrm>
            <a:custGeom>
              <a:avLst/>
              <a:gdLst>
                <a:gd name="T0" fmla="*/ 7 w 26"/>
                <a:gd name="T1" fmla="*/ 29 h 29"/>
                <a:gd name="T2" fmla="*/ 3 w 26"/>
                <a:gd name="T3" fmla="*/ 28 h 29"/>
                <a:gd name="T4" fmla="*/ 2 w 26"/>
                <a:gd name="T5" fmla="*/ 18 h 29"/>
                <a:gd name="T6" fmla="*/ 13 w 26"/>
                <a:gd name="T7" fmla="*/ 4 h 29"/>
                <a:gd name="T8" fmla="*/ 23 w 26"/>
                <a:gd name="T9" fmla="*/ 2 h 29"/>
                <a:gd name="T10" fmla="*/ 24 w 26"/>
                <a:gd name="T11" fmla="*/ 12 h 29"/>
                <a:gd name="T12" fmla="*/ 13 w 26"/>
                <a:gd name="T13" fmla="*/ 27 h 29"/>
                <a:gd name="T14" fmla="*/ 7 w 26"/>
                <a:gd name="T1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29">
                  <a:moveTo>
                    <a:pt x="7" y="29"/>
                  </a:moveTo>
                  <a:cubicBezTo>
                    <a:pt x="6" y="29"/>
                    <a:pt x="4" y="29"/>
                    <a:pt x="3" y="28"/>
                  </a:cubicBezTo>
                  <a:cubicBezTo>
                    <a:pt x="0" y="26"/>
                    <a:pt x="0" y="21"/>
                    <a:pt x="2" y="18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5" y="1"/>
                    <a:pt x="20" y="0"/>
                    <a:pt x="23" y="2"/>
                  </a:cubicBezTo>
                  <a:cubicBezTo>
                    <a:pt x="26" y="4"/>
                    <a:pt x="26" y="9"/>
                    <a:pt x="24" y="12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1" y="28"/>
                    <a:pt x="9" y="29"/>
                    <a:pt x="7" y="29"/>
                  </a:cubicBezTo>
                  <a:close/>
                </a:path>
              </a:pathLst>
            </a:custGeom>
            <a:solidFill>
              <a:srgbClr val="1B5E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113"/>
            <p:cNvSpPr/>
            <p:nvPr/>
          </p:nvSpPr>
          <p:spPr bwMode="auto">
            <a:xfrm>
              <a:off x="4654551" y="5041900"/>
              <a:ext cx="390525" cy="574675"/>
            </a:xfrm>
            <a:custGeom>
              <a:avLst/>
              <a:gdLst>
                <a:gd name="T0" fmla="*/ 0 w 104"/>
                <a:gd name="T1" fmla="*/ 69 h 153"/>
                <a:gd name="T2" fmla="*/ 6 w 104"/>
                <a:gd name="T3" fmla="*/ 148 h 153"/>
                <a:gd name="T4" fmla="*/ 10 w 104"/>
                <a:gd name="T5" fmla="*/ 150 h 153"/>
                <a:gd name="T6" fmla="*/ 10 w 104"/>
                <a:gd name="T7" fmla="*/ 149 h 153"/>
                <a:gd name="T8" fmla="*/ 40 w 104"/>
                <a:gd name="T9" fmla="*/ 79 h 153"/>
                <a:gd name="T10" fmla="*/ 38 w 104"/>
                <a:gd name="T11" fmla="*/ 71 h 153"/>
                <a:gd name="T12" fmla="*/ 48 w 104"/>
                <a:gd name="T13" fmla="*/ 67 h 153"/>
                <a:gd name="T14" fmla="*/ 52 w 104"/>
                <a:gd name="T15" fmla="*/ 76 h 153"/>
                <a:gd name="T16" fmla="*/ 44 w 104"/>
                <a:gd name="T17" fmla="*/ 81 h 153"/>
                <a:gd name="T18" fmla="*/ 14 w 104"/>
                <a:gd name="T19" fmla="*/ 151 h 153"/>
                <a:gd name="T20" fmla="*/ 14 w 104"/>
                <a:gd name="T21" fmla="*/ 151 h 153"/>
                <a:gd name="T22" fmla="*/ 18 w 104"/>
                <a:gd name="T23" fmla="*/ 153 h 153"/>
                <a:gd name="T24" fmla="*/ 80 w 104"/>
                <a:gd name="T25" fmla="*/ 104 h 153"/>
                <a:gd name="T26" fmla="*/ 89 w 104"/>
                <a:gd name="T27" fmla="*/ 65 h 153"/>
                <a:gd name="T28" fmla="*/ 104 w 104"/>
                <a:gd name="T29" fmla="*/ 28 h 153"/>
                <a:gd name="T30" fmla="*/ 70 w 104"/>
                <a:gd name="T31" fmla="*/ 17 h 153"/>
                <a:gd name="T32" fmla="*/ 38 w 104"/>
                <a:gd name="T33" fmla="*/ 0 h 153"/>
                <a:gd name="T34" fmla="*/ 22 w 104"/>
                <a:gd name="T35" fmla="*/ 36 h 153"/>
                <a:gd name="T36" fmla="*/ 0 w 104"/>
                <a:gd name="T37" fmla="*/ 69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4" h="153">
                  <a:moveTo>
                    <a:pt x="0" y="69"/>
                  </a:moveTo>
                  <a:cubicBezTo>
                    <a:pt x="15" y="82"/>
                    <a:pt x="18" y="114"/>
                    <a:pt x="6" y="148"/>
                  </a:cubicBezTo>
                  <a:cubicBezTo>
                    <a:pt x="10" y="150"/>
                    <a:pt x="10" y="150"/>
                    <a:pt x="10" y="150"/>
                  </a:cubicBezTo>
                  <a:cubicBezTo>
                    <a:pt x="10" y="149"/>
                    <a:pt x="10" y="149"/>
                    <a:pt x="10" y="149"/>
                  </a:cubicBezTo>
                  <a:cubicBezTo>
                    <a:pt x="40" y="79"/>
                    <a:pt x="40" y="79"/>
                    <a:pt x="40" y="79"/>
                  </a:cubicBezTo>
                  <a:cubicBezTo>
                    <a:pt x="38" y="77"/>
                    <a:pt x="37" y="74"/>
                    <a:pt x="38" y="71"/>
                  </a:cubicBezTo>
                  <a:cubicBezTo>
                    <a:pt x="40" y="67"/>
                    <a:pt x="44" y="65"/>
                    <a:pt x="48" y="67"/>
                  </a:cubicBezTo>
                  <a:cubicBezTo>
                    <a:pt x="52" y="68"/>
                    <a:pt x="54" y="73"/>
                    <a:pt x="52" y="76"/>
                  </a:cubicBezTo>
                  <a:cubicBezTo>
                    <a:pt x="51" y="80"/>
                    <a:pt x="48" y="81"/>
                    <a:pt x="44" y="81"/>
                  </a:cubicBezTo>
                  <a:cubicBezTo>
                    <a:pt x="14" y="151"/>
                    <a:pt x="14" y="151"/>
                    <a:pt x="14" y="151"/>
                  </a:cubicBezTo>
                  <a:cubicBezTo>
                    <a:pt x="14" y="151"/>
                    <a:pt x="14" y="151"/>
                    <a:pt x="14" y="151"/>
                  </a:cubicBezTo>
                  <a:cubicBezTo>
                    <a:pt x="18" y="153"/>
                    <a:pt x="18" y="153"/>
                    <a:pt x="18" y="153"/>
                  </a:cubicBezTo>
                  <a:cubicBezTo>
                    <a:pt x="35" y="122"/>
                    <a:pt x="60" y="102"/>
                    <a:pt x="80" y="104"/>
                  </a:cubicBezTo>
                  <a:cubicBezTo>
                    <a:pt x="82" y="92"/>
                    <a:pt x="85" y="78"/>
                    <a:pt x="89" y="65"/>
                  </a:cubicBezTo>
                  <a:cubicBezTo>
                    <a:pt x="93" y="52"/>
                    <a:pt x="98" y="39"/>
                    <a:pt x="104" y="28"/>
                  </a:cubicBezTo>
                  <a:cubicBezTo>
                    <a:pt x="93" y="26"/>
                    <a:pt x="81" y="22"/>
                    <a:pt x="70" y="17"/>
                  </a:cubicBezTo>
                  <a:cubicBezTo>
                    <a:pt x="58" y="12"/>
                    <a:pt x="47" y="6"/>
                    <a:pt x="38" y="0"/>
                  </a:cubicBezTo>
                  <a:cubicBezTo>
                    <a:pt x="34" y="12"/>
                    <a:pt x="28" y="24"/>
                    <a:pt x="22" y="36"/>
                  </a:cubicBezTo>
                  <a:cubicBezTo>
                    <a:pt x="15" y="48"/>
                    <a:pt x="7" y="60"/>
                    <a:pt x="0" y="69"/>
                  </a:cubicBezTo>
                  <a:close/>
                </a:path>
              </a:pathLst>
            </a:custGeom>
            <a:solidFill>
              <a:srgbClr val="1037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114"/>
            <p:cNvSpPr/>
            <p:nvPr/>
          </p:nvSpPr>
          <p:spPr bwMode="auto">
            <a:xfrm>
              <a:off x="4797426" y="3635375"/>
              <a:ext cx="838200" cy="1511300"/>
            </a:xfrm>
            <a:custGeom>
              <a:avLst/>
              <a:gdLst>
                <a:gd name="T0" fmla="*/ 196 w 223"/>
                <a:gd name="T1" fmla="*/ 87 h 402"/>
                <a:gd name="T2" fmla="*/ 140 w 223"/>
                <a:gd name="T3" fmla="*/ 62 h 402"/>
                <a:gd name="T4" fmla="*/ 0 w 223"/>
                <a:gd name="T5" fmla="*/ 374 h 402"/>
                <a:gd name="T6" fmla="*/ 65 w 223"/>
                <a:gd name="T7" fmla="*/ 402 h 402"/>
                <a:gd name="T8" fmla="*/ 196 w 223"/>
                <a:gd name="T9" fmla="*/ 87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3" h="402">
                  <a:moveTo>
                    <a:pt x="196" y="87"/>
                  </a:moveTo>
                  <a:cubicBezTo>
                    <a:pt x="223" y="24"/>
                    <a:pt x="167" y="0"/>
                    <a:pt x="140" y="62"/>
                  </a:cubicBezTo>
                  <a:cubicBezTo>
                    <a:pt x="93" y="166"/>
                    <a:pt x="47" y="270"/>
                    <a:pt x="0" y="374"/>
                  </a:cubicBezTo>
                  <a:cubicBezTo>
                    <a:pt x="22" y="384"/>
                    <a:pt x="43" y="393"/>
                    <a:pt x="65" y="402"/>
                  </a:cubicBezTo>
                  <a:cubicBezTo>
                    <a:pt x="109" y="297"/>
                    <a:pt x="152" y="192"/>
                    <a:pt x="196" y="87"/>
                  </a:cubicBezTo>
                  <a:close/>
                </a:path>
              </a:pathLst>
            </a:custGeom>
            <a:solidFill>
              <a:srgbClr val="DE3F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Freeform 115"/>
            <p:cNvSpPr/>
            <p:nvPr/>
          </p:nvSpPr>
          <p:spPr bwMode="auto">
            <a:xfrm>
              <a:off x="4778376" y="5041900"/>
              <a:ext cx="266700" cy="142875"/>
            </a:xfrm>
            <a:custGeom>
              <a:avLst/>
              <a:gdLst>
                <a:gd name="T0" fmla="*/ 168 w 168"/>
                <a:gd name="T1" fmla="*/ 68 h 90"/>
                <a:gd name="T2" fmla="*/ 9 w 168"/>
                <a:gd name="T3" fmla="*/ 0 h 90"/>
                <a:gd name="T4" fmla="*/ 0 w 168"/>
                <a:gd name="T5" fmla="*/ 23 h 90"/>
                <a:gd name="T6" fmla="*/ 158 w 168"/>
                <a:gd name="T7" fmla="*/ 90 h 90"/>
                <a:gd name="T8" fmla="*/ 168 w 168"/>
                <a:gd name="T9" fmla="*/ 6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8" h="90">
                  <a:moveTo>
                    <a:pt x="168" y="68"/>
                  </a:moveTo>
                  <a:lnTo>
                    <a:pt x="9" y="0"/>
                  </a:lnTo>
                  <a:lnTo>
                    <a:pt x="0" y="23"/>
                  </a:lnTo>
                  <a:lnTo>
                    <a:pt x="158" y="90"/>
                  </a:lnTo>
                  <a:lnTo>
                    <a:pt x="168" y="68"/>
                  </a:lnTo>
                  <a:close/>
                </a:path>
              </a:pathLst>
            </a:custGeom>
            <a:solidFill>
              <a:srgbClr val="FD61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116"/>
            <p:cNvSpPr/>
            <p:nvPr/>
          </p:nvSpPr>
          <p:spPr bwMode="auto">
            <a:xfrm>
              <a:off x="5157788" y="3176588"/>
              <a:ext cx="698500" cy="1093788"/>
            </a:xfrm>
            <a:custGeom>
              <a:avLst/>
              <a:gdLst>
                <a:gd name="T0" fmla="*/ 79 w 186"/>
                <a:gd name="T1" fmla="*/ 291 h 291"/>
                <a:gd name="T2" fmla="*/ 178 w 186"/>
                <a:gd name="T3" fmla="*/ 60 h 291"/>
                <a:gd name="T4" fmla="*/ 163 w 186"/>
                <a:gd name="T5" fmla="*/ 15 h 291"/>
                <a:gd name="T6" fmla="*/ 142 w 186"/>
                <a:gd name="T7" fmla="*/ 7 h 291"/>
                <a:gd name="T8" fmla="*/ 99 w 186"/>
                <a:gd name="T9" fmla="*/ 26 h 291"/>
                <a:gd name="T10" fmla="*/ 0 w 186"/>
                <a:gd name="T11" fmla="*/ 257 h 291"/>
                <a:gd name="T12" fmla="*/ 79 w 186"/>
                <a:gd name="T13" fmla="*/ 291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6" h="291">
                  <a:moveTo>
                    <a:pt x="79" y="291"/>
                  </a:moveTo>
                  <a:cubicBezTo>
                    <a:pt x="178" y="60"/>
                    <a:pt x="178" y="60"/>
                    <a:pt x="178" y="60"/>
                  </a:cubicBezTo>
                  <a:cubicBezTo>
                    <a:pt x="186" y="43"/>
                    <a:pt x="179" y="22"/>
                    <a:pt x="163" y="15"/>
                  </a:cubicBezTo>
                  <a:cubicBezTo>
                    <a:pt x="142" y="7"/>
                    <a:pt x="142" y="7"/>
                    <a:pt x="142" y="7"/>
                  </a:cubicBezTo>
                  <a:cubicBezTo>
                    <a:pt x="126" y="0"/>
                    <a:pt x="107" y="9"/>
                    <a:pt x="99" y="26"/>
                  </a:cubicBezTo>
                  <a:cubicBezTo>
                    <a:pt x="0" y="257"/>
                    <a:pt x="0" y="257"/>
                    <a:pt x="0" y="257"/>
                  </a:cubicBezTo>
                  <a:lnTo>
                    <a:pt x="79" y="291"/>
                  </a:lnTo>
                  <a:close/>
                </a:path>
              </a:pathLst>
            </a:custGeom>
            <a:solidFill>
              <a:srgbClr val="FD61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Freeform 117"/>
            <p:cNvSpPr/>
            <p:nvPr/>
          </p:nvSpPr>
          <p:spPr bwMode="auto">
            <a:xfrm>
              <a:off x="5113338" y="3902075"/>
              <a:ext cx="112713" cy="117475"/>
            </a:xfrm>
            <a:custGeom>
              <a:avLst/>
              <a:gdLst>
                <a:gd name="T0" fmla="*/ 13 w 30"/>
                <a:gd name="T1" fmla="*/ 0 h 31"/>
                <a:gd name="T2" fmla="*/ 0 w 30"/>
                <a:gd name="T3" fmla="*/ 30 h 31"/>
                <a:gd name="T4" fmla="*/ 26 w 30"/>
                <a:gd name="T5" fmla="*/ 17 h 31"/>
                <a:gd name="T6" fmla="*/ 13 w 30"/>
                <a:gd name="T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31">
                  <a:moveTo>
                    <a:pt x="13" y="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11" y="31"/>
                    <a:pt x="22" y="25"/>
                    <a:pt x="26" y="17"/>
                  </a:cubicBezTo>
                  <a:cubicBezTo>
                    <a:pt x="30" y="9"/>
                    <a:pt x="24" y="1"/>
                    <a:pt x="13" y="0"/>
                  </a:cubicBezTo>
                  <a:close/>
                </a:path>
              </a:pathLst>
            </a:custGeom>
            <a:solidFill>
              <a:srgbClr val="1037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118"/>
            <p:cNvSpPr/>
            <p:nvPr/>
          </p:nvSpPr>
          <p:spPr bwMode="auto">
            <a:xfrm>
              <a:off x="5135563" y="3275013"/>
              <a:ext cx="717550" cy="709613"/>
            </a:xfrm>
            <a:custGeom>
              <a:avLst/>
              <a:gdLst>
                <a:gd name="T0" fmla="*/ 7 w 191"/>
                <a:gd name="T1" fmla="*/ 189 h 189"/>
                <a:gd name="T2" fmla="*/ 5 w 191"/>
                <a:gd name="T3" fmla="*/ 189 h 189"/>
                <a:gd name="T4" fmla="*/ 1 w 191"/>
                <a:gd name="T5" fmla="*/ 180 h 189"/>
                <a:gd name="T6" fmla="*/ 70 w 191"/>
                <a:gd name="T7" fmla="*/ 21 h 189"/>
                <a:gd name="T8" fmla="*/ 107 w 191"/>
                <a:gd name="T9" fmla="*/ 6 h 189"/>
                <a:gd name="T10" fmla="*/ 186 w 191"/>
                <a:gd name="T11" fmla="*/ 40 h 189"/>
                <a:gd name="T12" fmla="*/ 190 w 191"/>
                <a:gd name="T13" fmla="*/ 49 h 189"/>
                <a:gd name="T14" fmla="*/ 181 w 191"/>
                <a:gd name="T15" fmla="*/ 52 h 189"/>
                <a:gd name="T16" fmla="*/ 102 w 191"/>
                <a:gd name="T17" fmla="*/ 18 h 189"/>
                <a:gd name="T18" fmla="*/ 82 w 191"/>
                <a:gd name="T19" fmla="*/ 27 h 189"/>
                <a:gd name="T20" fmla="*/ 13 w 191"/>
                <a:gd name="T21" fmla="*/ 185 h 189"/>
                <a:gd name="T22" fmla="*/ 7 w 191"/>
                <a:gd name="T23" fmla="*/ 18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1" h="189">
                  <a:moveTo>
                    <a:pt x="7" y="189"/>
                  </a:moveTo>
                  <a:cubicBezTo>
                    <a:pt x="7" y="189"/>
                    <a:pt x="6" y="189"/>
                    <a:pt x="5" y="189"/>
                  </a:cubicBezTo>
                  <a:cubicBezTo>
                    <a:pt x="1" y="187"/>
                    <a:pt x="0" y="184"/>
                    <a:pt x="1" y="180"/>
                  </a:cubicBezTo>
                  <a:cubicBezTo>
                    <a:pt x="70" y="21"/>
                    <a:pt x="70" y="21"/>
                    <a:pt x="70" y="21"/>
                  </a:cubicBezTo>
                  <a:cubicBezTo>
                    <a:pt x="76" y="7"/>
                    <a:pt x="93" y="0"/>
                    <a:pt x="107" y="6"/>
                  </a:cubicBezTo>
                  <a:cubicBezTo>
                    <a:pt x="186" y="40"/>
                    <a:pt x="186" y="40"/>
                    <a:pt x="186" y="40"/>
                  </a:cubicBezTo>
                  <a:cubicBezTo>
                    <a:pt x="190" y="42"/>
                    <a:pt x="191" y="46"/>
                    <a:pt x="190" y="49"/>
                  </a:cubicBezTo>
                  <a:cubicBezTo>
                    <a:pt x="188" y="52"/>
                    <a:pt x="185" y="54"/>
                    <a:pt x="181" y="52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94" y="15"/>
                    <a:pt x="85" y="19"/>
                    <a:pt x="82" y="27"/>
                  </a:cubicBezTo>
                  <a:cubicBezTo>
                    <a:pt x="13" y="185"/>
                    <a:pt x="13" y="185"/>
                    <a:pt x="13" y="185"/>
                  </a:cubicBezTo>
                  <a:cubicBezTo>
                    <a:pt x="12" y="188"/>
                    <a:pt x="10" y="189"/>
                    <a:pt x="7" y="189"/>
                  </a:cubicBezTo>
                  <a:close/>
                </a:path>
              </a:pathLst>
            </a:custGeom>
            <a:solidFill>
              <a:srgbClr val="1037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Freeform 119"/>
            <p:cNvSpPr/>
            <p:nvPr/>
          </p:nvSpPr>
          <p:spPr bwMode="auto">
            <a:xfrm>
              <a:off x="2970213" y="1598613"/>
              <a:ext cx="769938" cy="931863"/>
            </a:xfrm>
            <a:custGeom>
              <a:avLst/>
              <a:gdLst>
                <a:gd name="T0" fmla="*/ 167 w 205"/>
                <a:gd name="T1" fmla="*/ 0 h 248"/>
                <a:gd name="T2" fmla="*/ 71 w 205"/>
                <a:gd name="T3" fmla="*/ 15 h 248"/>
                <a:gd name="T4" fmla="*/ 4 w 205"/>
                <a:gd name="T5" fmla="*/ 78 h 248"/>
                <a:gd name="T6" fmla="*/ 18 w 205"/>
                <a:gd name="T7" fmla="*/ 163 h 248"/>
                <a:gd name="T8" fmla="*/ 101 w 205"/>
                <a:gd name="T9" fmla="*/ 228 h 248"/>
                <a:gd name="T10" fmla="*/ 205 w 205"/>
                <a:gd name="T11" fmla="*/ 248 h 248"/>
                <a:gd name="T12" fmla="*/ 167 w 205"/>
                <a:gd name="T13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5" h="248">
                  <a:moveTo>
                    <a:pt x="167" y="0"/>
                  </a:moveTo>
                  <a:cubicBezTo>
                    <a:pt x="135" y="5"/>
                    <a:pt x="103" y="10"/>
                    <a:pt x="71" y="15"/>
                  </a:cubicBezTo>
                  <a:cubicBezTo>
                    <a:pt x="30" y="22"/>
                    <a:pt x="0" y="51"/>
                    <a:pt x="4" y="78"/>
                  </a:cubicBezTo>
                  <a:cubicBezTo>
                    <a:pt x="9" y="107"/>
                    <a:pt x="13" y="135"/>
                    <a:pt x="18" y="163"/>
                  </a:cubicBezTo>
                  <a:cubicBezTo>
                    <a:pt x="22" y="191"/>
                    <a:pt x="39" y="210"/>
                    <a:pt x="101" y="228"/>
                  </a:cubicBezTo>
                  <a:cubicBezTo>
                    <a:pt x="138" y="239"/>
                    <a:pt x="173" y="246"/>
                    <a:pt x="205" y="248"/>
                  </a:cubicBezTo>
                  <a:lnTo>
                    <a:pt x="167" y="0"/>
                  </a:lnTo>
                  <a:close/>
                </a:path>
              </a:pathLst>
            </a:custGeom>
            <a:solidFill>
              <a:srgbClr val="2C58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Freeform 120"/>
            <p:cNvSpPr/>
            <p:nvPr/>
          </p:nvSpPr>
          <p:spPr bwMode="auto">
            <a:xfrm>
              <a:off x="3594101" y="1524000"/>
              <a:ext cx="736600" cy="1006475"/>
            </a:xfrm>
            <a:custGeom>
              <a:avLst/>
              <a:gdLst>
                <a:gd name="T0" fmla="*/ 0 w 196"/>
                <a:gd name="T1" fmla="*/ 20 h 268"/>
                <a:gd name="T2" fmla="*/ 96 w 196"/>
                <a:gd name="T3" fmla="*/ 5 h 268"/>
                <a:gd name="T4" fmla="*/ 179 w 196"/>
                <a:gd name="T5" fmla="*/ 45 h 268"/>
                <a:gd name="T6" fmla="*/ 192 w 196"/>
                <a:gd name="T7" fmla="*/ 131 h 268"/>
                <a:gd name="T8" fmla="*/ 132 w 196"/>
                <a:gd name="T9" fmla="*/ 217 h 268"/>
                <a:gd name="T10" fmla="*/ 39 w 196"/>
                <a:gd name="T11" fmla="*/ 268 h 268"/>
                <a:gd name="T12" fmla="*/ 0 w 196"/>
                <a:gd name="T13" fmla="*/ 20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6" h="268">
                  <a:moveTo>
                    <a:pt x="0" y="20"/>
                  </a:moveTo>
                  <a:cubicBezTo>
                    <a:pt x="32" y="15"/>
                    <a:pt x="64" y="10"/>
                    <a:pt x="96" y="5"/>
                  </a:cubicBezTo>
                  <a:cubicBezTo>
                    <a:pt x="138" y="0"/>
                    <a:pt x="174" y="18"/>
                    <a:pt x="179" y="45"/>
                  </a:cubicBezTo>
                  <a:cubicBezTo>
                    <a:pt x="183" y="74"/>
                    <a:pt x="187" y="102"/>
                    <a:pt x="192" y="131"/>
                  </a:cubicBezTo>
                  <a:cubicBezTo>
                    <a:pt x="196" y="158"/>
                    <a:pt x="186" y="181"/>
                    <a:pt x="132" y="217"/>
                  </a:cubicBezTo>
                  <a:cubicBezTo>
                    <a:pt x="100" y="239"/>
                    <a:pt x="69" y="256"/>
                    <a:pt x="39" y="268"/>
                  </a:cubicBezTo>
                  <a:lnTo>
                    <a:pt x="0" y="20"/>
                  </a:lnTo>
                  <a:close/>
                </a:path>
              </a:pathLst>
            </a:custGeom>
            <a:solidFill>
              <a:srgbClr val="0E30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Freeform 121"/>
            <p:cNvSpPr/>
            <p:nvPr/>
          </p:nvSpPr>
          <p:spPr bwMode="auto">
            <a:xfrm>
              <a:off x="2417763" y="1516063"/>
              <a:ext cx="2401888" cy="698500"/>
            </a:xfrm>
            <a:custGeom>
              <a:avLst/>
              <a:gdLst>
                <a:gd name="T0" fmla="*/ 802 w 1513"/>
                <a:gd name="T1" fmla="*/ 440 h 440"/>
                <a:gd name="T2" fmla="*/ 0 w 1513"/>
                <a:gd name="T3" fmla="*/ 267 h 440"/>
                <a:gd name="T4" fmla="*/ 0 w 1513"/>
                <a:gd name="T5" fmla="*/ 234 h 440"/>
                <a:gd name="T6" fmla="*/ 1508 w 1513"/>
                <a:gd name="T7" fmla="*/ 0 h 440"/>
                <a:gd name="T8" fmla="*/ 1513 w 1513"/>
                <a:gd name="T9" fmla="*/ 31 h 440"/>
                <a:gd name="T10" fmla="*/ 802 w 1513"/>
                <a:gd name="T11" fmla="*/ 44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13" h="440">
                  <a:moveTo>
                    <a:pt x="802" y="440"/>
                  </a:moveTo>
                  <a:lnTo>
                    <a:pt x="0" y="267"/>
                  </a:lnTo>
                  <a:lnTo>
                    <a:pt x="0" y="234"/>
                  </a:lnTo>
                  <a:lnTo>
                    <a:pt x="1508" y="0"/>
                  </a:lnTo>
                  <a:lnTo>
                    <a:pt x="1513" y="31"/>
                  </a:lnTo>
                  <a:lnTo>
                    <a:pt x="802" y="440"/>
                  </a:lnTo>
                  <a:close/>
                </a:path>
              </a:pathLst>
            </a:custGeom>
            <a:solidFill>
              <a:srgbClr val="0E30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" name="Freeform 122"/>
            <p:cNvSpPr/>
            <p:nvPr/>
          </p:nvSpPr>
          <p:spPr bwMode="auto">
            <a:xfrm>
              <a:off x="2409826" y="1241425"/>
              <a:ext cx="2401888" cy="923925"/>
            </a:xfrm>
            <a:custGeom>
              <a:avLst/>
              <a:gdLst>
                <a:gd name="T0" fmla="*/ 803 w 1513"/>
                <a:gd name="T1" fmla="*/ 582 h 582"/>
                <a:gd name="T2" fmla="*/ 0 w 1513"/>
                <a:gd name="T3" fmla="*/ 410 h 582"/>
                <a:gd name="T4" fmla="*/ 713 w 1513"/>
                <a:gd name="T5" fmla="*/ 0 h 582"/>
                <a:gd name="T6" fmla="*/ 1513 w 1513"/>
                <a:gd name="T7" fmla="*/ 173 h 582"/>
                <a:gd name="T8" fmla="*/ 803 w 1513"/>
                <a:gd name="T9" fmla="*/ 582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3" h="582">
                  <a:moveTo>
                    <a:pt x="803" y="582"/>
                  </a:moveTo>
                  <a:lnTo>
                    <a:pt x="0" y="410"/>
                  </a:lnTo>
                  <a:lnTo>
                    <a:pt x="713" y="0"/>
                  </a:lnTo>
                  <a:lnTo>
                    <a:pt x="1513" y="173"/>
                  </a:lnTo>
                  <a:lnTo>
                    <a:pt x="803" y="582"/>
                  </a:lnTo>
                  <a:close/>
                </a:path>
              </a:pathLst>
            </a:custGeom>
            <a:solidFill>
              <a:srgbClr val="2C58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" name="Freeform 123"/>
            <p:cNvSpPr/>
            <p:nvPr/>
          </p:nvSpPr>
          <p:spPr bwMode="auto">
            <a:xfrm>
              <a:off x="3560763" y="1565275"/>
              <a:ext cx="904875" cy="522288"/>
            </a:xfrm>
            <a:custGeom>
              <a:avLst/>
              <a:gdLst>
                <a:gd name="T0" fmla="*/ 234 w 241"/>
                <a:gd name="T1" fmla="*/ 139 h 139"/>
                <a:gd name="T2" fmla="*/ 228 w 241"/>
                <a:gd name="T3" fmla="*/ 133 h 139"/>
                <a:gd name="T4" fmla="*/ 217 w 241"/>
                <a:gd name="T5" fmla="*/ 59 h 139"/>
                <a:gd name="T6" fmla="*/ 5 w 241"/>
                <a:gd name="T7" fmla="*/ 13 h 139"/>
                <a:gd name="T8" fmla="*/ 0 w 241"/>
                <a:gd name="T9" fmla="*/ 6 h 139"/>
                <a:gd name="T10" fmla="*/ 7 w 241"/>
                <a:gd name="T11" fmla="*/ 1 h 139"/>
                <a:gd name="T12" fmla="*/ 223 w 241"/>
                <a:gd name="T13" fmla="*/ 48 h 139"/>
                <a:gd name="T14" fmla="*/ 228 w 241"/>
                <a:gd name="T15" fmla="*/ 53 h 139"/>
                <a:gd name="T16" fmla="*/ 240 w 241"/>
                <a:gd name="T17" fmla="*/ 132 h 139"/>
                <a:gd name="T18" fmla="*/ 235 w 241"/>
                <a:gd name="T19" fmla="*/ 138 h 139"/>
                <a:gd name="T20" fmla="*/ 234 w 241"/>
                <a:gd name="T21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1" h="139">
                  <a:moveTo>
                    <a:pt x="234" y="139"/>
                  </a:moveTo>
                  <a:cubicBezTo>
                    <a:pt x="231" y="139"/>
                    <a:pt x="229" y="136"/>
                    <a:pt x="228" y="133"/>
                  </a:cubicBezTo>
                  <a:cubicBezTo>
                    <a:pt x="217" y="59"/>
                    <a:pt x="217" y="59"/>
                    <a:pt x="217" y="59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2" y="12"/>
                    <a:pt x="0" y="9"/>
                    <a:pt x="0" y="6"/>
                  </a:cubicBezTo>
                  <a:cubicBezTo>
                    <a:pt x="1" y="2"/>
                    <a:pt x="4" y="0"/>
                    <a:pt x="7" y="1"/>
                  </a:cubicBezTo>
                  <a:cubicBezTo>
                    <a:pt x="223" y="48"/>
                    <a:pt x="223" y="48"/>
                    <a:pt x="223" y="48"/>
                  </a:cubicBezTo>
                  <a:cubicBezTo>
                    <a:pt x="226" y="49"/>
                    <a:pt x="228" y="50"/>
                    <a:pt x="228" y="53"/>
                  </a:cubicBezTo>
                  <a:cubicBezTo>
                    <a:pt x="240" y="132"/>
                    <a:pt x="240" y="132"/>
                    <a:pt x="240" y="132"/>
                  </a:cubicBezTo>
                  <a:cubicBezTo>
                    <a:pt x="241" y="135"/>
                    <a:pt x="238" y="138"/>
                    <a:pt x="235" y="138"/>
                  </a:cubicBezTo>
                  <a:cubicBezTo>
                    <a:pt x="235" y="139"/>
                    <a:pt x="235" y="139"/>
                    <a:pt x="234" y="139"/>
                  </a:cubicBezTo>
                  <a:close/>
                </a:path>
              </a:pathLst>
            </a:custGeom>
            <a:solidFill>
              <a:srgbClr val="FEC0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" name="Freeform 124"/>
            <p:cNvSpPr/>
            <p:nvPr/>
          </p:nvSpPr>
          <p:spPr bwMode="auto">
            <a:xfrm>
              <a:off x="3594101" y="1590675"/>
              <a:ext cx="804863" cy="206375"/>
            </a:xfrm>
            <a:custGeom>
              <a:avLst/>
              <a:gdLst>
                <a:gd name="T0" fmla="*/ 208 w 214"/>
                <a:gd name="T1" fmla="*/ 55 h 55"/>
                <a:gd name="T2" fmla="*/ 207 w 214"/>
                <a:gd name="T3" fmla="*/ 55 h 55"/>
                <a:gd name="T4" fmla="*/ 5 w 214"/>
                <a:gd name="T5" fmla="*/ 11 h 55"/>
                <a:gd name="T6" fmla="*/ 1 w 214"/>
                <a:gd name="T7" fmla="*/ 5 h 55"/>
                <a:gd name="T8" fmla="*/ 8 w 214"/>
                <a:gd name="T9" fmla="*/ 0 h 55"/>
                <a:gd name="T10" fmla="*/ 209 w 214"/>
                <a:gd name="T11" fmla="*/ 44 h 55"/>
                <a:gd name="T12" fmla="*/ 214 w 214"/>
                <a:gd name="T13" fmla="*/ 51 h 55"/>
                <a:gd name="T14" fmla="*/ 208 w 214"/>
                <a:gd name="T15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4" h="55">
                  <a:moveTo>
                    <a:pt x="208" y="55"/>
                  </a:moveTo>
                  <a:cubicBezTo>
                    <a:pt x="208" y="55"/>
                    <a:pt x="207" y="55"/>
                    <a:pt x="207" y="55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2" y="11"/>
                    <a:pt x="0" y="8"/>
                    <a:pt x="1" y="5"/>
                  </a:cubicBezTo>
                  <a:cubicBezTo>
                    <a:pt x="1" y="2"/>
                    <a:pt x="4" y="0"/>
                    <a:pt x="8" y="0"/>
                  </a:cubicBezTo>
                  <a:cubicBezTo>
                    <a:pt x="209" y="44"/>
                    <a:pt x="209" y="44"/>
                    <a:pt x="209" y="44"/>
                  </a:cubicBezTo>
                  <a:cubicBezTo>
                    <a:pt x="212" y="45"/>
                    <a:pt x="214" y="48"/>
                    <a:pt x="214" y="51"/>
                  </a:cubicBezTo>
                  <a:cubicBezTo>
                    <a:pt x="213" y="54"/>
                    <a:pt x="211" y="55"/>
                    <a:pt x="208" y="55"/>
                  </a:cubicBezTo>
                  <a:close/>
                </a:path>
              </a:pathLst>
            </a:custGeom>
            <a:solidFill>
              <a:srgbClr val="F99B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Freeform 125"/>
            <p:cNvSpPr/>
            <p:nvPr/>
          </p:nvSpPr>
          <p:spPr bwMode="auto">
            <a:xfrm>
              <a:off x="3484563" y="1497013"/>
              <a:ext cx="274638" cy="198438"/>
            </a:xfrm>
            <a:custGeom>
              <a:avLst/>
              <a:gdLst>
                <a:gd name="T0" fmla="*/ 71 w 73"/>
                <a:gd name="T1" fmla="*/ 21 h 53"/>
                <a:gd name="T2" fmla="*/ 40 w 73"/>
                <a:gd name="T3" fmla="*/ 50 h 53"/>
                <a:gd name="T4" fmla="*/ 2 w 73"/>
                <a:gd name="T5" fmla="*/ 32 h 53"/>
                <a:gd name="T6" fmla="*/ 33 w 73"/>
                <a:gd name="T7" fmla="*/ 3 h 53"/>
                <a:gd name="T8" fmla="*/ 71 w 73"/>
                <a:gd name="T9" fmla="*/ 2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53">
                  <a:moveTo>
                    <a:pt x="71" y="21"/>
                  </a:moveTo>
                  <a:cubicBezTo>
                    <a:pt x="73" y="34"/>
                    <a:pt x="59" y="47"/>
                    <a:pt x="40" y="50"/>
                  </a:cubicBezTo>
                  <a:cubicBezTo>
                    <a:pt x="21" y="53"/>
                    <a:pt x="4" y="44"/>
                    <a:pt x="2" y="32"/>
                  </a:cubicBezTo>
                  <a:cubicBezTo>
                    <a:pt x="0" y="19"/>
                    <a:pt x="14" y="6"/>
                    <a:pt x="33" y="3"/>
                  </a:cubicBezTo>
                  <a:cubicBezTo>
                    <a:pt x="52" y="0"/>
                    <a:pt x="69" y="8"/>
                    <a:pt x="71" y="21"/>
                  </a:cubicBezTo>
                  <a:close/>
                </a:path>
              </a:pathLst>
            </a:custGeom>
            <a:solidFill>
              <a:srgbClr val="0E30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" name="Freeform 126"/>
            <p:cNvSpPr/>
            <p:nvPr/>
          </p:nvSpPr>
          <p:spPr bwMode="auto">
            <a:xfrm>
              <a:off x="3454401" y="1504950"/>
              <a:ext cx="279400" cy="153988"/>
            </a:xfrm>
            <a:custGeom>
              <a:avLst/>
              <a:gdLst>
                <a:gd name="T0" fmla="*/ 72 w 74"/>
                <a:gd name="T1" fmla="*/ 15 h 41"/>
                <a:gd name="T2" fmla="*/ 40 w 74"/>
                <a:gd name="T3" fmla="*/ 38 h 41"/>
                <a:gd name="T4" fmla="*/ 2 w 74"/>
                <a:gd name="T5" fmla="*/ 26 h 41"/>
                <a:gd name="T6" fmla="*/ 34 w 74"/>
                <a:gd name="T7" fmla="*/ 3 h 41"/>
                <a:gd name="T8" fmla="*/ 72 w 74"/>
                <a:gd name="T9" fmla="*/ 1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41">
                  <a:moveTo>
                    <a:pt x="72" y="15"/>
                  </a:moveTo>
                  <a:cubicBezTo>
                    <a:pt x="74" y="25"/>
                    <a:pt x="59" y="35"/>
                    <a:pt x="40" y="38"/>
                  </a:cubicBezTo>
                  <a:cubicBezTo>
                    <a:pt x="20" y="41"/>
                    <a:pt x="4" y="36"/>
                    <a:pt x="2" y="26"/>
                  </a:cubicBezTo>
                  <a:cubicBezTo>
                    <a:pt x="0" y="16"/>
                    <a:pt x="15" y="6"/>
                    <a:pt x="34" y="3"/>
                  </a:cubicBezTo>
                  <a:cubicBezTo>
                    <a:pt x="54" y="0"/>
                    <a:pt x="70" y="5"/>
                    <a:pt x="72" y="15"/>
                  </a:cubicBezTo>
                  <a:close/>
                </a:path>
              </a:pathLst>
            </a:custGeom>
            <a:solidFill>
              <a:srgbClr val="2C58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" name="Freeform 127"/>
            <p:cNvSpPr/>
            <p:nvPr/>
          </p:nvSpPr>
          <p:spPr bwMode="auto">
            <a:xfrm>
              <a:off x="4352926" y="1917700"/>
              <a:ext cx="153988" cy="153988"/>
            </a:xfrm>
            <a:custGeom>
              <a:avLst/>
              <a:gdLst>
                <a:gd name="T0" fmla="*/ 39 w 41"/>
                <a:gd name="T1" fmla="*/ 18 h 41"/>
                <a:gd name="T2" fmla="*/ 23 w 41"/>
                <a:gd name="T3" fmla="*/ 39 h 41"/>
                <a:gd name="T4" fmla="*/ 1 w 41"/>
                <a:gd name="T5" fmla="*/ 24 h 41"/>
                <a:gd name="T6" fmla="*/ 17 w 41"/>
                <a:gd name="T7" fmla="*/ 2 h 41"/>
                <a:gd name="T8" fmla="*/ 39 w 41"/>
                <a:gd name="T9" fmla="*/ 1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1">
                  <a:moveTo>
                    <a:pt x="39" y="18"/>
                  </a:moveTo>
                  <a:cubicBezTo>
                    <a:pt x="41" y="28"/>
                    <a:pt x="34" y="38"/>
                    <a:pt x="23" y="39"/>
                  </a:cubicBezTo>
                  <a:cubicBezTo>
                    <a:pt x="13" y="41"/>
                    <a:pt x="3" y="34"/>
                    <a:pt x="1" y="24"/>
                  </a:cubicBezTo>
                  <a:cubicBezTo>
                    <a:pt x="0" y="13"/>
                    <a:pt x="7" y="3"/>
                    <a:pt x="17" y="2"/>
                  </a:cubicBezTo>
                  <a:cubicBezTo>
                    <a:pt x="28" y="0"/>
                    <a:pt x="37" y="7"/>
                    <a:pt x="39" y="18"/>
                  </a:cubicBezTo>
                  <a:close/>
                </a:path>
              </a:pathLst>
            </a:custGeom>
            <a:solidFill>
              <a:srgbClr val="FEC0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" name="Freeform 128"/>
            <p:cNvSpPr/>
            <p:nvPr/>
          </p:nvSpPr>
          <p:spPr bwMode="auto">
            <a:xfrm>
              <a:off x="4387851" y="1955800"/>
              <a:ext cx="104775" cy="222250"/>
            </a:xfrm>
            <a:custGeom>
              <a:avLst/>
              <a:gdLst>
                <a:gd name="T0" fmla="*/ 27 w 28"/>
                <a:gd name="T1" fmla="*/ 46 h 59"/>
                <a:gd name="T2" fmla="*/ 19 w 28"/>
                <a:gd name="T3" fmla="*/ 58 h 59"/>
                <a:gd name="T4" fmla="*/ 19 w 28"/>
                <a:gd name="T5" fmla="*/ 58 h 59"/>
                <a:gd name="T6" fmla="*/ 7 w 28"/>
                <a:gd name="T7" fmla="*/ 49 h 59"/>
                <a:gd name="T8" fmla="*/ 1 w 28"/>
                <a:gd name="T9" fmla="*/ 13 h 59"/>
                <a:gd name="T10" fmla="*/ 10 w 28"/>
                <a:gd name="T11" fmla="*/ 1 h 59"/>
                <a:gd name="T12" fmla="*/ 10 w 28"/>
                <a:gd name="T13" fmla="*/ 1 h 59"/>
                <a:gd name="T14" fmla="*/ 22 w 28"/>
                <a:gd name="T15" fmla="*/ 9 h 59"/>
                <a:gd name="T16" fmla="*/ 27 w 28"/>
                <a:gd name="T17" fmla="*/ 4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59">
                  <a:moveTo>
                    <a:pt x="27" y="46"/>
                  </a:moveTo>
                  <a:cubicBezTo>
                    <a:pt x="28" y="52"/>
                    <a:pt x="24" y="57"/>
                    <a:pt x="19" y="58"/>
                  </a:cubicBezTo>
                  <a:cubicBezTo>
                    <a:pt x="19" y="58"/>
                    <a:pt x="19" y="58"/>
                    <a:pt x="19" y="58"/>
                  </a:cubicBezTo>
                  <a:cubicBezTo>
                    <a:pt x="13" y="59"/>
                    <a:pt x="8" y="55"/>
                    <a:pt x="7" y="49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7"/>
                    <a:pt x="4" y="2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5" y="0"/>
                    <a:pt x="21" y="4"/>
                    <a:pt x="22" y="9"/>
                  </a:cubicBezTo>
                  <a:lnTo>
                    <a:pt x="27" y="46"/>
                  </a:lnTo>
                  <a:close/>
                </a:path>
              </a:pathLst>
            </a:custGeom>
            <a:solidFill>
              <a:srgbClr val="FEC0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2" name="Freeform 129"/>
            <p:cNvSpPr/>
            <p:nvPr/>
          </p:nvSpPr>
          <p:spPr bwMode="auto">
            <a:xfrm>
              <a:off x="4364038" y="2082800"/>
              <a:ext cx="271463" cy="422275"/>
            </a:xfrm>
            <a:custGeom>
              <a:avLst/>
              <a:gdLst>
                <a:gd name="T0" fmla="*/ 68 w 72"/>
                <a:gd name="T1" fmla="*/ 82 h 112"/>
                <a:gd name="T2" fmla="*/ 43 w 72"/>
                <a:gd name="T3" fmla="*/ 18 h 112"/>
                <a:gd name="T4" fmla="*/ 21 w 72"/>
                <a:gd name="T5" fmla="*/ 2 h 112"/>
                <a:gd name="T6" fmla="*/ 21 w 72"/>
                <a:gd name="T7" fmla="*/ 2 h 112"/>
                <a:gd name="T8" fmla="*/ 21 w 72"/>
                <a:gd name="T9" fmla="*/ 2 h 112"/>
                <a:gd name="T10" fmla="*/ 5 w 72"/>
                <a:gd name="T11" fmla="*/ 24 h 112"/>
                <a:gd name="T12" fmla="*/ 1 w 72"/>
                <a:gd name="T13" fmla="*/ 92 h 112"/>
                <a:gd name="T14" fmla="*/ 38 w 72"/>
                <a:gd name="T15" fmla="*/ 109 h 112"/>
                <a:gd name="T16" fmla="*/ 38 w 72"/>
                <a:gd name="T17" fmla="*/ 109 h 112"/>
                <a:gd name="T18" fmla="*/ 38 w 72"/>
                <a:gd name="T19" fmla="*/ 108 h 112"/>
                <a:gd name="T20" fmla="*/ 68 w 72"/>
                <a:gd name="T21" fmla="*/ 8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2" h="112">
                  <a:moveTo>
                    <a:pt x="68" y="82"/>
                  </a:moveTo>
                  <a:cubicBezTo>
                    <a:pt x="59" y="76"/>
                    <a:pt x="55" y="60"/>
                    <a:pt x="43" y="18"/>
                  </a:cubicBezTo>
                  <a:cubicBezTo>
                    <a:pt x="40" y="8"/>
                    <a:pt x="31" y="0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11" y="4"/>
                    <a:pt x="5" y="13"/>
                    <a:pt x="5" y="24"/>
                  </a:cubicBezTo>
                  <a:cubicBezTo>
                    <a:pt x="7" y="68"/>
                    <a:pt x="8" y="84"/>
                    <a:pt x="1" y="92"/>
                  </a:cubicBezTo>
                  <a:cubicBezTo>
                    <a:pt x="0" y="103"/>
                    <a:pt x="16" y="112"/>
                    <a:pt x="38" y="109"/>
                  </a:cubicBezTo>
                  <a:cubicBezTo>
                    <a:pt x="38" y="109"/>
                    <a:pt x="38" y="109"/>
                    <a:pt x="38" y="109"/>
                  </a:cubicBezTo>
                  <a:cubicBezTo>
                    <a:pt x="38" y="109"/>
                    <a:pt x="38" y="109"/>
                    <a:pt x="38" y="108"/>
                  </a:cubicBezTo>
                  <a:cubicBezTo>
                    <a:pt x="59" y="105"/>
                    <a:pt x="72" y="91"/>
                    <a:pt x="68" y="82"/>
                  </a:cubicBezTo>
                  <a:close/>
                </a:path>
              </a:pathLst>
            </a:custGeom>
            <a:solidFill>
              <a:srgbClr val="FEC0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3" name="Freeform 130"/>
            <p:cNvSpPr/>
            <p:nvPr/>
          </p:nvSpPr>
          <p:spPr bwMode="auto">
            <a:xfrm>
              <a:off x="4352926" y="1922463"/>
              <a:ext cx="106363" cy="563563"/>
            </a:xfrm>
            <a:custGeom>
              <a:avLst/>
              <a:gdLst>
                <a:gd name="T0" fmla="*/ 21 w 28"/>
                <a:gd name="T1" fmla="*/ 73 h 150"/>
                <a:gd name="T2" fmla="*/ 28 w 28"/>
                <a:gd name="T3" fmla="*/ 54 h 150"/>
                <a:gd name="T4" fmla="*/ 26 w 28"/>
                <a:gd name="T5" fmla="*/ 39 h 150"/>
                <a:gd name="T6" fmla="*/ 14 w 28"/>
                <a:gd name="T7" fmla="*/ 23 h 150"/>
                <a:gd name="T8" fmla="*/ 24 w 28"/>
                <a:gd name="T9" fmla="*/ 1 h 150"/>
                <a:gd name="T10" fmla="*/ 17 w 28"/>
                <a:gd name="T11" fmla="*/ 1 h 150"/>
                <a:gd name="T12" fmla="*/ 1 w 28"/>
                <a:gd name="T13" fmla="*/ 23 h 150"/>
                <a:gd name="T14" fmla="*/ 12 w 28"/>
                <a:gd name="T15" fmla="*/ 37 h 150"/>
                <a:gd name="T16" fmla="*/ 15 w 28"/>
                <a:gd name="T17" fmla="*/ 50 h 150"/>
                <a:gd name="T18" fmla="*/ 8 w 28"/>
                <a:gd name="T19" fmla="*/ 67 h 150"/>
                <a:gd name="T20" fmla="*/ 4 w 28"/>
                <a:gd name="T21" fmla="*/ 135 h 150"/>
                <a:gd name="T22" fmla="*/ 17 w 28"/>
                <a:gd name="T23" fmla="*/ 150 h 150"/>
                <a:gd name="T24" fmla="*/ 21 w 28"/>
                <a:gd name="T25" fmla="*/ 73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" h="150">
                  <a:moveTo>
                    <a:pt x="21" y="73"/>
                  </a:moveTo>
                  <a:cubicBezTo>
                    <a:pt x="21" y="66"/>
                    <a:pt x="24" y="59"/>
                    <a:pt x="28" y="54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0" y="36"/>
                    <a:pt x="15" y="30"/>
                    <a:pt x="14" y="23"/>
                  </a:cubicBezTo>
                  <a:cubicBezTo>
                    <a:pt x="12" y="14"/>
                    <a:pt x="17" y="5"/>
                    <a:pt x="24" y="1"/>
                  </a:cubicBezTo>
                  <a:cubicBezTo>
                    <a:pt x="22" y="1"/>
                    <a:pt x="20" y="0"/>
                    <a:pt x="17" y="1"/>
                  </a:cubicBezTo>
                  <a:cubicBezTo>
                    <a:pt x="7" y="2"/>
                    <a:pt x="0" y="12"/>
                    <a:pt x="1" y="23"/>
                  </a:cubicBezTo>
                  <a:cubicBezTo>
                    <a:pt x="2" y="29"/>
                    <a:pt x="7" y="34"/>
                    <a:pt x="12" y="37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10" y="55"/>
                    <a:pt x="8" y="60"/>
                    <a:pt x="8" y="67"/>
                  </a:cubicBezTo>
                  <a:cubicBezTo>
                    <a:pt x="10" y="111"/>
                    <a:pt x="11" y="127"/>
                    <a:pt x="4" y="135"/>
                  </a:cubicBezTo>
                  <a:cubicBezTo>
                    <a:pt x="3" y="141"/>
                    <a:pt x="8" y="146"/>
                    <a:pt x="17" y="150"/>
                  </a:cubicBezTo>
                  <a:cubicBezTo>
                    <a:pt x="24" y="140"/>
                    <a:pt x="23" y="122"/>
                    <a:pt x="21" y="73"/>
                  </a:cubicBezTo>
                  <a:close/>
                </a:path>
              </a:pathLst>
            </a:custGeom>
            <a:solidFill>
              <a:srgbClr val="F99B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37" name="文本框 136"/>
          <p:cNvSpPr txBox="1"/>
          <p:nvPr/>
        </p:nvSpPr>
        <p:spPr>
          <a:xfrm>
            <a:off x="7227472" y="3611669"/>
            <a:ext cx="38779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dirty="0">
                <a:solidFill>
                  <a:schemeClr val="bg1"/>
                </a:solidFill>
                <a:latin typeface="张海山锐谐体" panose="02000000000000000000" pitchFamily="2" charset="-122"/>
                <a:ea typeface="张海山锐谐体" panose="02000000000000000000" pitchFamily="2" charset="-122"/>
              </a:rPr>
              <a:t>专业基础扎实</a:t>
            </a:r>
          </a:p>
        </p:txBody>
      </p:sp>
      <p:sp>
        <p:nvSpPr>
          <p:cNvPr id="138" name="文本框 137"/>
          <p:cNvSpPr txBox="1"/>
          <p:nvPr/>
        </p:nvSpPr>
        <p:spPr>
          <a:xfrm>
            <a:off x="7227472" y="2604771"/>
            <a:ext cx="38779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7200" dirty="0">
                <a:solidFill>
                  <a:schemeClr val="bg1"/>
                </a:solidFill>
                <a:latin typeface="张海山锐谐体" panose="02000000000000000000" pitchFamily="2" charset="-122"/>
                <a:ea typeface="张海山锐谐体" panose="02000000000000000000" pitchFamily="2" charset="-122"/>
              </a:rPr>
              <a:t>笃实好学</a:t>
            </a:r>
          </a:p>
        </p:txBody>
      </p:sp>
      <p:sp>
        <p:nvSpPr>
          <p:cNvPr id="270" name="文本框 269"/>
          <p:cNvSpPr txBox="1"/>
          <p:nvPr/>
        </p:nvSpPr>
        <p:spPr>
          <a:xfrm>
            <a:off x="9283829" y="6281334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张海山锐谐体" panose="02000000000000000000" pitchFamily="2" charset="-122"/>
                <a:ea typeface="张海山锐谐体" panose="02000000000000000000" pitchFamily="2" charset="-122"/>
              </a:rPr>
              <a:t>添加标题</a:t>
            </a:r>
          </a:p>
        </p:txBody>
      </p:sp>
    </p:spTree>
  </p:cSld>
  <p:clrMapOvr>
    <a:masterClrMapping/>
  </p:clrMapOvr>
  <p:transition spd="slow" advClick="0" advTm="2000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B0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9" name="组合 1608"/>
          <p:cNvGrpSpPr/>
          <p:nvPr/>
        </p:nvGrpSpPr>
        <p:grpSpPr>
          <a:xfrm>
            <a:off x="1069411" y="624197"/>
            <a:ext cx="10143490" cy="5824759"/>
            <a:chOff x="14797114" y="1043237"/>
            <a:chExt cx="10143490" cy="5824759"/>
          </a:xfrm>
          <a:solidFill>
            <a:srgbClr val="FA7B58"/>
          </a:solidFill>
        </p:grpSpPr>
        <p:sp>
          <p:nvSpPr>
            <p:cNvPr id="1598" name="Freeform 762"/>
            <p:cNvSpPr/>
            <p:nvPr/>
          </p:nvSpPr>
          <p:spPr bwMode="auto">
            <a:xfrm>
              <a:off x="23138585" y="6543118"/>
              <a:ext cx="127766" cy="126073"/>
            </a:xfrm>
            <a:custGeom>
              <a:avLst/>
              <a:gdLst>
                <a:gd name="T0" fmla="*/ 58 w 64"/>
                <a:gd name="T1" fmla="*/ 0 h 63"/>
                <a:gd name="T2" fmla="*/ 52 w 64"/>
                <a:gd name="T3" fmla="*/ 6 h 63"/>
                <a:gd name="T4" fmla="*/ 6 w 64"/>
                <a:gd name="T5" fmla="*/ 51 h 63"/>
                <a:gd name="T6" fmla="*/ 0 w 64"/>
                <a:gd name="T7" fmla="*/ 57 h 63"/>
                <a:gd name="T8" fmla="*/ 6 w 64"/>
                <a:gd name="T9" fmla="*/ 63 h 63"/>
                <a:gd name="T10" fmla="*/ 64 w 64"/>
                <a:gd name="T11" fmla="*/ 6 h 63"/>
                <a:gd name="T12" fmla="*/ 58 w 64"/>
                <a:gd name="T13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63">
                  <a:moveTo>
                    <a:pt x="58" y="0"/>
                  </a:moveTo>
                  <a:cubicBezTo>
                    <a:pt x="55" y="0"/>
                    <a:pt x="52" y="3"/>
                    <a:pt x="52" y="6"/>
                  </a:cubicBezTo>
                  <a:cubicBezTo>
                    <a:pt x="52" y="31"/>
                    <a:pt x="31" y="51"/>
                    <a:pt x="6" y="51"/>
                  </a:cubicBezTo>
                  <a:cubicBezTo>
                    <a:pt x="3" y="51"/>
                    <a:pt x="0" y="53"/>
                    <a:pt x="0" y="57"/>
                  </a:cubicBezTo>
                  <a:cubicBezTo>
                    <a:pt x="0" y="60"/>
                    <a:pt x="3" y="63"/>
                    <a:pt x="6" y="63"/>
                  </a:cubicBezTo>
                  <a:cubicBezTo>
                    <a:pt x="37" y="63"/>
                    <a:pt x="63" y="38"/>
                    <a:pt x="64" y="6"/>
                  </a:cubicBezTo>
                  <a:cubicBezTo>
                    <a:pt x="64" y="3"/>
                    <a:pt x="61" y="0"/>
                    <a:pt x="5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99" name="Freeform 763"/>
            <p:cNvSpPr/>
            <p:nvPr/>
          </p:nvSpPr>
          <p:spPr bwMode="auto">
            <a:xfrm>
              <a:off x="23068356" y="6147130"/>
              <a:ext cx="189533" cy="422219"/>
            </a:xfrm>
            <a:custGeom>
              <a:avLst/>
              <a:gdLst>
                <a:gd name="T0" fmla="*/ 1 w 95"/>
                <a:gd name="T1" fmla="*/ 149 h 211"/>
                <a:gd name="T2" fmla="*/ 62 w 95"/>
                <a:gd name="T3" fmla="*/ 211 h 211"/>
                <a:gd name="T4" fmla="*/ 93 w 95"/>
                <a:gd name="T5" fmla="*/ 203 h 211"/>
                <a:gd name="T6" fmla="*/ 95 w 95"/>
                <a:gd name="T7" fmla="*/ 0 h 211"/>
                <a:gd name="T8" fmla="*/ 1 w 95"/>
                <a:gd name="T9" fmla="*/ 149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211">
                  <a:moveTo>
                    <a:pt x="1" y="149"/>
                  </a:moveTo>
                  <a:cubicBezTo>
                    <a:pt x="0" y="183"/>
                    <a:pt x="28" y="211"/>
                    <a:pt x="62" y="211"/>
                  </a:cubicBezTo>
                  <a:cubicBezTo>
                    <a:pt x="73" y="211"/>
                    <a:pt x="84" y="209"/>
                    <a:pt x="93" y="203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95" y="0"/>
                    <a:pt x="2" y="65"/>
                    <a:pt x="1" y="1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00" name="Freeform 764"/>
            <p:cNvSpPr/>
            <p:nvPr/>
          </p:nvSpPr>
          <p:spPr bwMode="auto">
            <a:xfrm>
              <a:off x="23254505" y="6147130"/>
              <a:ext cx="187841" cy="423911"/>
            </a:xfrm>
            <a:custGeom>
              <a:avLst/>
              <a:gdLst>
                <a:gd name="T0" fmla="*/ 93 w 94"/>
                <a:gd name="T1" fmla="*/ 151 h 212"/>
                <a:gd name="T2" fmla="*/ 31 w 94"/>
                <a:gd name="T3" fmla="*/ 212 h 212"/>
                <a:gd name="T4" fmla="*/ 0 w 94"/>
                <a:gd name="T5" fmla="*/ 203 h 212"/>
                <a:gd name="T6" fmla="*/ 2 w 94"/>
                <a:gd name="T7" fmla="*/ 0 h 212"/>
                <a:gd name="T8" fmla="*/ 93 w 94"/>
                <a:gd name="T9" fmla="*/ 151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212">
                  <a:moveTo>
                    <a:pt x="93" y="151"/>
                  </a:moveTo>
                  <a:cubicBezTo>
                    <a:pt x="93" y="185"/>
                    <a:pt x="65" y="212"/>
                    <a:pt x="31" y="212"/>
                  </a:cubicBezTo>
                  <a:cubicBezTo>
                    <a:pt x="19" y="212"/>
                    <a:pt x="9" y="209"/>
                    <a:pt x="0" y="203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94" y="67"/>
                    <a:pt x="93" y="1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01" name="Freeform 765"/>
            <p:cNvSpPr/>
            <p:nvPr/>
          </p:nvSpPr>
          <p:spPr bwMode="auto">
            <a:xfrm>
              <a:off x="23528651" y="6286741"/>
              <a:ext cx="229301" cy="398527"/>
            </a:xfrm>
            <a:custGeom>
              <a:avLst/>
              <a:gdLst>
                <a:gd name="T0" fmla="*/ 105 w 115"/>
                <a:gd name="T1" fmla="*/ 190 h 199"/>
                <a:gd name="T2" fmla="*/ 112 w 115"/>
                <a:gd name="T3" fmla="*/ 172 h 199"/>
                <a:gd name="T4" fmla="*/ 68 w 115"/>
                <a:gd name="T5" fmla="*/ 73 h 199"/>
                <a:gd name="T6" fmla="*/ 52 w 115"/>
                <a:gd name="T7" fmla="*/ 66 h 199"/>
                <a:gd name="T8" fmla="*/ 47 w 115"/>
                <a:gd name="T9" fmla="*/ 55 h 199"/>
                <a:gd name="T10" fmla="*/ 52 w 115"/>
                <a:gd name="T11" fmla="*/ 39 h 199"/>
                <a:gd name="T12" fmla="*/ 46 w 115"/>
                <a:gd name="T13" fmla="*/ 25 h 199"/>
                <a:gd name="T14" fmla="*/ 30 w 115"/>
                <a:gd name="T15" fmla="*/ 17 h 199"/>
                <a:gd name="T16" fmla="*/ 22 w 115"/>
                <a:gd name="T17" fmla="*/ 0 h 199"/>
                <a:gd name="T18" fmla="*/ 0 w 115"/>
                <a:gd name="T19" fmla="*/ 10 h 199"/>
                <a:gd name="T20" fmla="*/ 84 w 115"/>
                <a:gd name="T21" fmla="*/ 199 h 199"/>
                <a:gd name="T22" fmla="*/ 105 w 115"/>
                <a:gd name="T23" fmla="*/ 19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5" h="199">
                  <a:moveTo>
                    <a:pt x="105" y="190"/>
                  </a:moveTo>
                  <a:cubicBezTo>
                    <a:pt x="112" y="187"/>
                    <a:pt x="115" y="179"/>
                    <a:pt x="112" y="172"/>
                  </a:cubicBezTo>
                  <a:cubicBezTo>
                    <a:pt x="68" y="73"/>
                    <a:pt x="68" y="73"/>
                    <a:pt x="68" y="73"/>
                  </a:cubicBezTo>
                  <a:cubicBezTo>
                    <a:pt x="65" y="67"/>
                    <a:pt x="58" y="64"/>
                    <a:pt x="52" y="66"/>
                  </a:cubicBezTo>
                  <a:cubicBezTo>
                    <a:pt x="47" y="55"/>
                    <a:pt x="47" y="55"/>
                    <a:pt x="47" y="55"/>
                  </a:cubicBezTo>
                  <a:cubicBezTo>
                    <a:pt x="53" y="52"/>
                    <a:pt x="55" y="45"/>
                    <a:pt x="52" y="39"/>
                  </a:cubicBezTo>
                  <a:cubicBezTo>
                    <a:pt x="46" y="25"/>
                    <a:pt x="46" y="25"/>
                    <a:pt x="46" y="25"/>
                  </a:cubicBezTo>
                  <a:cubicBezTo>
                    <a:pt x="43" y="19"/>
                    <a:pt x="37" y="16"/>
                    <a:pt x="30" y="17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84" y="199"/>
                    <a:pt x="84" y="199"/>
                    <a:pt x="84" y="199"/>
                  </a:cubicBezTo>
                  <a:lnTo>
                    <a:pt x="105" y="1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02" name="Freeform 766"/>
            <p:cNvSpPr/>
            <p:nvPr/>
          </p:nvSpPr>
          <p:spPr bwMode="auto">
            <a:xfrm>
              <a:off x="23480421" y="6307048"/>
              <a:ext cx="215763" cy="404450"/>
            </a:xfrm>
            <a:custGeom>
              <a:avLst/>
              <a:gdLst>
                <a:gd name="T0" fmla="*/ 24 w 108"/>
                <a:gd name="T1" fmla="*/ 0 h 202"/>
                <a:gd name="T2" fmla="*/ 0 w 108"/>
                <a:gd name="T3" fmla="*/ 11 h 202"/>
                <a:gd name="T4" fmla="*/ 8 w 108"/>
                <a:gd name="T5" fmla="*/ 29 h 202"/>
                <a:gd name="T6" fmla="*/ 3 w 108"/>
                <a:gd name="T7" fmla="*/ 45 h 202"/>
                <a:gd name="T8" fmla="*/ 9 w 108"/>
                <a:gd name="T9" fmla="*/ 59 h 202"/>
                <a:gd name="T10" fmla="*/ 25 w 108"/>
                <a:gd name="T11" fmla="*/ 66 h 202"/>
                <a:gd name="T12" fmla="*/ 29 w 108"/>
                <a:gd name="T13" fmla="*/ 77 h 202"/>
                <a:gd name="T14" fmla="*/ 25 w 108"/>
                <a:gd name="T15" fmla="*/ 94 h 202"/>
                <a:gd name="T16" fmla="*/ 69 w 108"/>
                <a:gd name="T17" fmla="*/ 192 h 202"/>
                <a:gd name="T18" fmla="*/ 88 w 108"/>
                <a:gd name="T19" fmla="*/ 199 h 202"/>
                <a:gd name="T20" fmla="*/ 108 w 108"/>
                <a:gd name="T21" fmla="*/ 189 h 202"/>
                <a:gd name="T22" fmla="*/ 24 w 108"/>
                <a:gd name="T23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8" h="202">
                  <a:moveTo>
                    <a:pt x="24" y="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2" y="32"/>
                    <a:pt x="0" y="39"/>
                    <a:pt x="3" y="45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12" y="65"/>
                    <a:pt x="18" y="68"/>
                    <a:pt x="25" y="66"/>
                  </a:cubicBezTo>
                  <a:cubicBezTo>
                    <a:pt x="29" y="77"/>
                    <a:pt x="29" y="77"/>
                    <a:pt x="29" y="77"/>
                  </a:cubicBezTo>
                  <a:cubicBezTo>
                    <a:pt x="24" y="80"/>
                    <a:pt x="22" y="87"/>
                    <a:pt x="25" y="94"/>
                  </a:cubicBezTo>
                  <a:cubicBezTo>
                    <a:pt x="69" y="192"/>
                    <a:pt x="69" y="192"/>
                    <a:pt x="69" y="192"/>
                  </a:cubicBezTo>
                  <a:cubicBezTo>
                    <a:pt x="73" y="199"/>
                    <a:pt x="81" y="202"/>
                    <a:pt x="88" y="199"/>
                  </a:cubicBezTo>
                  <a:cubicBezTo>
                    <a:pt x="108" y="189"/>
                    <a:pt x="108" y="189"/>
                    <a:pt x="108" y="189"/>
                  </a:cubicBezTo>
                  <a:lnTo>
                    <a:pt x="2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03" name="Freeform 767"/>
            <p:cNvSpPr>
              <a:spLocks noEditPoints="1"/>
            </p:cNvSpPr>
            <p:nvPr/>
          </p:nvSpPr>
          <p:spPr bwMode="auto">
            <a:xfrm>
              <a:off x="23048049" y="5680912"/>
              <a:ext cx="712441" cy="712441"/>
            </a:xfrm>
            <a:custGeom>
              <a:avLst/>
              <a:gdLst>
                <a:gd name="T0" fmla="*/ 321 w 356"/>
                <a:gd name="T1" fmla="*/ 114 h 356"/>
                <a:gd name="T2" fmla="*/ 114 w 356"/>
                <a:gd name="T3" fmla="*/ 36 h 356"/>
                <a:gd name="T4" fmla="*/ 35 w 356"/>
                <a:gd name="T5" fmla="*/ 243 h 356"/>
                <a:gd name="T6" fmla="*/ 242 w 356"/>
                <a:gd name="T7" fmla="*/ 321 h 356"/>
                <a:gd name="T8" fmla="*/ 321 w 356"/>
                <a:gd name="T9" fmla="*/ 114 h 356"/>
                <a:gd name="T10" fmla="*/ 234 w 356"/>
                <a:gd name="T11" fmla="*/ 302 h 356"/>
                <a:gd name="T12" fmla="*/ 54 w 356"/>
                <a:gd name="T13" fmla="*/ 234 h 356"/>
                <a:gd name="T14" fmla="*/ 122 w 356"/>
                <a:gd name="T15" fmla="*/ 54 h 356"/>
                <a:gd name="T16" fmla="*/ 302 w 356"/>
                <a:gd name="T17" fmla="*/ 122 h 356"/>
                <a:gd name="T18" fmla="*/ 234 w 356"/>
                <a:gd name="T19" fmla="*/ 302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6" h="356">
                  <a:moveTo>
                    <a:pt x="321" y="114"/>
                  </a:moveTo>
                  <a:cubicBezTo>
                    <a:pt x="285" y="35"/>
                    <a:pt x="192" y="0"/>
                    <a:pt x="114" y="36"/>
                  </a:cubicBezTo>
                  <a:cubicBezTo>
                    <a:pt x="35" y="71"/>
                    <a:pt x="0" y="164"/>
                    <a:pt x="35" y="243"/>
                  </a:cubicBezTo>
                  <a:cubicBezTo>
                    <a:pt x="71" y="321"/>
                    <a:pt x="164" y="356"/>
                    <a:pt x="242" y="321"/>
                  </a:cubicBezTo>
                  <a:cubicBezTo>
                    <a:pt x="321" y="285"/>
                    <a:pt x="356" y="192"/>
                    <a:pt x="321" y="114"/>
                  </a:cubicBezTo>
                  <a:close/>
                  <a:moveTo>
                    <a:pt x="234" y="302"/>
                  </a:moveTo>
                  <a:cubicBezTo>
                    <a:pt x="166" y="333"/>
                    <a:pt x="85" y="302"/>
                    <a:pt x="54" y="234"/>
                  </a:cubicBezTo>
                  <a:cubicBezTo>
                    <a:pt x="23" y="166"/>
                    <a:pt x="54" y="85"/>
                    <a:pt x="122" y="54"/>
                  </a:cubicBezTo>
                  <a:cubicBezTo>
                    <a:pt x="190" y="23"/>
                    <a:pt x="271" y="54"/>
                    <a:pt x="302" y="122"/>
                  </a:cubicBezTo>
                  <a:cubicBezTo>
                    <a:pt x="333" y="191"/>
                    <a:pt x="302" y="271"/>
                    <a:pt x="234" y="3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04" name="Freeform 768"/>
            <p:cNvSpPr/>
            <p:nvPr/>
          </p:nvSpPr>
          <p:spPr bwMode="auto">
            <a:xfrm>
              <a:off x="23094586" y="5727449"/>
              <a:ext cx="619367" cy="619367"/>
            </a:xfrm>
            <a:custGeom>
              <a:avLst/>
              <a:gdLst>
                <a:gd name="T0" fmla="*/ 99 w 310"/>
                <a:gd name="T1" fmla="*/ 31 h 310"/>
                <a:gd name="T2" fmla="*/ 31 w 310"/>
                <a:gd name="T3" fmla="*/ 211 h 310"/>
                <a:gd name="T4" fmla="*/ 211 w 310"/>
                <a:gd name="T5" fmla="*/ 279 h 310"/>
                <a:gd name="T6" fmla="*/ 279 w 310"/>
                <a:gd name="T7" fmla="*/ 99 h 310"/>
                <a:gd name="T8" fmla="*/ 99 w 310"/>
                <a:gd name="T9" fmla="*/ 31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0" h="310">
                  <a:moveTo>
                    <a:pt x="99" y="31"/>
                  </a:moveTo>
                  <a:cubicBezTo>
                    <a:pt x="31" y="62"/>
                    <a:pt x="0" y="143"/>
                    <a:pt x="31" y="211"/>
                  </a:cubicBezTo>
                  <a:cubicBezTo>
                    <a:pt x="62" y="279"/>
                    <a:pt x="143" y="310"/>
                    <a:pt x="211" y="279"/>
                  </a:cubicBezTo>
                  <a:cubicBezTo>
                    <a:pt x="279" y="248"/>
                    <a:pt x="310" y="168"/>
                    <a:pt x="279" y="99"/>
                  </a:cubicBezTo>
                  <a:cubicBezTo>
                    <a:pt x="248" y="31"/>
                    <a:pt x="167" y="0"/>
                    <a:pt x="99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05" name="Freeform 769"/>
            <p:cNvSpPr/>
            <p:nvPr/>
          </p:nvSpPr>
          <p:spPr bwMode="auto">
            <a:xfrm>
              <a:off x="23383962" y="5805293"/>
              <a:ext cx="252147" cy="253839"/>
            </a:xfrm>
            <a:custGeom>
              <a:avLst/>
              <a:gdLst>
                <a:gd name="T0" fmla="*/ 59 w 126"/>
                <a:gd name="T1" fmla="*/ 11 h 127"/>
                <a:gd name="T2" fmla="*/ 126 w 126"/>
                <a:gd name="T3" fmla="*/ 117 h 127"/>
                <a:gd name="T4" fmla="*/ 116 w 126"/>
                <a:gd name="T5" fmla="*/ 127 h 127"/>
                <a:gd name="T6" fmla="*/ 106 w 126"/>
                <a:gd name="T7" fmla="*/ 117 h 127"/>
                <a:gd name="T8" fmla="*/ 11 w 126"/>
                <a:gd name="T9" fmla="*/ 21 h 127"/>
                <a:gd name="T10" fmla="*/ 0 w 126"/>
                <a:gd name="T11" fmla="*/ 10 h 127"/>
                <a:gd name="T12" fmla="*/ 11 w 126"/>
                <a:gd name="T13" fmla="*/ 0 h 127"/>
                <a:gd name="T14" fmla="*/ 59 w 126"/>
                <a:gd name="T15" fmla="*/ 11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6" h="127">
                  <a:moveTo>
                    <a:pt x="59" y="11"/>
                  </a:moveTo>
                  <a:cubicBezTo>
                    <a:pt x="99" y="30"/>
                    <a:pt x="126" y="70"/>
                    <a:pt x="126" y="117"/>
                  </a:cubicBezTo>
                  <a:cubicBezTo>
                    <a:pt x="126" y="123"/>
                    <a:pt x="121" y="127"/>
                    <a:pt x="116" y="127"/>
                  </a:cubicBezTo>
                  <a:cubicBezTo>
                    <a:pt x="110" y="127"/>
                    <a:pt x="106" y="122"/>
                    <a:pt x="106" y="117"/>
                  </a:cubicBezTo>
                  <a:cubicBezTo>
                    <a:pt x="106" y="64"/>
                    <a:pt x="63" y="21"/>
                    <a:pt x="11" y="21"/>
                  </a:cubicBezTo>
                  <a:cubicBezTo>
                    <a:pt x="5" y="21"/>
                    <a:pt x="0" y="16"/>
                    <a:pt x="0" y="10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28" y="0"/>
                    <a:pt x="45" y="4"/>
                    <a:pt x="59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06" name="Freeform 770"/>
            <p:cNvSpPr/>
            <p:nvPr/>
          </p:nvSpPr>
          <p:spPr bwMode="auto">
            <a:xfrm>
              <a:off x="23132662" y="5834908"/>
              <a:ext cx="479755" cy="476371"/>
            </a:xfrm>
            <a:custGeom>
              <a:avLst/>
              <a:gdLst>
                <a:gd name="T0" fmla="*/ 104 w 240"/>
                <a:gd name="T1" fmla="*/ 0 h 238"/>
                <a:gd name="T2" fmla="*/ 0 w 240"/>
                <a:gd name="T3" fmla="*/ 107 h 238"/>
                <a:gd name="T4" fmla="*/ 12 w 240"/>
                <a:gd name="T5" fmla="*/ 157 h 238"/>
                <a:gd name="T6" fmla="*/ 102 w 240"/>
                <a:gd name="T7" fmla="*/ 233 h 238"/>
                <a:gd name="T8" fmla="*/ 148 w 240"/>
                <a:gd name="T9" fmla="*/ 237 h 238"/>
                <a:gd name="T10" fmla="*/ 180 w 240"/>
                <a:gd name="T11" fmla="*/ 230 h 238"/>
                <a:gd name="T12" fmla="*/ 192 w 240"/>
                <a:gd name="T13" fmla="*/ 225 h 238"/>
                <a:gd name="T14" fmla="*/ 240 w 240"/>
                <a:gd name="T15" fmla="*/ 189 h 238"/>
                <a:gd name="T16" fmla="*/ 104 w 240"/>
                <a:gd name="T17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0" h="238">
                  <a:moveTo>
                    <a:pt x="104" y="0"/>
                  </a:moveTo>
                  <a:cubicBezTo>
                    <a:pt x="104" y="0"/>
                    <a:pt x="43" y="42"/>
                    <a:pt x="0" y="107"/>
                  </a:cubicBezTo>
                  <a:cubicBezTo>
                    <a:pt x="1" y="124"/>
                    <a:pt x="5" y="141"/>
                    <a:pt x="12" y="157"/>
                  </a:cubicBezTo>
                  <a:cubicBezTo>
                    <a:pt x="30" y="196"/>
                    <a:pt x="63" y="223"/>
                    <a:pt x="102" y="233"/>
                  </a:cubicBezTo>
                  <a:cubicBezTo>
                    <a:pt x="117" y="237"/>
                    <a:pt x="132" y="238"/>
                    <a:pt x="148" y="237"/>
                  </a:cubicBezTo>
                  <a:cubicBezTo>
                    <a:pt x="159" y="236"/>
                    <a:pt x="169" y="233"/>
                    <a:pt x="180" y="230"/>
                  </a:cubicBezTo>
                  <a:cubicBezTo>
                    <a:pt x="184" y="229"/>
                    <a:pt x="188" y="227"/>
                    <a:pt x="192" y="225"/>
                  </a:cubicBezTo>
                  <a:cubicBezTo>
                    <a:pt x="211" y="216"/>
                    <a:pt x="227" y="204"/>
                    <a:pt x="240" y="189"/>
                  </a:cubicBezTo>
                  <a:cubicBezTo>
                    <a:pt x="215" y="81"/>
                    <a:pt x="104" y="0"/>
                    <a:pt x="10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07" name="Freeform 771"/>
            <p:cNvSpPr/>
            <p:nvPr/>
          </p:nvSpPr>
          <p:spPr bwMode="auto">
            <a:xfrm>
              <a:off x="23132662" y="5834908"/>
              <a:ext cx="359605" cy="466217"/>
            </a:xfrm>
            <a:custGeom>
              <a:avLst/>
              <a:gdLst>
                <a:gd name="T0" fmla="*/ 158 w 180"/>
                <a:gd name="T1" fmla="*/ 169 h 233"/>
                <a:gd name="T2" fmla="*/ 175 w 180"/>
                <a:gd name="T3" fmla="*/ 145 h 233"/>
                <a:gd name="T4" fmla="*/ 179 w 180"/>
                <a:gd name="T5" fmla="*/ 117 h 233"/>
                <a:gd name="T6" fmla="*/ 170 w 180"/>
                <a:gd name="T7" fmla="*/ 143 h 233"/>
                <a:gd name="T8" fmla="*/ 152 w 180"/>
                <a:gd name="T9" fmla="*/ 162 h 233"/>
                <a:gd name="T10" fmla="*/ 129 w 180"/>
                <a:gd name="T11" fmla="*/ 173 h 233"/>
                <a:gd name="T12" fmla="*/ 103 w 180"/>
                <a:gd name="T13" fmla="*/ 174 h 233"/>
                <a:gd name="T14" fmla="*/ 103 w 180"/>
                <a:gd name="T15" fmla="*/ 164 h 233"/>
                <a:gd name="T16" fmla="*/ 80 w 180"/>
                <a:gd name="T17" fmla="*/ 158 h 233"/>
                <a:gd name="T18" fmla="*/ 61 w 180"/>
                <a:gd name="T19" fmla="*/ 144 h 233"/>
                <a:gd name="T20" fmla="*/ 49 w 180"/>
                <a:gd name="T21" fmla="*/ 125 h 233"/>
                <a:gd name="T22" fmla="*/ 46 w 180"/>
                <a:gd name="T23" fmla="*/ 104 h 233"/>
                <a:gd name="T24" fmla="*/ 53 w 180"/>
                <a:gd name="T25" fmla="*/ 123 h 233"/>
                <a:gd name="T26" fmla="*/ 67 w 180"/>
                <a:gd name="T27" fmla="*/ 137 h 233"/>
                <a:gd name="T28" fmla="*/ 84 w 180"/>
                <a:gd name="T29" fmla="*/ 145 h 233"/>
                <a:gd name="T30" fmla="*/ 103 w 180"/>
                <a:gd name="T31" fmla="*/ 146 h 233"/>
                <a:gd name="T32" fmla="*/ 103 w 180"/>
                <a:gd name="T33" fmla="*/ 131 h 233"/>
                <a:gd name="T34" fmla="*/ 126 w 180"/>
                <a:gd name="T35" fmla="*/ 125 h 233"/>
                <a:gd name="T36" fmla="*/ 145 w 180"/>
                <a:gd name="T37" fmla="*/ 112 h 233"/>
                <a:gd name="T38" fmla="*/ 157 w 180"/>
                <a:gd name="T39" fmla="*/ 94 h 233"/>
                <a:gd name="T40" fmla="*/ 160 w 180"/>
                <a:gd name="T41" fmla="*/ 73 h 233"/>
                <a:gd name="T42" fmla="*/ 153 w 180"/>
                <a:gd name="T43" fmla="*/ 92 h 233"/>
                <a:gd name="T44" fmla="*/ 139 w 180"/>
                <a:gd name="T45" fmla="*/ 105 h 233"/>
                <a:gd name="T46" fmla="*/ 122 w 180"/>
                <a:gd name="T47" fmla="*/ 112 h 233"/>
                <a:gd name="T48" fmla="*/ 113 w 180"/>
                <a:gd name="T49" fmla="*/ 113 h 233"/>
                <a:gd name="T50" fmla="*/ 111 w 180"/>
                <a:gd name="T51" fmla="*/ 113 h 233"/>
                <a:gd name="T52" fmla="*/ 107 w 180"/>
                <a:gd name="T53" fmla="*/ 113 h 233"/>
                <a:gd name="T54" fmla="*/ 107 w 180"/>
                <a:gd name="T55" fmla="*/ 113 h 233"/>
                <a:gd name="T56" fmla="*/ 107 w 180"/>
                <a:gd name="T57" fmla="*/ 113 h 233"/>
                <a:gd name="T58" fmla="*/ 105 w 180"/>
                <a:gd name="T59" fmla="*/ 99 h 233"/>
                <a:gd name="T60" fmla="*/ 103 w 180"/>
                <a:gd name="T61" fmla="*/ 99 h 233"/>
                <a:gd name="T62" fmla="*/ 100 w 180"/>
                <a:gd name="T63" fmla="*/ 99 h 233"/>
                <a:gd name="T64" fmla="*/ 97 w 180"/>
                <a:gd name="T65" fmla="*/ 98 h 233"/>
                <a:gd name="T66" fmla="*/ 91 w 180"/>
                <a:gd name="T67" fmla="*/ 95 h 233"/>
                <a:gd name="T68" fmla="*/ 81 w 180"/>
                <a:gd name="T69" fmla="*/ 86 h 233"/>
                <a:gd name="T70" fmla="*/ 75 w 180"/>
                <a:gd name="T71" fmla="*/ 74 h 233"/>
                <a:gd name="T72" fmla="*/ 73 w 180"/>
                <a:gd name="T73" fmla="*/ 60 h 233"/>
                <a:gd name="T74" fmla="*/ 77 w 180"/>
                <a:gd name="T75" fmla="*/ 73 h 233"/>
                <a:gd name="T76" fmla="*/ 84 w 180"/>
                <a:gd name="T77" fmla="*/ 82 h 233"/>
                <a:gd name="T78" fmla="*/ 93 w 180"/>
                <a:gd name="T79" fmla="*/ 87 h 233"/>
                <a:gd name="T80" fmla="*/ 98 w 180"/>
                <a:gd name="T81" fmla="*/ 87 h 233"/>
                <a:gd name="T82" fmla="*/ 101 w 180"/>
                <a:gd name="T83" fmla="*/ 88 h 233"/>
                <a:gd name="T84" fmla="*/ 103 w 180"/>
                <a:gd name="T85" fmla="*/ 87 h 233"/>
                <a:gd name="T86" fmla="*/ 104 w 180"/>
                <a:gd name="T87" fmla="*/ 0 h 233"/>
                <a:gd name="T88" fmla="*/ 0 w 180"/>
                <a:gd name="T89" fmla="*/ 107 h 233"/>
                <a:gd name="T90" fmla="*/ 12 w 180"/>
                <a:gd name="T91" fmla="*/ 157 h 233"/>
                <a:gd name="T92" fmla="*/ 102 w 180"/>
                <a:gd name="T93" fmla="*/ 233 h 233"/>
                <a:gd name="T94" fmla="*/ 102 w 180"/>
                <a:gd name="T95" fmla="*/ 225 h 233"/>
                <a:gd name="T96" fmla="*/ 72 w 180"/>
                <a:gd name="T97" fmla="*/ 218 h 233"/>
                <a:gd name="T98" fmla="*/ 47 w 180"/>
                <a:gd name="T99" fmla="*/ 201 h 233"/>
                <a:gd name="T100" fmla="*/ 31 w 180"/>
                <a:gd name="T101" fmla="*/ 176 h 233"/>
                <a:gd name="T102" fmla="*/ 26 w 180"/>
                <a:gd name="T103" fmla="*/ 148 h 233"/>
                <a:gd name="T104" fmla="*/ 35 w 180"/>
                <a:gd name="T105" fmla="*/ 174 h 233"/>
                <a:gd name="T106" fmla="*/ 53 w 180"/>
                <a:gd name="T107" fmla="*/ 194 h 233"/>
                <a:gd name="T108" fmla="*/ 76 w 180"/>
                <a:gd name="T109" fmla="*/ 205 h 233"/>
                <a:gd name="T110" fmla="*/ 102 w 180"/>
                <a:gd name="T111" fmla="*/ 207 h 233"/>
                <a:gd name="T112" fmla="*/ 103 w 180"/>
                <a:gd name="T113" fmla="*/ 193 h 233"/>
                <a:gd name="T114" fmla="*/ 133 w 180"/>
                <a:gd name="T115" fmla="*/ 186 h 233"/>
                <a:gd name="T116" fmla="*/ 158 w 180"/>
                <a:gd name="T117" fmla="*/ 16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80" h="233">
                  <a:moveTo>
                    <a:pt x="158" y="169"/>
                  </a:moveTo>
                  <a:cubicBezTo>
                    <a:pt x="165" y="162"/>
                    <a:pt x="171" y="154"/>
                    <a:pt x="175" y="145"/>
                  </a:cubicBezTo>
                  <a:cubicBezTo>
                    <a:pt x="178" y="136"/>
                    <a:pt x="180" y="127"/>
                    <a:pt x="179" y="117"/>
                  </a:cubicBezTo>
                  <a:cubicBezTo>
                    <a:pt x="178" y="127"/>
                    <a:pt x="175" y="135"/>
                    <a:pt x="170" y="143"/>
                  </a:cubicBezTo>
                  <a:cubicBezTo>
                    <a:pt x="166" y="151"/>
                    <a:pt x="159" y="157"/>
                    <a:pt x="152" y="162"/>
                  </a:cubicBezTo>
                  <a:cubicBezTo>
                    <a:pt x="144" y="167"/>
                    <a:pt x="137" y="171"/>
                    <a:pt x="129" y="173"/>
                  </a:cubicBezTo>
                  <a:cubicBezTo>
                    <a:pt x="121" y="175"/>
                    <a:pt x="110" y="175"/>
                    <a:pt x="103" y="174"/>
                  </a:cubicBezTo>
                  <a:cubicBezTo>
                    <a:pt x="103" y="164"/>
                    <a:pt x="103" y="164"/>
                    <a:pt x="103" y="164"/>
                  </a:cubicBezTo>
                  <a:cubicBezTo>
                    <a:pt x="95" y="163"/>
                    <a:pt x="87" y="161"/>
                    <a:pt x="80" y="158"/>
                  </a:cubicBezTo>
                  <a:cubicBezTo>
                    <a:pt x="73" y="154"/>
                    <a:pt x="66" y="150"/>
                    <a:pt x="61" y="144"/>
                  </a:cubicBezTo>
                  <a:cubicBezTo>
                    <a:pt x="56" y="139"/>
                    <a:pt x="51" y="132"/>
                    <a:pt x="49" y="125"/>
                  </a:cubicBezTo>
                  <a:cubicBezTo>
                    <a:pt x="46" y="118"/>
                    <a:pt x="46" y="111"/>
                    <a:pt x="46" y="104"/>
                  </a:cubicBezTo>
                  <a:cubicBezTo>
                    <a:pt x="47" y="111"/>
                    <a:pt x="49" y="118"/>
                    <a:pt x="53" y="123"/>
                  </a:cubicBezTo>
                  <a:cubicBezTo>
                    <a:pt x="57" y="129"/>
                    <a:pt x="61" y="134"/>
                    <a:pt x="67" y="137"/>
                  </a:cubicBezTo>
                  <a:cubicBezTo>
                    <a:pt x="72" y="141"/>
                    <a:pt x="78" y="143"/>
                    <a:pt x="84" y="145"/>
                  </a:cubicBezTo>
                  <a:cubicBezTo>
                    <a:pt x="90" y="146"/>
                    <a:pt x="96" y="146"/>
                    <a:pt x="103" y="146"/>
                  </a:cubicBezTo>
                  <a:cubicBezTo>
                    <a:pt x="103" y="131"/>
                    <a:pt x="103" y="131"/>
                    <a:pt x="103" y="131"/>
                  </a:cubicBezTo>
                  <a:cubicBezTo>
                    <a:pt x="110" y="130"/>
                    <a:pt x="119" y="128"/>
                    <a:pt x="126" y="125"/>
                  </a:cubicBezTo>
                  <a:cubicBezTo>
                    <a:pt x="133" y="122"/>
                    <a:pt x="140" y="118"/>
                    <a:pt x="145" y="112"/>
                  </a:cubicBezTo>
                  <a:cubicBezTo>
                    <a:pt x="150" y="107"/>
                    <a:pt x="155" y="101"/>
                    <a:pt x="157" y="94"/>
                  </a:cubicBezTo>
                  <a:cubicBezTo>
                    <a:pt x="160" y="87"/>
                    <a:pt x="161" y="80"/>
                    <a:pt x="160" y="73"/>
                  </a:cubicBezTo>
                  <a:cubicBezTo>
                    <a:pt x="159" y="80"/>
                    <a:pt x="157" y="86"/>
                    <a:pt x="153" y="92"/>
                  </a:cubicBezTo>
                  <a:cubicBezTo>
                    <a:pt x="149" y="97"/>
                    <a:pt x="145" y="102"/>
                    <a:pt x="139" y="105"/>
                  </a:cubicBezTo>
                  <a:cubicBezTo>
                    <a:pt x="134" y="109"/>
                    <a:pt x="128" y="111"/>
                    <a:pt x="122" y="112"/>
                  </a:cubicBezTo>
                  <a:cubicBezTo>
                    <a:pt x="119" y="113"/>
                    <a:pt x="116" y="113"/>
                    <a:pt x="113" y="113"/>
                  </a:cubicBezTo>
                  <a:cubicBezTo>
                    <a:pt x="113" y="113"/>
                    <a:pt x="112" y="113"/>
                    <a:pt x="111" y="113"/>
                  </a:cubicBezTo>
                  <a:cubicBezTo>
                    <a:pt x="109" y="113"/>
                    <a:pt x="109" y="113"/>
                    <a:pt x="107" y="113"/>
                  </a:cubicBezTo>
                  <a:cubicBezTo>
                    <a:pt x="107" y="113"/>
                    <a:pt x="107" y="113"/>
                    <a:pt x="107" y="113"/>
                  </a:cubicBezTo>
                  <a:cubicBezTo>
                    <a:pt x="107" y="113"/>
                    <a:pt x="107" y="113"/>
                    <a:pt x="107" y="113"/>
                  </a:cubicBezTo>
                  <a:cubicBezTo>
                    <a:pt x="105" y="99"/>
                    <a:pt x="105" y="99"/>
                    <a:pt x="105" y="99"/>
                  </a:cubicBezTo>
                  <a:cubicBezTo>
                    <a:pt x="103" y="99"/>
                    <a:pt x="103" y="99"/>
                    <a:pt x="103" y="99"/>
                  </a:cubicBezTo>
                  <a:cubicBezTo>
                    <a:pt x="100" y="99"/>
                    <a:pt x="100" y="99"/>
                    <a:pt x="100" y="99"/>
                  </a:cubicBezTo>
                  <a:cubicBezTo>
                    <a:pt x="99" y="99"/>
                    <a:pt x="98" y="98"/>
                    <a:pt x="97" y="98"/>
                  </a:cubicBezTo>
                  <a:cubicBezTo>
                    <a:pt x="95" y="97"/>
                    <a:pt x="93" y="96"/>
                    <a:pt x="91" y="95"/>
                  </a:cubicBezTo>
                  <a:cubicBezTo>
                    <a:pt x="87" y="93"/>
                    <a:pt x="84" y="90"/>
                    <a:pt x="81" y="86"/>
                  </a:cubicBezTo>
                  <a:cubicBezTo>
                    <a:pt x="78" y="83"/>
                    <a:pt x="76" y="79"/>
                    <a:pt x="75" y="74"/>
                  </a:cubicBezTo>
                  <a:cubicBezTo>
                    <a:pt x="73" y="70"/>
                    <a:pt x="73" y="65"/>
                    <a:pt x="73" y="60"/>
                  </a:cubicBezTo>
                  <a:cubicBezTo>
                    <a:pt x="74" y="65"/>
                    <a:pt x="75" y="69"/>
                    <a:pt x="77" y="73"/>
                  </a:cubicBezTo>
                  <a:cubicBezTo>
                    <a:pt x="79" y="76"/>
                    <a:pt x="81" y="80"/>
                    <a:pt x="84" y="82"/>
                  </a:cubicBezTo>
                  <a:cubicBezTo>
                    <a:pt x="87" y="84"/>
                    <a:pt x="90" y="86"/>
                    <a:pt x="93" y="87"/>
                  </a:cubicBezTo>
                  <a:cubicBezTo>
                    <a:pt x="95" y="87"/>
                    <a:pt x="97" y="87"/>
                    <a:pt x="98" y="87"/>
                  </a:cubicBezTo>
                  <a:cubicBezTo>
                    <a:pt x="99" y="88"/>
                    <a:pt x="100" y="88"/>
                    <a:pt x="101" y="88"/>
                  </a:cubicBezTo>
                  <a:cubicBezTo>
                    <a:pt x="103" y="87"/>
                    <a:pt x="103" y="87"/>
                    <a:pt x="103" y="87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4" y="0"/>
                    <a:pt x="43" y="42"/>
                    <a:pt x="0" y="107"/>
                  </a:cubicBezTo>
                  <a:cubicBezTo>
                    <a:pt x="1" y="124"/>
                    <a:pt x="5" y="141"/>
                    <a:pt x="12" y="157"/>
                  </a:cubicBezTo>
                  <a:cubicBezTo>
                    <a:pt x="30" y="196"/>
                    <a:pt x="63" y="223"/>
                    <a:pt x="102" y="233"/>
                  </a:cubicBezTo>
                  <a:cubicBezTo>
                    <a:pt x="102" y="225"/>
                    <a:pt x="102" y="225"/>
                    <a:pt x="102" y="225"/>
                  </a:cubicBezTo>
                  <a:cubicBezTo>
                    <a:pt x="91" y="224"/>
                    <a:pt x="81" y="222"/>
                    <a:pt x="72" y="218"/>
                  </a:cubicBezTo>
                  <a:cubicBezTo>
                    <a:pt x="63" y="213"/>
                    <a:pt x="54" y="208"/>
                    <a:pt x="47" y="201"/>
                  </a:cubicBezTo>
                  <a:cubicBezTo>
                    <a:pt x="40" y="194"/>
                    <a:pt x="34" y="185"/>
                    <a:pt x="31" y="176"/>
                  </a:cubicBezTo>
                  <a:cubicBezTo>
                    <a:pt x="27" y="167"/>
                    <a:pt x="26" y="157"/>
                    <a:pt x="26" y="148"/>
                  </a:cubicBezTo>
                  <a:cubicBezTo>
                    <a:pt x="27" y="157"/>
                    <a:pt x="30" y="166"/>
                    <a:pt x="35" y="174"/>
                  </a:cubicBezTo>
                  <a:cubicBezTo>
                    <a:pt x="39" y="182"/>
                    <a:pt x="46" y="189"/>
                    <a:pt x="53" y="194"/>
                  </a:cubicBezTo>
                  <a:cubicBezTo>
                    <a:pt x="60" y="199"/>
                    <a:pt x="68" y="203"/>
                    <a:pt x="76" y="205"/>
                  </a:cubicBezTo>
                  <a:cubicBezTo>
                    <a:pt x="85" y="207"/>
                    <a:pt x="94" y="208"/>
                    <a:pt x="102" y="207"/>
                  </a:cubicBezTo>
                  <a:cubicBezTo>
                    <a:pt x="103" y="193"/>
                    <a:pt x="103" y="193"/>
                    <a:pt x="103" y="193"/>
                  </a:cubicBezTo>
                  <a:cubicBezTo>
                    <a:pt x="111" y="193"/>
                    <a:pt x="124" y="189"/>
                    <a:pt x="133" y="186"/>
                  </a:cubicBezTo>
                  <a:cubicBezTo>
                    <a:pt x="142" y="182"/>
                    <a:pt x="151" y="176"/>
                    <a:pt x="158" y="1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08" name="Freeform 772"/>
            <p:cNvSpPr/>
            <p:nvPr/>
          </p:nvSpPr>
          <p:spPr bwMode="auto">
            <a:xfrm>
              <a:off x="23427961" y="6173360"/>
              <a:ext cx="118458" cy="135381"/>
            </a:xfrm>
            <a:custGeom>
              <a:avLst/>
              <a:gdLst>
                <a:gd name="T0" fmla="*/ 47 w 59"/>
                <a:gd name="T1" fmla="*/ 32 h 68"/>
                <a:gd name="T2" fmla="*/ 22 w 59"/>
                <a:gd name="T3" fmla="*/ 57 h 68"/>
                <a:gd name="T4" fmla="*/ 0 w 59"/>
                <a:gd name="T5" fmla="*/ 68 h 68"/>
                <a:gd name="T6" fmla="*/ 32 w 59"/>
                <a:gd name="T7" fmla="*/ 61 h 68"/>
                <a:gd name="T8" fmla="*/ 51 w 59"/>
                <a:gd name="T9" fmla="*/ 35 h 68"/>
                <a:gd name="T10" fmla="*/ 58 w 59"/>
                <a:gd name="T11" fmla="*/ 0 h 68"/>
                <a:gd name="T12" fmla="*/ 47 w 59"/>
                <a:gd name="T13" fmla="*/ 3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68">
                  <a:moveTo>
                    <a:pt x="47" y="32"/>
                  </a:moveTo>
                  <a:cubicBezTo>
                    <a:pt x="40" y="42"/>
                    <a:pt x="32" y="51"/>
                    <a:pt x="22" y="57"/>
                  </a:cubicBezTo>
                  <a:cubicBezTo>
                    <a:pt x="15" y="61"/>
                    <a:pt x="8" y="65"/>
                    <a:pt x="0" y="68"/>
                  </a:cubicBezTo>
                  <a:cubicBezTo>
                    <a:pt x="11" y="67"/>
                    <a:pt x="21" y="64"/>
                    <a:pt x="32" y="61"/>
                  </a:cubicBezTo>
                  <a:cubicBezTo>
                    <a:pt x="40" y="53"/>
                    <a:pt x="47" y="44"/>
                    <a:pt x="51" y="35"/>
                  </a:cubicBezTo>
                  <a:cubicBezTo>
                    <a:pt x="57" y="23"/>
                    <a:pt x="59" y="11"/>
                    <a:pt x="58" y="0"/>
                  </a:cubicBezTo>
                  <a:cubicBezTo>
                    <a:pt x="57" y="11"/>
                    <a:pt x="53" y="23"/>
                    <a:pt x="47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45" name="Freeform 751"/>
            <p:cNvSpPr/>
            <p:nvPr/>
          </p:nvSpPr>
          <p:spPr bwMode="auto">
            <a:xfrm>
              <a:off x="19477523" y="4219221"/>
              <a:ext cx="599947" cy="424425"/>
            </a:xfrm>
            <a:custGeom>
              <a:avLst/>
              <a:gdLst>
                <a:gd name="T0" fmla="*/ 254 w 256"/>
                <a:gd name="T1" fmla="*/ 109 h 181"/>
                <a:gd name="T2" fmla="*/ 254 w 256"/>
                <a:gd name="T3" fmla="*/ 109 h 181"/>
                <a:gd name="T4" fmla="*/ 232 w 256"/>
                <a:gd name="T5" fmla="*/ 92 h 181"/>
                <a:gd name="T6" fmla="*/ 226 w 256"/>
                <a:gd name="T7" fmla="*/ 92 h 181"/>
                <a:gd name="T8" fmla="*/ 226 w 256"/>
                <a:gd name="T9" fmla="*/ 70 h 181"/>
                <a:gd name="T10" fmla="*/ 237 w 256"/>
                <a:gd name="T11" fmla="*/ 69 h 181"/>
                <a:gd name="T12" fmla="*/ 254 w 256"/>
                <a:gd name="T13" fmla="*/ 46 h 181"/>
                <a:gd name="T14" fmla="*/ 254 w 256"/>
                <a:gd name="T15" fmla="*/ 45 h 181"/>
                <a:gd name="T16" fmla="*/ 254 w 256"/>
                <a:gd name="T17" fmla="*/ 45 h 181"/>
                <a:gd name="T18" fmla="*/ 254 w 256"/>
                <a:gd name="T19" fmla="*/ 44 h 181"/>
                <a:gd name="T20" fmla="*/ 232 w 256"/>
                <a:gd name="T21" fmla="*/ 26 h 181"/>
                <a:gd name="T22" fmla="*/ 226 w 256"/>
                <a:gd name="T23" fmla="*/ 27 h 181"/>
                <a:gd name="T24" fmla="*/ 195 w 256"/>
                <a:gd name="T25" fmla="*/ 0 h 181"/>
                <a:gd name="T26" fmla="*/ 61 w 256"/>
                <a:gd name="T27" fmla="*/ 0 h 181"/>
                <a:gd name="T28" fmla="*/ 30 w 256"/>
                <a:gd name="T29" fmla="*/ 30 h 181"/>
                <a:gd name="T30" fmla="*/ 30 w 256"/>
                <a:gd name="T31" fmla="*/ 51 h 181"/>
                <a:gd name="T32" fmla="*/ 19 w 256"/>
                <a:gd name="T33" fmla="*/ 52 h 181"/>
                <a:gd name="T34" fmla="*/ 2 w 256"/>
                <a:gd name="T35" fmla="*/ 75 h 181"/>
                <a:gd name="T36" fmla="*/ 2 w 256"/>
                <a:gd name="T37" fmla="*/ 77 h 181"/>
                <a:gd name="T38" fmla="*/ 2 w 256"/>
                <a:gd name="T39" fmla="*/ 77 h 181"/>
                <a:gd name="T40" fmla="*/ 25 w 256"/>
                <a:gd name="T41" fmla="*/ 95 h 181"/>
                <a:gd name="T42" fmla="*/ 30 w 256"/>
                <a:gd name="T43" fmla="*/ 94 h 181"/>
                <a:gd name="T44" fmla="*/ 30 w 256"/>
                <a:gd name="T45" fmla="*/ 116 h 181"/>
                <a:gd name="T46" fmla="*/ 19 w 256"/>
                <a:gd name="T47" fmla="*/ 117 h 181"/>
                <a:gd name="T48" fmla="*/ 2 w 256"/>
                <a:gd name="T49" fmla="*/ 140 h 181"/>
                <a:gd name="T50" fmla="*/ 2 w 256"/>
                <a:gd name="T51" fmla="*/ 141 h 181"/>
                <a:gd name="T52" fmla="*/ 2 w 256"/>
                <a:gd name="T53" fmla="*/ 141 h 181"/>
                <a:gd name="T54" fmla="*/ 2 w 256"/>
                <a:gd name="T55" fmla="*/ 143 h 181"/>
                <a:gd name="T56" fmla="*/ 25 w 256"/>
                <a:gd name="T57" fmla="*/ 160 h 181"/>
                <a:gd name="T58" fmla="*/ 31 w 256"/>
                <a:gd name="T59" fmla="*/ 159 h 181"/>
                <a:gd name="T60" fmla="*/ 61 w 256"/>
                <a:gd name="T61" fmla="*/ 181 h 181"/>
                <a:gd name="T62" fmla="*/ 195 w 256"/>
                <a:gd name="T63" fmla="*/ 181 h 181"/>
                <a:gd name="T64" fmla="*/ 226 w 256"/>
                <a:gd name="T65" fmla="*/ 151 h 181"/>
                <a:gd name="T66" fmla="*/ 226 w 256"/>
                <a:gd name="T67" fmla="*/ 136 h 181"/>
                <a:gd name="T68" fmla="*/ 237 w 256"/>
                <a:gd name="T69" fmla="*/ 134 h 181"/>
                <a:gd name="T70" fmla="*/ 254 w 256"/>
                <a:gd name="T71" fmla="*/ 112 h 181"/>
                <a:gd name="T72" fmla="*/ 254 w 256"/>
                <a:gd name="T73" fmla="*/ 109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56" h="181">
                  <a:moveTo>
                    <a:pt x="254" y="109"/>
                  </a:moveTo>
                  <a:cubicBezTo>
                    <a:pt x="254" y="109"/>
                    <a:pt x="254" y="109"/>
                    <a:pt x="254" y="109"/>
                  </a:cubicBezTo>
                  <a:cubicBezTo>
                    <a:pt x="253" y="98"/>
                    <a:pt x="243" y="90"/>
                    <a:pt x="232" y="92"/>
                  </a:cubicBezTo>
                  <a:cubicBezTo>
                    <a:pt x="226" y="92"/>
                    <a:pt x="226" y="92"/>
                    <a:pt x="226" y="92"/>
                  </a:cubicBezTo>
                  <a:cubicBezTo>
                    <a:pt x="226" y="70"/>
                    <a:pt x="226" y="70"/>
                    <a:pt x="226" y="70"/>
                  </a:cubicBezTo>
                  <a:cubicBezTo>
                    <a:pt x="237" y="69"/>
                    <a:pt x="237" y="69"/>
                    <a:pt x="237" y="69"/>
                  </a:cubicBezTo>
                  <a:cubicBezTo>
                    <a:pt x="248" y="68"/>
                    <a:pt x="256" y="57"/>
                    <a:pt x="254" y="46"/>
                  </a:cubicBezTo>
                  <a:cubicBezTo>
                    <a:pt x="254" y="45"/>
                    <a:pt x="254" y="45"/>
                    <a:pt x="254" y="45"/>
                  </a:cubicBezTo>
                  <a:cubicBezTo>
                    <a:pt x="254" y="45"/>
                    <a:pt x="254" y="45"/>
                    <a:pt x="254" y="45"/>
                  </a:cubicBezTo>
                  <a:cubicBezTo>
                    <a:pt x="254" y="44"/>
                    <a:pt x="254" y="44"/>
                    <a:pt x="254" y="44"/>
                  </a:cubicBezTo>
                  <a:cubicBezTo>
                    <a:pt x="253" y="33"/>
                    <a:pt x="243" y="25"/>
                    <a:pt x="232" y="26"/>
                  </a:cubicBezTo>
                  <a:cubicBezTo>
                    <a:pt x="226" y="27"/>
                    <a:pt x="226" y="27"/>
                    <a:pt x="226" y="27"/>
                  </a:cubicBezTo>
                  <a:cubicBezTo>
                    <a:pt x="225" y="12"/>
                    <a:pt x="211" y="0"/>
                    <a:pt x="195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44" y="0"/>
                    <a:pt x="30" y="13"/>
                    <a:pt x="30" y="30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19" y="52"/>
                    <a:pt x="19" y="52"/>
                    <a:pt x="19" y="52"/>
                  </a:cubicBezTo>
                  <a:cubicBezTo>
                    <a:pt x="8" y="53"/>
                    <a:pt x="0" y="64"/>
                    <a:pt x="2" y="75"/>
                  </a:cubicBezTo>
                  <a:cubicBezTo>
                    <a:pt x="2" y="77"/>
                    <a:pt x="2" y="77"/>
                    <a:pt x="2" y="77"/>
                  </a:cubicBezTo>
                  <a:cubicBezTo>
                    <a:pt x="2" y="77"/>
                    <a:pt x="2" y="77"/>
                    <a:pt x="2" y="77"/>
                  </a:cubicBezTo>
                  <a:cubicBezTo>
                    <a:pt x="3" y="88"/>
                    <a:pt x="13" y="96"/>
                    <a:pt x="25" y="95"/>
                  </a:cubicBezTo>
                  <a:cubicBezTo>
                    <a:pt x="30" y="94"/>
                    <a:pt x="30" y="94"/>
                    <a:pt x="30" y="94"/>
                  </a:cubicBezTo>
                  <a:cubicBezTo>
                    <a:pt x="30" y="116"/>
                    <a:pt x="30" y="116"/>
                    <a:pt x="30" y="116"/>
                  </a:cubicBezTo>
                  <a:cubicBezTo>
                    <a:pt x="19" y="117"/>
                    <a:pt x="19" y="117"/>
                    <a:pt x="19" y="117"/>
                  </a:cubicBezTo>
                  <a:cubicBezTo>
                    <a:pt x="8" y="119"/>
                    <a:pt x="0" y="129"/>
                    <a:pt x="2" y="140"/>
                  </a:cubicBezTo>
                  <a:cubicBezTo>
                    <a:pt x="2" y="141"/>
                    <a:pt x="2" y="141"/>
                    <a:pt x="2" y="141"/>
                  </a:cubicBezTo>
                  <a:cubicBezTo>
                    <a:pt x="2" y="141"/>
                    <a:pt x="2" y="141"/>
                    <a:pt x="2" y="141"/>
                  </a:cubicBezTo>
                  <a:cubicBezTo>
                    <a:pt x="2" y="143"/>
                    <a:pt x="2" y="143"/>
                    <a:pt x="2" y="143"/>
                  </a:cubicBezTo>
                  <a:cubicBezTo>
                    <a:pt x="3" y="154"/>
                    <a:pt x="13" y="162"/>
                    <a:pt x="25" y="160"/>
                  </a:cubicBezTo>
                  <a:cubicBezTo>
                    <a:pt x="31" y="159"/>
                    <a:pt x="31" y="159"/>
                    <a:pt x="31" y="159"/>
                  </a:cubicBezTo>
                  <a:cubicBezTo>
                    <a:pt x="35" y="172"/>
                    <a:pt x="47" y="181"/>
                    <a:pt x="61" y="181"/>
                  </a:cubicBezTo>
                  <a:cubicBezTo>
                    <a:pt x="195" y="181"/>
                    <a:pt x="195" y="181"/>
                    <a:pt x="195" y="181"/>
                  </a:cubicBezTo>
                  <a:cubicBezTo>
                    <a:pt x="212" y="181"/>
                    <a:pt x="226" y="168"/>
                    <a:pt x="226" y="151"/>
                  </a:cubicBezTo>
                  <a:cubicBezTo>
                    <a:pt x="226" y="136"/>
                    <a:pt x="226" y="136"/>
                    <a:pt x="226" y="136"/>
                  </a:cubicBezTo>
                  <a:cubicBezTo>
                    <a:pt x="237" y="134"/>
                    <a:pt x="237" y="134"/>
                    <a:pt x="237" y="134"/>
                  </a:cubicBezTo>
                  <a:cubicBezTo>
                    <a:pt x="248" y="133"/>
                    <a:pt x="256" y="123"/>
                    <a:pt x="254" y="112"/>
                  </a:cubicBezTo>
                  <a:lnTo>
                    <a:pt x="254" y="10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46" name="Freeform 752"/>
            <p:cNvSpPr/>
            <p:nvPr/>
          </p:nvSpPr>
          <p:spPr bwMode="auto">
            <a:xfrm>
              <a:off x="19477523" y="4430443"/>
              <a:ext cx="595981" cy="118998"/>
            </a:xfrm>
            <a:custGeom>
              <a:avLst/>
              <a:gdLst>
                <a:gd name="T0" fmla="*/ 232 w 254"/>
                <a:gd name="T1" fmla="*/ 2 h 51"/>
                <a:gd name="T2" fmla="*/ 226 w 254"/>
                <a:gd name="T3" fmla="*/ 2 h 51"/>
                <a:gd name="T4" fmla="*/ 30 w 254"/>
                <a:gd name="T5" fmla="*/ 26 h 51"/>
                <a:gd name="T6" fmla="*/ 19 w 254"/>
                <a:gd name="T7" fmla="*/ 27 h 51"/>
                <a:gd name="T8" fmla="*/ 2 w 254"/>
                <a:gd name="T9" fmla="*/ 50 h 51"/>
                <a:gd name="T10" fmla="*/ 2 w 254"/>
                <a:gd name="T11" fmla="*/ 51 h 51"/>
                <a:gd name="T12" fmla="*/ 30 w 254"/>
                <a:gd name="T13" fmla="*/ 48 h 51"/>
                <a:gd name="T14" fmla="*/ 254 w 254"/>
                <a:gd name="T15" fmla="*/ 19 h 51"/>
                <a:gd name="T16" fmla="*/ 254 w 254"/>
                <a:gd name="T17" fmla="*/ 19 h 51"/>
                <a:gd name="T18" fmla="*/ 232 w 254"/>
                <a:gd name="T19" fmla="*/ 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4" h="51">
                  <a:moveTo>
                    <a:pt x="232" y="2"/>
                  </a:moveTo>
                  <a:cubicBezTo>
                    <a:pt x="226" y="2"/>
                    <a:pt x="226" y="2"/>
                    <a:pt x="226" y="2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8" y="29"/>
                    <a:pt x="0" y="39"/>
                    <a:pt x="2" y="50"/>
                  </a:cubicBezTo>
                  <a:cubicBezTo>
                    <a:pt x="2" y="51"/>
                    <a:pt x="2" y="51"/>
                    <a:pt x="2" y="51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254" y="19"/>
                    <a:pt x="254" y="19"/>
                    <a:pt x="254" y="19"/>
                  </a:cubicBezTo>
                  <a:cubicBezTo>
                    <a:pt x="254" y="19"/>
                    <a:pt x="254" y="19"/>
                    <a:pt x="254" y="19"/>
                  </a:cubicBezTo>
                  <a:cubicBezTo>
                    <a:pt x="253" y="8"/>
                    <a:pt x="243" y="0"/>
                    <a:pt x="23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47" name="Freeform 753"/>
            <p:cNvSpPr/>
            <p:nvPr/>
          </p:nvSpPr>
          <p:spPr bwMode="auto">
            <a:xfrm>
              <a:off x="19477523" y="4277729"/>
              <a:ext cx="595981" cy="121973"/>
            </a:xfrm>
            <a:custGeom>
              <a:avLst/>
              <a:gdLst>
                <a:gd name="T0" fmla="*/ 254 w 254"/>
                <a:gd name="T1" fmla="*/ 19 h 52"/>
                <a:gd name="T2" fmla="*/ 232 w 254"/>
                <a:gd name="T3" fmla="*/ 1 h 52"/>
                <a:gd name="T4" fmla="*/ 226 w 254"/>
                <a:gd name="T5" fmla="*/ 2 h 52"/>
                <a:gd name="T6" fmla="*/ 30 w 254"/>
                <a:gd name="T7" fmla="*/ 26 h 52"/>
                <a:gd name="T8" fmla="*/ 19 w 254"/>
                <a:gd name="T9" fmla="*/ 27 h 52"/>
                <a:gd name="T10" fmla="*/ 2 w 254"/>
                <a:gd name="T11" fmla="*/ 50 h 52"/>
                <a:gd name="T12" fmla="*/ 2 w 254"/>
                <a:gd name="T13" fmla="*/ 52 h 52"/>
                <a:gd name="T14" fmla="*/ 226 w 254"/>
                <a:gd name="T15" fmla="*/ 23 h 52"/>
                <a:gd name="T16" fmla="*/ 254 w 254"/>
                <a:gd name="T17" fmla="*/ 20 h 52"/>
                <a:gd name="T18" fmla="*/ 254 w 254"/>
                <a:gd name="T19" fmla="*/ 1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4" h="52">
                  <a:moveTo>
                    <a:pt x="254" y="19"/>
                  </a:moveTo>
                  <a:cubicBezTo>
                    <a:pt x="253" y="8"/>
                    <a:pt x="243" y="0"/>
                    <a:pt x="232" y="1"/>
                  </a:cubicBezTo>
                  <a:cubicBezTo>
                    <a:pt x="226" y="2"/>
                    <a:pt x="226" y="2"/>
                    <a:pt x="226" y="2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8" y="28"/>
                    <a:pt x="0" y="39"/>
                    <a:pt x="2" y="50"/>
                  </a:cubicBezTo>
                  <a:cubicBezTo>
                    <a:pt x="2" y="52"/>
                    <a:pt x="2" y="52"/>
                    <a:pt x="2" y="52"/>
                  </a:cubicBezTo>
                  <a:cubicBezTo>
                    <a:pt x="226" y="23"/>
                    <a:pt x="226" y="23"/>
                    <a:pt x="226" y="23"/>
                  </a:cubicBezTo>
                  <a:cubicBezTo>
                    <a:pt x="254" y="20"/>
                    <a:pt x="254" y="20"/>
                    <a:pt x="254" y="20"/>
                  </a:cubicBezTo>
                  <a:lnTo>
                    <a:pt x="2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48" name="Freeform 754"/>
            <p:cNvSpPr/>
            <p:nvPr/>
          </p:nvSpPr>
          <p:spPr bwMode="auto">
            <a:xfrm>
              <a:off x="19726427" y="2955861"/>
              <a:ext cx="93215" cy="220146"/>
            </a:xfrm>
            <a:custGeom>
              <a:avLst/>
              <a:gdLst>
                <a:gd name="T0" fmla="*/ 40 w 40"/>
                <a:gd name="T1" fmla="*/ 73 h 94"/>
                <a:gd name="T2" fmla="*/ 20 w 40"/>
                <a:gd name="T3" fmla="*/ 94 h 94"/>
                <a:gd name="T4" fmla="*/ 0 w 40"/>
                <a:gd name="T5" fmla="*/ 73 h 94"/>
                <a:gd name="T6" fmla="*/ 0 w 40"/>
                <a:gd name="T7" fmla="*/ 21 h 94"/>
                <a:gd name="T8" fmla="*/ 20 w 40"/>
                <a:gd name="T9" fmla="*/ 0 h 94"/>
                <a:gd name="T10" fmla="*/ 40 w 40"/>
                <a:gd name="T11" fmla="*/ 21 h 94"/>
                <a:gd name="T12" fmla="*/ 40 w 40"/>
                <a:gd name="T13" fmla="*/ 73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94">
                  <a:moveTo>
                    <a:pt x="40" y="73"/>
                  </a:moveTo>
                  <a:cubicBezTo>
                    <a:pt x="40" y="84"/>
                    <a:pt x="31" y="94"/>
                    <a:pt x="20" y="94"/>
                  </a:cubicBezTo>
                  <a:cubicBezTo>
                    <a:pt x="9" y="94"/>
                    <a:pt x="0" y="84"/>
                    <a:pt x="0" y="73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1"/>
                  </a:cubicBezTo>
                  <a:lnTo>
                    <a:pt x="40" y="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49" name="Freeform 755"/>
            <p:cNvSpPr/>
            <p:nvPr/>
          </p:nvSpPr>
          <p:spPr bwMode="auto">
            <a:xfrm>
              <a:off x="19025331" y="3650015"/>
              <a:ext cx="218162" cy="93215"/>
            </a:xfrm>
            <a:custGeom>
              <a:avLst/>
              <a:gdLst>
                <a:gd name="T0" fmla="*/ 73 w 93"/>
                <a:gd name="T1" fmla="*/ 0 h 40"/>
                <a:gd name="T2" fmla="*/ 93 w 93"/>
                <a:gd name="T3" fmla="*/ 20 h 40"/>
                <a:gd name="T4" fmla="*/ 73 w 93"/>
                <a:gd name="T5" fmla="*/ 40 h 40"/>
                <a:gd name="T6" fmla="*/ 21 w 93"/>
                <a:gd name="T7" fmla="*/ 40 h 40"/>
                <a:gd name="T8" fmla="*/ 0 w 93"/>
                <a:gd name="T9" fmla="*/ 20 h 40"/>
                <a:gd name="T10" fmla="*/ 21 w 93"/>
                <a:gd name="T11" fmla="*/ 0 h 40"/>
                <a:gd name="T12" fmla="*/ 73 w 93"/>
                <a:gd name="T1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" h="40">
                  <a:moveTo>
                    <a:pt x="73" y="0"/>
                  </a:moveTo>
                  <a:cubicBezTo>
                    <a:pt x="84" y="0"/>
                    <a:pt x="93" y="9"/>
                    <a:pt x="93" y="20"/>
                  </a:cubicBezTo>
                  <a:cubicBezTo>
                    <a:pt x="93" y="31"/>
                    <a:pt x="84" y="40"/>
                    <a:pt x="73" y="40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1" y="0"/>
                  </a:cubicBezTo>
                  <a:lnTo>
                    <a:pt x="7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50" name="Freeform 756"/>
            <p:cNvSpPr/>
            <p:nvPr/>
          </p:nvSpPr>
          <p:spPr bwMode="auto">
            <a:xfrm>
              <a:off x="19226636" y="3153199"/>
              <a:ext cx="192380" cy="191388"/>
            </a:xfrm>
            <a:custGeom>
              <a:avLst/>
              <a:gdLst>
                <a:gd name="T0" fmla="*/ 74 w 82"/>
                <a:gd name="T1" fmla="*/ 45 h 82"/>
                <a:gd name="T2" fmla="*/ 74 w 82"/>
                <a:gd name="T3" fmla="*/ 74 h 82"/>
                <a:gd name="T4" fmla="*/ 45 w 82"/>
                <a:gd name="T5" fmla="*/ 73 h 82"/>
                <a:gd name="T6" fmla="*/ 9 w 82"/>
                <a:gd name="T7" fmla="*/ 36 h 82"/>
                <a:gd name="T8" fmla="*/ 8 w 82"/>
                <a:gd name="T9" fmla="*/ 8 h 82"/>
                <a:gd name="T10" fmla="*/ 37 w 82"/>
                <a:gd name="T11" fmla="*/ 8 h 82"/>
                <a:gd name="T12" fmla="*/ 74 w 82"/>
                <a:gd name="T13" fmla="*/ 45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" h="82">
                  <a:moveTo>
                    <a:pt x="74" y="45"/>
                  </a:moveTo>
                  <a:cubicBezTo>
                    <a:pt x="82" y="53"/>
                    <a:pt x="82" y="66"/>
                    <a:pt x="74" y="74"/>
                  </a:cubicBezTo>
                  <a:cubicBezTo>
                    <a:pt x="66" y="82"/>
                    <a:pt x="53" y="81"/>
                    <a:pt x="45" y="73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1" y="28"/>
                    <a:pt x="0" y="15"/>
                    <a:pt x="8" y="8"/>
                  </a:cubicBezTo>
                  <a:cubicBezTo>
                    <a:pt x="16" y="0"/>
                    <a:pt x="29" y="0"/>
                    <a:pt x="37" y="8"/>
                  </a:cubicBezTo>
                  <a:lnTo>
                    <a:pt x="74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51" name="Freeform 757"/>
            <p:cNvSpPr/>
            <p:nvPr/>
          </p:nvSpPr>
          <p:spPr bwMode="auto">
            <a:xfrm>
              <a:off x="20125070" y="3157165"/>
              <a:ext cx="191388" cy="192380"/>
            </a:xfrm>
            <a:custGeom>
              <a:avLst/>
              <a:gdLst>
                <a:gd name="T0" fmla="*/ 36 w 82"/>
                <a:gd name="T1" fmla="*/ 74 h 82"/>
                <a:gd name="T2" fmla="*/ 8 w 82"/>
                <a:gd name="T3" fmla="*/ 74 h 82"/>
                <a:gd name="T4" fmla="*/ 8 w 82"/>
                <a:gd name="T5" fmla="*/ 46 h 82"/>
                <a:gd name="T6" fmla="*/ 45 w 82"/>
                <a:gd name="T7" fmla="*/ 9 h 82"/>
                <a:gd name="T8" fmla="*/ 74 w 82"/>
                <a:gd name="T9" fmla="*/ 8 h 82"/>
                <a:gd name="T10" fmla="*/ 73 w 82"/>
                <a:gd name="T11" fmla="*/ 37 h 82"/>
                <a:gd name="T12" fmla="*/ 36 w 82"/>
                <a:gd name="T13" fmla="*/ 74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" h="82">
                  <a:moveTo>
                    <a:pt x="36" y="74"/>
                  </a:moveTo>
                  <a:cubicBezTo>
                    <a:pt x="28" y="82"/>
                    <a:pt x="15" y="82"/>
                    <a:pt x="8" y="74"/>
                  </a:cubicBezTo>
                  <a:cubicBezTo>
                    <a:pt x="0" y="67"/>
                    <a:pt x="0" y="54"/>
                    <a:pt x="8" y="46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53" y="1"/>
                    <a:pt x="66" y="0"/>
                    <a:pt x="74" y="8"/>
                  </a:cubicBezTo>
                  <a:cubicBezTo>
                    <a:pt x="82" y="16"/>
                    <a:pt x="81" y="29"/>
                    <a:pt x="73" y="37"/>
                  </a:cubicBezTo>
                  <a:lnTo>
                    <a:pt x="36" y="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52" name="Freeform 758"/>
            <p:cNvSpPr/>
            <p:nvPr/>
          </p:nvSpPr>
          <p:spPr bwMode="auto">
            <a:xfrm>
              <a:off x="20293650" y="3656957"/>
              <a:ext cx="220146" cy="93215"/>
            </a:xfrm>
            <a:custGeom>
              <a:avLst/>
              <a:gdLst>
                <a:gd name="T0" fmla="*/ 21 w 94"/>
                <a:gd name="T1" fmla="*/ 40 h 40"/>
                <a:gd name="T2" fmla="*/ 0 w 94"/>
                <a:gd name="T3" fmla="*/ 20 h 40"/>
                <a:gd name="T4" fmla="*/ 21 w 94"/>
                <a:gd name="T5" fmla="*/ 0 h 40"/>
                <a:gd name="T6" fmla="*/ 73 w 94"/>
                <a:gd name="T7" fmla="*/ 0 h 40"/>
                <a:gd name="T8" fmla="*/ 94 w 94"/>
                <a:gd name="T9" fmla="*/ 20 h 40"/>
                <a:gd name="T10" fmla="*/ 73 w 94"/>
                <a:gd name="T11" fmla="*/ 40 h 40"/>
                <a:gd name="T12" fmla="*/ 21 w 94"/>
                <a:gd name="T13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4" h="40">
                  <a:moveTo>
                    <a:pt x="21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1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84" y="0"/>
                    <a:pt x="94" y="9"/>
                    <a:pt x="94" y="20"/>
                  </a:cubicBezTo>
                  <a:cubicBezTo>
                    <a:pt x="94" y="31"/>
                    <a:pt x="84" y="40"/>
                    <a:pt x="73" y="40"/>
                  </a:cubicBezTo>
                  <a:lnTo>
                    <a:pt x="21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53" name="Freeform 759"/>
            <p:cNvSpPr/>
            <p:nvPr/>
          </p:nvSpPr>
          <p:spPr bwMode="auto">
            <a:xfrm>
              <a:off x="19360509" y="3241455"/>
              <a:ext cx="834968" cy="991648"/>
            </a:xfrm>
            <a:custGeom>
              <a:avLst/>
              <a:gdLst>
                <a:gd name="T0" fmla="*/ 178 w 356"/>
                <a:gd name="T1" fmla="*/ 0 h 423"/>
                <a:gd name="T2" fmla="*/ 0 w 356"/>
                <a:gd name="T3" fmla="*/ 178 h 423"/>
                <a:gd name="T4" fmla="*/ 69 w 356"/>
                <a:gd name="T5" fmla="*/ 341 h 423"/>
                <a:gd name="T6" fmla="*/ 92 w 356"/>
                <a:gd name="T7" fmla="*/ 423 h 423"/>
                <a:gd name="T8" fmla="*/ 111 w 356"/>
                <a:gd name="T9" fmla="*/ 417 h 423"/>
                <a:gd name="T10" fmla="*/ 245 w 356"/>
                <a:gd name="T11" fmla="*/ 417 h 423"/>
                <a:gd name="T12" fmla="*/ 264 w 356"/>
                <a:gd name="T13" fmla="*/ 423 h 423"/>
                <a:gd name="T14" fmla="*/ 287 w 356"/>
                <a:gd name="T15" fmla="*/ 341 h 423"/>
                <a:gd name="T16" fmla="*/ 356 w 356"/>
                <a:gd name="T17" fmla="*/ 178 h 423"/>
                <a:gd name="T18" fmla="*/ 178 w 356"/>
                <a:gd name="T19" fmla="*/ 0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6" h="423">
                  <a:moveTo>
                    <a:pt x="178" y="0"/>
                  </a:moveTo>
                  <a:cubicBezTo>
                    <a:pt x="80" y="0"/>
                    <a:pt x="0" y="80"/>
                    <a:pt x="0" y="178"/>
                  </a:cubicBezTo>
                  <a:cubicBezTo>
                    <a:pt x="0" y="238"/>
                    <a:pt x="38" y="301"/>
                    <a:pt x="69" y="341"/>
                  </a:cubicBezTo>
                  <a:cubicBezTo>
                    <a:pt x="97" y="375"/>
                    <a:pt x="89" y="403"/>
                    <a:pt x="92" y="423"/>
                  </a:cubicBezTo>
                  <a:cubicBezTo>
                    <a:pt x="98" y="419"/>
                    <a:pt x="104" y="417"/>
                    <a:pt x="111" y="417"/>
                  </a:cubicBezTo>
                  <a:cubicBezTo>
                    <a:pt x="245" y="417"/>
                    <a:pt x="245" y="417"/>
                    <a:pt x="245" y="417"/>
                  </a:cubicBezTo>
                  <a:cubicBezTo>
                    <a:pt x="252" y="417"/>
                    <a:pt x="259" y="419"/>
                    <a:pt x="264" y="423"/>
                  </a:cubicBezTo>
                  <a:cubicBezTo>
                    <a:pt x="267" y="403"/>
                    <a:pt x="260" y="375"/>
                    <a:pt x="287" y="341"/>
                  </a:cubicBezTo>
                  <a:cubicBezTo>
                    <a:pt x="319" y="301"/>
                    <a:pt x="356" y="238"/>
                    <a:pt x="356" y="178"/>
                  </a:cubicBezTo>
                  <a:cubicBezTo>
                    <a:pt x="356" y="80"/>
                    <a:pt x="276" y="0"/>
                    <a:pt x="17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54" name="Freeform 760"/>
            <p:cNvSpPr/>
            <p:nvPr/>
          </p:nvSpPr>
          <p:spPr bwMode="auto">
            <a:xfrm>
              <a:off x="19644120" y="3417969"/>
              <a:ext cx="257829" cy="486900"/>
            </a:xfrm>
            <a:custGeom>
              <a:avLst/>
              <a:gdLst>
                <a:gd name="T0" fmla="*/ 110 w 110"/>
                <a:gd name="T1" fmla="*/ 55 h 208"/>
                <a:gd name="T2" fmla="*/ 55 w 110"/>
                <a:gd name="T3" fmla="*/ 0 h 208"/>
                <a:gd name="T4" fmla="*/ 0 w 110"/>
                <a:gd name="T5" fmla="*/ 55 h 208"/>
                <a:gd name="T6" fmla="*/ 16 w 110"/>
                <a:gd name="T7" fmla="*/ 169 h 208"/>
                <a:gd name="T8" fmla="*/ 55 w 110"/>
                <a:gd name="T9" fmla="*/ 208 h 208"/>
                <a:gd name="T10" fmla="*/ 94 w 110"/>
                <a:gd name="T11" fmla="*/ 169 h 208"/>
                <a:gd name="T12" fmla="*/ 110 w 110"/>
                <a:gd name="T13" fmla="*/ 55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" h="208">
                  <a:moveTo>
                    <a:pt x="110" y="55"/>
                  </a:moveTo>
                  <a:cubicBezTo>
                    <a:pt x="110" y="25"/>
                    <a:pt x="85" y="0"/>
                    <a:pt x="55" y="0"/>
                  </a:cubicBezTo>
                  <a:cubicBezTo>
                    <a:pt x="24" y="0"/>
                    <a:pt x="0" y="25"/>
                    <a:pt x="0" y="55"/>
                  </a:cubicBezTo>
                  <a:cubicBezTo>
                    <a:pt x="0" y="60"/>
                    <a:pt x="13" y="147"/>
                    <a:pt x="16" y="169"/>
                  </a:cubicBezTo>
                  <a:cubicBezTo>
                    <a:pt x="19" y="191"/>
                    <a:pt x="33" y="208"/>
                    <a:pt x="55" y="208"/>
                  </a:cubicBezTo>
                  <a:cubicBezTo>
                    <a:pt x="79" y="208"/>
                    <a:pt x="91" y="191"/>
                    <a:pt x="94" y="169"/>
                  </a:cubicBezTo>
                  <a:cubicBezTo>
                    <a:pt x="97" y="147"/>
                    <a:pt x="110" y="60"/>
                    <a:pt x="110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55" name="Oval 761"/>
            <p:cNvSpPr>
              <a:spLocks noChangeArrowheads="1"/>
            </p:cNvSpPr>
            <p:nvPr/>
          </p:nvSpPr>
          <p:spPr bwMode="auto">
            <a:xfrm>
              <a:off x="19690728" y="3961392"/>
              <a:ext cx="164613" cy="1646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98" name="Freeform 773"/>
            <p:cNvSpPr/>
            <p:nvPr/>
          </p:nvSpPr>
          <p:spPr bwMode="auto">
            <a:xfrm>
              <a:off x="15640149" y="5394039"/>
              <a:ext cx="919743" cy="1358038"/>
            </a:xfrm>
            <a:custGeom>
              <a:avLst/>
              <a:gdLst>
                <a:gd name="T0" fmla="*/ 421 w 460"/>
                <a:gd name="T1" fmla="*/ 438 h 679"/>
                <a:gd name="T2" fmla="*/ 424 w 460"/>
                <a:gd name="T3" fmla="*/ 402 h 679"/>
                <a:gd name="T4" fmla="*/ 419 w 460"/>
                <a:gd name="T5" fmla="*/ 396 h 679"/>
                <a:gd name="T6" fmla="*/ 341 w 460"/>
                <a:gd name="T7" fmla="*/ 336 h 679"/>
                <a:gd name="T8" fmla="*/ 387 w 460"/>
                <a:gd name="T9" fmla="*/ 243 h 679"/>
                <a:gd name="T10" fmla="*/ 391 w 460"/>
                <a:gd name="T11" fmla="*/ 236 h 679"/>
                <a:gd name="T12" fmla="*/ 389 w 460"/>
                <a:gd name="T13" fmla="*/ 182 h 679"/>
                <a:gd name="T14" fmla="*/ 383 w 460"/>
                <a:gd name="T15" fmla="*/ 74 h 679"/>
                <a:gd name="T16" fmla="*/ 230 w 460"/>
                <a:gd name="T17" fmla="*/ 2 h 679"/>
                <a:gd name="T18" fmla="*/ 77 w 460"/>
                <a:gd name="T19" fmla="*/ 74 h 679"/>
                <a:gd name="T20" fmla="*/ 72 w 460"/>
                <a:gd name="T21" fmla="*/ 182 h 679"/>
                <a:gd name="T22" fmla="*/ 70 w 460"/>
                <a:gd name="T23" fmla="*/ 236 h 679"/>
                <a:gd name="T24" fmla="*/ 73 w 460"/>
                <a:gd name="T25" fmla="*/ 243 h 679"/>
                <a:gd name="T26" fmla="*/ 119 w 460"/>
                <a:gd name="T27" fmla="*/ 336 h 679"/>
                <a:gd name="T28" fmla="*/ 42 w 460"/>
                <a:gd name="T29" fmla="*/ 396 h 679"/>
                <a:gd name="T30" fmla="*/ 37 w 460"/>
                <a:gd name="T31" fmla="*/ 402 h 679"/>
                <a:gd name="T32" fmla="*/ 39 w 460"/>
                <a:gd name="T33" fmla="*/ 438 h 679"/>
                <a:gd name="T34" fmla="*/ 20 w 460"/>
                <a:gd name="T35" fmla="*/ 576 h 679"/>
                <a:gd name="T36" fmla="*/ 230 w 460"/>
                <a:gd name="T37" fmla="*/ 677 h 679"/>
                <a:gd name="T38" fmla="*/ 440 w 460"/>
                <a:gd name="T39" fmla="*/ 576 h 679"/>
                <a:gd name="T40" fmla="*/ 421 w 460"/>
                <a:gd name="T41" fmla="*/ 438 h 6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60" h="679">
                  <a:moveTo>
                    <a:pt x="421" y="438"/>
                  </a:moveTo>
                  <a:cubicBezTo>
                    <a:pt x="404" y="413"/>
                    <a:pt x="424" y="402"/>
                    <a:pt x="424" y="402"/>
                  </a:cubicBezTo>
                  <a:cubicBezTo>
                    <a:pt x="419" y="396"/>
                    <a:pt x="419" y="396"/>
                    <a:pt x="419" y="396"/>
                  </a:cubicBezTo>
                  <a:cubicBezTo>
                    <a:pt x="410" y="399"/>
                    <a:pt x="361" y="415"/>
                    <a:pt x="341" y="336"/>
                  </a:cubicBezTo>
                  <a:cubicBezTo>
                    <a:pt x="319" y="244"/>
                    <a:pt x="387" y="243"/>
                    <a:pt x="387" y="243"/>
                  </a:cubicBezTo>
                  <a:cubicBezTo>
                    <a:pt x="391" y="236"/>
                    <a:pt x="391" y="236"/>
                    <a:pt x="391" y="236"/>
                  </a:cubicBezTo>
                  <a:cubicBezTo>
                    <a:pt x="391" y="236"/>
                    <a:pt x="374" y="230"/>
                    <a:pt x="389" y="182"/>
                  </a:cubicBezTo>
                  <a:cubicBezTo>
                    <a:pt x="396" y="159"/>
                    <a:pt x="418" y="129"/>
                    <a:pt x="383" y="74"/>
                  </a:cubicBezTo>
                  <a:cubicBezTo>
                    <a:pt x="337" y="0"/>
                    <a:pt x="246" y="2"/>
                    <a:pt x="230" y="2"/>
                  </a:cubicBezTo>
                  <a:cubicBezTo>
                    <a:pt x="215" y="2"/>
                    <a:pt x="124" y="0"/>
                    <a:pt x="77" y="74"/>
                  </a:cubicBezTo>
                  <a:cubicBezTo>
                    <a:pt x="42" y="129"/>
                    <a:pt x="64" y="159"/>
                    <a:pt x="72" y="182"/>
                  </a:cubicBezTo>
                  <a:cubicBezTo>
                    <a:pt x="86" y="230"/>
                    <a:pt x="70" y="236"/>
                    <a:pt x="70" y="236"/>
                  </a:cubicBezTo>
                  <a:cubicBezTo>
                    <a:pt x="73" y="243"/>
                    <a:pt x="73" y="243"/>
                    <a:pt x="73" y="243"/>
                  </a:cubicBezTo>
                  <a:cubicBezTo>
                    <a:pt x="73" y="243"/>
                    <a:pt x="142" y="244"/>
                    <a:pt x="119" y="336"/>
                  </a:cubicBezTo>
                  <a:cubicBezTo>
                    <a:pt x="100" y="415"/>
                    <a:pt x="50" y="399"/>
                    <a:pt x="42" y="396"/>
                  </a:cubicBezTo>
                  <a:cubicBezTo>
                    <a:pt x="37" y="402"/>
                    <a:pt x="37" y="402"/>
                    <a:pt x="37" y="402"/>
                  </a:cubicBezTo>
                  <a:cubicBezTo>
                    <a:pt x="37" y="402"/>
                    <a:pt x="56" y="413"/>
                    <a:pt x="39" y="438"/>
                  </a:cubicBezTo>
                  <a:cubicBezTo>
                    <a:pt x="23" y="462"/>
                    <a:pt x="0" y="523"/>
                    <a:pt x="20" y="576"/>
                  </a:cubicBezTo>
                  <a:cubicBezTo>
                    <a:pt x="40" y="628"/>
                    <a:pt x="76" y="679"/>
                    <a:pt x="230" y="677"/>
                  </a:cubicBezTo>
                  <a:cubicBezTo>
                    <a:pt x="385" y="679"/>
                    <a:pt x="420" y="628"/>
                    <a:pt x="440" y="576"/>
                  </a:cubicBezTo>
                  <a:cubicBezTo>
                    <a:pt x="460" y="523"/>
                    <a:pt x="438" y="462"/>
                    <a:pt x="421" y="4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99" name="Freeform 774"/>
            <p:cNvSpPr>
              <a:spLocks noEditPoints="1"/>
            </p:cNvSpPr>
            <p:nvPr/>
          </p:nvSpPr>
          <p:spPr bwMode="auto">
            <a:xfrm>
              <a:off x="15659610" y="5421961"/>
              <a:ext cx="880821" cy="1309808"/>
            </a:xfrm>
            <a:custGeom>
              <a:avLst/>
              <a:gdLst>
                <a:gd name="T0" fmla="*/ 227 w 440"/>
                <a:gd name="T1" fmla="*/ 655 h 655"/>
                <a:gd name="T2" fmla="*/ 214 w 440"/>
                <a:gd name="T3" fmla="*/ 655 h 655"/>
                <a:gd name="T4" fmla="*/ 19 w 440"/>
                <a:gd name="T5" fmla="*/ 559 h 655"/>
                <a:gd name="T6" fmla="*/ 38 w 440"/>
                <a:gd name="T7" fmla="*/ 428 h 655"/>
                <a:gd name="T8" fmla="*/ 45 w 440"/>
                <a:gd name="T9" fmla="*/ 400 h 655"/>
                <a:gd name="T10" fmla="*/ 44 w 440"/>
                <a:gd name="T11" fmla="*/ 394 h 655"/>
                <a:gd name="T12" fmla="*/ 52 w 440"/>
                <a:gd name="T13" fmla="*/ 394 h 655"/>
                <a:gd name="T14" fmla="*/ 119 w 440"/>
                <a:gd name="T15" fmla="*/ 324 h 655"/>
                <a:gd name="T16" fmla="*/ 108 w 440"/>
                <a:gd name="T17" fmla="*/ 241 h 655"/>
                <a:gd name="T18" fmla="*/ 79 w 440"/>
                <a:gd name="T19" fmla="*/ 224 h 655"/>
                <a:gd name="T20" fmla="*/ 73 w 440"/>
                <a:gd name="T21" fmla="*/ 222 h 655"/>
                <a:gd name="T22" fmla="*/ 75 w 440"/>
                <a:gd name="T23" fmla="*/ 217 h 655"/>
                <a:gd name="T24" fmla="*/ 71 w 440"/>
                <a:gd name="T25" fmla="*/ 166 h 655"/>
                <a:gd name="T26" fmla="*/ 67 w 440"/>
                <a:gd name="T27" fmla="*/ 154 h 655"/>
                <a:gd name="T28" fmla="*/ 76 w 440"/>
                <a:gd name="T29" fmla="*/ 64 h 655"/>
                <a:gd name="T30" fmla="*/ 210 w 440"/>
                <a:gd name="T31" fmla="*/ 0 h 655"/>
                <a:gd name="T32" fmla="*/ 231 w 440"/>
                <a:gd name="T33" fmla="*/ 0 h 655"/>
                <a:gd name="T34" fmla="*/ 365 w 440"/>
                <a:gd name="T35" fmla="*/ 64 h 655"/>
                <a:gd name="T36" fmla="*/ 374 w 440"/>
                <a:gd name="T37" fmla="*/ 154 h 655"/>
                <a:gd name="T38" fmla="*/ 370 w 440"/>
                <a:gd name="T39" fmla="*/ 166 h 655"/>
                <a:gd name="T40" fmla="*/ 366 w 440"/>
                <a:gd name="T41" fmla="*/ 217 h 655"/>
                <a:gd name="T42" fmla="*/ 367 w 440"/>
                <a:gd name="T43" fmla="*/ 222 h 655"/>
                <a:gd name="T44" fmla="*/ 361 w 440"/>
                <a:gd name="T45" fmla="*/ 224 h 655"/>
                <a:gd name="T46" fmla="*/ 333 w 440"/>
                <a:gd name="T47" fmla="*/ 241 h 655"/>
                <a:gd name="T48" fmla="*/ 322 w 440"/>
                <a:gd name="T49" fmla="*/ 324 h 655"/>
                <a:gd name="T50" fmla="*/ 389 w 440"/>
                <a:gd name="T51" fmla="*/ 394 h 655"/>
                <a:gd name="T52" fmla="*/ 396 w 440"/>
                <a:gd name="T53" fmla="*/ 394 h 655"/>
                <a:gd name="T54" fmla="*/ 395 w 440"/>
                <a:gd name="T55" fmla="*/ 400 h 655"/>
                <a:gd name="T56" fmla="*/ 403 w 440"/>
                <a:gd name="T57" fmla="*/ 428 h 655"/>
                <a:gd name="T58" fmla="*/ 421 w 440"/>
                <a:gd name="T59" fmla="*/ 559 h 655"/>
                <a:gd name="T60" fmla="*/ 227 w 440"/>
                <a:gd name="T61" fmla="*/ 655 h 655"/>
                <a:gd name="T62" fmla="*/ 227 w 440"/>
                <a:gd name="T63" fmla="*/ 643 h 655"/>
                <a:gd name="T64" fmla="*/ 227 w 440"/>
                <a:gd name="T65" fmla="*/ 643 h 655"/>
                <a:gd name="T66" fmla="*/ 409 w 440"/>
                <a:gd name="T67" fmla="*/ 555 h 655"/>
                <a:gd name="T68" fmla="*/ 392 w 440"/>
                <a:gd name="T69" fmla="*/ 434 h 655"/>
                <a:gd name="T70" fmla="*/ 382 w 440"/>
                <a:gd name="T71" fmla="*/ 405 h 655"/>
                <a:gd name="T72" fmla="*/ 309 w 440"/>
                <a:gd name="T73" fmla="*/ 326 h 655"/>
                <a:gd name="T74" fmla="*/ 323 w 440"/>
                <a:gd name="T75" fmla="*/ 234 h 655"/>
                <a:gd name="T76" fmla="*/ 352 w 440"/>
                <a:gd name="T77" fmla="*/ 215 h 655"/>
                <a:gd name="T78" fmla="*/ 357 w 440"/>
                <a:gd name="T79" fmla="*/ 163 h 655"/>
                <a:gd name="T80" fmla="*/ 362 w 440"/>
                <a:gd name="T81" fmla="*/ 151 h 655"/>
                <a:gd name="T82" fmla="*/ 354 w 440"/>
                <a:gd name="T83" fmla="*/ 69 h 655"/>
                <a:gd name="T84" fmla="*/ 231 w 440"/>
                <a:gd name="T85" fmla="*/ 11 h 655"/>
                <a:gd name="T86" fmla="*/ 210 w 440"/>
                <a:gd name="T87" fmla="*/ 11 h 655"/>
                <a:gd name="T88" fmla="*/ 87 w 440"/>
                <a:gd name="T89" fmla="*/ 69 h 655"/>
                <a:gd name="T90" fmla="*/ 79 w 440"/>
                <a:gd name="T91" fmla="*/ 151 h 655"/>
                <a:gd name="T92" fmla="*/ 83 w 440"/>
                <a:gd name="T93" fmla="*/ 163 h 655"/>
                <a:gd name="T94" fmla="*/ 89 w 440"/>
                <a:gd name="T95" fmla="*/ 215 h 655"/>
                <a:gd name="T96" fmla="*/ 117 w 440"/>
                <a:gd name="T97" fmla="*/ 234 h 655"/>
                <a:gd name="T98" fmla="*/ 131 w 440"/>
                <a:gd name="T99" fmla="*/ 326 h 655"/>
                <a:gd name="T100" fmla="*/ 59 w 440"/>
                <a:gd name="T101" fmla="*/ 405 h 655"/>
                <a:gd name="T102" fmla="*/ 48 w 440"/>
                <a:gd name="T103" fmla="*/ 434 h 655"/>
                <a:gd name="T104" fmla="*/ 31 w 440"/>
                <a:gd name="T105" fmla="*/ 555 h 655"/>
                <a:gd name="T106" fmla="*/ 214 w 440"/>
                <a:gd name="T107" fmla="*/ 643 h 655"/>
                <a:gd name="T108" fmla="*/ 227 w 440"/>
                <a:gd name="T109" fmla="*/ 643 h 6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40" h="655">
                  <a:moveTo>
                    <a:pt x="227" y="655"/>
                  </a:moveTo>
                  <a:cubicBezTo>
                    <a:pt x="227" y="655"/>
                    <a:pt x="216" y="655"/>
                    <a:pt x="214" y="655"/>
                  </a:cubicBezTo>
                  <a:cubicBezTo>
                    <a:pt x="68" y="655"/>
                    <a:pt x="38" y="607"/>
                    <a:pt x="19" y="559"/>
                  </a:cubicBezTo>
                  <a:cubicBezTo>
                    <a:pt x="0" y="508"/>
                    <a:pt x="23" y="449"/>
                    <a:pt x="38" y="428"/>
                  </a:cubicBezTo>
                  <a:cubicBezTo>
                    <a:pt x="44" y="418"/>
                    <a:pt x="47" y="409"/>
                    <a:pt x="45" y="400"/>
                  </a:cubicBezTo>
                  <a:cubicBezTo>
                    <a:pt x="44" y="394"/>
                    <a:pt x="44" y="394"/>
                    <a:pt x="44" y="394"/>
                  </a:cubicBezTo>
                  <a:cubicBezTo>
                    <a:pt x="52" y="394"/>
                    <a:pt x="52" y="394"/>
                    <a:pt x="52" y="394"/>
                  </a:cubicBezTo>
                  <a:cubicBezTo>
                    <a:pt x="70" y="394"/>
                    <a:pt x="104" y="385"/>
                    <a:pt x="119" y="324"/>
                  </a:cubicBezTo>
                  <a:cubicBezTo>
                    <a:pt x="128" y="287"/>
                    <a:pt x="124" y="259"/>
                    <a:pt x="108" y="241"/>
                  </a:cubicBezTo>
                  <a:cubicBezTo>
                    <a:pt x="98" y="231"/>
                    <a:pt x="87" y="226"/>
                    <a:pt x="79" y="224"/>
                  </a:cubicBezTo>
                  <a:cubicBezTo>
                    <a:pt x="73" y="222"/>
                    <a:pt x="73" y="222"/>
                    <a:pt x="73" y="222"/>
                  </a:cubicBezTo>
                  <a:cubicBezTo>
                    <a:pt x="75" y="217"/>
                    <a:pt x="75" y="217"/>
                    <a:pt x="75" y="217"/>
                  </a:cubicBezTo>
                  <a:cubicBezTo>
                    <a:pt x="79" y="205"/>
                    <a:pt x="78" y="188"/>
                    <a:pt x="71" y="166"/>
                  </a:cubicBezTo>
                  <a:cubicBezTo>
                    <a:pt x="70" y="162"/>
                    <a:pt x="68" y="158"/>
                    <a:pt x="67" y="154"/>
                  </a:cubicBezTo>
                  <a:cubicBezTo>
                    <a:pt x="58" y="134"/>
                    <a:pt x="48" y="107"/>
                    <a:pt x="76" y="64"/>
                  </a:cubicBezTo>
                  <a:cubicBezTo>
                    <a:pt x="112" y="6"/>
                    <a:pt x="182" y="0"/>
                    <a:pt x="210" y="0"/>
                  </a:cubicBezTo>
                  <a:cubicBezTo>
                    <a:pt x="215" y="0"/>
                    <a:pt x="225" y="0"/>
                    <a:pt x="231" y="0"/>
                  </a:cubicBezTo>
                  <a:cubicBezTo>
                    <a:pt x="259" y="0"/>
                    <a:pt x="329" y="6"/>
                    <a:pt x="365" y="64"/>
                  </a:cubicBezTo>
                  <a:cubicBezTo>
                    <a:pt x="392" y="107"/>
                    <a:pt x="382" y="134"/>
                    <a:pt x="374" y="154"/>
                  </a:cubicBezTo>
                  <a:cubicBezTo>
                    <a:pt x="372" y="158"/>
                    <a:pt x="371" y="162"/>
                    <a:pt x="370" y="166"/>
                  </a:cubicBezTo>
                  <a:cubicBezTo>
                    <a:pt x="363" y="188"/>
                    <a:pt x="362" y="205"/>
                    <a:pt x="366" y="217"/>
                  </a:cubicBezTo>
                  <a:cubicBezTo>
                    <a:pt x="367" y="222"/>
                    <a:pt x="367" y="222"/>
                    <a:pt x="367" y="222"/>
                  </a:cubicBezTo>
                  <a:cubicBezTo>
                    <a:pt x="361" y="224"/>
                    <a:pt x="361" y="224"/>
                    <a:pt x="361" y="224"/>
                  </a:cubicBezTo>
                  <a:cubicBezTo>
                    <a:pt x="354" y="226"/>
                    <a:pt x="342" y="231"/>
                    <a:pt x="333" y="241"/>
                  </a:cubicBezTo>
                  <a:cubicBezTo>
                    <a:pt x="317" y="259"/>
                    <a:pt x="313" y="287"/>
                    <a:pt x="322" y="324"/>
                  </a:cubicBezTo>
                  <a:cubicBezTo>
                    <a:pt x="337" y="385"/>
                    <a:pt x="370" y="394"/>
                    <a:pt x="389" y="394"/>
                  </a:cubicBezTo>
                  <a:cubicBezTo>
                    <a:pt x="396" y="394"/>
                    <a:pt x="396" y="394"/>
                    <a:pt x="396" y="394"/>
                  </a:cubicBezTo>
                  <a:cubicBezTo>
                    <a:pt x="395" y="400"/>
                    <a:pt x="395" y="400"/>
                    <a:pt x="395" y="400"/>
                  </a:cubicBezTo>
                  <a:cubicBezTo>
                    <a:pt x="394" y="409"/>
                    <a:pt x="396" y="418"/>
                    <a:pt x="403" y="428"/>
                  </a:cubicBezTo>
                  <a:cubicBezTo>
                    <a:pt x="417" y="449"/>
                    <a:pt x="440" y="508"/>
                    <a:pt x="421" y="559"/>
                  </a:cubicBezTo>
                  <a:cubicBezTo>
                    <a:pt x="403" y="607"/>
                    <a:pt x="373" y="655"/>
                    <a:pt x="227" y="655"/>
                  </a:cubicBezTo>
                  <a:close/>
                  <a:moveTo>
                    <a:pt x="227" y="643"/>
                  </a:moveTo>
                  <a:cubicBezTo>
                    <a:pt x="227" y="643"/>
                    <a:pt x="227" y="643"/>
                    <a:pt x="227" y="643"/>
                  </a:cubicBezTo>
                  <a:cubicBezTo>
                    <a:pt x="364" y="643"/>
                    <a:pt x="392" y="600"/>
                    <a:pt x="409" y="555"/>
                  </a:cubicBezTo>
                  <a:cubicBezTo>
                    <a:pt x="427" y="508"/>
                    <a:pt x="405" y="453"/>
                    <a:pt x="392" y="434"/>
                  </a:cubicBezTo>
                  <a:cubicBezTo>
                    <a:pt x="385" y="424"/>
                    <a:pt x="382" y="414"/>
                    <a:pt x="382" y="405"/>
                  </a:cubicBezTo>
                  <a:cubicBezTo>
                    <a:pt x="359" y="403"/>
                    <a:pt x="325" y="388"/>
                    <a:pt x="309" y="326"/>
                  </a:cubicBezTo>
                  <a:cubicBezTo>
                    <a:pt x="300" y="286"/>
                    <a:pt x="304" y="255"/>
                    <a:pt x="323" y="234"/>
                  </a:cubicBezTo>
                  <a:cubicBezTo>
                    <a:pt x="332" y="224"/>
                    <a:pt x="343" y="218"/>
                    <a:pt x="352" y="215"/>
                  </a:cubicBezTo>
                  <a:cubicBezTo>
                    <a:pt x="349" y="202"/>
                    <a:pt x="351" y="184"/>
                    <a:pt x="357" y="163"/>
                  </a:cubicBezTo>
                  <a:cubicBezTo>
                    <a:pt x="359" y="159"/>
                    <a:pt x="360" y="155"/>
                    <a:pt x="362" y="151"/>
                  </a:cubicBezTo>
                  <a:cubicBezTo>
                    <a:pt x="370" y="130"/>
                    <a:pt x="379" y="109"/>
                    <a:pt x="354" y="69"/>
                  </a:cubicBezTo>
                  <a:cubicBezTo>
                    <a:pt x="321" y="17"/>
                    <a:pt x="257" y="11"/>
                    <a:pt x="231" y="11"/>
                  </a:cubicBezTo>
                  <a:cubicBezTo>
                    <a:pt x="226" y="11"/>
                    <a:pt x="215" y="11"/>
                    <a:pt x="210" y="11"/>
                  </a:cubicBezTo>
                  <a:cubicBezTo>
                    <a:pt x="184" y="11"/>
                    <a:pt x="120" y="17"/>
                    <a:pt x="87" y="69"/>
                  </a:cubicBezTo>
                  <a:cubicBezTo>
                    <a:pt x="62" y="109"/>
                    <a:pt x="70" y="130"/>
                    <a:pt x="79" y="151"/>
                  </a:cubicBezTo>
                  <a:cubicBezTo>
                    <a:pt x="80" y="155"/>
                    <a:pt x="82" y="159"/>
                    <a:pt x="83" y="163"/>
                  </a:cubicBezTo>
                  <a:cubicBezTo>
                    <a:pt x="90" y="184"/>
                    <a:pt x="92" y="202"/>
                    <a:pt x="89" y="215"/>
                  </a:cubicBezTo>
                  <a:cubicBezTo>
                    <a:pt x="98" y="218"/>
                    <a:pt x="108" y="224"/>
                    <a:pt x="117" y="234"/>
                  </a:cubicBezTo>
                  <a:cubicBezTo>
                    <a:pt x="136" y="255"/>
                    <a:pt x="141" y="286"/>
                    <a:pt x="131" y="326"/>
                  </a:cubicBezTo>
                  <a:cubicBezTo>
                    <a:pt x="116" y="388"/>
                    <a:pt x="82" y="403"/>
                    <a:pt x="59" y="405"/>
                  </a:cubicBezTo>
                  <a:cubicBezTo>
                    <a:pt x="59" y="414"/>
                    <a:pt x="55" y="424"/>
                    <a:pt x="48" y="434"/>
                  </a:cubicBezTo>
                  <a:cubicBezTo>
                    <a:pt x="35" y="453"/>
                    <a:pt x="14" y="508"/>
                    <a:pt x="31" y="555"/>
                  </a:cubicBezTo>
                  <a:cubicBezTo>
                    <a:pt x="48" y="600"/>
                    <a:pt x="76" y="643"/>
                    <a:pt x="214" y="643"/>
                  </a:cubicBezTo>
                  <a:cubicBezTo>
                    <a:pt x="216" y="643"/>
                    <a:pt x="225" y="643"/>
                    <a:pt x="227" y="6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00" name="Freeform 775"/>
            <p:cNvSpPr/>
            <p:nvPr/>
          </p:nvSpPr>
          <p:spPr bwMode="auto">
            <a:xfrm>
              <a:off x="16005677" y="6316320"/>
              <a:ext cx="188687" cy="461987"/>
            </a:xfrm>
            <a:custGeom>
              <a:avLst/>
              <a:gdLst>
                <a:gd name="T0" fmla="*/ 112 w 223"/>
                <a:gd name="T1" fmla="*/ 0 h 546"/>
                <a:gd name="T2" fmla="*/ 0 w 223"/>
                <a:gd name="T3" fmla="*/ 0 h 546"/>
                <a:gd name="T4" fmla="*/ 45 w 223"/>
                <a:gd name="T5" fmla="*/ 546 h 546"/>
                <a:gd name="T6" fmla="*/ 112 w 223"/>
                <a:gd name="T7" fmla="*/ 546 h 546"/>
                <a:gd name="T8" fmla="*/ 178 w 223"/>
                <a:gd name="T9" fmla="*/ 546 h 546"/>
                <a:gd name="T10" fmla="*/ 223 w 223"/>
                <a:gd name="T11" fmla="*/ 0 h 546"/>
                <a:gd name="T12" fmla="*/ 112 w 223"/>
                <a:gd name="T13" fmla="*/ 0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3" h="546">
                  <a:moveTo>
                    <a:pt x="112" y="0"/>
                  </a:moveTo>
                  <a:lnTo>
                    <a:pt x="0" y="0"/>
                  </a:lnTo>
                  <a:lnTo>
                    <a:pt x="45" y="546"/>
                  </a:lnTo>
                  <a:lnTo>
                    <a:pt x="112" y="546"/>
                  </a:lnTo>
                  <a:lnTo>
                    <a:pt x="178" y="546"/>
                  </a:lnTo>
                  <a:lnTo>
                    <a:pt x="223" y="0"/>
                  </a:lnTo>
                  <a:lnTo>
                    <a:pt x="1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01" name="Rectangle 776"/>
            <p:cNvSpPr>
              <a:spLocks noChangeArrowheads="1"/>
            </p:cNvSpPr>
            <p:nvPr/>
          </p:nvSpPr>
          <p:spPr bwMode="auto">
            <a:xfrm>
              <a:off x="16005677" y="6118326"/>
              <a:ext cx="192071" cy="3384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02" name="Freeform 777"/>
            <p:cNvSpPr/>
            <p:nvPr/>
          </p:nvSpPr>
          <p:spPr bwMode="auto">
            <a:xfrm>
              <a:off x="16005677" y="4822055"/>
              <a:ext cx="192071" cy="1110122"/>
            </a:xfrm>
            <a:custGeom>
              <a:avLst/>
              <a:gdLst>
                <a:gd name="T0" fmla="*/ 152 w 227"/>
                <a:gd name="T1" fmla="*/ 0 h 1312"/>
                <a:gd name="T2" fmla="*/ 114 w 227"/>
                <a:gd name="T3" fmla="*/ 0 h 1312"/>
                <a:gd name="T4" fmla="*/ 74 w 227"/>
                <a:gd name="T5" fmla="*/ 0 h 1312"/>
                <a:gd name="T6" fmla="*/ 0 w 227"/>
                <a:gd name="T7" fmla="*/ 1312 h 1312"/>
                <a:gd name="T8" fmla="*/ 114 w 227"/>
                <a:gd name="T9" fmla="*/ 1312 h 1312"/>
                <a:gd name="T10" fmla="*/ 227 w 227"/>
                <a:gd name="T11" fmla="*/ 1312 h 1312"/>
                <a:gd name="T12" fmla="*/ 152 w 227"/>
                <a:gd name="T13" fmla="*/ 0 h 1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7" h="1312">
                  <a:moveTo>
                    <a:pt x="152" y="0"/>
                  </a:moveTo>
                  <a:lnTo>
                    <a:pt x="114" y="0"/>
                  </a:lnTo>
                  <a:lnTo>
                    <a:pt x="74" y="0"/>
                  </a:lnTo>
                  <a:lnTo>
                    <a:pt x="0" y="1312"/>
                  </a:lnTo>
                  <a:lnTo>
                    <a:pt x="114" y="1312"/>
                  </a:lnTo>
                  <a:lnTo>
                    <a:pt x="227" y="1312"/>
                  </a:lnTo>
                  <a:lnTo>
                    <a:pt x="15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03" name="Freeform 778"/>
            <p:cNvSpPr/>
            <p:nvPr/>
          </p:nvSpPr>
          <p:spPr bwMode="auto">
            <a:xfrm>
              <a:off x="16124135" y="4849978"/>
              <a:ext cx="183610" cy="77844"/>
            </a:xfrm>
            <a:custGeom>
              <a:avLst/>
              <a:gdLst>
                <a:gd name="T0" fmla="*/ 0 w 92"/>
                <a:gd name="T1" fmla="*/ 27 h 39"/>
                <a:gd name="T2" fmla="*/ 37 w 92"/>
                <a:gd name="T3" fmla="*/ 27 h 39"/>
                <a:gd name="T4" fmla="*/ 53 w 92"/>
                <a:gd name="T5" fmla="*/ 39 h 39"/>
                <a:gd name="T6" fmla="*/ 92 w 92"/>
                <a:gd name="T7" fmla="*/ 20 h 39"/>
                <a:gd name="T8" fmla="*/ 53 w 92"/>
                <a:gd name="T9" fmla="*/ 0 h 39"/>
                <a:gd name="T10" fmla="*/ 37 w 92"/>
                <a:gd name="T11" fmla="*/ 13 h 39"/>
                <a:gd name="T12" fmla="*/ 0 w 92"/>
                <a:gd name="T13" fmla="*/ 13 h 39"/>
                <a:gd name="T14" fmla="*/ 0 w 92"/>
                <a:gd name="T15" fmla="*/ 27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39">
                  <a:moveTo>
                    <a:pt x="0" y="27"/>
                  </a:moveTo>
                  <a:cubicBezTo>
                    <a:pt x="37" y="27"/>
                    <a:pt x="37" y="27"/>
                    <a:pt x="37" y="27"/>
                  </a:cubicBezTo>
                  <a:cubicBezTo>
                    <a:pt x="39" y="34"/>
                    <a:pt x="44" y="39"/>
                    <a:pt x="53" y="39"/>
                  </a:cubicBezTo>
                  <a:cubicBezTo>
                    <a:pt x="75" y="39"/>
                    <a:pt x="92" y="31"/>
                    <a:pt x="92" y="20"/>
                  </a:cubicBezTo>
                  <a:cubicBezTo>
                    <a:pt x="92" y="9"/>
                    <a:pt x="75" y="0"/>
                    <a:pt x="53" y="0"/>
                  </a:cubicBezTo>
                  <a:cubicBezTo>
                    <a:pt x="44" y="0"/>
                    <a:pt x="39" y="6"/>
                    <a:pt x="37" y="13"/>
                  </a:cubicBezTo>
                  <a:cubicBezTo>
                    <a:pt x="0" y="13"/>
                    <a:pt x="0" y="13"/>
                    <a:pt x="0" y="13"/>
                  </a:cubicBezTo>
                  <a:lnTo>
                    <a:pt x="0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04" name="Freeform 779"/>
            <p:cNvSpPr/>
            <p:nvPr/>
          </p:nvSpPr>
          <p:spPr bwMode="auto">
            <a:xfrm>
              <a:off x="16124135" y="4967590"/>
              <a:ext cx="183610" cy="78690"/>
            </a:xfrm>
            <a:custGeom>
              <a:avLst/>
              <a:gdLst>
                <a:gd name="T0" fmla="*/ 53 w 92"/>
                <a:gd name="T1" fmla="*/ 0 h 39"/>
                <a:gd name="T2" fmla="*/ 37 w 92"/>
                <a:gd name="T3" fmla="*/ 13 h 39"/>
                <a:gd name="T4" fmla="*/ 0 w 92"/>
                <a:gd name="T5" fmla="*/ 13 h 39"/>
                <a:gd name="T6" fmla="*/ 0 w 92"/>
                <a:gd name="T7" fmla="*/ 27 h 39"/>
                <a:gd name="T8" fmla="*/ 37 w 92"/>
                <a:gd name="T9" fmla="*/ 27 h 39"/>
                <a:gd name="T10" fmla="*/ 53 w 92"/>
                <a:gd name="T11" fmla="*/ 39 h 39"/>
                <a:gd name="T12" fmla="*/ 92 w 92"/>
                <a:gd name="T13" fmla="*/ 20 h 39"/>
                <a:gd name="T14" fmla="*/ 53 w 92"/>
                <a:gd name="T15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39">
                  <a:moveTo>
                    <a:pt x="53" y="0"/>
                  </a:moveTo>
                  <a:cubicBezTo>
                    <a:pt x="44" y="0"/>
                    <a:pt x="39" y="6"/>
                    <a:pt x="37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39" y="34"/>
                    <a:pt x="44" y="39"/>
                    <a:pt x="53" y="39"/>
                  </a:cubicBezTo>
                  <a:cubicBezTo>
                    <a:pt x="75" y="39"/>
                    <a:pt x="92" y="31"/>
                    <a:pt x="92" y="20"/>
                  </a:cubicBezTo>
                  <a:cubicBezTo>
                    <a:pt x="92" y="9"/>
                    <a:pt x="75" y="0"/>
                    <a:pt x="5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05" name="Freeform 780"/>
            <p:cNvSpPr/>
            <p:nvPr/>
          </p:nvSpPr>
          <p:spPr bwMode="auto">
            <a:xfrm>
              <a:off x="15895680" y="4910053"/>
              <a:ext cx="184456" cy="77844"/>
            </a:xfrm>
            <a:custGeom>
              <a:avLst/>
              <a:gdLst>
                <a:gd name="T0" fmla="*/ 39 w 92"/>
                <a:gd name="T1" fmla="*/ 0 h 39"/>
                <a:gd name="T2" fmla="*/ 0 w 92"/>
                <a:gd name="T3" fmla="*/ 19 h 39"/>
                <a:gd name="T4" fmla="*/ 39 w 92"/>
                <a:gd name="T5" fmla="*/ 39 h 39"/>
                <a:gd name="T6" fmla="*/ 55 w 92"/>
                <a:gd name="T7" fmla="*/ 26 h 39"/>
                <a:gd name="T8" fmla="*/ 92 w 92"/>
                <a:gd name="T9" fmla="*/ 26 h 39"/>
                <a:gd name="T10" fmla="*/ 92 w 92"/>
                <a:gd name="T11" fmla="*/ 12 h 39"/>
                <a:gd name="T12" fmla="*/ 55 w 92"/>
                <a:gd name="T13" fmla="*/ 12 h 39"/>
                <a:gd name="T14" fmla="*/ 39 w 92"/>
                <a:gd name="T15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39">
                  <a:moveTo>
                    <a:pt x="39" y="0"/>
                  </a:moveTo>
                  <a:cubicBezTo>
                    <a:pt x="17" y="0"/>
                    <a:pt x="0" y="9"/>
                    <a:pt x="0" y="19"/>
                  </a:cubicBezTo>
                  <a:cubicBezTo>
                    <a:pt x="0" y="30"/>
                    <a:pt x="17" y="39"/>
                    <a:pt x="39" y="39"/>
                  </a:cubicBezTo>
                  <a:cubicBezTo>
                    <a:pt x="48" y="39"/>
                    <a:pt x="53" y="33"/>
                    <a:pt x="55" y="26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2" y="12"/>
                    <a:pt x="92" y="12"/>
                    <a:pt x="92" y="12"/>
                  </a:cubicBezTo>
                  <a:cubicBezTo>
                    <a:pt x="55" y="12"/>
                    <a:pt x="55" y="12"/>
                    <a:pt x="55" y="12"/>
                  </a:cubicBezTo>
                  <a:cubicBezTo>
                    <a:pt x="53" y="5"/>
                    <a:pt x="48" y="0"/>
                    <a:pt x="3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06" name="Freeform 781"/>
            <p:cNvSpPr/>
            <p:nvPr/>
          </p:nvSpPr>
          <p:spPr bwMode="auto">
            <a:xfrm>
              <a:off x="15895680" y="5027665"/>
              <a:ext cx="184456" cy="78690"/>
            </a:xfrm>
            <a:custGeom>
              <a:avLst/>
              <a:gdLst>
                <a:gd name="T0" fmla="*/ 39 w 92"/>
                <a:gd name="T1" fmla="*/ 0 h 39"/>
                <a:gd name="T2" fmla="*/ 0 w 92"/>
                <a:gd name="T3" fmla="*/ 20 h 39"/>
                <a:gd name="T4" fmla="*/ 39 w 92"/>
                <a:gd name="T5" fmla="*/ 39 h 39"/>
                <a:gd name="T6" fmla="*/ 55 w 92"/>
                <a:gd name="T7" fmla="*/ 26 h 39"/>
                <a:gd name="T8" fmla="*/ 92 w 92"/>
                <a:gd name="T9" fmla="*/ 26 h 39"/>
                <a:gd name="T10" fmla="*/ 92 w 92"/>
                <a:gd name="T11" fmla="*/ 13 h 39"/>
                <a:gd name="T12" fmla="*/ 55 w 92"/>
                <a:gd name="T13" fmla="*/ 13 h 39"/>
                <a:gd name="T14" fmla="*/ 39 w 92"/>
                <a:gd name="T15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39">
                  <a:moveTo>
                    <a:pt x="39" y="0"/>
                  </a:moveTo>
                  <a:cubicBezTo>
                    <a:pt x="17" y="0"/>
                    <a:pt x="0" y="9"/>
                    <a:pt x="0" y="20"/>
                  </a:cubicBezTo>
                  <a:cubicBezTo>
                    <a:pt x="0" y="30"/>
                    <a:pt x="17" y="39"/>
                    <a:pt x="39" y="39"/>
                  </a:cubicBezTo>
                  <a:cubicBezTo>
                    <a:pt x="48" y="39"/>
                    <a:pt x="53" y="33"/>
                    <a:pt x="55" y="26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2" y="13"/>
                    <a:pt x="92" y="13"/>
                    <a:pt x="92" y="13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53" y="6"/>
                    <a:pt x="48" y="0"/>
                    <a:pt x="3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07" name="Oval 782"/>
            <p:cNvSpPr>
              <a:spLocks noChangeArrowheads="1"/>
            </p:cNvSpPr>
            <p:nvPr/>
          </p:nvSpPr>
          <p:spPr bwMode="auto">
            <a:xfrm>
              <a:off x="16112289" y="6373857"/>
              <a:ext cx="19461" cy="1776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08" name="Oval 783"/>
            <p:cNvSpPr>
              <a:spLocks noChangeArrowheads="1"/>
            </p:cNvSpPr>
            <p:nvPr/>
          </p:nvSpPr>
          <p:spPr bwMode="auto">
            <a:xfrm>
              <a:off x="16152057" y="6373857"/>
              <a:ext cx="21999" cy="1776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09" name="Oval 784"/>
            <p:cNvSpPr>
              <a:spLocks noChangeArrowheads="1"/>
            </p:cNvSpPr>
            <p:nvPr/>
          </p:nvSpPr>
          <p:spPr bwMode="auto">
            <a:xfrm>
              <a:off x="16030215" y="6373857"/>
              <a:ext cx="19461" cy="1776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10" name="Oval 785"/>
            <p:cNvSpPr>
              <a:spLocks noChangeArrowheads="1"/>
            </p:cNvSpPr>
            <p:nvPr/>
          </p:nvSpPr>
          <p:spPr bwMode="auto">
            <a:xfrm>
              <a:off x="16071675" y="6373857"/>
              <a:ext cx="20307" cy="1776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11" name="Freeform 786"/>
            <p:cNvSpPr/>
            <p:nvPr/>
          </p:nvSpPr>
          <p:spPr bwMode="auto">
            <a:xfrm>
              <a:off x="16119904" y="4841516"/>
              <a:ext cx="61767" cy="1542494"/>
            </a:xfrm>
            <a:custGeom>
              <a:avLst/>
              <a:gdLst>
                <a:gd name="T0" fmla="*/ 45 w 73"/>
                <a:gd name="T1" fmla="*/ 1823 h 1823"/>
                <a:gd name="T2" fmla="*/ 57 w 73"/>
                <a:gd name="T3" fmla="*/ 1823 h 1823"/>
                <a:gd name="T4" fmla="*/ 73 w 73"/>
                <a:gd name="T5" fmla="*/ 1518 h 1823"/>
                <a:gd name="T6" fmla="*/ 10 w 73"/>
                <a:gd name="T7" fmla="*/ 0 h 1823"/>
                <a:gd name="T8" fmla="*/ 0 w 73"/>
                <a:gd name="T9" fmla="*/ 3 h 1823"/>
                <a:gd name="T10" fmla="*/ 62 w 73"/>
                <a:gd name="T11" fmla="*/ 1518 h 1823"/>
                <a:gd name="T12" fmla="*/ 45 w 73"/>
                <a:gd name="T13" fmla="*/ 1823 h 1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1823">
                  <a:moveTo>
                    <a:pt x="45" y="1823"/>
                  </a:moveTo>
                  <a:lnTo>
                    <a:pt x="57" y="1823"/>
                  </a:lnTo>
                  <a:lnTo>
                    <a:pt x="73" y="1518"/>
                  </a:lnTo>
                  <a:lnTo>
                    <a:pt x="10" y="0"/>
                  </a:lnTo>
                  <a:lnTo>
                    <a:pt x="0" y="3"/>
                  </a:lnTo>
                  <a:lnTo>
                    <a:pt x="62" y="1518"/>
                  </a:lnTo>
                  <a:lnTo>
                    <a:pt x="45" y="18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12" name="Freeform 787"/>
            <p:cNvSpPr/>
            <p:nvPr/>
          </p:nvSpPr>
          <p:spPr bwMode="auto">
            <a:xfrm>
              <a:off x="16103828" y="4841516"/>
              <a:ext cx="27922" cy="1542494"/>
            </a:xfrm>
            <a:custGeom>
              <a:avLst/>
              <a:gdLst>
                <a:gd name="T0" fmla="*/ 17 w 33"/>
                <a:gd name="T1" fmla="*/ 1823 h 1823"/>
                <a:gd name="T2" fmla="*/ 26 w 33"/>
                <a:gd name="T3" fmla="*/ 1823 h 1823"/>
                <a:gd name="T4" fmla="*/ 33 w 33"/>
                <a:gd name="T5" fmla="*/ 1518 h 1823"/>
                <a:gd name="T6" fmla="*/ 12 w 33"/>
                <a:gd name="T7" fmla="*/ 0 h 1823"/>
                <a:gd name="T8" fmla="*/ 0 w 33"/>
                <a:gd name="T9" fmla="*/ 3 h 1823"/>
                <a:gd name="T10" fmla="*/ 22 w 33"/>
                <a:gd name="T11" fmla="*/ 1518 h 1823"/>
                <a:gd name="T12" fmla="*/ 17 w 33"/>
                <a:gd name="T13" fmla="*/ 1823 h 1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1823">
                  <a:moveTo>
                    <a:pt x="17" y="1823"/>
                  </a:moveTo>
                  <a:lnTo>
                    <a:pt x="26" y="1823"/>
                  </a:lnTo>
                  <a:lnTo>
                    <a:pt x="33" y="1518"/>
                  </a:lnTo>
                  <a:lnTo>
                    <a:pt x="12" y="0"/>
                  </a:lnTo>
                  <a:lnTo>
                    <a:pt x="0" y="3"/>
                  </a:lnTo>
                  <a:lnTo>
                    <a:pt x="22" y="1518"/>
                  </a:lnTo>
                  <a:lnTo>
                    <a:pt x="17" y="18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13" name="Freeform 788"/>
            <p:cNvSpPr/>
            <p:nvPr/>
          </p:nvSpPr>
          <p:spPr bwMode="auto">
            <a:xfrm>
              <a:off x="16071675" y="4841516"/>
              <a:ext cx="28768" cy="1542494"/>
            </a:xfrm>
            <a:custGeom>
              <a:avLst/>
              <a:gdLst>
                <a:gd name="T0" fmla="*/ 17 w 34"/>
                <a:gd name="T1" fmla="*/ 1823 h 1823"/>
                <a:gd name="T2" fmla="*/ 12 w 34"/>
                <a:gd name="T3" fmla="*/ 1520 h 1823"/>
                <a:gd name="T4" fmla="*/ 34 w 34"/>
                <a:gd name="T5" fmla="*/ 3 h 1823"/>
                <a:gd name="T6" fmla="*/ 22 w 34"/>
                <a:gd name="T7" fmla="*/ 0 h 1823"/>
                <a:gd name="T8" fmla="*/ 0 w 34"/>
                <a:gd name="T9" fmla="*/ 1520 h 1823"/>
                <a:gd name="T10" fmla="*/ 5 w 34"/>
                <a:gd name="T11" fmla="*/ 1823 h 1823"/>
                <a:gd name="T12" fmla="*/ 17 w 34"/>
                <a:gd name="T13" fmla="*/ 1823 h 1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823">
                  <a:moveTo>
                    <a:pt x="17" y="1823"/>
                  </a:moveTo>
                  <a:lnTo>
                    <a:pt x="12" y="1520"/>
                  </a:lnTo>
                  <a:lnTo>
                    <a:pt x="34" y="3"/>
                  </a:lnTo>
                  <a:lnTo>
                    <a:pt x="22" y="0"/>
                  </a:lnTo>
                  <a:lnTo>
                    <a:pt x="0" y="1520"/>
                  </a:lnTo>
                  <a:lnTo>
                    <a:pt x="5" y="1823"/>
                  </a:lnTo>
                  <a:lnTo>
                    <a:pt x="17" y="18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14" name="Freeform 789"/>
            <p:cNvSpPr/>
            <p:nvPr/>
          </p:nvSpPr>
          <p:spPr bwMode="auto">
            <a:xfrm>
              <a:off x="16021753" y="4841516"/>
              <a:ext cx="62614" cy="1542494"/>
            </a:xfrm>
            <a:custGeom>
              <a:avLst/>
              <a:gdLst>
                <a:gd name="T0" fmla="*/ 29 w 74"/>
                <a:gd name="T1" fmla="*/ 1823 h 1823"/>
                <a:gd name="T2" fmla="*/ 12 w 74"/>
                <a:gd name="T3" fmla="*/ 1520 h 1823"/>
                <a:gd name="T4" fmla="*/ 74 w 74"/>
                <a:gd name="T5" fmla="*/ 3 h 1823"/>
                <a:gd name="T6" fmla="*/ 64 w 74"/>
                <a:gd name="T7" fmla="*/ 0 h 1823"/>
                <a:gd name="T8" fmla="*/ 0 w 74"/>
                <a:gd name="T9" fmla="*/ 1520 h 1823"/>
                <a:gd name="T10" fmla="*/ 17 w 74"/>
                <a:gd name="T11" fmla="*/ 1823 h 1823"/>
                <a:gd name="T12" fmla="*/ 29 w 74"/>
                <a:gd name="T13" fmla="*/ 1823 h 1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" h="1823">
                  <a:moveTo>
                    <a:pt x="29" y="1823"/>
                  </a:moveTo>
                  <a:lnTo>
                    <a:pt x="12" y="1520"/>
                  </a:lnTo>
                  <a:lnTo>
                    <a:pt x="74" y="3"/>
                  </a:lnTo>
                  <a:lnTo>
                    <a:pt x="64" y="0"/>
                  </a:lnTo>
                  <a:lnTo>
                    <a:pt x="0" y="1520"/>
                  </a:lnTo>
                  <a:lnTo>
                    <a:pt x="17" y="1823"/>
                  </a:lnTo>
                  <a:lnTo>
                    <a:pt x="29" y="18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15" name="Freeform 790"/>
            <p:cNvSpPr/>
            <p:nvPr/>
          </p:nvSpPr>
          <p:spPr bwMode="auto">
            <a:xfrm>
              <a:off x="16025984" y="4701905"/>
              <a:ext cx="152303" cy="155688"/>
            </a:xfrm>
            <a:custGeom>
              <a:avLst/>
              <a:gdLst>
                <a:gd name="T0" fmla="*/ 21 w 180"/>
                <a:gd name="T1" fmla="*/ 184 h 184"/>
                <a:gd name="T2" fmla="*/ 45 w 180"/>
                <a:gd name="T3" fmla="*/ 184 h 184"/>
                <a:gd name="T4" fmla="*/ 135 w 180"/>
                <a:gd name="T5" fmla="*/ 184 h 184"/>
                <a:gd name="T6" fmla="*/ 158 w 180"/>
                <a:gd name="T7" fmla="*/ 184 h 184"/>
                <a:gd name="T8" fmla="*/ 158 w 180"/>
                <a:gd name="T9" fmla="*/ 142 h 184"/>
                <a:gd name="T10" fmla="*/ 180 w 180"/>
                <a:gd name="T11" fmla="*/ 142 h 184"/>
                <a:gd name="T12" fmla="*/ 180 w 180"/>
                <a:gd name="T13" fmla="*/ 83 h 184"/>
                <a:gd name="T14" fmla="*/ 158 w 180"/>
                <a:gd name="T15" fmla="*/ 83 h 184"/>
                <a:gd name="T16" fmla="*/ 158 w 180"/>
                <a:gd name="T17" fmla="*/ 40 h 184"/>
                <a:gd name="T18" fmla="*/ 135 w 180"/>
                <a:gd name="T19" fmla="*/ 40 h 184"/>
                <a:gd name="T20" fmla="*/ 135 w 180"/>
                <a:gd name="T21" fmla="*/ 0 h 184"/>
                <a:gd name="T22" fmla="*/ 45 w 180"/>
                <a:gd name="T23" fmla="*/ 0 h 184"/>
                <a:gd name="T24" fmla="*/ 45 w 180"/>
                <a:gd name="T25" fmla="*/ 40 h 184"/>
                <a:gd name="T26" fmla="*/ 21 w 180"/>
                <a:gd name="T27" fmla="*/ 40 h 184"/>
                <a:gd name="T28" fmla="*/ 21 w 180"/>
                <a:gd name="T29" fmla="*/ 83 h 184"/>
                <a:gd name="T30" fmla="*/ 0 w 180"/>
                <a:gd name="T31" fmla="*/ 83 h 184"/>
                <a:gd name="T32" fmla="*/ 0 w 180"/>
                <a:gd name="T33" fmla="*/ 142 h 184"/>
                <a:gd name="T34" fmla="*/ 21 w 180"/>
                <a:gd name="T35" fmla="*/ 142 h 184"/>
                <a:gd name="T36" fmla="*/ 21 w 180"/>
                <a:gd name="T37" fmla="*/ 18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0" h="184">
                  <a:moveTo>
                    <a:pt x="21" y="184"/>
                  </a:moveTo>
                  <a:lnTo>
                    <a:pt x="45" y="184"/>
                  </a:lnTo>
                  <a:lnTo>
                    <a:pt x="135" y="184"/>
                  </a:lnTo>
                  <a:lnTo>
                    <a:pt x="158" y="184"/>
                  </a:lnTo>
                  <a:lnTo>
                    <a:pt x="158" y="142"/>
                  </a:lnTo>
                  <a:lnTo>
                    <a:pt x="180" y="142"/>
                  </a:lnTo>
                  <a:lnTo>
                    <a:pt x="180" y="83"/>
                  </a:lnTo>
                  <a:lnTo>
                    <a:pt x="158" y="83"/>
                  </a:lnTo>
                  <a:lnTo>
                    <a:pt x="158" y="40"/>
                  </a:lnTo>
                  <a:lnTo>
                    <a:pt x="135" y="40"/>
                  </a:lnTo>
                  <a:lnTo>
                    <a:pt x="135" y="0"/>
                  </a:lnTo>
                  <a:lnTo>
                    <a:pt x="45" y="0"/>
                  </a:lnTo>
                  <a:lnTo>
                    <a:pt x="45" y="40"/>
                  </a:lnTo>
                  <a:lnTo>
                    <a:pt x="21" y="40"/>
                  </a:lnTo>
                  <a:lnTo>
                    <a:pt x="21" y="83"/>
                  </a:lnTo>
                  <a:lnTo>
                    <a:pt x="0" y="83"/>
                  </a:lnTo>
                  <a:lnTo>
                    <a:pt x="0" y="142"/>
                  </a:lnTo>
                  <a:lnTo>
                    <a:pt x="21" y="142"/>
                  </a:lnTo>
                  <a:lnTo>
                    <a:pt x="21" y="1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16" name="Freeform 791"/>
            <p:cNvSpPr>
              <a:spLocks noEditPoints="1"/>
            </p:cNvSpPr>
            <p:nvPr/>
          </p:nvSpPr>
          <p:spPr bwMode="auto">
            <a:xfrm>
              <a:off x="15732377" y="4905822"/>
              <a:ext cx="802131" cy="1962174"/>
            </a:xfrm>
            <a:custGeom>
              <a:avLst/>
              <a:gdLst>
                <a:gd name="T0" fmla="*/ 0 w 401"/>
                <a:gd name="T1" fmla="*/ 8 h 981"/>
                <a:gd name="T2" fmla="*/ 5 w 401"/>
                <a:gd name="T3" fmla="*/ 23 h 981"/>
                <a:gd name="T4" fmla="*/ 5 w 401"/>
                <a:gd name="T5" fmla="*/ 23 h 981"/>
                <a:gd name="T6" fmla="*/ 5 w 401"/>
                <a:gd name="T7" fmla="*/ 23 h 981"/>
                <a:gd name="T8" fmla="*/ 333 w 401"/>
                <a:gd name="T9" fmla="*/ 908 h 981"/>
                <a:gd name="T10" fmla="*/ 340 w 401"/>
                <a:gd name="T11" fmla="*/ 924 h 981"/>
                <a:gd name="T12" fmla="*/ 350 w 401"/>
                <a:gd name="T13" fmla="*/ 953 h 981"/>
                <a:gd name="T14" fmla="*/ 372 w 401"/>
                <a:gd name="T15" fmla="*/ 944 h 981"/>
                <a:gd name="T16" fmla="*/ 386 w 401"/>
                <a:gd name="T17" fmla="*/ 981 h 981"/>
                <a:gd name="T18" fmla="*/ 401 w 401"/>
                <a:gd name="T19" fmla="*/ 975 h 981"/>
                <a:gd name="T20" fmla="*/ 54 w 401"/>
                <a:gd name="T21" fmla="*/ 39 h 981"/>
                <a:gd name="T22" fmla="*/ 0 w 401"/>
                <a:gd name="T23" fmla="*/ 8 h 981"/>
                <a:gd name="T24" fmla="*/ 351 w 401"/>
                <a:gd name="T25" fmla="*/ 911 h 981"/>
                <a:gd name="T26" fmla="*/ 340 w 401"/>
                <a:gd name="T27" fmla="*/ 906 h 981"/>
                <a:gd name="T28" fmla="*/ 340 w 401"/>
                <a:gd name="T29" fmla="*/ 906 h 981"/>
                <a:gd name="T30" fmla="*/ 340 w 401"/>
                <a:gd name="T31" fmla="*/ 906 h 981"/>
                <a:gd name="T32" fmla="*/ 12 w 401"/>
                <a:gd name="T33" fmla="*/ 22 h 981"/>
                <a:gd name="T34" fmla="*/ 39 w 401"/>
                <a:gd name="T35" fmla="*/ 45 h 981"/>
                <a:gd name="T36" fmla="*/ 356 w 401"/>
                <a:gd name="T37" fmla="*/ 900 h 981"/>
                <a:gd name="T38" fmla="*/ 351 w 401"/>
                <a:gd name="T39" fmla="*/ 911 h 9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01" h="981">
                  <a:moveTo>
                    <a:pt x="0" y="8"/>
                  </a:move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333" y="908"/>
                    <a:pt x="333" y="908"/>
                    <a:pt x="333" y="908"/>
                  </a:cubicBezTo>
                  <a:cubicBezTo>
                    <a:pt x="340" y="924"/>
                    <a:pt x="340" y="924"/>
                    <a:pt x="340" y="924"/>
                  </a:cubicBezTo>
                  <a:cubicBezTo>
                    <a:pt x="350" y="953"/>
                    <a:pt x="350" y="953"/>
                    <a:pt x="350" y="953"/>
                  </a:cubicBezTo>
                  <a:cubicBezTo>
                    <a:pt x="372" y="944"/>
                    <a:pt x="372" y="944"/>
                    <a:pt x="372" y="944"/>
                  </a:cubicBezTo>
                  <a:cubicBezTo>
                    <a:pt x="386" y="981"/>
                    <a:pt x="386" y="981"/>
                    <a:pt x="386" y="981"/>
                  </a:cubicBezTo>
                  <a:cubicBezTo>
                    <a:pt x="401" y="975"/>
                    <a:pt x="401" y="975"/>
                    <a:pt x="401" y="975"/>
                  </a:cubicBezTo>
                  <a:cubicBezTo>
                    <a:pt x="54" y="39"/>
                    <a:pt x="54" y="39"/>
                    <a:pt x="54" y="39"/>
                  </a:cubicBezTo>
                  <a:cubicBezTo>
                    <a:pt x="45" y="14"/>
                    <a:pt x="20" y="0"/>
                    <a:pt x="0" y="8"/>
                  </a:cubicBezTo>
                  <a:close/>
                  <a:moveTo>
                    <a:pt x="351" y="911"/>
                  </a:moveTo>
                  <a:cubicBezTo>
                    <a:pt x="346" y="913"/>
                    <a:pt x="341" y="911"/>
                    <a:pt x="340" y="906"/>
                  </a:cubicBezTo>
                  <a:cubicBezTo>
                    <a:pt x="340" y="906"/>
                    <a:pt x="340" y="906"/>
                    <a:pt x="340" y="906"/>
                  </a:cubicBezTo>
                  <a:cubicBezTo>
                    <a:pt x="340" y="906"/>
                    <a:pt x="340" y="906"/>
                    <a:pt x="340" y="906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22" y="22"/>
                    <a:pt x="34" y="31"/>
                    <a:pt x="39" y="45"/>
                  </a:cubicBezTo>
                  <a:cubicBezTo>
                    <a:pt x="39" y="45"/>
                    <a:pt x="356" y="900"/>
                    <a:pt x="356" y="900"/>
                  </a:cubicBezTo>
                  <a:cubicBezTo>
                    <a:pt x="358" y="904"/>
                    <a:pt x="355" y="909"/>
                    <a:pt x="351" y="9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21" name="Freeform 792"/>
            <p:cNvSpPr/>
            <p:nvPr/>
          </p:nvSpPr>
          <p:spPr bwMode="auto">
            <a:xfrm>
              <a:off x="14914726" y="3016705"/>
              <a:ext cx="139611" cy="603290"/>
            </a:xfrm>
            <a:custGeom>
              <a:avLst/>
              <a:gdLst>
                <a:gd name="T0" fmla="*/ 60 w 70"/>
                <a:gd name="T1" fmla="*/ 0 h 302"/>
                <a:gd name="T2" fmla="*/ 10 w 70"/>
                <a:gd name="T3" fmla="*/ 0 h 302"/>
                <a:gd name="T4" fmla="*/ 0 w 70"/>
                <a:gd name="T5" fmla="*/ 10 h 302"/>
                <a:gd name="T6" fmla="*/ 10 w 70"/>
                <a:gd name="T7" fmla="*/ 20 h 302"/>
                <a:gd name="T8" fmla="*/ 14 w 70"/>
                <a:gd name="T9" fmla="*/ 20 h 302"/>
                <a:gd name="T10" fmla="*/ 14 w 70"/>
                <a:gd name="T11" fmla="*/ 281 h 302"/>
                <a:gd name="T12" fmla="*/ 35 w 70"/>
                <a:gd name="T13" fmla="*/ 302 h 302"/>
                <a:gd name="T14" fmla="*/ 56 w 70"/>
                <a:gd name="T15" fmla="*/ 281 h 302"/>
                <a:gd name="T16" fmla="*/ 56 w 70"/>
                <a:gd name="T17" fmla="*/ 20 h 302"/>
                <a:gd name="T18" fmla="*/ 60 w 70"/>
                <a:gd name="T19" fmla="*/ 20 h 302"/>
                <a:gd name="T20" fmla="*/ 70 w 70"/>
                <a:gd name="T21" fmla="*/ 10 h 302"/>
                <a:gd name="T22" fmla="*/ 60 w 70"/>
                <a:gd name="T2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0" h="302">
                  <a:moveTo>
                    <a:pt x="60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16"/>
                    <a:pt x="4" y="20"/>
                    <a:pt x="10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81"/>
                    <a:pt x="14" y="281"/>
                    <a:pt x="14" y="281"/>
                  </a:cubicBezTo>
                  <a:cubicBezTo>
                    <a:pt x="14" y="292"/>
                    <a:pt x="24" y="302"/>
                    <a:pt x="35" y="302"/>
                  </a:cubicBezTo>
                  <a:cubicBezTo>
                    <a:pt x="46" y="302"/>
                    <a:pt x="56" y="292"/>
                    <a:pt x="56" y="281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66" y="20"/>
                    <a:pt x="70" y="16"/>
                    <a:pt x="70" y="10"/>
                  </a:cubicBezTo>
                  <a:cubicBezTo>
                    <a:pt x="70" y="5"/>
                    <a:pt x="66" y="0"/>
                    <a:pt x="6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22" name="Freeform 793"/>
            <p:cNvSpPr/>
            <p:nvPr/>
          </p:nvSpPr>
          <p:spPr bwMode="auto">
            <a:xfrm>
              <a:off x="14954494" y="3478692"/>
              <a:ext cx="60075" cy="129458"/>
            </a:xfrm>
            <a:custGeom>
              <a:avLst/>
              <a:gdLst>
                <a:gd name="T0" fmla="*/ 0 w 30"/>
                <a:gd name="T1" fmla="*/ 0 h 65"/>
                <a:gd name="T2" fmla="*/ 0 w 30"/>
                <a:gd name="T3" fmla="*/ 50 h 65"/>
                <a:gd name="T4" fmla="*/ 15 w 30"/>
                <a:gd name="T5" fmla="*/ 65 h 65"/>
                <a:gd name="T6" fmla="*/ 30 w 30"/>
                <a:gd name="T7" fmla="*/ 50 h 65"/>
                <a:gd name="T8" fmla="*/ 30 w 30"/>
                <a:gd name="T9" fmla="*/ 0 h 65"/>
                <a:gd name="T10" fmla="*/ 0 w 30"/>
                <a:gd name="T11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65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  <a:cubicBezTo>
                    <a:pt x="0" y="58"/>
                    <a:pt x="7" y="65"/>
                    <a:pt x="15" y="65"/>
                  </a:cubicBezTo>
                  <a:cubicBezTo>
                    <a:pt x="23" y="65"/>
                    <a:pt x="30" y="58"/>
                    <a:pt x="30" y="50"/>
                  </a:cubicBezTo>
                  <a:cubicBezTo>
                    <a:pt x="30" y="0"/>
                    <a:pt x="30" y="0"/>
                    <a:pt x="30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23" name="Freeform 794"/>
            <p:cNvSpPr/>
            <p:nvPr/>
          </p:nvSpPr>
          <p:spPr bwMode="auto">
            <a:xfrm>
              <a:off x="14954494" y="3108087"/>
              <a:ext cx="36384" cy="500063"/>
            </a:xfrm>
            <a:custGeom>
              <a:avLst/>
              <a:gdLst>
                <a:gd name="T0" fmla="*/ 15 w 18"/>
                <a:gd name="T1" fmla="*/ 250 h 250"/>
                <a:gd name="T2" fmla="*/ 0 w 18"/>
                <a:gd name="T3" fmla="*/ 235 h 250"/>
                <a:gd name="T4" fmla="*/ 0 w 18"/>
                <a:gd name="T5" fmla="*/ 3 h 250"/>
                <a:gd name="T6" fmla="*/ 3 w 18"/>
                <a:gd name="T7" fmla="*/ 0 h 250"/>
                <a:gd name="T8" fmla="*/ 5 w 18"/>
                <a:gd name="T9" fmla="*/ 3 h 250"/>
                <a:gd name="T10" fmla="*/ 5 w 18"/>
                <a:gd name="T11" fmla="*/ 235 h 250"/>
                <a:gd name="T12" fmla="*/ 15 w 18"/>
                <a:gd name="T13" fmla="*/ 245 h 250"/>
                <a:gd name="T14" fmla="*/ 18 w 18"/>
                <a:gd name="T15" fmla="*/ 247 h 250"/>
                <a:gd name="T16" fmla="*/ 15 w 18"/>
                <a:gd name="T17" fmla="*/ 25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250">
                  <a:moveTo>
                    <a:pt x="15" y="250"/>
                  </a:moveTo>
                  <a:cubicBezTo>
                    <a:pt x="7" y="250"/>
                    <a:pt x="0" y="243"/>
                    <a:pt x="0" y="23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1"/>
                    <a:pt x="5" y="3"/>
                  </a:cubicBezTo>
                  <a:cubicBezTo>
                    <a:pt x="5" y="235"/>
                    <a:pt x="5" y="235"/>
                    <a:pt x="5" y="235"/>
                  </a:cubicBezTo>
                  <a:cubicBezTo>
                    <a:pt x="5" y="240"/>
                    <a:pt x="10" y="245"/>
                    <a:pt x="15" y="245"/>
                  </a:cubicBezTo>
                  <a:cubicBezTo>
                    <a:pt x="17" y="245"/>
                    <a:pt x="18" y="246"/>
                    <a:pt x="18" y="247"/>
                  </a:cubicBezTo>
                  <a:cubicBezTo>
                    <a:pt x="18" y="249"/>
                    <a:pt x="17" y="250"/>
                    <a:pt x="15" y="2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24" name="Freeform 795"/>
            <p:cNvSpPr/>
            <p:nvPr/>
          </p:nvSpPr>
          <p:spPr bwMode="auto">
            <a:xfrm>
              <a:off x="14929110" y="3024320"/>
              <a:ext cx="111689" cy="11846"/>
            </a:xfrm>
            <a:custGeom>
              <a:avLst/>
              <a:gdLst>
                <a:gd name="T0" fmla="*/ 53 w 56"/>
                <a:gd name="T1" fmla="*/ 6 h 6"/>
                <a:gd name="T2" fmla="*/ 3 w 56"/>
                <a:gd name="T3" fmla="*/ 6 h 6"/>
                <a:gd name="T4" fmla="*/ 0 w 56"/>
                <a:gd name="T5" fmla="*/ 3 h 6"/>
                <a:gd name="T6" fmla="*/ 3 w 56"/>
                <a:gd name="T7" fmla="*/ 0 h 6"/>
                <a:gd name="T8" fmla="*/ 53 w 56"/>
                <a:gd name="T9" fmla="*/ 0 h 6"/>
                <a:gd name="T10" fmla="*/ 56 w 56"/>
                <a:gd name="T11" fmla="*/ 3 h 6"/>
                <a:gd name="T12" fmla="*/ 53 w 56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6">
                  <a:moveTo>
                    <a:pt x="5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1" y="6"/>
                    <a:pt x="0" y="5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5" y="0"/>
                    <a:pt x="56" y="2"/>
                    <a:pt x="56" y="3"/>
                  </a:cubicBezTo>
                  <a:cubicBezTo>
                    <a:pt x="56" y="5"/>
                    <a:pt x="55" y="6"/>
                    <a:pt x="53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25" name="Freeform 796"/>
            <p:cNvSpPr/>
            <p:nvPr/>
          </p:nvSpPr>
          <p:spPr bwMode="auto">
            <a:xfrm>
              <a:off x="15102567" y="3016705"/>
              <a:ext cx="140457" cy="603290"/>
            </a:xfrm>
            <a:custGeom>
              <a:avLst/>
              <a:gdLst>
                <a:gd name="T0" fmla="*/ 60 w 70"/>
                <a:gd name="T1" fmla="*/ 0 h 302"/>
                <a:gd name="T2" fmla="*/ 10 w 70"/>
                <a:gd name="T3" fmla="*/ 0 h 302"/>
                <a:gd name="T4" fmla="*/ 0 w 70"/>
                <a:gd name="T5" fmla="*/ 10 h 302"/>
                <a:gd name="T6" fmla="*/ 10 w 70"/>
                <a:gd name="T7" fmla="*/ 20 h 302"/>
                <a:gd name="T8" fmla="*/ 14 w 70"/>
                <a:gd name="T9" fmla="*/ 20 h 302"/>
                <a:gd name="T10" fmla="*/ 14 w 70"/>
                <a:gd name="T11" fmla="*/ 281 h 302"/>
                <a:gd name="T12" fmla="*/ 35 w 70"/>
                <a:gd name="T13" fmla="*/ 302 h 302"/>
                <a:gd name="T14" fmla="*/ 56 w 70"/>
                <a:gd name="T15" fmla="*/ 281 h 302"/>
                <a:gd name="T16" fmla="*/ 56 w 70"/>
                <a:gd name="T17" fmla="*/ 20 h 302"/>
                <a:gd name="T18" fmla="*/ 60 w 70"/>
                <a:gd name="T19" fmla="*/ 20 h 302"/>
                <a:gd name="T20" fmla="*/ 70 w 70"/>
                <a:gd name="T21" fmla="*/ 10 h 302"/>
                <a:gd name="T22" fmla="*/ 60 w 70"/>
                <a:gd name="T2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0" h="302">
                  <a:moveTo>
                    <a:pt x="60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16"/>
                    <a:pt x="4" y="20"/>
                    <a:pt x="10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81"/>
                    <a:pt x="14" y="281"/>
                    <a:pt x="14" y="281"/>
                  </a:cubicBezTo>
                  <a:cubicBezTo>
                    <a:pt x="14" y="292"/>
                    <a:pt x="24" y="302"/>
                    <a:pt x="35" y="302"/>
                  </a:cubicBezTo>
                  <a:cubicBezTo>
                    <a:pt x="46" y="302"/>
                    <a:pt x="56" y="292"/>
                    <a:pt x="56" y="281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66" y="20"/>
                    <a:pt x="70" y="16"/>
                    <a:pt x="70" y="10"/>
                  </a:cubicBezTo>
                  <a:cubicBezTo>
                    <a:pt x="70" y="5"/>
                    <a:pt x="66" y="0"/>
                    <a:pt x="6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26" name="Freeform 797"/>
            <p:cNvSpPr/>
            <p:nvPr/>
          </p:nvSpPr>
          <p:spPr bwMode="auto">
            <a:xfrm>
              <a:off x="15142335" y="3141932"/>
              <a:ext cx="60075" cy="466217"/>
            </a:xfrm>
            <a:custGeom>
              <a:avLst/>
              <a:gdLst>
                <a:gd name="T0" fmla="*/ 0 w 30"/>
                <a:gd name="T1" fmla="*/ 0 h 233"/>
                <a:gd name="T2" fmla="*/ 0 w 30"/>
                <a:gd name="T3" fmla="*/ 218 h 233"/>
                <a:gd name="T4" fmla="*/ 15 w 30"/>
                <a:gd name="T5" fmla="*/ 233 h 233"/>
                <a:gd name="T6" fmla="*/ 30 w 30"/>
                <a:gd name="T7" fmla="*/ 218 h 233"/>
                <a:gd name="T8" fmla="*/ 30 w 30"/>
                <a:gd name="T9" fmla="*/ 0 h 233"/>
                <a:gd name="T10" fmla="*/ 0 w 30"/>
                <a:gd name="T11" fmla="*/ 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233">
                  <a:moveTo>
                    <a:pt x="0" y="0"/>
                  </a:moveTo>
                  <a:cubicBezTo>
                    <a:pt x="0" y="218"/>
                    <a:pt x="0" y="218"/>
                    <a:pt x="0" y="218"/>
                  </a:cubicBezTo>
                  <a:cubicBezTo>
                    <a:pt x="0" y="226"/>
                    <a:pt x="7" y="233"/>
                    <a:pt x="15" y="233"/>
                  </a:cubicBezTo>
                  <a:cubicBezTo>
                    <a:pt x="23" y="233"/>
                    <a:pt x="30" y="226"/>
                    <a:pt x="30" y="218"/>
                  </a:cubicBezTo>
                  <a:cubicBezTo>
                    <a:pt x="30" y="0"/>
                    <a:pt x="30" y="0"/>
                    <a:pt x="30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27" name="Freeform 798"/>
            <p:cNvSpPr/>
            <p:nvPr/>
          </p:nvSpPr>
          <p:spPr bwMode="auto">
            <a:xfrm>
              <a:off x="15142335" y="3108087"/>
              <a:ext cx="36384" cy="500063"/>
            </a:xfrm>
            <a:custGeom>
              <a:avLst/>
              <a:gdLst>
                <a:gd name="T0" fmla="*/ 15 w 18"/>
                <a:gd name="T1" fmla="*/ 250 h 250"/>
                <a:gd name="T2" fmla="*/ 0 w 18"/>
                <a:gd name="T3" fmla="*/ 235 h 250"/>
                <a:gd name="T4" fmla="*/ 0 w 18"/>
                <a:gd name="T5" fmla="*/ 3 h 250"/>
                <a:gd name="T6" fmla="*/ 3 w 18"/>
                <a:gd name="T7" fmla="*/ 0 h 250"/>
                <a:gd name="T8" fmla="*/ 5 w 18"/>
                <a:gd name="T9" fmla="*/ 3 h 250"/>
                <a:gd name="T10" fmla="*/ 5 w 18"/>
                <a:gd name="T11" fmla="*/ 235 h 250"/>
                <a:gd name="T12" fmla="*/ 15 w 18"/>
                <a:gd name="T13" fmla="*/ 245 h 250"/>
                <a:gd name="T14" fmla="*/ 18 w 18"/>
                <a:gd name="T15" fmla="*/ 247 h 250"/>
                <a:gd name="T16" fmla="*/ 15 w 18"/>
                <a:gd name="T17" fmla="*/ 25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250">
                  <a:moveTo>
                    <a:pt x="15" y="250"/>
                  </a:moveTo>
                  <a:cubicBezTo>
                    <a:pt x="7" y="250"/>
                    <a:pt x="0" y="243"/>
                    <a:pt x="0" y="23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1"/>
                    <a:pt x="5" y="3"/>
                  </a:cubicBezTo>
                  <a:cubicBezTo>
                    <a:pt x="5" y="235"/>
                    <a:pt x="5" y="235"/>
                    <a:pt x="5" y="235"/>
                  </a:cubicBezTo>
                  <a:cubicBezTo>
                    <a:pt x="5" y="240"/>
                    <a:pt x="10" y="245"/>
                    <a:pt x="15" y="245"/>
                  </a:cubicBezTo>
                  <a:cubicBezTo>
                    <a:pt x="17" y="245"/>
                    <a:pt x="18" y="246"/>
                    <a:pt x="18" y="247"/>
                  </a:cubicBezTo>
                  <a:cubicBezTo>
                    <a:pt x="18" y="249"/>
                    <a:pt x="17" y="250"/>
                    <a:pt x="15" y="2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28" name="Freeform 799"/>
            <p:cNvSpPr/>
            <p:nvPr/>
          </p:nvSpPr>
          <p:spPr bwMode="auto">
            <a:xfrm>
              <a:off x="15116951" y="3024320"/>
              <a:ext cx="111689" cy="11846"/>
            </a:xfrm>
            <a:custGeom>
              <a:avLst/>
              <a:gdLst>
                <a:gd name="T0" fmla="*/ 53 w 56"/>
                <a:gd name="T1" fmla="*/ 6 h 6"/>
                <a:gd name="T2" fmla="*/ 3 w 56"/>
                <a:gd name="T3" fmla="*/ 6 h 6"/>
                <a:gd name="T4" fmla="*/ 0 w 56"/>
                <a:gd name="T5" fmla="*/ 3 h 6"/>
                <a:gd name="T6" fmla="*/ 3 w 56"/>
                <a:gd name="T7" fmla="*/ 0 h 6"/>
                <a:gd name="T8" fmla="*/ 53 w 56"/>
                <a:gd name="T9" fmla="*/ 0 h 6"/>
                <a:gd name="T10" fmla="*/ 56 w 56"/>
                <a:gd name="T11" fmla="*/ 3 h 6"/>
                <a:gd name="T12" fmla="*/ 53 w 56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6">
                  <a:moveTo>
                    <a:pt x="5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1" y="6"/>
                    <a:pt x="0" y="5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5" y="0"/>
                    <a:pt x="56" y="2"/>
                    <a:pt x="56" y="3"/>
                  </a:cubicBezTo>
                  <a:cubicBezTo>
                    <a:pt x="56" y="5"/>
                    <a:pt x="55" y="6"/>
                    <a:pt x="53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29" name="Freeform 800"/>
            <p:cNvSpPr/>
            <p:nvPr/>
          </p:nvSpPr>
          <p:spPr bwMode="auto">
            <a:xfrm>
              <a:off x="15290407" y="3016705"/>
              <a:ext cx="140457" cy="603290"/>
            </a:xfrm>
            <a:custGeom>
              <a:avLst/>
              <a:gdLst>
                <a:gd name="T0" fmla="*/ 60 w 70"/>
                <a:gd name="T1" fmla="*/ 0 h 302"/>
                <a:gd name="T2" fmla="*/ 10 w 70"/>
                <a:gd name="T3" fmla="*/ 0 h 302"/>
                <a:gd name="T4" fmla="*/ 0 w 70"/>
                <a:gd name="T5" fmla="*/ 10 h 302"/>
                <a:gd name="T6" fmla="*/ 10 w 70"/>
                <a:gd name="T7" fmla="*/ 20 h 302"/>
                <a:gd name="T8" fmla="*/ 14 w 70"/>
                <a:gd name="T9" fmla="*/ 20 h 302"/>
                <a:gd name="T10" fmla="*/ 14 w 70"/>
                <a:gd name="T11" fmla="*/ 281 h 302"/>
                <a:gd name="T12" fmla="*/ 35 w 70"/>
                <a:gd name="T13" fmla="*/ 302 h 302"/>
                <a:gd name="T14" fmla="*/ 56 w 70"/>
                <a:gd name="T15" fmla="*/ 281 h 302"/>
                <a:gd name="T16" fmla="*/ 56 w 70"/>
                <a:gd name="T17" fmla="*/ 20 h 302"/>
                <a:gd name="T18" fmla="*/ 60 w 70"/>
                <a:gd name="T19" fmla="*/ 20 h 302"/>
                <a:gd name="T20" fmla="*/ 70 w 70"/>
                <a:gd name="T21" fmla="*/ 10 h 302"/>
                <a:gd name="T22" fmla="*/ 60 w 70"/>
                <a:gd name="T2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0" h="302">
                  <a:moveTo>
                    <a:pt x="60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16"/>
                    <a:pt x="4" y="20"/>
                    <a:pt x="10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81"/>
                    <a:pt x="14" y="281"/>
                    <a:pt x="14" y="281"/>
                  </a:cubicBezTo>
                  <a:cubicBezTo>
                    <a:pt x="14" y="292"/>
                    <a:pt x="24" y="302"/>
                    <a:pt x="35" y="302"/>
                  </a:cubicBezTo>
                  <a:cubicBezTo>
                    <a:pt x="46" y="302"/>
                    <a:pt x="56" y="292"/>
                    <a:pt x="56" y="281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66" y="20"/>
                    <a:pt x="70" y="16"/>
                    <a:pt x="70" y="10"/>
                  </a:cubicBezTo>
                  <a:cubicBezTo>
                    <a:pt x="70" y="5"/>
                    <a:pt x="66" y="0"/>
                    <a:pt x="6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30" name="Freeform 801"/>
            <p:cNvSpPr/>
            <p:nvPr/>
          </p:nvSpPr>
          <p:spPr bwMode="auto">
            <a:xfrm>
              <a:off x="15331022" y="3326389"/>
              <a:ext cx="60075" cy="281761"/>
            </a:xfrm>
            <a:custGeom>
              <a:avLst/>
              <a:gdLst>
                <a:gd name="T0" fmla="*/ 0 w 30"/>
                <a:gd name="T1" fmla="*/ 0 h 141"/>
                <a:gd name="T2" fmla="*/ 0 w 30"/>
                <a:gd name="T3" fmla="*/ 126 h 141"/>
                <a:gd name="T4" fmla="*/ 15 w 30"/>
                <a:gd name="T5" fmla="*/ 141 h 141"/>
                <a:gd name="T6" fmla="*/ 30 w 30"/>
                <a:gd name="T7" fmla="*/ 126 h 141"/>
                <a:gd name="T8" fmla="*/ 30 w 30"/>
                <a:gd name="T9" fmla="*/ 0 h 141"/>
                <a:gd name="T10" fmla="*/ 0 w 30"/>
                <a:gd name="T11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">
                  <a:moveTo>
                    <a:pt x="0" y="0"/>
                  </a:moveTo>
                  <a:cubicBezTo>
                    <a:pt x="0" y="126"/>
                    <a:pt x="0" y="126"/>
                    <a:pt x="0" y="126"/>
                  </a:cubicBezTo>
                  <a:cubicBezTo>
                    <a:pt x="0" y="134"/>
                    <a:pt x="7" y="141"/>
                    <a:pt x="15" y="141"/>
                  </a:cubicBezTo>
                  <a:cubicBezTo>
                    <a:pt x="23" y="141"/>
                    <a:pt x="30" y="134"/>
                    <a:pt x="30" y="126"/>
                  </a:cubicBezTo>
                  <a:cubicBezTo>
                    <a:pt x="30" y="0"/>
                    <a:pt x="30" y="0"/>
                    <a:pt x="30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31" name="Freeform 802"/>
            <p:cNvSpPr/>
            <p:nvPr/>
          </p:nvSpPr>
          <p:spPr bwMode="auto">
            <a:xfrm>
              <a:off x="15331022" y="3108087"/>
              <a:ext cx="35537" cy="500063"/>
            </a:xfrm>
            <a:custGeom>
              <a:avLst/>
              <a:gdLst>
                <a:gd name="T0" fmla="*/ 15 w 18"/>
                <a:gd name="T1" fmla="*/ 250 h 250"/>
                <a:gd name="T2" fmla="*/ 0 w 18"/>
                <a:gd name="T3" fmla="*/ 235 h 250"/>
                <a:gd name="T4" fmla="*/ 0 w 18"/>
                <a:gd name="T5" fmla="*/ 3 h 250"/>
                <a:gd name="T6" fmla="*/ 3 w 18"/>
                <a:gd name="T7" fmla="*/ 0 h 250"/>
                <a:gd name="T8" fmla="*/ 5 w 18"/>
                <a:gd name="T9" fmla="*/ 3 h 250"/>
                <a:gd name="T10" fmla="*/ 5 w 18"/>
                <a:gd name="T11" fmla="*/ 235 h 250"/>
                <a:gd name="T12" fmla="*/ 15 w 18"/>
                <a:gd name="T13" fmla="*/ 245 h 250"/>
                <a:gd name="T14" fmla="*/ 18 w 18"/>
                <a:gd name="T15" fmla="*/ 247 h 250"/>
                <a:gd name="T16" fmla="*/ 15 w 18"/>
                <a:gd name="T17" fmla="*/ 25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250">
                  <a:moveTo>
                    <a:pt x="15" y="250"/>
                  </a:moveTo>
                  <a:cubicBezTo>
                    <a:pt x="7" y="250"/>
                    <a:pt x="0" y="243"/>
                    <a:pt x="0" y="23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1"/>
                    <a:pt x="5" y="3"/>
                  </a:cubicBezTo>
                  <a:cubicBezTo>
                    <a:pt x="5" y="235"/>
                    <a:pt x="5" y="235"/>
                    <a:pt x="5" y="235"/>
                  </a:cubicBezTo>
                  <a:cubicBezTo>
                    <a:pt x="5" y="240"/>
                    <a:pt x="10" y="245"/>
                    <a:pt x="15" y="245"/>
                  </a:cubicBezTo>
                  <a:cubicBezTo>
                    <a:pt x="17" y="245"/>
                    <a:pt x="18" y="246"/>
                    <a:pt x="18" y="247"/>
                  </a:cubicBezTo>
                  <a:cubicBezTo>
                    <a:pt x="18" y="249"/>
                    <a:pt x="17" y="250"/>
                    <a:pt x="15" y="2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32" name="Freeform 803"/>
            <p:cNvSpPr/>
            <p:nvPr/>
          </p:nvSpPr>
          <p:spPr bwMode="auto">
            <a:xfrm>
              <a:off x="15304792" y="3024320"/>
              <a:ext cx="111689" cy="11846"/>
            </a:xfrm>
            <a:custGeom>
              <a:avLst/>
              <a:gdLst>
                <a:gd name="T0" fmla="*/ 53 w 56"/>
                <a:gd name="T1" fmla="*/ 6 h 6"/>
                <a:gd name="T2" fmla="*/ 3 w 56"/>
                <a:gd name="T3" fmla="*/ 6 h 6"/>
                <a:gd name="T4" fmla="*/ 0 w 56"/>
                <a:gd name="T5" fmla="*/ 3 h 6"/>
                <a:gd name="T6" fmla="*/ 3 w 56"/>
                <a:gd name="T7" fmla="*/ 0 h 6"/>
                <a:gd name="T8" fmla="*/ 53 w 56"/>
                <a:gd name="T9" fmla="*/ 0 h 6"/>
                <a:gd name="T10" fmla="*/ 56 w 56"/>
                <a:gd name="T11" fmla="*/ 3 h 6"/>
                <a:gd name="T12" fmla="*/ 53 w 56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6">
                  <a:moveTo>
                    <a:pt x="5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1" y="6"/>
                    <a:pt x="0" y="5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5" y="0"/>
                    <a:pt x="56" y="2"/>
                    <a:pt x="56" y="3"/>
                  </a:cubicBezTo>
                  <a:cubicBezTo>
                    <a:pt x="56" y="5"/>
                    <a:pt x="55" y="6"/>
                    <a:pt x="53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33" name="Freeform 804"/>
            <p:cNvSpPr>
              <a:spLocks noEditPoints="1"/>
            </p:cNvSpPr>
            <p:nvPr/>
          </p:nvSpPr>
          <p:spPr bwMode="auto">
            <a:xfrm>
              <a:off x="14797114" y="3229930"/>
              <a:ext cx="751363" cy="554215"/>
            </a:xfrm>
            <a:custGeom>
              <a:avLst/>
              <a:gdLst>
                <a:gd name="T0" fmla="*/ 307 w 376"/>
                <a:gd name="T1" fmla="*/ 0 h 277"/>
                <a:gd name="T2" fmla="*/ 69 w 376"/>
                <a:gd name="T3" fmla="*/ 0 h 277"/>
                <a:gd name="T4" fmla="*/ 0 w 376"/>
                <a:gd name="T5" fmla="*/ 69 h 277"/>
                <a:gd name="T6" fmla="*/ 0 w 376"/>
                <a:gd name="T7" fmla="*/ 188 h 277"/>
                <a:gd name="T8" fmla="*/ 60 w 376"/>
                <a:gd name="T9" fmla="*/ 256 h 277"/>
                <a:gd name="T10" fmla="*/ 60 w 376"/>
                <a:gd name="T11" fmla="*/ 257 h 277"/>
                <a:gd name="T12" fmla="*/ 81 w 376"/>
                <a:gd name="T13" fmla="*/ 277 h 277"/>
                <a:gd name="T14" fmla="*/ 101 w 376"/>
                <a:gd name="T15" fmla="*/ 257 h 277"/>
                <a:gd name="T16" fmla="*/ 275 w 376"/>
                <a:gd name="T17" fmla="*/ 257 h 277"/>
                <a:gd name="T18" fmla="*/ 295 w 376"/>
                <a:gd name="T19" fmla="*/ 277 h 277"/>
                <a:gd name="T20" fmla="*/ 316 w 376"/>
                <a:gd name="T21" fmla="*/ 257 h 277"/>
                <a:gd name="T22" fmla="*/ 316 w 376"/>
                <a:gd name="T23" fmla="*/ 256 h 277"/>
                <a:gd name="T24" fmla="*/ 376 w 376"/>
                <a:gd name="T25" fmla="*/ 188 h 277"/>
                <a:gd name="T26" fmla="*/ 376 w 376"/>
                <a:gd name="T27" fmla="*/ 69 h 277"/>
                <a:gd name="T28" fmla="*/ 307 w 376"/>
                <a:gd name="T29" fmla="*/ 0 h 277"/>
                <a:gd name="T30" fmla="*/ 349 w 376"/>
                <a:gd name="T31" fmla="*/ 188 h 277"/>
                <a:gd name="T32" fmla="*/ 307 w 376"/>
                <a:gd name="T33" fmla="*/ 229 h 277"/>
                <a:gd name="T34" fmla="*/ 69 w 376"/>
                <a:gd name="T35" fmla="*/ 229 h 277"/>
                <a:gd name="T36" fmla="*/ 27 w 376"/>
                <a:gd name="T37" fmla="*/ 188 h 277"/>
                <a:gd name="T38" fmla="*/ 27 w 376"/>
                <a:gd name="T39" fmla="*/ 69 h 277"/>
                <a:gd name="T40" fmla="*/ 69 w 376"/>
                <a:gd name="T41" fmla="*/ 27 h 277"/>
                <a:gd name="T42" fmla="*/ 307 w 376"/>
                <a:gd name="T43" fmla="*/ 27 h 277"/>
                <a:gd name="T44" fmla="*/ 349 w 376"/>
                <a:gd name="T45" fmla="*/ 69 h 277"/>
                <a:gd name="T46" fmla="*/ 349 w 376"/>
                <a:gd name="T47" fmla="*/ 188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76" h="277">
                  <a:moveTo>
                    <a:pt x="307" y="0"/>
                  </a:moveTo>
                  <a:cubicBezTo>
                    <a:pt x="69" y="0"/>
                    <a:pt x="69" y="0"/>
                    <a:pt x="69" y="0"/>
                  </a:cubicBezTo>
                  <a:cubicBezTo>
                    <a:pt x="31" y="0"/>
                    <a:pt x="0" y="31"/>
                    <a:pt x="0" y="69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0" y="223"/>
                    <a:pt x="26" y="252"/>
                    <a:pt x="60" y="256"/>
                  </a:cubicBezTo>
                  <a:cubicBezTo>
                    <a:pt x="60" y="256"/>
                    <a:pt x="60" y="257"/>
                    <a:pt x="60" y="257"/>
                  </a:cubicBezTo>
                  <a:cubicBezTo>
                    <a:pt x="60" y="268"/>
                    <a:pt x="69" y="277"/>
                    <a:pt x="81" y="277"/>
                  </a:cubicBezTo>
                  <a:cubicBezTo>
                    <a:pt x="92" y="277"/>
                    <a:pt x="101" y="268"/>
                    <a:pt x="101" y="257"/>
                  </a:cubicBezTo>
                  <a:cubicBezTo>
                    <a:pt x="275" y="257"/>
                    <a:pt x="275" y="257"/>
                    <a:pt x="275" y="257"/>
                  </a:cubicBezTo>
                  <a:cubicBezTo>
                    <a:pt x="275" y="268"/>
                    <a:pt x="284" y="277"/>
                    <a:pt x="295" y="277"/>
                  </a:cubicBezTo>
                  <a:cubicBezTo>
                    <a:pt x="307" y="277"/>
                    <a:pt x="316" y="268"/>
                    <a:pt x="316" y="257"/>
                  </a:cubicBezTo>
                  <a:cubicBezTo>
                    <a:pt x="316" y="257"/>
                    <a:pt x="316" y="256"/>
                    <a:pt x="316" y="256"/>
                  </a:cubicBezTo>
                  <a:cubicBezTo>
                    <a:pt x="350" y="252"/>
                    <a:pt x="376" y="223"/>
                    <a:pt x="376" y="188"/>
                  </a:cubicBezTo>
                  <a:cubicBezTo>
                    <a:pt x="376" y="69"/>
                    <a:pt x="376" y="69"/>
                    <a:pt x="376" y="69"/>
                  </a:cubicBezTo>
                  <a:cubicBezTo>
                    <a:pt x="376" y="31"/>
                    <a:pt x="345" y="0"/>
                    <a:pt x="307" y="0"/>
                  </a:cubicBezTo>
                  <a:close/>
                  <a:moveTo>
                    <a:pt x="349" y="188"/>
                  </a:moveTo>
                  <a:cubicBezTo>
                    <a:pt x="349" y="211"/>
                    <a:pt x="330" y="229"/>
                    <a:pt x="307" y="229"/>
                  </a:cubicBezTo>
                  <a:cubicBezTo>
                    <a:pt x="69" y="229"/>
                    <a:pt x="69" y="229"/>
                    <a:pt x="69" y="229"/>
                  </a:cubicBezTo>
                  <a:cubicBezTo>
                    <a:pt x="46" y="229"/>
                    <a:pt x="27" y="211"/>
                    <a:pt x="27" y="188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7" y="46"/>
                    <a:pt x="46" y="27"/>
                    <a:pt x="69" y="27"/>
                  </a:cubicBezTo>
                  <a:cubicBezTo>
                    <a:pt x="307" y="27"/>
                    <a:pt x="307" y="27"/>
                    <a:pt x="307" y="27"/>
                  </a:cubicBezTo>
                  <a:cubicBezTo>
                    <a:pt x="330" y="27"/>
                    <a:pt x="349" y="46"/>
                    <a:pt x="349" y="69"/>
                  </a:cubicBezTo>
                  <a:lnTo>
                    <a:pt x="349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34" name="Freeform 805"/>
            <p:cNvSpPr/>
            <p:nvPr/>
          </p:nvSpPr>
          <p:spPr bwMode="auto">
            <a:xfrm>
              <a:off x="15266716" y="2899939"/>
              <a:ext cx="670135" cy="884205"/>
            </a:xfrm>
            <a:custGeom>
              <a:avLst/>
              <a:gdLst>
                <a:gd name="T0" fmla="*/ 316 w 335"/>
                <a:gd name="T1" fmla="*/ 368 h 442"/>
                <a:gd name="T2" fmla="*/ 212 w 335"/>
                <a:gd name="T3" fmla="*/ 142 h 442"/>
                <a:gd name="T4" fmla="*/ 212 w 335"/>
                <a:gd name="T5" fmla="*/ 46 h 442"/>
                <a:gd name="T6" fmla="*/ 212 w 335"/>
                <a:gd name="T7" fmla="*/ 43 h 442"/>
                <a:gd name="T8" fmla="*/ 212 w 335"/>
                <a:gd name="T9" fmla="*/ 11 h 442"/>
                <a:gd name="T10" fmla="*/ 212 w 335"/>
                <a:gd name="T11" fmla="*/ 11 h 442"/>
                <a:gd name="T12" fmla="*/ 212 w 335"/>
                <a:gd name="T13" fmla="*/ 11 h 442"/>
                <a:gd name="T14" fmla="*/ 217 w 335"/>
                <a:gd name="T15" fmla="*/ 5 h 442"/>
                <a:gd name="T16" fmla="*/ 212 w 335"/>
                <a:gd name="T17" fmla="*/ 0 h 442"/>
                <a:gd name="T18" fmla="*/ 212 w 335"/>
                <a:gd name="T19" fmla="*/ 0 h 442"/>
                <a:gd name="T20" fmla="*/ 212 w 335"/>
                <a:gd name="T21" fmla="*/ 0 h 442"/>
                <a:gd name="T22" fmla="*/ 92 w 335"/>
                <a:gd name="T23" fmla="*/ 0 h 442"/>
                <a:gd name="T24" fmla="*/ 92 w 335"/>
                <a:gd name="T25" fmla="*/ 0 h 442"/>
                <a:gd name="T26" fmla="*/ 86 w 335"/>
                <a:gd name="T27" fmla="*/ 5 h 442"/>
                <a:gd name="T28" fmla="*/ 92 w 335"/>
                <a:gd name="T29" fmla="*/ 11 h 442"/>
                <a:gd name="T30" fmla="*/ 92 w 335"/>
                <a:gd name="T31" fmla="*/ 11 h 442"/>
                <a:gd name="T32" fmla="*/ 122 w 335"/>
                <a:gd name="T33" fmla="*/ 44 h 442"/>
                <a:gd name="T34" fmla="*/ 122 w 335"/>
                <a:gd name="T35" fmla="*/ 46 h 442"/>
                <a:gd name="T36" fmla="*/ 122 w 335"/>
                <a:gd name="T37" fmla="*/ 46 h 442"/>
                <a:gd name="T38" fmla="*/ 122 w 335"/>
                <a:gd name="T39" fmla="*/ 145 h 442"/>
                <a:gd name="T40" fmla="*/ 19 w 335"/>
                <a:gd name="T41" fmla="*/ 368 h 442"/>
                <a:gd name="T42" fmla="*/ 66 w 335"/>
                <a:gd name="T43" fmla="*/ 442 h 442"/>
                <a:gd name="T44" fmla="*/ 153 w 335"/>
                <a:gd name="T45" fmla="*/ 442 h 442"/>
                <a:gd name="T46" fmla="*/ 180 w 335"/>
                <a:gd name="T47" fmla="*/ 442 h 442"/>
                <a:gd name="T48" fmla="*/ 269 w 335"/>
                <a:gd name="T49" fmla="*/ 442 h 442"/>
                <a:gd name="T50" fmla="*/ 316 w 335"/>
                <a:gd name="T51" fmla="*/ 368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5" h="442">
                  <a:moveTo>
                    <a:pt x="316" y="368"/>
                  </a:moveTo>
                  <a:cubicBezTo>
                    <a:pt x="212" y="142"/>
                    <a:pt x="212" y="142"/>
                    <a:pt x="212" y="142"/>
                  </a:cubicBezTo>
                  <a:cubicBezTo>
                    <a:pt x="212" y="46"/>
                    <a:pt x="212" y="46"/>
                    <a:pt x="212" y="46"/>
                  </a:cubicBezTo>
                  <a:cubicBezTo>
                    <a:pt x="212" y="43"/>
                    <a:pt x="212" y="43"/>
                    <a:pt x="212" y="43"/>
                  </a:cubicBezTo>
                  <a:cubicBezTo>
                    <a:pt x="212" y="11"/>
                    <a:pt x="212" y="11"/>
                    <a:pt x="212" y="11"/>
                  </a:cubicBezTo>
                  <a:cubicBezTo>
                    <a:pt x="212" y="11"/>
                    <a:pt x="212" y="11"/>
                    <a:pt x="212" y="11"/>
                  </a:cubicBezTo>
                  <a:cubicBezTo>
                    <a:pt x="212" y="11"/>
                    <a:pt x="212" y="11"/>
                    <a:pt x="212" y="11"/>
                  </a:cubicBezTo>
                  <a:cubicBezTo>
                    <a:pt x="215" y="11"/>
                    <a:pt x="217" y="8"/>
                    <a:pt x="217" y="5"/>
                  </a:cubicBezTo>
                  <a:cubicBezTo>
                    <a:pt x="217" y="2"/>
                    <a:pt x="215" y="0"/>
                    <a:pt x="212" y="0"/>
                  </a:cubicBezTo>
                  <a:cubicBezTo>
                    <a:pt x="212" y="0"/>
                    <a:pt x="212" y="0"/>
                    <a:pt x="212" y="0"/>
                  </a:cubicBezTo>
                  <a:cubicBezTo>
                    <a:pt x="212" y="0"/>
                    <a:pt x="212" y="0"/>
                    <a:pt x="212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89" y="0"/>
                    <a:pt x="86" y="2"/>
                    <a:pt x="86" y="5"/>
                  </a:cubicBezTo>
                  <a:cubicBezTo>
                    <a:pt x="86" y="8"/>
                    <a:pt x="89" y="11"/>
                    <a:pt x="92" y="11"/>
                  </a:cubicBezTo>
                  <a:cubicBezTo>
                    <a:pt x="92" y="11"/>
                    <a:pt x="92" y="11"/>
                    <a:pt x="92" y="11"/>
                  </a:cubicBezTo>
                  <a:cubicBezTo>
                    <a:pt x="109" y="13"/>
                    <a:pt x="122" y="27"/>
                    <a:pt x="122" y="44"/>
                  </a:cubicBezTo>
                  <a:cubicBezTo>
                    <a:pt x="122" y="45"/>
                    <a:pt x="122" y="45"/>
                    <a:pt x="122" y="46"/>
                  </a:cubicBezTo>
                  <a:cubicBezTo>
                    <a:pt x="122" y="46"/>
                    <a:pt x="122" y="46"/>
                    <a:pt x="122" y="46"/>
                  </a:cubicBezTo>
                  <a:cubicBezTo>
                    <a:pt x="122" y="145"/>
                    <a:pt x="122" y="145"/>
                    <a:pt x="122" y="145"/>
                  </a:cubicBezTo>
                  <a:cubicBezTo>
                    <a:pt x="19" y="368"/>
                    <a:pt x="19" y="368"/>
                    <a:pt x="19" y="368"/>
                  </a:cubicBezTo>
                  <a:cubicBezTo>
                    <a:pt x="0" y="409"/>
                    <a:pt x="21" y="442"/>
                    <a:pt x="66" y="442"/>
                  </a:cubicBezTo>
                  <a:cubicBezTo>
                    <a:pt x="153" y="442"/>
                    <a:pt x="153" y="442"/>
                    <a:pt x="153" y="442"/>
                  </a:cubicBezTo>
                  <a:cubicBezTo>
                    <a:pt x="180" y="442"/>
                    <a:pt x="180" y="442"/>
                    <a:pt x="180" y="442"/>
                  </a:cubicBezTo>
                  <a:cubicBezTo>
                    <a:pt x="269" y="442"/>
                    <a:pt x="269" y="442"/>
                    <a:pt x="269" y="442"/>
                  </a:cubicBezTo>
                  <a:cubicBezTo>
                    <a:pt x="314" y="442"/>
                    <a:pt x="335" y="409"/>
                    <a:pt x="316" y="3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35" name="Freeform 806"/>
            <p:cNvSpPr/>
            <p:nvPr/>
          </p:nvSpPr>
          <p:spPr bwMode="auto">
            <a:xfrm>
              <a:off x="15298869" y="3624226"/>
              <a:ext cx="605829" cy="148073"/>
            </a:xfrm>
            <a:custGeom>
              <a:avLst/>
              <a:gdLst>
                <a:gd name="T0" fmla="*/ 290 w 303"/>
                <a:gd name="T1" fmla="*/ 0 h 74"/>
                <a:gd name="T2" fmla="*/ 13 w 303"/>
                <a:gd name="T3" fmla="*/ 0 h 74"/>
                <a:gd name="T4" fmla="*/ 9 w 303"/>
                <a:gd name="T5" fmla="*/ 9 h 74"/>
                <a:gd name="T6" fmla="*/ 8 w 303"/>
                <a:gd name="T7" fmla="*/ 55 h 74"/>
                <a:gd name="T8" fmla="*/ 50 w 303"/>
                <a:gd name="T9" fmla="*/ 74 h 74"/>
                <a:gd name="T10" fmla="*/ 253 w 303"/>
                <a:gd name="T11" fmla="*/ 74 h 74"/>
                <a:gd name="T12" fmla="*/ 295 w 303"/>
                <a:gd name="T13" fmla="*/ 55 h 74"/>
                <a:gd name="T14" fmla="*/ 295 w 303"/>
                <a:gd name="T15" fmla="*/ 9 h 74"/>
                <a:gd name="T16" fmla="*/ 290 w 303"/>
                <a:gd name="T17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3" h="74">
                  <a:moveTo>
                    <a:pt x="290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0" y="27"/>
                    <a:pt x="0" y="43"/>
                    <a:pt x="8" y="55"/>
                  </a:cubicBezTo>
                  <a:cubicBezTo>
                    <a:pt x="16" y="67"/>
                    <a:pt x="31" y="74"/>
                    <a:pt x="50" y="74"/>
                  </a:cubicBezTo>
                  <a:cubicBezTo>
                    <a:pt x="253" y="74"/>
                    <a:pt x="253" y="74"/>
                    <a:pt x="253" y="74"/>
                  </a:cubicBezTo>
                  <a:cubicBezTo>
                    <a:pt x="272" y="74"/>
                    <a:pt x="287" y="67"/>
                    <a:pt x="295" y="55"/>
                  </a:cubicBezTo>
                  <a:cubicBezTo>
                    <a:pt x="303" y="43"/>
                    <a:pt x="303" y="27"/>
                    <a:pt x="295" y="9"/>
                  </a:cubicBezTo>
                  <a:lnTo>
                    <a:pt x="29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36" name="Freeform 807"/>
            <p:cNvSpPr/>
            <p:nvPr/>
          </p:nvSpPr>
          <p:spPr bwMode="auto">
            <a:xfrm>
              <a:off x="15596706" y="3028551"/>
              <a:ext cx="80382" cy="16076"/>
            </a:xfrm>
            <a:custGeom>
              <a:avLst/>
              <a:gdLst>
                <a:gd name="T0" fmla="*/ 0 w 40"/>
                <a:gd name="T1" fmla="*/ 4 h 8"/>
                <a:gd name="T2" fmla="*/ 4 w 40"/>
                <a:gd name="T3" fmla="*/ 8 h 8"/>
                <a:gd name="T4" fmla="*/ 40 w 40"/>
                <a:gd name="T5" fmla="*/ 8 h 8"/>
                <a:gd name="T6" fmla="*/ 40 w 40"/>
                <a:gd name="T7" fmla="*/ 0 h 8"/>
                <a:gd name="T8" fmla="*/ 4 w 40"/>
                <a:gd name="T9" fmla="*/ 0 h 8"/>
                <a:gd name="T10" fmla="*/ 0 w 40"/>
                <a:gd name="T11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8">
                  <a:moveTo>
                    <a:pt x="0" y="4"/>
                  </a:moveTo>
                  <a:cubicBezTo>
                    <a:pt x="0" y="6"/>
                    <a:pt x="2" y="8"/>
                    <a:pt x="4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37" name="Freeform 808"/>
            <p:cNvSpPr/>
            <p:nvPr/>
          </p:nvSpPr>
          <p:spPr bwMode="auto">
            <a:xfrm>
              <a:off x="15596706" y="3132625"/>
              <a:ext cx="80382" cy="13538"/>
            </a:xfrm>
            <a:custGeom>
              <a:avLst/>
              <a:gdLst>
                <a:gd name="T0" fmla="*/ 0 w 40"/>
                <a:gd name="T1" fmla="*/ 4 h 7"/>
                <a:gd name="T2" fmla="*/ 4 w 40"/>
                <a:gd name="T3" fmla="*/ 7 h 7"/>
                <a:gd name="T4" fmla="*/ 40 w 40"/>
                <a:gd name="T5" fmla="*/ 7 h 7"/>
                <a:gd name="T6" fmla="*/ 40 w 40"/>
                <a:gd name="T7" fmla="*/ 0 h 7"/>
                <a:gd name="T8" fmla="*/ 4 w 40"/>
                <a:gd name="T9" fmla="*/ 0 h 7"/>
                <a:gd name="T10" fmla="*/ 0 w 40"/>
                <a:gd name="T11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7">
                  <a:moveTo>
                    <a:pt x="0" y="4"/>
                  </a:moveTo>
                  <a:cubicBezTo>
                    <a:pt x="0" y="6"/>
                    <a:pt x="2" y="7"/>
                    <a:pt x="4" y="7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38" name="Freeform 809"/>
            <p:cNvSpPr/>
            <p:nvPr/>
          </p:nvSpPr>
          <p:spPr bwMode="auto">
            <a:xfrm>
              <a:off x="15624629" y="3234160"/>
              <a:ext cx="82075" cy="16076"/>
            </a:xfrm>
            <a:custGeom>
              <a:avLst/>
              <a:gdLst>
                <a:gd name="T0" fmla="*/ 37 w 41"/>
                <a:gd name="T1" fmla="*/ 0 h 8"/>
                <a:gd name="T2" fmla="*/ 4 w 41"/>
                <a:gd name="T3" fmla="*/ 0 h 8"/>
                <a:gd name="T4" fmla="*/ 0 w 41"/>
                <a:gd name="T5" fmla="*/ 4 h 8"/>
                <a:gd name="T6" fmla="*/ 4 w 41"/>
                <a:gd name="T7" fmla="*/ 8 h 8"/>
                <a:gd name="T8" fmla="*/ 41 w 41"/>
                <a:gd name="T9" fmla="*/ 8 h 8"/>
                <a:gd name="T10" fmla="*/ 41 w 41"/>
                <a:gd name="T11" fmla="*/ 7 h 8"/>
                <a:gd name="T12" fmla="*/ 37 w 41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8">
                  <a:moveTo>
                    <a:pt x="37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41" y="7"/>
                    <a:pt x="41" y="7"/>
                    <a:pt x="41" y="7"/>
                  </a:cubicBezTo>
                  <a:lnTo>
                    <a:pt x="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39" name="Freeform 810"/>
            <p:cNvSpPr/>
            <p:nvPr/>
          </p:nvSpPr>
          <p:spPr bwMode="auto">
            <a:xfrm>
              <a:off x="15672858" y="3336542"/>
              <a:ext cx="82075" cy="16076"/>
            </a:xfrm>
            <a:custGeom>
              <a:avLst/>
              <a:gdLst>
                <a:gd name="T0" fmla="*/ 37 w 41"/>
                <a:gd name="T1" fmla="*/ 0 h 8"/>
                <a:gd name="T2" fmla="*/ 4 w 41"/>
                <a:gd name="T3" fmla="*/ 0 h 8"/>
                <a:gd name="T4" fmla="*/ 0 w 41"/>
                <a:gd name="T5" fmla="*/ 4 h 8"/>
                <a:gd name="T6" fmla="*/ 4 w 41"/>
                <a:gd name="T7" fmla="*/ 8 h 8"/>
                <a:gd name="T8" fmla="*/ 41 w 41"/>
                <a:gd name="T9" fmla="*/ 8 h 8"/>
                <a:gd name="T10" fmla="*/ 37 w 41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8">
                  <a:moveTo>
                    <a:pt x="37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41" y="8"/>
                    <a:pt x="41" y="8"/>
                    <a:pt x="41" y="8"/>
                  </a:cubicBezTo>
                  <a:lnTo>
                    <a:pt x="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0" name="Freeform 811"/>
            <p:cNvSpPr/>
            <p:nvPr/>
          </p:nvSpPr>
          <p:spPr bwMode="auto">
            <a:xfrm>
              <a:off x="15721087" y="3438078"/>
              <a:ext cx="79536" cy="16076"/>
            </a:xfrm>
            <a:custGeom>
              <a:avLst/>
              <a:gdLst>
                <a:gd name="T0" fmla="*/ 37 w 40"/>
                <a:gd name="T1" fmla="*/ 0 h 8"/>
                <a:gd name="T2" fmla="*/ 4 w 40"/>
                <a:gd name="T3" fmla="*/ 0 h 8"/>
                <a:gd name="T4" fmla="*/ 0 w 40"/>
                <a:gd name="T5" fmla="*/ 4 h 8"/>
                <a:gd name="T6" fmla="*/ 4 w 40"/>
                <a:gd name="T7" fmla="*/ 8 h 8"/>
                <a:gd name="T8" fmla="*/ 40 w 40"/>
                <a:gd name="T9" fmla="*/ 8 h 8"/>
                <a:gd name="T10" fmla="*/ 37 w 40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8">
                  <a:moveTo>
                    <a:pt x="37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7"/>
                    <a:pt x="2" y="8"/>
                    <a:pt x="4" y="8"/>
                  </a:cubicBezTo>
                  <a:cubicBezTo>
                    <a:pt x="40" y="8"/>
                    <a:pt x="40" y="8"/>
                    <a:pt x="40" y="8"/>
                  </a:cubicBezTo>
                  <a:lnTo>
                    <a:pt x="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1" name="Freeform 812"/>
            <p:cNvSpPr/>
            <p:nvPr/>
          </p:nvSpPr>
          <p:spPr bwMode="auto">
            <a:xfrm>
              <a:off x="15766778" y="3542152"/>
              <a:ext cx="82075" cy="16076"/>
            </a:xfrm>
            <a:custGeom>
              <a:avLst/>
              <a:gdLst>
                <a:gd name="T0" fmla="*/ 37 w 41"/>
                <a:gd name="T1" fmla="*/ 0 h 8"/>
                <a:gd name="T2" fmla="*/ 4 w 41"/>
                <a:gd name="T3" fmla="*/ 0 h 8"/>
                <a:gd name="T4" fmla="*/ 0 w 41"/>
                <a:gd name="T5" fmla="*/ 4 h 8"/>
                <a:gd name="T6" fmla="*/ 4 w 41"/>
                <a:gd name="T7" fmla="*/ 8 h 8"/>
                <a:gd name="T8" fmla="*/ 41 w 41"/>
                <a:gd name="T9" fmla="*/ 8 h 8"/>
                <a:gd name="T10" fmla="*/ 37 w 41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8">
                  <a:moveTo>
                    <a:pt x="37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41" y="8"/>
                    <a:pt x="41" y="8"/>
                    <a:pt x="41" y="8"/>
                  </a:cubicBezTo>
                  <a:lnTo>
                    <a:pt x="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2" name="Freeform 813"/>
            <p:cNvSpPr/>
            <p:nvPr/>
          </p:nvSpPr>
          <p:spPr bwMode="auto">
            <a:xfrm>
              <a:off x="15574707" y="2921939"/>
              <a:ext cx="102382" cy="12692"/>
            </a:xfrm>
            <a:custGeom>
              <a:avLst/>
              <a:gdLst>
                <a:gd name="T0" fmla="*/ 47 w 51"/>
                <a:gd name="T1" fmla="*/ 6 h 6"/>
                <a:gd name="T2" fmla="*/ 4 w 51"/>
                <a:gd name="T3" fmla="*/ 6 h 6"/>
                <a:gd name="T4" fmla="*/ 0 w 51"/>
                <a:gd name="T5" fmla="*/ 3 h 6"/>
                <a:gd name="T6" fmla="*/ 4 w 51"/>
                <a:gd name="T7" fmla="*/ 0 h 6"/>
                <a:gd name="T8" fmla="*/ 47 w 51"/>
                <a:gd name="T9" fmla="*/ 0 h 6"/>
                <a:gd name="T10" fmla="*/ 51 w 51"/>
                <a:gd name="T11" fmla="*/ 3 h 6"/>
                <a:gd name="T12" fmla="*/ 47 w 51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6">
                  <a:moveTo>
                    <a:pt x="47" y="6"/>
                  </a:move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0" y="5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9" y="0"/>
                    <a:pt x="51" y="1"/>
                    <a:pt x="51" y="3"/>
                  </a:cubicBezTo>
                  <a:cubicBezTo>
                    <a:pt x="51" y="5"/>
                    <a:pt x="49" y="6"/>
                    <a:pt x="47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3" name="Freeform 814"/>
            <p:cNvSpPr/>
            <p:nvPr/>
          </p:nvSpPr>
          <p:spPr bwMode="auto">
            <a:xfrm>
              <a:off x="15298869" y="3080165"/>
              <a:ext cx="237762" cy="692134"/>
            </a:xfrm>
            <a:custGeom>
              <a:avLst/>
              <a:gdLst>
                <a:gd name="T0" fmla="*/ 50 w 119"/>
                <a:gd name="T1" fmla="*/ 346 h 346"/>
                <a:gd name="T2" fmla="*/ 8 w 119"/>
                <a:gd name="T3" fmla="*/ 327 h 346"/>
                <a:gd name="T4" fmla="*/ 9 w 119"/>
                <a:gd name="T5" fmla="*/ 281 h 346"/>
                <a:gd name="T6" fmla="*/ 112 w 119"/>
                <a:gd name="T7" fmla="*/ 57 h 346"/>
                <a:gd name="T8" fmla="*/ 112 w 119"/>
                <a:gd name="T9" fmla="*/ 3 h 346"/>
                <a:gd name="T10" fmla="*/ 115 w 119"/>
                <a:gd name="T11" fmla="*/ 0 h 346"/>
                <a:gd name="T12" fmla="*/ 119 w 119"/>
                <a:gd name="T13" fmla="*/ 3 h 346"/>
                <a:gd name="T14" fmla="*/ 119 w 119"/>
                <a:gd name="T15" fmla="*/ 57 h 346"/>
                <a:gd name="T16" fmla="*/ 118 w 119"/>
                <a:gd name="T17" fmla="*/ 59 h 346"/>
                <a:gd name="T18" fmla="*/ 15 w 119"/>
                <a:gd name="T19" fmla="*/ 284 h 346"/>
                <a:gd name="T20" fmla="*/ 13 w 119"/>
                <a:gd name="T21" fmla="*/ 324 h 346"/>
                <a:gd name="T22" fmla="*/ 50 w 119"/>
                <a:gd name="T23" fmla="*/ 339 h 346"/>
                <a:gd name="T24" fmla="*/ 53 w 119"/>
                <a:gd name="T25" fmla="*/ 343 h 346"/>
                <a:gd name="T26" fmla="*/ 50 w 119"/>
                <a:gd name="T27" fmla="*/ 346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9" h="346">
                  <a:moveTo>
                    <a:pt x="50" y="346"/>
                  </a:moveTo>
                  <a:cubicBezTo>
                    <a:pt x="31" y="346"/>
                    <a:pt x="16" y="339"/>
                    <a:pt x="8" y="327"/>
                  </a:cubicBezTo>
                  <a:cubicBezTo>
                    <a:pt x="0" y="315"/>
                    <a:pt x="0" y="299"/>
                    <a:pt x="9" y="281"/>
                  </a:cubicBezTo>
                  <a:cubicBezTo>
                    <a:pt x="112" y="57"/>
                    <a:pt x="112" y="57"/>
                    <a:pt x="112" y="57"/>
                  </a:cubicBezTo>
                  <a:cubicBezTo>
                    <a:pt x="112" y="3"/>
                    <a:pt x="112" y="3"/>
                    <a:pt x="112" y="3"/>
                  </a:cubicBezTo>
                  <a:cubicBezTo>
                    <a:pt x="112" y="1"/>
                    <a:pt x="114" y="0"/>
                    <a:pt x="115" y="0"/>
                  </a:cubicBezTo>
                  <a:cubicBezTo>
                    <a:pt x="117" y="0"/>
                    <a:pt x="119" y="1"/>
                    <a:pt x="119" y="3"/>
                  </a:cubicBezTo>
                  <a:cubicBezTo>
                    <a:pt x="119" y="57"/>
                    <a:pt x="119" y="57"/>
                    <a:pt x="119" y="57"/>
                  </a:cubicBezTo>
                  <a:cubicBezTo>
                    <a:pt x="119" y="58"/>
                    <a:pt x="119" y="58"/>
                    <a:pt x="118" y="59"/>
                  </a:cubicBezTo>
                  <a:cubicBezTo>
                    <a:pt x="15" y="284"/>
                    <a:pt x="15" y="284"/>
                    <a:pt x="15" y="284"/>
                  </a:cubicBezTo>
                  <a:cubicBezTo>
                    <a:pt x="7" y="299"/>
                    <a:pt x="7" y="314"/>
                    <a:pt x="13" y="324"/>
                  </a:cubicBezTo>
                  <a:cubicBezTo>
                    <a:pt x="20" y="334"/>
                    <a:pt x="33" y="339"/>
                    <a:pt x="50" y="339"/>
                  </a:cubicBezTo>
                  <a:cubicBezTo>
                    <a:pt x="52" y="339"/>
                    <a:pt x="53" y="341"/>
                    <a:pt x="53" y="343"/>
                  </a:cubicBezTo>
                  <a:cubicBezTo>
                    <a:pt x="53" y="344"/>
                    <a:pt x="52" y="346"/>
                    <a:pt x="50" y="3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42" name="Freeform 815"/>
            <p:cNvSpPr/>
            <p:nvPr/>
          </p:nvSpPr>
          <p:spPr bwMode="auto">
            <a:xfrm>
              <a:off x="22597981" y="1556620"/>
              <a:ext cx="793669" cy="686211"/>
            </a:xfrm>
            <a:custGeom>
              <a:avLst/>
              <a:gdLst>
                <a:gd name="T0" fmla="*/ 48 w 397"/>
                <a:gd name="T1" fmla="*/ 4 h 343"/>
                <a:gd name="T2" fmla="*/ 36 w 397"/>
                <a:gd name="T3" fmla="*/ 0 h 343"/>
                <a:gd name="T4" fmla="*/ 20 w 397"/>
                <a:gd name="T5" fmla="*/ 0 h 343"/>
                <a:gd name="T6" fmla="*/ 0 w 397"/>
                <a:gd name="T7" fmla="*/ 18 h 343"/>
                <a:gd name="T8" fmla="*/ 0 w 397"/>
                <a:gd name="T9" fmla="*/ 343 h 343"/>
                <a:gd name="T10" fmla="*/ 397 w 397"/>
                <a:gd name="T11" fmla="*/ 343 h 343"/>
                <a:gd name="T12" fmla="*/ 397 w 397"/>
                <a:gd name="T13" fmla="*/ 4 h 343"/>
                <a:gd name="T14" fmla="*/ 48 w 397"/>
                <a:gd name="T15" fmla="*/ 4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7" h="343">
                  <a:moveTo>
                    <a:pt x="48" y="4"/>
                  </a:moveTo>
                  <a:cubicBezTo>
                    <a:pt x="44" y="1"/>
                    <a:pt x="40" y="0"/>
                    <a:pt x="36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8"/>
                    <a:pt x="0" y="18"/>
                  </a:cubicBezTo>
                  <a:cubicBezTo>
                    <a:pt x="0" y="343"/>
                    <a:pt x="0" y="343"/>
                    <a:pt x="0" y="343"/>
                  </a:cubicBezTo>
                  <a:cubicBezTo>
                    <a:pt x="397" y="343"/>
                    <a:pt x="397" y="343"/>
                    <a:pt x="397" y="343"/>
                  </a:cubicBezTo>
                  <a:cubicBezTo>
                    <a:pt x="397" y="4"/>
                    <a:pt x="397" y="4"/>
                    <a:pt x="397" y="4"/>
                  </a:cubicBezTo>
                  <a:lnTo>
                    <a:pt x="48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43" name="Freeform 816"/>
            <p:cNvSpPr/>
            <p:nvPr/>
          </p:nvSpPr>
          <p:spPr bwMode="auto">
            <a:xfrm>
              <a:off x="22661441" y="1556620"/>
              <a:ext cx="30461" cy="650674"/>
            </a:xfrm>
            <a:custGeom>
              <a:avLst/>
              <a:gdLst>
                <a:gd name="T0" fmla="*/ 4 w 15"/>
                <a:gd name="T1" fmla="*/ 322 h 325"/>
                <a:gd name="T2" fmla="*/ 15 w 15"/>
                <a:gd name="T3" fmla="*/ 325 h 325"/>
                <a:gd name="T4" fmla="*/ 15 w 15"/>
                <a:gd name="T5" fmla="*/ 4 h 325"/>
                <a:gd name="T6" fmla="*/ 4 w 15"/>
                <a:gd name="T7" fmla="*/ 0 h 325"/>
                <a:gd name="T8" fmla="*/ 0 w 15"/>
                <a:gd name="T9" fmla="*/ 0 h 325"/>
                <a:gd name="T10" fmla="*/ 0 w 15"/>
                <a:gd name="T11" fmla="*/ 322 h 325"/>
                <a:gd name="T12" fmla="*/ 4 w 15"/>
                <a:gd name="T13" fmla="*/ 322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325">
                  <a:moveTo>
                    <a:pt x="4" y="322"/>
                  </a:moveTo>
                  <a:cubicBezTo>
                    <a:pt x="8" y="322"/>
                    <a:pt x="12" y="323"/>
                    <a:pt x="15" y="325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2" y="1"/>
                    <a:pt x="8" y="0"/>
                    <a:pt x="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2"/>
                    <a:pt x="0" y="322"/>
                    <a:pt x="0" y="322"/>
                  </a:cubicBezTo>
                  <a:lnTo>
                    <a:pt x="4" y="3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44" name="Freeform 817"/>
            <p:cNvSpPr/>
            <p:nvPr/>
          </p:nvSpPr>
          <p:spPr bwMode="auto">
            <a:xfrm>
              <a:off x="22611519" y="2214909"/>
              <a:ext cx="780131" cy="312222"/>
            </a:xfrm>
            <a:custGeom>
              <a:avLst/>
              <a:gdLst>
                <a:gd name="T0" fmla="*/ 29 w 390"/>
                <a:gd name="T1" fmla="*/ 0 h 156"/>
                <a:gd name="T2" fmla="*/ 13 w 390"/>
                <a:gd name="T3" fmla="*/ 0 h 156"/>
                <a:gd name="T4" fmla="*/ 0 w 390"/>
                <a:gd name="T5" fmla="*/ 11 h 156"/>
                <a:gd name="T6" fmla="*/ 0 w 390"/>
                <a:gd name="T7" fmla="*/ 145 h 156"/>
                <a:gd name="T8" fmla="*/ 13 w 390"/>
                <a:gd name="T9" fmla="*/ 156 h 156"/>
                <a:gd name="T10" fmla="*/ 29 w 390"/>
                <a:gd name="T11" fmla="*/ 156 h 156"/>
                <a:gd name="T12" fmla="*/ 38 w 390"/>
                <a:gd name="T13" fmla="*/ 152 h 156"/>
                <a:gd name="T14" fmla="*/ 390 w 390"/>
                <a:gd name="T15" fmla="*/ 152 h 156"/>
                <a:gd name="T16" fmla="*/ 390 w 390"/>
                <a:gd name="T17" fmla="*/ 3 h 156"/>
                <a:gd name="T18" fmla="*/ 38 w 390"/>
                <a:gd name="T19" fmla="*/ 3 h 156"/>
                <a:gd name="T20" fmla="*/ 29 w 390"/>
                <a:gd name="T21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0" h="156">
                  <a:moveTo>
                    <a:pt x="29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5"/>
                    <a:pt x="0" y="11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0" y="151"/>
                    <a:pt x="6" y="156"/>
                    <a:pt x="13" y="156"/>
                  </a:cubicBezTo>
                  <a:cubicBezTo>
                    <a:pt x="29" y="156"/>
                    <a:pt x="29" y="156"/>
                    <a:pt x="29" y="156"/>
                  </a:cubicBezTo>
                  <a:cubicBezTo>
                    <a:pt x="33" y="156"/>
                    <a:pt x="36" y="154"/>
                    <a:pt x="38" y="152"/>
                  </a:cubicBezTo>
                  <a:cubicBezTo>
                    <a:pt x="390" y="152"/>
                    <a:pt x="390" y="152"/>
                    <a:pt x="390" y="152"/>
                  </a:cubicBezTo>
                  <a:cubicBezTo>
                    <a:pt x="390" y="3"/>
                    <a:pt x="390" y="3"/>
                    <a:pt x="390" y="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6" y="1"/>
                    <a:pt x="33" y="0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45" name="Freeform 818"/>
            <p:cNvSpPr/>
            <p:nvPr/>
          </p:nvSpPr>
          <p:spPr bwMode="auto">
            <a:xfrm>
              <a:off x="22597981" y="2200525"/>
              <a:ext cx="793669" cy="340144"/>
            </a:xfrm>
            <a:custGeom>
              <a:avLst/>
              <a:gdLst>
                <a:gd name="T0" fmla="*/ 397 w 397"/>
                <a:gd name="T1" fmla="*/ 159 h 170"/>
                <a:gd name="T2" fmla="*/ 45 w 397"/>
                <a:gd name="T3" fmla="*/ 159 h 170"/>
                <a:gd name="T4" fmla="*/ 36 w 397"/>
                <a:gd name="T5" fmla="*/ 163 h 170"/>
                <a:gd name="T6" fmla="*/ 20 w 397"/>
                <a:gd name="T7" fmla="*/ 163 h 170"/>
                <a:gd name="T8" fmla="*/ 7 w 397"/>
                <a:gd name="T9" fmla="*/ 152 h 170"/>
                <a:gd name="T10" fmla="*/ 7 w 397"/>
                <a:gd name="T11" fmla="*/ 18 h 170"/>
                <a:gd name="T12" fmla="*/ 20 w 397"/>
                <a:gd name="T13" fmla="*/ 7 h 170"/>
                <a:gd name="T14" fmla="*/ 36 w 397"/>
                <a:gd name="T15" fmla="*/ 7 h 170"/>
                <a:gd name="T16" fmla="*/ 45 w 397"/>
                <a:gd name="T17" fmla="*/ 10 h 170"/>
                <a:gd name="T18" fmla="*/ 397 w 397"/>
                <a:gd name="T19" fmla="*/ 10 h 170"/>
                <a:gd name="T20" fmla="*/ 397 w 397"/>
                <a:gd name="T21" fmla="*/ 4 h 170"/>
                <a:gd name="T22" fmla="*/ 48 w 397"/>
                <a:gd name="T23" fmla="*/ 4 h 170"/>
                <a:gd name="T24" fmla="*/ 36 w 397"/>
                <a:gd name="T25" fmla="*/ 0 h 170"/>
                <a:gd name="T26" fmla="*/ 20 w 397"/>
                <a:gd name="T27" fmla="*/ 0 h 170"/>
                <a:gd name="T28" fmla="*/ 0 w 397"/>
                <a:gd name="T29" fmla="*/ 18 h 170"/>
                <a:gd name="T30" fmla="*/ 0 w 397"/>
                <a:gd name="T31" fmla="*/ 152 h 170"/>
                <a:gd name="T32" fmla="*/ 20 w 397"/>
                <a:gd name="T33" fmla="*/ 170 h 170"/>
                <a:gd name="T34" fmla="*/ 36 w 397"/>
                <a:gd name="T35" fmla="*/ 170 h 170"/>
                <a:gd name="T36" fmla="*/ 48 w 397"/>
                <a:gd name="T37" fmla="*/ 166 h 170"/>
                <a:gd name="T38" fmla="*/ 397 w 397"/>
                <a:gd name="T39" fmla="*/ 166 h 170"/>
                <a:gd name="T40" fmla="*/ 397 w 397"/>
                <a:gd name="T41" fmla="*/ 159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7" h="170">
                  <a:moveTo>
                    <a:pt x="397" y="159"/>
                  </a:moveTo>
                  <a:cubicBezTo>
                    <a:pt x="45" y="159"/>
                    <a:pt x="45" y="159"/>
                    <a:pt x="45" y="159"/>
                  </a:cubicBezTo>
                  <a:cubicBezTo>
                    <a:pt x="43" y="161"/>
                    <a:pt x="40" y="163"/>
                    <a:pt x="36" y="163"/>
                  </a:cubicBezTo>
                  <a:cubicBezTo>
                    <a:pt x="20" y="163"/>
                    <a:pt x="20" y="163"/>
                    <a:pt x="20" y="163"/>
                  </a:cubicBezTo>
                  <a:cubicBezTo>
                    <a:pt x="13" y="163"/>
                    <a:pt x="7" y="158"/>
                    <a:pt x="7" y="152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2"/>
                    <a:pt x="13" y="7"/>
                    <a:pt x="20" y="7"/>
                  </a:cubicBezTo>
                  <a:cubicBezTo>
                    <a:pt x="36" y="7"/>
                    <a:pt x="36" y="7"/>
                    <a:pt x="36" y="7"/>
                  </a:cubicBezTo>
                  <a:cubicBezTo>
                    <a:pt x="40" y="7"/>
                    <a:pt x="43" y="8"/>
                    <a:pt x="45" y="10"/>
                  </a:cubicBezTo>
                  <a:cubicBezTo>
                    <a:pt x="397" y="10"/>
                    <a:pt x="397" y="10"/>
                    <a:pt x="397" y="10"/>
                  </a:cubicBezTo>
                  <a:cubicBezTo>
                    <a:pt x="397" y="4"/>
                    <a:pt x="397" y="4"/>
                    <a:pt x="397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4" y="1"/>
                    <a:pt x="40" y="0"/>
                    <a:pt x="36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8"/>
                    <a:pt x="0" y="18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0" y="162"/>
                    <a:pt x="9" y="170"/>
                    <a:pt x="20" y="170"/>
                  </a:cubicBezTo>
                  <a:cubicBezTo>
                    <a:pt x="36" y="170"/>
                    <a:pt x="36" y="170"/>
                    <a:pt x="36" y="170"/>
                  </a:cubicBezTo>
                  <a:cubicBezTo>
                    <a:pt x="40" y="170"/>
                    <a:pt x="44" y="168"/>
                    <a:pt x="48" y="166"/>
                  </a:cubicBezTo>
                  <a:cubicBezTo>
                    <a:pt x="397" y="166"/>
                    <a:pt x="397" y="166"/>
                    <a:pt x="397" y="166"/>
                  </a:cubicBezTo>
                  <a:lnTo>
                    <a:pt x="397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46" name="Freeform 819"/>
            <p:cNvSpPr/>
            <p:nvPr/>
          </p:nvSpPr>
          <p:spPr bwMode="auto">
            <a:xfrm>
              <a:off x="22617442" y="2225062"/>
              <a:ext cx="18615" cy="293607"/>
            </a:xfrm>
            <a:custGeom>
              <a:avLst/>
              <a:gdLst>
                <a:gd name="T0" fmla="*/ 9 w 9"/>
                <a:gd name="T1" fmla="*/ 142 h 147"/>
                <a:gd name="T2" fmla="*/ 4 w 9"/>
                <a:gd name="T3" fmla="*/ 147 h 147"/>
                <a:gd name="T4" fmla="*/ 0 w 9"/>
                <a:gd name="T5" fmla="*/ 142 h 147"/>
                <a:gd name="T6" fmla="*/ 0 w 9"/>
                <a:gd name="T7" fmla="*/ 5 h 147"/>
                <a:gd name="T8" fmla="*/ 4 w 9"/>
                <a:gd name="T9" fmla="*/ 0 h 147"/>
                <a:gd name="T10" fmla="*/ 9 w 9"/>
                <a:gd name="T11" fmla="*/ 5 h 147"/>
                <a:gd name="T12" fmla="*/ 9 w 9"/>
                <a:gd name="T13" fmla="*/ 142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47">
                  <a:moveTo>
                    <a:pt x="9" y="142"/>
                  </a:moveTo>
                  <a:cubicBezTo>
                    <a:pt x="9" y="144"/>
                    <a:pt x="7" y="147"/>
                    <a:pt x="4" y="147"/>
                  </a:cubicBezTo>
                  <a:cubicBezTo>
                    <a:pt x="2" y="147"/>
                    <a:pt x="0" y="144"/>
                    <a:pt x="0" y="14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2" y="0"/>
                    <a:pt x="4" y="0"/>
                  </a:cubicBezTo>
                  <a:cubicBezTo>
                    <a:pt x="7" y="0"/>
                    <a:pt x="9" y="3"/>
                    <a:pt x="9" y="5"/>
                  </a:cubicBezTo>
                  <a:lnTo>
                    <a:pt x="9" y="1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47" name="Freeform 820"/>
            <p:cNvSpPr/>
            <p:nvPr/>
          </p:nvSpPr>
          <p:spPr bwMode="auto">
            <a:xfrm>
              <a:off x="22637749" y="2225062"/>
              <a:ext cx="753901" cy="7615"/>
            </a:xfrm>
            <a:custGeom>
              <a:avLst/>
              <a:gdLst>
                <a:gd name="T0" fmla="*/ 377 w 377"/>
                <a:gd name="T1" fmla="*/ 0 h 4"/>
                <a:gd name="T2" fmla="*/ 5 w 377"/>
                <a:gd name="T3" fmla="*/ 0 h 4"/>
                <a:gd name="T4" fmla="*/ 0 w 377"/>
                <a:gd name="T5" fmla="*/ 4 h 4"/>
                <a:gd name="T6" fmla="*/ 377 w 377"/>
                <a:gd name="T7" fmla="*/ 4 h 4"/>
                <a:gd name="T8" fmla="*/ 377 w 377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7" h="4">
                  <a:moveTo>
                    <a:pt x="377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0" y="2"/>
                    <a:pt x="0" y="4"/>
                  </a:cubicBezTo>
                  <a:cubicBezTo>
                    <a:pt x="377" y="4"/>
                    <a:pt x="377" y="4"/>
                    <a:pt x="377" y="4"/>
                  </a:cubicBezTo>
                  <a:lnTo>
                    <a:pt x="37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48" name="Freeform 821"/>
            <p:cNvSpPr/>
            <p:nvPr/>
          </p:nvSpPr>
          <p:spPr bwMode="auto">
            <a:xfrm>
              <a:off x="22637749" y="2232677"/>
              <a:ext cx="753901" cy="8461"/>
            </a:xfrm>
            <a:custGeom>
              <a:avLst/>
              <a:gdLst>
                <a:gd name="T0" fmla="*/ 0 w 377"/>
                <a:gd name="T1" fmla="*/ 0 h 4"/>
                <a:gd name="T2" fmla="*/ 5 w 377"/>
                <a:gd name="T3" fmla="*/ 4 h 4"/>
                <a:gd name="T4" fmla="*/ 377 w 377"/>
                <a:gd name="T5" fmla="*/ 4 h 4"/>
                <a:gd name="T6" fmla="*/ 377 w 377"/>
                <a:gd name="T7" fmla="*/ 0 h 4"/>
                <a:gd name="T8" fmla="*/ 0 w 377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7" h="4">
                  <a:moveTo>
                    <a:pt x="0" y="0"/>
                  </a:moveTo>
                  <a:cubicBezTo>
                    <a:pt x="0" y="2"/>
                    <a:pt x="3" y="4"/>
                    <a:pt x="5" y="4"/>
                  </a:cubicBezTo>
                  <a:cubicBezTo>
                    <a:pt x="377" y="4"/>
                    <a:pt x="377" y="4"/>
                    <a:pt x="377" y="4"/>
                  </a:cubicBezTo>
                  <a:cubicBezTo>
                    <a:pt x="377" y="0"/>
                    <a:pt x="377" y="0"/>
                    <a:pt x="377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49" name="Freeform 822"/>
            <p:cNvSpPr/>
            <p:nvPr/>
          </p:nvSpPr>
          <p:spPr bwMode="auto">
            <a:xfrm>
              <a:off x="22637749" y="2241139"/>
              <a:ext cx="753901" cy="5923"/>
            </a:xfrm>
            <a:custGeom>
              <a:avLst/>
              <a:gdLst>
                <a:gd name="T0" fmla="*/ 377 w 377"/>
                <a:gd name="T1" fmla="*/ 0 h 3"/>
                <a:gd name="T2" fmla="*/ 5 w 377"/>
                <a:gd name="T3" fmla="*/ 0 h 3"/>
                <a:gd name="T4" fmla="*/ 0 w 377"/>
                <a:gd name="T5" fmla="*/ 3 h 3"/>
                <a:gd name="T6" fmla="*/ 377 w 377"/>
                <a:gd name="T7" fmla="*/ 3 h 3"/>
                <a:gd name="T8" fmla="*/ 377 w 377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7" h="3">
                  <a:moveTo>
                    <a:pt x="377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0" y="1"/>
                    <a:pt x="0" y="3"/>
                  </a:cubicBezTo>
                  <a:cubicBezTo>
                    <a:pt x="377" y="3"/>
                    <a:pt x="377" y="3"/>
                    <a:pt x="377" y="3"/>
                  </a:cubicBezTo>
                  <a:lnTo>
                    <a:pt x="37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50" name="Freeform 823"/>
            <p:cNvSpPr/>
            <p:nvPr/>
          </p:nvSpPr>
          <p:spPr bwMode="auto">
            <a:xfrm>
              <a:off x="22637749" y="2247062"/>
              <a:ext cx="753901" cy="7615"/>
            </a:xfrm>
            <a:custGeom>
              <a:avLst/>
              <a:gdLst>
                <a:gd name="T0" fmla="*/ 0 w 377"/>
                <a:gd name="T1" fmla="*/ 0 h 4"/>
                <a:gd name="T2" fmla="*/ 5 w 377"/>
                <a:gd name="T3" fmla="*/ 4 h 4"/>
                <a:gd name="T4" fmla="*/ 377 w 377"/>
                <a:gd name="T5" fmla="*/ 4 h 4"/>
                <a:gd name="T6" fmla="*/ 377 w 377"/>
                <a:gd name="T7" fmla="*/ 0 h 4"/>
                <a:gd name="T8" fmla="*/ 0 w 377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7" h="4">
                  <a:moveTo>
                    <a:pt x="0" y="0"/>
                  </a:moveTo>
                  <a:cubicBezTo>
                    <a:pt x="0" y="2"/>
                    <a:pt x="3" y="4"/>
                    <a:pt x="5" y="4"/>
                  </a:cubicBezTo>
                  <a:cubicBezTo>
                    <a:pt x="377" y="4"/>
                    <a:pt x="377" y="4"/>
                    <a:pt x="377" y="4"/>
                  </a:cubicBezTo>
                  <a:cubicBezTo>
                    <a:pt x="377" y="0"/>
                    <a:pt x="377" y="0"/>
                    <a:pt x="377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51" name="Freeform 824"/>
            <p:cNvSpPr/>
            <p:nvPr/>
          </p:nvSpPr>
          <p:spPr bwMode="auto">
            <a:xfrm>
              <a:off x="22637749" y="2254677"/>
              <a:ext cx="753901" cy="8461"/>
            </a:xfrm>
            <a:custGeom>
              <a:avLst/>
              <a:gdLst>
                <a:gd name="T0" fmla="*/ 377 w 377"/>
                <a:gd name="T1" fmla="*/ 0 h 4"/>
                <a:gd name="T2" fmla="*/ 5 w 377"/>
                <a:gd name="T3" fmla="*/ 0 h 4"/>
                <a:gd name="T4" fmla="*/ 0 w 377"/>
                <a:gd name="T5" fmla="*/ 4 h 4"/>
                <a:gd name="T6" fmla="*/ 377 w 377"/>
                <a:gd name="T7" fmla="*/ 4 h 4"/>
                <a:gd name="T8" fmla="*/ 377 w 377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7" h="4">
                  <a:moveTo>
                    <a:pt x="377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0" y="1"/>
                    <a:pt x="0" y="4"/>
                  </a:cubicBezTo>
                  <a:cubicBezTo>
                    <a:pt x="377" y="4"/>
                    <a:pt x="377" y="4"/>
                    <a:pt x="377" y="4"/>
                  </a:cubicBezTo>
                  <a:lnTo>
                    <a:pt x="37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52" name="Freeform 825"/>
            <p:cNvSpPr/>
            <p:nvPr/>
          </p:nvSpPr>
          <p:spPr bwMode="auto">
            <a:xfrm>
              <a:off x="22637749" y="2263138"/>
              <a:ext cx="753901" cy="5923"/>
            </a:xfrm>
            <a:custGeom>
              <a:avLst/>
              <a:gdLst>
                <a:gd name="T0" fmla="*/ 0 w 377"/>
                <a:gd name="T1" fmla="*/ 0 h 3"/>
                <a:gd name="T2" fmla="*/ 5 w 377"/>
                <a:gd name="T3" fmla="*/ 3 h 3"/>
                <a:gd name="T4" fmla="*/ 377 w 377"/>
                <a:gd name="T5" fmla="*/ 3 h 3"/>
                <a:gd name="T6" fmla="*/ 377 w 377"/>
                <a:gd name="T7" fmla="*/ 0 h 3"/>
                <a:gd name="T8" fmla="*/ 0 w 377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7" h="3">
                  <a:moveTo>
                    <a:pt x="0" y="0"/>
                  </a:moveTo>
                  <a:cubicBezTo>
                    <a:pt x="0" y="2"/>
                    <a:pt x="3" y="3"/>
                    <a:pt x="5" y="3"/>
                  </a:cubicBezTo>
                  <a:cubicBezTo>
                    <a:pt x="377" y="3"/>
                    <a:pt x="377" y="3"/>
                    <a:pt x="377" y="3"/>
                  </a:cubicBezTo>
                  <a:cubicBezTo>
                    <a:pt x="377" y="0"/>
                    <a:pt x="377" y="0"/>
                    <a:pt x="377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53" name="Freeform 826"/>
            <p:cNvSpPr/>
            <p:nvPr/>
          </p:nvSpPr>
          <p:spPr bwMode="auto">
            <a:xfrm>
              <a:off x="22637749" y="2269061"/>
              <a:ext cx="753901" cy="7615"/>
            </a:xfrm>
            <a:custGeom>
              <a:avLst/>
              <a:gdLst>
                <a:gd name="T0" fmla="*/ 377 w 377"/>
                <a:gd name="T1" fmla="*/ 0 h 4"/>
                <a:gd name="T2" fmla="*/ 5 w 377"/>
                <a:gd name="T3" fmla="*/ 0 h 4"/>
                <a:gd name="T4" fmla="*/ 0 w 377"/>
                <a:gd name="T5" fmla="*/ 4 h 4"/>
                <a:gd name="T6" fmla="*/ 377 w 377"/>
                <a:gd name="T7" fmla="*/ 4 h 4"/>
                <a:gd name="T8" fmla="*/ 377 w 377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7" h="4">
                  <a:moveTo>
                    <a:pt x="377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0" y="2"/>
                    <a:pt x="0" y="4"/>
                  </a:cubicBezTo>
                  <a:cubicBezTo>
                    <a:pt x="377" y="4"/>
                    <a:pt x="377" y="4"/>
                    <a:pt x="377" y="4"/>
                  </a:cubicBezTo>
                  <a:lnTo>
                    <a:pt x="37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54" name="Freeform 827"/>
            <p:cNvSpPr/>
            <p:nvPr/>
          </p:nvSpPr>
          <p:spPr bwMode="auto">
            <a:xfrm>
              <a:off x="22637749" y="2276676"/>
              <a:ext cx="753901" cy="5923"/>
            </a:xfrm>
            <a:custGeom>
              <a:avLst/>
              <a:gdLst>
                <a:gd name="T0" fmla="*/ 0 w 377"/>
                <a:gd name="T1" fmla="*/ 0 h 3"/>
                <a:gd name="T2" fmla="*/ 5 w 377"/>
                <a:gd name="T3" fmla="*/ 3 h 3"/>
                <a:gd name="T4" fmla="*/ 377 w 377"/>
                <a:gd name="T5" fmla="*/ 3 h 3"/>
                <a:gd name="T6" fmla="*/ 377 w 377"/>
                <a:gd name="T7" fmla="*/ 0 h 3"/>
                <a:gd name="T8" fmla="*/ 0 w 377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7" h="3">
                  <a:moveTo>
                    <a:pt x="0" y="0"/>
                  </a:moveTo>
                  <a:cubicBezTo>
                    <a:pt x="0" y="2"/>
                    <a:pt x="3" y="3"/>
                    <a:pt x="5" y="3"/>
                  </a:cubicBezTo>
                  <a:cubicBezTo>
                    <a:pt x="377" y="3"/>
                    <a:pt x="377" y="3"/>
                    <a:pt x="377" y="3"/>
                  </a:cubicBezTo>
                  <a:cubicBezTo>
                    <a:pt x="377" y="0"/>
                    <a:pt x="377" y="0"/>
                    <a:pt x="377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55" name="Freeform 828"/>
            <p:cNvSpPr/>
            <p:nvPr/>
          </p:nvSpPr>
          <p:spPr bwMode="auto">
            <a:xfrm>
              <a:off x="22637749" y="2282599"/>
              <a:ext cx="753901" cy="8461"/>
            </a:xfrm>
            <a:custGeom>
              <a:avLst/>
              <a:gdLst>
                <a:gd name="T0" fmla="*/ 377 w 377"/>
                <a:gd name="T1" fmla="*/ 0 h 4"/>
                <a:gd name="T2" fmla="*/ 5 w 377"/>
                <a:gd name="T3" fmla="*/ 0 h 4"/>
                <a:gd name="T4" fmla="*/ 0 w 377"/>
                <a:gd name="T5" fmla="*/ 4 h 4"/>
                <a:gd name="T6" fmla="*/ 377 w 377"/>
                <a:gd name="T7" fmla="*/ 4 h 4"/>
                <a:gd name="T8" fmla="*/ 377 w 377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7" h="4">
                  <a:moveTo>
                    <a:pt x="377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0" y="2"/>
                    <a:pt x="0" y="4"/>
                  </a:cubicBezTo>
                  <a:cubicBezTo>
                    <a:pt x="377" y="4"/>
                    <a:pt x="377" y="4"/>
                    <a:pt x="377" y="4"/>
                  </a:cubicBezTo>
                  <a:lnTo>
                    <a:pt x="37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56" name="Freeform 829"/>
            <p:cNvSpPr/>
            <p:nvPr/>
          </p:nvSpPr>
          <p:spPr bwMode="auto">
            <a:xfrm>
              <a:off x="22637749" y="2291060"/>
              <a:ext cx="753901" cy="7615"/>
            </a:xfrm>
            <a:custGeom>
              <a:avLst/>
              <a:gdLst>
                <a:gd name="T0" fmla="*/ 0 w 377"/>
                <a:gd name="T1" fmla="*/ 0 h 4"/>
                <a:gd name="T2" fmla="*/ 5 w 377"/>
                <a:gd name="T3" fmla="*/ 4 h 4"/>
                <a:gd name="T4" fmla="*/ 377 w 377"/>
                <a:gd name="T5" fmla="*/ 4 h 4"/>
                <a:gd name="T6" fmla="*/ 377 w 377"/>
                <a:gd name="T7" fmla="*/ 0 h 4"/>
                <a:gd name="T8" fmla="*/ 0 w 377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7" h="4">
                  <a:moveTo>
                    <a:pt x="0" y="0"/>
                  </a:moveTo>
                  <a:cubicBezTo>
                    <a:pt x="0" y="2"/>
                    <a:pt x="3" y="4"/>
                    <a:pt x="5" y="4"/>
                  </a:cubicBezTo>
                  <a:cubicBezTo>
                    <a:pt x="377" y="4"/>
                    <a:pt x="377" y="4"/>
                    <a:pt x="377" y="4"/>
                  </a:cubicBezTo>
                  <a:cubicBezTo>
                    <a:pt x="377" y="0"/>
                    <a:pt x="377" y="0"/>
                    <a:pt x="377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57" name="Freeform 830"/>
            <p:cNvSpPr/>
            <p:nvPr/>
          </p:nvSpPr>
          <p:spPr bwMode="auto">
            <a:xfrm>
              <a:off x="22637749" y="2298676"/>
              <a:ext cx="753901" cy="5923"/>
            </a:xfrm>
            <a:custGeom>
              <a:avLst/>
              <a:gdLst>
                <a:gd name="T0" fmla="*/ 377 w 377"/>
                <a:gd name="T1" fmla="*/ 0 h 3"/>
                <a:gd name="T2" fmla="*/ 5 w 377"/>
                <a:gd name="T3" fmla="*/ 0 h 3"/>
                <a:gd name="T4" fmla="*/ 0 w 377"/>
                <a:gd name="T5" fmla="*/ 3 h 3"/>
                <a:gd name="T6" fmla="*/ 377 w 377"/>
                <a:gd name="T7" fmla="*/ 3 h 3"/>
                <a:gd name="T8" fmla="*/ 377 w 377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7" h="3">
                  <a:moveTo>
                    <a:pt x="377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0" y="1"/>
                    <a:pt x="0" y="3"/>
                  </a:cubicBezTo>
                  <a:cubicBezTo>
                    <a:pt x="377" y="3"/>
                    <a:pt x="377" y="3"/>
                    <a:pt x="377" y="3"/>
                  </a:cubicBezTo>
                  <a:lnTo>
                    <a:pt x="37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58" name="Freeform 831"/>
            <p:cNvSpPr/>
            <p:nvPr/>
          </p:nvSpPr>
          <p:spPr bwMode="auto">
            <a:xfrm>
              <a:off x="22637749" y="2304598"/>
              <a:ext cx="753901" cy="8461"/>
            </a:xfrm>
            <a:custGeom>
              <a:avLst/>
              <a:gdLst>
                <a:gd name="T0" fmla="*/ 0 w 377"/>
                <a:gd name="T1" fmla="*/ 0 h 4"/>
                <a:gd name="T2" fmla="*/ 5 w 377"/>
                <a:gd name="T3" fmla="*/ 4 h 4"/>
                <a:gd name="T4" fmla="*/ 377 w 377"/>
                <a:gd name="T5" fmla="*/ 4 h 4"/>
                <a:gd name="T6" fmla="*/ 377 w 377"/>
                <a:gd name="T7" fmla="*/ 0 h 4"/>
                <a:gd name="T8" fmla="*/ 0 w 377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7" h="4">
                  <a:moveTo>
                    <a:pt x="0" y="0"/>
                  </a:moveTo>
                  <a:cubicBezTo>
                    <a:pt x="0" y="2"/>
                    <a:pt x="3" y="4"/>
                    <a:pt x="5" y="4"/>
                  </a:cubicBezTo>
                  <a:cubicBezTo>
                    <a:pt x="377" y="4"/>
                    <a:pt x="377" y="4"/>
                    <a:pt x="377" y="4"/>
                  </a:cubicBezTo>
                  <a:cubicBezTo>
                    <a:pt x="377" y="0"/>
                    <a:pt x="377" y="0"/>
                    <a:pt x="377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59" name="Freeform 832"/>
            <p:cNvSpPr/>
            <p:nvPr/>
          </p:nvSpPr>
          <p:spPr bwMode="auto">
            <a:xfrm>
              <a:off x="22637749" y="2313060"/>
              <a:ext cx="753901" cy="7615"/>
            </a:xfrm>
            <a:custGeom>
              <a:avLst/>
              <a:gdLst>
                <a:gd name="T0" fmla="*/ 377 w 377"/>
                <a:gd name="T1" fmla="*/ 0 h 4"/>
                <a:gd name="T2" fmla="*/ 5 w 377"/>
                <a:gd name="T3" fmla="*/ 0 h 4"/>
                <a:gd name="T4" fmla="*/ 0 w 377"/>
                <a:gd name="T5" fmla="*/ 4 h 4"/>
                <a:gd name="T6" fmla="*/ 377 w 377"/>
                <a:gd name="T7" fmla="*/ 4 h 4"/>
                <a:gd name="T8" fmla="*/ 377 w 377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7" h="4">
                  <a:moveTo>
                    <a:pt x="377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0" y="2"/>
                    <a:pt x="0" y="4"/>
                  </a:cubicBezTo>
                  <a:cubicBezTo>
                    <a:pt x="377" y="4"/>
                    <a:pt x="377" y="4"/>
                    <a:pt x="377" y="4"/>
                  </a:cubicBezTo>
                  <a:lnTo>
                    <a:pt x="37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60" name="Freeform 833"/>
            <p:cNvSpPr/>
            <p:nvPr/>
          </p:nvSpPr>
          <p:spPr bwMode="auto">
            <a:xfrm>
              <a:off x="22637749" y="2320675"/>
              <a:ext cx="753901" cy="5923"/>
            </a:xfrm>
            <a:custGeom>
              <a:avLst/>
              <a:gdLst>
                <a:gd name="T0" fmla="*/ 0 w 377"/>
                <a:gd name="T1" fmla="*/ 0 h 3"/>
                <a:gd name="T2" fmla="*/ 5 w 377"/>
                <a:gd name="T3" fmla="*/ 3 h 3"/>
                <a:gd name="T4" fmla="*/ 377 w 377"/>
                <a:gd name="T5" fmla="*/ 3 h 3"/>
                <a:gd name="T6" fmla="*/ 377 w 377"/>
                <a:gd name="T7" fmla="*/ 0 h 3"/>
                <a:gd name="T8" fmla="*/ 0 w 377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7" h="3">
                  <a:moveTo>
                    <a:pt x="0" y="0"/>
                  </a:moveTo>
                  <a:cubicBezTo>
                    <a:pt x="0" y="2"/>
                    <a:pt x="3" y="3"/>
                    <a:pt x="5" y="3"/>
                  </a:cubicBezTo>
                  <a:cubicBezTo>
                    <a:pt x="377" y="3"/>
                    <a:pt x="377" y="3"/>
                    <a:pt x="377" y="3"/>
                  </a:cubicBezTo>
                  <a:cubicBezTo>
                    <a:pt x="377" y="0"/>
                    <a:pt x="377" y="0"/>
                    <a:pt x="377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61" name="Freeform 834"/>
            <p:cNvSpPr/>
            <p:nvPr/>
          </p:nvSpPr>
          <p:spPr bwMode="auto">
            <a:xfrm>
              <a:off x="22637749" y="2326598"/>
              <a:ext cx="753901" cy="8461"/>
            </a:xfrm>
            <a:custGeom>
              <a:avLst/>
              <a:gdLst>
                <a:gd name="T0" fmla="*/ 377 w 377"/>
                <a:gd name="T1" fmla="*/ 0 h 4"/>
                <a:gd name="T2" fmla="*/ 5 w 377"/>
                <a:gd name="T3" fmla="*/ 0 h 4"/>
                <a:gd name="T4" fmla="*/ 0 w 377"/>
                <a:gd name="T5" fmla="*/ 4 h 4"/>
                <a:gd name="T6" fmla="*/ 377 w 377"/>
                <a:gd name="T7" fmla="*/ 4 h 4"/>
                <a:gd name="T8" fmla="*/ 377 w 377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7" h="4">
                  <a:moveTo>
                    <a:pt x="377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0" y="2"/>
                    <a:pt x="0" y="4"/>
                  </a:cubicBezTo>
                  <a:cubicBezTo>
                    <a:pt x="377" y="4"/>
                    <a:pt x="377" y="4"/>
                    <a:pt x="377" y="4"/>
                  </a:cubicBezTo>
                  <a:lnTo>
                    <a:pt x="37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62" name="Freeform 835"/>
            <p:cNvSpPr/>
            <p:nvPr/>
          </p:nvSpPr>
          <p:spPr bwMode="auto">
            <a:xfrm>
              <a:off x="22637749" y="2335059"/>
              <a:ext cx="753901" cy="7615"/>
            </a:xfrm>
            <a:custGeom>
              <a:avLst/>
              <a:gdLst>
                <a:gd name="T0" fmla="*/ 0 w 377"/>
                <a:gd name="T1" fmla="*/ 0 h 4"/>
                <a:gd name="T2" fmla="*/ 5 w 377"/>
                <a:gd name="T3" fmla="*/ 4 h 4"/>
                <a:gd name="T4" fmla="*/ 377 w 377"/>
                <a:gd name="T5" fmla="*/ 4 h 4"/>
                <a:gd name="T6" fmla="*/ 377 w 377"/>
                <a:gd name="T7" fmla="*/ 0 h 4"/>
                <a:gd name="T8" fmla="*/ 0 w 377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7" h="4">
                  <a:moveTo>
                    <a:pt x="0" y="0"/>
                  </a:moveTo>
                  <a:cubicBezTo>
                    <a:pt x="0" y="2"/>
                    <a:pt x="3" y="4"/>
                    <a:pt x="5" y="4"/>
                  </a:cubicBezTo>
                  <a:cubicBezTo>
                    <a:pt x="377" y="4"/>
                    <a:pt x="377" y="4"/>
                    <a:pt x="377" y="4"/>
                  </a:cubicBezTo>
                  <a:cubicBezTo>
                    <a:pt x="377" y="0"/>
                    <a:pt x="377" y="0"/>
                    <a:pt x="377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63" name="Freeform 836"/>
            <p:cNvSpPr/>
            <p:nvPr/>
          </p:nvSpPr>
          <p:spPr bwMode="auto">
            <a:xfrm>
              <a:off x="22637749" y="2342674"/>
              <a:ext cx="753901" cy="5923"/>
            </a:xfrm>
            <a:custGeom>
              <a:avLst/>
              <a:gdLst>
                <a:gd name="T0" fmla="*/ 377 w 377"/>
                <a:gd name="T1" fmla="*/ 0 h 3"/>
                <a:gd name="T2" fmla="*/ 5 w 377"/>
                <a:gd name="T3" fmla="*/ 0 h 3"/>
                <a:gd name="T4" fmla="*/ 0 w 377"/>
                <a:gd name="T5" fmla="*/ 3 h 3"/>
                <a:gd name="T6" fmla="*/ 377 w 377"/>
                <a:gd name="T7" fmla="*/ 3 h 3"/>
                <a:gd name="T8" fmla="*/ 377 w 377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7" h="3">
                  <a:moveTo>
                    <a:pt x="377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0" y="1"/>
                    <a:pt x="0" y="3"/>
                  </a:cubicBezTo>
                  <a:cubicBezTo>
                    <a:pt x="377" y="3"/>
                    <a:pt x="377" y="3"/>
                    <a:pt x="377" y="3"/>
                  </a:cubicBezTo>
                  <a:lnTo>
                    <a:pt x="37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64" name="Freeform 837"/>
            <p:cNvSpPr/>
            <p:nvPr/>
          </p:nvSpPr>
          <p:spPr bwMode="auto">
            <a:xfrm>
              <a:off x="22637749" y="2348597"/>
              <a:ext cx="753901" cy="8461"/>
            </a:xfrm>
            <a:custGeom>
              <a:avLst/>
              <a:gdLst>
                <a:gd name="T0" fmla="*/ 0 w 377"/>
                <a:gd name="T1" fmla="*/ 0 h 4"/>
                <a:gd name="T2" fmla="*/ 5 w 377"/>
                <a:gd name="T3" fmla="*/ 4 h 4"/>
                <a:gd name="T4" fmla="*/ 377 w 377"/>
                <a:gd name="T5" fmla="*/ 4 h 4"/>
                <a:gd name="T6" fmla="*/ 377 w 377"/>
                <a:gd name="T7" fmla="*/ 0 h 4"/>
                <a:gd name="T8" fmla="*/ 0 w 377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7" h="4">
                  <a:moveTo>
                    <a:pt x="0" y="0"/>
                  </a:moveTo>
                  <a:cubicBezTo>
                    <a:pt x="0" y="2"/>
                    <a:pt x="3" y="4"/>
                    <a:pt x="5" y="4"/>
                  </a:cubicBezTo>
                  <a:cubicBezTo>
                    <a:pt x="377" y="4"/>
                    <a:pt x="377" y="4"/>
                    <a:pt x="377" y="4"/>
                  </a:cubicBezTo>
                  <a:cubicBezTo>
                    <a:pt x="377" y="0"/>
                    <a:pt x="377" y="0"/>
                    <a:pt x="377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65" name="Freeform 838"/>
            <p:cNvSpPr/>
            <p:nvPr/>
          </p:nvSpPr>
          <p:spPr bwMode="auto">
            <a:xfrm>
              <a:off x="22637749" y="2357058"/>
              <a:ext cx="753901" cy="7615"/>
            </a:xfrm>
            <a:custGeom>
              <a:avLst/>
              <a:gdLst>
                <a:gd name="T0" fmla="*/ 377 w 377"/>
                <a:gd name="T1" fmla="*/ 0 h 4"/>
                <a:gd name="T2" fmla="*/ 5 w 377"/>
                <a:gd name="T3" fmla="*/ 0 h 4"/>
                <a:gd name="T4" fmla="*/ 0 w 377"/>
                <a:gd name="T5" fmla="*/ 4 h 4"/>
                <a:gd name="T6" fmla="*/ 377 w 377"/>
                <a:gd name="T7" fmla="*/ 4 h 4"/>
                <a:gd name="T8" fmla="*/ 377 w 377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7" h="4">
                  <a:moveTo>
                    <a:pt x="377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0" y="2"/>
                    <a:pt x="0" y="4"/>
                  </a:cubicBezTo>
                  <a:cubicBezTo>
                    <a:pt x="377" y="4"/>
                    <a:pt x="377" y="4"/>
                    <a:pt x="377" y="4"/>
                  </a:cubicBezTo>
                  <a:lnTo>
                    <a:pt x="37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66" name="Freeform 839"/>
            <p:cNvSpPr/>
            <p:nvPr/>
          </p:nvSpPr>
          <p:spPr bwMode="auto">
            <a:xfrm>
              <a:off x="22637749" y="2364674"/>
              <a:ext cx="753901" cy="5923"/>
            </a:xfrm>
            <a:custGeom>
              <a:avLst/>
              <a:gdLst>
                <a:gd name="T0" fmla="*/ 0 w 377"/>
                <a:gd name="T1" fmla="*/ 0 h 3"/>
                <a:gd name="T2" fmla="*/ 5 w 377"/>
                <a:gd name="T3" fmla="*/ 3 h 3"/>
                <a:gd name="T4" fmla="*/ 377 w 377"/>
                <a:gd name="T5" fmla="*/ 3 h 3"/>
                <a:gd name="T6" fmla="*/ 377 w 377"/>
                <a:gd name="T7" fmla="*/ 0 h 3"/>
                <a:gd name="T8" fmla="*/ 0 w 377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7" h="3">
                  <a:moveTo>
                    <a:pt x="0" y="0"/>
                  </a:moveTo>
                  <a:cubicBezTo>
                    <a:pt x="0" y="2"/>
                    <a:pt x="3" y="3"/>
                    <a:pt x="5" y="3"/>
                  </a:cubicBezTo>
                  <a:cubicBezTo>
                    <a:pt x="377" y="3"/>
                    <a:pt x="377" y="3"/>
                    <a:pt x="377" y="3"/>
                  </a:cubicBezTo>
                  <a:cubicBezTo>
                    <a:pt x="377" y="0"/>
                    <a:pt x="377" y="0"/>
                    <a:pt x="377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67" name="Freeform 840"/>
            <p:cNvSpPr/>
            <p:nvPr/>
          </p:nvSpPr>
          <p:spPr bwMode="auto">
            <a:xfrm>
              <a:off x="22637749" y="2370597"/>
              <a:ext cx="753901" cy="8461"/>
            </a:xfrm>
            <a:custGeom>
              <a:avLst/>
              <a:gdLst>
                <a:gd name="T0" fmla="*/ 377 w 377"/>
                <a:gd name="T1" fmla="*/ 0 h 4"/>
                <a:gd name="T2" fmla="*/ 5 w 377"/>
                <a:gd name="T3" fmla="*/ 0 h 4"/>
                <a:gd name="T4" fmla="*/ 0 w 377"/>
                <a:gd name="T5" fmla="*/ 4 h 4"/>
                <a:gd name="T6" fmla="*/ 377 w 377"/>
                <a:gd name="T7" fmla="*/ 4 h 4"/>
                <a:gd name="T8" fmla="*/ 377 w 377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7" h="4">
                  <a:moveTo>
                    <a:pt x="377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0" y="2"/>
                    <a:pt x="0" y="4"/>
                  </a:cubicBezTo>
                  <a:cubicBezTo>
                    <a:pt x="377" y="4"/>
                    <a:pt x="377" y="4"/>
                    <a:pt x="377" y="4"/>
                  </a:cubicBezTo>
                  <a:lnTo>
                    <a:pt x="37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68" name="Freeform 841"/>
            <p:cNvSpPr/>
            <p:nvPr/>
          </p:nvSpPr>
          <p:spPr bwMode="auto">
            <a:xfrm>
              <a:off x="22637749" y="2379058"/>
              <a:ext cx="753901" cy="7615"/>
            </a:xfrm>
            <a:custGeom>
              <a:avLst/>
              <a:gdLst>
                <a:gd name="T0" fmla="*/ 0 w 377"/>
                <a:gd name="T1" fmla="*/ 0 h 4"/>
                <a:gd name="T2" fmla="*/ 5 w 377"/>
                <a:gd name="T3" fmla="*/ 4 h 4"/>
                <a:gd name="T4" fmla="*/ 377 w 377"/>
                <a:gd name="T5" fmla="*/ 4 h 4"/>
                <a:gd name="T6" fmla="*/ 377 w 377"/>
                <a:gd name="T7" fmla="*/ 0 h 4"/>
                <a:gd name="T8" fmla="*/ 0 w 377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7" h="4">
                  <a:moveTo>
                    <a:pt x="0" y="0"/>
                  </a:moveTo>
                  <a:cubicBezTo>
                    <a:pt x="0" y="2"/>
                    <a:pt x="3" y="4"/>
                    <a:pt x="5" y="4"/>
                  </a:cubicBezTo>
                  <a:cubicBezTo>
                    <a:pt x="377" y="4"/>
                    <a:pt x="377" y="4"/>
                    <a:pt x="377" y="4"/>
                  </a:cubicBezTo>
                  <a:cubicBezTo>
                    <a:pt x="377" y="0"/>
                    <a:pt x="377" y="0"/>
                    <a:pt x="377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69" name="Freeform 842"/>
            <p:cNvSpPr/>
            <p:nvPr/>
          </p:nvSpPr>
          <p:spPr bwMode="auto">
            <a:xfrm>
              <a:off x="22637749" y="2386673"/>
              <a:ext cx="753901" cy="5923"/>
            </a:xfrm>
            <a:custGeom>
              <a:avLst/>
              <a:gdLst>
                <a:gd name="T0" fmla="*/ 377 w 377"/>
                <a:gd name="T1" fmla="*/ 0 h 3"/>
                <a:gd name="T2" fmla="*/ 5 w 377"/>
                <a:gd name="T3" fmla="*/ 0 h 3"/>
                <a:gd name="T4" fmla="*/ 0 w 377"/>
                <a:gd name="T5" fmla="*/ 3 h 3"/>
                <a:gd name="T6" fmla="*/ 377 w 377"/>
                <a:gd name="T7" fmla="*/ 3 h 3"/>
                <a:gd name="T8" fmla="*/ 377 w 377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7" h="3">
                  <a:moveTo>
                    <a:pt x="377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0" y="1"/>
                    <a:pt x="0" y="3"/>
                  </a:cubicBezTo>
                  <a:cubicBezTo>
                    <a:pt x="377" y="3"/>
                    <a:pt x="377" y="3"/>
                    <a:pt x="377" y="3"/>
                  </a:cubicBezTo>
                  <a:lnTo>
                    <a:pt x="37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70" name="Freeform 843"/>
            <p:cNvSpPr/>
            <p:nvPr/>
          </p:nvSpPr>
          <p:spPr bwMode="auto">
            <a:xfrm>
              <a:off x="22637749" y="2392596"/>
              <a:ext cx="753901" cy="8461"/>
            </a:xfrm>
            <a:custGeom>
              <a:avLst/>
              <a:gdLst>
                <a:gd name="T0" fmla="*/ 0 w 377"/>
                <a:gd name="T1" fmla="*/ 0 h 4"/>
                <a:gd name="T2" fmla="*/ 5 w 377"/>
                <a:gd name="T3" fmla="*/ 4 h 4"/>
                <a:gd name="T4" fmla="*/ 377 w 377"/>
                <a:gd name="T5" fmla="*/ 4 h 4"/>
                <a:gd name="T6" fmla="*/ 377 w 377"/>
                <a:gd name="T7" fmla="*/ 0 h 4"/>
                <a:gd name="T8" fmla="*/ 0 w 377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7" h="4">
                  <a:moveTo>
                    <a:pt x="0" y="0"/>
                  </a:moveTo>
                  <a:cubicBezTo>
                    <a:pt x="0" y="2"/>
                    <a:pt x="3" y="4"/>
                    <a:pt x="5" y="4"/>
                  </a:cubicBezTo>
                  <a:cubicBezTo>
                    <a:pt x="377" y="4"/>
                    <a:pt x="377" y="4"/>
                    <a:pt x="377" y="4"/>
                  </a:cubicBezTo>
                  <a:cubicBezTo>
                    <a:pt x="377" y="0"/>
                    <a:pt x="377" y="0"/>
                    <a:pt x="377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71" name="Freeform 844"/>
            <p:cNvSpPr/>
            <p:nvPr/>
          </p:nvSpPr>
          <p:spPr bwMode="auto">
            <a:xfrm>
              <a:off x="22637749" y="2401057"/>
              <a:ext cx="753901" cy="7615"/>
            </a:xfrm>
            <a:custGeom>
              <a:avLst/>
              <a:gdLst>
                <a:gd name="T0" fmla="*/ 377 w 377"/>
                <a:gd name="T1" fmla="*/ 0 h 4"/>
                <a:gd name="T2" fmla="*/ 5 w 377"/>
                <a:gd name="T3" fmla="*/ 0 h 4"/>
                <a:gd name="T4" fmla="*/ 0 w 377"/>
                <a:gd name="T5" fmla="*/ 4 h 4"/>
                <a:gd name="T6" fmla="*/ 377 w 377"/>
                <a:gd name="T7" fmla="*/ 4 h 4"/>
                <a:gd name="T8" fmla="*/ 377 w 377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7" h="4">
                  <a:moveTo>
                    <a:pt x="377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0" y="2"/>
                    <a:pt x="0" y="4"/>
                  </a:cubicBezTo>
                  <a:cubicBezTo>
                    <a:pt x="377" y="4"/>
                    <a:pt x="377" y="4"/>
                    <a:pt x="377" y="4"/>
                  </a:cubicBezTo>
                  <a:lnTo>
                    <a:pt x="37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72" name="Freeform 845"/>
            <p:cNvSpPr/>
            <p:nvPr/>
          </p:nvSpPr>
          <p:spPr bwMode="auto">
            <a:xfrm>
              <a:off x="22637749" y="2408672"/>
              <a:ext cx="753901" cy="5923"/>
            </a:xfrm>
            <a:custGeom>
              <a:avLst/>
              <a:gdLst>
                <a:gd name="T0" fmla="*/ 0 w 377"/>
                <a:gd name="T1" fmla="*/ 0 h 3"/>
                <a:gd name="T2" fmla="*/ 5 w 377"/>
                <a:gd name="T3" fmla="*/ 3 h 3"/>
                <a:gd name="T4" fmla="*/ 377 w 377"/>
                <a:gd name="T5" fmla="*/ 3 h 3"/>
                <a:gd name="T6" fmla="*/ 377 w 377"/>
                <a:gd name="T7" fmla="*/ 0 h 3"/>
                <a:gd name="T8" fmla="*/ 0 w 377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7" h="3">
                  <a:moveTo>
                    <a:pt x="0" y="0"/>
                  </a:moveTo>
                  <a:cubicBezTo>
                    <a:pt x="0" y="2"/>
                    <a:pt x="3" y="3"/>
                    <a:pt x="5" y="3"/>
                  </a:cubicBezTo>
                  <a:cubicBezTo>
                    <a:pt x="377" y="3"/>
                    <a:pt x="377" y="3"/>
                    <a:pt x="377" y="3"/>
                  </a:cubicBezTo>
                  <a:cubicBezTo>
                    <a:pt x="377" y="0"/>
                    <a:pt x="377" y="0"/>
                    <a:pt x="377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73" name="Freeform 846"/>
            <p:cNvSpPr/>
            <p:nvPr/>
          </p:nvSpPr>
          <p:spPr bwMode="auto">
            <a:xfrm>
              <a:off x="22637749" y="2414595"/>
              <a:ext cx="753901" cy="8461"/>
            </a:xfrm>
            <a:custGeom>
              <a:avLst/>
              <a:gdLst>
                <a:gd name="T0" fmla="*/ 377 w 377"/>
                <a:gd name="T1" fmla="*/ 0 h 4"/>
                <a:gd name="T2" fmla="*/ 5 w 377"/>
                <a:gd name="T3" fmla="*/ 0 h 4"/>
                <a:gd name="T4" fmla="*/ 0 w 377"/>
                <a:gd name="T5" fmla="*/ 4 h 4"/>
                <a:gd name="T6" fmla="*/ 377 w 377"/>
                <a:gd name="T7" fmla="*/ 4 h 4"/>
                <a:gd name="T8" fmla="*/ 377 w 377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7" h="4">
                  <a:moveTo>
                    <a:pt x="377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0" y="2"/>
                    <a:pt x="0" y="4"/>
                  </a:cubicBezTo>
                  <a:cubicBezTo>
                    <a:pt x="377" y="4"/>
                    <a:pt x="377" y="4"/>
                    <a:pt x="377" y="4"/>
                  </a:cubicBezTo>
                  <a:lnTo>
                    <a:pt x="37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74" name="Freeform 847"/>
            <p:cNvSpPr/>
            <p:nvPr/>
          </p:nvSpPr>
          <p:spPr bwMode="auto">
            <a:xfrm>
              <a:off x="22637749" y="2423057"/>
              <a:ext cx="753901" cy="7615"/>
            </a:xfrm>
            <a:custGeom>
              <a:avLst/>
              <a:gdLst>
                <a:gd name="T0" fmla="*/ 0 w 377"/>
                <a:gd name="T1" fmla="*/ 0 h 4"/>
                <a:gd name="T2" fmla="*/ 5 w 377"/>
                <a:gd name="T3" fmla="*/ 4 h 4"/>
                <a:gd name="T4" fmla="*/ 377 w 377"/>
                <a:gd name="T5" fmla="*/ 4 h 4"/>
                <a:gd name="T6" fmla="*/ 377 w 377"/>
                <a:gd name="T7" fmla="*/ 0 h 4"/>
                <a:gd name="T8" fmla="*/ 0 w 377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7" h="4">
                  <a:moveTo>
                    <a:pt x="0" y="0"/>
                  </a:moveTo>
                  <a:cubicBezTo>
                    <a:pt x="0" y="2"/>
                    <a:pt x="3" y="4"/>
                    <a:pt x="5" y="4"/>
                  </a:cubicBezTo>
                  <a:cubicBezTo>
                    <a:pt x="377" y="4"/>
                    <a:pt x="377" y="4"/>
                    <a:pt x="377" y="4"/>
                  </a:cubicBezTo>
                  <a:cubicBezTo>
                    <a:pt x="377" y="0"/>
                    <a:pt x="377" y="0"/>
                    <a:pt x="377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75" name="Freeform 848"/>
            <p:cNvSpPr/>
            <p:nvPr/>
          </p:nvSpPr>
          <p:spPr bwMode="auto">
            <a:xfrm>
              <a:off x="22637749" y="2430672"/>
              <a:ext cx="753901" cy="5923"/>
            </a:xfrm>
            <a:custGeom>
              <a:avLst/>
              <a:gdLst>
                <a:gd name="T0" fmla="*/ 377 w 377"/>
                <a:gd name="T1" fmla="*/ 0 h 3"/>
                <a:gd name="T2" fmla="*/ 5 w 377"/>
                <a:gd name="T3" fmla="*/ 0 h 3"/>
                <a:gd name="T4" fmla="*/ 0 w 377"/>
                <a:gd name="T5" fmla="*/ 3 h 3"/>
                <a:gd name="T6" fmla="*/ 377 w 377"/>
                <a:gd name="T7" fmla="*/ 3 h 3"/>
                <a:gd name="T8" fmla="*/ 377 w 377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7" h="3">
                  <a:moveTo>
                    <a:pt x="377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0" y="1"/>
                    <a:pt x="0" y="3"/>
                  </a:cubicBezTo>
                  <a:cubicBezTo>
                    <a:pt x="377" y="3"/>
                    <a:pt x="377" y="3"/>
                    <a:pt x="377" y="3"/>
                  </a:cubicBezTo>
                  <a:lnTo>
                    <a:pt x="37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76" name="Freeform 849"/>
            <p:cNvSpPr/>
            <p:nvPr/>
          </p:nvSpPr>
          <p:spPr bwMode="auto">
            <a:xfrm>
              <a:off x="22637749" y="2436595"/>
              <a:ext cx="753901" cy="8461"/>
            </a:xfrm>
            <a:custGeom>
              <a:avLst/>
              <a:gdLst>
                <a:gd name="T0" fmla="*/ 0 w 377"/>
                <a:gd name="T1" fmla="*/ 0 h 4"/>
                <a:gd name="T2" fmla="*/ 5 w 377"/>
                <a:gd name="T3" fmla="*/ 4 h 4"/>
                <a:gd name="T4" fmla="*/ 377 w 377"/>
                <a:gd name="T5" fmla="*/ 4 h 4"/>
                <a:gd name="T6" fmla="*/ 377 w 377"/>
                <a:gd name="T7" fmla="*/ 0 h 4"/>
                <a:gd name="T8" fmla="*/ 0 w 377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7" h="4">
                  <a:moveTo>
                    <a:pt x="0" y="0"/>
                  </a:moveTo>
                  <a:cubicBezTo>
                    <a:pt x="0" y="2"/>
                    <a:pt x="3" y="4"/>
                    <a:pt x="5" y="4"/>
                  </a:cubicBezTo>
                  <a:cubicBezTo>
                    <a:pt x="377" y="4"/>
                    <a:pt x="377" y="4"/>
                    <a:pt x="377" y="4"/>
                  </a:cubicBezTo>
                  <a:cubicBezTo>
                    <a:pt x="377" y="0"/>
                    <a:pt x="377" y="0"/>
                    <a:pt x="377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77" name="Freeform 850"/>
            <p:cNvSpPr/>
            <p:nvPr/>
          </p:nvSpPr>
          <p:spPr bwMode="auto">
            <a:xfrm>
              <a:off x="22637749" y="2445056"/>
              <a:ext cx="753901" cy="7615"/>
            </a:xfrm>
            <a:custGeom>
              <a:avLst/>
              <a:gdLst>
                <a:gd name="T0" fmla="*/ 377 w 377"/>
                <a:gd name="T1" fmla="*/ 0 h 4"/>
                <a:gd name="T2" fmla="*/ 5 w 377"/>
                <a:gd name="T3" fmla="*/ 0 h 4"/>
                <a:gd name="T4" fmla="*/ 0 w 377"/>
                <a:gd name="T5" fmla="*/ 4 h 4"/>
                <a:gd name="T6" fmla="*/ 377 w 377"/>
                <a:gd name="T7" fmla="*/ 4 h 4"/>
                <a:gd name="T8" fmla="*/ 377 w 377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7" h="4">
                  <a:moveTo>
                    <a:pt x="377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0" y="2"/>
                    <a:pt x="0" y="4"/>
                  </a:cubicBezTo>
                  <a:cubicBezTo>
                    <a:pt x="377" y="4"/>
                    <a:pt x="377" y="4"/>
                    <a:pt x="377" y="4"/>
                  </a:cubicBezTo>
                  <a:lnTo>
                    <a:pt x="37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78" name="Freeform 851"/>
            <p:cNvSpPr/>
            <p:nvPr/>
          </p:nvSpPr>
          <p:spPr bwMode="auto">
            <a:xfrm>
              <a:off x="22637749" y="2452671"/>
              <a:ext cx="753901" cy="5923"/>
            </a:xfrm>
            <a:custGeom>
              <a:avLst/>
              <a:gdLst>
                <a:gd name="T0" fmla="*/ 0 w 377"/>
                <a:gd name="T1" fmla="*/ 0 h 3"/>
                <a:gd name="T2" fmla="*/ 5 w 377"/>
                <a:gd name="T3" fmla="*/ 3 h 3"/>
                <a:gd name="T4" fmla="*/ 377 w 377"/>
                <a:gd name="T5" fmla="*/ 3 h 3"/>
                <a:gd name="T6" fmla="*/ 377 w 377"/>
                <a:gd name="T7" fmla="*/ 0 h 3"/>
                <a:gd name="T8" fmla="*/ 0 w 377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7" h="3">
                  <a:moveTo>
                    <a:pt x="0" y="0"/>
                  </a:moveTo>
                  <a:cubicBezTo>
                    <a:pt x="0" y="2"/>
                    <a:pt x="3" y="3"/>
                    <a:pt x="5" y="3"/>
                  </a:cubicBezTo>
                  <a:cubicBezTo>
                    <a:pt x="377" y="3"/>
                    <a:pt x="377" y="3"/>
                    <a:pt x="377" y="3"/>
                  </a:cubicBezTo>
                  <a:cubicBezTo>
                    <a:pt x="377" y="0"/>
                    <a:pt x="377" y="0"/>
                    <a:pt x="377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79" name="Freeform 852"/>
            <p:cNvSpPr/>
            <p:nvPr/>
          </p:nvSpPr>
          <p:spPr bwMode="auto">
            <a:xfrm>
              <a:off x="22637749" y="2458594"/>
              <a:ext cx="753901" cy="8461"/>
            </a:xfrm>
            <a:custGeom>
              <a:avLst/>
              <a:gdLst>
                <a:gd name="T0" fmla="*/ 377 w 377"/>
                <a:gd name="T1" fmla="*/ 0 h 4"/>
                <a:gd name="T2" fmla="*/ 5 w 377"/>
                <a:gd name="T3" fmla="*/ 0 h 4"/>
                <a:gd name="T4" fmla="*/ 0 w 377"/>
                <a:gd name="T5" fmla="*/ 4 h 4"/>
                <a:gd name="T6" fmla="*/ 377 w 377"/>
                <a:gd name="T7" fmla="*/ 4 h 4"/>
                <a:gd name="T8" fmla="*/ 377 w 377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7" h="4">
                  <a:moveTo>
                    <a:pt x="377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0" y="2"/>
                    <a:pt x="0" y="4"/>
                  </a:cubicBezTo>
                  <a:cubicBezTo>
                    <a:pt x="377" y="4"/>
                    <a:pt x="377" y="4"/>
                    <a:pt x="377" y="4"/>
                  </a:cubicBezTo>
                  <a:lnTo>
                    <a:pt x="37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80" name="Freeform 853"/>
            <p:cNvSpPr/>
            <p:nvPr/>
          </p:nvSpPr>
          <p:spPr bwMode="auto">
            <a:xfrm>
              <a:off x="22637749" y="2467055"/>
              <a:ext cx="753901" cy="7615"/>
            </a:xfrm>
            <a:custGeom>
              <a:avLst/>
              <a:gdLst>
                <a:gd name="T0" fmla="*/ 0 w 377"/>
                <a:gd name="T1" fmla="*/ 0 h 4"/>
                <a:gd name="T2" fmla="*/ 5 w 377"/>
                <a:gd name="T3" fmla="*/ 4 h 4"/>
                <a:gd name="T4" fmla="*/ 377 w 377"/>
                <a:gd name="T5" fmla="*/ 4 h 4"/>
                <a:gd name="T6" fmla="*/ 377 w 377"/>
                <a:gd name="T7" fmla="*/ 0 h 4"/>
                <a:gd name="T8" fmla="*/ 0 w 377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7" h="4">
                  <a:moveTo>
                    <a:pt x="0" y="0"/>
                  </a:moveTo>
                  <a:cubicBezTo>
                    <a:pt x="0" y="2"/>
                    <a:pt x="3" y="4"/>
                    <a:pt x="5" y="4"/>
                  </a:cubicBezTo>
                  <a:cubicBezTo>
                    <a:pt x="377" y="4"/>
                    <a:pt x="377" y="4"/>
                    <a:pt x="377" y="4"/>
                  </a:cubicBezTo>
                  <a:cubicBezTo>
                    <a:pt x="377" y="0"/>
                    <a:pt x="377" y="0"/>
                    <a:pt x="377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81" name="Freeform 854"/>
            <p:cNvSpPr/>
            <p:nvPr/>
          </p:nvSpPr>
          <p:spPr bwMode="auto">
            <a:xfrm>
              <a:off x="22637749" y="2474670"/>
              <a:ext cx="753901" cy="5923"/>
            </a:xfrm>
            <a:custGeom>
              <a:avLst/>
              <a:gdLst>
                <a:gd name="T0" fmla="*/ 377 w 377"/>
                <a:gd name="T1" fmla="*/ 0 h 3"/>
                <a:gd name="T2" fmla="*/ 5 w 377"/>
                <a:gd name="T3" fmla="*/ 0 h 3"/>
                <a:gd name="T4" fmla="*/ 0 w 377"/>
                <a:gd name="T5" fmla="*/ 3 h 3"/>
                <a:gd name="T6" fmla="*/ 377 w 377"/>
                <a:gd name="T7" fmla="*/ 3 h 3"/>
                <a:gd name="T8" fmla="*/ 377 w 377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7" h="3">
                  <a:moveTo>
                    <a:pt x="377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0" y="1"/>
                    <a:pt x="0" y="3"/>
                  </a:cubicBezTo>
                  <a:cubicBezTo>
                    <a:pt x="377" y="3"/>
                    <a:pt x="377" y="3"/>
                    <a:pt x="377" y="3"/>
                  </a:cubicBezTo>
                  <a:lnTo>
                    <a:pt x="37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82" name="Freeform 855"/>
            <p:cNvSpPr/>
            <p:nvPr/>
          </p:nvSpPr>
          <p:spPr bwMode="auto">
            <a:xfrm>
              <a:off x="22637749" y="2480593"/>
              <a:ext cx="753901" cy="8461"/>
            </a:xfrm>
            <a:custGeom>
              <a:avLst/>
              <a:gdLst>
                <a:gd name="T0" fmla="*/ 0 w 377"/>
                <a:gd name="T1" fmla="*/ 0 h 4"/>
                <a:gd name="T2" fmla="*/ 5 w 377"/>
                <a:gd name="T3" fmla="*/ 4 h 4"/>
                <a:gd name="T4" fmla="*/ 377 w 377"/>
                <a:gd name="T5" fmla="*/ 4 h 4"/>
                <a:gd name="T6" fmla="*/ 377 w 377"/>
                <a:gd name="T7" fmla="*/ 0 h 4"/>
                <a:gd name="T8" fmla="*/ 0 w 377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7" h="4">
                  <a:moveTo>
                    <a:pt x="0" y="0"/>
                  </a:moveTo>
                  <a:cubicBezTo>
                    <a:pt x="0" y="2"/>
                    <a:pt x="3" y="4"/>
                    <a:pt x="5" y="4"/>
                  </a:cubicBezTo>
                  <a:cubicBezTo>
                    <a:pt x="377" y="4"/>
                    <a:pt x="377" y="4"/>
                    <a:pt x="377" y="4"/>
                  </a:cubicBezTo>
                  <a:cubicBezTo>
                    <a:pt x="377" y="0"/>
                    <a:pt x="377" y="0"/>
                    <a:pt x="377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83" name="Freeform 857"/>
            <p:cNvSpPr/>
            <p:nvPr/>
          </p:nvSpPr>
          <p:spPr bwMode="auto">
            <a:xfrm>
              <a:off x="22637749" y="2489054"/>
              <a:ext cx="753901" cy="7615"/>
            </a:xfrm>
            <a:custGeom>
              <a:avLst/>
              <a:gdLst>
                <a:gd name="T0" fmla="*/ 377 w 377"/>
                <a:gd name="T1" fmla="*/ 0 h 4"/>
                <a:gd name="T2" fmla="*/ 5 w 377"/>
                <a:gd name="T3" fmla="*/ 0 h 4"/>
                <a:gd name="T4" fmla="*/ 0 w 377"/>
                <a:gd name="T5" fmla="*/ 4 h 4"/>
                <a:gd name="T6" fmla="*/ 377 w 377"/>
                <a:gd name="T7" fmla="*/ 4 h 4"/>
                <a:gd name="T8" fmla="*/ 377 w 377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7" h="4">
                  <a:moveTo>
                    <a:pt x="377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0" y="2"/>
                    <a:pt x="0" y="4"/>
                  </a:cubicBezTo>
                  <a:cubicBezTo>
                    <a:pt x="377" y="4"/>
                    <a:pt x="377" y="4"/>
                    <a:pt x="377" y="4"/>
                  </a:cubicBezTo>
                  <a:lnTo>
                    <a:pt x="37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84" name="Freeform 858"/>
            <p:cNvSpPr/>
            <p:nvPr/>
          </p:nvSpPr>
          <p:spPr bwMode="auto">
            <a:xfrm>
              <a:off x="22637749" y="2496669"/>
              <a:ext cx="753901" cy="5923"/>
            </a:xfrm>
            <a:custGeom>
              <a:avLst/>
              <a:gdLst>
                <a:gd name="T0" fmla="*/ 0 w 377"/>
                <a:gd name="T1" fmla="*/ 0 h 3"/>
                <a:gd name="T2" fmla="*/ 5 w 377"/>
                <a:gd name="T3" fmla="*/ 3 h 3"/>
                <a:gd name="T4" fmla="*/ 377 w 377"/>
                <a:gd name="T5" fmla="*/ 3 h 3"/>
                <a:gd name="T6" fmla="*/ 377 w 377"/>
                <a:gd name="T7" fmla="*/ 0 h 3"/>
                <a:gd name="T8" fmla="*/ 0 w 377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7" h="3">
                  <a:moveTo>
                    <a:pt x="0" y="0"/>
                  </a:moveTo>
                  <a:cubicBezTo>
                    <a:pt x="0" y="2"/>
                    <a:pt x="3" y="3"/>
                    <a:pt x="5" y="3"/>
                  </a:cubicBezTo>
                  <a:cubicBezTo>
                    <a:pt x="377" y="3"/>
                    <a:pt x="377" y="3"/>
                    <a:pt x="377" y="3"/>
                  </a:cubicBezTo>
                  <a:cubicBezTo>
                    <a:pt x="377" y="0"/>
                    <a:pt x="377" y="0"/>
                    <a:pt x="377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85" name="Freeform 859"/>
            <p:cNvSpPr/>
            <p:nvPr/>
          </p:nvSpPr>
          <p:spPr bwMode="auto">
            <a:xfrm>
              <a:off x="22637749" y="2502592"/>
              <a:ext cx="753901" cy="8461"/>
            </a:xfrm>
            <a:custGeom>
              <a:avLst/>
              <a:gdLst>
                <a:gd name="T0" fmla="*/ 377 w 377"/>
                <a:gd name="T1" fmla="*/ 0 h 4"/>
                <a:gd name="T2" fmla="*/ 5 w 377"/>
                <a:gd name="T3" fmla="*/ 0 h 4"/>
                <a:gd name="T4" fmla="*/ 0 w 377"/>
                <a:gd name="T5" fmla="*/ 4 h 4"/>
                <a:gd name="T6" fmla="*/ 377 w 377"/>
                <a:gd name="T7" fmla="*/ 4 h 4"/>
                <a:gd name="T8" fmla="*/ 377 w 377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7" h="4">
                  <a:moveTo>
                    <a:pt x="377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0" y="2"/>
                    <a:pt x="0" y="4"/>
                  </a:cubicBezTo>
                  <a:cubicBezTo>
                    <a:pt x="377" y="4"/>
                    <a:pt x="377" y="4"/>
                    <a:pt x="377" y="4"/>
                  </a:cubicBezTo>
                  <a:lnTo>
                    <a:pt x="37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86" name="Freeform 860"/>
            <p:cNvSpPr/>
            <p:nvPr/>
          </p:nvSpPr>
          <p:spPr bwMode="auto">
            <a:xfrm>
              <a:off x="22637749" y="2511054"/>
              <a:ext cx="753901" cy="7615"/>
            </a:xfrm>
            <a:custGeom>
              <a:avLst/>
              <a:gdLst>
                <a:gd name="T0" fmla="*/ 0 w 377"/>
                <a:gd name="T1" fmla="*/ 0 h 4"/>
                <a:gd name="T2" fmla="*/ 5 w 377"/>
                <a:gd name="T3" fmla="*/ 4 h 4"/>
                <a:gd name="T4" fmla="*/ 377 w 377"/>
                <a:gd name="T5" fmla="*/ 4 h 4"/>
                <a:gd name="T6" fmla="*/ 377 w 377"/>
                <a:gd name="T7" fmla="*/ 0 h 4"/>
                <a:gd name="T8" fmla="*/ 0 w 377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7" h="4">
                  <a:moveTo>
                    <a:pt x="0" y="0"/>
                  </a:moveTo>
                  <a:cubicBezTo>
                    <a:pt x="0" y="2"/>
                    <a:pt x="3" y="4"/>
                    <a:pt x="5" y="4"/>
                  </a:cubicBezTo>
                  <a:cubicBezTo>
                    <a:pt x="377" y="4"/>
                    <a:pt x="377" y="4"/>
                    <a:pt x="377" y="4"/>
                  </a:cubicBezTo>
                  <a:cubicBezTo>
                    <a:pt x="377" y="0"/>
                    <a:pt x="377" y="0"/>
                    <a:pt x="377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87" name="Freeform 861"/>
            <p:cNvSpPr/>
            <p:nvPr/>
          </p:nvSpPr>
          <p:spPr bwMode="auto">
            <a:xfrm>
              <a:off x="22735900" y="2285137"/>
              <a:ext cx="227609" cy="189533"/>
            </a:xfrm>
            <a:custGeom>
              <a:avLst/>
              <a:gdLst>
                <a:gd name="T0" fmla="*/ 269 w 269"/>
                <a:gd name="T1" fmla="*/ 224 h 224"/>
                <a:gd name="T2" fmla="*/ 135 w 269"/>
                <a:gd name="T3" fmla="*/ 158 h 224"/>
                <a:gd name="T4" fmla="*/ 0 w 269"/>
                <a:gd name="T5" fmla="*/ 224 h 224"/>
                <a:gd name="T6" fmla="*/ 0 w 269"/>
                <a:gd name="T7" fmla="*/ 0 h 224"/>
                <a:gd name="T8" fmla="*/ 269 w 269"/>
                <a:gd name="T9" fmla="*/ 0 h 224"/>
                <a:gd name="T10" fmla="*/ 269 w 269"/>
                <a:gd name="T11" fmla="*/ 22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9" h="224">
                  <a:moveTo>
                    <a:pt x="269" y="224"/>
                  </a:moveTo>
                  <a:lnTo>
                    <a:pt x="135" y="158"/>
                  </a:lnTo>
                  <a:lnTo>
                    <a:pt x="0" y="224"/>
                  </a:lnTo>
                  <a:lnTo>
                    <a:pt x="0" y="0"/>
                  </a:lnTo>
                  <a:lnTo>
                    <a:pt x="269" y="0"/>
                  </a:lnTo>
                  <a:lnTo>
                    <a:pt x="269" y="2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88" name="Freeform 862"/>
            <p:cNvSpPr/>
            <p:nvPr/>
          </p:nvSpPr>
          <p:spPr bwMode="auto">
            <a:xfrm>
              <a:off x="22747746" y="2285137"/>
              <a:ext cx="206456" cy="171764"/>
            </a:xfrm>
            <a:custGeom>
              <a:avLst/>
              <a:gdLst>
                <a:gd name="T0" fmla="*/ 0 w 244"/>
                <a:gd name="T1" fmla="*/ 0 h 203"/>
                <a:gd name="T2" fmla="*/ 244 w 244"/>
                <a:gd name="T3" fmla="*/ 0 h 203"/>
                <a:gd name="T4" fmla="*/ 244 w 244"/>
                <a:gd name="T5" fmla="*/ 203 h 203"/>
                <a:gd name="T6" fmla="*/ 121 w 244"/>
                <a:gd name="T7" fmla="*/ 146 h 203"/>
                <a:gd name="T8" fmla="*/ 0 w 244"/>
                <a:gd name="T9" fmla="*/ 203 h 203"/>
                <a:gd name="T10" fmla="*/ 0 w 244"/>
                <a:gd name="T11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4" h="203">
                  <a:moveTo>
                    <a:pt x="0" y="0"/>
                  </a:moveTo>
                  <a:lnTo>
                    <a:pt x="244" y="0"/>
                  </a:lnTo>
                  <a:lnTo>
                    <a:pt x="244" y="203"/>
                  </a:lnTo>
                  <a:lnTo>
                    <a:pt x="121" y="146"/>
                  </a:lnTo>
                  <a:lnTo>
                    <a:pt x="0" y="20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4" name="Freeform 863"/>
            <p:cNvSpPr/>
            <p:nvPr/>
          </p:nvSpPr>
          <p:spPr bwMode="auto">
            <a:xfrm>
              <a:off x="23658718" y="4752788"/>
              <a:ext cx="1057662" cy="109997"/>
            </a:xfrm>
            <a:custGeom>
              <a:avLst/>
              <a:gdLst>
                <a:gd name="T0" fmla="*/ 455 w 529"/>
                <a:gd name="T1" fmla="*/ 12 h 55"/>
                <a:gd name="T2" fmla="*/ 401 w 529"/>
                <a:gd name="T3" fmla="*/ 0 h 55"/>
                <a:gd name="T4" fmla="*/ 292 w 529"/>
                <a:gd name="T5" fmla="*/ 0 h 55"/>
                <a:gd name="T6" fmla="*/ 236 w 529"/>
                <a:gd name="T7" fmla="*/ 0 h 55"/>
                <a:gd name="T8" fmla="*/ 127 w 529"/>
                <a:gd name="T9" fmla="*/ 0 h 55"/>
                <a:gd name="T10" fmla="*/ 74 w 529"/>
                <a:gd name="T11" fmla="*/ 12 h 55"/>
                <a:gd name="T12" fmla="*/ 14 w 529"/>
                <a:gd name="T13" fmla="*/ 42 h 55"/>
                <a:gd name="T14" fmla="*/ 16 w 529"/>
                <a:gd name="T15" fmla="*/ 55 h 55"/>
                <a:gd name="T16" fmla="*/ 236 w 529"/>
                <a:gd name="T17" fmla="*/ 55 h 55"/>
                <a:gd name="T18" fmla="*/ 292 w 529"/>
                <a:gd name="T19" fmla="*/ 55 h 55"/>
                <a:gd name="T20" fmla="*/ 512 w 529"/>
                <a:gd name="T21" fmla="*/ 55 h 55"/>
                <a:gd name="T22" fmla="*/ 515 w 529"/>
                <a:gd name="T23" fmla="*/ 42 h 55"/>
                <a:gd name="T24" fmla="*/ 455 w 529"/>
                <a:gd name="T25" fmla="*/ 1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9" h="55">
                  <a:moveTo>
                    <a:pt x="455" y="12"/>
                  </a:moveTo>
                  <a:cubicBezTo>
                    <a:pt x="441" y="5"/>
                    <a:pt x="417" y="0"/>
                    <a:pt x="401" y="0"/>
                  </a:cubicBezTo>
                  <a:cubicBezTo>
                    <a:pt x="292" y="0"/>
                    <a:pt x="292" y="0"/>
                    <a:pt x="292" y="0"/>
                  </a:cubicBezTo>
                  <a:cubicBezTo>
                    <a:pt x="277" y="0"/>
                    <a:pt x="252" y="0"/>
                    <a:pt x="236" y="0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12" y="0"/>
                    <a:pt x="88" y="5"/>
                    <a:pt x="74" y="12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0" y="49"/>
                    <a:pt x="1" y="55"/>
                    <a:pt x="16" y="55"/>
                  </a:cubicBezTo>
                  <a:cubicBezTo>
                    <a:pt x="236" y="55"/>
                    <a:pt x="236" y="55"/>
                    <a:pt x="236" y="55"/>
                  </a:cubicBezTo>
                  <a:cubicBezTo>
                    <a:pt x="252" y="55"/>
                    <a:pt x="277" y="55"/>
                    <a:pt x="292" y="55"/>
                  </a:cubicBezTo>
                  <a:cubicBezTo>
                    <a:pt x="512" y="55"/>
                    <a:pt x="512" y="55"/>
                    <a:pt x="512" y="55"/>
                  </a:cubicBezTo>
                  <a:cubicBezTo>
                    <a:pt x="528" y="55"/>
                    <a:pt x="529" y="49"/>
                    <a:pt x="515" y="42"/>
                  </a:cubicBezTo>
                  <a:lnTo>
                    <a:pt x="455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5" name="Rectangle 864"/>
            <p:cNvSpPr>
              <a:spLocks noChangeArrowheads="1"/>
            </p:cNvSpPr>
            <p:nvPr/>
          </p:nvSpPr>
          <p:spPr bwMode="auto">
            <a:xfrm>
              <a:off x="23986170" y="4575947"/>
              <a:ext cx="400219" cy="21660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6" name="Rectangle 865"/>
            <p:cNvSpPr>
              <a:spLocks noChangeArrowheads="1"/>
            </p:cNvSpPr>
            <p:nvPr/>
          </p:nvSpPr>
          <p:spPr bwMode="auto">
            <a:xfrm>
              <a:off x="23986170" y="4575947"/>
              <a:ext cx="400219" cy="5415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7" name="Freeform 866"/>
            <p:cNvSpPr/>
            <p:nvPr/>
          </p:nvSpPr>
          <p:spPr bwMode="auto">
            <a:xfrm>
              <a:off x="23666333" y="4854323"/>
              <a:ext cx="1039893" cy="33845"/>
            </a:xfrm>
            <a:custGeom>
              <a:avLst/>
              <a:gdLst>
                <a:gd name="T0" fmla="*/ 520 w 520"/>
                <a:gd name="T1" fmla="*/ 0 h 17"/>
                <a:gd name="T2" fmla="*/ 508 w 520"/>
                <a:gd name="T3" fmla="*/ 4 h 17"/>
                <a:gd name="T4" fmla="*/ 508 w 520"/>
                <a:gd name="T5" fmla="*/ 4 h 17"/>
                <a:gd name="T6" fmla="*/ 288 w 520"/>
                <a:gd name="T7" fmla="*/ 4 h 17"/>
                <a:gd name="T8" fmla="*/ 232 w 520"/>
                <a:gd name="T9" fmla="*/ 4 h 17"/>
                <a:gd name="T10" fmla="*/ 12 w 520"/>
                <a:gd name="T11" fmla="*/ 4 h 17"/>
                <a:gd name="T12" fmla="*/ 12 w 520"/>
                <a:gd name="T13" fmla="*/ 4 h 17"/>
                <a:gd name="T14" fmla="*/ 0 w 520"/>
                <a:gd name="T15" fmla="*/ 0 h 17"/>
                <a:gd name="T16" fmla="*/ 0 w 520"/>
                <a:gd name="T17" fmla="*/ 14 h 17"/>
                <a:gd name="T18" fmla="*/ 12 w 520"/>
                <a:gd name="T19" fmla="*/ 17 h 17"/>
                <a:gd name="T20" fmla="*/ 232 w 520"/>
                <a:gd name="T21" fmla="*/ 17 h 17"/>
                <a:gd name="T22" fmla="*/ 288 w 520"/>
                <a:gd name="T23" fmla="*/ 17 h 17"/>
                <a:gd name="T24" fmla="*/ 508 w 520"/>
                <a:gd name="T25" fmla="*/ 17 h 17"/>
                <a:gd name="T26" fmla="*/ 520 w 520"/>
                <a:gd name="T27" fmla="*/ 14 h 17"/>
                <a:gd name="T28" fmla="*/ 520 w 520"/>
                <a:gd name="T2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20" h="17">
                  <a:moveTo>
                    <a:pt x="520" y="0"/>
                  </a:moveTo>
                  <a:cubicBezTo>
                    <a:pt x="519" y="2"/>
                    <a:pt x="515" y="4"/>
                    <a:pt x="508" y="4"/>
                  </a:cubicBezTo>
                  <a:cubicBezTo>
                    <a:pt x="508" y="4"/>
                    <a:pt x="508" y="4"/>
                    <a:pt x="508" y="4"/>
                  </a:cubicBezTo>
                  <a:cubicBezTo>
                    <a:pt x="288" y="4"/>
                    <a:pt x="288" y="4"/>
                    <a:pt x="288" y="4"/>
                  </a:cubicBezTo>
                  <a:cubicBezTo>
                    <a:pt x="273" y="4"/>
                    <a:pt x="248" y="4"/>
                    <a:pt x="23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5" y="4"/>
                    <a:pt x="1" y="2"/>
                    <a:pt x="0" y="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" y="16"/>
                    <a:pt x="5" y="17"/>
                    <a:pt x="12" y="17"/>
                  </a:cubicBezTo>
                  <a:cubicBezTo>
                    <a:pt x="232" y="17"/>
                    <a:pt x="232" y="17"/>
                    <a:pt x="232" y="17"/>
                  </a:cubicBezTo>
                  <a:cubicBezTo>
                    <a:pt x="248" y="17"/>
                    <a:pt x="273" y="17"/>
                    <a:pt x="288" y="17"/>
                  </a:cubicBezTo>
                  <a:cubicBezTo>
                    <a:pt x="508" y="17"/>
                    <a:pt x="508" y="17"/>
                    <a:pt x="508" y="17"/>
                  </a:cubicBezTo>
                  <a:cubicBezTo>
                    <a:pt x="515" y="17"/>
                    <a:pt x="519" y="16"/>
                    <a:pt x="520" y="14"/>
                  </a:cubicBezTo>
                  <a:lnTo>
                    <a:pt x="52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8" name="Freeform 867"/>
            <p:cNvSpPr/>
            <p:nvPr/>
          </p:nvSpPr>
          <p:spPr bwMode="auto">
            <a:xfrm>
              <a:off x="23431955" y="3613897"/>
              <a:ext cx="1508649" cy="962049"/>
            </a:xfrm>
            <a:custGeom>
              <a:avLst/>
              <a:gdLst>
                <a:gd name="T0" fmla="*/ 709 w 754"/>
                <a:gd name="T1" fmla="*/ 0 h 481"/>
                <a:gd name="T2" fmla="*/ 45 w 754"/>
                <a:gd name="T3" fmla="*/ 0 h 481"/>
                <a:gd name="T4" fmla="*/ 0 w 754"/>
                <a:gd name="T5" fmla="*/ 45 h 481"/>
                <a:gd name="T6" fmla="*/ 0 w 754"/>
                <a:gd name="T7" fmla="*/ 436 h 481"/>
                <a:gd name="T8" fmla="*/ 45 w 754"/>
                <a:gd name="T9" fmla="*/ 481 h 481"/>
                <a:gd name="T10" fmla="*/ 709 w 754"/>
                <a:gd name="T11" fmla="*/ 481 h 481"/>
                <a:gd name="T12" fmla="*/ 754 w 754"/>
                <a:gd name="T13" fmla="*/ 436 h 481"/>
                <a:gd name="T14" fmla="*/ 754 w 754"/>
                <a:gd name="T15" fmla="*/ 45 h 481"/>
                <a:gd name="T16" fmla="*/ 709 w 754"/>
                <a:gd name="T17" fmla="*/ 0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4" h="481">
                  <a:moveTo>
                    <a:pt x="709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436"/>
                    <a:pt x="0" y="436"/>
                    <a:pt x="0" y="436"/>
                  </a:cubicBezTo>
                  <a:cubicBezTo>
                    <a:pt x="0" y="461"/>
                    <a:pt x="20" y="481"/>
                    <a:pt x="45" y="481"/>
                  </a:cubicBezTo>
                  <a:cubicBezTo>
                    <a:pt x="709" y="481"/>
                    <a:pt x="709" y="481"/>
                    <a:pt x="709" y="481"/>
                  </a:cubicBezTo>
                  <a:cubicBezTo>
                    <a:pt x="734" y="481"/>
                    <a:pt x="754" y="461"/>
                    <a:pt x="754" y="436"/>
                  </a:cubicBezTo>
                  <a:cubicBezTo>
                    <a:pt x="754" y="45"/>
                    <a:pt x="754" y="45"/>
                    <a:pt x="754" y="45"/>
                  </a:cubicBezTo>
                  <a:cubicBezTo>
                    <a:pt x="754" y="20"/>
                    <a:pt x="734" y="0"/>
                    <a:pt x="70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9" name="Freeform 868"/>
            <p:cNvSpPr>
              <a:spLocks noEditPoints="1"/>
            </p:cNvSpPr>
            <p:nvPr/>
          </p:nvSpPr>
          <p:spPr bwMode="auto">
            <a:xfrm>
              <a:off x="23431955" y="3613897"/>
              <a:ext cx="1508649" cy="962049"/>
            </a:xfrm>
            <a:custGeom>
              <a:avLst/>
              <a:gdLst>
                <a:gd name="T0" fmla="*/ 709 w 754"/>
                <a:gd name="T1" fmla="*/ 0 h 481"/>
                <a:gd name="T2" fmla="*/ 45 w 754"/>
                <a:gd name="T3" fmla="*/ 0 h 481"/>
                <a:gd name="T4" fmla="*/ 0 w 754"/>
                <a:gd name="T5" fmla="*/ 45 h 481"/>
                <a:gd name="T6" fmla="*/ 0 w 754"/>
                <a:gd name="T7" fmla="*/ 324 h 481"/>
                <a:gd name="T8" fmla="*/ 0 w 754"/>
                <a:gd name="T9" fmla="*/ 436 h 481"/>
                <a:gd name="T10" fmla="*/ 45 w 754"/>
                <a:gd name="T11" fmla="*/ 481 h 481"/>
                <a:gd name="T12" fmla="*/ 709 w 754"/>
                <a:gd name="T13" fmla="*/ 481 h 481"/>
                <a:gd name="T14" fmla="*/ 754 w 754"/>
                <a:gd name="T15" fmla="*/ 436 h 481"/>
                <a:gd name="T16" fmla="*/ 754 w 754"/>
                <a:gd name="T17" fmla="*/ 135 h 481"/>
                <a:gd name="T18" fmla="*/ 754 w 754"/>
                <a:gd name="T19" fmla="*/ 45 h 481"/>
                <a:gd name="T20" fmla="*/ 709 w 754"/>
                <a:gd name="T21" fmla="*/ 0 h 481"/>
                <a:gd name="T22" fmla="*/ 718 w 754"/>
                <a:gd name="T23" fmla="*/ 436 h 481"/>
                <a:gd name="T24" fmla="*/ 709 w 754"/>
                <a:gd name="T25" fmla="*/ 445 h 481"/>
                <a:gd name="T26" fmla="*/ 45 w 754"/>
                <a:gd name="T27" fmla="*/ 445 h 481"/>
                <a:gd name="T28" fmla="*/ 36 w 754"/>
                <a:gd name="T29" fmla="*/ 436 h 481"/>
                <a:gd name="T30" fmla="*/ 36 w 754"/>
                <a:gd name="T31" fmla="*/ 314 h 481"/>
                <a:gd name="T32" fmla="*/ 36 w 754"/>
                <a:gd name="T33" fmla="*/ 45 h 481"/>
                <a:gd name="T34" fmla="*/ 45 w 754"/>
                <a:gd name="T35" fmla="*/ 36 h 481"/>
                <a:gd name="T36" fmla="*/ 709 w 754"/>
                <a:gd name="T37" fmla="*/ 36 h 481"/>
                <a:gd name="T38" fmla="*/ 718 w 754"/>
                <a:gd name="T39" fmla="*/ 45 h 481"/>
                <a:gd name="T40" fmla="*/ 718 w 754"/>
                <a:gd name="T41" fmla="*/ 145 h 481"/>
                <a:gd name="T42" fmla="*/ 718 w 754"/>
                <a:gd name="T43" fmla="*/ 436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54" h="481">
                  <a:moveTo>
                    <a:pt x="709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324"/>
                    <a:pt x="0" y="324"/>
                    <a:pt x="0" y="324"/>
                  </a:cubicBezTo>
                  <a:cubicBezTo>
                    <a:pt x="0" y="436"/>
                    <a:pt x="0" y="436"/>
                    <a:pt x="0" y="436"/>
                  </a:cubicBezTo>
                  <a:cubicBezTo>
                    <a:pt x="0" y="461"/>
                    <a:pt x="20" y="481"/>
                    <a:pt x="45" y="481"/>
                  </a:cubicBezTo>
                  <a:cubicBezTo>
                    <a:pt x="709" y="481"/>
                    <a:pt x="709" y="481"/>
                    <a:pt x="709" y="481"/>
                  </a:cubicBezTo>
                  <a:cubicBezTo>
                    <a:pt x="734" y="481"/>
                    <a:pt x="754" y="461"/>
                    <a:pt x="754" y="436"/>
                  </a:cubicBezTo>
                  <a:cubicBezTo>
                    <a:pt x="754" y="135"/>
                    <a:pt x="754" y="135"/>
                    <a:pt x="754" y="135"/>
                  </a:cubicBezTo>
                  <a:cubicBezTo>
                    <a:pt x="754" y="45"/>
                    <a:pt x="754" y="45"/>
                    <a:pt x="754" y="45"/>
                  </a:cubicBezTo>
                  <a:cubicBezTo>
                    <a:pt x="754" y="20"/>
                    <a:pt x="734" y="0"/>
                    <a:pt x="709" y="0"/>
                  </a:cubicBezTo>
                  <a:close/>
                  <a:moveTo>
                    <a:pt x="718" y="436"/>
                  </a:moveTo>
                  <a:cubicBezTo>
                    <a:pt x="718" y="441"/>
                    <a:pt x="714" y="445"/>
                    <a:pt x="709" y="445"/>
                  </a:cubicBezTo>
                  <a:cubicBezTo>
                    <a:pt x="45" y="445"/>
                    <a:pt x="45" y="445"/>
                    <a:pt x="45" y="445"/>
                  </a:cubicBezTo>
                  <a:cubicBezTo>
                    <a:pt x="40" y="445"/>
                    <a:pt x="36" y="441"/>
                    <a:pt x="36" y="436"/>
                  </a:cubicBezTo>
                  <a:cubicBezTo>
                    <a:pt x="36" y="314"/>
                    <a:pt x="36" y="314"/>
                    <a:pt x="36" y="314"/>
                  </a:cubicBezTo>
                  <a:cubicBezTo>
                    <a:pt x="36" y="45"/>
                    <a:pt x="36" y="45"/>
                    <a:pt x="36" y="45"/>
                  </a:cubicBezTo>
                  <a:cubicBezTo>
                    <a:pt x="36" y="40"/>
                    <a:pt x="40" y="36"/>
                    <a:pt x="45" y="36"/>
                  </a:cubicBezTo>
                  <a:cubicBezTo>
                    <a:pt x="709" y="36"/>
                    <a:pt x="709" y="36"/>
                    <a:pt x="709" y="36"/>
                  </a:cubicBezTo>
                  <a:cubicBezTo>
                    <a:pt x="714" y="36"/>
                    <a:pt x="718" y="40"/>
                    <a:pt x="718" y="45"/>
                  </a:cubicBezTo>
                  <a:cubicBezTo>
                    <a:pt x="718" y="145"/>
                    <a:pt x="718" y="145"/>
                    <a:pt x="718" y="145"/>
                  </a:cubicBezTo>
                  <a:lnTo>
                    <a:pt x="718" y="4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0" name="Freeform 869"/>
            <p:cNvSpPr/>
            <p:nvPr/>
          </p:nvSpPr>
          <p:spPr bwMode="auto">
            <a:xfrm>
              <a:off x="23504722" y="3686665"/>
              <a:ext cx="1363961" cy="43999"/>
            </a:xfrm>
            <a:custGeom>
              <a:avLst/>
              <a:gdLst>
                <a:gd name="T0" fmla="*/ 673 w 682"/>
                <a:gd name="T1" fmla="*/ 0 h 22"/>
                <a:gd name="T2" fmla="*/ 9 w 682"/>
                <a:gd name="T3" fmla="*/ 0 h 22"/>
                <a:gd name="T4" fmla="*/ 0 w 682"/>
                <a:gd name="T5" fmla="*/ 9 h 22"/>
                <a:gd name="T6" fmla="*/ 0 w 682"/>
                <a:gd name="T7" fmla="*/ 22 h 22"/>
                <a:gd name="T8" fmla="*/ 9 w 682"/>
                <a:gd name="T9" fmla="*/ 13 h 22"/>
                <a:gd name="T10" fmla="*/ 673 w 682"/>
                <a:gd name="T11" fmla="*/ 13 h 22"/>
                <a:gd name="T12" fmla="*/ 682 w 682"/>
                <a:gd name="T13" fmla="*/ 22 h 22"/>
                <a:gd name="T14" fmla="*/ 682 w 682"/>
                <a:gd name="T15" fmla="*/ 9 h 22"/>
                <a:gd name="T16" fmla="*/ 673 w 682"/>
                <a:gd name="T1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2" h="22">
                  <a:moveTo>
                    <a:pt x="673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8"/>
                    <a:pt x="4" y="13"/>
                    <a:pt x="9" y="13"/>
                  </a:cubicBezTo>
                  <a:cubicBezTo>
                    <a:pt x="673" y="13"/>
                    <a:pt x="673" y="13"/>
                    <a:pt x="673" y="13"/>
                  </a:cubicBezTo>
                  <a:cubicBezTo>
                    <a:pt x="678" y="13"/>
                    <a:pt x="682" y="18"/>
                    <a:pt x="682" y="22"/>
                  </a:cubicBezTo>
                  <a:cubicBezTo>
                    <a:pt x="682" y="9"/>
                    <a:pt x="682" y="9"/>
                    <a:pt x="682" y="9"/>
                  </a:cubicBezTo>
                  <a:cubicBezTo>
                    <a:pt x="682" y="4"/>
                    <a:pt x="678" y="0"/>
                    <a:pt x="67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1" name="Rectangle 870"/>
            <p:cNvSpPr>
              <a:spLocks noChangeArrowheads="1"/>
            </p:cNvSpPr>
            <p:nvPr/>
          </p:nvSpPr>
          <p:spPr bwMode="auto">
            <a:xfrm>
              <a:off x="23796637" y="3811892"/>
              <a:ext cx="781824" cy="48652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2" name="Rectangle 871"/>
            <p:cNvSpPr>
              <a:spLocks noChangeArrowheads="1"/>
            </p:cNvSpPr>
            <p:nvPr/>
          </p:nvSpPr>
          <p:spPr bwMode="auto">
            <a:xfrm>
              <a:off x="23892250" y="3936273"/>
              <a:ext cx="588060" cy="3976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3" name="Rectangle 872"/>
            <p:cNvSpPr>
              <a:spLocks noChangeArrowheads="1"/>
            </p:cNvSpPr>
            <p:nvPr/>
          </p:nvSpPr>
          <p:spPr bwMode="auto">
            <a:xfrm>
              <a:off x="23892250" y="4003963"/>
              <a:ext cx="588060" cy="3807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4" name="Rectangle 873"/>
            <p:cNvSpPr>
              <a:spLocks noChangeArrowheads="1"/>
            </p:cNvSpPr>
            <p:nvPr/>
          </p:nvSpPr>
          <p:spPr bwMode="auto">
            <a:xfrm>
              <a:off x="23892250" y="4069961"/>
              <a:ext cx="588060" cy="3807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5" name="Freeform 874"/>
            <p:cNvSpPr/>
            <p:nvPr/>
          </p:nvSpPr>
          <p:spPr bwMode="auto">
            <a:xfrm>
              <a:off x="23958248" y="4150344"/>
              <a:ext cx="209840" cy="89690"/>
            </a:xfrm>
            <a:custGeom>
              <a:avLst/>
              <a:gdLst>
                <a:gd name="T0" fmla="*/ 248 w 248"/>
                <a:gd name="T1" fmla="*/ 106 h 106"/>
                <a:gd name="T2" fmla="*/ 10 w 248"/>
                <a:gd name="T3" fmla="*/ 106 h 106"/>
                <a:gd name="T4" fmla="*/ 0 w 248"/>
                <a:gd name="T5" fmla="*/ 95 h 106"/>
                <a:gd name="T6" fmla="*/ 0 w 248"/>
                <a:gd name="T7" fmla="*/ 0 h 106"/>
                <a:gd name="T8" fmla="*/ 239 w 248"/>
                <a:gd name="T9" fmla="*/ 0 h 106"/>
                <a:gd name="T10" fmla="*/ 248 w 248"/>
                <a:gd name="T11" fmla="*/ 12 h 106"/>
                <a:gd name="T12" fmla="*/ 248 w 248"/>
                <a:gd name="T13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8" h="106">
                  <a:moveTo>
                    <a:pt x="248" y="106"/>
                  </a:moveTo>
                  <a:lnTo>
                    <a:pt x="10" y="106"/>
                  </a:lnTo>
                  <a:lnTo>
                    <a:pt x="0" y="95"/>
                  </a:lnTo>
                  <a:lnTo>
                    <a:pt x="0" y="0"/>
                  </a:lnTo>
                  <a:lnTo>
                    <a:pt x="239" y="0"/>
                  </a:lnTo>
                  <a:lnTo>
                    <a:pt x="248" y="12"/>
                  </a:lnTo>
                  <a:lnTo>
                    <a:pt x="248" y="1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6" name="Rectangle 875"/>
            <p:cNvSpPr>
              <a:spLocks noChangeArrowheads="1"/>
            </p:cNvSpPr>
            <p:nvPr/>
          </p:nvSpPr>
          <p:spPr bwMode="auto">
            <a:xfrm>
              <a:off x="23958248" y="4150344"/>
              <a:ext cx="202225" cy="8038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7" name="Freeform 876"/>
            <p:cNvSpPr/>
            <p:nvPr/>
          </p:nvSpPr>
          <p:spPr bwMode="auto">
            <a:xfrm>
              <a:off x="24188395" y="4150344"/>
              <a:ext cx="209840" cy="89690"/>
            </a:xfrm>
            <a:custGeom>
              <a:avLst/>
              <a:gdLst>
                <a:gd name="T0" fmla="*/ 248 w 248"/>
                <a:gd name="T1" fmla="*/ 106 h 106"/>
                <a:gd name="T2" fmla="*/ 10 w 248"/>
                <a:gd name="T3" fmla="*/ 106 h 106"/>
                <a:gd name="T4" fmla="*/ 0 w 248"/>
                <a:gd name="T5" fmla="*/ 95 h 106"/>
                <a:gd name="T6" fmla="*/ 0 w 248"/>
                <a:gd name="T7" fmla="*/ 0 h 106"/>
                <a:gd name="T8" fmla="*/ 239 w 248"/>
                <a:gd name="T9" fmla="*/ 0 h 106"/>
                <a:gd name="T10" fmla="*/ 248 w 248"/>
                <a:gd name="T11" fmla="*/ 12 h 106"/>
                <a:gd name="T12" fmla="*/ 248 w 248"/>
                <a:gd name="T13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8" h="106">
                  <a:moveTo>
                    <a:pt x="248" y="106"/>
                  </a:moveTo>
                  <a:lnTo>
                    <a:pt x="10" y="106"/>
                  </a:lnTo>
                  <a:lnTo>
                    <a:pt x="0" y="95"/>
                  </a:lnTo>
                  <a:lnTo>
                    <a:pt x="0" y="0"/>
                  </a:lnTo>
                  <a:lnTo>
                    <a:pt x="239" y="0"/>
                  </a:lnTo>
                  <a:lnTo>
                    <a:pt x="248" y="12"/>
                  </a:lnTo>
                  <a:lnTo>
                    <a:pt x="248" y="1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8" name="Rectangle 877"/>
            <p:cNvSpPr>
              <a:spLocks noChangeArrowheads="1"/>
            </p:cNvSpPr>
            <p:nvPr/>
          </p:nvSpPr>
          <p:spPr bwMode="auto">
            <a:xfrm>
              <a:off x="24188395" y="4150344"/>
              <a:ext cx="202225" cy="8038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9" name="Rectangle 878"/>
            <p:cNvSpPr>
              <a:spLocks noChangeArrowheads="1"/>
            </p:cNvSpPr>
            <p:nvPr/>
          </p:nvSpPr>
          <p:spPr bwMode="auto">
            <a:xfrm>
              <a:off x="23892250" y="3870275"/>
              <a:ext cx="246224" cy="3215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0" name="Rectangle 879"/>
            <p:cNvSpPr>
              <a:spLocks noChangeArrowheads="1"/>
            </p:cNvSpPr>
            <p:nvPr/>
          </p:nvSpPr>
          <p:spPr bwMode="auto">
            <a:xfrm>
              <a:off x="24160473" y="3870275"/>
              <a:ext cx="319837" cy="3215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1" name="Freeform 880"/>
            <p:cNvSpPr/>
            <p:nvPr/>
          </p:nvSpPr>
          <p:spPr bwMode="auto">
            <a:xfrm>
              <a:off x="24426157" y="4292493"/>
              <a:ext cx="170072" cy="170072"/>
            </a:xfrm>
            <a:custGeom>
              <a:avLst/>
              <a:gdLst>
                <a:gd name="T0" fmla="*/ 201 w 201"/>
                <a:gd name="T1" fmla="*/ 137 h 201"/>
                <a:gd name="T2" fmla="*/ 138 w 201"/>
                <a:gd name="T3" fmla="*/ 201 h 201"/>
                <a:gd name="T4" fmla="*/ 0 w 201"/>
                <a:gd name="T5" fmla="*/ 64 h 201"/>
                <a:gd name="T6" fmla="*/ 64 w 201"/>
                <a:gd name="T7" fmla="*/ 0 h 201"/>
                <a:gd name="T8" fmla="*/ 201 w 201"/>
                <a:gd name="T9" fmla="*/ 13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201">
                  <a:moveTo>
                    <a:pt x="201" y="137"/>
                  </a:moveTo>
                  <a:lnTo>
                    <a:pt x="138" y="201"/>
                  </a:lnTo>
                  <a:lnTo>
                    <a:pt x="0" y="64"/>
                  </a:lnTo>
                  <a:lnTo>
                    <a:pt x="64" y="0"/>
                  </a:lnTo>
                  <a:lnTo>
                    <a:pt x="201" y="1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2" name="Freeform 881"/>
            <p:cNvSpPr/>
            <p:nvPr/>
          </p:nvSpPr>
          <p:spPr bwMode="auto">
            <a:xfrm>
              <a:off x="24334775" y="4200265"/>
              <a:ext cx="236070" cy="236070"/>
            </a:xfrm>
            <a:custGeom>
              <a:avLst/>
              <a:gdLst>
                <a:gd name="T0" fmla="*/ 0 w 279"/>
                <a:gd name="T1" fmla="*/ 0 h 279"/>
                <a:gd name="T2" fmla="*/ 80 w 279"/>
                <a:gd name="T3" fmla="*/ 279 h 279"/>
                <a:gd name="T4" fmla="*/ 151 w 279"/>
                <a:gd name="T5" fmla="*/ 151 h 279"/>
                <a:gd name="T6" fmla="*/ 279 w 279"/>
                <a:gd name="T7" fmla="*/ 80 h 279"/>
                <a:gd name="T8" fmla="*/ 0 w 279"/>
                <a:gd name="T9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9" h="279">
                  <a:moveTo>
                    <a:pt x="0" y="0"/>
                  </a:moveTo>
                  <a:lnTo>
                    <a:pt x="80" y="279"/>
                  </a:lnTo>
                  <a:lnTo>
                    <a:pt x="151" y="151"/>
                  </a:lnTo>
                  <a:lnTo>
                    <a:pt x="279" y="8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3" name="Freeform 882"/>
            <p:cNvSpPr/>
            <p:nvPr/>
          </p:nvSpPr>
          <p:spPr bwMode="auto">
            <a:xfrm>
              <a:off x="24334775" y="4200265"/>
              <a:ext cx="236070" cy="127766"/>
            </a:xfrm>
            <a:custGeom>
              <a:avLst/>
              <a:gdLst>
                <a:gd name="T0" fmla="*/ 0 w 279"/>
                <a:gd name="T1" fmla="*/ 0 h 151"/>
                <a:gd name="T2" fmla="*/ 151 w 279"/>
                <a:gd name="T3" fmla="*/ 151 h 151"/>
                <a:gd name="T4" fmla="*/ 279 w 279"/>
                <a:gd name="T5" fmla="*/ 80 h 151"/>
                <a:gd name="T6" fmla="*/ 0 w 279"/>
                <a:gd name="T7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9" h="151">
                  <a:moveTo>
                    <a:pt x="0" y="0"/>
                  </a:moveTo>
                  <a:lnTo>
                    <a:pt x="151" y="151"/>
                  </a:lnTo>
                  <a:lnTo>
                    <a:pt x="279" y="8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7" name="Freeform 883"/>
            <p:cNvSpPr>
              <a:spLocks noEditPoints="1"/>
            </p:cNvSpPr>
            <p:nvPr/>
          </p:nvSpPr>
          <p:spPr bwMode="auto">
            <a:xfrm>
              <a:off x="19452411" y="1065237"/>
              <a:ext cx="1028047" cy="918050"/>
            </a:xfrm>
            <a:custGeom>
              <a:avLst/>
              <a:gdLst>
                <a:gd name="T0" fmla="*/ 406 w 514"/>
                <a:gd name="T1" fmla="*/ 143 h 459"/>
                <a:gd name="T2" fmla="*/ 386 w 514"/>
                <a:gd name="T3" fmla="*/ 7 h 459"/>
                <a:gd name="T4" fmla="*/ 257 w 514"/>
                <a:gd name="T5" fmla="*/ 57 h 459"/>
                <a:gd name="T6" fmla="*/ 129 w 514"/>
                <a:gd name="T7" fmla="*/ 7 h 459"/>
                <a:gd name="T8" fmla="*/ 0 w 514"/>
                <a:gd name="T9" fmla="*/ 229 h 459"/>
                <a:gd name="T10" fmla="*/ 129 w 514"/>
                <a:gd name="T11" fmla="*/ 452 h 459"/>
                <a:gd name="T12" fmla="*/ 257 w 514"/>
                <a:gd name="T13" fmla="*/ 401 h 459"/>
                <a:gd name="T14" fmla="*/ 386 w 514"/>
                <a:gd name="T15" fmla="*/ 452 h 459"/>
                <a:gd name="T16" fmla="*/ 514 w 514"/>
                <a:gd name="T17" fmla="*/ 229 h 459"/>
                <a:gd name="T18" fmla="*/ 400 w 514"/>
                <a:gd name="T19" fmla="*/ 110 h 459"/>
                <a:gd name="T20" fmla="*/ 316 w 514"/>
                <a:gd name="T21" fmla="*/ 127 h 459"/>
                <a:gd name="T22" fmla="*/ 360 w 514"/>
                <a:gd name="T23" fmla="*/ 13 h 459"/>
                <a:gd name="T24" fmla="*/ 337 w 514"/>
                <a:gd name="T25" fmla="*/ 275 h 459"/>
                <a:gd name="T26" fmla="*/ 257 w 514"/>
                <a:gd name="T27" fmla="*/ 322 h 459"/>
                <a:gd name="T28" fmla="*/ 177 w 514"/>
                <a:gd name="T29" fmla="*/ 275 h 459"/>
                <a:gd name="T30" fmla="*/ 177 w 514"/>
                <a:gd name="T31" fmla="*/ 183 h 459"/>
                <a:gd name="T32" fmla="*/ 257 w 514"/>
                <a:gd name="T33" fmla="*/ 137 h 459"/>
                <a:gd name="T34" fmla="*/ 337 w 514"/>
                <a:gd name="T35" fmla="*/ 183 h 459"/>
                <a:gd name="T36" fmla="*/ 337 w 514"/>
                <a:gd name="T37" fmla="*/ 275 h 459"/>
                <a:gd name="T38" fmla="*/ 390 w 514"/>
                <a:gd name="T39" fmla="*/ 306 h 459"/>
                <a:gd name="T40" fmla="*/ 348 w 514"/>
                <a:gd name="T41" fmla="*/ 282 h 459"/>
                <a:gd name="T42" fmla="*/ 257 w 514"/>
                <a:gd name="T43" fmla="*/ 383 h 459"/>
                <a:gd name="T44" fmla="*/ 257 w 514"/>
                <a:gd name="T45" fmla="*/ 334 h 459"/>
                <a:gd name="T46" fmla="*/ 257 w 514"/>
                <a:gd name="T47" fmla="*/ 383 h 459"/>
                <a:gd name="T48" fmla="*/ 124 w 514"/>
                <a:gd name="T49" fmla="*/ 306 h 459"/>
                <a:gd name="T50" fmla="*/ 166 w 514"/>
                <a:gd name="T51" fmla="*/ 282 h 459"/>
                <a:gd name="T52" fmla="*/ 146 w 514"/>
                <a:gd name="T53" fmla="*/ 214 h 459"/>
                <a:gd name="T54" fmla="*/ 188 w 514"/>
                <a:gd name="T55" fmla="*/ 141 h 459"/>
                <a:gd name="T56" fmla="*/ 146 w 514"/>
                <a:gd name="T57" fmla="*/ 214 h 459"/>
                <a:gd name="T58" fmla="*/ 299 w 514"/>
                <a:gd name="T59" fmla="*/ 126 h 459"/>
                <a:gd name="T60" fmla="*/ 215 w 514"/>
                <a:gd name="T61" fmla="*/ 126 h 459"/>
                <a:gd name="T62" fmla="*/ 348 w 514"/>
                <a:gd name="T63" fmla="*/ 177 h 459"/>
                <a:gd name="T64" fmla="*/ 390 w 514"/>
                <a:gd name="T65" fmla="*/ 153 h 459"/>
                <a:gd name="T66" fmla="*/ 348 w 514"/>
                <a:gd name="T67" fmla="*/ 177 h 459"/>
                <a:gd name="T68" fmla="*/ 154 w 514"/>
                <a:gd name="T69" fmla="*/ 13 h 459"/>
                <a:gd name="T70" fmla="*/ 198 w 514"/>
                <a:gd name="T71" fmla="*/ 127 h 459"/>
                <a:gd name="T72" fmla="*/ 135 w 514"/>
                <a:gd name="T73" fmla="*/ 18 h 459"/>
                <a:gd name="T74" fmla="*/ 111 w 514"/>
                <a:gd name="T75" fmla="*/ 156 h 459"/>
                <a:gd name="T76" fmla="*/ 111 w 514"/>
                <a:gd name="T77" fmla="*/ 303 h 459"/>
                <a:gd name="T78" fmla="*/ 135 w 514"/>
                <a:gd name="T79" fmla="*/ 441 h 459"/>
                <a:gd name="T80" fmla="*/ 198 w 514"/>
                <a:gd name="T81" fmla="*/ 332 h 459"/>
                <a:gd name="T82" fmla="*/ 154 w 514"/>
                <a:gd name="T83" fmla="*/ 446 h 459"/>
                <a:gd name="T84" fmla="*/ 379 w 514"/>
                <a:gd name="T85" fmla="*/ 441 h 459"/>
                <a:gd name="T86" fmla="*/ 266 w 514"/>
                <a:gd name="T87" fmla="*/ 392 h 459"/>
                <a:gd name="T88" fmla="*/ 394 w 514"/>
                <a:gd name="T89" fmla="*/ 319 h 459"/>
                <a:gd name="T90" fmla="*/ 403 w 514"/>
                <a:gd name="T91" fmla="*/ 303 h 459"/>
                <a:gd name="T92" fmla="*/ 403 w 514"/>
                <a:gd name="T93" fmla="*/ 156 h 459"/>
                <a:gd name="T94" fmla="*/ 403 w 514"/>
                <a:gd name="T95" fmla="*/ 303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14" h="459">
                  <a:moveTo>
                    <a:pt x="514" y="229"/>
                  </a:moveTo>
                  <a:cubicBezTo>
                    <a:pt x="514" y="193"/>
                    <a:pt x="472" y="162"/>
                    <a:pt x="406" y="143"/>
                  </a:cubicBezTo>
                  <a:cubicBezTo>
                    <a:pt x="409" y="132"/>
                    <a:pt x="411" y="122"/>
                    <a:pt x="413" y="112"/>
                  </a:cubicBezTo>
                  <a:cubicBezTo>
                    <a:pt x="421" y="58"/>
                    <a:pt x="411" y="21"/>
                    <a:pt x="386" y="7"/>
                  </a:cubicBezTo>
                  <a:cubicBezTo>
                    <a:pt x="378" y="2"/>
                    <a:pt x="370" y="0"/>
                    <a:pt x="360" y="0"/>
                  </a:cubicBezTo>
                  <a:cubicBezTo>
                    <a:pt x="331" y="0"/>
                    <a:pt x="294" y="21"/>
                    <a:pt x="257" y="57"/>
                  </a:cubicBezTo>
                  <a:cubicBezTo>
                    <a:pt x="220" y="21"/>
                    <a:pt x="183" y="0"/>
                    <a:pt x="154" y="0"/>
                  </a:cubicBezTo>
                  <a:cubicBezTo>
                    <a:pt x="144" y="0"/>
                    <a:pt x="136" y="2"/>
                    <a:pt x="129" y="7"/>
                  </a:cubicBezTo>
                  <a:cubicBezTo>
                    <a:pt x="97" y="25"/>
                    <a:pt x="92" y="77"/>
                    <a:pt x="108" y="143"/>
                  </a:cubicBezTo>
                  <a:cubicBezTo>
                    <a:pt x="42" y="162"/>
                    <a:pt x="0" y="193"/>
                    <a:pt x="0" y="229"/>
                  </a:cubicBezTo>
                  <a:cubicBezTo>
                    <a:pt x="0" y="265"/>
                    <a:pt x="42" y="297"/>
                    <a:pt x="108" y="316"/>
                  </a:cubicBezTo>
                  <a:cubicBezTo>
                    <a:pt x="92" y="382"/>
                    <a:pt x="97" y="434"/>
                    <a:pt x="129" y="452"/>
                  </a:cubicBezTo>
                  <a:cubicBezTo>
                    <a:pt x="136" y="456"/>
                    <a:pt x="144" y="459"/>
                    <a:pt x="154" y="459"/>
                  </a:cubicBezTo>
                  <a:cubicBezTo>
                    <a:pt x="183" y="459"/>
                    <a:pt x="220" y="437"/>
                    <a:pt x="257" y="401"/>
                  </a:cubicBezTo>
                  <a:cubicBezTo>
                    <a:pt x="294" y="437"/>
                    <a:pt x="331" y="459"/>
                    <a:pt x="360" y="459"/>
                  </a:cubicBezTo>
                  <a:cubicBezTo>
                    <a:pt x="370" y="459"/>
                    <a:pt x="378" y="456"/>
                    <a:pt x="386" y="452"/>
                  </a:cubicBezTo>
                  <a:cubicBezTo>
                    <a:pt x="417" y="434"/>
                    <a:pt x="423" y="382"/>
                    <a:pt x="406" y="316"/>
                  </a:cubicBezTo>
                  <a:cubicBezTo>
                    <a:pt x="472" y="297"/>
                    <a:pt x="514" y="265"/>
                    <a:pt x="514" y="229"/>
                  </a:cubicBezTo>
                  <a:close/>
                  <a:moveTo>
                    <a:pt x="379" y="18"/>
                  </a:moveTo>
                  <a:cubicBezTo>
                    <a:pt x="399" y="29"/>
                    <a:pt x="407" y="63"/>
                    <a:pt x="400" y="110"/>
                  </a:cubicBezTo>
                  <a:cubicBezTo>
                    <a:pt x="398" y="119"/>
                    <a:pt x="396" y="130"/>
                    <a:pt x="394" y="140"/>
                  </a:cubicBezTo>
                  <a:cubicBezTo>
                    <a:pt x="370" y="134"/>
                    <a:pt x="344" y="130"/>
                    <a:pt x="316" y="127"/>
                  </a:cubicBezTo>
                  <a:cubicBezTo>
                    <a:pt x="300" y="104"/>
                    <a:pt x="283" y="84"/>
                    <a:pt x="266" y="66"/>
                  </a:cubicBezTo>
                  <a:cubicBezTo>
                    <a:pt x="301" y="33"/>
                    <a:pt x="334" y="13"/>
                    <a:pt x="360" y="13"/>
                  </a:cubicBezTo>
                  <a:cubicBezTo>
                    <a:pt x="368" y="13"/>
                    <a:pt x="374" y="15"/>
                    <a:pt x="379" y="18"/>
                  </a:cubicBezTo>
                  <a:close/>
                  <a:moveTo>
                    <a:pt x="337" y="275"/>
                  </a:moveTo>
                  <a:cubicBezTo>
                    <a:pt x="328" y="291"/>
                    <a:pt x="319" y="306"/>
                    <a:pt x="309" y="319"/>
                  </a:cubicBezTo>
                  <a:cubicBezTo>
                    <a:pt x="292" y="321"/>
                    <a:pt x="275" y="322"/>
                    <a:pt x="257" y="322"/>
                  </a:cubicBezTo>
                  <a:cubicBezTo>
                    <a:pt x="239" y="322"/>
                    <a:pt x="222" y="321"/>
                    <a:pt x="205" y="319"/>
                  </a:cubicBezTo>
                  <a:cubicBezTo>
                    <a:pt x="196" y="306"/>
                    <a:pt x="186" y="291"/>
                    <a:pt x="177" y="275"/>
                  </a:cubicBezTo>
                  <a:cubicBezTo>
                    <a:pt x="168" y="260"/>
                    <a:pt x="160" y="245"/>
                    <a:pt x="153" y="229"/>
                  </a:cubicBezTo>
                  <a:cubicBezTo>
                    <a:pt x="160" y="214"/>
                    <a:pt x="168" y="199"/>
                    <a:pt x="177" y="183"/>
                  </a:cubicBezTo>
                  <a:cubicBezTo>
                    <a:pt x="186" y="168"/>
                    <a:pt x="196" y="153"/>
                    <a:pt x="205" y="139"/>
                  </a:cubicBezTo>
                  <a:cubicBezTo>
                    <a:pt x="222" y="138"/>
                    <a:pt x="239" y="137"/>
                    <a:pt x="257" y="137"/>
                  </a:cubicBezTo>
                  <a:cubicBezTo>
                    <a:pt x="275" y="137"/>
                    <a:pt x="292" y="138"/>
                    <a:pt x="309" y="139"/>
                  </a:cubicBezTo>
                  <a:cubicBezTo>
                    <a:pt x="319" y="153"/>
                    <a:pt x="328" y="168"/>
                    <a:pt x="337" y="183"/>
                  </a:cubicBezTo>
                  <a:cubicBezTo>
                    <a:pt x="346" y="199"/>
                    <a:pt x="354" y="214"/>
                    <a:pt x="361" y="229"/>
                  </a:cubicBezTo>
                  <a:cubicBezTo>
                    <a:pt x="354" y="245"/>
                    <a:pt x="346" y="260"/>
                    <a:pt x="337" y="275"/>
                  </a:cubicBezTo>
                  <a:close/>
                  <a:moveTo>
                    <a:pt x="368" y="245"/>
                  </a:moveTo>
                  <a:cubicBezTo>
                    <a:pt x="377" y="266"/>
                    <a:pt x="385" y="287"/>
                    <a:pt x="390" y="306"/>
                  </a:cubicBezTo>
                  <a:cubicBezTo>
                    <a:pt x="371" y="311"/>
                    <a:pt x="349" y="315"/>
                    <a:pt x="326" y="318"/>
                  </a:cubicBezTo>
                  <a:cubicBezTo>
                    <a:pt x="334" y="306"/>
                    <a:pt x="341" y="294"/>
                    <a:pt x="348" y="282"/>
                  </a:cubicBezTo>
                  <a:cubicBezTo>
                    <a:pt x="355" y="270"/>
                    <a:pt x="362" y="257"/>
                    <a:pt x="368" y="245"/>
                  </a:cubicBezTo>
                  <a:close/>
                  <a:moveTo>
                    <a:pt x="257" y="383"/>
                  </a:moveTo>
                  <a:cubicBezTo>
                    <a:pt x="243" y="369"/>
                    <a:pt x="229" y="352"/>
                    <a:pt x="215" y="333"/>
                  </a:cubicBezTo>
                  <a:cubicBezTo>
                    <a:pt x="229" y="334"/>
                    <a:pt x="243" y="334"/>
                    <a:pt x="257" y="334"/>
                  </a:cubicBezTo>
                  <a:cubicBezTo>
                    <a:pt x="272" y="334"/>
                    <a:pt x="286" y="334"/>
                    <a:pt x="299" y="333"/>
                  </a:cubicBezTo>
                  <a:cubicBezTo>
                    <a:pt x="286" y="352"/>
                    <a:pt x="271" y="369"/>
                    <a:pt x="257" y="383"/>
                  </a:cubicBezTo>
                  <a:close/>
                  <a:moveTo>
                    <a:pt x="188" y="318"/>
                  </a:moveTo>
                  <a:cubicBezTo>
                    <a:pt x="165" y="315"/>
                    <a:pt x="144" y="311"/>
                    <a:pt x="124" y="306"/>
                  </a:cubicBezTo>
                  <a:cubicBezTo>
                    <a:pt x="130" y="287"/>
                    <a:pt x="137" y="266"/>
                    <a:pt x="146" y="245"/>
                  </a:cubicBezTo>
                  <a:cubicBezTo>
                    <a:pt x="152" y="257"/>
                    <a:pt x="159" y="269"/>
                    <a:pt x="166" y="282"/>
                  </a:cubicBezTo>
                  <a:cubicBezTo>
                    <a:pt x="173" y="294"/>
                    <a:pt x="181" y="306"/>
                    <a:pt x="188" y="318"/>
                  </a:cubicBezTo>
                  <a:close/>
                  <a:moveTo>
                    <a:pt x="146" y="214"/>
                  </a:moveTo>
                  <a:cubicBezTo>
                    <a:pt x="137" y="193"/>
                    <a:pt x="130" y="172"/>
                    <a:pt x="124" y="152"/>
                  </a:cubicBezTo>
                  <a:cubicBezTo>
                    <a:pt x="144" y="148"/>
                    <a:pt x="165" y="144"/>
                    <a:pt x="188" y="141"/>
                  </a:cubicBezTo>
                  <a:cubicBezTo>
                    <a:pt x="181" y="152"/>
                    <a:pt x="173" y="164"/>
                    <a:pt x="166" y="177"/>
                  </a:cubicBezTo>
                  <a:cubicBezTo>
                    <a:pt x="159" y="189"/>
                    <a:pt x="152" y="202"/>
                    <a:pt x="146" y="214"/>
                  </a:cubicBezTo>
                  <a:close/>
                  <a:moveTo>
                    <a:pt x="257" y="76"/>
                  </a:moveTo>
                  <a:cubicBezTo>
                    <a:pt x="271" y="90"/>
                    <a:pt x="286" y="107"/>
                    <a:pt x="299" y="126"/>
                  </a:cubicBezTo>
                  <a:cubicBezTo>
                    <a:pt x="286" y="125"/>
                    <a:pt x="272" y="124"/>
                    <a:pt x="257" y="124"/>
                  </a:cubicBezTo>
                  <a:cubicBezTo>
                    <a:pt x="243" y="124"/>
                    <a:pt x="229" y="125"/>
                    <a:pt x="215" y="126"/>
                  </a:cubicBezTo>
                  <a:cubicBezTo>
                    <a:pt x="229" y="107"/>
                    <a:pt x="243" y="90"/>
                    <a:pt x="257" y="76"/>
                  </a:cubicBezTo>
                  <a:close/>
                  <a:moveTo>
                    <a:pt x="348" y="177"/>
                  </a:moveTo>
                  <a:cubicBezTo>
                    <a:pt x="341" y="164"/>
                    <a:pt x="334" y="152"/>
                    <a:pt x="326" y="141"/>
                  </a:cubicBezTo>
                  <a:cubicBezTo>
                    <a:pt x="349" y="144"/>
                    <a:pt x="371" y="148"/>
                    <a:pt x="390" y="153"/>
                  </a:cubicBezTo>
                  <a:cubicBezTo>
                    <a:pt x="385" y="172"/>
                    <a:pt x="377" y="193"/>
                    <a:pt x="368" y="214"/>
                  </a:cubicBezTo>
                  <a:cubicBezTo>
                    <a:pt x="362" y="202"/>
                    <a:pt x="355" y="189"/>
                    <a:pt x="348" y="177"/>
                  </a:cubicBezTo>
                  <a:close/>
                  <a:moveTo>
                    <a:pt x="135" y="18"/>
                  </a:moveTo>
                  <a:cubicBezTo>
                    <a:pt x="140" y="15"/>
                    <a:pt x="147" y="13"/>
                    <a:pt x="154" y="13"/>
                  </a:cubicBezTo>
                  <a:cubicBezTo>
                    <a:pt x="180" y="13"/>
                    <a:pt x="214" y="33"/>
                    <a:pt x="248" y="66"/>
                  </a:cubicBezTo>
                  <a:cubicBezTo>
                    <a:pt x="231" y="84"/>
                    <a:pt x="214" y="104"/>
                    <a:pt x="198" y="127"/>
                  </a:cubicBezTo>
                  <a:cubicBezTo>
                    <a:pt x="170" y="130"/>
                    <a:pt x="144" y="134"/>
                    <a:pt x="121" y="140"/>
                  </a:cubicBezTo>
                  <a:cubicBezTo>
                    <a:pt x="106" y="80"/>
                    <a:pt x="109" y="33"/>
                    <a:pt x="135" y="18"/>
                  </a:cubicBezTo>
                  <a:close/>
                  <a:moveTo>
                    <a:pt x="13" y="229"/>
                  </a:moveTo>
                  <a:cubicBezTo>
                    <a:pt x="13" y="200"/>
                    <a:pt x="52" y="173"/>
                    <a:pt x="111" y="156"/>
                  </a:cubicBezTo>
                  <a:cubicBezTo>
                    <a:pt x="118" y="179"/>
                    <a:pt x="127" y="204"/>
                    <a:pt x="139" y="229"/>
                  </a:cubicBezTo>
                  <a:cubicBezTo>
                    <a:pt x="127" y="255"/>
                    <a:pt x="118" y="280"/>
                    <a:pt x="111" y="303"/>
                  </a:cubicBezTo>
                  <a:cubicBezTo>
                    <a:pt x="52" y="286"/>
                    <a:pt x="13" y="259"/>
                    <a:pt x="13" y="229"/>
                  </a:cubicBezTo>
                  <a:close/>
                  <a:moveTo>
                    <a:pt x="135" y="441"/>
                  </a:moveTo>
                  <a:cubicBezTo>
                    <a:pt x="109" y="426"/>
                    <a:pt x="106" y="379"/>
                    <a:pt x="121" y="319"/>
                  </a:cubicBezTo>
                  <a:cubicBezTo>
                    <a:pt x="144" y="325"/>
                    <a:pt x="170" y="329"/>
                    <a:pt x="198" y="332"/>
                  </a:cubicBezTo>
                  <a:cubicBezTo>
                    <a:pt x="214" y="354"/>
                    <a:pt x="231" y="375"/>
                    <a:pt x="248" y="392"/>
                  </a:cubicBezTo>
                  <a:cubicBezTo>
                    <a:pt x="214" y="426"/>
                    <a:pt x="180" y="446"/>
                    <a:pt x="154" y="446"/>
                  </a:cubicBezTo>
                  <a:cubicBezTo>
                    <a:pt x="147" y="446"/>
                    <a:pt x="140" y="444"/>
                    <a:pt x="135" y="441"/>
                  </a:cubicBezTo>
                  <a:close/>
                  <a:moveTo>
                    <a:pt x="379" y="441"/>
                  </a:moveTo>
                  <a:cubicBezTo>
                    <a:pt x="374" y="444"/>
                    <a:pt x="368" y="446"/>
                    <a:pt x="360" y="446"/>
                  </a:cubicBezTo>
                  <a:cubicBezTo>
                    <a:pt x="334" y="446"/>
                    <a:pt x="301" y="426"/>
                    <a:pt x="266" y="392"/>
                  </a:cubicBezTo>
                  <a:cubicBezTo>
                    <a:pt x="283" y="375"/>
                    <a:pt x="300" y="354"/>
                    <a:pt x="316" y="332"/>
                  </a:cubicBezTo>
                  <a:cubicBezTo>
                    <a:pt x="344" y="329"/>
                    <a:pt x="370" y="325"/>
                    <a:pt x="394" y="319"/>
                  </a:cubicBezTo>
                  <a:cubicBezTo>
                    <a:pt x="409" y="379"/>
                    <a:pt x="405" y="426"/>
                    <a:pt x="379" y="441"/>
                  </a:cubicBezTo>
                  <a:close/>
                  <a:moveTo>
                    <a:pt x="403" y="303"/>
                  </a:moveTo>
                  <a:cubicBezTo>
                    <a:pt x="396" y="280"/>
                    <a:pt x="387" y="255"/>
                    <a:pt x="375" y="229"/>
                  </a:cubicBezTo>
                  <a:cubicBezTo>
                    <a:pt x="387" y="204"/>
                    <a:pt x="396" y="179"/>
                    <a:pt x="403" y="156"/>
                  </a:cubicBezTo>
                  <a:cubicBezTo>
                    <a:pt x="462" y="173"/>
                    <a:pt x="502" y="200"/>
                    <a:pt x="502" y="229"/>
                  </a:cubicBezTo>
                  <a:cubicBezTo>
                    <a:pt x="502" y="259"/>
                    <a:pt x="462" y="286"/>
                    <a:pt x="403" y="30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8" name="Oval 884"/>
            <p:cNvSpPr>
              <a:spLocks noChangeArrowheads="1"/>
            </p:cNvSpPr>
            <p:nvPr/>
          </p:nvSpPr>
          <p:spPr bwMode="auto">
            <a:xfrm>
              <a:off x="19851784" y="1403688"/>
              <a:ext cx="240301" cy="23945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9" name="Oval 885"/>
            <p:cNvSpPr>
              <a:spLocks noChangeArrowheads="1"/>
            </p:cNvSpPr>
            <p:nvPr/>
          </p:nvSpPr>
          <p:spPr bwMode="auto">
            <a:xfrm>
              <a:off x="19889860" y="1455302"/>
              <a:ext cx="68536" cy="6853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0" name="Oval 886"/>
            <p:cNvSpPr>
              <a:spLocks noChangeArrowheads="1"/>
            </p:cNvSpPr>
            <p:nvPr/>
          </p:nvSpPr>
          <p:spPr bwMode="auto">
            <a:xfrm>
              <a:off x="20318001" y="1555146"/>
              <a:ext cx="150611" cy="15061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1" name="Oval 887"/>
            <p:cNvSpPr>
              <a:spLocks noChangeArrowheads="1"/>
            </p:cNvSpPr>
            <p:nvPr/>
          </p:nvSpPr>
          <p:spPr bwMode="auto">
            <a:xfrm>
              <a:off x="20340001" y="1587299"/>
              <a:ext cx="43999" cy="4230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2" name="Oval 888"/>
            <p:cNvSpPr>
              <a:spLocks noChangeArrowheads="1"/>
            </p:cNvSpPr>
            <p:nvPr/>
          </p:nvSpPr>
          <p:spPr bwMode="auto">
            <a:xfrm>
              <a:off x="19782402" y="1043237"/>
              <a:ext cx="149765" cy="15061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3" name="Oval 889"/>
            <p:cNvSpPr>
              <a:spLocks noChangeArrowheads="1"/>
            </p:cNvSpPr>
            <p:nvPr/>
          </p:nvSpPr>
          <p:spPr bwMode="auto">
            <a:xfrm>
              <a:off x="19806093" y="1075390"/>
              <a:ext cx="42306" cy="4230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4" name="Oval 890"/>
            <p:cNvSpPr>
              <a:spLocks noChangeArrowheads="1"/>
            </p:cNvSpPr>
            <p:nvPr/>
          </p:nvSpPr>
          <p:spPr bwMode="auto">
            <a:xfrm>
              <a:off x="19584407" y="1721833"/>
              <a:ext cx="149765" cy="14976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5" name="Oval 891"/>
            <p:cNvSpPr>
              <a:spLocks noChangeArrowheads="1"/>
            </p:cNvSpPr>
            <p:nvPr/>
          </p:nvSpPr>
          <p:spPr bwMode="auto">
            <a:xfrm>
              <a:off x="19608099" y="1753140"/>
              <a:ext cx="42306" cy="4399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7" name="Freeform 892"/>
            <p:cNvSpPr/>
            <p:nvPr/>
          </p:nvSpPr>
          <p:spPr bwMode="auto">
            <a:xfrm>
              <a:off x="16577346" y="1623782"/>
              <a:ext cx="798746" cy="23692"/>
            </a:xfrm>
            <a:custGeom>
              <a:avLst/>
              <a:gdLst>
                <a:gd name="T0" fmla="*/ 393 w 399"/>
                <a:gd name="T1" fmla="*/ 12 h 12"/>
                <a:gd name="T2" fmla="*/ 7 w 399"/>
                <a:gd name="T3" fmla="*/ 12 h 12"/>
                <a:gd name="T4" fmla="*/ 0 w 399"/>
                <a:gd name="T5" fmla="*/ 6 h 12"/>
                <a:gd name="T6" fmla="*/ 7 w 399"/>
                <a:gd name="T7" fmla="*/ 0 h 12"/>
                <a:gd name="T8" fmla="*/ 393 w 399"/>
                <a:gd name="T9" fmla="*/ 0 h 12"/>
                <a:gd name="T10" fmla="*/ 399 w 399"/>
                <a:gd name="T11" fmla="*/ 6 h 12"/>
                <a:gd name="T12" fmla="*/ 393 w 399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12">
                  <a:moveTo>
                    <a:pt x="393" y="12"/>
                  </a:moveTo>
                  <a:cubicBezTo>
                    <a:pt x="7" y="12"/>
                    <a:pt x="7" y="12"/>
                    <a:pt x="7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393" y="0"/>
                    <a:pt x="393" y="0"/>
                    <a:pt x="393" y="0"/>
                  </a:cubicBezTo>
                  <a:cubicBezTo>
                    <a:pt x="396" y="0"/>
                    <a:pt x="399" y="3"/>
                    <a:pt x="399" y="6"/>
                  </a:cubicBezTo>
                  <a:cubicBezTo>
                    <a:pt x="399" y="9"/>
                    <a:pt x="396" y="12"/>
                    <a:pt x="393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8" name="Freeform 893"/>
            <p:cNvSpPr/>
            <p:nvPr/>
          </p:nvSpPr>
          <p:spPr bwMode="auto">
            <a:xfrm>
              <a:off x="16577346" y="1441018"/>
              <a:ext cx="798746" cy="24538"/>
            </a:xfrm>
            <a:custGeom>
              <a:avLst/>
              <a:gdLst>
                <a:gd name="T0" fmla="*/ 393 w 399"/>
                <a:gd name="T1" fmla="*/ 12 h 12"/>
                <a:gd name="T2" fmla="*/ 7 w 399"/>
                <a:gd name="T3" fmla="*/ 12 h 12"/>
                <a:gd name="T4" fmla="*/ 0 w 399"/>
                <a:gd name="T5" fmla="*/ 6 h 12"/>
                <a:gd name="T6" fmla="*/ 7 w 399"/>
                <a:gd name="T7" fmla="*/ 0 h 12"/>
                <a:gd name="T8" fmla="*/ 393 w 399"/>
                <a:gd name="T9" fmla="*/ 0 h 12"/>
                <a:gd name="T10" fmla="*/ 399 w 399"/>
                <a:gd name="T11" fmla="*/ 6 h 12"/>
                <a:gd name="T12" fmla="*/ 393 w 399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12">
                  <a:moveTo>
                    <a:pt x="393" y="12"/>
                  </a:moveTo>
                  <a:cubicBezTo>
                    <a:pt x="7" y="12"/>
                    <a:pt x="7" y="12"/>
                    <a:pt x="7" y="12"/>
                  </a:cubicBezTo>
                  <a:cubicBezTo>
                    <a:pt x="3" y="12"/>
                    <a:pt x="0" y="10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393" y="0"/>
                    <a:pt x="393" y="0"/>
                    <a:pt x="393" y="0"/>
                  </a:cubicBezTo>
                  <a:cubicBezTo>
                    <a:pt x="396" y="0"/>
                    <a:pt x="399" y="3"/>
                    <a:pt x="399" y="6"/>
                  </a:cubicBezTo>
                  <a:cubicBezTo>
                    <a:pt x="399" y="10"/>
                    <a:pt x="396" y="12"/>
                    <a:pt x="393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9" name="Freeform 894"/>
            <p:cNvSpPr/>
            <p:nvPr/>
          </p:nvSpPr>
          <p:spPr bwMode="auto">
            <a:xfrm>
              <a:off x="16577346" y="1259100"/>
              <a:ext cx="798746" cy="26230"/>
            </a:xfrm>
            <a:custGeom>
              <a:avLst/>
              <a:gdLst>
                <a:gd name="T0" fmla="*/ 393 w 399"/>
                <a:gd name="T1" fmla="*/ 13 h 13"/>
                <a:gd name="T2" fmla="*/ 7 w 399"/>
                <a:gd name="T3" fmla="*/ 13 h 13"/>
                <a:gd name="T4" fmla="*/ 0 w 399"/>
                <a:gd name="T5" fmla="*/ 7 h 13"/>
                <a:gd name="T6" fmla="*/ 7 w 399"/>
                <a:gd name="T7" fmla="*/ 0 h 13"/>
                <a:gd name="T8" fmla="*/ 393 w 399"/>
                <a:gd name="T9" fmla="*/ 0 h 13"/>
                <a:gd name="T10" fmla="*/ 399 w 399"/>
                <a:gd name="T11" fmla="*/ 7 h 13"/>
                <a:gd name="T12" fmla="*/ 393 w 399"/>
                <a:gd name="T13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13">
                  <a:moveTo>
                    <a:pt x="393" y="13"/>
                  </a:moveTo>
                  <a:cubicBezTo>
                    <a:pt x="7" y="13"/>
                    <a:pt x="7" y="13"/>
                    <a:pt x="7" y="13"/>
                  </a:cubicBezTo>
                  <a:cubicBezTo>
                    <a:pt x="3" y="13"/>
                    <a:pt x="0" y="10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393" y="0"/>
                    <a:pt x="393" y="0"/>
                    <a:pt x="393" y="0"/>
                  </a:cubicBezTo>
                  <a:cubicBezTo>
                    <a:pt x="396" y="0"/>
                    <a:pt x="399" y="3"/>
                    <a:pt x="399" y="7"/>
                  </a:cubicBezTo>
                  <a:cubicBezTo>
                    <a:pt x="399" y="10"/>
                    <a:pt x="396" y="13"/>
                    <a:pt x="393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0" name="Freeform 895"/>
            <p:cNvSpPr/>
            <p:nvPr/>
          </p:nvSpPr>
          <p:spPr bwMode="auto">
            <a:xfrm>
              <a:off x="17261865" y="1169411"/>
              <a:ext cx="23692" cy="775901"/>
            </a:xfrm>
            <a:custGeom>
              <a:avLst/>
              <a:gdLst>
                <a:gd name="T0" fmla="*/ 6 w 12"/>
                <a:gd name="T1" fmla="*/ 388 h 388"/>
                <a:gd name="T2" fmla="*/ 0 w 12"/>
                <a:gd name="T3" fmla="*/ 382 h 388"/>
                <a:gd name="T4" fmla="*/ 0 w 12"/>
                <a:gd name="T5" fmla="*/ 6 h 388"/>
                <a:gd name="T6" fmla="*/ 6 w 12"/>
                <a:gd name="T7" fmla="*/ 0 h 388"/>
                <a:gd name="T8" fmla="*/ 12 w 12"/>
                <a:gd name="T9" fmla="*/ 6 h 388"/>
                <a:gd name="T10" fmla="*/ 12 w 12"/>
                <a:gd name="T11" fmla="*/ 382 h 388"/>
                <a:gd name="T12" fmla="*/ 6 w 12"/>
                <a:gd name="T13" fmla="*/ 388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388">
                  <a:moveTo>
                    <a:pt x="6" y="388"/>
                  </a:moveTo>
                  <a:cubicBezTo>
                    <a:pt x="3" y="388"/>
                    <a:pt x="0" y="385"/>
                    <a:pt x="0" y="38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ubicBezTo>
                    <a:pt x="12" y="382"/>
                    <a:pt x="12" y="382"/>
                    <a:pt x="12" y="382"/>
                  </a:cubicBezTo>
                  <a:cubicBezTo>
                    <a:pt x="12" y="385"/>
                    <a:pt x="9" y="388"/>
                    <a:pt x="6" y="3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1" name="Freeform 896"/>
            <p:cNvSpPr/>
            <p:nvPr/>
          </p:nvSpPr>
          <p:spPr bwMode="auto">
            <a:xfrm>
              <a:off x="17079947" y="1169411"/>
              <a:ext cx="23692" cy="775901"/>
            </a:xfrm>
            <a:custGeom>
              <a:avLst/>
              <a:gdLst>
                <a:gd name="T0" fmla="*/ 6 w 12"/>
                <a:gd name="T1" fmla="*/ 388 h 388"/>
                <a:gd name="T2" fmla="*/ 0 w 12"/>
                <a:gd name="T3" fmla="*/ 382 h 388"/>
                <a:gd name="T4" fmla="*/ 0 w 12"/>
                <a:gd name="T5" fmla="*/ 6 h 388"/>
                <a:gd name="T6" fmla="*/ 6 w 12"/>
                <a:gd name="T7" fmla="*/ 0 h 388"/>
                <a:gd name="T8" fmla="*/ 12 w 12"/>
                <a:gd name="T9" fmla="*/ 6 h 388"/>
                <a:gd name="T10" fmla="*/ 12 w 12"/>
                <a:gd name="T11" fmla="*/ 382 h 388"/>
                <a:gd name="T12" fmla="*/ 6 w 12"/>
                <a:gd name="T13" fmla="*/ 388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388">
                  <a:moveTo>
                    <a:pt x="6" y="388"/>
                  </a:moveTo>
                  <a:cubicBezTo>
                    <a:pt x="3" y="388"/>
                    <a:pt x="0" y="385"/>
                    <a:pt x="0" y="38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0" y="0"/>
                    <a:pt x="12" y="3"/>
                    <a:pt x="12" y="6"/>
                  </a:cubicBezTo>
                  <a:cubicBezTo>
                    <a:pt x="12" y="382"/>
                    <a:pt x="12" y="382"/>
                    <a:pt x="12" y="382"/>
                  </a:cubicBezTo>
                  <a:cubicBezTo>
                    <a:pt x="12" y="385"/>
                    <a:pt x="10" y="388"/>
                    <a:pt x="6" y="3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2" name="Freeform 897"/>
            <p:cNvSpPr/>
            <p:nvPr/>
          </p:nvSpPr>
          <p:spPr bwMode="auto">
            <a:xfrm>
              <a:off x="16897183" y="1169411"/>
              <a:ext cx="26230" cy="775901"/>
            </a:xfrm>
            <a:custGeom>
              <a:avLst/>
              <a:gdLst>
                <a:gd name="T0" fmla="*/ 7 w 13"/>
                <a:gd name="T1" fmla="*/ 388 h 388"/>
                <a:gd name="T2" fmla="*/ 0 w 13"/>
                <a:gd name="T3" fmla="*/ 382 h 388"/>
                <a:gd name="T4" fmla="*/ 0 w 13"/>
                <a:gd name="T5" fmla="*/ 6 h 388"/>
                <a:gd name="T6" fmla="*/ 7 w 13"/>
                <a:gd name="T7" fmla="*/ 0 h 388"/>
                <a:gd name="T8" fmla="*/ 13 w 13"/>
                <a:gd name="T9" fmla="*/ 6 h 388"/>
                <a:gd name="T10" fmla="*/ 13 w 13"/>
                <a:gd name="T11" fmla="*/ 382 h 388"/>
                <a:gd name="T12" fmla="*/ 7 w 13"/>
                <a:gd name="T13" fmla="*/ 388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388">
                  <a:moveTo>
                    <a:pt x="7" y="388"/>
                  </a:moveTo>
                  <a:cubicBezTo>
                    <a:pt x="3" y="388"/>
                    <a:pt x="0" y="385"/>
                    <a:pt x="0" y="38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0" y="0"/>
                    <a:pt x="13" y="3"/>
                    <a:pt x="13" y="6"/>
                  </a:cubicBezTo>
                  <a:cubicBezTo>
                    <a:pt x="13" y="382"/>
                    <a:pt x="13" y="382"/>
                    <a:pt x="13" y="382"/>
                  </a:cubicBezTo>
                  <a:cubicBezTo>
                    <a:pt x="13" y="385"/>
                    <a:pt x="10" y="388"/>
                    <a:pt x="7" y="3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3" name="Freeform 898"/>
            <p:cNvSpPr/>
            <p:nvPr/>
          </p:nvSpPr>
          <p:spPr bwMode="auto">
            <a:xfrm>
              <a:off x="16625576" y="1055183"/>
              <a:ext cx="187841" cy="958665"/>
            </a:xfrm>
            <a:custGeom>
              <a:avLst/>
              <a:gdLst>
                <a:gd name="T0" fmla="*/ 84 w 94"/>
                <a:gd name="T1" fmla="*/ 35 h 479"/>
                <a:gd name="T2" fmla="*/ 58 w 94"/>
                <a:gd name="T3" fmla="*/ 9 h 479"/>
                <a:gd name="T4" fmla="*/ 37 w 94"/>
                <a:gd name="T5" fmla="*/ 8 h 479"/>
                <a:gd name="T6" fmla="*/ 9 w 94"/>
                <a:gd name="T7" fmla="*/ 35 h 479"/>
                <a:gd name="T8" fmla="*/ 22 w 94"/>
                <a:gd name="T9" fmla="*/ 52 h 479"/>
                <a:gd name="T10" fmla="*/ 36 w 94"/>
                <a:gd name="T11" fmla="*/ 38 h 479"/>
                <a:gd name="T12" fmla="*/ 36 w 94"/>
                <a:gd name="T13" fmla="*/ 464 h 479"/>
                <a:gd name="T14" fmla="*/ 57 w 94"/>
                <a:gd name="T15" fmla="*/ 464 h 479"/>
                <a:gd name="T16" fmla="*/ 57 w 94"/>
                <a:gd name="T17" fmla="*/ 38 h 479"/>
                <a:gd name="T18" fmla="*/ 69 w 94"/>
                <a:gd name="T19" fmla="*/ 50 h 479"/>
                <a:gd name="T20" fmla="*/ 84 w 94"/>
                <a:gd name="T21" fmla="*/ 35 h 479"/>
                <a:gd name="T22" fmla="*/ 84 w 94"/>
                <a:gd name="T23" fmla="*/ 35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4" h="479">
                  <a:moveTo>
                    <a:pt x="84" y="35"/>
                  </a:moveTo>
                  <a:cubicBezTo>
                    <a:pt x="76" y="26"/>
                    <a:pt x="67" y="18"/>
                    <a:pt x="58" y="9"/>
                  </a:cubicBezTo>
                  <a:cubicBezTo>
                    <a:pt x="51" y="1"/>
                    <a:pt x="44" y="0"/>
                    <a:pt x="37" y="8"/>
                  </a:cubicBezTo>
                  <a:cubicBezTo>
                    <a:pt x="27" y="17"/>
                    <a:pt x="18" y="26"/>
                    <a:pt x="9" y="35"/>
                  </a:cubicBezTo>
                  <a:cubicBezTo>
                    <a:pt x="0" y="44"/>
                    <a:pt x="12" y="59"/>
                    <a:pt x="22" y="52"/>
                  </a:cubicBezTo>
                  <a:cubicBezTo>
                    <a:pt x="28" y="48"/>
                    <a:pt x="32" y="43"/>
                    <a:pt x="36" y="38"/>
                  </a:cubicBezTo>
                  <a:cubicBezTo>
                    <a:pt x="36" y="117"/>
                    <a:pt x="36" y="462"/>
                    <a:pt x="36" y="464"/>
                  </a:cubicBezTo>
                  <a:cubicBezTo>
                    <a:pt x="36" y="479"/>
                    <a:pt x="57" y="478"/>
                    <a:pt x="57" y="464"/>
                  </a:cubicBezTo>
                  <a:cubicBezTo>
                    <a:pt x="57" y="381"/>
                    <a:pt x="57" y="97"/>
                    <a:pt x="57" y="38"/>
                  </a:cubicBezTo>
                  <a:cubicBezTo>
                    <a:pt x="61" y="42"/>
                    <a:pt x="65" y="47"/>
                    <a:pt x="69" y="50"/>
                  </a:cubicBezTo>
                  <a:cubicBezTo>
                    <a:pt x="79" y="60"/>
                    <a:pt x="94" y="45"/>
                    <a:pt x="84" y="35"/>
                  </a:cubicBezTo>
                  <a:cubicBezTo>
                    <a:pt x="84" y="35"/>
                    <a:pt x="89" y="39"/>
                    <a:pt x="84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4" name="Freeform 899"/>
            <p:cNvSpPr/>
            <p:nvPr/>
          </p:nvSpPr>
          <p:spPr bwMode="auto">
            <a:xfrm>
              <a:off x="16531655" y="1735471"/>
              <a:ext cx="956126" cy="187841"/>
            </a:xfrm>
            <a:custGeom>
              <a:avLst/>
              <a:gdLst>
                <a:gd name="T0" fmla="*/ 443 w 478"/>
                <a:gd name="T1" fmla="*/ 84 h 94"/>
                <a:gd name="T2" fmla="*/ 470 w 478"/>
                <a:gd name="T3" fmla="*/ 57 h 94"/>
                <a:gd name="T4" fmla="*/ 471 w 478"/>
                <a:gd name="T5" fmla="*/ 36 h 94"/>
                <a:gd name="T6" fmla="*/ 443 w 478"/>
                <a:gd name="T7" fmla="*/ 9 h 94"/>
                <a:gd name="T8" fmla="*/ 427 w 478"/>
                <a:gd name="T9" fmla="*/ 22 h 94"/>
                <a:gd name="T10" fmla="*/ 440 w 478"/>
                <a:gd name="T11" fmla="*/ 36 h 94"/>
                <a:gd name="T12" fmla="*/ 14 w 478"/>
                <a:gd name="T13" fmla="*/ 36 h 94"/>
                <a:gd name="T14" fmla="*/ 15 w 478"/>
                <a:gd name="T15" fmla="*/ 57 h 94"/>
                <a:gd name="T16" fmla="*/ 440 w 478"/>
                <a:gd name="T17" fmla="*/ 57 h 94"/>
                <a:gd name="T18" fmla="*/ 428 w 478"/>
                <a:gd name="T19" fmla="*/ 69 h 94"/>
                <a:gd name="T20" fmla="*/ 443 w 478"/>
                <a:gd name="T21" fmla="*/ 84 h 94"/>
                <a:gd name="T22" fmla="*/ 443 w 478"/>
                <a:gd name="T23" fmla="*/ 8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78" h="94">
                  <a:moveTo>
                    <a:pt x="443" y="84"/>
                  </a:moveTo>
                  <a:cubicBezTo>
                    <a:pt x="452" y="75"/>
                    <a:pt x="461" y="66"/>
                    <a:pt x="470" y="57"/>
                  </a:cubicBezTo>
                  <a:cubicBezTo>
                    <a:pt x="477" y="50"/>
                    <a:pt x="478" y="44"/>
                    <a:pt x="471" y="36"/>
                  </a:cubicBezTo>
                  <a:cubicBezTo>
                    <a:pt x="462" y="27"/>
                    <a:pt x="452" y="18"/>
                    <a:pt x="443" y="9"/>
                  </a:cubicBezTo>
                  <a:cubicBezTo>
                    <a:pt x="434" y="0"/>
                    <a:pt x="420" y="12"/>
                    <a:pt x="427" y="22"/>
                  </a:cubicBezTo>
                  <a:cubicBezTo>
                    <a:pt x="430" y="27"/>
                    <a:pt x="436" y="31"/>
                    <a:pt x="440" y="36"/>
                  </a:cubicBezTo>
                  <a:cubicBezTo>
                    <a:pt x="362" y="36"/>
                    <a:pt x="16" y="35"/>
                    <a:pt x="14" y="36"/>
                  </a:cubicBezTo>
                  <a:cubicBezTo>
                    <a:pt x="0" y="36"/>
                    <a:pt x="1" y="57"/>
                    <a:pt x="15" y="57"/>
                  </a:cubicBezTo>
                  <a:cubicBezTo>
                    <a:pt x="98" y="57"/>
                    <a:pt x="381" y="57"/>
                    <a:pt x="440" y="57"/>
                  </a:cubicBezTo>
                  <a:cubicBezTo>
                    <a:pt x="436" y="61"/>
                    <a:pt x="432" y="65"/>
                    <a:pt x="428" y="69"/>
                  </a:cubicBezTo>
                  <a:cubicBezTo>
                    <a:pt x="418" y="79"/>
                    <a:pt x="433" y="94"/>
                    <a:pt x="443" y="84"/>
                  </a:cubicBezTo>
                  <a:cubicBezTo>
                    <a:pt x="443" y="84"/>
                    <a:pt x="439" y="88"/>
                    <a:pt x="443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5" name="Freeform 900"/>
            <p:cNvSpPr/>
            <p:nvPr/>
          </p:nvSpPr>
          <p:spPr bwMode="auto">
            <a:xfrm>
              <a:off x="16779571" y="1219332"/>
              <a:ext cx="526292" cy="554215"/>
            </a:xfrm>
            <a:custGeom>
              <a:avLst/>
              <a:gdLst>
                <a:gd name="T0" fmla="*/ 12 w 263"/>
                <a:gd name="T1" fmla="*/ 277 h 277"/>
                <a:gd name="T2" fmla="*/ 0 w 263"/>
                <a:gd name="T3" fmla="*/ 265 h 277"/>
                <a:gd name="T4" fmla="*/ 12 w 263"/>
                <a:gd name="T5" fmla="*/ 252 h 277"/>
                <a:gd name="T6" fmla="*/ 240 w 263"/>
                <a:gd name="T7" fmla="*/ 12 h 277"/>
                <a:gd name="T8" fmla="*/ 251 w 263"/>
                <a:gd name="T9" fmla="*/ 0 h 277"/>
                <a:gd name="T10" fmla="*/ 263 w 263"/>
                <a:gd name="T11" fmla="*/ 12 h 277"/>
                <a:gd name="T12" fmla="*/ 214 w 263"/>
                <a:gd name="T13" fmla="*/ 197 h 277"/>
                <a:gd name="T14" fmla="*/ 12 w 263"/>
                <a:gd name="T15" fmla="*/ 277 h 277"/>
                <a:gd name="T16" fmla="*/ 12 w 263"/>
                <a:gd name="T17" fmla="*/ 277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3" h="277">
                  <a:moveTo>
                    <a:pt x="12" y="277"/>
                  </a:moveTo>
                  <a:cubicBezTo>
                    <a:pt x="6" y="277"/>
                    <a:pt x="0" y="271"/>
                    <a:pt x="0" y="265"/>
                  </a:cubicBezTo>
                  <a:cubicBezTo>
                    <a:pt x="0" y="258"/>
                    <a:pt x="5" y="252"/>
                    <a:pt x="12" y="252"/>
                  </a:cubicBezTo>
                  <a:cubicBezTo>
                    <a:pt x="214" y="252"/>
                    <a:pt x="240" y="124"/>
                    <a:pt x="240" y="12"/>
                  </a:cubicBezTo>
                  <a:cubicBezTo>
                    <a:pt x="240" y="5"/>
                    <a:pt x="245" y="0"/>
                    <a:pt x="251" y="0"/>
                  </a:cubicBezTo>
                  <a:cubicBezTo>
                    <a:pt x="258" y="0"/>
                    <a:pt x="263" y="5"/>
                    <a:pt x="263" y="12"/>
                  </a:cubicBezTo>
                  <a:cubicBezTo>
                    <a:pt x="263" y="94"/>
                    <a:pt x="247" y="154"/>
                    <a:pt x="214" y="197"/>
                  </a:cubicBezTo>
                  <a:cubicBezTo>
                    <a:pt x="173" y="251"/>
                    <a:pt x="107" y="277"/>
                    <a:pt x="12" y="277"/>
                  </a:cubicBezTo>
                  <a:cubicBezTo>
                    <a:pt x="12" y="277"/>
                    <a:pt x="12" y="277"/>
                    <a:pt x="12" y="2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6" name="Freeform 901"/>
            <p:cNvSpPr/>
            <p:nvPr/>
          </p:nvSpPr>
          <p:spPr bwMode="auto">
            <a:xfrm>
              <a:off x="16785494" y="1213409"/>
              <a:ext cx="516139" cy="564368"/>
            </a:xfrm>
            <a:custGeom>
              <a:avLst/>
              <a:gdLst>
                <a:gd name="T0" fmla="*/ 246 w 258"/>
                <a:gd name="T1" fmla="*/ 282 h 282"/>
                <a:gd name="T2" fmla="*/ 74 w 258"/>
                <a:gd name="T3" fmla="*/ 230 h 282"/>
                <a:gd name="T4" fmla="*/ 0 w 258"/>
                <a:gd name="T5" fmla="*/ 13 h 282"/>
                <a:gd name="T6" fmla="*/ 11 w 258"/>
                <a:gd name="T7" fmla="*/ 0 h 282"/>
                <a:gd name="T8" fmla="*/ 11 w 258"/>
                <a:gd name="T9" fmla="*/ 0 h 282"/>
                <a:gd name="T10" fmla="*/ 23 w 258"/>
                <a:gd name="T11" fmla="*/ 13 h 282"/>
                <a:gd name="T12" fmla="*/ 246 w 258"/>
                <a:gd name="T13" fmla="*/ 258 h 282"/>
                <a:gd name="T14" fmla="*/ 258 w 258"/>
                <a:gd name="T15" fmla="*/ 270 h 282"/>
                <a:gd name="T16" fmla="*/ 246 w 258"/>
                <a:gd name="T17" fmla="*/ 28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8" h="282">
                  <a:moveTo>
                    <a:pt x="246" y="282"/>
                  </a:moveTo>
                  <a:cubicBezTo>
                    <a:pt x="170" y="282"/>
                    <a:pt x="114" y="265"/>
                    <a:pt x="74" y="230"/>
                  </a:cubicBezTo>
                  <a:cubicBezTo>
                    <a:pt x="24" y="186"/>
                    <a:pt x="0" y="115"/>
                    <a:pt x="0" y="13"/>
                  </a:cubicBezTo>
                  <a:cubicBezTo>
                    <a:pt x="0" y="6"/>
                    <a:pt x="5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7" y="0"/>
                    <a:pt x="23" y="6"/>
                    <a:pt x="23" y="13"/>
                  </a:cubicBezTo>
                  <a:cubicBezTo>
                    <a:pt x="23" y="230"/>
                    <a:pt x="142" y="258"/>
                    <a:pt x="246" y="258"/>
                  </a:cubicBezTo>
                  <a:cubicBezTo>
                    <a:pt x="252" y="258"/>
                    <a:pt x="258" y="263"/>
                    <a:pt x="258" y="270"/>
                  </a:cubicBezTo>
                  <a:cubicBezTo>
                    <a:pt x="258" y="277"/>
                    <a:pt x="252" y="282"/>
                    <a:pt x="246" y="2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089" name="组合 1088"/>
          <p:cNvGrpSpPr/>
          <p:nvPr/>
        </p:nvGrpSpPr>
        <p:grpSpPr>
          <a:xfrm>
            <a:off x="4204633" y="4587298"/>
            <a:ext cx="3877985" cy="1819186"/>
            <a:chOff x="7241643" y="2621973"/>
            <a:chExt cx="3877985" cy="1819186"/>
          </a:xfrm>
        </p:grpSpPr>
        <p:sp>
          <p:nvSpPr>
            <p:cNvPr id="1090" name="文本框 1089"/>
            <p:cNvSpPr txBox="1"/>
            <p:nvPr/>
          </p:nvSpPr>
          <p:spPr>
            <a:xfrm>
              <a:off x="7241643" y="2621973"/>
              <a:ext cx="3877985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7200" dirty="0">
                  <a:solidFill>
                    <a:srgbClr val="FA7B58"/>
                  </a:solidFill>
                  <a:latin typeface="张海山锐谐体" panose="02000000000000000000" pitchFamily="2" charset="-122"/>
                  <a:ea typeface="张海山锐谐体" panose="02000000000000000000" pitchFamily="2" charset="-122"/>
                </a:rPr>
                <a:t>爱好广泛</a:t>
              </a:r>
            </a:p>
          </p:txBody>
        </p:sp>
        <p:sp>
          <p:nvSpPr>
            <p:cNvPr id="1091" name="文本框 1090"/>
            <p:cNvSpPr txBox="1"/>
            <p:nvPr/>
          </p:nvSpPr>
          <p:spPr>
            <a:xfrm>
              <a:off x="7241643" y="3610162"/>
              <a:ext cx="387798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4800" dirty="0">
                  <a:solidFill>
                    <a:srgbClr val="FA7B58"/>
                  </a:solidFill>
                  <a:latin typeface="张海山锐谐体" panose="02000000000000000000" pitchFamily="2" charset="-122"/>
                  <a:ea typeface="张海山锐谐体" panose="02000000000000000000" pitchFamily="2" charset="-122"/>
                </a:rPr>
                <a:t>希望开拓视野</a:t>
              </a:r>
            </a:p>
          </p:txBody>
        </p:sp>
      </p:grpSp>
      <p:grpSp>
        <p:nvGrpSpPr>
          <p:cNvPr id="1092" name="组合 1091"/>
          <p:cNvGrpSpPr/>
          <p:nvPr/>
        </p:nvGrpSpPr>
        <p:grpSpPr>
          <a:xfrm>
            <a:off x="867863" y="370674"/>
            <a:ext cx="10523402" cy="6186056"/>
            <a:chOff x="867863" y="370674"/>
            <a:chExt cx="10523402" cy="6186056"/>
          </a:xfrm>
        </p:grpSpPr>
        <p:grpSp>
          <p:nvGrpSpPr>
            <p:cNvPr id="1008" name="组合 1007"/>
            <p:cNvGrpSpPr/>
            <p:nvPr/>
          </p:nvGrpSpPr>
          <p:grpSpPr>
            <a:xfrm>
              <a:off x="8426229" y="3607357"/>
              <a:ext cx="1752769" cy="2920640"/>
              <a:chOff x="7009385" y="3609739"/>
              <a:chExt cx="1752769" cy="2920640"/>
            </a:xfrm>
          </p:grpSpPr>
          <p:sp>
            <p:nvSpPr>
              <p:cNvPr id="650" name="Freeform 713"/>
              <p:cNvSpPr/>
              <p:nvPr/>
            </p:nvSpPr>
            <p:spPr bwMode="auto">
              <a:xfrm>
                <a:off x="7116432" y="4672279"/>
                <a:ext cx="39768" cy="136227"/>
              </a:xfrm>
              <a:custGeom>
                <a:avLst/>
                <a:gdLst>
                  <a:gd name="T0" fmla="*/ 20 w 20"/>
                  <a:gd name="T1" fmla="*/ 10 h 68"/>
                  <a:gd name="T2" fmla="*/ 10 w 20"/>
                  <a:gd name="T3" fmla="*/ 0 h 68"/>
                  <a:gd name="T4" fmla="*/ 10 w 20"/>
                  <a:gd name="T5" fmla="*/ 0 h 68"/>
                  <a:gd name="T6" fmla="*/ 0 w 20"/>
                  <a:gd name="T7" fmla="*/ 10 h 68"/>
                  <a:gd name="T8" fmla="*/ 0 w 20"/>
                  <a:gd name="T9" fmla="*/ 58 h 68"/>
                  <a:gd name="T10" fmla="*/ 10 w 20"/>
                  <a:gd name="T11" fmla="*/ 68 h 68"/>
                  <a:gd name="T12" fmla="*/ 10 w 20"/>
                  <a:gd name="T13" fmla="*/ 68 h 68"/>
                  <a:gd name="T14" fmla="*/ 20 w 20"/>
                  <a:gd name="T15" fmla="*/ 58 h 68"/>
                  <a:gd name="T16" fmla="*/ 20 w 20"/>
                  <a:gd name="T17" fmla="*/ 1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68">
                    <a:moveTo>
                      <a:pt x="20" y="10"/>
                    </a:moveTo>
                    <a:cubicBezTo>
                      <a:pt x="20" y="4"/>
                      <a:pt x="16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4" y="0"/>
                      <a:pt x="0" y="4"/>
                      <a:pt x="0" y="10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3"/>
                      <a:pt x="4" y="68"/>
                      <a:pt x="10" y="68"/>
                    </a:cubicBezTo>
                    <a:cubicBezTo>
                      <a:pt x="10" y="68"/>
                      <a:pt x="10" y="68"/>
                      <a:pt x="10" y="68"/>
                    </a:cubicBezTo>
                    <a:cubicBezTo>
                      <a:pt x="15" y="68"/>
                      <a:pt x="20" y="63"/>
                      <a:pt x="20" y="58"/>
                    </a:cubicBezTo>
                    <a:lnTo>
                      <a:pt x="20" y="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1" name="Freeform 714"/>
              <p:cNvSpPr/>
              <p:nvPr/>
            </p:nvSpPr>
            <p:spPr bwMode="auto">
              <a:xfrm>
                <a:off x="7113894" y="4864351"/>
                <a:ext cx="42306" cy="136227"/>
              </a:xfrm>
              <a:custGeom>
                <a:avLst/>
                <a:gdLst>
                  <a:gd name="T0" fmla="*/ 21 w 21"/>
                  <a:gd name="T1" fmla="*/ 10 h 68"/>
                  <a:gd name="T2" fmla="*/ 11 w 21"/>
                  <a:gd name="T3" fmla="*/ 0 h 68"/>
                  <a:gd name="T4" fmla="*/ 11 w 21"/>
                  <a:gd name="T5" fmla="*/ 0 h 68"/>
                  <a:gd name="T6" fmla="*/ 1 w 21"/>
                  <a:gd name="T7" fmla="*/ 10 h 68"/>
                  <a:gd name="T8" fmla="*/ 0 w 21"/>
                  <a:gd name="T9" fmla="*/ 58 h 68"/>
                  <a:gd name="T10" fmla="*/ 10 w 21"/>
                  <a:gd name="T11" fmla="*/ 68 h 68"/>
                  <a:gd name="T12" fmla="*/ 10 w 21"/>
                  <a:gd name="T13" fmla="*/ 68 h 68"/>
                  <a:gd name="T14" fmla="*/ 20 w 21"/>
                  <a:gd name="T15" fmla="*/ 58 h 68"/>
                  <a:gd name="T16" fmla="*/ 21 w 21"/>
                  <a:gd name="T17" fmla="*/ 1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68">
                    <a:moveTo>
                      <a:pt x="21" y="10"/>
                    </a:moveTo>
                    <a:cubicBezTo>
                      <a:pt x="21" y="4"/>
                      <a:pt x="16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5" y="0"/>
                      <a:pt x="1" y="4"/>
                      <a:pt x="1" y="10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3"/>
                      <a:pt x="5" y="68"/>
                      <a:pt x="10" y="68"/>
                    </a:cubicBezTo>
                    <a:cubicBezTo>
                      <a:pt x="10" y="68"/>
                      <a:pt x="10" y="68"/>
                      <a:pt x="10" y="68"/>
                    </a:cubicBezTo>
                    <a:cubicBezTo>
                      <a:pt x="16" y="68"/>
                      <a:pt x="20" y="63"/>
                      <a:pt x="20" y="58"/>
                    </a:cubicBezTo>
                    <a:lnTo>
                      <a:pt x="21" y="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2" name="Freeform 715"/>
              <p:cNvSpPr/>
              <p:nvPr/>
            </p:nvSpPr>
            <p:spPr bwMode="auto">
              <a:xfrm>
                <a:off x="7116432" y="4480208"/>
                <a:ext cx="39768" cy="136227"/>
              </a:xfrm>
              <a:custGeom>
                <a:avLst/>
                <a:gdLst>
                  <a:gd name="T0" fmla="*/ 20 w 20"/>
                  <a:gd name="T1" fmla="*/ 10 h 68"/>
                  <a:gd name="T2" fmla="*/ 10 w 20"/>
                  <a:gd name="T3" fmla="*/ 0 h 68"/>
                  <a:gd name="T4" fmla="*/ 10 w 20"/>
                  <a:gd name="T5" fmla="*/ 0 h 68"/>
                  <a:gd name="T6" fmla="*/ 0 w 20"/>
                  <a:gd name="T7" fmla="*/ 10 h 68"/>
                  <a:gd name="T8" fmla="*/ 0 w 20"/>
                  <a:gd name="T9" fmla="*/ 58 h 68"/>
                  <a:gd name="T10" fmla="*/ 10 w 20"/>
                  <a:gd name="T11" fmla="*/ 68 h 68"/>
                  <a:gd name="T12" fmla="*/ 10 w 20"/>
                  <a:gd name="T13" fmla="*/ 68 h 68"/>
                  <a:gd name="T14" fmla="*/ 20 w 20"/>
                  <a:gd name="T15" fmla="*/ 58 h 68"/>
                  <a:gd name="T16" fmla="*/ 20 w 20"/>
                  <a:gd name="T17" fmla="*/ 1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68">
                    <a:moveTo>
                      <a:pt x="20" y="10"/>
                    </a:moveTo>
                    <a:cubicBezTo>
                      <a:pt x="20" y="4"/>
                      <a:pt x="16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5" y="0"/>
                      <a:pt x="0" y="4"/>
                      <a:pt x="0" y="10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3"/>
                      <a:pt x="5" y="68"/>
                      <a:pt x="10" y="68"/>
                    </a:cubicBezTo>
                    <a:cubicBezTo>
                      <a:pt x="10" y="68"/>
                      <a:pt x="10" y="68"/>
                      <a:pt x="10" y="68"/>
                    </a:cubicBezTo>
                    <a:cubicBezTo>
                      <a:pt x="16" y="68"/>
                      <a:pt x="20" y="63"/>
                      <a:pt x="20" y="58"/>
                    </a:cubicBezTo>
                    <a:lnTo>
                      <a:pt x="20" y="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3" name="Freeform 716"/>
              <p:cNvSpPr/>
              <p:nvPr/>
            </p:nvSpPr>
            <p:spPr bwMode="auto">
              <a:xfrm>
                <a:off x="7113894" y="5056422"/>
                <a:ext cx="40614" cy="136227"/>
              </a:xfrm>
              <a:custGeom>
                <a:avLst/>
                <a:gdLst>
                  <a:gd name="T0" fmla="*/ 20 w 20"/>
                  <a:gd name="T1" fmla="*/ 10 h 68"/>
                  <a:gd name="T2" fmla="*/ 10 w 20"/>
                  <a:gd name="T3" fmla="*/ 0 h 68"/>
                  <a:gd name="T4" fmla="*/ 10 w 20"/>
                  <a:gd name="T5" fmla="*/ 0 h 68"/>
                  <a:gd name="T6" fmla="*/ 0 w 20"/>
                  <a:gd name="T7" fmla="*/ 10 h 68"/>
                  <a:gd name="T8" fmla="*/ 0 w 20"/>
                  <a:gd name="T9" fmla="*/ 58 h 68"/>
                  <a:gd name="T10" fmla="*/ 10 w 20"/>
                  <a:gd name="T11" fmla="*/ 68 h 68"/>
                  <a:gd name="T12" fmla="*/ 10 w 20"/>
                  <a:gd name="T13" fmla="*/ 68 h 68"/>
                  <a:gd name="T14" fmla="*/ 20 w 20"/>
                  <a:gd name="T15" fmla="*/ 58 h 68"/>
                  <a:gd name="T16" fmla="*/ 20 w 20"/>
                  <a:gd name="T17" fmla="*/ 1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68">
                    <a:moveTo>
                      <a:pt x="20" y="10"/>
                    </a:moveTo>
                    <a:cubicBezTo>
                      <a:pt x="20" y="4"/>
                      <a:pt x="16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5" y="0"/>
                      <a:pt x="0" y="4"/>
                      <a:pt x="0" y="10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3"/>
                      <a:pt x="5" y="68"/>
                      <a:pt x="10" y="68"/>
                    </a:cubicBezTo>
                    <a:cubicBezTo>
                      <a:pt x="10" y="68"/>
                      <a:pt x="10" y="68"/>
                      <a:pt x="10" y="68"/>
                    </a:cubicBezTo>
                    <a:cubicBezTo>
                      <a:pt x="16" y="68"/>
                      <a:pt x="20" y="63"/>
                      <a:pt x="20" y="58"/>
                    </a:cubicBezTo>
                    <a:lnTo>
                      <a:pt x="20" y="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4" name="Freeform 717"/>
              <p:cNvSpPr/>
              <p:nvPr/>
            </p:nvSpPr>
            <p:spPr bwMode="auto">
              <a:xfrm>
                <a:off x="7116432" y="4288136"/>
                <a:ext cx="41460" cy="136227"/>
              </a:xfrm>
              <a:custGeom>
                <a:avLst/>
                <a:gdLst>
                  <a:gd name="T0" fmla="*/ 21 w 21"/>
                  <a:gd name="T1" fmla="*/ 10 h 68"/>
                  <a:gd name="T2" fmla="*/ 11 w 21"/>
                  <a:gd name="T3" fmla="*/ 0 h 68"/>
                  <a:gd name="T4" fmla="*/ 11 w 21"/>
                  <a:gd name="T5" fmla="*/ 0 h 68"/>
                  <a:gd name="T6" fmla="*/ 1 w 21"/>
                  <a:gd name="T7" fmla="*/ 10 h 68"/>
                  <a:gd name="T8" fmla="*/ 0 w 21"/>
                  <a:gd name="T9" fmla="*/ 58 h 68"/>
                  <a:gd name="T10" fmla="*/ 10 w 21"/>
                  <a:gd name="T11" fmla="*/ 68 h 68"/>
                  <a:gd name="T12" fmla="*/ 10 w 21"/>
                  <a:gd name="T13" fmla="*/ 68 h 68"/>
                  <a:gd name="T14" fmla="*/ 20 w 21"/>
                  <a:gd name="T15" fmla="*/ 58 h 68"/>
                  <a:gd name="T16" fmla="*/ 21 w 21"/>
                  <a:gd name="T17" fmla="*/ 1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68">
                    <a:moveTo>
                      <a:pt x="21" y="10"/>
                    </a:moveTo>
                    <a:cubicBezTo>
                      <a:pt x="21" y="4"/>
                      <a:pt x="16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5" y="0"/>
                      <a:pt x="1" y="4"/>
                      <a:pt x="1" y="10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3"/>
                      <a:pt x="5" y="68"/>
                      <a:pt x="10" y="68"/>
                    </a:cubicBezTo>
                    <a:cubicBezTo>
                      <a:pt x="10" y="68"/>
                      <a:pt x="10" y="68"/>
                      <a:pt x="10" y="68"/>
                    </a:cubicBezTo>
                    <a:cubicBezTo>
                      <a:pt x="16" y="68"/>
                      <a:pt x="20" y="63"/>
                      <a:pt x="20" y="58"/>
                    </a:cubicBezTo>
                    <a:lnTo>
                      <a:pt x="21" y="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5" name="Freeform 718"/>
              <p:cNvSpPr/>
              <p:nvPr/>
            </p:nvSpPr>
            <p:spPr bwMode="auto">
              <a:xfrm>
                <a:off x="7113894" y="5440565"/>
                <a:ext cx="40614" cy="136227"/>
              </a:xfrm>
              <a:custGeom>
                <a:avLst/>
                <a:gdLst>
                  <a:gd name="T0" fmla="*/ 10 w 20"/>
                  <a:gd name="T1" fmla="*/ 0 h 68"/>
                  <a:gd name="T2" fmla="*/ 10 w 20"/>
                  <a:gd name="T3" fmla="*/ 0 h 68"/>
                  <a:gd name="T4" fmla="*/ 0 w 20"/>
                  <a:gd name="T5" fmla="*/ 10 h 68"/>
                  <a:gd name="T6" fmla="*/ 0 w 20"/>
                  <a:gd name="T7" fmla="*/ 58 h 68"/>
                  <a:gd name="T8" fmla="*/ 10 w 20"/>
                  <a:gd name="T9" fmla="*/ 68 h 68"/>
                  <a:gd name="T10" fmla="*/ 10 w 20"/>
                  <a:gd name="T11" fmla="*/ 68 h 68"/>
                  <a:gd name="T12" fmla="*/ 20 w 20"/>
                  <a:gd name="T13" fmla="*/ 58 h 68"/>
                  <a:gd name="T14" fmla="*/ 20 w 20"/>
                  <a:gd name="T15" fmla="*/ 10 h 68"/>
                  <a:gd name="T16" fmla="*/ 10 w 20"/>
                  <a:gd name="T17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68">
                    <a:moveTo>
                      <a:pt x="10" y="0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4" y="0"/>
                      <a:pt x="0" y="4"/>
                      <a:pt x="0" y="10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3"/>
                      <a:pt x="4" y="68"/>
                      <a:pt x="10" y="68"/>
                    </a:cubicBezTo>
                    <a:cubicBezTo>
                      <a:pt x="10" y="68"/>
                      <a:pt x="10" y="68"/>
                      <a:pt x="10" y="68"/>
                    </a:cubicBezTo>
                    <a:cubicBezTo>
                      <a:pt x="15" y="68"/>
                      <a:pt x="20" y="63"/>
                      <a:pt x="20" y="58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20" y="4"/>
                      <a:pt x="15" y="0"/>
                      <a:pt x="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6" name="Freeform 719"/>
              <p:cNvSpPr/>
              <p:nvPr/>
            </p:nvSpPr>
            <p:spPr bwMode="auto">
              <a:xfrm>
                <a:off x="7009385" y="3609739"/>
                <a:ext cx="121843" cy="84613"/>
              </a:xfrm>
              <a:custGeom>
                <a:avLst/>
                <a:gdLst>
                  <a:gd name="T0" fmla="*/ 50 w 61"/>
                  <a:gd name="T1" fmla="*/ 42 h 42"/>
                  <a:gd name="T2" fmla="*/ 55 w 61"/>
                  <a:gd name="T3" fmla="*/ 40 h 42"/>
                  <a:gd name="T4" fmla="*/ 58 w 61"/>
                  <a:gd name="T5" fmla="*/ 27 h 42"/>
                  <a:gd name="T6" fmla="*/ 12 w 61"/>
                  <a:gd name="T7" fmla="*/ 0 h 42"/>
                  <a:gd name="T8" fmla="*/ 10 w 61"/>
                  <a:gd name="T9" fmla="*/ 0 h 42"/>
                  <a:gd name="T10" fmla="*/ 0 w 61"/>
                  <a:gd name="T11" fmla="*/ 10 h 42"/>
                  <a:gd name="T12" fmla="*/ 10 w 61"/>
                  <a:gd name="T13" fmla="*/ 20 h 42"/>
                  <a:gd name="T14" fmla="*/ 12 w 61"/>
                  <a:gd name="T15" fmla="*/ 20 h 42"/>
                  <a:gd name="T16" fmla="*/ 41 w 61"/>
                  <a:gd name="T17" fmla="*/ 37 h 42"/>
                  <a:gd name="T18" fmla="*/ 50 w 61"/>
                  <a:gd name="T19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1" h="42">
                    <a:moveTo>
                      <a:pt x="50" y="42"/>
                    </a:moveTo>
                    <a:cubicBezTo>
                      <a:pt x="52" y="42"/>
                      <a:pt x="53" y="41"/>
                      <a:pt x="55" y="40"/>
                    </a:cubicBezTo>
                    <a:cubicBezTo>
                      <a:pt x="60" y="38"/>
                      <a:pt x="61" y="32"/>
                      <a:pt x="58" y="27"/>
                    </a:cubicBezTo>
                    <a:cubicBezTo>
                      <a:pt x="49" y="10"/>
                      <a:pt x="31" y="0"/>
                      <a:pt x="12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4" y="0"/>
                      <a:pt x="0" y="5"/>
                      <a:pt x="0" y="10"/>
                    </a:cubicBezTo>
                    <a:cubicBezTo>
                      <a:pt x="0" y="16"/>
                      <a:pt x="4" y="20"/>
                      <a:pt x="10" y="20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24" y="20"/>
                      <a:pt x="35" y="27"/>
                      <a:pt x="41" y="37"/>
                    </a:cubicBezTo>
                    <a:cubicBezTo>
                      <a:pt x="43" y="40"/>
                      <a:pt x="46" y="42"/>
                      <a:pt x="50" y="4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7" name="Freeform 720"/>
              <p:cNvSpPr/>
              <p:nvPr/>
            </p:nvSpPr>
            <p:spPr bwMode="auto">
              <a:xfrm>
                <a:off x="7113894" y="5248493"/>
                <a:ext cx="40614" cy="136227"/>
              </a:xfrm>
              <a:custGeom>
                <a:avLst/>
                <a:gdLst>
                  <a:gd name="T0" fmla="*/ 20 w 20"/>
                  <a:gd name="T1" fmla="*/ 10 h 68"/>
                  <a:gd name="T2" fmla="*/ 10 w 20"/>
                  <a:gd name="T3" fmla="*/ 0 h 68"/>
                  <a:gd name="T4" fmla="*/ 10 w 20"/>
                  <a:gd name="T5" fmla="*/ 0 h 68"/>
                  <a:gd name="T6" fmla="*/ 0 w 20"/>
                  <a:gd name="T7" fmla="*/ 10 h 68"/>
                  <a:gd name="T8" fmla="*/ 0 w 20"/>
                  <a:gd name="T9" fmla="*/ 58 h 68"/>
                  <a:gd name="T10" fmla="*/ 10 w 20"/>
                  <a:gd name="T11" fmla="*/ 68 h 68"/>
                  <a:gd name="T12" fmla="*/ 10 w 20"/>
                  <a:gd name="T13" fmla="*/ 68 h 68"/>
                  <a:gd name="T14" fmla="*/ 20 w 20"/>
                  <a:gd name="T15" fmla="*/ 58 h 68"/>
                  <a:gd name="T16" fmla="*/ 20 w 20"/>
                  <a:gd name="T17" fmla="*/ 1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68">
                    <a:moveTo>
                      <a:pt x="20" y="10"/>
                    </a:moveTo>
                    <a:cubicBezTo>
                      <a:pt x="20" y="4"/>
                      <a:pt x="16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5" y="0"/>
                      <a:pt x="0" y="4"/>
                      <a:pt x="0" y="10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3"/>
                      <a:pt x="4" y="68"/>
                      <a:pt x="10" y="68"/>
                    </a:cubicBezTo>
                    <a:cubicBezTo>
                      <a:pt x="10" y="68"/>
                      <a:pt x="10" y="68"/>
                      <a:pt x="10" y="68"/>
                    </a:cubicBezTo>
                    <a:cubicBezTo>
                      <a:pt x="15" y="68"/>
                      <a:pt x="20" y="63"/>
                      <a:pt x="20" y="58"/>
                    </a:cubicBezTo>
                    <a:lnTo>
                      <a:pt x="20" y="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9" name="Freeform 722"/>
              <p:cNvSpPr/>
              <p:nvPr/>
            </p:nvSpPr>
            <p:spPr bwMode="auto">
              <a:xfrm>
                <a:off x="7188353" y="5782401"/>
                <a:ext cx="137919" cy="42306"/>
              </a:xfrm>
              <a:custGeom>
                <a:avLst/>
                <a:gdLst>
                  <a:gd name="T0" fmla="*/ 59 w 69"/>
                  <a:gd name="T1" fmla="*/ 1 h 21"/>
                  <a:gd name="T2" fmla="*/ 16 w 69"/>
                  <a:gd name="T3" fmla="*/ 1 h 21"/>
                  <a:gd name="T4" fmla="*/ 12 w 69"/>
                  <a:gd name="T5" fmla="*/ 1 h 21"/>
                  <a:gd name="T6" fmla="*/ 1 w 69"/>
                  <a:gd name="T7" fmla="*/ 10 h 21"/>
                  <a:gd name="T8" fmla="*/ 9 w 69"/>
                  <a:gd name="T9" fmla="*/ 21 h 21"/>
                  <a:gd name="T10" fmla="*/ 16 w 69"/>
                  <a:gd name="T11" fmla="*/ 21 h 21"/>
                  <a:gd name="T12" fmla="*/ 59 w 69"/>
                  <a:gd name="T13" fmla="*/ 21 h 21"/>
                  <a:gd name="T14" fmla="*/ 69 w 69"/>
                  <a:gd name="T15" fmla="*/ 11 h 21"/>
                  <a:gd name="T16" fmla="*/ 59 w 69"/>
                  <a:gd name="T17" fmla="*/ 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9" h="21">
                    <a:moveTo>
                      <a:pt x="59" y="1"/>
                    </a:moveTo>
                    <a:cubicBezTo>
                      <a:pt x="16" y="1"/>
                      <a:pt x="16" y="1"/>
                      <a:pt x="16" y="1"/>
                    </a:cubicBezTo>
                    <a:cubicBezTo>
                      <a:pt x="15" y="1"/>
                      <a:pt x="13" y="1"/>
                      <a:pt x="12" y="1"/>
                    </a:cubicBezTo>
                    <a:cubicBezTo>
                      <a:pt x="6" y="0"/>
                      <a:pt x="1" y="4"/>
                      <a:pt x="1" y="10"/>
                    </a:cubicBezTo>
                    <a:cubicBezTo>
                      <a:pt x="0" y="15"/>
                      <a:pt x="4" y="20"/>
                      <a:pt x="9" y="21"/>
                    </a:cubicBezTo>
                    <a:cubicBezTo>
                      <a:pt x="12" y="21"/>
                      <a:pt x="14" y="21"/>
                      <a:pt x="16" y="21"/>
                    </a:cubicBezTo>
                    <a:cubicBezTo>
                      <a:pt x="59" y="21"/>
                      <a:pt x="59" y="21"/>
                      <a:pt x="59" y="21"/>
                    </a:cubicBezTo>
                    <a:cubicBezTo>
                      <a:pt x="64" y="21"/>
                      <a:pt x="69" y="17"/>
                      <a:pt x="69" y="11"/>
                    </a:cubicBezTo>
                    <a:cubicBezTo>
                      <a:pt x="69" y="6"/>
                      <a:pt x="64" y="1"/>
                      <a:pt x="5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0" name="Freeform 723"/>
              <p:cNvSpPr/>
              <p:nvPr/>
            </p:nvSpPr>
            <p:spPr bwMode="auto">
              <a:xfrm>
                <a:off x="7119817" y="3736597"/>
                <a:ext cx="40614" cy="135381"/>
              </a:xfrm>
              <a:custGeom>
                <a:avLst/>
                <a:gdLst>
                  <a:gd name="T0" fmla="*/ 10 w 20"/>
                  <a:gd name="T1" fmla="*/ 0 h 68"/>
                  <a:gd name="T2" fmla="*/ 10 w 20"/>
                  <a:gd name="T3" fmla="*/ 0 h 68"/>
                  <a:gd name="T4" fmla="*/ 0 w 20"/>
                  <a:gd name="T5" fmla="*/ 10 h 68"/>
                  <a:gd name="T6" fmla="*/ 0 w 20"/>
                  <a:gd name="T7" fmla="*/ 58 h 68"/>
                  <a:gd name="T8" fmla="*/ 10 w 20"/>
                  <a:gd name="T9" fmla="*/ 68 h 68"/>
                  <a:gd name="T10" fmla="*/ 10 w 20"/>
                  <a:gd name="T11" fmla="*/ 68 h 68"/>
                  <a:gd name="T12" fmla="*/ 20 w 20"/>
                  <a:gd name="T13" fmla="*/ 58 h 68"/>
                  <a:gd name="T14" fmla="*/ 20 w 20"/>
                  <a:gd name="T15" fmla="*/ 10 h 68"/>
                  <a:gd name="T16" fmla="*/ 10 w 20"/>
                  <a:gd name="T17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68">
                    <a:moveTo>
                      <a:pt x="10" y="0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4" y="0"/>
                      <a:pt x="0" y="4"/>
                      <a:pt x="0" y="10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3"/>
                      <a:pt x="4" y="68"/>
                      <a:pt x="10" y="68"/>
                    </a:cubicBezTo>
                    <a:cubicBezTo>
                      <a:pt x="10" y="68"/>
                      <a:pt x="10" y="68"/>
                      <a:pt x="10" y="68"/>
                    </a:cubicBezTo>
                    <a:cubicBezTo>
                      <a:pt x="15" y="68"/>
                      <a:pt x="20" y="63"/>
                      <a:pt x="20" y="58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20" y="4"/>
                      <a:pt x="15" y="0"/>
                      <a:pt x="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1" name="Freeform 724"/>
              <p:cNvSpPr/>
              <p:nvPr/>
            </p:nvSpPr>
            <p:spPr bwMode="auto">
              <a:xfrm>
                <a:off x="7118125" y="4096065"/>
                <a:ext cx="39768" cy="136227"/>
              </a:xfrm>
              <a:custGeom>
                <a:avLst/>
                <a:gdLst>
                  <a:gd name="T0" fmla="*/ 20 w 20"/>
                  <a:gd name="T1" fmla="*/ 10 h 68"/>
                  <a:gd name="T2" fmla="*/ 10 w 20"/>
                  <a:gd name="T3" fmla="*/ 0 h 68"/>
                  <a:gd name="T4" fmla="*/ 10 w 20"/>
                  <a:gd name="T5" fmla="*/ 0 h 68"/>
                  <a:gd name="T6" fmla="*/ 0 w 20"/>
                  <a:gd name="T7" fmla="*/ 10 h 68"/>
                  <a:gd name="T8" fmla="*/ 0 w 20"/>
                  <a:gd name="T9" fmla="*/ 58 h 68"/>
                  <a:gd name="T10" fmla="*/ 10 w 20"/>
                  <a:gd name="T11" fmla="*/ 68 h 68"/>
                  <a:gd name="T12" fmla="*/ 10 w 20"/>
                  <a:gd name="T13" fmla="*/ 68 h 68"/>
                  <a:gd name="T14" fmla="*/ 20 w 20"/>
                  <a:gd name="T15" fmla="*/ 58 h 68"/>
                  <a:gd name="T16" fmla="*/ 20 w 20"/>
                  <a:gd name="T17" fmla="*/ 1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68">
                    <a:moveTo>
                      <a:pt x="20" y="10"/>
                    </a:moveTo>
                    <a:cubicBezTo>
                      <a:pt x="20" y="4"/>
                      <a:pt x="15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4" y="0"/>
                      <a:pt x="0" y="4"/>
                      <a:pt x="0" y="10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3"/>
                      <a:pt x="4" y="68"/>
                      <a:pt x="10" y="68"/>
                    </a:cubicBezTo>
                    <a:cubicBezTo>
                      <a:pt x="10" y="68"/>
                      <a:pt x="10" y="68"/>
                      <a:pt x="10" y="68"/>
                    </a:cubicBezTo>
                    <a:cubicBezTo>
                      <a:pt x="15" y="68"/>
                      <a:pt x="20" y="63"/>
                      <a:pt x="20" y="58"/>
                    </a:cubicBezTo>
                    <a:lnTo>
                      <a:pt x="20" y="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2" name="Freeform 725"/>
              <p:cNvSpPr/>
              <p:nvPr/>
            </p:nvSpPr>
            <p:spPr bwMode="auto">
              <a:xfrm>
                <a:off x="7574188" y="5784093"/>
                <a:ext cx="136227" cy="40614"/>
              </a:xfrm>
              <a:custGeom>
                <a:avLst/>
                <a:gdLst>
                  <a:gd name="T0" fmla="*/ 58 w 68"/>
                  <a:gd name="T1" fmla="*/ 0 h 20"/>
                  <a:gd name="T2" fmla="*/ 10 w 68"/>
                  <a:gd name="T3" fmla="*/ 0 h 20"/>
                  <a:gd name="T4" fmla="*/ 0 w 68"/>
                  <a:gd name="T5" fmla="*/ 10 h 20"/>
                  <a:gd name="T6" fmla="*/ 10 w 68"/>
                  <a:gd name="T7" fmla="*/ 20 h 20"/>
                  <a:gd name="T8" fmla="*/ 58 w 68"/>
                  <a:gd name="T9" fmla="*/ 20 h 20"/>
                  <a:gd name="T10" fmla="*/ 68 w 68"/>
                  <a:gd name="T11" fmla="*/ 10 h 20"/>
                  <a:gd name="T12" fmla="*/ 58 w 68"/>
                  <a:gd name="T13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8" h="20">
                    <a:moveTo>
                      <a:pt x="58" y="0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4" y="0"/>
                      <a:pt x="0" y="5"/>
                      <a:pt x="0" y="10"/>
                    </a:cubicBezTo>
                    <a:cubicBezTo>
                      <a:pt x="0" y="16"/>
                      <a:pt x="4" y="20"/>
                      <a:pt x="10" y="20"/>
                    </a:cubicBezTo>
                    <a:cubicBezTo>
                      <a:pt x="58" y="20"/>
                      <a:pt x="58" y="20"/>
                      <a:pt x="58" y="20"/>
                    </a:cubicBezTo>
                    <a:cubicBezTo>
                      <a:pt x="63" y="20"/>
                      <a:pt x="68" y="16"/>
                      <a:pt x="68" y="10"/>
                    </a:cubicBezTo>
                    <a:cubicBezTo>
                      <a:pt x="68" y="5"/>
                      <a:pt x="63" y="0"/>
                      <a:pt x="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3" name="Freeform 726"/>
              <p:cNvSpPr/>
              <p:nvPr/>
            </p:nvSpPr>
            <p:spPr bwMode="auto">
              <a:xfrm>
                <a:off x="7382117" y="5784093"/>
                <a:ext cx="136227" cy="40614"/>
              </a:xfrm>
              <a:custGeom>
                <a:avLst/>
                <a:gdLst>
                  <a:gd name="T0" fmla="*/ 58 w 68"/>
                  <a:gd name="T1" fmla="*/ 0 h 20"/>
                  <a:gd name="T2" fmla="*/ 10 w 68"/>
                  <a:gd name="T3" fmla="*/ 0 h 20"/>
                  <a:gd name="T4" fmla="*/ 0 w 68"/>
                  <a:gd name="T5" fmla="*/ 10 h 20"/>
                  <a:gd name="T6" fmla="*/ 10 w 68"/>
                  <a:gd name="T7" fmla="*/ 20 h 20"/>
                  <a:gd name="T8" fmla="*/ 58 w 68"/>
                  <a:gd name="T9" fmla="*/ 20 h 20"/>
                  <a:gd name="T10" fmla="*/ 68 w 68"/>
                  <a:gd name="T11" fmla="*/ 10 h 20"/>
                  <a:gd name="T12" fmla="*/ 58 w 68"/>
                  <a:gd name="T13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8" h="20">
                    <a:moveTo>
                      <a:pt x="58" y="0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4" y="0"/>
                      <a:pt x="0" y="5"/>
                      <a:pt x="0" y="10"/>
                    </a:cubicBezTo>
                    <a:cubicBezTo>
                      <a:pt x="0" y="16"/>
                      <a:pt x="4" y="20"/>
                      <a:pt x="10" y="20"/>
                    </a:cubicBezTo>
                    <a:cubicBezTo>
                      <a:pt x="58" y="20"/>
                      <a:pt x="58" y="20"/>
                      <a:pt x="58" y="20"/>
                    </a:cubicBezTo>
                    <a:cubicBezTo>
                      <a:pt x="63" y="20"/>
                      <a:pt x="68" y="16"/>
                      <a:pt x="68" y="10"/>
                    </a:cubicBezTo>
                    <a:cubicBezTo>
                      <a:pt x="68" y="5"/>
                      <a:pt x="63" y="0"/>
                      <a:pt x="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4" name="Freeform 727"/>
              <p:cNvSpPr/>
              <p:nvPr/>
            </p:nvSpPr>
            <p:spPr bwMode="auto">
              <a:xfrm>
                <a:off x="7112202" y="5632636"/>
                <a:ext cx="48229" cy="133688"/>
              </a:xfrm>
              <a:custGeom>
                <a:avLst/>
                <a:gdLst>
                  <a:gd name="T0" fmla="*/ 20 w 24"/>
                  <a:gd name="T1" fmla="*/ 42 h 67"/>
                  <a:gd name="T2" fmla="*/ 20 w 24"/>
                  <a:gd name="T3" fmla="*/ 10 h 67"/>
                  <a:gd name="T4" fmla="*/ 10 w 24"/>
                  <a:gd name="T5" fmla="*/ 0 h 67"/>
                  <a:gd name="T6" fmla="*/ 10 w 24"/>
                  <a:gd name="T7" fmla="*/ 0 h 67"/>
                  <a:gd name="T8" fmla="*/ 0 w 24"/>
                  <a:gd name="T9" fmla="*/ 10 h 67"/>
                  <a:gd name="T10" fmla="*/ 0 w 24"/>
                  <a:gd name="T11" fmla="*/ 42 h 67"/>
                  <a:gd name="T12" fmla="*/ 4 w 24"/>
                  <a:gd name="T13" fmla="*/ 61 h 67"/>
                  <a:gd name="T14" fmla="*/ 13 w 24"/>
                  <a:gd name="T15" fmla="*/ 67 h 67"/>
                  <a:gd name="T16" fmla="*/ 16 w 24"/>
                  <a:gd name="T17" fmla="*/ 67 h 67"/>
                  <a:gd name="T18" fmla="*/ 22 w 24"/>
                  <a:gd name="T19" fmla="*/ 54 h 67"/>
                  <a:gd name="T20" fmla="*/ 20 w 24"/>
                  <a:gd name="T21" fmla="*/ 42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" h="67">
                    <a:moveTo>
                      <a:pt x="20" y="42"/>
                    </a:moveTo>
                    <a:cubicBezTo>
                      <a:pt x="20" y="10"/>
                      <a:pt x="20" y="10"/>
                      <a:pt x="20" y="10"/>
                    </a:cubicBezTo>
                    <a:cubicBezTo>
                      <a:pt x="20" y="4"/>
                      <a:pt x="16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5" y="0"/>
                      <a:pt x="0" y="4"/>
                      <a:pt x="0" y="10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0" y="49"/>
                      <a:pt x="1" y="55"/>
                      <a:pt x="4" y="61"/>
                    </a:cubicBezTo>
                    <a:cubicBezTo>
                      <a:pt x="5" y="65"/>
                      <a:pt x="9" y="67"/>
                      <a:pt x="13" y="67"/>
                    </a:cubicBezTo>
                    <a:cubicBezTo>
                      <a:pt x="14" y="67"/>
                      <a:pt x="15" y="67"/>
                      <a:pt x="16" y="67"/>
                    </a:cubicBezTo>
                    <a:cubicBezTo>
                      <a:pt x="22" y="65"/>
                      <a:pt x="24" y="59"/>
                      <a:pt x="22" y="54"/>
                    </a:cubicBezTo>
                    <a:cubicBezTo>
                      <a:pt x="21" y="50"/>
                      <a:pt x="20" y="46"/>
                      <a:pt x="20" y="4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5" name="Freeform 728"/>
              <p:cNvSpPr/>
              <p:nvPr/>
            </p:nvSpPr>
            <p:spPr bwMode="auto">
              <a:xfrm>
                <a:off x="7118125" y="3903994"/>
                <a:ext cx="39768" cy="136227"/>
              </a:xfrm>
              <a:custGeom>
                <a:avLst/>
                <a:gdLst>
                  <a:gd name="T0" fmla="*/ 10 w 20"/>
                  <a:gd name="T1" fmla="*/ 0 h 68"/>
                  <a:gd name="T2" fmla="*/ 10 w 20"/>
                  <a:gd name="T3" fmla="*/ 0 h 68"/>
                  <a:gd name="T4" fmla="*/ 0 w 20"/>
                  <a:gd name="T5" fmla="*/ 10 h 68"/>
                  <a:gd name="T6" fmla="*/ 0 w 20"/>
                  <a:gd name="T7" fmla="*/ 58 h 68"/>
                  <a:gd name="T8" fmla="*/ 10 w 20"/>
                  <a:gd name="T9" fmla="*/ 68 h 68"/>
                  <a:gd name="T10" fmla="*/ 10 w 20"/>
                  <a:gd name="T11" fmla="*/ 68 h 68"/>
                  <a:gd name="T12" fmla="*/ 20 w 20"/>
                  <a:gd name="T13" fmla="*/ 58 h 68"/>
                  <a:gd name="T14" fmla="*/ 20 w 20"/>
                  <a:gd name="T15" fmla="*/ 10 h 68"/>
                  <a:gd name="T16" fmla="*/ 10 w 20"/>
                  <a:gd name="T17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68">
                    <a:moveTo>
                      <a:pt x="10" y="0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5" y="0"/>
                      <a:pt x="0" y="4"/>
                      <a:pt x="0" y="10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3"/>
                      <a:pt x="4" y="68"/>
                      <a:pt x="10" y="68"/>
                    </a:cubicBezTo>
                    <a:cubicBezTo>
                      <a:pt x="10" y="68"/>
                      <a:pt x="10" y="68"/>
                      <a:pt x="10" y="68"/>
                    </a:cubicBezTo>
                    <a:cubicBezTo>
                      <a:pt x="16" y="68"/>
                      <a:pt x="20" y="63"/>
                      <a:pt x="20" y="58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20" y="4"/>
                      <a:pt x="16" y="0"/>
                      <a:pt x="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grpSp>
            <p:nvGrpSpPr>
              <p:cNvPr id="1001" name="组合 1000"/>
              <p:cNvGrpSpPr/>
              <p:nvPr/>
            </p:nvGrpSpPr>
            <p:grpSpPr>
              <a:xfrm>
                <a:off x="7679954" y="4966732"/>
                <a:ext cx="1082200" cy="1563647"/>
                <a:chOff x="7679954" y="4966732"/>
                <a:chExt cx="1082200" cy="1563647"/>
              </a:xfrm>
            </p:grpSpPr>
            <p:sp>
              <p:nvSpPr>
                <p:cNvPr id="794" name="Freeform 456"/>
                <p:cNvSpPr/>
                <p:nvPr/>
              </p:nvSpPr>
              <p:spPr bwMode="auto">
                <a:xfrm>
                  <a:off x="7718030" y="6472842"/>
                  <a:ext cx="136227" cy="57537"/>
                </a:xfrm>
                <a:custGeom>
                  <a:avLst/>
                  <a:gdLst>
                    <a:gd name="T0" fmla="*/ 58 w 68"/>
                    <a:gd name="T1" fmla="*/ 9 h 29"/>
                    <a:gd name="T2" fmla="*/ 35 w 68"/>
                    <a:gd name="T3" fmla="*/ 9 h 29"/>
                    <a:gd name="T4" fmla="*/ 17 w 68"/>
                    <a:gd name="T5" fmla="*/ 3 h 29"/>
                    <a:gd name="T6" fmla="*/ 3 w 68"/>
                    <a:gd name="T7" fmla="*/ 6 h 29"/>
                    <a:gd name="T8" fmla="*/ 6 w 68"/>
                    <a:gd name="T9" fmla="*/ 20 h 29"/>
                    <a:gd name="T10" fmla="*/ 35 w 68"/>
                    <a:gd name="T11" fmla="*/ 29 h 29"/>
                    <a:gd name="T12" fmla="*/ 58 w 68"/>
                    <a:gd name="T13" fmla="*/ 29 h 29"/>
                    <a:gd name="T14" fmla="*/ 68 w 68"/>
                    <a:gd name="T15" fmla="*/ 19 h 29"/>
                    <a:gd name="T16" fmla="*/ 58 w 68"/>
                    <a:gd name="T17" fmla="*/ 9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8" h="29">
                      <a:moveTo>
                        <a:pt x="58" y="9"/>
                      </a:moveTo>
                      <a:cubicBezTo>
                        <a:pt x="35" y="9"/>
                        <a:pt x="35" y="9"/>
                        <a:pt x="35" y="9"/>
                      </a:cubicBezTo>
                      <a:cubicBezTo>
                        <a:pt x="29" y="9"/>
                        <a:pt x="22" y="7"/>
                        <a:pt x="17" y="3"/>
                      </a:cubicBezTo>
                      <a:cubicBezTo>
                        <a:pt x="12" y="0"/>
                        <a:pt x="6" y="2"/>
                        <a:pt x="3" y="6"/>
                      </a:cubicBezTo>
                      <a:cubicBezTo>
                        <a:pt x="0" y="11"/>
                        <a:pt x="2" y="17"/>
                        <a:pt x="6" y="20"/>
                      </a:cubicBezTo>
                      <a:cubicBezTo>
                        <a:pt x="15" y="26"/>
                        <a:pt x="25" y="29"/>
                        <a:pt x="35" y="29"/>
                      </a:cubicBezTo>
                      <a:cubicBezTo>
                        <a:pt x="58" y="29"/>
                        <a:pt x="58" y="29"/>
                        <a:pt x="58" y="29"/>
                      </a:cubicBezTo>
                      <a:cubicBezTo>
                        <a:pt x="64" y="29"/>
                        <a:pt x="68" y="24"/>
                        <a:pt x="68" y="19"/>
                      </a:cubicBezTo>
                      <a:cubicBezTo>
                        <a:pt x="68" y="13"/>
                        <a:pt x="64" y="9"/>
                        <a:pt x="58" y="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95" name="Freeform 457"/>
                <p:cNvSpPr/>
                <p:nvPr/>
              </p:nvSpPr>
              <p:spPr bwMode="auto">
                <a:xfrm>
                  <a:off x="7679954" y="5532792"/>
                  <a:ext cx="40614" cy="135381"/>
                </a:xfrm>
                <a:custGeom>
                  <a:avLst/>
                  <a:gdLst>
                    <a:gd name="T0" fmla="*/ 10 w 20"/>
                    <a:gd name="T1" fmla="*/ 0 h 68"/>
                    <a:gd name="T2" fmla="*/ 0 w 20"/>
                    <a:gd name="T3" fmla="*/ 10 h 68"/>
                    <a:gd name="T4" fmla="*/ 0 w 20"/>
                    <a:gd name="T5" fmla="*/ 58 h 68"/>
                    <a:gd name="T6" fmla="*/ 10 w 20"/>
                    <a:gd name="T7" fmla="*/ 68 h 68"/>
                    <a:gd name="T8" fmla="*/ 20 w 20"/>
                    <a:gd name="T9" fmla="*/ 58 h 68"/>
                    <a:gd name="T10" fmla="*/ 20 w 20"/>
                    <a:gd name="T11" fmla="*/ 10 h 68"/>
                    <a:gd name="T12" fmla="*/ 10 w 20"/>
                    <a:gd name="T13" fmla="*/ 0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0" h="68">
                      <a:moveTo>
                        <a:pt x="10" y="0"/>
                      </a:moveTo>
                      <a:cubicBezTo>
                        <a:pt x="5" y="0"/>
                        <a:pt x="0" y="4"/>
                        <a:pt x="0" y="10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3"/>
                        <a:pt x="5" y="68"/>
                        <a:pt x="10" y="68"/>
                      </a:cubicBezTo>
                      <a:cubicBezTo>
                        <a:pt x="16" y="68"/>
                        <a:pt x="20" y="63"/>
                        <a:pt x="20" y="58"/>
                      </a:cubicBezTo>
                      <a:cubicBezTo>
                        <a:pt x="20" y="10"/>
                        <a:pt x="20" y="10"/>
                        <a:pt x="20" y="10"/>
                      </a:cubicBezTo>
                      <a:cubicBezTo>
                        <a:pt x="20" y="4"/>
                        <a:pt x="16" y="0"/>
                        <a:pt x="1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96" name="Freeform 458"/>
                <p:cNvSpPr/>
                <p:nvPr/>
              </p:nvSpPr>
              <p:spPr bwMode="auto">
                <a:xfrm>
                  <a:off x="7679954" y="5914397"/>
                  <a:ext cx="40614" cy="136227"/>
                </a:xfrm>
                <a:custGeom>
                  <a:avLst/>
                  <a:gdLst>
                    <a:gd name="T0" fmla="*/ 10 w 20"/>
                    <a:gd name="T1" fmla="*/ 0 h 68"/>
                    <a:gd name="T2" fmla="*/ 0 w 20"/>
                    <a:gd name="T3" fmla="*/ 10 h 68"/>
                    <a:gd name="T4" fmla="*/ 0 w 20"/>
                    <a:gd name="T5" fmla="*/ 58 h 68"/>
                    <a:gd name="T6" fmla="*/ 10 w 20"/>
                    <a:gd name="T7" fmla="*/ 68 h 68"/>
                    <a:gd name="T8" fmla="*/ 20 w 20"/>
                    <a:gd name="T9" fmla="*/ 58 h 68"/>
                    <a:gd name="T10" fmla="*/ 20 w 20"/>
                    <a:gd name="T11" fmla="*/ 10 h 68"/>
                    <a:gd name="T12" fmla="*/ 10 w 20"/>
                    <a:gd name="T13" fmla="*/ 0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0" h="68">
                      <a:moveTo>
                        <a:pt x="10" y="0"/>
                      </a:moveTo>
                      <a:cubicBezTo>
                        <a:pt x="5" y="0"/>
                        <a:pt x="0" y="5"/>
                        <a:pt x="0" y="10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4"/>
                        <a:pt x="5" y="68"/>
                        <a:pt x="10" y="68"/>
                      </a:cubicBezTo>
                      <a:cubicBezTo>
                        <a:pt x="16" y="68"/>
                        <a:pt x="20" y="64"/>
                        <a:pt x="20" y="58"/>
                      </a:cubicBezTo>
                      <a:cubicBezTo>
                        <a:pt x="20" y="10"/>
                        <a:pt x="20" y="10"/>
                        <a:pt x="20" y="10"/>
                      </a:cubicBezTo>
                      <a:cubicBezTo>
                        <a:pt x="20" y="5"/>
                        <a:pt x="16" y="0"/>
                        <a:pt x="1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97" name="Freeform 459"/>
                <p:cNvSpPr/>
                <p:nvPr/>
              </p:nvSpPr>
              <p:spPr bwMode="auto">
                <a:xfrm>
                  <a:off x="7679954" y="5724018"/>
                  <a:ext cx="40614" cy="136227"/>
                </a:xfrm>
                <a:custGeom>
                  <a:avLst/>
                  <a:gdLst>
                    <a:gd name="T0" fmla="*/ 10 w 20"/>
                    <a:gd name="T1" fmla="*/ 0 h 68"/>
                    <a:gd name="T2" fmla="*/ 0 w 20"/>
                    <a:gd name="T3" fmla="*/ 10 h 68"/>
                    <a:gd name="T4" fmla="*/ 0 w 20"/>
                    <a:gd name="T5" fmla="*/ 58 h 68"/>
                    <a:gd name="T6" fmla="*/ 10 w 20"/>
                    <a:gd name="T7" fmla="*/ 68 h 68"/>
                    <a:gd name="T8" fmla="*/ 20 w 20"/>
                    <a:gd name="T9" fmla="*/ 58 h 68"/>
                    <a:gd name="T10" fmla="*/ 20 w 20"/>
                    <a:gd name="T11" fmla="*/ 10 h 68"/>
                    <a:gd name="T12" fmla="*/ 10 w 20"/>
                    <a:gd name="T13" fmla="*/ 0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0" h="68">
                      <a:moveTo>
                        <a:pt x="10" y="0"/>
                      </a:moveTo>
                      <a:cubicBezTo>
                        <a:pt x="5" y="0"/>
                        <a:pt x="0" y="4"/>
                        <a:pt x="0" y="10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3"/>
                        <a:pt x="5" y="68"/>
                        <a:pt x="10" y="68"/>
                      </a:cubicBezTo>
                      <a:cubicBezTo>
                        <a:pt x="16" y="68"/>
                        <a:pt x="20" y="63"/>
                        <a:pt x="20" y="58"/>
                      </a:cubicBezTo>
                      <a:cubicBezTo>
                        <a:pt x="20" y="10"/>
                        <a:pt x="20" y="10"/>
                        <a:pt x="20" y="10"/>
                      </a:cubicBezTo>
                      <a:cubicBezTo>
                        <a:pt x="20" y="4"/>
                        <a:pt x="16" y="0"/>
                        <a:pt x="1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98" name="Freeform 460"/>
                <p:cNvSpPr/>
                <p:nvPr/>
              </p:nvSpPr>
              <p:spPr bwMode="auto">
                <a:xfrm>
                  <a:off x="7679954" y="4972655"/>
                  <a:ext cx="90536" cy="121843"/>
                </a:xfrm>
                <a:custGeom>
                  <a:avLst/>
                  <a:gdLst>
                    <a:gd name="T0" fmla="*/ 39 w 45"/>
                    <a:gd name="T1" fmla="*/ 20 h 61"/>
                    <a:gd name="T2" fmla="*/ 43 w 45"/>
                    <a:gd name="T3" fmla="*/ 7 h 61"/>
                    <a:gd name="T4" fmla="*/ 29 w 45"/>
                    <a:gd name="T5" fmla="*/ 3 h 61"/>
                    <a:gd name="T6" fmla="*/ 0 w 45"/>
                    <a:gd name="T7" fmla="*/ 51 h 61"/>
                    <a:gd name="T8" fmla="*/ 0 w 45"/>
                    <a:gd name="T9" fmla="*/ 51 h 61"/>
                    <a:gd name="T10" fmla="*/ 10 w 45"/>
                    <a:gd name="T11" fmla="*/ 61 h 61"/>
                    <a:gd name="T12" fmla="*/ 20 w 45"/>
                    <a:gd name="T13" fmla="*/ 51 h 61"/>
                    <a:gd name="T14" fmla="*/ 39 w 45"/>
                    <a:gd name="T15" fmla="*/ 20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5" h="61">
                      <a:moveTo>
                        <a:pt x="39" y="20"/>
                      </a:moveTo>
                      <a:cubicBezTo>
                        <a:pt x="43" y="18"/>
                        <a:pt x="45" y="12"/>
                        <a:pt x="43" y="7"/>
                      </a:cubicBezTo>
                      <a:cubicBezTo>
                        <a:pt x="40" y="2"/>
                        <a:pt x="34" y="0"/>
                        <a:pt x="29" y="3"/>
                      </a:cubicBezTo>
                      <a:cubicBezTo>
                        <a:pt x="11" y="12"/>
                        <a:pt x="0" y="30"/>
                        <a:pt x="0" y="51"/>
                      </a:cubicBezTo>
                      <a:cubicBezTo>
                        <a:pt x="0" y="51"/>
                        <a:pt x="0" y="51"/>
                        <a:pt x="0" y="51"/>
                      </a:cubicBezTo>
                      <a:cubicBezTo>
                        <a:pt x="0" y="56"/>
                        <a:pt x="5" y="61"/>
                        <a:pt x="10" y="61"/>
                      </a:cubicBezTo>
                      <a:cubicBezTo>
                        <a:pt x="16" y="61"/>
                        <a:pt x="20" y="56"/>
                        <a:pt x="20" y="51"/>
                      </a:cubicBezTo>
                      <a:cubicBezTo>
                        <a:pt x="20" y="38"/>
                        <a:pt x="27" y="26"/>
                        <a:pt x="39" y="2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99" name="Freeform 461"/>
                <p:cNvSpPr/>
                <p:nvPr/>
              </p:nvSpPr>
              <p:spPr bwMode="auto">
                <a:xfrm>
                  <a:off x="7679954" y="5148650"/>
                  <a:ext cx="40614" cy="135381"/>
                </a:xfrm>
                <a:custGeom>
                  <a:avLst/>
                  <a:gdLst>
                    <a:gd name="T0" fmla="*/ 10 w 20"/>
                    <a:gd name="T1" fmla="*/ 0 h 68"/>
                    <a:gd name="T2" fmla="*/ 0 w 20"/>
                    <a:gd name="T3" fmla="*/ 10 h 68"/>
                    <a:gd name="T4" fmla="*/ 0 w 20"/>
                    <a:gd name="T5" fmla="*/ 58 h 68"/>
                    <a:gd name="T6" fmla="*/ 10 w 20"/>
                    <a:gd name="T7" fmla="*/ 68 h 68"/>
                    <a:gd name="T8" fmla="*/ 20 w 20"/>
                    <a:gd name="T9" fmla="*/ 58 h 68"/>
                    <a:gd name="T10" fmla="*/ 20 w 20"/>
                    <a:gd name="T11" fmla="*/ 10 h 68"/>
                    <a:gd name="T12" fmla="*/ 10 w 20"/>
                    <a:gd name="T13" fmla="*/ 0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0" h="68">
                      <a:moveTo>
                        <a:pt x="10" y="0"/>
                      </a:moveTo>
                      <a:cubicBezTo>
                        <a:pt x="5" y="0"/>
                        <a:pt x="0" y="5"/>
                        <a:pt x="0" y="10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4"/>
                        <a:pt x="5" y="68"/>
                        <a:pt x="10" y="68"/>
                      </a:cubicBezTo>
                      <a:cubicBezTo>
                        <a:pt x="16" y="68"/>
                        <a:pt x="20" y="64"/>
                        <a:pt x="20" y="58"/>
                      </a:cubicBezTo>
                      <a:cubicBezTo>
                        <a:pt x="20" y="10"/>
                        <a:pt x="20" y="10"/>
                        <a:pt x="20" y="10"/>
                      </a:cubicBezTo>
                      <a:cubicBezTo>
                        <a:pt x="20" y="5"/>
                        <a:pt x="16" y="0"/>
                        <a:pt x="1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00" name="Freeform 462"/>
                <p:cNvSpPr/>
                <p:nvPr/>
              </p:nvSpPr>
              <p:spPr bwMode="auto">
                <a:xfrm>
                  <a:off x="7679954" y="5340721"/>
                  <a:ext cx="40614" cy="135381"/>
                </a:xfrm>
                <a:custGeom>
                  <a:avLst/>
                  <a:gdLst>
                    <a:gd name="T0" fmla="*/ 10 w 20"/>
                    <a:gd name="T1" fmla="*/ 0 h 68"/>
                    <a:gd name="T2" fmla="*/ 0 w 20"/>
                    <a:gd name="T3" fmla="*/ 10 h 68"/>
                    <a:gd name="T4" fmla="*/ 0 w 20"/>
                    <a:gd name="T5" fmla="*/ 58 h 68"/>
                    <a:gd name="T6" fmla="*/ 10 w 20"/>
                    <a:gd name="T7" fmla="*/ 68 h 68"/>
                    <a:gd name="T8" fmla="*/ 20 w 20"/>
                    <a:gd name="T9" fmla="*/ 58 h 68"/>
                    <a:gd name="T10" fmla="*/ 20 w 20"/>
                    <a:gd name="T11" fmla="*/ 10 h 68"/>
                    <a:gd name="T12" fmla="*/ 10 w 20"/>
                    <a:gd name="T13" fmla="*/ 0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0" h="68">
                      <a:moveTo>
                        <a:pt x="10" y="0"/>
                      </a:moveTo>
                      <a:cubicBezTo>
                        <a:pt x="5" y="0"/>
                        <a:pt x="0" y="5"/>
                        <a:pt x="0" y="10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4"/>
                        <a:pt x="5" y="68"/>
                        <a:pt x="10" y="68"/>
                      </a:cubicBezTo>
                      <a:cubicBezTo>
                        <a:pt x="16" y="68"/>
                        <a:pt x="20" y="64"/>
                        <a:pt x="20" y="58"/>
                      </a:cubicBezTo>
                      <a:cubicBezTo>
                        <a:pt x="20" y="10"/>
                        <a:pt x="20" y="10"/>
                        <a:pt x="20" y="10"/>
                      </a:cubicBezTo>
                      <a:cubicBezTo>
                        <a:pt x="20" y="5"/>
                        <a:pt x="16" y="0"/>
                        <a:pt x="1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01" name="Freeform 463"/>
                <p:cNvSpPr/>
                <p:nvPr/>
              </p:nvSpPr>
              <p:spPr bwMode="auto">
                <a:xfrm>
                  <a:off x="8014175" y="4966732"/>
                  <a:ext cx="134535" cy="39768"/>
                </a:xfrm>
                <a:custGeom>
                  <a:avLst/>
                  <a:gdLst>
                    <a:gd name="T0" fmla="*/ 10 w 67"/>
                    <a:gd name="T1" fmla="*/ 20 h 20"/>
                    <a:gd name="T2" fmla="*/ 57 w 67"/>
                    <a:gd name="T3" fmla="*/ 20 h 20"/>
                    <a:gd name="T4" fmla="*/ 67 w 67"/>
                    <a:gd name="T5" fmla="*/ 10 h 20"/>
                    <a:gd name="T6" fmla="*/ 57 w 67"/>
                    <a:gd name="T7" fmla="*/ 0 h 20"/>
                    <a:gd name="T8" fmla="*/ 10 w 67"/>
                    <a:gd name="T9" fmla="*/ 0 h 20"/>
                    <a:gd name="T10" fmla="*/ 0 w 67"/>
                    <a:gd name="T11" fmla="*/ 10 h 20"/>
                    <a:gd name="T12" fmla="*/ 10 w 67"/>
                    <a:gd name="T13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" h="20">
                      <a:moveTo>
                        <a:pt x="10" y="20"/>
                      </a:moveTo>
                      <a:cubicBezTo>
                        <a:pt x="57" y="20"/>
                        <a:pt x="57" y="20"/>
                        <a:pt x="57" y="20"/>
                      </a:cubicBezTo>
                      <a:cubicBezTo>
                        <a:pt x="63" y="20"/>
                        <a:pt x="67" y="15"/>
                        <a:pt x="67" y="10"/>
                      </a:cubicBezTo>
                      <a:cubicBezTo>
                        <a:pt x="67" y="4"/>
                        <a:pt x="63" y="0"/>
                        <a:pt x="57" y="0"/>
                      </a:cubicBez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4" y="0"/>
                        <a:pt x="0" y="4"/>
                        <a:pt x="0" y="10"/>
                      </a:cubicBezTo>
                      <a:cubicBezTo>
                        <a:pt x="0" y="15"/>
                        <a:pt x="4" y="20"/>
                        <a:pt x="10" y="2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02" name="Freeform 464"/>
                <p:cNvSpPr/>
                <p:nvPr/>
              </p:nvSpPr>
              <p:spPr bwMode="auto">
                <a:xfrm>
                  <a:off x="8396626" y="4966732"/>
                  <a:ext cx="135381" cy="39768"/>
                </a:xfrm>
                <a:custGeom>
                  <a:avLst/>
                  <a:gdLst>
                    <a:gd name="T0" fmla="*/ 10 w 68"/>
                    <a:gd name="T1" fmla="*/ 20 h 20"/>
                    <a:gd name="T2" fmla="*/ 58 w 68"/>
                    <a:gd name="T3" fmla="*/ 20 h 20"/>
                    <a:gd name="T4" fmla="*/ 68 w 68"/>
                    <a:gd name="T5" fmla="*/ 10 h 20"/>
                    <a:gd name="T6" fmla="*/ 58 w 68"/>
                    <a:gd name="T7" fmla="*/ 0 h 20"/>
                    <a:gd name="T8" fmla="*/ 10 w 68"/>
                    <a:gd name="T9" fmla="*/ 0 h 20"/>
                    <a:gd name="T10" fmla="*/ 0 w 68"/>
                    <a:gd name="T11" fmla="*/ 10 h 20"/>
                    <a:gd name="T12" fmla="*/ 10 w 68"/>
                    <a:gd name="T13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8" h="20">
                      <a:moveTo>
                        <a:pt x="10" y="20"/>
                      </a:moveTo>
                      <a:cubicBezTo>
                        <a:pt x="58" y="20"/>
                        <a:pt x="58" y="20"/>
                        <a:pt x="58" y="20"/>
                      </a:cubicBezTo>
                      <a:cubicBezTo>
                        <a:pt x="63" y="20"/>
                        <a:pt x="68" y="15"/>
                        <a:pt x="68" y="10"/>
                      </a:cubicBezTo>
                      <a:cubicBezTo>
                        <a:pt x="68" y="4"/>
                        <a:pt x="63" y="0"/>
                        <a:pt x="58" y="0"/>
                      </a:cubicBez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5" y="0"/>
                        <a:pt x="0" y="4"/>
                        <a:pt x="0" y="10"/>
                      </a:cubicBezTo>
                      <a:cubicBezTo>
                        <a:pt x="0" y="15"/>
                        <a:pt x="5" y="20"/>
                        <a:pt x="10" y="2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03" name="Freeform 465"/>
                <p:cNvSpPr/>
                <p:nvPr/>
              </p:nvSpPr>
              <p:spPr bwMode="auto">
                <a:xfrm>
                  <a:off x="7679954" y="6298540"/>
                  <a:ext cx="40614" cy="136227"/>
                </a:xfrm>
                <a:custGeom>
                  <a:avLst/>
                  <a:gdLst>
                    <a:gd name="T0" fmla="*/ 10 w 20"/>
                    <a:gd name="T1" fmla="*/ 0 h 68"/>
                    <a:gd name="T2" fmla="*/ 0 w 20"/>
                    <a:gd name="T3" fmla="*/ 10 h 68"/>
                    <a:gd name="T4" fmla="*/ 0 w 20"/>
                    <a:gd name="T5" fmla="*/ 58 h 68"/>
                    <a:gd name="T6" fmla="*/ 10 w 20"/>
                    <a:gd name="T7" fmla="*/ 68 h 68"/>
                    <a:gd name="T8" fmla="*/ 20 w 20"/>
                    <a:gd name="T9" fmla="*/ 58 h 68"/>
                    <a:gd name="T10" fmla="*/ 20 w 20"/>
                    <a:gd name="T11" fmla="*/ 10 h 68"/>
                    <a:gd name="T12" fmla="*/ 10 w 20"/>
                    <a:gd name="T13" fmla="*/ 0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0" h="68">
                      <a:moveTo>
                        <a:pt x="10" y="0"/>
                      </a:moveTo>
                      <a:cubicBezTo>
                        <a:pt x="5" y="0"/>
                        <a:pt x="0" y="4"/>
                        <a:pt x="0" y="10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3"/>
                        <a:pt x="5" y="68"/>
                        <a:pt x="10" y="68"/>
                      </a:cubicBezTo>
                      <a:cubicBezTo>
                        <a:pt x="16" y="68"/>
                        <a:pt x="20" y="63"/>
                        <a:pt x="20" y="58"/>
                      </a:cubicBezTo>
                      <a:cubicBezTo>
                        <a:pt x="20" y="10"/>
                        <a:pt x="20" y="10"/>
                        <a:pt x="20" y="10"/>
                      </a:cubicBezTo>
                      <a:cubicBezTo>
                        <a:pt x="20" y="4"/>
                        <a:pt x="16" y="0"/>
                        <a:pt x="1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04" name="Freeform 466"/>
                <p:cNvSpPr/>
                <p:nvPr/>
              </p:nvSpPr>
              <p:spPr bwMode="auto">
                <a:xfrm>
                  <a:off x="7822104" y="4966732"/>
                  <a:ext cx="136227" cy="39768"/>
                </a:xfrm>
                <a:custGeom>
                  <a:avLst/>
                  <a:gdLst>
                    <a:gd name="T0" fmla="*/ 10 w 68"/>
                    <a:gd name="T1" fmla="*/ 20 h 20"/>
                    <a:gd name="T2" fmla="*/ 58 w 68"/>
                    <a:gd name="T3" fmla="*/ 20 h 20"/>
                    <a:gd name="T4" fmla="*/ 68 w 68"/>
                    <a:gd name="T5" fmla="*/ 10 h 20"/>
                    <a:gd name="T6" fmla="*/ 58 w 68"/>
                    <a:gd name="T7" fmla="*/ 0 h 20"/>
                    <a:gd name="T8" fmla="*/ 10 w 68"/>
                    <a:gd name="T9" fmla="*/ 0 h 20"/>
                    <a:gd name="T10" fmla="*/ 0 w 68"/>
                    <a:gd name="T11" fmla="*/ 10 h 20"/>
                    <a:gd name="T12" fmla="*/ 10 w 68"/>
                    <a:gd name="T13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8" h="20">
                      <a:moveTo>
                        <a:pt x="10" y="20"/>
                      </a:moveTo>
                      <a:cubicBezTo>
                        <a:pt x="58" y="20"/>
                        <a:pt x="58" y="20"/>
                        <a:pt x="58" y="20"/>
                      </a:cubicBezTo>
                      <a:cubicBezTo>
                        <a:pt x="63" y="20"/>
                        <a:pt x="68" y="15"/>
                        <a:pt x="68" y="10"/>
                      </a:cubicBezTo>
                      <a:cubicBezTo>
                        <a:pt x="68" y="4"/>
                        <a:pt x="63" y="0"/>
                        <a:pt x="58" y="0"/>
                      </a:cubicBez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4" y="0"/>
                        <a:pt x="0" y="4"/>
                        <a:pt x="0" y="10"/>
                      </a:cubicBezTo>
                      <a:cubicBezTo>
                        <a:pt x="0" y="15"/>
                        <a:pt x="4" y="20"/>
                        <a:pt x="10" y="2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05" name="Freeform 467"/>
                <p:cNvSpPr/>
                <p:nvPr/>
              </p:nvSpPr>
              <p:spPr bwMode="auto">
                <a:xfrm>
                  <a:off x="7679954" y="6106468"/>
                  <a:ext cx="40614" cy="136227"/>
                </a:xfrm>
                <a:custGeom>
                  <a:avLst/>
                  <a:gdLst>
                    <a:gd name="T0" fmla="*/ 10 w 20"/>
                    <a:gd name="T1" fmla="*/ 0 h 68"/>
                    <a:gd name="T2" fmla="*/ 0 w 20"/>
                    <a:gd name="T3" fmla="*/ 10 h 68"/>
                    <a:gd name="T4" fmla="*/ 0 w 20"/>
                    <a:gd name="T5" fmla="*/ 58 h 68"/>
                    <a:gd name="T6" fmla="*/ 10 w 20"/>
                    <a:gd name="T7" fmla="*/ 68 h 68"/>
                    <a:gd name="T8" fmla="*/ 20 w 20"/>
                    <a:gd name="T9" fmla="*/ 58 h 68"/>
                    <a:gd name="T10" fmla="*/ 20 w 20"/>
                    <a:gd name="T11" fmla="*/ 10 h 68"/>
                    <a:gd name="T12" fmla="*/ 10 w 20"/>
                    <a:gd name="T13" fmla="*/ 0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0" h="68">
                      <a:moveTo>
                        <a:pt x="10" y="0"/>
                      </a:moveTo>
                      <a:cubicBezTo>
                        <a:pt x="5" y="0"/>
                        <a:pt x="0" y="5"/>
                        <a:pt x="0" y="10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4"/>
                        <a:pt x="5" y="68"/>
                        <a:pt x="10" y="68"/>
                      </a:cubicBezTo>
                      <a:cubicBezTo>
                        <a:pt x="16" y="68"/>
                        <a:pt x="20" y="64"/>
                        <a:pt x="20" y="58"/>
                      </a:cubicBezTo>
                      <a:cubicBezTo>
                        <a:pt x="20" y="10"/>
                        <a:pt x="20" y="10"/>
                        <a:pt x="20" y="10"/>
                      </a:cubicBezTo>
                      <a:cubicBezTo>
                        <a:pt x="20" y="5"/>
                        <a:pt x="16" y="0"/>
                        <a:pt x="1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06" name="Freeform 468"/>
                <p:cNvSpPr/>
                <p:nvPr/>
              </p:nvSpPr>
              <p:spPr bwMode="auto">
                <a:xfrm>
                  <a:off x="8204554" y="4966732"/>
                  <a:ext cx="136227" cy="39768"/>
                </a:xfrm>
                <a:custGeom>
                  <a:avLst/>
                  <a:gdLst>
                    <a:gd name="T0" fmla="*/ 10 w 68"/>
                    <a:gd name="T1" fmla="*/ 20 h 20"/>
                    <a:gd name="T2" fmla="*/ 58 w 68"/>
                    <a:gd name="T3" fmla="*/ 20 h 20"/>
                    <a:gd name="T4" fmla="*/ 68 w 68"/>
                    <a:gd name="T5" fmla="*/ 10 h 20"/>
                    <a:gd name="T6" fmla="*/ 58 w 68"/>
                    <a:gd name="T7" fmla="*/ 0 h 20"/>
                    <a:gd name="T8" fmla="*/ 10 w 68"/>
                    <a:gd name="T9" fmla="*/ 0 h 20"/>
                    <a:gd name="T10" fmla="*/ 0 w 68"/>
                    <a:gd name="T11" fmla="*/ 10 h 20"/>
                    <a:gd name="T12" fmla="*/ 10 w 68"/>
                    <a:gd name="T13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8" h="20">
                      <a:moveTo>
                        <a:pt x="10" y="20"/>
                      </a:moveTo>
                      <a:cubicBezTo>
                        <a:pt x="58" y="20"/>
                        <a:pt x="58" y="20"/>
                        <a:pt x="58" y="20"/>
                      </a:cubicBezTo>
                      <a:cubicBezTo>
                        <a:pt x="64" y="20"/>
                        <a:pt x="68" y="15"/>
                        <a:pt x="68" y="10"/>
                      </a:cubicBezTo>
                      <a:cubicBezTo>
                        <a:pt x="68" y="4"/>
                        <a:pt x="64" y="0"/>
                        <a:pt x="58" y="0"/>
                      </a:cubicBez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5" y="0"/>
                        <a:pt x="0" y="4"/>
                        <a:pt x="0" y="10"/>
                      </a:cubicBezTo>
                      <a:cubicBezTo>
                        <a:pt x="0" y="15"/>
                        <a:pt x="5" y="20"/>
                        <a:pt x="10" y="2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07" name="Freeform 469"/>
                <p:cNvSpPr/>
                <p:nvPr/>
              </p:nvSpPr>
              <p:spPr bwMode="auto">
                <a:xfrm>
                  <a:off x="7910101" y="6490611"/>
                  <a:ext cx="136227" cy="39768"/>
                </a:xfrm>
                <a:custGeom>
                  <a:avLst/>
                  <a:gdLst>
                    <a:gd name="T0" fmla="*/ 58 w 68"/>
                    <a:gd name="T1" fmla="*/ 0 h 20"/>
                    <a:gd name="T2" fmla="*/ 10 w 68"/>
                    <a:gd name="T3" fmla="*/ 0 h 20"/>
                    <a:gd name="T4" fmla="*/ 0 w 68"/>
                    <a:gd name="T5" fmla="*/ 10 h 20"/>
                    <a:gd name="T6" fmla="*/ 10 w 68"/>
                    <a:gd name="T7" fmla="*/ 20 h 20"/>
                    <a:gd name="T8" fmla="*/ 58 w 68"/>
                    <a:gd name="T9" fmla="*/ 20 h 20"/>
                    <a:gd name="T10" fmla="*/ 68 w 68"/>
                    <a:gd name="T11" fmla="*/ 10 h 20"/>
                    <a:gd name="T12" fmla="*/ 58 w 68"/>
                    <a:gd name="T13" fmla="*/ 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8" h="20">
                      <a:moveTo>
                        <a:pt x="58" y="0"/>
                      </a:move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4" y="0"/>
                        <a:pt x="0" y="4"/>
                        <a:pt x="0" y="10"/>
                      </a:cubicBezTo>
                      <a:cubicBezTo>
                        <a:pt x="0" y="15"/>
                        <a:pt x="4" y="20"/>
                        <a:pt x="10" y="20"/>
                      </a:cubicBezTo>
                      <a:cubicBezTo>
                        <a:pt x="58" y="20"/>
                        <a:pt x="58" y="20"/>
                        <a:pt x="58" y="20"/>
                      </a:cubicBezTo>
                      <a:cubicBezTo>
                        <a:pt x="63" y="20"/>
                        <a:pt x="68" y="15"/>
                        <a:pt x="68" y="10"/>
                      </a:cubicBezTo>
                      <a:cubicBezTo>
                        <a:pt x="68" y="4"/>
                        <a:pt x="63" y="0"/>
                        <a:pt x="58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08" name="Freeform 470"/>
                <p:cNvSpPr/>
                <p:nvPr/>
              </p:nvSpPr>
              <p:spPr bwMode="auto">
                <a:xfrm>
                  <a:off x="8722386" y="5634328"/>
                  <a:ext cx="39768" cy="136227"/>
                </a:xfrm>
                <a:custGeom>
                  <a:avLst/>
                  <a:gdLst>
                    <a:gd name="T0" fmla="*/ 10 w 20"/>
                    <a:gd name="T1" fmla="*/ 0 h 68"/>
                    <a:gd name="T2" fmla="*/ 0 w 20"/>
                    <a:gd name="T3" fmla="*/ 10 h 68"/>
                    <a:gd name="T4" fmla="*/ 0 w 20"/>
                    <a:gd name="T5" fmla="*/ 58 h 68"/>
                    <a:gd name="T6" fmla="*/ 10 w 20"/>
                    <a:gd name="T7" fmla="*/ 68 h 68"/>
                    <a:gd name="T8" fmla="*/ 20 w 20"/>
                    <a:gd name="T9" fmla="*/ 58 h 68"/>
                    <a:gd name="T10" fmla="*/ 20 w 20"/>
                    <a:gd name="T11" fmla="*/ 10 h 68"/>
                    <a:gd name="T12" fmla="*/ 10 w 20"/>
                    <a:gd name="T13" fmla="*/ 0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0" h="68">
                      <a:moveTo>
                        <a:pt x="10" y="0"/>
                      </a:moveTo>
                      <a:cubicBezTo>
                        <a:pt x="4" y="0"/>
                        <a:pt x="0" y="5"/>
                        <a:pt x="0" y="10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4"/>
                        <a:pt x="4" y="68"/>
                        <a:pt x="10" y="68"/>
                      </a:cubicBezTo>
                      <a:cubicBezTo>
                        <a:pt x="15" y="68"/>
                        <a:pt x="20" y="64"/>
                        <a:pt x="20" y="58"/>
                      </a:cubicBezTo>
                      <a:cubicBezTo>
                        <a:pt x="20" y="10"/>
                        <a:pt x="20" y="10"/>
                        <a:pt x="20" y="10"/>
                      </a:cubicBezTo>
                      <a:cubicBezTo>
                        <a:pt x="20" y="5"/>
                        <a:pt x="15" y="0"/>
                        <a:pt x="1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09" name="Freeform 471"/>
                <p:cNvSpPr/>
                <p:nvPr/>
              </p:nvSpPr>
              <p:spPr bwMode="auto">
                <a:xfrm>
                  <a:off x="8722386" y="5826399"/>
                  <a:ext cx="39768" cy="136227"/>
                </a:xfrm>
                <a:custGeom>
                  <a:avLst/>
                  <a:gdLst>
                    <a:gd name="T0" fmla="*/ 10 w 20"/>
                    <a:gd name="T1" fmla="*/ 0 h 68"/>
                    <a:gd name="T2" fmla="*/ 0 w 20"/>
                    <a:gd name="T3" fmla="*/ 10 h 68"/>
                    <a:gd name="T4" fmla="*/ 0 w 20"/>
                    <a:gd name="T5" fmla="*/ 58 h 68"/>
                    <a:gd name="T6" fmla="*/ 10 w 20"/>
                    <a:gd name="T7" fmla="*/ 68 h 68"/>
                    <a:gd name="T8" fmla="*/ 20 w 20"/>
                    <a:gd name="T9" fmla="*/ 58 h 68"/>
                    <a:gd name="T10" fmla="*/ 20 w 20"/>
                    <a:gd name="T11" fmla="*/ 10 h 68"/>
                    <a:gd name="T12" fmla="*/ 10 w 20"/>
                    <a:gd name="T13" fmla="*/ 0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0" h="68">
                      <a:moveTo>
                        <a:pt x="10" y="0"/>
                      </a:moveTo>
                      <a:cubicBezTo>
                        <a:pt x="4" y="0"/>
                        <a:pt x="0" y="5"/>
                        <a:pt x="0" y="10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4"/>
                        <a:pt x="4" y="68"/>
                        <a:pt x="10" y="68"/>
                      </a:cubicBezTo>
                      <a:cubicBezTo>
                        <a:pt x="15" y="68"/>
                        <a:pt x="20" y="64"/>
                        <a:pt x="20" y="58"/>
                      </a:cubicBezTo>
                      <a:cubicBezTo>
                        <a:pt x="20" y="10"/>
                        <a:pt x="20" y="10"/>
                        <a:pt x="20" y="10"/>
                      </a:cubicBezTo>
                      <a:cubicBezTo>
                        <a:pt x="20" y="5"/>
                        <a:pt x="15" y="0"/>
                        <a:pt x="1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10" name="Freeform 472"/>
                <p:cNvSpPr/>
                <p:nvPr/>
              </p:nvSpPr>
              <p:spPr bwMode="auto">
                <a:xfrm>
                  <a:off x="8722386" y="6018471"/>
                  <a:ext cx="39768" cy="136227"/>
                </a:xfrm>
                <a:custGeom>
                  <a:avLst/>
                  <a:gdLst>
                    <a:gd name="T0" fmla="*/ 10 w 20"/>
                    <a:gd name="T1" fmla="*/ 0 h 68"/>
                    <a:gd name="T2" fmla="*/ 0 w 20"/>
                    <a:gd name="T3" fmla="*/ 10 h 68"/>
                    <a:gd name="T4" fmla="*/ 0 w 20"/>
                    <a:gd name="T5" fmla="*/ 58 h 68"/>
                    <a:gd name="T6" fmla="*/ 10 w 20"/>
                    <a:gd name="T7" fmla="*/ 68 h 68"/>
                    <a:gd name="T8" fmla="*/ 20 w 20"/>
                    <a:gd name="T9" fmla="*/ 58 h 68"/>
                    <a:gd name="T10" fmla="*/ 20 w 20"/>
                    <a:gd name="T11" fmla="*/ 10 h 68"/>
                    <a:gd name="T12" fmla="*/ 10 w 20"/>
                    <a:gd name="T13" fmla="*/ 0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0" h="68">
                      <a:moveTo>
                        <a:pt x="10" y="0"/>
                      </a:moveTo>
                      <a:cubicBezTo>
                        <a:pt x="4" y="0"/>
                        <a:pt x="0" y="4"/>
                        <a:pt x="0" y="10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3"/>
                        <a:pt x="4" y="68"/>
                        <a:pt x="10" y="68"/>
                      </a:cubicBezTo>
                      <a:cubicBezTo>
                        <a:pt x="15" y="68"/>
                        <a:pt x="20" y="63"/>
                        <a:pt x="20" y="58"/>
                      </a:cubicBezTo>
                      <a:cubicBezTo>
                        <a:pt x="20" y="10"/>
                        <a:pt x="20" y="10"/>
                        <a:pt x="20" y="10"/>
                      </a:cubicBezTo>
                      <a:cubicBezTo>
                        <a:pt x="20" y="4"/>
                        <a:pt x="15" y="0"/>
                        <a:pt x="1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11" name="Freeform 473"/>
                <p:cNvSpPr/>
                <p:nvPr/>
              </p:nvSpPr>
              <p:spPr bwMode="auto">
                <a:xfrm>
                  <a:off x="8722386" y="5060652"/>
                  <a:ext cx="39768" cy="135381"/>
                </a:xfrm>
                <a:custGeom>
                  <a:avLst/>
                  <a:gdLst>
                    <a:gd name="T0" fmla="*/ 10 w 20"/>
                    <a:gd name="T1" fmla="*/ 0 h 68"/>
                    <a:gd name="T2" fmla="*/ 0 w 20"/>
                    <a:gd name="T3" fmla="*/ 10 h 68"/>
                    <a:gd name="T4" fmla="*/ 0 w 20"/>
                    <a:gd name="T5" fmla="*/ 58 h 68"/>
                    <a:gd name="T6" fmla="*/ 10 w 20"/>
                    <a:gd name="T7" fmla="*/ 68 h 68"/>
                    <a:gd name="T8" fmla="*/ 20 w 20"/>
                    <a:gd name="T9" fmla="*/ 58 h 68"/>
                    <a:gd name="T10" fmla="*/ 20 w 20"/>
                    <a:gd name="T11" fmla="*/ 10 h 68"/>
                    <a:gd name="T12" fmla="*/ 10 w 20"/>
                    <a:gd name="T13" fmla="*/ 0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0" h="68">
                      <a:moveTo>
                        <a:pt x="10" y="0"/>
                      </a:moveTo>
                      <a:cubicBezTo>
                        <a:pt x="4" y="0"/>
                        <a:pt x="0" y="5"/>
                        <a:pt x="0" y="10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4"/>
                        <a:pt x="4" y="68"/>
                        <a:pt x="10" y="68"/>
                      </a:cubicBezTo>
                      <a:cubicBezTo>
                        <a:pt x="15" y="68"/>
                        <a:pt x="20" y="64"/>
                        <a:pt x="20" y="58"/>
                      </a:cubicBezTo>
                      <a:cubicBezTo>
                        <a:pt x="20" y="10"/>
                        <a:pt x="20" y="10"/>
                        <a:pt x="20" y="10"/>
                      </a:cubicBezTo>
                      <a:cubicBezTo>
                        <a:pt x="20" y="5"/>
                        <a:pt x="15" y="0"/>
                        <a:pt x="1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12" name="Freeform 474"/>
                <p:cNvSpPr/>
                <p:nvPr/>
              </p:nvSpPr>
              <p:spPr bwMode="auto">
                <a:xfrm>
                  <a:off x="8722386" y="5252724"/>
                  <a:ext cx="39768" cy="135381"/>
                </a:xfrm>
                <a:custGeom>
                  <a:avLst/>
                  <a:gdLst>
                    <a:gd name="T0" fmla="*/ 10 w 20"/>
                    <a:gd name="T1" fmla="*/ 0 h 68"/>
                    <a:gd name="T2" fmla="*/ 0 w 20"/>
                    <a:gd name="T3" fmla="*/ 10 h 68"/>
                    <a:gd name="T4" fmla="*/ 0 w 20"/>
                    <a:gd name="T5" fmla="*/ 58 h 68"/>
                    <a:gd name="T6" fmla="*/ 10 w 20"/>
                    <a:gd name="T7" fmla="*/ 68 h 68"/>
                    <a:gd name="T8" fmla="*/ 20 w 20"/>
                    <a:gd name="T9" fmla="*/ 58 h 68"/>
                    <a:gd name="T10" fmla="*/ 20 w 20"/>
                    <a:gd name="T11" fmla="*/ 10 h 68"/>
                    <a:gd name="T12" fmla="*/ 10 w 20"/>
                    <a:gd name="T13" fmla="*/ 0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0" h="68">
                      <a:moveTo>
                        <a:pt x="10" y="0"/>
                      </a:moveTo>
                      <a:cubicBezTo>
                        <a:pt x="4" y="0"/>
                        <a:pt x="0" y="4"/>
                        <a:pt x="0" y="10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3"/>
                        <a:pt x="4" y="68"/>
                        <a:pt x="10" y="68"/>
                      </a:cubicBezTo>
                      <a:cubicBezTo>
                        <a:pt x="15" y="68"/>
                        <a:pt x="20" y="63"/>
                        <a:pt x="20" y="58"/>
                      </a:cubicBezTo>
                      <a:cubicBezTo>
                        <a:pt x="20" y="10"/>
                        <a:pt x="20" y="10"/>
                        <a:pt x="20" y="10"/>
                      </a:cubicBezTo>
                      <a:cubicBezTo>
                        <a:pt x="20" y="4"/>
                        <a:pt x="15" y="0"/>
                        <a:pt x="1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13" name="Freeform 475"/>
                <p:cNvSpPr/>
                <p:nvPr/>
              </p:nvSpPr>
              <p:spPr bwMode="auto">
                <a:xfrm>
                  <a:off x="8722386" y="5444795"/>
                  <a:ext cx="39768" cy="135381"/>
                </a:xfrm>
                <a:custGeom>
                  <a:avLst/>
                  <a:gdLst>
                    <a:gd name="T0" fmla="*/ 10 w 20"/>
                    <a:gd name="T1" fmla="*/ 0 h 68"/>
                    <a:gd name="T2" fmla="*/ 0 w 20"/>
                    <a:gd name="T3" fmla="*/ 10 h 68"/>
                    <a:gd name="T4" fmla="*/ 0 w 20"/>
                    <a:gd name="T5" fmla="*/ 58 h 68"/>
                    <a:gd name="T6" fmla="*/ 10 w 20"/>
                    <a:gd name="T7" fmla="*/ 68 h 68"/>
                    <a:gd name="T8" fmla="*/ 20 w 20"/>
                    <a:gd name="T9" fmla="*/ 58 h 68"/>
                    <a:gd name="T10" fmla="*/ 20 w 20"/>
                    <a:gd name="T11" fmla="*/ 10 h 68"/>
                    <a:gd name="T12" fmla="*/ 10 w 20"/>
                    <a:gd name="T13" fmla="*/ 0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0" h="68">
                      <a:moveTo>
                        <a:pt x="10" y="0"/>
                      </a:moveTo>
                      <a:cubicBezTo>
                        <a:pt x="4" y="0"/>
                        <a:pt x="0" y="4"/>
                        <a:pt x="0" y="10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3"/>
                        <a:pt x="4" y="68"/>
                        <a:pt x="10" y="68"/>
                      </a:cubicBezTo>
                      <a:cubicBezTo>
                        <a:pt x="15" y="68"/>
                        <a:pt x="20" y="63"/>
                        <a:pt x="20" y="58"/>
                      </a:cubicBezTo>
                      <a:cubicBezTo>
                        <a:pt x="20" y="10"/>
                        <a:pt x="20" y="10"/>
                        <a:pt x="20" y="10"/>
                      </a:cubicBezTo>
                      <a:cubicBezTo>
                        <a:pt x="20" y="4"/>
                        <a:pt x="15" y="0"/>
                        <a:pt x="1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14" name="Freeform 476"/>
                <p:cNvSpPr/>
                <p:nvPr/>
              </p:nvSpPr>
              <p:spPr bwMode="auto">
                <a:xfrm>
                  <a:off x="8722386" y="6210542"/>
                  <a:ext cx="39768" cy="136227"/>
                </a:xfrm>
                <a:custGeom>
                  <a:avLst/>
                  <a:gdLst>
                    <a:gd name="T0" fmla="*/ 10 w 20"/>
                    <a:gd name="T1" fmla="*/ 0 h 68"/>
                    <a:gd name="T2" fmla="*/ 0 w 20"/>
                    <a:gd name="T3" fmla="*/ 10 h 68"/>
                    <a:gd name="T4" fmla="*/ 0 w 20"/>
                    <a:gd name="T5" fmla="*/ 58 h 68"/>
                    <a:gd name="T6" fmla="*/ 10 w 20"/>
                    <a:gd name="T7" fmla="*/ 68 h 68"/>
                    <a:gd name="T8" fmla="*/ 20 w 20"/>
                    <a:gd name="T9" fmla="*/ 58 h 68"/>
                    <a:gd name="T10" fmla="*/ 20 w 20"/>
                    <a:gd name="T11" fmla="*/ 10 h 68"/>
                    <a:gd name="T12" fmla="*/ 10 w 20"/>
                    <a:gd name="T13" fmla="*/ 0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0" h="68">
                      <a:moveTo>
                        <a:pt x="10" y="0"/>
                      </a:moveTo>
                      <a:cubicBezTo>
                        <a:pt x="4" y="0"/>
                        <a:pt x="0" y="4"/>
                        <a:pt x="0" y="10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3"/>
                        <a:pt x="4" y="68"/>
                        <a:pt x="10" y="68"/>
                      </a:cubicBezTo>
                      <a:cubicBezTo>
                        <a:pt x="15" y="68"/>
                        <a:pt x="20" y="63"/>
                        <a:pt x="20" y="58"/>
                      </a:cubicBezTo>
                      <a:cubicBezTo>
                        <a:pt x="20" y="10"/>
                        <a:pt x="20" y="10"/>
                        <a:pt x="20" y="10"/>
                      </a:cubicBezTo>
                      <a:cubicBezTo>
                        <a:pt x="20" y="4"/>
                        <a:pt x="15" y="0"/>
                        <a:pt x="1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15" name="Freeform 477"/>
                <p:cNvSpPr/>
                <p:nvPr/>
              </p:nvSpPr>
              <p:spPr bwMode="auto">
                <a:xfrm>
                  <a:off x="8484623" y="6490611"/>
                  <a:ext cx="135381" cy="39768"/>
                </a:xfrm>
                <a:custGeom>
                  <a:avLst/>
                  <a:gdLst>
                    <a:gd name="T0" fmla="*/ 58 w 68"/>
                    <a:gd name="T1" fmla="*/ 0 h 20"/>
                    <a:gd name="T2" fmla="*/ 10 w 68"/>
                    <a:gd name="T3" fmla="*/ 0 h 20"/>
                    <a:gd name="T4" fmla="*/ 0 w 68"/>
                    <a:gd name="T5" fmla="*/ 10 h 20"/>
                    <a:gd name="T6" fmla="*/ 10 w 68"/>
                    <a:gd name="T7" fmla="*/ 20 h 20"/>
                    <a:gd name="T8" fmla="*/ 58 w 68"/>
                    <a:gd name="T9" fmla="*/ 20 h 20"/>
                    <a:gd name="T10" fmla="*/ 68 w 68"/>
                    <a:gd name="T11" fmla="*/ 10 h 20"/>
                    <a:gd name="T12" fmla="*/ 58 w 68"/>
                    <a:gd name="T13" fmla="*/ 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8" h="20">
                      <a:moveTo>
                        <a:pt x="58" y="0"/>
                      </a:move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5" y="0"/>
                        <a:pt x="0" y="4"/>
                        <a:pt x="0" y="10"/>
                      </a:cubicBezTo>
                      <a:cubicBezTo>
                        <a:pt x="0" y="15"/>
                        <a:pt x="5" y="20"/>
                        <a:pt x="10" y="20"/>
                      </a:cubicBezTo>
                      <a:cubicBezTo>
                        <a:pt x="58" y="20"/>
                        <a:pt x="58" y="20"/>
                        <a:pt x="58" y="20"/>
                      </a:cubicBezTo>
                      <a:cubicBezTo>
                        <a:pt x="64" y="20"/>
                        <a:pt x="68" y="15"/>
                        <a:pt x="68" y="10"/>
                      </a:cubicBezTo>
                      <a:cubicBezTo>
                        <a:pt x="68" y="4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16" name="Freeform 478"/>
                <p:cNvSpPr/>
                <p:nvPr/>
              </p:nvSpPr>
              <p:spPr bwMode="auto">
                <a:xfrm>
                  <a:off x="8102173" y="6490611"/>
                  <a:ext cx="136227" cy="39768"/>
                </a:xfrm>
                <a:custGeom>
                  <a:avLst/>
                  <a:gdLst>
                    <a:gd name="T0" fmla="*/ 58 w 68"/>
                    <a:gd name="T1" fmla="*/ 0 h 20"/>
                    <a:gd name="T2" fmla="*/ 10 w 68"/>
                    <a:gd name="T3" fmla="*/ 0 h 20"/>
                    <a:gd name="T4" fmla="*/ 0 w 68"/>
                    <a:gd name="T5" fmla="*/ 10 h 20"/>
                    <a:gd name="T6" fmla="*/ 10 w 68"/>
                    <a:gd name="T7" fmla="*/ 20 h 20"/>
                    <a:gd name="T8" fmla="*/ 58 w 68"/>
                    <a:gd name="T9" fmla="*/ 20 h 20"/>
                    <a:gd name="T10" fmla="*/ 68 w 68"/>
                    <a:gd name="T11" fmla="*/ 10 h 20"/>
                    <a:gd name="T12" fmla="*/ 58 w 68"/>
                    <a:gd name="T13" fmla="*/ 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8" h="20">
                      <a:moveTo>
                        <a:pt x="58" y="0"/>
                      </a:move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4" y="0"/>
                        <a:pt x="0" y="4"/>
                        <a:pt x="0" y="10"/>
                      </a:cubicBezTo>
                      <a:cubicBezTo>
                        <a:pt x="0" y="15"/>
                        <a:pt x="4" y="20"/>
                        <a:pt x="10" y="20"/>
                      </a:cubicBezTo>
                      <a:cubicBezTo>
                        <a:pt x="58" y="20"/>
                        <a:pt x="58" y="20"/>
                        <a:pt x="58" y="20"/>
                      </a:cubicBezTo>
                      <a:cubicBezTo>
                        <a:pt x="63" y="20"/>
                        <a:pt x="68" y="15"/>
                        <a:pt x="68" y="10"/>
                      </a:cubicBezTo>
                      <a:cubicBezTo>
                        <a:pt x="68" y="4"/>
                        <a:pt x="63" y="0"/>
                        <a:pt x="58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17" name="Freeform 479"/>
                <p:cNvSpPr/>
                <p:nvPr/>
              </p:nvSpPr>
              <p:spPr bwMode="auto">
                <a:xfrm>
                  <a:off x="8292552" y="6490611"/>
                  <a:ext cx="136227" cy="39768"/>
                </a:xfrm>
                <a:custGeom>
                  <a:avLst/>
                  <a:gdLst>
                    <a:gd name="T0" fmla="*/ 58 w 68"/>
                    <a:gd name="T1" fmla="*/ 0 h 20"/>
                    <a:gd name="T2" fmla="*/ 10 w 68"/>
                    <a:gd name="T3" fmla="*/ 0 h 20"/>
                    <a:gd name="T4" fmla="*/ 0 w 68"/>
                    <a:gd name="T5" fmla="*/ 10 h 20"/>
                    <a:gd name="T6" fmla="*/ 10 w 68"/>
                    <a:gd name="T7" fmla="*/ 20 h 20"/>
                    <a:gd name="T8" fmla="*/ 58 w 68"/>
                    <a:gd name="T9" fmla="*/ 20 h 20"/>
                    <a:gd name="T10" fmla="*/ 68 w 68"/>
                    <a:gd name="T11" fmla="*/ 10 h 20"/>
                    <a:gd name="T12" fmla="*/ 58 w 68"/>
                    <a:gd name="T13" fmla="*/ 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8" h="20">
                      <a:moveTo>
                        <a:pt x="58" y="0"/>
                      </a:move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5" y="0"/>
                        <a:pt x="0" y="4"/>
                        <a:pt x="0" y="10"/>
                      </a:cubicBezTo>
                      <a:cubicBezTo>
                        <a:pt x="0" y="15"/>
                        <a:pt x="5" y="20"/>
                        <a:pt x="10" y="20"/>
                      </a:cubicBezTo>
                      <a:cubicBezTo>
                        <a:pt x="58" y="20"/>
                        <a:pt x="58" y="20"/>
                        <a:pt x="58" y="20"/>
                      </a:cubicBezTo>
                      <a:cubicBezTo>
                        <a:pt x="64" y="20"/>
                        <a:pt x="68" y="15"/>
                        <a:pt x="68" y="10"/>
                      </a:cubicBezTo>
                      <a:cubicBezTo>
                        <a:pt x="68" y="4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18" name="Freeform 480"/>
                <p:cNvSpPr/>
                <p:nvPr/>
              </p:nvSpPr>
              <p:spPr bwMode="auto">
                <a:xfrm>
                  <a:off x="8588697" y="4966732"/>
                  <a:ext cx="135381" cy="51614"/>
                </a:xfrm>
                <a:custGeom>
                  <a:avLst/>
                  <a:gdLst>
                    <a:gd name="T0" fmla="*/ 56 w 68"/>
                    <a:gd name="T1" fmla="*/ 26 h 26"/>
                    <a:gd name="T2" fmla="*/ 65 w 68"/>
                    <a:gd name="T3" fmla="*/ 22 h 26"/>
                    <a:gd name="T4" fmla="*/ 62 w 68"/>
                    <a:gd name="T5" fmla="*/ 8 h 26"/>
                    <a:gd name="T6" fmla="*/ 33 w 68"/>
                    <a:gd name="T7" fmla="*/ 0 h 26"/>
                    <a:gd name="T8" fmla="*/ 10 w 68"/>
                    <a:gd name="T9" fmla="*/ 0 h 26"/>
                    <a:gd name="T10" fmla="*/ 0 w 68"/>
                    <a:gd name="T11" fmla="*/ 10 h 26"/>
                    <a:gd name="T12" fmla="*/ 10 w 68"/>
                    <a:gd name="T13" fmla="*/ 20 h 26"/>
                    <a:gd name="T14" fmla="*/ 33 w 68"/>
                    <a:gd name="T15" fmla="*/ 20 h 26"/>
                    <a:gd name="T16" fmla="*/ 51 w 68"/>
                    <a:gd name="T17" fmla="*/ 25 h 26"/>
                    <a:gd name="T18" fmla="*/ 56 w 68"/>
                    <a:gd name="T19" fmla="*/ 26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8" h="26">
                      <a:moveTo>
                        <a:pt x="56" y="26"/>
                      </a:moveTo>
                      <a:cubicBezTo>
                        <a:pt x="60" y="26"/>
                        <a:pt x="63" y="25"/>
                        <a:pt x="65" y="22"/>
                      </a:cubicBezTo>
                      <a:cubicBezTo>
                        <a:pt x="68" y="17"/>
                        <a:pt x="66" y="11"/>
                        <a:pt x="62" y="8"/>
                      </a:cubicBezTo>
                      <a:cubicBezTo>
                        <a:pt x="53" y="2"/>
                        <a:pt x="43" y="0"/>
                        <a:pt x="33" y="0"/>
                      </a:cubicBez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4" y="0"/>
                        <a:pt x="0" y="4"/>
                        <a:pt x="0" y="10"/>
                      </a:cubicBezTo>
                      <a:cubicBezTo>
                        <a:pt x="0" y="15"/>
                        <a:pt x="4" y="20"/>
                        <a:pt x="10" y="20"/>
                      </a:cubicBezTo>
                      <a:cubicBezTo>
                        <a:pt x="33" y="20"/>
                        <a:pt x="33" y="20"/>
                        <a:pt x="33" y="20"/>
                      </a:cubicBezTo>
                      <a:cubicBezTo>
                        <a:pt x="39" y="20"/>
                        <a:pt x="46" y="21"/>
                        <a:pt x="51" y="25"/>
                      </a:cubicBezTo>
                      <a:cubicBezTo>
                        <a:pt x="53" y="26"/>
                        <a:pt x="55" y="26"/>
                        <a:pt x="56" y="2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19" name="Freeform 481"/>
                <p:cNvSpPr/>
                <p:nvPr/>
              </p:nvSpPr>
              <p:spPr bwMode="auto">
                <a:xfrm>
                  <a:off x="8672464" y="6402613"/>
                  <a:ext cx="89690" cy="117612"/>
                </a:xfrm>
                <a:custGeom>
                  <a:avLst/>
                  <a:gdLst>
                    <a:gd name="T0" fmla="*/ 35 w 45"/>
                    <a:gd name="T1" fmla="*/ 0 h 59"/>
                    <a:gd name="T2" fmla="*/ 25 w 45"/>
                    <a:gd name="T3" fmla="*/ 10 h 59"/>
                    <a:gd name="T4" fmla="*/ 6 w 45"/>
                    <a:gd name="T5" fmla="*/ 40 h 59"/>
                    <a:gd name="T6" fmla="*/ 2 w 45"/>
                    <a:gd name="T7" fmla="*/ 53 h 59"/>
                    <a:gd name="T8" fmla="*/ 11 w 45"/>
                    <a:gd name="T9" fmla="*/ 59 h 59"/>
                    <a:gd name="T10" fmla="*/ 16 w 45"/>
                    <a:gd name="T11" fmla="*/ 57 h 59"/>
                    <a:gd name="T12" fmla="*/ 45 w 45"/>
                    <a:gd name="T13" fmla="*/ 10 h 59"/>
                    <a:gd name="T14" fmla="*/ 45 w 45"/>
                    <a:gd name="T15" fmla="*/ 9 h 59"/>
                    <a:gd name="T16" fmla="*/ 35 w 45"/>
                    <a:gd name="T17" fmla="*/ 0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5" h="59">
                      <a:moveTo>
                        <a:pt x="35" y="0"/>
                      </a:moveTo>
                      <a:cubicBezTo>
                        <a:pt x="29" y="0"/>
                        <a:pt x="25" y="4"/>
                        <a:pt x="25" y="10"/>
                      </a:cubicBezTo>
                      <a:cubicBezTo>
                        <a:pt x="25" y="22"/>
                        <a:pt x="18" y="34"/>
                        <a:pt x="6" y="40"/>
                      </a:cubicBezTo>
                      <a:cubicBezTo>
                        <a:pt x="2" y="42"/>
                        <a:pt x="0" y="48"/>
                        <a:pt x="2" y="53"/>
                      </a:cubicBezTo>
                      <a:cubicBezTo>
                        <a:pt x="4" y="57"/>
                        <a:pt x="8" y="59"/>
                        <a:pt x="11" y="59"/>
                      </a:cubicBezTo>
                      <a:cubicBezTo>
                        <a:pt x="13" y="59"/>
                        <a:pt x="14" y="58"/>
                        <a:pt x="16" y="57"/>
                      </a:cubicBezTo>
                      <a:cubicBezTo>
                        <a:pt x="34" y="48"/>
                        <a:pt x="45" y="30"/>
                        <a:pt x="45" y="10"/>
                      </a:cubicBezTo>
                      <a:cubicBezTo>
                        <a:pt x="45" y="9"/>
                        <a:pt x="45" y="9"/>
                        <a:pt x="45" y="9"/>
                      </a:cubicBezTo>
                      <a:cubicBezTo>
                        <a:pt x="45" y="4"/>
                        <a:pt x="40" y="0"/>
                        <a:pt x="35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99" name="Freeform 762"/>
                <p:cNvSpPr/>
                <p:nvPr/>
              </p:nvSpPr>
              <p:spPr bwMode="auto">
                <a:xfrm>
                  <a:off x="7956639" y="6090392"/>
                  <a:ext cx="127766" cy="126073"/>
                </a:xfrm>
                <a:custGeom>
                  <a:avLst/>
                  <a:gdLst>
                    <a:gd name="T0" fmla="*/ 58 w 64"/>
                    <a:gd name="T1" fmla="*/ 0 h 63"/>
                    <a:gd name="T2" fmla="*/ 52 w 64"/>
                    <a:gd name="T3" fmla="*/ 6 h 63"/>
                    <a:gd name="T4" fmla="*/ 6 w 64"/>
                    <a:gd name="T5" fmla="*/ 51 h 63"/>
                    <a:gd name="T6" fmla="*/ 0 w 64"/>
                    <a:gd name="T7" fmla="*/ 57 h 63"/>
                    <a:gd name="T8" fmla="*/ 6 w 64"/>
                    <a:gd name="T9" fmla="*/ 63 h 63"/>
                    <a:gd name="T10" fmla="*/ 64 w 64"/>
                    <a:gd name="T11" fmla="*/ 6 h 63"/>
                    <a:gd name="T12" fmla="*/ 58 w 64"/>
                    <a:gd name="T13" fmla="*/ 0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4" h="63">
                      <a:moveTo>
                        <a:pt x="58" y="0"/>
                      </a:moveTo>
                      <a:cubicBezTo>
                        <a:pt x="55" y="0"/>
                        <a:pt x="52" y="3"/>
                        <a:pt x="52" y="6"/>
                      </a:cubicBezTo>
                      <a:cubicBezTo>
                        <a:pt x="52" y="31"/>
                        <a:pt x="31" y="51"/>
                        <a:pt x="6" y="51"/>
                      </a:cubicBezTo>
                      <a:cubicBezTo>
                        <a:pt x="3" y="51"/>
                        <a:pt x="0" y="53"/>
                        <a:pt x="0" y="57"/>
                      </a:cubicBezTo>
                      <a:cubicBezTo>
                        <a:pt x="0" y="60"/>
                        <a:pt x="3" y="63"/>
                        <a:pt x="6" y="63"/>
                      </a:cubicBezTo>
                      <a:cubicBezTo>
                        <a:pt x="37" y="63"/>
                        <a:pt x="63" y="38"/>
                        <a:pt x="64" y="6"/>
                      </a:cubicBezTo>
                      <a:cubicBezTo>
                        <a:pt x="64" y="3"/>
                        <a:pt x="61" y="0"/>
                        <a:pt x="58" y="0"/>
                      </a:cubicBezTo>
                      <a:close/>
                    </a:path>
                  </a:pathLst>
                </a:custGeom>
                <a:solidFill>
                  <a:srgbClr val="7FB88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00" name="Freeform 763"/>
                <p:cNvSpPr/>
                <p:nvPr/>
              </p:nvSpPr>
              <p:spPr bwMode="auto">
                <a:xfrm>
                  <a:off x="7886410" y="5694404"/>
                  <a:ext cx="189533" cy="422219"/>
                </a:xfrm>
                <a:custGeom>
                  <a:avLst/>
                  <a:gdLst>
                    <a:gd name="T0" fmla="*/ 1 w 95"/>
                    <a:gd name="T1" fmla="*/ 149 h 211"/>
                    <a:gd name="T2" fmla="*/ 62 w 95"/>
                    <a:gd name="T3" fmla="*/ 211 h 211"/>
                    <a:gd name="T4" fmla="*/ 93 w 95"/>
                    <a:gd name="T5" fmla="*/ 203 h 211"/>
                    <a:gd name="T6" fmla="*/ 95 w 95"/>
                    <a:gd name="T7" fmla="*/ 0 h 211"/>
                    <a:gd name="T8" fmla="*/ 1 w 95"/>
                    <a:gd name="T9" fmla="*/ 149 h 2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5" h="211">
                      <a:moveTo>
                        <a:pt x="1" y="149"/>
                      </a:moveTo>
                      <a:cubicBezTo>
                        <a:pt x="0" y="183"/>
                        <a:pt x="28" y="211"/>
                        <a:pt x="62" y="211"/>
                      </a:cubicBezTo>
                      <a:cubicBezTo>
                        <a:pt x="73" y="211"/>
                        <a:pt x="84" y="209"/>
                        <a:pt x="93" y="203"/>
                      </a:cubicBezTo>
                      <a:cubicBezTo>
                        <a:pt x="95" y="0"/>
                        <a:pt x="95" y="0"/>
                        <a:pt x="95" y="0"/>
                      </a:cubicBezTo>
                      <a:cubicBezTo>
                        <a:pt x="95" y="0"/>
                        <a:pt x="2" y="65"/>
                        <a:pt x="1" y="149"/>
                      </a:cubicBezTo>
                      <a:close/>
                    </a:path>
                  </a:pathLst>
                </a:custGeom>
                <a:solidFill>
                  <a:srgbClr val="99DE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01" name="Freeform 764"/>
                <p:cNvSpPr/>
                <p:nvPr/>
              </p:nvSpPr>
              <p:spPr bwMode="auto">
                <a:xfrm>
                  <a:off x="8072559" y="5694404"/>
                  <a:ext cx="187841" cy="423911"/>
                </a:xfrm>
                <a:custGeom>
                  <a:avLst/>
                  <a:gdLst>
                    <a:gd name="T0" fmla="*/ 93 w 94"/>
                    <a:gd name="T1" fmla="*/ 151 h 212"/>
                    <a:gd name="T2" fmla="*/ 31 w 94"/>
                    <a:gd name="T3" fmla="*/ 212 h 212"/>
                    <a:gd name="T4" fmla="*/ 0 w 94"/>
                    <a:gd name="T5" fmla="*/ 203 h 212"/>
                    <a:gd name="T6" fmla="*/ 2 w 94"/>
                    <a:gd name="T7" fmla="*/ 0 h 212"/>
                    <a:gd name="T8" fmla="*/ 93 w 94"/>
                    <a:gd name="T9" fmla="*/ 151 h 2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4" h="212">
                      <a:moveTo>
                        <a:pt x="93" y="151"/>
                      </a:moveTo>
                      <a:cubicBezTo>
                        <a:pt x="93" y="185"/>
                        <a:pt x="65" y="212"/>
                        <a:pt x="31" y="212"/>
                      </a:cubicBezTo>
                      <a:cubicBezTo>
                        <a:pt x="19" y="212"/>
                        <a:pt x="9" y="209"/>
                        <a:pt x="0" y="203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94" y="67"/>
                        <a:pt x="93" y="151"/>
                      </a:cubicBezTo>
                      <a:close/>
                    </a:path>
                  </a:pathLst>
                </a:custGeom>
                <a:solidFill>
                  <a:srgbClr val="7FB88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02" name="Freeform 765"/>
                <p:cNvSpPr/>
                <p:nvPr/>
              </p:nvSpPr>
              <p:spPr bwMode="auto">
                <a:xfrm>
                  <a:off x="8346705" y="5834015"/>
                  <a:ext cx="229301" cy="398527"/>
                </a:xfrm>
                <a:custGeom>
                  <a:avLst/>
                  <a:gdLst>
                    <a:gd name="T0" fmla="*/ 105 w 115"/>
                    <a:gd name="T1" fmla="*/ 190 h 199"/>
                    <a:gd name="T2" fmla="*/ 112 w 115"/>
                    <a:gd name="T3" fmla="*/ 172 h 199"/>
                    <a:gd name="T4" fmla="*/ 68 w 115"/>
                    <a:gd name="T5" fmla="*/ 73 h 199"/>
                    <a:gd name="T6" fmla="*/ 52 w 115"/>
                    <a:gd name="T7" fmla="*/ 66 h 199"/>
                    <a:gd name="T8" fmla="*/ 47 w 115"/>
                    <a:gd name="T9" fmla="*/ 55 h 199"/>
                    <a:gd name="T10" fmla="*/ 52 w 115"/>
                    <a:gd name="T11" fmla="*/ 39 h 199"/>
                    <a:gd name="T12" fmla="*/ 46 w 115"/>
                    <a:gd name="T13" fmla="*/ 25 h 199"/>
                    <a:gd name="T14" fmla="*/ 30 w 115"/>
                    <a:gd name="T15" fmla="*/ 17 h 199"/>
                    <a:gd name="T16" fmla="*/ 22 w 115"/>
                    <a:gd name="T17" fmla="*/ 0 h 199"/>
                    <a:gd name="T18" fmla="*/ 0 w 115"/>
                    <a:gd name="T19" fmla="*/ 10 h 199"/>
                    <a:gd name="T20" fmla="*/ 84 w 115"/>
                    <a:gd name="T21" fmla="*/ 199 h 199"/>
                    <a:gd name="T22" fmla="*/ 105 w 115"/>
                    <a:gd name="T23" fmla="*/ 190 h 1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15" h="199">
                      <a:moveTo>
                        <a:pt x="105" y="190"/>
                      </a:moveTo>
                      <a:cubicBezTo>
                        <a:pt x="112" y="187"/>
                        <a:pt x="115" y="179"/>
                        <a:pt x="112" y="172"/>
                      </a:cubicBezTo>
                      <a:cubicBezTo>
                        <a:pt x="68" y="73"/>
                        <a:pt x="68" y="73"/>
                        <a:pt x="68" y="73"/>
                      </a:cubicBezTo>
                      <a:cubicBezTo>
                        <a:pt x="65" y="67"/>
                        <a:pt x="58" y="64"/>
                        <a:pt x="52" y="66"/>
                      </a:cubicBezTo>
                      <a:cubicBezTo>
                        <a:pt x="47" y="55"/>
                        <a:pt x="47" y="55"/>
                        <a:pt x="47" y="55"/>
                      </a:cubicBezTo>
                      <a:cubicBezTo>
                        <a:pt x="53" y="52"/>
                        <a:pt x="55" y="45"/>
                        <a:pt x="52" y="39"/>
                      </a:cubicBezTo>
                      <a:cubicBezTo>
                        <a:pt x="46" y="25"/>
                        <a:pt x="46" y="25"/>
                        <a:pt x="46" y="25"/>
                      </a:cubicBezTo>
                      <a:cubicBezTo>
                        <a:pt x="43" y="19"/>
                        <a:pt x="37" y="16"/>
                        <a:pt x="30" y="17"/>
                      </a:cubicBezTo>
                      <a:cubicBezTo>
                        <a:pt x="22" y="0"/>
                        <a:pt x="22" y="0"/>
                        <a:pt x="22" y="0"/>
                      </a:cubicBez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84" y="199"/>
                        <a:pt x="84" y="199"/>
                        <a:pt x="84" y="199"/>
                      </a:cubicBezTo>
                      <a:lnTo>
                        <a:pt x="105" y="190"/>
                      </a:lnTo>
                      <a:close/>
                    </a:path>
                  </a:pathLst>
                </a:custGeom>
                <a:solidFill>
                  <a:srgbClr val="55626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03" name="Freeform 766"/>
                <p:cNvSpPr/>
                <p:nvPr/>
              </p:nvSpPr>
              <p:spPr bwMode="auto">
                <a:xfrm>
                  <a:off x="8298475" y="5854322"/>
                  <a:ext cx="215763" cy="404450"/>
                </a:xfrm>
                <a:custGeom>
                  <a:avLst/>
                  <a:gdLst>
                    <a:gd name="T0" fmla="*/ 24 w 108"/>
                    <a:gd name="T1" fmla="*/ 0 h 202"/>
                    <a:gd name="T2" fmla="*/ 0 w 108"/>
                    <a:gd name="T3" fmla="*/ 11 h 202"/>
                    <a:gd name="T4" fmla="*/ 8 w 108"/>
                    <a:gd name="T5" fmla="*/ 29 h 202"/>
                    <a:gd name="T6" fmla="*/ 3 w 108"/>
                    <a:gd name="T7" fmla="*/ 45 h 202"/>
                    <a:gd name="T8" fmla="*/ 9 w 108"/>
                    <a:gd name="T9" fmla="*/ 59 h 202"/>
                    <a:gd name="T10" fmla="*/ 25 w 108"/>
                    <a:gd name="T11" fmla="*/ 66 h 202"/>
                    <a:gd name="T12" fmla="*/ 29 w 108"/>
                    <a:gd name="T13" fmla="*/ 77 h 202"/>
                    <a:gd name="T14" fmla="*/ 25 w 108"/>
                    <a:gd name="T15" fmla="*/ 94 h 202"/>
                    <a:gd name="T16" fmla="*/ 69 w 108"/>
                    <a:gd name="T17" fmla="*/ 192 h 202"/>
                    <a:gd name="T18" fmla="*/ 88 w 108"/>
                    <a:gd name="T19" fmla="*/ 199 h 202"/>
                    <a:gd name="T20" fmla="*/ 108 w 108"/>
                    <a:gd name="T21" fmla="*/ 189 h 202"/>
                    <a:gd name="T22" fmla="*/ 24 w 108"/>
                    <a:gd name="T23" fmla="*/ 0 h 2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08" h="202">
                      <a:moveTo>
                        <a:pt x="24" y="0"/>
                      </a:move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8" y="29"/>
                        <a:pt x="8" y="29"/>
                        <a:pt x="8" y="29"/>
                      </a:cubicBezTo>
                      <a:cubicBezTo>
                        <a:pt x="2" y="32"/>
                        <a:pt x="0" y="39"/>
                        <a:pt x="3" y="45"/>
                      </a:cubicBezTo>
                      <a:cubicBezTo>
                        <a:pt x="9" y="59"/>
                        <a:pt x="9" y="59"/>
                        <a:pt x="9" y="59"/>
                      </a:cubicBezTo>
                      <a:cubicBezTo>
                        <a:pt x="12" y="65"/>
                        <a:pt x="18" y="68"/>
                        <a:pt x="25" y="66"/>
                      </a:cubicBezTo>
                      <a:cubicBezTo>
                        <a:pt x="29" y="77"/>
                        <a:pt x="29" y="77"/>
                        <a:pt x="29" y="77"/>
                      </a:cubicBezTo>
                      <a:cubicBezTo>
                        <a:pt x="24" y="80"/>
                        <a:pt x="22" y="87"/>
                        <a:pt x="25" y="94"/>
                      </a:cubicBezTo>
                      <a:cubicBezTo>
                        <a:pt x="69" y="192"/>
                        <a:pt x="69" y="192"/>
                        <a:pt x="69" y="192"/>
                      </a:cubicBezTo>
                      <a:cubicBezTo>
                        <a:pt x="73" y="199"/>
                        <a:pt x="81" y="202"/>
                        <a:pt x="88" y="199"/>
                      </a:cubicBezTo>
                      <a:cubicBezTo>
                        <a:pt x="108" y="189"/>
                        <a:pt x="108" y="189"/>
                        <a:pt x="108" y="189"/>
                      </a:cubicBezTo>
                      <a:lnTo>
                        <a:pt x="24" y="0"/>
                      </a:lnTo>
                      <a:close/>
                    </a:path>
                  </a:pathLst>
                </a:custGeom>
                <a:solidFill>
                  <a:srgbClr val="4E5A5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04" name="Freeform 767"/>
                <p:cNvSpPr>
                  <a:spLocks noEditPoints="1"/>
                </p:cNvSpPr>
                <p:nvPr/>
              </p:nvSpPr>
              <p:spPr bwMode="auto">
                <a:xfrm>
                  <a:off x="7866103" y="5228186"/>
                  <a:ext cx="712441" cy="712441"/>
                </a:xfrm>
                <a:custGeom>
                  <a:avLst/>
                  <a:gdLst>
                    <a:gd name="T0" fmla="*/ 321 w 356"/>
                    <a:gd name="T1" fmla="*/ 114 h 356"/>
                    <a:gd name="T2" fmla="*/ 114 w 356"/>
                    <a:gd name="T3" fmla="*/ 36 h 356"/>
                    <a:gd name="T4" fmla="*/ 35 w 356"/>
                    <a:gd name="T5" fmla="*/ 243 h 356"/>
                    <a:gd name="T6" fmla="*/ 242 w 356"/>
                    <a:gd name="T7" fmla="*/ 321 h 356"/>
                    <a:gd name="T8" fmla="*/ 321 w 356"/>
                    <a:gd name="T9" fmla="*/ 114 h 356"/>
                    <a:gd name="T10" fmla="*/ 234 w 356"/>
                    <a:gd name="T11" fmla="*/ 302 h 356"/>
                    <a:gd name="T12" fmla="*/ 54 w 356"/>
                    <a:gd name="T13" fmla="*/ 234 h 356"/>
                    <a:gd name="T14" fmla="*/ 122 w 356"/>
                    <a:gd name="T15" fmla="*/ 54 h 356"/>
                    <a:gd name="T16" fmla="*/ 302 w 356"/>
                    <a:gd name="T17" fmla="*/ 122 h 356"/>
                    <a:gd name="T18" fmla="*/ 234 w 356"/>
                    <a:gd name="T19" fmla="*/ 302 h 3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56" h="356">
                      <a:moveTo>
                        <a:pt x="321" y="114"/>
                      </a:moveTo>
                      <a:cubicBezTo>
                        <a:pt x="285" y="35"/>
                        <a:pt x="192" y="0"/>
                        <a:pt x="114" y="36"/>
                      </a:cubicBezTo>
                      <a:cubicBezTo>
                        <a:pt x="35" y="71"/>
                        <a:pt x="0" y="164"/>
                        <a:pt x="35" y="243"/>
                      </a:cubicBezTo>
                      <a:cubicBezTo>
                        <a:pt x="71" y="321"/>
                        <a:pt x="164" y="356"/>
                        <a:pt x="242" y="321"/>
                      </a:cubicBezTo>
                      <a:cubicBezTo>
                        <a:pt x="321" y="285"/>
                        <a:pt x="356" y="192"/>
                        <a:pt x="321" y="114"/>
                      </a:cubicBezTo>
                      <a:close/>
                      <a:moveTo>
                        <a:pt x="234" y="302"/>
                      </a:moveTo>
                      <a:cubicBezTo>
                        <a:pt x="166" y="333"/>
                        <a:pt x="85" y="302"/>
                        <a:pt x="54" y="234"/>
                      </a:cubicBezTo>
                      <a:cubicBezTo>
                        <a:pt x="23" y="166"/>
                        <a:pt x="54" y="85"/>
                        <a:pt x="122" y="54"/>
                      </a:cubicBezTo>
                      <a:cubicBezTo>
                        <a:pt x="190" y="23"/>
                        <a:pt x="271" y="54"/>
                        <a:pt x="302" y="122"/>
                      </a:cubicBezTo>
                      <a:cubicBezTo>
                        <a:pt x="333" y="191"/>
                        <a:pt x="302" y="271"/>
                        <a:pt x="234" y="302"/>
                      </a:cubicBezTo>
                      <a:close/>
                    </a:path>
                  </a:pathLst>
                </a:custGeom>
                <a:solidFill>
                  <a:srgbClr val="55626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05" name="Freeform 768"/>
                <p:cNvSpPr/>
                <p:nvPr/>
              </p:nvSpPr>
              <p:spPr bwMode="auto">
                <a:xfrm>
                  <a:off x="7912640" y="5274723"/>
                  <a:ext cx="619367" cy="619367"/>
                </a:xfrm>
                <a:custGeom>
                  <a:avLst/>
                  <a:gdLst>
                    <a:gd name="T0" fmla="*/ 99 w 310"/>
                    <a:gd name="T1" fmla="*/ 31 h 310"/>
                    <a:gd name="T2" fmla="*/ 31 w 310"/>
                    <a:gd name="T3" fmla="*/ 211 h 310"/>
                    <a:gd name="T4" fmla="*/ 211 w 310"/>
                    <a:gd name="T5" fmla="*/ 279 h 310"/>
                    <a:gd name="T6" fmla="*/ 279 w 310"/>
                    <a:gd name="T7" fmla="*/ 99 h 310"/>
                    <a:gd name="T8" fmla="*/ 99 w 310"/>
                    <a:gd name="T9" fmla="*/ 31 h 3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0" h="310">
                      <a:moveTo>
                        <a:pt x="99" y="31"/>
                      </a:moveTo>
                      <a:cubicBezTo>
                        <a:pt x="31" y="62"/>
                        <a:pt x="0" y="143"/>
                        <a:pt x="31" y="211"/>
                      </a:cubicBezTo>
                      <a:cubicBezTo>
                        <a:pt x="62" y="279"/>
                        <a:pt x="143" y="310"/>
                        <a:pt x="211" y="279"/>
                      </a:cubicBezTo>
                      <a:cubicBezTo>
                        <a:pt x="279" y="248"/>
                        <a:pt x="310" y="168"/>
                        <a:pt x="279" y="99"/>
                      </a:cubicBezTo>
                      <a:cubicBezTo>
                        <a:pt x="248" y="31"/>
                        <a:pt x="167" y="0"/>
                        <a:pt x="99" y="31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06" name="Freeform 769"/>
                <p:cNvSpPr/>
                <p:nvPr/>
              </p:nvSpPr>
              <p:spPr bwMode="auto">
                <a:xfrm>
                  <a:off x="8202016" y="5352567"/>
                  <a:ext cx="252147" cy="253839"/>
                </a:xfrm>
                <a:custGeom>
                  <a:avLst/>
                  <a:gdLst>
                    <a:gd name="T0" fmla="*/ 59 w 126"/>
                    <a:gd name="T1" fmla="*/ 11 h 127"/>
                    <a:gd name="T2" fmla="*/ 126 w 126"/>
                    <a:gd name="T3" fmla="*/ 117 h 127"/>
                    <a:gd name="T4" fmla="*/ 116 w 126"/>
                    <a:gd name="T5" fmla="*/ 127 h 127"/>
                    <a:gd name="T6" fmla="*/ 106 w 126"/>
                    <a:gd name="T7" fmla="*/ 117 h 127"/>
                    <a:gd name="T8" fmla="*/ 11 w 126"/>
                    <a:gd name="T9" fmla="*/ 21 h 127"/>
                    <a:gd name="T10" fmla="*/ 0 w 126"/>
                    <a:gd name="T11" fmla="*/ 10 h 127"/>
                    <a:gd name="T12" fmla="*/ 11 w 126"/>
                    <a:gd name="T13" fmla="*/ 0 h 127"/>
                    <a:gd name="T14" fmla="*/ 59 w 126"/>
                    <a:gd name="T15" fmla="*/ 11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6" h="127">
                      <a:moveTo>
                        <a:pt x="59" y="11"/>
                      </a:moveTo>
                      <a:cubicBezTo>
                        <a:pt x="99" y="30"/>
                        <a:pt x="126" y="70"/>
                        <a:pt x="126" y="117"/>
                      </a:cubicBezTo>
                      <a:cubicBezTo>
                        <a:pt x="126" y="123"/>
                        <a:pt x="121" y="127"/>
                        <a:pt x="116" y="127"/>
                      </a:cubicBezTo>
                      <a:cubicBezTo>
                        <a:pt x="110" y="127"/>
                        <a:pt x="106" y="122"/>
                        <a:pt x="106" y="117"/>
                      </a:cubicBezTo>
                      <a:cubicBezTo>
                        <a:pt x="106" y="64"/>
                        <a:pt x="63" y="21"/>
                        <a:pt x="11" y="21"/>
                      </a:cubicBezTo>
                      <a:cubicBezTo>
                        <a:pt x="5" y="21"/>
                        <a:pt x="0" y="16"/>
                        <a:pt x="0" y="10"/>
                      </a:cubicBezTo>
                      <a:cubicBezTo>
                        <a:pt x="0" y="5"/>
                        <a:pt x="5" y="0"/>
                        <a:pt x="11" y="0"/>
                      </a:cubicBezTo>
                      <a:cubicBezTo>
                        <a:pt x="28" y="0"/>
                        <a:pt x="45" y="4"/>
                        <a:pt x="59" y="1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07" name="Freeform 770"/>
                <p:cNvSpPr/>
                <p:nvPr/>
              </p:nvSpPr>
              <p:spPr bwMode="auto">
                <a:xfrm>
                  <a:off x="7950716" y="5382182"/>
                  <a:ext cx="479755" cy="476371"/>
                </a:xfrm>
                <a:custGeom>
                  <a:avLst/>
                  <a:gdLst>
                    <a:gd name="T0" fmla="*/ 104 w 240"/>
                    <a:gd name="T1" fmla="*/ 0 h 238"/>
                    <a:gd name="T2" fmla="*/ 0 w 240"/>
                    <a:gd name="T3" fmla="*/ 107 h 238"/>
                    <a:gd name="T4" fmla="*/ 12 w 240"/>
                    <a:gd name="T5" fmla="*/ 157 h 238"/>
                    <a:gd name="T6" fmla="*/ 102 w 240"/>
                    <a:gd name="T7" fmla="*/ 233 h 238"/>
                    <a:gd name="T8" fmla="*/ 148 w 240"/>
                    <a:gd name="T9" fmla="*/ 237 h 238"/>
                    <a:gd name="T10" fmla="*/ 180 w 240"/>
                    <a:gd name="T11" fmla="*/ 230 h 238"/>
                    <a:gd name="T12" fmla="*/ 192 w 240"/>
                    <a:gd name="T13" fmla="*/ 225 h 238"/>
                    <a:gd name="T14" fmla="*/ 240 w 240"/>
                    <a:gd name="T15" fmla="*/ 189 h 238"/>
                    <a:gd name="T16" fmla="*/ 104 w 240"/>
                    <a:gd name="T17" fmla="*/ 0 h 2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40" h="238">
                      <a:moveTo>
                        <a:pt x="104" y="0"/>
                      </a:moveTo>
                      <a:cubicBezTo>
                        <a:pt x="104" y="0"/>
                        <a:pt x="43" y="42"/>
                        <a:pt x="0" y="107"/>
                      </a:cubicBezTo>
                      <a:cubicBezTo>
                        <a:pt x="1" y="124"/>
                        <a:pt x="5" y="141"/>
                        <a:pt x="12" y="157"/>
                      </a:cubicBezTo>
                      <a:cubicBezTo>
                        <a:pt x="30" y="196"/>
                        <a:pt x="63" y="223"/>
                        <a:pt x="102" y="233"/>
                      </a:cubicBezTo>
                      <a:cubicBezTo>
                        <a:pt x="117" y="237"/>
                        <a:pt x="132" y="238"/>
                        <a:pt x="148" y="237"/>
                      </a:cubicBezTo>
                      <a:cubicBezTo>
                        <a:pt x="159" y="236"/>
                        <a:pt x="169" y="233"/>
                        <a:pt x="180" y="230"/>
                      </a:cubicBezTo>
                      <a:cubicBezTo>
                        <a:pt x="184" y="229"/>
                        <a:pt x="188" y="227"/>
                        <a:pt x="192" y="225"/>
                      </a:cubicBezTo>
                      <a:cubicBezTo>
                        <a:pt x="211" y="216"/>
                        <a:pt x="227" y="204"/>
                        <a:pt x="240" y="189"/>
                      </a:cubicBezTo>
                      <a:cubicBezTo>
                        <a:pt x="215" y="81"/>
                        <a:pt x="104" y="0"/>
                        <a:pt x="104" y="0"/>
                      </a:cubicBezTo>
                      <a:close/>
                    </a:path>
                  </a:pathLst>
                </a:custGeom>
                <a:solidFill>
                  <a:srgbClr val="65B5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08" name="Freeform 771"/>
                <p:cNvSpPr/>
                <p:nvPr/>
              </p:nvSpPr>
              <p:spPr bwMode="auto">
                <a:xfrm>
                  <a:off x="7950716" y="5382182"/>
                  <a:ext cx="359605" cy="466217"/>
                </a:xfrm>
                <a:custGeom>
                  <a:avLst/>
                  <a:gdLst>
                    <a:gd name="T0" fmla="*/ 158 w 180"/>
                    <a:gd name="T1" fmla="*/ 169 h 233"/>
                    <a:gd name="T2" fmla="*/ 175 w 180"/>
                    <a:gd name="T3" fmla="*/ 145 h 233"/>
                    <a:gd name="T4" fmla="*/ 179 w 180"/>
                    <a:gd name="T5" fmla="*/ 117 h 233"/>
                    <a:gd name="T6" fmla="*/ 170 w 180"/>
                    <a:gd name="T7" fmla="*/ 143 h 233"/>
                    <a:gd name="T8" fmla="*/ 152 w 180"/>
                    <a:gd name="T9" fmla="*/ 162 h 233"/>
                    <a:gd name="T10" fmla="*/ 129 w 180"/>
                    <a:gd name="T11" fmla="*/ 173 h 233"/>
                    <a:gd name="T12" fmla="*/ 103 w 180"/>
                    <a:gd name="T13" fmla="*/ 174 h 233"/>
                    <a:gd name="T14" fmla="*/ 103 w 180"/>
                    <a:gd name="T15" fmla="*/ 164 h 233"/>
                    <a:gd name="T16" fmla="*/ 80 w 180"/>
                    <a:gd name="T17" fmla="*/ 158 h 233"/>
                    <a:gd name="T18" fmla="*/ 61 w 180"/>
                    <a:gd name="T19" fmla="*/ 144 h 233"/>
                    <a:gd name="T20" fmla="*/ 49 w 180"/>
                    <a:gd name="T21" fmla="*/ 125 h 233"/>
                    <a:gd name="T22" fmla="*/ 46 w 180"/>
                    <a:gd name="T23" fmla="*/ 104 h 233"/>
                    <a:gd name="T24" fmla="*/ 53 w 180"/>
                    <a:gd name="T25" fmla="*/ 123 h 233"/>
                    <a:gd name="T26" fmla="*/ 67 w 180"/>
                    <a:gd name="T27" fmla="*/ 137 h 233"/>
                    <a:gd name="T28" fmla="*/ 84 w 180"/>
                    <a:gd name="T29" fmla="*/ 145 h 233"/>
                    <a:gd name="T30" fmla="*/ 103 w 180"/>
                    <a:gd name="T31" fmla="*/ 146 h 233"/>
                    <a:gd name="T32" fmla="*/ 103 w 180"/>
                    <a:gd name="T33" fmla="*/ 131 h 233"/>
                    <a:gd name="T34" fmla="*/ 126 w 180"/>
                    <a:gd name="T35" fmla="*/ 125 h 233"/>
                    <a:gd name="T36" fmla="*/ 145 w 180"/>
                    <a:gd name="T37" fmla="*/ 112 h 233"/>
                    <a:gd name="T38" fmla="*/ 157 w 180"/>
                    <a:gd name="T39" fmla="*/ 94 h 233"/>
                    <a:gd name="T40" fmla="*/ 160 w 180"/>
                    <a:gd name="T41" fmla="*/ 73 h 233"/>
                    <a:gd name="T42" fmla="*/ 153 w 180"/>
                    <a:gd name="T43" fmla="*/ 92 h 233"/>
                    <a:gd name="T44" fmla="*/ 139 w 180"/>
                    <a:gd name="T45" fmla="*/ 105 h 233"/>
                    <a:gd name="T46" fmla="*/ 122 w 180"/>
                    <a:gd name="T47" fmla="*/ 112 h 233"/>
                    <a:gd name="T48" fmla="*/ 113 w 180"/>
                    <a:gd name="T49" fmla="*/ 113 h 233"/>
                    <a:gd name="T50" fmla="*/ 111 w 180"/>
                    <a:gd name="T51" fmla="*/ 113 h 233"/>
                    <a:gd name="T52" fmla="*/ 107 w 180"/>
                    <a:gd name="T53" fmla="*/ 113 h 233"/>
                    <a:gd name="T54" fmla="*/ 107 w 180"/>
                    <a:gd name="T55" fmla="*/ 113 h 233"/>
                    <a:gd name="T56" fmla="*/ 107 w 180"/>
                    <a:gd name="T57" fmla="*/ 113 h 233"/>
                    <a:gd name="T58" fmla="*/ 105 w 180"/>
                    <a:gd name="T59" fmla="*/ 99 h 233"/>
                    <a:gd name="T60" fmla="*/ 103 w 180"/>
                    <a:gd name="T61" fmla="*/ 99 h 233"/>
                    <a:gd name="T62" fmla="*/ 100 w 180"/>
                    <a:gd name="T63" fmla="*/ 99 h 233"/>
                    <a:gd name="T64" fmla="*/ 97 w 180"/>
                    <a:gd name="T65" fmla="*/ 98 h 233"/>
                    <a:gd name="T66" fmla="*/ 91 w 180"/>
                    <a:gd name="T67" fmla="*/ 95 h 233"/>
                    <a:gd name="T68" fmla="*/ 81 w 180"/>
                    <a:gd name="T69" fmla="*/ 86 h 233"/>
                    <a:gd name="T70" fmla="*/ 75 w 180"/>
                    <a:gd name="T71" fmla="*/ 74 h 233"/>
                    <a:gd name="T72" fmla="*/ 73 w 180"/>
                    <a:gd name="T73" fmla="*/ 60 h 233"/>
                    <a:gd name="T74" fmla="*/ 77 w 180"/>
                    <a:gd name="T75" fmla="*/ 73 h 233"/>
                    <a:gd name="T76" fmla="*/ 84 w 180"/>
                    <a:gd name="T77" fmla="*/ 82 h 233"/>
                    <a:gd name="T78" fmla="*/ 93 w 180"/>
                    <a:gd name="T79" fmla="*/ 87 h 233"/>
                    <a:gd name="T80" fmla="*/ 98 w 180"/>
                    <a:gd name="T81" fmla="*/ 87 h 233"/>
                    <a:gd name="T82" fmla="*/ 101 w 180"/>
                    <a:gd name="T83" fmla="*/ 88 h 233"/>
                    <a:gd name="T84" fmla="*/ 103 w 180"/>
                    <a:gd name="T85" fmla="*/ 87 h 233"/>
                    <a:gd name="T86" fmla="*/ 104 w 180"/>
                    <a:gd name="T87" fmla="*/ 0 h 233"/>
                    <a:gd name="T88" fmla="*/ 0 w 180"/>
                    <a:gd name="T89" fmla="*/ 107 h 233"/>
                    <a:gd name="T90" fmla="*/ 12 w 180"/>
                    <a:gd name="T91" fmla="*/ 157 h 233"/>
                    <a:gd name="T92" fmla="*/ 102 w 180"/>
                    <a:gd name="T93" fmla="*/ 233 h 233"/>
                    <a:gd name="T94" fmla="*/ 102 w 180"/>
                    <a:gd name="T95" fmla="*/ 225 h 233"/>
                    <a:gd name="T96" fmla="*/ 72 w 180"/>
                    <a:gd name="T97" fmla="*/ 218 h 233"/>
                    <a:gd name="T98" fmla="*/ 47 w 180"/>
                    <a:gd name="T99" fmla="*/ 201 h 233"/>
                    <a:gd name="T100" fmla="*/ 31 w 180"/>
                    <a:gd name="T101" fmla="*/ 176 h 233"/>
                    <a:gd name="T102" fmla="*/ 26 w 180"/>
                    <a:gd name="T103" fmla="*/ 148 h 233"/>
                    <a:gd name="T104" fmla="*/ 35 w 180"/>
                    <a:gd name="T105" fmla="*/ 174 h 233"/>
                    <a:gd name="T106" fmla="*/ 53 w 180"/>
                    <a:gd name="T107" fmla="*/ 194 h 233"/>
                    <a:gd name="T108" fmla="*/ 76 w 180"/>
                    <a:gd name="T109" fmla="*/ 205 h 233"/>
                    <a:gd name="T110" fmla="*/ 102 w 180"/>
                    <a:gd name="T111" fmla="*/ 207 h 233"/>
                    <a:gd name="T112" fmla="*/ 103 w 180"/>
                    <a:gd name="T113" fmla="*/ 193 h 233"/>
                    <a:gd name="T114" fmla="*/ 133 w 180"/>
                    <a:gd name="T115" fmla="*/ 186 h 233"/>
                    <a:gd name="T116" fmla="*/ 158 w 180"/>
                    <a:gd name="T117" fmla="*/ 169 h 2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180" h="233">
                      <a:moveTo>
                        <a:pt x="158" y="169"/>
                      </a:moveTo>
                      <a:cubicBezTo>
                        <a:pt x="165" y="162"/>
                        <a:pt x="171" y="154"/>
                        <a:pt x="175" y="145"/>
                      </a:cubicBezTo>
                      <a:cubicBezTo>
                        <a:pt x="178" y="136"/>
                        <a:pt x="180" y="127"/>
                        <a:pt x="179" y="117"/>
                      </a:cubicBezTo>
                      <a:cubicBezTo>
                        <a:pt x="178" y="127"/>
                        <a:pt x="175" y="135"/>
                        <a:pt x="170" y="143"/>
                      </a:cubicBezTo>
                      <a:cubicBezTo>
                        <a:pt x="166" y="151"/>
                        <a:pt x="159" y="157"/>
                        <a:pt x="152" y="162"/>
                      </a:cubicBezTo>
                      <a:cubicBezTo>
                        <a:pt x="144" y="167"/>
                        <a:pt x="137" y="171"/>
                        <a:pt x="129" y="173"/>
                      </a:cubicBezTo>
                      <a:cubicBezTo>
                        <a:pt x="121" y="175"/>
                        <a:pt x="110" y="175"/>
                        <a:pt x="103" y="174"/>
                      </a:cubicBezTo>
                      <a:cubicBezTo>
                        <a:pt x="103" y="164"/>
                        <a:pt x="103" y="164"/>
                        <a:pt x="103" y="164"/>
                      </a:cubicBezTo>
                      <a:cubicBezTo>
                        <a:pt x="95" y="163"/>
                        <a:pt x="87" y="161"/>
                        <a:pt x="80" y="158"/>
                      </a:cubicBezTo>
                      <a:cubicBezTo>
                        <a:pt x="73" y="154"/>
                        <a:pt x="66" y="150"/>
                        <a:pt x="61" y="144"/>
                      </a:cubicBezTo>
                      <a:cubicBezTo>
                        <a:pt x="56" y="139"/>
                        <a:pt x="51" y="132"/>
                        <a:pt x="49" y="125"/>
                      </a:cubicBezTo>
                      <a:cubicBezTo>
                        <a:pt x="46" y="118"/>
                        <a:pt x="46" y="111"/>
                        <a:pt x="46" y="104"/>
                      </a:cubicBezTo>
                      <a:cubicBezTo>
                        <a:pt x="47" y="111"/>
                        <a:pt x="49" y="118"/>
                        <a:pt x="53" y="123"/>
                      </a:cubicBezTo>
                      <a:cubicBezTo>
                        <a:pt x="57" y="129"/>
                        <a:pt x="61" y="134"/>
                        <a:pt x="67" y="137"/>
                      </a:cubicBezTo>
                      <a:cubicBezTo>
                        <a:pt x="72" y="141"/>
                        <a:pt x="78" y="143"/>
                        <a:pt x="84" y="145"/>
                      </a:cubicBezTo>
                      <a:cubicBezTo>
                        <a:pt x="90" y="146"/>
                        <a:pt x="96" y="146"/>
                        <a:pt x="103" y="146"/>
                      </a:cubicBezTo>
                      <a:cubicBezTo>
                        <a:pt x="103" y="131"/>
                        <a:pt x="103" y="131"/>
                        <a:pt x="103" y="131"/>
                      </a:cubicBezTo>
                      <a:cubicBezTo>
                        <a:pt x="110" y="130"/>
                        <a:pt x="119" y="128"/>
                        <a:pt x="126" y="125"/>
                      </a:cubicBezTo>
                      <a:cubicBezTo>
                        <a:pt x="133" y="122"/>
                        <a:pt x="140" y="118"/>
                        <a:pt x="145" y="112"/>
                      </a:cubicBezTo>
                      <a:cubicBezTo>
                        <a:pt x="150" y="107"/>
                        <a:pt x="155" y="101"/>
                        <a:pt x="157" y="94"/>
                      </a:cubicBezTo>
                      <a:cubicBezTo>
                        <a:pt x="160" y="87"/>
                        <a:pt x="161" y="80"/>
                        <a:pt x="160" y="73"/>
                      </a:cubicBezTo>
                      <a:cubicBezTo>
                        <a:pt x="159" y="80"/>
                        <a:pt x="157" y="86"/>
                        <a:pt x="153" y="92"/>
                      </a:cubicBezTo>
                      <a:cubicBezTo>
                        <a:pt x="149" y="97"/>
                        <a:pt x="145" y="102"/>
                        <a:pt x="139" y="105"/>
                      </a:cubicBezTo>
                      <a:cubicBezTo>
                        <a:pt x="134" y="109"/>
                        <a:pt x="128" y="111"/>
                        <a:pt x="122" y="112"/>
                      </a:cubicBezTo>
                      <a:cubicBezTo>
                        <a:pt x="119" y="113"/>
                        <a:pt x="116" y="113"/>
                        <a:pt x="113" y="113"/>
                      </a:cubicBezTo>
                      <a:cubicBezTo>
                        <a:pt x="113" y="113"/>
                        <a:pt x="112" y="113"/>
                        <a:pt x="111" y="113"/>
                      </a:cubicBezTo>
                      <a:cubicBezTo>
                        <a:pt x="109" y="113"/>
                        <a:pt x="109" y="113"/>
                        <a:pt x="107" y="113"/>
                      </a:cubicBezTo>
                      <a:cubicBezTo>
                        <a:pt x="107" y="113"/>
                        <a:pt x="107" y="113"/>
                        <a:pt x="107" y="113"/>
                      </a:cubicBezTo>
                      <a:cubicBezTo>
                        <a:pt x="107" y="113"/>
                        <a:pt x="107" y="113"/>
                        <a:pt x="107" y="113"/>
                      </a:cubicBezTo>
                      <a:cubicBezTo>
                        <a:pt x="105" y="99"/>
                        <a:pt x="105" y="99"/>
                        <a:pt x="105" y="99"/>
                      </a:cubicBezTo>
                      <a:cubicBezTo>
                        <a:pt x="103" y="99"/>
                        <a:pt x="103" y="99"/>
                        <a:pt x="103" y="99"/>
                      </a:cubicBezTo>
                      <a:cubicBezTo>
                        <a:pt x="100" y="99"/>
                        <a:pt x="100" y="99"/>
                        <a:pt x="100" y="99"/>
                      </a:cubicBezTo>
                      <a:cubicBezTo>
                        <a:pt x="99" y="99"/>
                        <a:pt x="98" y="98"/>
                        <a:pt x="97" y="98"/>
                      </a:cubicBezTo>
                      <a:cubicBezTo>
                        <a:pt x="95" y="97"/>
                        <a:pt x="93" y="96"/>
                        <a:pt x="91" y="95"/>
                      </a:cubicBezTo>
                      <a:cubicBezTo>
                        <a:pt x="87" y="93"/>
                        <a:pt x="84" y="90"/>
                        <a:pt x="81" y="86"/>
                      </a:cubicBezTo>
                      <a:cubicBezTo>
                        <a:pt x="78" y="83"/>
                        <a:pt x="76" y="79"/>
                        <a:pt x="75" y="74"/>
                      </a:cubicBezTo>
                      <a:cubicBezTo>
                        <a:pt x="73" y="70"/>
                        <a:pt x="73" y="65"/>
                        <a:pt x="73" y="60"/>
                      </a:cubicBezTo>
                      <a:cubicBezTo>
                        <a:pt x="74" y="65"/>
                        <a:pt x="75" y="69"/>
                        <a:pt x="77" y="73"/>
                      </a:cubicBezTo>
                      <a:cubicBezTo>
                        <a:pt x="79" y="76"/>
                        <a:pt x="81" y="80"/>
                        <a:pt x="84" y="82"/>
                      </a:cubicBezTo>
                      <a:cubicBezTo>
                        <a:pt x="87" y="84"/>
                        <a:pt x="90" y="86"/>
                        <a:pt x="93" y="87"/>
                      </a:cubicBezTo>
                      <a:cubicBezTo>
                        <a:pt x="95" y="87"/>
                        <a:pt x="97" y="87"/>
                        <a:pt x="98" y="87"/>
                      </a:cubicBezTo>
                      <a:cubicBezTo>
                        <a:pt x="99" y="88"/>
                        <a:pt x="100" y="88"/>
                        <a:pt x="101" y="88"/>
                      </a:cubicBezTo>
                      <a:cubicBezTo>
                        <a:pt x="103" y="87"/>
                        <a:pt x="103" y="87"/>
                        <a:pt x="103" y="87"/>
                      </a:cubicBezTo>
                      <a:cubicBezTo>
                        <a:pt x="104" y="0"/>
                        <a:pt x="104" y="0"/>
                        <a:pt x="104" y="0"/>
                      </a:cubicBezTo>
                      <a:cubicBezTo>
                        <a:pt x="104" y="0"/>
                        <a:pt x="43" y="42"/>
                        <a:pt x="0" y="107"/>
                      </a:cubicBezTo>
                      <a:cubicBezTo>
                        <a:pt x="1" y="124"/>
                        <a:pt x="5" y="141"/>
                        <a:pt x="12" y="157"/>
                      </a:cubicBezTo>
                      <a:cubicBezTo>
                        <a:pt x="30" y="196"/>
                        <a:pt x="63" y="223"/>
                        <a:pt x="102" y="233"/>
                      </a:cubicBezTo>
                      <a:cubicBezTo>
                        <a:pt x="102" y="225"/>
                        <a:pt x="102" y="225"/>
                        <a:pt x="102" y="225"/>
                      </a:cubicBezTo>
                      <a:cubicBezTo>
                        <a:pt x="91" y="224"/>
                        <a:pt x="81" y="222"/>
                        <a:pt x="72" y="218"/>
                      </a:cubicBezTo>
                      <a:cubicBezTo>
                        <a:pt x="63" y="213"/>
                        <a:pt x="54" y="208"/>
                        <a:pt x="47" y="201"/>
                      </a:cubicBezTo>
                      <a:cubicBezTo>
                        <a:pt x="40" y="194"/>
                        <a:pt x="34" y="185"/>
                        <a:pt x="31" y="176"/>
                      </a:cubicBezTo>
                      <a:cubicBezTo>
                        <a:pt x="27" y="167"/>
                        <a:pt x="26" y="157"/>
                        <a:pt x="26" y="148"/>
                      </a:cubicBezTo>
                      <a:cubicBezTo>
                        <a:pt x="27" y="157"/>
                        <a:pt x="30" y="166"/>
                        <a:pt x="35" y="174"/>
                      </a:cubicBezTo>
                      <a:cubicBezTo>
                        <a:pt x="39" y="182"/>
                        <a:pt x="46" y="189"/>
                        <a:pt x="53" y="194"/>
                      </a:cubicBezTo>
                      <a:cubicBezTo>
                        <a:pt x="60" y="199"/>
                        <a:pt x="68" y="203"/>
                        <a:pt x="76" y="205"/>
                      </a:cubicBezTo>
                      <a:cubicBezTo>
                        <a:pt x="85" y="207"/>
                        <a:pt x="94" y="208"/>
                        <a:pt x="102" y="207"/>
                      </a:cubicBezTo>
                      <a:cubicBezTo>
                        <a:pt x="103" y="193"/>
                        <a:pt x="103" y="193"/>
                        <a:pt x="103" y="193"/>
                      </a:cubicBezTo>
                      <a:cubicBezTo>
                        <a:pt x="111" y="193"/>
                        <a:pt x="124" y="189"/>
                        <a:pt x="133" y="186"/>
                      </a:cubicBezTo>
                      <a:cubicBezTo>
                        <a:pt x="142" y="182"/>
                        <a:pt x="151" y="176"/>
                        <a:pt x="158" y="169"/>
                      </a:cubicBezTo>
                      <a:close/>
                    </a:path>
                  </a:pathLst>
                </a:custGeom>
                <a:solidFill>
                  <a:srgbClr val="7CDE8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09" name="Freeform 772"/>
                <p:cNvSpPr/>
                <p:nvPr/>
              </p:nvSpPr>
              <p:spPr bwMode="auto">
                <a:xfrm>
                  <a:off x="8246015" y="5720634"/>
                  <a:ext cx="118458" cy="135381"/>
                </a:xfrm>
                <a:custGeom>
                  <a:avLst/>
                  <a:gdLst>
                    <a:gd name="T0" fmla="*/ 47 w 59"/>
                    <a:gd name="T1" fmla="*/ 32 h 68"/>
                    <a:gd name="T2" fmla="*/ 22 w 59"/>
                    <a:gd name="T3" fmla="*/ 57 h 68"/>
                    <a:gd name="T4" fmla="*/ 0 w 59"/>
                    <a:gd name="T5" fmla="*/ 68 h 68"/>
                    <a:gd name="T6" fmla="*/ 32 w 59"/>
                    <a:gd name="T7" fmla="*/ 61 h 68"/>
                    <a:gd name="T8" fmla="*/ 51 w 59"/>
                    <a:gd name="T9" fmla="*/ 35 h 68"/>
                    <a:gd name="T10" fmla="*/ 58 w 59"/>
                    <a:gd name="T11" fmla="*/ 0 h 68"/>
                    <a:gd name="T12" fmla="*/ 47 w 59"/>
                    <a:gd name="T13" fmla="*/ 32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9" h="68">
                      <a:moveTo>
                        <a:pt x="47" y="32"/>
                      </a:moveTo>
                      <a:cubicBezTo>
                        <a:pt x="40" y="42"/>
                        <a:pt x="32" y="51"/>
                        <a:pt x="22" y="57"/>
                      </a:cubicBezTo>
                      <a:cubicBezTo>
                        <a:pt x="15" y="61"/>
                        <a:pt x="8" y="65"/>
                        <a:pt x="0" y="68"/>
                      </a:cubicBezTo>
                      <a:cubicBezTo>
                        <a:pt x="11" y="67"/>
                        <a:pt x="21" y="64"/>
                        <a:pt x="32" y="61"/>
                      </a:cubicBezTo>
                      <a:cubicBezTo>
                        <a:pt x="40" y="53"/>
                        <a:pt x="47" y="44"/>
                        <a:pt x="51" y="35"/>
                      </a:cubicBezTo>
                      <a:cubicBezTo>
                        <a:pt x="57" y="23"/>
                        <a:pt x="59" y="11"/>
                        <a:pt x="58" y="0"/>
                      </a:cubicBezTo>
                      <a:cubicBezTo>
                        <a:pt x="57" y="11"/>
                        <a:pt x="53" y="23"/>
                        <a:pt x="47" y="32"/>
                      </a:cubicBezTo>
                      <a:close/>
                    </a:path>
                  </a:pathLst>
                </a:custGeom>
                <a:solidFill>
                  <a:srgbClr val="7CDE8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993" name="组合 992"/>
            <p:cNvGrpSpPr/>
            <p:nvPr/>
          </p:nvGrpSpPr>
          <p:grpSpPr>
            <a:xfrm>
              <a:off x="4929019" y="2237965"/>
              <a:ext cx="2147910" cy="2144936"/>
              <a:chOff x="5087414" y="2061969"/>
              <a:chExt cx="1832716" cy="1830178"/>
            </a:xfrm>
          </p:grpSpPr>
          <p:sp>
            <p:nvSpPr>
              <p:cNvPr id="989" name="Freeform 651"/>
              <p:cNvSpPr/>
              <p:nvPr/>
            </p:nvSpPr>
            <p:spPr bwMode="auto">
              <a:xfrm>
                <a:off x="5477479" y="2161813"/>
                <a:ext cx="128612" cy="94767"/>
              </a:xfrm>
              <a:custGeom>
                <a:avLst/>
                <a:gdLst>
                  <a:gd name="T0" fmla="*/ 11 w 64"/>
                  <a:gd name="T1" fmla="*/ 47 h 47"/>
                  <a:gd name="T2" fmla="*/ 17 w 64"/>
                  <a:gd name="T3" fmla="*/ 45 h 47"/>
                  <a:gd name="T4" fmla="*/ 57 w 64"/>
                  <a:gd name="T5" fmla="*/ 20 h 47"/>
                  <a:gd name="T6" fmla="*/ 62 w 64"/>
                  <a:gd name="T7" fmla="*/ 7 h 47"/>
                  <a:gd name="T8" fmla="*/ 48 w 64"/>
                  <a:gd name="T9" fmla="*/ 3 h 47"/>
                  <a:gd name="T10" fmla="*/ 6 w 64"/>
                  <a:gd name="T11" fmla="*/ 29 h 47"/>
                  <a:gd name="T12" fmla="*/ 3 w 64"/>
                  <a:gd name="T13" fmla="*/ 42 h 47"/>
                  <a:gd name="T14" fmla="*/ 11 w 64"/>
                  <a:gd name="T15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4" h="47">
                    <a:moveTo>
                      <a:pt x="11" y="47"/>
                    </a:moveTo>
                    <a:cubicBezTo>
                      <a:pt x="13" y="47"/>
                      <a:pt x="15" y="46"/>
                      <a:pt x="17" y="45"/>
                    </a:cubicBezTo>
                    <a:cubicBezTo>
                      <a:pt x="30" y="36"/>
                      <a:pt x="44" y="28"/>
                      <a:pt x="57" y="20"/>
                    </a:cubicBezTo>
                    <a:cubicBezTo>
                      <a:pt x="62" y="18"/>
                      <a:pt x="64" y="12"/>
                      <a:pt x="62" y="7"/>
                    </a:cubicBezTo>
                    <a:cubicBezTo>
                      <a:pt x="59" y="2"/>
                      <a:pt x="53" y="0"/>
                      <a:pt x="48" y="3"/>
                    </a:cubicBezTo>
                    <a:cubicBezTo>
                      <a:pt x="33" y="11"/>
                      <a:pt x="19" y="19"/>
                      <a:pt x="6" y="29"/>
                    </a:cubicBezTo>
                    <a:cubicBezTo>
                      <a:pt x="1" y="32"/>
                      <a:pt x="0" y="38"/>
                      <a:pt x="3" y="42"/>
                    </a:cubicBezTo>
                    <a:cubicBezTo>
                      <a:pt x="5" y="45"/>
                      <a:pt x="8" y="47"/>
                      <a:pt x="11" y="4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90" name="Freeform 652"/>
              <p:cNvSpPr/>
              <p:nvPr/>
            </p:nvSpPr>
            <p:spPr bwMode="auto">
              <a:xfrm>
                <a:off x="5211795" y="2412267"/>
                <a:ext cx="99843" cy="124381"/>
              </a:xfrm>
              <a:custGeom>
                <a:avLst/>
                <a:gdLst>
                  <a:gd name="T0" fmla="*/ 7 w 50"/>
                  <a:gd name="T1" fmla="*/ 60 h 62"/>
                  <a:gd name="T2" fmla="*/ 12 w 50"/>
                  <a:gd name="T3" fmla="*/ 62 h 62"/>
                  <a:gd name="T4" fmla="*/ 20 w 50"/>
                  <a:gd name="T5" fmla="*/ 57 h 62"/>
                  <a:gd name="T6" fmla="*/ 47 w 50"/>
                  <a:gd name="T7" fmla="*/ 18 h 62"/>
                  <a:gd name="T8" fmla="*/ 45 w 50"/>
                  <a:gd name="T9" fmla="*/ 4 h 62"/>
                  <a:gd name="T10" fmla="*/ 31 w 50"/>
                  <a:gd name="T11" fmla="*/ 6 h 62"/>
                  <a:gd name="T12" fmla="*/ 3 w 50"/>
                  <a:gd name="T13" fmla="*/ 47 h 62"/>
                  <a:gd name="T14" fmla="*/ 7 w 50"/>
                  <a:gd name="T15" fmla="*/ 6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" h="62">
                    <a:moveTo>
                      <a:pt x="7" y="60"/>
                    </a:moveTo>
                    <a:cubicBezTo>
                      <a:pt x="8" y="61"/>
                      <a:pt x="10" y="62"/>
                      <a:pt x="12" y="62"/>
                    </a:cubicBezTo>
                    <a:cubicBezTo>
                      <a:pt x="15" y="62"/>
                      <a:pt x="19" y="60"/>
                      <a:pt x="20" y="57"/>
                    </a:cubicBezTo>
                    <a:cubicBezTo>
                      <a:pt x="29" y="43"/>
                      <a:pt x="38" y="30"/>
                      <a:pt x="47" y="18"/>
                    </a:cubicBezTo>
                    <a:cubicBezTo>
                      <a:pt x="50" y="13"/>
                      <a:pt x="50" y="7"/>
                      <a:pt x="45" y="4"/>
                    </a:cubicBezTo>
                    <a:cubicBezTo>
                      <a:pt x="41" y="0"/>
                      <a:pt x="34" y="1"/>
                      <a:pt x="31" y="6"/>
                    </a:cubicBezTo>
                    <a:cubicBezTo>
                      <a:pt x="21" y="19"/>
                      <a:pt x="12" y="33"/>
                      <a:pt x="3" y="47"/>
                    </a:cubicBezTo>
                    <a:cubicBezTo>
                      <a:pt x="0" y="51"/>
                      <a:pt x="2" y="57"/>
                      <a:pt x="7" y="6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91" name="Freeform 653"/>
              <p:cNvSpPr/>
              <p:nvPr/>
            </p:nvSpPr>
            <p:spPr bwMode="auto">
              <a:xfrm>
                <a:off x="5647551" y="2092430"/>
                <a:ext cx="138765" cy="71921"/>
              </a:xfrm>
              <a:custGeom>
                <a:avLst/>
                <a:gdLst>
                  <a:gd name="T0" fmla="*/ 12 w 69"/>
                  <a:gd name="T1" fmla="*/ 36 h 36"/>
                  <a:gd name="T2" fmla="*/ 15 w 69"/>
                  <a:gd name="T3" fmla="*/ 35 h 36"/>
                  <a:gd name="T4" fmla="*/ 60 w 69"/>
                  <a:gd name="T5" fmla="*/ 20 h 36"/>
                  <a:gd name="T6" fmla="*/ 67 w 69"/>
                  <a:gd name="T7" fmla="*/ 8 h 36"/>
                  <a:gd name="T8" fmla="*/ 55 w 69"/>
                  <a:gd name="T9" fmla="*/ 1 h 36"/>
                  <a:gd name="T10" fmla="*/ 8 w 69"/>
                  <a:gd name="T11" fmla="*/ 17 h 36"/>
                  <a:gd name="T12" fmla="*/ 2 w 69"/>
                  <a:gd name="T13" fmla="*/ 30 h 36"/>
                  <a:gd name="T14" fmla="*/ 12 w 69"/>
                  <a:gd name="T15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9" h="36">
                    <a:moveTo>
                      <a:pt x="12" y="36"/>
                    </a:moveTo>
                    <a:cubicBezTo>
                      <a:pt x="13" y="36"/>
                      <a:pt x="14" y="36"/>
                      <a:pt x="15" y="35"/>
                    </a:cubicBezTo>
                    <a:cubicBezTo>
                      <a:pt x="30" y="30"/>
                      <a:pt x="45" y="25"/>
                      <a:pt x="60" y="20"/>
                    </a:cubicBezTo>
                    <a:cubicBezTo>
                      <a:pt x="66" y="19"/>
                      <a:pt x="69" y="13"/>
                      <a:pt x="67" y="8"/>
                    </a:cubicBezTo>
                    <a:cubicBezTo>
                      <a:pt x="66" y="3"/>
                      <a:pt x="60" y="0"/>
                      <a:pt x="55" y="1"/>
                    </a:cubicBezTo>
                    <a:cubicBezTo>
                      <a:pt x="39" y="5"/>
                      <a:pt x="23" y="11"/>
                      <a:pt x="8" y="17"/>
                    </a:cubicBezTo>
                    <a:cubicBezTo>
                      <a:pt x="3" y="19"/>
                      <a:pt x="0" y="25"/>
                      <a:pt x="2" y="30"/>
                    </a:cubicBezTo>
                    <a:cubicBezTo>
                      <a:pt x="4" y="34"/>
                      <a:pt x="8" y="36"/>
                      <a:pt x="12" y="3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92" name="Freeform 654"/>
              <p:cNvSpPr/>
              <p:nvPr/>
            </p:nvSpPr>
            <p:spPr bwMode="auto">
              <a:xfrm>
                <a:off x="5836238" y="2061969"/>
                <a:ext cx="137919" cy="49922"/>
              </a:xfrm>
              <a:custGeom>
                <a:avLst/>
                <a:gdLst>
                  <a:gd name="T0" fmla="*/ 11 w 69"/>
                  <a:gd name="T1" fmla="*/ 25 h 25"/>
                  <a:gd name="T2" fmla="*/ 13 w 69"/>
                  <a:gd name="T3" fmla="*/ 25 h 25"/>
                  <a:gd name="T4" fmla="*/ 60 w 69"/>
                  <a:gd name="T5" fmla="*/ 20 h 25"/>
                  <a:gd name="T6" fmla="*/ 69 w 69"/>
                  <a:gd name="T7" fmla="*/ 9 h 25"/>
                  <a:gd name="T8" fmla="*/ 59 w 69"/>
                  <a:gd name="T9" fmla="*/ 0 h 25"/>
                  <a:gd name="T10" fmla="*/ 9 w 69"/>
                  <a:gd name="T11" fmla="*/ 5 h 25"/>
                  <a:gd name="T12" fmla="*/ 1 w 69"/>
                  <a:gd name="T13" fmla="*/ 17 h 25"/>
                  <a:gd name="T14" fmla="*/ 11 w 69"/>
                  <a:gd name="T15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9" h="25">
                    <a:moveTo>
                      <a:pt x="11" y="25"/>
                    </a:moveTo>
                    <a:cubicBezTo>
                      <a:pt x="12" y="25"/>
                      <a:pt x="12" y="25"/>
                      <a:pt x="13" y="25"/>
                    </a:cubicBezTo>
                    <a:cubicBezTo>
                      <a:pt x="28" y="23"/>
                      <a:pt x="44" y="21"/>
                      <a:pt x="60" y="20"/>
                    </a:cubicBezTo>
                    <a:cubicBezTo>
                      <a:pt x="65" y="20"/>
                      <a:pt x="69" y="15"/>
                      <a:pt x="69" y="9"/>
                    </a:cubicBezTo>
                    <a:cubicBezTo>
                      <a:pt x="69" y="4"/>
                      <a:pt x="64" y="0"/>
                      <a:pt x="59" y="0"/>
                    </a:cubicBezTo>
                    <a:cubicBezTo>
                      <a:pt x="42" y="1"/>
                      <a:pt x="26" y="3"/>
                      <a:pt x="9" y="5"/>
                    </a:cubicBezTo>
                    <a:cubicBezTo>
                      <a:pt x="4" y="6"/>
                      <a:pt x="0" y="11"/>
                      <a:pt x="1" y="17"/>
                    </a:cubicBezTo>
                    <a:cubicBezTo>
                      <a:pt x="2" y="22"/>
                      <a:pt x="6" y="25"/>
                      <a:pt x="11" y="2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3" name="Freeform 656"/>
              <p:cNvSpPr/>
              <p:nvPr/>
            </p:nvSpPr>
            <p:spPr bwMode="auto">
              <a:xfrm>
                <a:off x="5131413" y="2578109"/>
                <a:ext cx="82075" cy="134535"/>
              </a:xfrm>
              <a:custGeom>
                <a:avLst/>
                <a:gdLst>
                  <a:gd name="T0" fmla="*/ 8 w 41"/>
                  <a:gd name="T1" fmla="*/ 66 h 67"/>
                  <a:gd name="T2" fmla="*/ 11 w 41"/>
                  <a:gd name="T3" fmla="*/ 67 h 67"/>
                  <a:gd name="T4" fmla="*/ 21 w 41"/>
                  <a:gd name="T5" fmla="*/ 60 h 67"/>
                  <a:gd name="T6" fmla="*/ 38 w 41"/>
                  <a:gd name="T7" fmla="*/ 16 h 67"/>
                  <a:gd name="T8" fmla="*/ 33 w 41"/>
                  <a:gd name="T9" fmla="*/ 3 h 67"/>
                  <a:gd name="T10" fmla="*/ 20 w 41"/>
                  <a:gd name="T11" fmla="*/ 7 h 67"/>
                  <a:gd name="T12" fmla="*/ 2 w 41"/>
                  <a:gd name="T13" fmla="*/ 54 h 67"/>
                  <a:gd name="T14" fmla="*/ 8 w 41"/>
                  <a:gd name="T15" fmla="*/ 66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1" h="67">
                    <a:moveTo>
                      <a:pt x="8" y="66"/>
                    </a:moveTo>
                    <a:cubicBezTo>
                      <a:pt x="9" y="67"/>
                      <a:pt x="10" y="67"/>
                      <a:pt x="11" y="67"/>
                    </a:cubicBezTo>
                    <a:cubicBezTo>
                      <a:pt x="15" y="67"/>
                      <a:pt x="19" y="64"/>
                      <a:pt x="21" y="60"/>
                    </a:cubicBezTo>
                    <a:cubicBezTo>
                      <a:pt x="26" y="45"/>
                      <a:pt x="32" y="30"/>
                      <a:pt x="38" y="16"/>
                    </a:cubicBezTo>
                    <a:cubicBezTo>
                      <a:pt x="41" y="11"/>
                      <a:pt x="38" y="5"/>
                      <a:pt x="33" y="3"/>
                    </a:cubicBezTo>
                    <a:cubicBezTo>
                      <a:pt x="28" y="0"/>
                      <a:pt x="22" y="2"/>
                      <a:pt x="20" y="7"/>
                    </a:cubicBezTo>
                    <a:cubicBezTo>
                      <a:pt x="13" y="22"/>
                      <a:pt x="7" y="38"/>
                      <a:pt x="2" y="54"/>
                    </a:cubicBezTo>
                    <a:cubicBezTo>
                      <a:pt x="0" y="59"/>
                      <a:pt x="3" y="64"/>
                      <a:pt x="8" y="6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5" name="Freeform 658"/>
              <p:cNvSpPr/>
              <p:nvPr/>
            </p:nvSpPr>
            <p:spPr bwMode="auto">
              <a:xfrm>
                <a:off x="5087414" y="2958021"/>
                <a:ext cx="46537" cy="136227"/>
              </a:xfrm>
              <a:custGeom>
                <a:avLst/>
                <a:gdLst>
                  <a:gd name="T0" fmla="*/ 14 w 23"/>
                  <a:gd name="T1" fmla="*/ 68 h 68"/>
                  <a:gd name="T2" fmla="*/ 23 w 23"/>
                  <a:gd name="T3" fmla="*/ 57 h 68"/>
                  <a:gd name="T4" fmla="*/ 20 w 23"/>
                  <a:gd name="T5" fmla="*/ 10 h 68"/>
                  <a:gd name="T6" fmla="*/ 10 w 23"/>
                  <a:gd name="T7" fmla="*/ 0 h 68"/>
                  <a:gd name="T8" fmla="*/ 10 w 23"/>
                  <a:gd name="T9" fmla="*/ 0 h 68"/>
                  <a:gd name="T10" fmla="*/ 0 w 23"/>
                  <a:gd name="T11" fmla="*/ 10 h 68"/>
                  <a:gd name="T12" fmla="*/ 3 w 23"/>
                  <a:gd name="T13" fmla="*/ 59 h 68"/>
                  <a:gd name="T14" fmla="*/ 13 w 23"/>
                  <a:gd name="T15" fmla="*/ 68 h 68"/>
                  <a:gd name="T16" fmla="*/ 14 w 23"/>
                  <a:gd name="T17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68">
                    <a:moveTo>
                      <a:pt x="14" y="68"/>
                    </a:moveTo>
                    <a:cubicBezTo>
                      <a:pt x="19" y="68"/>
                      <a:pt x="23" y="63"/>
                      <a:pt x="23" y="57"/>
                    </a:cubicBezTo>
                    <a:cubicBezTo>
                      <a:pt x="21" y="42"/>
                      <a:pt x="20" y="26"/>
                      <a:pt x="20" y="10"/>
                    </a:cubicBezTo>
                    <a:cubicBezTo>
                      <a:pt x="20" y="4"/>
                      <a:pt x="16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5" y="0"/>
                      <a:pt x="0" y="4"/>
                      <a:pt x="0" y="10"/>
                    </a:cubicBezTo>
                    <a:cubicBezTo>
                      <a:pt x="0" y="26"/>
                      <a:pt x="1" y="43"/>
                      <a:pt x="3" y="59"/>
                    </a:cubicBezTo>
                    <a:cubicBezTo>
                      <a:pt x="3" y="64"/>
                      <a:pt x="8" y="68"/>
                      <a:pt x="13" y="68"/>
                    </a:cubicBezTo>
                    <a:cubicBezTo>
                      <a:pt x="13" y="68"/>
                      <a:pt x="13" y="68"/>
                      <a:pt x="14" y="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6" name="Freeform 659"/>
              <p:cNvSpPr/>
              <p:nvPr/>
            </p:nvSpPr>
            <p:spPr bwMode="auto">
              <a:xfrm>
                <a:off x="6794057" y="2576416"/>
                <a:ext cx="82075" cy="131996"/>
              </a:xfrm>
              <a:custGeom>
                <a:avLst/>
                <a:gdLst>
                  <a:gd name="T0" fmla="*/ 20 w 41"/>
                  <a:gd name="T1" fmla="*/ 60 h 66"/>
                  <a:gd name="T2" fmla="*/ 30 w 41"/>
                  <a:gd name="T3" fmla="*/ 66 h 66"/>
                  <a:gd name="T4" fmla="*/ 33 w 41"/>
                  <a:gd name="T5" fmla="*/ 66 h 66"/>
                  <a:gd name="T6" fmla="*/ 39 w 41"/>
                  <a:gd name="T7" fmla="*/ 53 h 66"/>
                  <a:gd name="T8" fmla="*/ 21 w 41"/>
                  <a:gd name="T9" fmla="*/ 7 h 66"/>
                  <a:gd name="T10" fmla="*/ 7 w 41"/>
                  <a:gd name="T11" fmla="*/ 2 h 66"/>
                  <a:gd name="T12" fmla="*/ 3 w 41"/>
                  <a:gd name="T13" fmla="*/ 16 h 66"/>
                  <a:gd name="T14" fmla="*/ 20 w 41"/>
                  <a:gd name="T15" fmla="*/ 6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1" h="66">
                    <a:moveTo>
                      <a:pt x="20" y="60"/>
                    </a:moveTo>
                    <a:cubicBezTo>
                      <a:pt x="22" y="64"/>
                      <a:pt x="25" y="66"/>
                      <a:pt x="30" y="66"/>
                    </a:cubicBezTo>
                    <a:cubicBezTo>
                      <a:pt x="31" y="66"/>
                      <a:pt x="32" y="66"/>
                      <a:pt x="33" y="66"/>
                    </a:cubicBezTo>
                    <a:cubicBezTo>
                      <a:pt x="38" y="64"/>
                      <a:pt x="41" y="58"/>
                      <a:pt x="39" y="53"/>
                    </a:cubicBezTo>
                    <a:cubicBezTo>
                      <a:pt x="34" y="38"/>
                      <a:pt x="28" y="22"/>
                      <a:pt x="21" y="7"/>
                    </a:cubicBezTo>
                    <a:cubicBezTo>
                      <a:pt x="18" y="2"/>
                      <a:pt x="12" y="0"/>
                      <a:pt x="7" y="2"/>
                    </a:cubicBezTo>
                    <a:cubicBezTo>
                      <a:pt x="2" y="5"/>
                      <a:pt x="0" y="11"/>
                      <a:pt x="3" y="16"/>
                    </a:cubicBezTo>
                    <a:cubicBezTo>
                      <a:pt x="9" y="30"/>
                      <a:pt x="15" y="45"/>
                      <a:pt x="20" y="6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7" name="Freeform 660"/>
              <p:cNvSpPr/>
              <p:nvPr/>
            </p:nvSpPr>
            <p:spPr bwMode="auto">
              <a:xfrm>
                <a:off x="6858363" y="2760027"/>
                <a:ext cx="57537" cy="137919"/>
              </a:xfrm>
              <a:custGeom>
                <a:avLst/>
                <a:gdLst>
                  <a:gd name="T0" fmla="*/ 1 w 29"/>
                  <a:gd name="T1" fmla="*/ 13 h 69"/>
                  <a:gd name="T2" fmla="*/ 9 w 29"/>
                  <a:gd name="T3" fmla="*/ 60 h 69"/>
                  <a:gd name="T4" fmla="*/ 19 w 29"/>
                  <a:gd name="T5" fmla="*/ 69 h 69"/>
                  <a:gd name="T6" fmla="*/ 20 w 29"/>
                  <a:gd name="T7" fmla="*/ 69 h 69"/>
                  <a:gd name="T8" fmla="*/ 29 w 29"/>
                  <a:gd name="T9" fmla="*/ 58 h 69"/>
                  <a:gd name="T10" fmla="*/ 20 w 29"/>
                  <a:gd name="T11" fmla="*/ 9 h 69"/>
                  <a:gd name="T12" fmla="*/ 9 w 29"/>
                  <a:gd name="T13" fmla="*/ 1 h 69"/>
                  <a:gd name="T14" fmla="*/ 1 w 29"/>
                  <a:gd name="T15" fmla="*/ 13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9" h="69">
                    <a:moveTo>
                      <a:pt x="1" y="13"/>
                    </a:moveTo>
                    <a:cubicBezTo>
                      <a:pt x="4" y="29"/>
                      <a:pt x="7" y="44"/>
                      <a:pt x="9" y="60"/>
                    </a:cubicBezTo>
                    <a:cubicBezTo>
                      <a:pt x="9" y="65"/>
                      <a:pt x="14" y="69"/>
                      <a:pt x="19" y="69"/>
                    </a:cubicBezTo>
                    <a:cubicBezTo>
                      <a:pt x="19" y="69"/>
                      <a:pt x="19" y="69"/>
                      <a:pt x="20" y="69"/>
                    </a:cubicBezTo>
                    <a:cubicBezTo>
                      <a:pt x="25" y="68"/>
                      <a:pt x="29" y="63"/>
                      <a:pt x="29" y="58"/>
                    </a:cubicBezTo>
                    <a:cubicBezTo>
                      <a:pt x="27" y="41"/>
                      <a:pt x="24" y="25"/>
                      <a:pt x="20" y="9"/>
                    </a:cubicBezTo>
                    <a:cubicBezTo>
                      <a:pt x="19" y="4"/>
                      <a:pt x="14" y="0"/>
                      <a:pt x="9" y="1"/>
                    </a:cubicBezTo>
                    <a:cubicBezTo>
                      <a:pt x="3" y="3"/>
                      <a:pt x="0" y="8"/>
                      <a:pt x="1" y="1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8" name="Freeform 661"/>
              <p:cNvSpPr/>
              <p:nvPr/>
            </p:nvSpPr>
            <p:spPr bwMode="auto">
              <a:xfrm>
                <a:off x="6694214" y="2410575"/>
                <a:ext cx="99843" cy="123535"/>
              </a:xfrm>
              <a:custGeom>
                <a:avLst/>
                <a:gdLst>
                  <a:gd name="T0" fmla="*/ 30 w 50"/>
                  <a:gd name="T1" fmla="*/ 57 h 62"/>
                  <a:gd name="T2" fmla="*/ 39 w 50"/>
                  <a:gd name="T3" fmla="*/ 62 h 62"/>
                  <a:gd name="T4" fmla="*/ 44 w 50"/>
                  <a:gd name="T5" fmla="*/ 60 h 62"/>
                  <a:gd name="T6" fmla="*/ 47 w 50"/>
                  <a:gd name="T7" fmla="*/ 46 h 62"/>
                  <a:gd name="T8" fmla="*/ 19 w 50"/>
                  <a:gd name="T9" fmla="*/ 5 h 62"/>
                  <a:gd name="T10" fmla="*/ 5 w 50"/>
                  <a:gd name="T11" fmla="*/ 4 h 62"/>
                  <a:gd name="T12" fmla="*/ 3 w 50"/>
                  <a:gd name="T13" fmla="*/ 18 h 62"/>
                  <a:gd name="T14" fmla="*/ 30 w 50"/>
                  <a:gd name="T15" fmla="*/ 57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" h="62">
                    <a:moveTo>
                      <a:pt x="30" y="57"/>
                    </a:moveTo>
                    <a:cubicBezTo>
                      <a:pt x="32" y="60"/>
                      <a:pt x="35" y="62"/>
                      <a:pt x="39" y="62"/>
                    </a:cubicBezTo>
                    <a:cubicBezTo>
                      <a:pt x="41" y="62"/>
                      <a:pt x="42" y="61"/>
                      <a:pt x="44" y="60"/>
                    </a:cubicBezTo>
                    <a:cubicBezTo>
                      <a:pt x="49" y="57"/>
                      <a:pt x="50" y="51"/>
                      <a:pt x="47" y="46"/>
                    </a:cubicBezTo>
                    <a:cubicBezTo>
                      <a:pt x="39" y="32"/>
                      <a:pt x="29" y="19"/>
                      <a:pt x="19" y="5"/>
                    </a:cubicBezTo>
                    <a:cubicBezTo>
                      <a:pt x="16" y="1"/>
                      <a:pt x="10" y="0"/>
                      <a:pt x="5" y="4"/>
                    </a:cubicBezTo>
                    <a:cubicBezTo>
                      <a:pt x="1" y="7"/>
                      <a:pt x="0" y="13"/>
                      <a:pt x="3" y="18"/>
                    </a:cubicBezTo>
                    <a:cubicBezTo>
                      <a:pt x="13" y="30"/>
                      <a:pt x="22" y="43"/>
                      <a:pt x="30" y="5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9" name="Freeform 662"/>
              <p:cNvSpPr/>
              <p:nvPr/>
            </p:nvSpPr>
            <p:spPr bwMode="auto">
              <a:xfrm>
                <a:off x="6030002" y="2061970"/>
                <a:ext cx="139611" cy="49922"/>
              </a:xfrm>
              <a:custGeom>
                <a:avLst/>
                <a:gdLst>
                  <a:gd name="T0" fmla="*/ 10 w 70"/>
                  <a:gd name="T1" fmla="*/ 20 h 25"/>
                  <a:gd name="T2" fmla="*/ 57 w 70"/>
                  <a:gd name="T3" fmla="*/ 25 h 25"/>
                  <a:gd name="T4" fmla="*/ 59 w 70"/>
                  <a:gd name="T5" fmla="*/ 25 h 25"/>
                  <a:gd name="T6" fmla="*/ 69 w 70"/>
                  <a:gd name="T7" fmla="*/ 17 h 25"/>
                  <a:gd name="T8" fmla="*/ 61 w 70"/>
                  <a:gd name="T9" fmla="*/ 5 h 25"/>
                  <a:gd name="T10" fmla="*/ 11 w 70"/>
                  <a:gd name="T11" fmla="*/ 0 h 25"/>
                  <a:gd name="T12" fmla="*/ 1 w 70"/>
                  <a:gd name="T13" fmla="*/ 9 h 25"/>
                  <a:gd name="T14" fmla="*/ 10 w 70"/>
                  <a:gd name="T15" fmla="*/ 2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0" h="25">
                    <a:moveTo>
                      <a:pt x="10" y="20"/>
                    </a:moveTo>
                    <a:cubicBezTo>
                      <a:pt x="26" y="21"/>
                      <a:pt x="42" y="22"/>
                      <a:pt x="57" y="25"/>
                    </a:cubicBezTo>
                    <a:cubicBezTo>
                      <a:pt x="58" y="25"/>
                      <a:pt x="58" y="25"/>
                      <a:pt x="59" y="25"/>
                    </a:cubicBezTo>
                    <a:cubicBezTo>
                      <a:pt x="64" y="25"/>
                      <a:pt x="68" y="21"/>
                      <a:pt x="69" y="17"/>
                    </a:cubicBezTo>
                    <a:cubicBezTo>
                      <a:pt x="70" y="11"/>
                      <a:pt x="66" y="6"/>
                      <a:pt x="61" y="5"/>
                    </a:cubicBezTo>
                    <a:cubicBezTo>
                      <a:pt x="44" y="3"/>
                      <a:pt x="28" y="1"/>
                      <a:pt x="11" y="0"/>
                    </a:cubicBezTo>
                    <a:cubicBezTo>
                      <a:pt x="6" y="0"/>
                      <a:pt x="1" y="4"/>
                      <a:pt x="1" y="9"/>
                    </a:cubicBezTo>
                    <a:cubicBezTo>
                      <a:pt x="0" y="15"/>
                      <a:pt x="5" y="20"/>
                      <a:pt x="10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0" name="Freeform 663"/>
              <p:cNvSpPr/>
              <p:nvPr/>
            </p:nvSpPr>
            <p:spPr bwMode="auto">
              <a:xfrm>
                <a:off x="5107721" y="3148400"/>
                <a:ext cx="70229" cy="136227"/>
              </a:xfrm>
              <a:custGeom>
                <a:avLst/>
                <a:gdLst>
                  <a:gd name="T0" fmla="*/ 33 w 35"/>
                  <a:gd name="T1" fmla="*/ 55 h 68"/>
                  <a:gd name="T2" fmla="*/ 20 w 35"/>
                  <a:gd name="T3" fmla="*/ 9 h 68"/>
                  <a:gd name="T4" fmla="*/ 8 w 35"/>
                  <a:gd name="T5" fmla="*/ 1 h 68"/>
                  <a:gd name="T6" fmla="*/ 1 w 35"/>
                  <a:gd name="T7" fmla="*/ 13 h 68"/>
                  <a:gd name="T8" fmla="*/ 14 w 35"/>
                  <a:gd name="T9" fmla="*/ 61 h 68"/>
                  <a:gd name="T10" fmla="*/ 24 w 35"/>
                  <a:gd name="T11" fmla="*/ 68 h 68"/>
                  <a:gd name="T12" fmla="*/ 27 w 35"/>
                  <a:gd name="T13" fmla="*/ 67 h 68"/>
                  <a:gd name="T14" fmla="*/ 33 w 35"/>
                  <a:gd name="T15" fmla="*/ 55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5" h="68">
                    <a:moveTo>
                      <a:pt x="33" y="55"/>
                    </a:moveTo>
                    <a:cubicBezTo>
                      <a:pt x="28" y="40"/>
                      <a:pt x="24" y="24"/>
                      <a:pt x="20" y="9"/>
                    </a:cubicBezTo>
                    <a:cubicBezTo>
                      <a:pt x="19" y="4"/>
                      <a:pt x="14" y="0"/>
                      <a:pt x="8" y="1"/>
                    </a:cubicBezTo>
                    <a:cubicBezTo>
                      <a:pt x="3" y="3"/>
                      <a:pt x="0" y="8"/>
                      <a:pt x="1" y="13"/>
                    </a:cubicBezTo>
                    <a:cubicBezTo>
                      <a:pt x="4" y="29"/>
                      <a:pt x="9" y="45"/>
                      <a:pt x="14" y="61"/>
                    </a:cubicBezTo>
                    <a:cubicBezTo>
                      <a:pt x="15" y="65"/>
                      <a:pt x="19" y="68"/>
                      <a:pt x="24" y="68"/>
                    </a:cubicBezTo>
                    <a:cubicBezTo>
                      <a:pt x="25" y="68"/>
                      <a:pt x="26" y="68"/>
                      <a:pt x="27" y="67"/>
                    </a:cubicBezTo>
                    <a:cubicBezTo>
                      <a:pt x="32" y="66"/>
                      <a:pt x="35" y="60"/>
                      <a:pt x="33" y="5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1" name="Freeform 664"/>
              <p:cNvSpPr/>
              <p:nvPr/>
            </p:nvSpPr>
            <p:spPr bwMode="auto">
              <a:xfrm>
                <a:off x="6399761" y="2161813"/>
                <a:ext cx="128612" cy="92228"/>
              </a:xfrm>
              <a:custGeom>
                <a:avLst/>
                <a:gdLst>
                  <a:gd name="T0" fmla="*/ 7 w 64"/>
                  <a:gd name="T1" fmla="*/ 20 h 46"/>
                  <a:gd name="T2" fmla="*/ 47 w 64"/>
                  <a:gd name="T3" fmla="*/ 44 h 46"/>
                  <a:gd name="T4" fmla="*/ 53 w 64"/>
                  <a:gd name="T5" fmla="*/ 46 h 46"/>
                  <a:gd name="T6" fmla="*/ 61 w 64"/>
                  <a:gd name="T7" fmla="*/ 42 h 46"/>
                  <a:gd name="T8" fmla="*/ 59 w 64"/>
                  <a:gd name="T9" fmla="*/ 28 h 46"/>
                  <a:gd name="T10" fmla="*/ 16 w 64"/>
                  <a:gd name="T11" fmla="*/ 2 h 46"/>
                  <a:gd name="T12" fmla="*/ 3 w 64"/>
                  <a:gd name="T13" fmla="*/ 6 h 46"/>
                  <a:gd name="T14" fmla="*/ 7 w 64"/>
                  <a:gd name="T15" fmla="*/ 2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4" h="46">
                    <a:moveTo>
                      <a:pt x="7" y="20"/>
                    </a:moveTo>
                    <a:cubicBezTo>
                      <a:pt x="21" y="27"/>
                      <a:pt x="34" y="35"/>
                      <a:pt x="47" y="44"/>
                    </a:cubicBezTo>
                    <a:cubicBezTo>
                      <a:pt x="49" y="45"/>
                      <a:pt x="51" y="46"/>
                      <a:pt x="53" y="46"/>
                    </a:cubicBezTo>
                    <a:cubicBezTo>
                      <a:pt x="56" y="46"/>
                      <a:pt x="59" y="44"/>
                      <a:pt x="61" y="42"/>
                    </a:cubicBezTo>
                    <a:cubicBezTo>
                      <a:pt x="64" y="37"/>
                      <a:pt x="63" y="31"/>
                      <a:pt x="59" y="28"/>
                    </a:cubicBezTo>
                    <a:cubicBezTo>
                      <a:pt x="45" y="18"/>
                      <a:pt x="31" y="10"/>
                      <a:pt x="16" y="2"/>
                    </a:cubicBezTo>
                    <a:cubicBezTo>
                      <a:pt x="11" y="0"/>
                      <a:pt x="5" y="1"/>
                      <a:pt x="3" y="6"/>
                    </a:cubicBezTo>
                    <a:cubicBezTo>
                      <a:pt x="0" y="11"/>
                      <a:pt x="2" y="17"/>
                      <a:pt x="7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2" name="Freeform 665"/>
              <p:cNvSpPr/>
              <p:nvPr/>
            </p:nvSpPr>
            <p:spPr bwMode="auto">
              <a:xfrm>
                <a:off x="6220381" y="2089892"/>
                <a:ext cx="137919" cy="74459"/>
              </a:xfrm>
              <a:custGeom>
                <a:avLst/>
                <a:gdLst>
                  <a:gd name="T0" fmla="*/ 9 w 69"/>
                  <a:gd name="T1" fmla="*/ 21 h 37"/>
                  <a:gd name="T2" fmla="*/ 54 w 69"/>
                  <a:gd name="T3" fmla="*/ 36 h 37"/>
                  <a:gd name="T4" fmla="*/ 57 w 69"/>
                  <a:gd name="T5" fmla="*/ 37 h 37"/>
                  <a:gd name="T6" fmla="*/ 67 w 69"/>
                  <a:gd name="T7" fmla="*/ 30 h 37"/>
                  <a:gd name="T8" fmla="*/ 61 w 69"/>
                  <a:gd name="T9" fmla="*/ 17 h 37"/>
                  <a:gd name="T10" fmla="*/ 14 w 69"/>
                  <a:gd name="T11" fmla="*/ 2 h 37"/>
                  <a:gd name="T12" fmla="*/ 2 w 69"/>
                  <a:gd name="T13" fmla="*/ 9 h 37"/>
                  <a:gd name="T14" fmla="*/ 9 w 69"/>
                  <a:gd name="T15" fmla="*/ 21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9" h="37">
                    <a:moveTo>
                      <a:pt x="9" y="21"/>
                    </a:moveTo>
                    <a:cubicBezTo>
                      <a:pt x="24" y="25"/>
                      <a:pt x="39" y="30"/>
                      <a:pt x="54" y="36"/>
                    </a:cubicBezTo>
                    <a:cubicBezTo>
                      <a:pt x="55" y="36"/>
                      <a:pt x="56" y="37"/>
                      <a:pt x="57" y="37"/>
                    </a:cubicBezTo>
                    <a:cubicBezTo>
                      <a:pt x="61" y="37"/>
                      <a:pt x="65" y="34"/>
                      <a:pt x="67" y="30"/>
                    </a:cubicBezTo>
                    <a:cubicBezTo>
                      <a:pt x="69" y="25"/>
                      <a:pt x="66" y="19"/>
                      <a:pt x="61" y="17"/>
                    </a:cubicBezTo>
                    <a:cubicBezTo>
                      <a:pt x="46" y="11"/>
                      <a:pt x="30" y="6"/>
                      <a:pt x="14" y="2"/>
                    </a:cubicBezTo>
                    <a:cubicBezTo>
                      <a:pt x="9" y="0"/>
                      <a:pt x="3" y="3"/>
                      <a:pt x="2" y="9"/>
                    </a:cubicBezTo>
                    <a:cubicBezTo>
                      <a:pt x="0" y="14"/>
                      <a:pt x="3" y="19"/>
                      <a:pt x="9" y="2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3" name="Freeform 666"/>
              <p:cNvSpPr/>
              <p:nvPr/>
            </p:nvSpPr>
            <p:spPr bwMode="auto">
              <a:xfrm>
                <a:off x="6314302" y="3746614"/>
                <a:ext cx="133688" cy="83767"/>
              </a:xfrm>
              <a:custGeom>
                <a:avLst/>
                <a:gdLst>
                  <a:gd name="T0" fmla="*/ 51 w 67"/>
                  <a:gd name="T1" fmla="*/ 2 h 42"/>
                  <a:gd name="T2" fmla="*/ 7 w 67"/>
                  <a:gd name="T3" fmla="*/ 22 h 42"/>
                  <a:gd name="T4" fmla="*/ 2 w 67"/>
                  <a:gd name="T5" fmla="*/ 35 h 42"/>
                  <a:gd name="T6" fmla="*/ 11 w 67"/>
                  <a:gd name="T7" fmla="*/ 42 h 42"/>
                  <a:gd name="T8" fmla="*/ 15 w 67"/>
                  <a:gd name="T9" fmla="*/ 41 h 42"/>
                  <a:gd name="T10" fmla="*/ 60 w 67"/>
                  <a:gd name="T11" fmla="*/ 20 h 42"/>
                  <a:gd name="T12" fmla="*/ 64 w 67"/>
                  <a:gd name="T13" fmla="*/ 7 h 42"/>
                  <a:gd name="T14" fmla="*/ 51 w 67"/>
                  <a:gd name="T15" fmla="*/ 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7" h="42">
                    <a:moveTo>
                      <a:pt x="51" y="2"/>
                    </a:moveTo>
                    <a:cubicBezTo>
                      <a:pt x="37" y="10"/>
                      <a:pt x="22" y="17"/>
                      <a:pt x="7" y="22"/>
                    </a:cubicBezTo>
                    <a:cubicBezTo>
                      <a:pt x="2" y="24"/>
                      <a:pt x="0" y="30"/>
                      <a:pt x="2" y="35"/>
                    </a:cubicBezTo>
                    <a:cubicBezTo>
                      <a:pt x="3" y="39"/>
                      <a:pt x="7" y="42"/>
                      <a:pt x="11" y="42"/>
                    </a:cubicBezTo>
                    <a:cubicBezTo>
                      <a:pt x="12" y="42"/>
                      <a:pt x="14" y="41"/>
                      <a:pt x="15" y="41"/>
                    </a:cubicBezTo>
                    <a:cubicBezTo>
                      <a:pt x="30" y="35"/>
                      <a:pt x="45" y="28"/>
                      <a:pt x="60" y="20"/>
                    </a:cubicBezTo>
                    <a:cubicBezTo>
                      <a:pt x="65" y="18"/>
                      <a:pt x="67" y="11"/>
                      <a:pt x="64" y="7"/>
                    </a:cubicBezTo>
                    <a:cubicBezTo>
                      <a:pt x="61" y="2"/>
                      <a:pt x="55" y="0"/>
                      <a:pt x="5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4" name="Freeform 667"/>
              <p:cNvSpPr/>
              <p:nvPr/>
            </p:nvSpPr>
            <p:spPr bwMode="auto">
              <a:xfrm>
                <a:off x="6128153" y="3818535"/>
                <a:ext cx="137919" cy="63460"/>
              </a:xfrm>
              <a:custGeom>
                <a:avLst/>
                <a:gdLst>
                  <a:gd name="T0" fmla="*/ 56 w 69"/>
                  <a:gd name="T1" fmla="*/ 2 h 32"/>
                  <a:gd name="T2" fmla="*/ 9 w 69"/>
                  <a:gd name="T3" fmla="*/ 12 h 32"/>
                  <a:gd name="T4" fmla="*/ 1 w 69"/>
                  <a:gd name="T5" fmla="*/ 23 h 32"/>
                  <a:gd name="T6" fmla="*/ 11 w 69"/>
                  <a:gd name="T7" fmla="*/ 32 h 32"/>
                  <a:gd name="T8" fmla="*/ 12 w 69"/>
                  <a:gd name="T9" fmla="*/ 31 h 32"/>
                  <a:gd name="T10" fmla="*/ 61 w 69"/>
                  <a:gd name="T11" fmla="*/ 21 h 32"/>
                  <a:gd name="T12" fmla="*/ 68 w 69"/>
                  <a:gd name="T13" fmla="*/ 9 h 32"/>
                  <a:gd name="T14" fmla="*/ 56 w 69"/>
                  <a:gd name="T15" fmla="*/ 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9" h="32">
                    <a:moveTo>
                      <a:pt x="56" y="2"/>
                    </a:moveTo>
                    <a:cubicBezTo>
                      <a:pt x="40" y="6"/>
                      <a:pt x="25" y="9"/>
                      <a:pt x="9" y="12"/>
                    </a:cubicBezTo>
                    <a:cubicBezTo>
                      <a:pt x="4" y="13"/>
                      <a:pt x="0" y="18"/>
                      <a:pt x="1" y="23"/>
                    </a:cubicBezTo>
                    <a:cubicBezTo>
                      <a:pt x="2" y="28"/>
                      <a:pt x="6" y="32"/>
                      <a:pt x="11" y="32"/>
                    </a:cubicBezTo>
                    <a:cubicBezTo>
                      <a:pt x="11" y="32"/>
                      <a:pt x="12" y="32"/>
                      <a:pt x="12" y="31"/>
                    </a:cubicBezTo>
                    <a:cubicBezTo>
                      <a:pt x="29" y="29"/>
                      <a:pt x="45" y="25"/>
                      <a:pt x="61" y="21"/>
                    </a:cubicBezTo>
                    <a:cubicBezTo>
                      <a:pt x="66" y="19"/>
                      <a:pt x="69" y="14"/>
                      <a:pt x="68" y="9"/>
                    </a:cubicBezTo>
                    <a:cubicBezTo>
                      <a:pt x="66" y="3"/>
                      <a:pt x="61" y="0"/>
                      <a:pt x="56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5" name="Freeform 668"/>
              <p:cNvSpPr/>
              <p:nvPr/>
            </p:nvSpPr>
            <p:spPr bwMode="auto">
              <a:xfrm>
                <a:off x="6559679" y="2270118"/>
                <a:ext cx="116766" cy="109997"/>
              </a:xfrm>
              <a:custGeom>
                <a:avLst/>
                <a:gdLst>
                  <a:gd name="T0" fmla="*/ 47 w 58"/>
                  <a:gd name="T1" fmla="*/ 55 h 55"/>
                  <a:gd name="T2" fmla="*/ 54 w 58"/>
                  <a:gd name="T3" fmla="*/ 52 h 55"/>
                  <a:gd name="T4" fmla="*/ 54 w 58"/>
                  <a:gd name="T5" fmla="*/ 38 h 55"/>
                  <a:gd name="T6" fmla="*/ 18 w 58"/>
                  <a:gd name="T7" fmla="*/ 4 h 55"/>
                  <a:gd name="T8" fmla="*/ 4 w 58"/>
                  <a:gd name="T9" fmla="*/ 5 h 55"/>
                  <a:gd name="T10" fmla="*/ 5 w 58"/>
                  <a:gd name="T11" fmla="*/ 19 h 55"/>
                  <a:gd name="T12" fmla="*/ 40 w 58"/>
                  <a:gd name="T13" fmla="*/ 52 h 55"/>
                  <a:gd name="T14" fmla="*/ 47 w 58"/>
                  <a:gd name="T15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8" h="55">
                    <a:moveTo>
                      <a:pt x="47" y="55"/>
                    </a:moveTo>
                    <a:cubicBezTo>
                      <a:pt x="49" y="55"/>
                      <a:pt x="52" y="54"/>
                      <a:pt x="54" y="52"/>
                    </a:cubicBezTo>
                    <a:cubicBezTo>
                      <a:pt x="58" y="48"/>
                      <a:pt x="58" y="42"/>
                      <a:pt x="54" y="38"/>
                    </a:cubicBezTo>
                    <a:cubicBezTo>
                      <a:pt x="43" y="26"/>
                      <a:pt x="31" y="14"/>
                      <a:pt x="18" y="4"/>
                    </a:cubicBezTo>
                    <a:cubicBezTo>
                      <a:pt x="14" y="0"/>
                      <a:pt x="8" y="1"/>
                      <a:pt x="4" y="5"/>
                    </a:cubicBezTo>
                    <a:cubicBezTo>
                      <a:pt x="0" y="9"/>
                      <a:pt x="1" y="15"/>
                      <a:pt x="5" y="19"/>
                    </a:cubicBezTo>
                    <a:cubicBezTo>
                      <a:pt x="17" y="29"/>
                      <a:pt x="29" y="40"/>
                      <a:pt x="40" y="52"/>
                    </a:cubicBezTo>
                    <a:cubicBezTo>
                      <a:pt x="42" y="54"/>
                      <a:pt x="44" y="55"/>
                      <a:pt x="47" y="5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6" name="Freeform 669"/>
              <p:cNvSpPr/>
              <p:nvPr/>
            </p:nvSpPr>
            <p:spPr bwMode="auto">
              <a:xfrm>
                <a:off x="6484374" y="3638309"/>
                <a:ext cx="123535" cy="99843"/>
              </a:xfrm>
              <a:custGeom>
                <a:avLst/>
                <a:gdLst>
                  <a:gd name="T0" fmla="*/ 44 w 62"/>
                  <a:gd name="T1" fmla="*/ 3 h 50"/>
                  <a:gd name="T2" fmla="*/ 6 w 62"/>
                  <a:gd name="T3" fmla="*/ 32 h 50"/>
                  <a:gd name="T4" fmla="*/ 3 w 62"/>
                  <a:gd name="T5" fmla="*/ 46 h 50"/>
                  <a:gd name="T6" fmla="*/ 12 w 62"/>
                  <a:gd name="T7" fmla="*/ 50 h 50"/>
                  <a:gd name="T8" fmla="*/ 17 w 62"/>
                  <a:gd name="T9" fmla="*/ 48 h 50"/>
                  <a:gd name="T10" fmla="*/ 57 w 62"/>
                  <a:gd name="T11" fmla="*/ 18 h 50"/>
                  <a:gd name="T12" fmla="*/ 58 w 62"/>
                  <a:gd name="T13" fmla="*/ 4 h 50"/>
                  <a:gd name="T14" fmla="*/ 44 w 62"/>
                  <a:gd name="T15" fmla="*/ 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2" h="50">
                    <a:moveTo>
                      <a:pt x="44" y="3"/>
                    </a:moveTo>
                    <a:cubicBezTo>
                      <a:pt x="32" y="13"/>
                      <a:pt x="19" y="23"/>
                      <a:pt x="6" y="32"/>
                    </a:cubicBezTo>
                    <a:cubicBezTo>
                      <a:pt x="2" y="35"/>
                      <a:pt x="0" y="41"/>
                      <a:pt x="3" y="46"/>
                    </a:cubicBezTo>
                    <a:cubicBezTo>
                      <a:pt x="5" y="49"/>
                      <a:pt x="9" y="50"/>
                      <a:pt x="12" y="50"/>
                    </a:cubicBezTo>
                    <a:cubicBezTo>
                      <a:pt x="14" y="50"/>
                      <a:pt x="16" y="50"/>
                      <a:pt x="17" y="48"/>
                    </a:cubicBezTo>
                    <a:cubicBezTo>
                      <a:pt x="31" y="39"/>
                      <a:pt x="44" y="29"/>
                      <a:pt x="57" y="18"/>
                    </a:cubicBezTo>
                    <a:cubicBezTo>
                      <a:pt x="61" y="15"/>
                      <a:pt x="62" y="9"/>
                      <a:pt x="58" y="4"/>
                    </a:cubicBezTo>
                    <a:cubicBezTo>
                      <a:pt x="54" y="0"/>
                      <a:pt x="48" y="0"/>
                      <a:pt x="44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7" name="Freeform 670"/>
              <p:cNvSpPr/>
              <p:nvPr/>
            </p:nvSpPr>
            <p:spPr bwMode="auto">
              <a:xfrm>
                <a:off x="6632446" y="3496159"/>
                <a:ext cx="107458" cy="115920"/>
              </a:xfrm>
              <a:custGeom>
                <a:avLst/>
                <a:gdLst>
                  <a:gd name="T0" fmla="*/ 49 w 54"/>
                  <a:gd name="T1" fmla="*/ 4 h 58"/>
                  <a:gd name="T2" fmla="*/ 35 w 54"/>
                  <a:gd name="T3" fmla="*/ 5 h 58"/>
                  <a:gd name="T4" fmla="*/ 4 w 54"/>
                  <a:gd name="T5" fmla="*/ 42 h 58"/>
                  <a:gd name="T6" fmla="*/ 5 w 54"/>
                  <a:gd name="T7" fmla="*/ 56 h 58"/>
                  <a:gd name="T8" fmla="*/ 12 w 54"/>
                  <a:gd name="T9" fmla="*/ 58 h 58"/>
                  <a:gd name="T10" fmla="*/ 19 w 54"/>
                  <a:gd name="T11" fmla="*/ 55 h 58"/>
                  <a:gd name="T12" fmla="*/ 51 w 54"/>
                  <a:gd name="T13" fmla="*/ 18 h 58"/>
                  <a:gd name="T14" fmla="*/ 49 w 54"/>
                  <a:gd name="T15" fmla="*/ 4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4" h="58">
                    <a:moveTo>
                      <a:pt x="49" y="4"/>
                    </a:moveTo>
                    <a:cubicBezTo>
                      <a:pt x="45" y="0"/>
                      <a:pt x="38" y="1"/>
                      <a:pt x="35" y="5"/>
                    </a:cubicBezTo>
                    <a:cubicBezTo>
                      <a:pt x="25" y="18"/>
                      <a:pt x="15" y="30"/>
                      <a:pt x="4" y="42"/>
                    </a:cubicBezTo>
                    <a:cubicBezTo>
                      <a:pt x="0" y="46"/>
                      <a:pt x="1" y="52"/>
                      <a:pt x="5" y="56"/>
                    </a:cubicBezTo>
                    <a:cubicBezTo>
                      <a:pt x="7" y="58"/>
                      <a:pt x="9" y="58"/>
                      <a:pt x="12" y="58"/>
                    </a:cubicBezTo>
                    <a:cubicBezTo>
                      <a:pt x="14" y="58"/>
                      <a:pt x="17" y="57"/>
                      <a:pt x="19" y="55"/>
                    </a:cubicBezTo>
                    <a:cubicBezTo>
                      <a:pt x="30" y="43"/>
                      <a:pt x="41" y="31"/>
                      <a:pt x="51" y="18"/>
                    </a:cubicBezTo>
                    <a:cubicBezTo>
                      <a:pt x="54" y="13"/>
                      <a:pt x="53" y="7"/>
                      <a:pt x="49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8" name="Freeform 671"/>
              <p:cNvSpPr/>
              <p:nvPr/>
            </p:nvSpPr>
            <p:spPr bwMode="auto">
              <a:xfrm>
                <a:off x="6874439" y="2954636"/>
                <a:ext cx="45691" cy="139611"/>
              </a:xfrm>
              <a:custGeom>
                <a:avLst/>
                <a:gdLst>
                  <a:gd name="T0" fmla="*/ 13 w 23"/>
                  <a:gd name="T1" fmla="*/ 0 h 70"/>
                  <a:gd name="T2" fmla="*/ 3 w 23"/>
                  <a:gd name="T3" fmla="*/ 10 h 70"/>
                  <a:gd name="T4" fmla="*/ 3 w 23"/>
                  <a:gd name="T5" fmla="*/ 11 h 70"/>
                  <a:gd name="T6" fmla="*/ 1 w 23"/>
                  <a:gd name="T7" fmla="*/ 59 h 70"/>
                  <a:gd name="T8" fmla="*/ 10 w 23"/>
                  <a:gd name="T9" fmla="*/ 70 h 70"/>
                  <a:gd name="T10" fmla="*/ 11 w 23"/>
                  <a:gd name="T11" fmla="*/ 70 h 70"/>
                  <a:gd name="T12" fmla="*/ 21 w 23"/>
                  <a:gd name="T13" fmla="*/ 61 h 70"/>
                  <a:gd name="T14" fmla="*/ 23 w 23"/>
                  <a:gd name="T15" fmla="*/ 11 h 70"/>
                  <a:gd name="T16" fmla="*/ 23 w 23"/>
                  <a:gd name="T17" fmla="*/ 10 h 70"/>
                  <a:gd name="T18" fmla="*/ 13 w 23"/>
                  <a:gd name="T19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" h="70">
                    <a:moveTo>
                      <a:pt x="13" y="0"/>
                    </a:moveTo>
                    <a:cubicBezTo>
                      <a:pt x="8" y="0"/>
                      <a:pt x="3" y="5"/>
                      <a:pt x="3" y="10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27"/>
                      <a:pt x="2" y="43"/>
                      <a:pt x="1" y="59"/>
                    </a:cubicBezTo>
                    <a:cubicBezTo>
                      <a:pt x="0" y="64"/>
                      <a:pt x="4" y="69"/>
                      <a:pt x="10" y="70"/>
                    </a:cubicBezTo>
                    <a:cubicBezTo>
                      <a:pt x="10" y="70"/>
                      <a:pt x="10" y="70"/>
                      <a:pt x="11" y="70"/>
                    </a:cubicBezTo>
                    <a:cubicBezTo>
                      <a:pt x="16" y="70"/>
                      <a:pt x="20" y="66"/>
                      <a:pt x="21" y="61"/>
                    </a:cubicBezTo>
                    <a:cubicBezTo>
                      <a:pt x="22" y="45"/>
                      <a:pt x="23" y="28"/>
                      <a:pt x="23" y="11"/>
                    </a:cubicBezTo>
                    <a:cubicBezTo>
                      <a:pt x="23" y="10"/>
                      <a:pt x="23" y="10"/>
                      <a:pt x="23" y="10"/>
                    </a:cubicBezTo>
                    <a:cubicBezTo>
                      <a:pt x="23" y="5"/>
                      <a:pt x="19" y="0"/>
                      <a:pt x="1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9" name="Freeform 672"/>
              <p:cNvSpPr/>
              <p:nvPr/>
            </p:nvSpPr>
            <p:spPr bwMode="auto">
              <a:xfrm>
                <a:off x="6750058" y="3330318"/>
                <a:ext cx="89690" cy="127766"/>
              </a:xfrm>
              <a:custGeom>
                <a:avLst/>
                <a:gdLst>
                  <a:gd name="T0" fmla="*/ 38 w 45"/>
                  <a:gd name="T1" fmla="*/ 2 h 64"/>
                  <a:gd name="T2" fmla="*/ 25 w 45"/>
                  <a:gd name="T3" fmla="*/ 7 h 64"/>
                  <a:gd name="T4" fmla="*/ 3 w 45"/>
                  <a:gd name="T5" fmla="*/ 49 h 64"/>
                  <a:gd name="T6" fmla="*/ 6 w 45"/>
                  <a:gd name="T7" fmla="*/ 63 h 64"/>
                  <a:gd name="T8" fmla="*/ 11 w 45"/>
                  <a:gd name="T9" fmla="*/ 64 h 64"/>
                  <a:gd name="T10" fmla="*/ 20 w 45"/>
                  <a:gd name="T11" fmla="*/ 60 h 64"/>
                  <a:gd name="T12" fmla="*/ 43 w 45"/>
                  <a:gd name="T13" fmla="*/ 16 h 64"/>
                  <a:gd name="T14" fmla="*/ 38 w 45"/>
                  <a:gd name="T15" fmla="*/ 2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64">
                    <a:moveTo>
                      <a:pt x="38" y="2"/>
                    </a:moveTo>
                    <a:cubicBezTo>
                      <a:pt x="33" y="0"/>
                      <a:pt x="27" y="2"/>
                      <a:pt x="25" y="7"/>
                    </a:cubicBezTo>
                    <a:cubicBezTo>
                      <a:pt x="18" y="22"/>
                      <a:pt x="11" y="36"/>
                      <a:pt x="3" y="49"/>
                    </a:cubicBezTo>
                    <a:cubicBezTo>
                      <a:pt x="0" y="54"/>
                      <a:pt x="1" y="60"/>
                      <a:pt x="6" y="63"/>
                    </a:cubicBezTo>
                    <a:cubicBezTo>
                      <a:pt x="8" y="64"/>
                      <a:pt x="9" y="64"/>
                      <a:pt x="11" y="64"/>
                    </a:cubicBezTo>
                    <a:cubicBezTo>
                      <a:pt x="15" y="64"/>
                      <a:pt x="18" y="63"/>
                      <a:pt x="20" y="60"/>
                    </a:cubicBezTo>
                    <a:cubicBezTo>
                      <a:pt x="28" y="45"/>
                      <a:pt x="36" y="31"/>
                      <a:pt x="43" y="16"/>
                    </a:cubicBezTo>
                    <a:cubicBezTo>
                      <a:pt x="45" y="11"/>
                      <a:pt x="43" y="5"/>
                      <a:pt x="38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0" name="Freeform 673"/>
              <p:cNvSpPr/>
              <p:nvPr/>
            </p:nvSpPr>
            <p:spPr bwMode="auto">
              <a:xfrm>
                <a:off x="6832133" y="3148400"/>
                <a:ext cx="70229" cy="133688"/>
              </a:xfrm>
              <a:custGeom>
                <a:avLst/>
                <a:gdLst>
                  <a:gd name="T0" fmla="*/ 26 w 35"/>
                  <a:gd name="T1" fmla="*/ 1 h 67"/>
                  <a:gd name="T2" fmla="*/ 14 w 35"/>
                  <a:gd name="T3" fmla="*/ 9 h 67"/>
                  <a:gd name="T4" fmla="*/ 1 w 35"/>
                  <a:gd name="T5" fmla="*/ 54 h 67"/>
                  <a:gd name="T6" fmla="*/ 8 w 35"/>
                  <a:gd name="T7" fmla="*/ 67 h 67"/>
                  <a:gd name="T8" fmla="*/ 11 w 35"/>
                  <a:gd name="T9" fmla="*/ 67 h 67"/>
                  <a:gd name="T10" fmla="*/ 20 w 35"/>
                  <a:gd name="T11" fmla="*/ 61 h 67"/>
                  <a:gd name="T12" fmla="*/ 34 w 35"/>
                  <a:gd name="T13" fmla="*/ 13 h 67"/>
                  <a:gd name="T14" fmla="*/ 26 w 35"/>
                  <a:gd name="T15" fmla="*/ 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5" h="67">
                    <a:moveTo>
                      <a:pt x="26" y="1"/>
                    </a:moveTo>
                    <a:cubicBezTo>
                      <a:pt x="21" y="0"/>
                      <a:pt x="15" y="3"/>
                      <a:pt x="14" y="9"/>
                    </a:cubicBezTo>
                    <a:cubicBezTo>
                      <a:pt x="11" y="24"/>
                      <a:pt x="6" y="39"/>
                      <a:pt x="1" y="54"/>
                    </a:cubicBezTo>
                    <a:cubicBezTo>
                      <a:pt x="0" y="59"/>
                      <a:pt x="3" y="65"/>
                      <a:pt x="8" y="67"/>
                    </a:cubicBezTo>
                    <a:cubicBezTo>
                      <a:pt x="9" y="67"/>
                      <a:pt x="10" y="67"/>
                      <a:pt x="11" y="67"/>
                    </a:cubicBezTo>
                    <a:cubicBezTo>
                      <a:pt x="15" y="67"/>
                      <a:pt x="19" y="65"/>
                      <a:pt x="20" y="61"/>
                    </a:cubicBezTo>
                    <a:cubicBezTo>
                      <a:pt x="26" y="45"/>
                      <a:pt x="30" y="29"/>
                      <a:pt x="34" y="13"/>
                    </a:cubicBezTo>
                    <a:cubicBezTo>
                      <a:pt x="35" y="7"/>
                      <a:pt x="31" y="2"/>
                      <a:pt x="2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1" name="Freeform 674"/>
              <p:cNvSpPr/>
              <p:nvPr/>
            </p:nvSpPr>
            <p:spPr bwMode="auto">
              <a:xfrm>
                <a:off x="5742318" y="3818535"/>
                <a:ext cx="139611" cy="63460"/>
              </a:xfrm>
              <a:custGeom>
                <a:avLst/>
                <a:gdLst>
                  <a:gd name="T0" fmla="*/ 61 w 70"/>
                  <a:gd name="T1" fmla="*/ 12 h 32"/>
                  <a:gd name="T2" fmla="*/ 14 w 70"/>
                  <a:gd name="T3" fmla="*/ 2 h 32"/>
                  <a:gd name="T4" fmla="*/ 2 w 70"/>
                  <a:gd name="T5" fmla="*/ 9 h 32"/>
                  <a:gd name="T6" fmla="*/ 9 w 70"/>
                  <a:gd name="T7" fmla="*/ 21 h 32"/>
                  <a:gd name="T8" fmla="*/ 57 w 70"/>
                  <a:gd name="T9" fmla="*/ 32 h 32"/>
                  <a:gd name="T10" fmla="*/ 59 w 70"/>
                  <a:gd name="T11" fmla="*/ 32 h 32"/>
                  <a:gd name="T12" fmla="*/ 69 w 70"/>
                  <a:gd name="T13" fmla="*/ 23 h 32"/>
                  <a:gd name="T14" fmla="*/ 61 w 70"/>
                  <a:gd name="T15" fmla="*/ 1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0" h="32">
                    <a:moveTo>
                      <a:pt x="61" y="12"/>
                    </a:moveTo>
                    <a:cubicBezTo>
                      <a:pt x="45" y="9"/>
                      <a:pt x="29" y="6"/>
                      <a:pt x="14" y="2"/>
                    </a:cubicBezTo>
                    <a:cubicBezTo>
                      <a:pt x="9" y="0"/>
                      <a:pt x="3" y="3"/>
                      <a:pt x="2" y="9"/>
                    </a:cubicBezTo>
                    <a:cubicBezTo>
                      <a:pt x="0" y="14"/>
                      <a:pt x="4" y="19"/>
                      <a:pt x="9" y="21"/>
                    </a:cubicBezTo>
                    <a:cubicBezTo>
                      <a:pt x="25" y="25"/>
                      <a:pt x="41" y="29"/>
                      <a:pt x="57" y="32"/>
                    </a:cubicBezTo>
                    <a:cubicBezTo>
                      <a:pt x="58" y="32"/>
                      <a:pt x="58" y="32"/>
                      <a:pt x="59" y="32"/>
                    </a:cubicBezTo>
                    <a:cubicBezTo>
                      <a:pt x="64" y="32"/>
                      <a:pt x="68" y="28"/>
                      <a:pt x="69" y="23"/>
                    </a:cubicBezTo>
                    <a:cubicBezTo>
                      <a:pt x="70" y="18"/>
                      <a:pt x="66" y="13"/>
                      <a:pt x="61" y="1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2" name="Freeform 675"/>
              <p:cNvSpPr/>
              <p:nvPr/>
            </p:nvSpPr>
            <p:spPr bwMode="auto">
              <a:xfrm>
                <a:off x="5402174" y="3638309"/>
                <a:ext cx="121843" cy="99843"/>
              </a:xfrm>
              <a:custGeom>
                <a:avLst/>
                <a:gdLst>
                  <a:gd name="T0" fmla="*/ 56 w 61"/>
                  <a:gd name="T1" fmla="*/ 32 h 50"/>
                  <a:gd name="T2" fmla="*/ 18 w 61"/>
                  <a:gd name="T3" fmla="*/ 3 h 50"/>
                  <a:gd name="T4" fmla="*/ 4 w 61"/>
                  <a:gd name="T5" fmla="*/ 5 h 50"/>
                  <a:gd name="T6" fmla="*/ 5 w 61"/>
                  <a:gd name="T7" fmla="*/ 19 h 50"/>
                  <a:gd name="T8" fmla="*/ 44 w 61"/>
                  <a:gd name="T9" fmla="*/ 49 h 50"/>
                  <a:gd name="T10" fmla="*/ 50 w 61"/>
                  <a:gd name="T11" fmla="*/ 50 h 50"/>
                  <a:gd name="T12" fmla="*/ 58 w 61"/>
                  <a:gd name="T13" fmla="*/ 46 h 50"/>
                  <a:gd name="T14" fmla="*/ 56 w 61"/>
                  <a:gd name="T15" fmla="*/ 3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1" h="50">
                    <a:moveTo>
                      <a:pt x="56" y="32"/>
                    </a:moveTo>
                    <a:cubicBezTo>
                      <a:pt x="42" y="23"/>
                      <a:pt x="30" y="14"/>
                      <a:pt x="18" y="3"/>
                    </a:cubicBezTo>
                    <a:cubicBezTo>
                      <a:pt x="14" y="0"/>
                      <a:pt x="7" y="0"/>
                      <a:pt x="4" y="5"/>
                    </a:cubicBezTo>
                    <a:cubicBezTo>
                      <a:pt x="0" y="9"/>
                      <a:pt x="1" y="15"/>
                      <a:pt x="5" y="19"/>
                    </a:cubicBezTo>
                    <a:cubicBezTo>
                      <a:pt x="17" y="29"/>
                      <a:pt x="31" y="39"/>
                      <a:pt x="44" y="49"/>
                    </a:cubicBezTo>
                    <a:cubicBezTo>
                      <a:pt x="46" y="50"/>
                      <a:pt x="48" y="50"/>
                      <a:pt x="50" y="50"/>
                    </a:cubicBezTo>
                    <a:cubicBezTo>
                      <a:pt x="53" y="50"/>
                      <a:pt x="56" y="49"/>
                      <a:pt x="58" y="46"/>
                    </a:cubicBezTo>
                    <a:cubicBezTo>
                      <a:pt x="61" y="41"/>
                      <a:pt x="60" y="35"/>
                      <a:pt x="56" y="3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3" name="Freeform 676"/>
              <p:cNvSpPr/>
              <p:nvPr/>
            </p:nvSpPr>
            <p:spPr bwMode="auto">
              <a:xfrm>
                <a:off x="5330253" y="2271810"/>
                <a:ext cx="115920" cy="109997"/>
              </a:xfrm>
              <a:custGeom>
                <a:avLst/>
                <a:gdLst>
                  <a:gd name="T0" fmla="*/ 54 w 58"/>
                  <a:gd name="T1" fmla="*/ 5 h 55"/>
                  <a:gd name="T2" fmla="*/ 40 w 58"/>
                  <a:gd name="T3" fmla="*/ 4 h 55"/>
                  <a:gd name="T4" fmla="*/ 4 w 58"/>
                  <a:gd name="T5" fmla="*/ 38 h 55"/>
                  <a:gd name="T6" fmla="*/ 5 w 58"/>
                  <a:gd name="T7" fmla="*/ 52 h 55"/>
                  <a:gd name="T8" fmla="*/ 11 w 58"/>
                  <a:gd name="T9" fmla="*/ 55 h 55"/>
                  <a:gd name="T10" fmla="*/ 19 w 58"/>
                  <a:gd name="T11" fmla="*/ 51 h 55"/>
                  <a:gd name="T12" fmla="*/ 53 w 58"/>
                  <a:gd name="T13" fmla="*/ 19 h 55"/>
                  <a:gd name="T14" fmla="*/ 54 w 58"/>
                  <a:gd name="T15" fmla="*/ 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8" h="55">
                    <a:moveTo>
                      <a:pt x="54" y="5"/>
                    </a:moveTo>
                    <a:cubicBezTo>
                      <a:pt x="51" y="1"/>
                      <a:pt x="44" y="0"/>
                      <a:pt x="40" y="4"/>
                    </a:cubicBezTo>
                    <a:cubicBezTo>
                      <a:pt x="28" y="14"/>
                      <a:pt x="16" y="26"/>
                      <a:pt x="4" y="38"/>
                    </a:cubicBezTo>
                    <a:cubicBezTo>
                      <a:pt x="0" y="42"/>
                      <a:pt x="1" y="48"/>
                      <a:pt x="5" y="52"/>
                    </a:cubicBezTo>
                    <a:cubicBezTo>
                      <a:pt x="7" y="54"/>
                      <a:pt x="9" y="55"/>
                      <a:pt x="11" y="55"/>
                    </a:cubicBezTo>
                    <a:cubicBezTo>
                      <a:pt x="14" y="55"/>
                      <a:pt x="17" y="54"/>
                      <a:pt x="19" y="51"/>
                    </a:cubicBezTo>
                    <a:cubicBezTo>
                      <a:pt x="30" y="40"/>
                      <a:pt x="41" y="29"/>
                      <a:pt x="53" y="19"/>
                    </a:cubicBezTo>
                    <a:cubicBezTo>
                      <a:pt x="57" y="15"/>
                      <a:pt x="58" y="9"/>
                      <a:pt x="54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4" name="Freeform 677"/>
              <p:cNvSpPr/>
              <p:nvPr/>
            </p:nvSpPr>
            <p:spPr bwMode="auto">
              <a:xfrm>
                <a:off x="5267639" y="3498698"/>
                <a:ext cx="108305" cy="115920"/>
              </a:xfrm>
              <a:custGeom>
                <a:avLst/>
                <a:gdLst>
                  <a:gd name="T0" fmla="*/ 20 w 54"/>
                  <a:gd name="T1" fmla="*/ 5 h 58"/>
                  <a:gd name="T2" fmla="*/ 6 w 54"/>
                  <a:gd name="T3" fmla="*/ 3 h 58"/>
                  <a:gd name="T4" fmla="*/ 4 w 54"/>
                  <a:gd name="T5" fmla="*/ 17 h 58"/>
                  <a:gd name="T6" fmla="*/ 36 w 54"/>
                  <a:gd name="T7" fmla="*/ 55 h 58"/>
                  <a:gd name="T8" fmla="*/ 43 w 54"/>
                  <a:gd name="T9" fmla="*/ 58 h 58"/>
                  <a:gd name="T10" fmla="*/ 50 w 54"/>
                  <a:gd name="T11" fmla="*/ 55 h 58"/>
                  <a:gd name="T12" fmla="*/ 50 w 54"/>
                  <a:gd name="T13" fmla="*/ 41 h 58"/>
                  <a:gd name="T14" fmla="*/ 20 w 54"/>
                  <a:gd name="T15" fmla="*/ 5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4" h="58">
                    <a:moveTo>
                      <a:pt x="20" y="5"/>
                    </a:moveTo>
                    <a:cubicBezTo>
                      <a:pt x="16" y="0"/>
                      <a:pt x="10" y="0"/>
                      <a:pt x="6" y="3"/>
                    </a:cubicBezTo>
                    <a:cubicBezTo>
                      <a:pt x="1" y="6"/>
                      <a:pt x="0" y="12"/>
                      <a:pt x="4" y="17"/>
                    </a:cubicBezTo>
                    <a:cubicBezTo>
                      <a:pt x="14" y="30"/>
                      <a:pt x="24" y="43"/>
                      <a:pt x="36" y="55"/>
                    </a:cubicBezTo>
                    <a:cubicBezTo>
                      <a:pt x="38" y="57"/>
                      <a:pt x="40" y="58"/>
                      <a:pt x="43" y="58"/>
                    </a:cubicBezTo>
                    <a:cubicBezTo>
                      <a:pt x="46" y="58"/>
                      <a:pt x="48" y="57"/>
                      <a:pt x="50" y="55"/>
                    </a:cubicBezTo>
                    <a:cubicBezTo>
                      <a:pt x="54" y="51"/>
                      <a:pt x="54" y="45"/>
                      <a:pt x="50" y="41"/>
                    </a:cubicBezTo>
                    <a:cubicBezTo>
                      <a:pt x="39" y="29"/>
                      <a:pt x="29" y="17"/>
                      <a:pt x="20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5" name="Freeform 678"/>
              <p:cNvSpPr/>
              <p:nvPr/>
            </p:nvSpPr>
            <p:spPr bwMode="auto">
              <a:xfrm>
                <a:off x="5167796" y="3332010"/>
                <a:ext cx="92228" cy="128612"/>
              </a:xfrm>
              <a:custGeom>
                <a:avLst/>
                <a:gdLst>
                  <a:gd name="T0" fmla="*/ 21 w 46"/>
                  <a:gd name="T1" fmla="*/ 7 h 64"/>
                  <a:gd name="T2" fmla="*/ 7 w 46"/>
                  <a:gd name="T3" fmla="*/ 2 h 64"/>
                  <a:gd name="T4" fmla="*/ 2 w 46"/>
                  <a:gd name="T5" fmla="*/ 15 h 64"/>
                  <a:gd name="T6" fmla="*/ 26 w 46"/>
                  <a:gd name="T7" fmla="*/ 59 h 64"/>
                  <a:gd name="T8" fmla="*/ 34 w 46"/>
                  <a:gd name="T9" fmla="*/ 64 h 64"/>
                  <a:gd name="T10" fmla="*/ 40 w 46"/>
                  <a:gd name="T11" fmla="*/ 62 h 64"/>
                  <a:gd name="T12" fmla="*/ 43 w 46"/>
                  <a:gd name="T13" fmla="*/ 49 h 64"/>
                  <a:gd name="T14" fmla="*/ 21 w 46"/>
                  <a:gd name="T15" fmla="*/ 7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6" h="64">
                    <a:moveTo>
                      <a:pt x="21" y="7"/>
                    </a:moveTo>
                    <a:cubicBezTo>
                      <a:pt x="18" y="2"/>
                      <a:pt x="12" y="0"/>
                      <a:pt x="7" y="2"/>
                    </a:cubicBezTo>
                    <a:cubicBezTo>
                      <a:pt x="2" y="4"/>
                      <a:pt x="0" y="10"/>
                      <a:pt x="2" y="15"/>
                    </a:cubicBezTo>
                    <a:cubicBezTo>
                      <a:pt x="9" y="30"/>
                      <a:pt x="17" y="45"/>
                      <a:pt x="26" y="59"/>
                    </a:cubicBezTo>
                    <a:cubicBezTo>
                      <a:pt x="28" y="62"/>
                      <a:pt x="31" y="64"/>
                      <a:pt x="34" y="64"/>
                    </a:cubicBezTo>
                    <a:cubicBezTo>
                      <a:pt x="36" y="64"/>
                      <a:pt x="38" y="63"/>
                      <a:pt x="40" y="62"/>
                    </a:cubicBezTo>
                    <a:cubicBezTo>
                      <a:pt x="44" y="59"/>
                      <a:pt x="46" y="53"/>
                      <a:pt x="43" y="49"/>
                    </a:cubicBezTo>
                    <a:cubicBezTo>
                      <a:pt x="35" y="35"/>
                      <a:pt x="27" y="21"/>
                      <a:pt x="21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6" name="Freeform 679"/>
              <p:cNvSpPr/>
              <p:nvPr/>
            </p:nvSpPr>
            <p:spPr bwMode="auto">
              <a:xfrm>
                <a:off x="5562092" y="3746614"/>
                <a:ext cx="133688" cy="83767"/>
              </a:xfrm>
              <a:custGeom>
                <a:avLst/>
                <a:gdLst>
                  <a:gd name="T0" fmla="*/ 59 w 67"/>
                  <a:gd name="T1" fmla="*/ 23 h 42"/>
                  <a:gd name="T2" fmla="*/ 16 w 67"/>
                  <a:gd name="T3" fmla="*/ 3 h 42"/>
                  <a:gd name="T4" fmla="*/ 3 w 67"/>
                  <a:gd name="T5" fmla="*/ 7 h 42"/>
                  <a:gd name="T6" fmla="*/ 7 w 67"/>
                  <a:gd name="T7" fmla="*/ 20 h 42"/>
                  <a:gd name="T8" fmla="*/ 52 w 67"/>
                  <a:gd name="T9" fmla="*/ 41 h 42"/>
                  <a:gd name="T10" fmla="*/ 56 w 67"/>
                  <a:gd name="T11" fmla="*/ 42 h 42"/>
                  <a:gd name="T12" fmla="*/ 65 w 67"/>
                  <a:gd name="T13" fmla="*/ 36 h 42"/>
                  <a:gd name="T14" fmla="*/ 59 w 67"/>
                  <a:gd name="T15" fmla="*/ 23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7" h="42">
                    <a:moveTo>
                      <a:pt x="59" y="23"/>
                    </a:moveTo>
                    <a:cubicBezTo>
                      <a:pt x="45" y="17"/>
                      <a:pt x="30" y="10"/>
                      <a:pt x="16" y="3"/>
                    </a:cubicBezTo>
                    <a:cubicBezTo>
                      <a:pt x="11" y="0"/>
                      <a:pt x="5" y="2"/>
                      <a:pt x="3" y="7"/>
                    </a:cubicBezTo>
                    <a:cubicBezTo>
                      <a:pt x="0" y="12"/>
                      <a:pt x="2" y="18"/>
                      <a:pt x="7" y="20"/>
                    </a:cubicBezTo>
                    <a:cubicBezTo>
                      <a:pt x="21" y="28"/>
                      <a:pt x="37" y="35"/>
                      <a:pt x="52" y="41"/>
                    </a:cubicBezTo>
                    <a:cubicBezTo>
                      <a:pt x="53" y="42"/>
                      <a:pt x="54" y="42"/>
                      <a:pt x="56" y="42"/>
                    </a:cubicBezTo>
                    <a:cubicBezTo>
                      <a:pt x="59" y="42"/>
                      <a:pt x="63" y="39"/>
                      <a:pt x="65" y="36"/>
                    </a:cubicBezTo>
                    <a:cubicBezTo>
                      <a:pt x="67" y="30"/>
                      <a:pt x="64" y="25"/>
                      <a:pt x="59" y="2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7" name="Freeform 680"/>
              <p:cNvSpPr/>
              <p:nvPr/>
            </p:nvSpPr>
            <p:spPr bwMode="auto">
              <a:xfrm>
                <a:off x="5936082" y="3850687"/>
                <a:ext cx="137919" cy="41460"/>
              </a:xfrm>
              <a:custGeom>
                <a:avLst/>
                <a:gdLst>
                  <a:gd name="T0" fmla="*/ 58 w 69"/>
                  <a:gd name="T1" fmla="*/ 1 h 21"/>
                  <a:gd name="T2" fmla="*/ 11 w 69"/>
                  <a:gd name="T3" fmla="*/ 1 h 21"/>
                  <a:gd name="T4" fmla="*/ 0 w 69"/>
                  <a:gd name="T5" fmla="*/ 10 h 21"/>
                  <a:gd name="T6" fmla="*/ 10 w 69"/>
                  <a:gd name="T7" fmla="*/ 21 h 21"/>
                  <a:gd name="T8" fmla="*/ 34 w 69"/>
                  <a:gd name="T9" fmla="*/ 21 h 21"/>
                  <a:gd name="T10" fmla="*/ 59 w 69"/>
                  <a:gd name="T11" fmla="*/ 21 h 21"/>
                  <a:gd name="T12" fmla="*/ 69 w 69"/>
                  <a:gd name="T13" fmla="*/ 10 h 21"/>
                  <a:gd name="T14" fmla="*/ 58 w 69"/>
                  <a:gd name="T15" fmla="*/ 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9" h="21">
                    <a:moveTo>
                      <a:pt x="58" y="1"/>
                    </a:moveTo>
                    <a:cubicBezTo>
                      <a:pt x="42" y="2"/>
                      <a:pt x="26" y="2"/>
                      <a:pt x="11" y="1"/>
                    </a:cubicBezTo>
                    <a:cubicBezTo>
                      <a:pt x="5" y="1"/>
                      <a:pt x="0" y="5"/>
                      <a:pt x="0" y="10"/>
                    </a:cubicBezTo>
                    <a:cubicBezTo>
                      <a:pt x="0" y="16"/>
                      <a:pt x="4" y="21"/>
                      <a:pt x="10" y="21"/>
                    </a:cubicBezTo>
                    <a:cubicBezTo>
                      <a:pt x="18" y="21"/>
                      <a:pt x="26" y="21"/>
                      <a:pt x="34" y="21"/>
                    </a:cubicBezTo>
                    <a:cubicBezTo>
                      <a:pt x="42" y="21"/>
                      <a:pt x="51" y="21"/>
                      <a:pt x="59" y="21"/>
                    </a:cubicBezTo>
                    <a:cubicBezTo>
                      <a:pt x="65" y="20"/>
                      <a:pt x="69" y="16"/>
                      <a:pt x="69" y="10"/>
                    </a:cubicBezTo>
                    <a:cubicBezTo>
                      <a:pt x="68" y="5"/>
                      <a:pt x="64" y="0"/>
                      <a:pt x="5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8" name="Freeform 751"/>
              <p:cNvSpPr/>
              <p:nvPr/>
            </p:nvSpPr>
            <p:spPr bwMode="auto">
              <a:xfrm>
                <a:off x="5755856" y="3364163"/>
                <a:ext cx="511908" cy="362143"/>
              </a:xfrm>
              <a:custGeom>
                <a:avLst/>
                <a:gdLst>
                  <a:gd name="T0" fmla="*/ 254 w 256"/>
                  <a:gd name="T1" fmla="*/ 109 h 181"/>
                  <a:gd name="T2" fmla="*/ 254 w 256"/>
                  <a:gd name="T3" fmla="*/ 109 h 181"/>
                  <a:gd name="T4" fmla="*/ 232 w 256"/>
                  <a:gd name="T5" fmla="*/ 92 h 181"/>
                  <a:gd name="T6" fmla="*/ 226 w 256"/>
                  <a:gd name="T7" fmla="*/ 92 h 181"/>
                  <a:gd name="T8" fmla="*/ 226 w 256"/>
                  <a:gd name="T9" fmla="*/ 70 h 181"/>
                  <a:gd name="T10" fmla="*/ 237 w 256"/>
                  <a:gd name="T11" fmla="*/ 69 h 181"/>
                  <a:gd name="T12" fmla="*/ 254 w 256"/>
                  <a:gd name="T13" fmla="*/ 46 h 181"/>
                  <a:gd name="T14" fmla="*/ 254 w 256"/>
                  <a:gd name="T15" fmla="*/ 45 h 181"/>
                  <a:gd name="T16" fmla="*/ 254 w 256"/>
                  <a:gd name="T17" fmla="*/ 45 h 181"/>
                  <a:gd name="T18" fmla="*/ 254 w 256"/>
                  <a:gd name="T19" fmla="*/ 44 h 181"/>
                  <a:gd name="T20" fmla="*/ 232 w 256"/>
                  <a:gd name="T21" fmla="*/ 26 h 181"/>
                  <a:gd name="T22" fmla="*/ 226 w 256"/>
                  <a:gd name="T23" fmla="*/ 27 h 181"/>
                  <a:gd name="T24" fmla="*/ 195 w 256"/>
                  <a:gd name="T25" fmla="*/ 0 h 181"/>
                  <a:gd name="T26" fmla="*/ 61 w 256"/>
                  <a:gd name="T27" fmla="*/ 0 h 181"/>
                  <a:gd name="T28" fmla="*/ 30 w 256"/>
                  <a:gd name="T29" fmla="*/ 30 h 181"/>
                  <a:gd name="T30" fmla="*/ 30 w 256"/>
                  <a:gd name="T31" fmla="*/ 51 h 181"/>
                  <a:gd name="T32" fmla="*/ 19 w 256"/>
                  <a:gd name="T33" fmla="*/ 52 h 181"/>
                  <a:gd name="T34" fmla="*/ 2 w 256"/>
                  <a:gd name="T35" fmla="*/ 75 h 181"/>
                  <a:gd name="T36" fmla="*/ 2 w 256"/>
                  <a:gd name="T37" fmla="*/ 77 h 181"/>
                  <a:gd name="T38" fmla="*/ 2 w 256"/>
                  <a:gd name="T39" fmla="*/ 77 h 181"/>
                  <a:gd name="T40" fmla="*/ 25 w 256"/>
                  <a:gd name="T41" fmla="*/ 95 h 181"/>
                  <a:gd name="T42" fmla="*/ 30 w 256"/>
                  <a:gd name="T43" fmla="*/ 94 h 181"/>
                  <a:gd name="T44" fmla="*/ 30 w 256"/>
                  <a:gd name="T45" fmla="*/ 116 h 181"/>
                  <a:gd name="T46" fmla="*/ 19 w 256"/>
                  <a:gd name="T47" fmla="*/ 117 h 181"/>
                  <a:gd name="T48" fmla="*/ 2 w 256"/>
                  <a:gd name="T49" fmla="*/ 140 h 181"/>
                  <a:gd name="T50" fmla="*/ 2 w 256"/>
                  <a:gd name="T51" fmla="*/ 141 h 181"/>
                  <a:gd name="T52" fmla="*/ 2 w 256"/>
                  <a:gd name="T53" fmla="*/ 141 h 181"/>
                  <a:gd name="T54" fmla="*/ 2 w 256"/>
                  <a:gd name="T55" fmla="*/ 143 h 181"/>
                  <a:gd name="T56" fmla="*/ 25 w 256"/>
                  <a:gd name="T57" fmla="*/ 160 h 181"/>
                  <a:gd name="T58" fmla="*/ 31 w 256"/>
                  <a:gd name="T59" fmla="*/ 159 h 181"/>
                  <a:gd name="T60" fmla="*/ 61 w 256"/>
                  <a:gd name="T61" fmla="*/ 181 h 181"/>
                  <a:gd name="T62" fmla="*/ 195 w 256"/>
                  <a:gd name="T63" fmla="*/ 181 h 181"/>
                  <a:gd name="T64" fmla="*/ 226 w 256"/>
                  <a:gd name="T65" fmla="*/ 151 h 181"/>
                  <a:gd name="T66" fmla="*/ 226 w 256"/>
                  <a:gd name="T67" fmla="*/ 136 h 181"/>
                  <a:gd name="T68" fmla="*/ 237 w 256"/>
                  <a:gd name="T69" fmla="*/ 134 h 181"/>
                  <a:gd name="T70" fmla="*/ 254 w 256"/>
                  <a:gd name="T71" fmla="*/ 112 h 181"/>
                  <a:gd name="T72" fmla="*/ 254 w 256"/>
                  <a:gd name="T73" fmla="*/ 109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56" h="181">
                    <a:moveTo>
                      <a:pt x="254" y="109"/>
                    </a:moveTo>
                    <a:cubicBezTo>
                      <a:pt x="254" y="109"/>
                      <a:pt x="254" y="109"/>
                      <a:pt x="254" y="109"/>
                    </a:cubicBezTo>
                    <a:cubicBezTo>
                      <a:pt x="253" y="98"/>
                      <a:pt x="243" y="90"/>
                      <a:pt x="232" y="92"/>
                    </a:cubicBezTo>
                    <a:cubicBezTo>
                      <a:pt x="226" y="92"/>
                      <a:pt x="226" y="92"/>
                      <a:pt x="226" y="92"/>
                    </a:cubicBezTo>
                    <a:cubicBezTo>
                      <a:pt x="226" y="70"/>
                      <a:pt x="226" y="70"/>
                      <a:pt x="226" y="70"/>
                    </a:cubicBezTo>
                    <a:cubicBezTo>
                      <a:pt x="237" y="69"/>
                      <a:pt x="237" y="69"/>
                      <a:pt x="237" y="69"/>
                    </a:cubicBezTo>
                    <a:cubicBezTo>
                      <a:pt x="248" y="68"/>
                      <a:pt x="256" y="57"/>
                      <a:pt x="254" y="46"/>
                    </a:cubicBezTo>
                    <a:cubicBezTo>
                      <a:pt x="254" y="45"/>
                      <a:pt x="254" y="45"/>
                      <a:pt x="254" y="45"/>
                    </a:cubicBezTo>
                    <a:cubicBezTo>
                      <a:pt x="254" y="45"/>
                      <a:pt x="254" y="45"/>
                      <a:pt x="254" y="45"/>
                    </a:cubicBezTo>
                    <a:cubicBezTo>
                      <a:pt x="254" y="44"/>
                      <a:pt x="254" y="44"/>
                      <a:pt x="254" y="44"/>
                    </a:cubicBezTo>
                    <a:cubicBezTo>
                      <a:pt x="253" y="33"/>
                      <a:pt x="243" y="25"/>
                      <a:pt x="232" y="26"/>
                    </a:cubicBezTo>
                    <a:cubicBezTo>
                      <a:pt x="226" y="27"/>
                      <a:pt x="226" y="27"/>
                      <a:pt x="226" y="27"/>
                    </a:cubicBezTo>
                    <a:cubicBezTo>
                      <a:pt x="225" y="12"/>
                      <a:pt x="211" y="0"/>
                      <a:pt x="195" y="0"/>
                    </a:cubicBezTo>
                    <a:cubicBezTo>
                      <a:pt x="61" y="0"/>
                      <a:pt x="61" y="0"/>
                      <a:pt x="61" y="0"/>
                    </a:cubicBezTo>
                    <a:cubicBezTo>
                      <a:pt x="44" y="0"/>
                      <a:pt x="30" y="13"/>
                      <a:pt x="30" y="30"/>
                    </a:cubicBezTo>
                    <a:cubicBezTo>
                      <a:pt x="30" y="51"/>
                      <a:pt x="30" y="51"/>
                      <a:pt x="30" y="51"/>
                    </a:cubicBezTo>
                    <a:cubicBezTo>
                      <a:pt x="19" y="52"/>
                      <a:pt x="19" y="52"/>
                      <a:pt x="19" y="52"/>
                    </a:cubicBezTo>
                    <a:cubicBezTo>
                      <a:pt x="8" y="53"/>
                      <a:pt x="0" y="64"/>
                      <a:pt x="2" y="75"/>
                    </a:cubicBezTo>
                    <a:cubicBezTo>
                      <a:pt x="2" y="77"/>
                      <a:pt x="2" y="77"/>
                      <a:pt x="2" y="77"/>
                    </a:cubicBezTo>
                    <a:cubicBezTo>
                      <a:pt x="2" y="77"/>
                      <a:pt x="2" y="77"/>
                      <a:pt x="2" y="77"/>
                    </a:cubicBezTo>
                    <a:cubicBezTo>
                      <a:pt x="3" y="88"/>
                      <a:pt x="13" y="96"/>
                      <a:pt x="25" y="95"/>
                    </a:cubicBezTo>
                    <a:cubicBezTo>
                      <a:pt x="30" y="94"/>
                      <a:pt x="30" y="94"/>
                      <a:pt x="30" y="94"/>
                    </a:cubicBezTo>
                    <a:cubicBezTo>
                      <a:pt x="30" y="116"/>
                      <a:pt x="30" y="116"/>
                      <a:pt x="30" y="116"/>
                    </a:cubicBezTo>
                    <a:cubicBezTo>
                      <a:pt x="19" y="117"/>
                      <a:pt x="19" y="117"/>
                      <a:pt x="19" y="117"/>
                    </a:cubicBezTo>
                    <a:cubicBezTo>
                      <a:pt x="8" y="119"/>
                      <a:pt x="0" y="129"/>
                      <a:pt x="2" y="140"/>
                    </a:cubicBezTo>
                    <a:cubicBezTo>
                      <a:pt x="2" y="141"/>
                      <a:pt x="2" y="141"/>
                      <a:pt x="2" y="141"/>
                    </a:cubicBezTo>
                    <a:cubicBezTo>
                      <a:pt x="2" y="141"/>
                      <a:pt x="2" y="141"/>
                      <a:pt x="2" y="141"/>
                    </a:cubicBezTo>
                    <a:cubicBezTo>
                      <a:pt x="2" y="143"/>
                      <a:pt x="2" y="143"/>
                      <a:pt x="2" y="143"/>
                    </a:cubicBezTo>
                    <a:cubicBezTo>
                      <a:pt x="3" y="154"/>
                      <a:pt x="13" y="162"/>
                      <a:pt x="25" y="160"/>
                    </a:cubicBezTo>
                    <a:cubicBezTo>
                      <a:pt x="31" y="159"/>
                      <a:pt x="31" y="159"/>
                      <a:pt x="31" y="159"/>
                    </a:cubicBezTo>
                    <a:cubicBezTo>
                      <a:pt x="35" y="172"/>
                      <a:pt x="47" y="181"/>
                      <a:pt x="61" y="181"/>
                    </a:cubicBezTo>
                    <a:cubicBezTo>
                      <a:pt x="195" y="181"/>
                      <a:pt x="195" y="181"/>
                      <a:pt x="195" y="181"/>
                    </a:cubicBezTo>
                    <a:cubicBezTo>
                      <a:pt x="212" y="181"/>
                      <a:pt x="226" y="168"/>
                      <a:pt x="226" y="151"/>
                    </a:cubicBezTo>
                    <a:cubicBezTo>
                      <a:pt x="226" y="136"/>
                      <a:pt x="226" y="136"/>
                      <a:pt x="226" y="136"/>
                    </a:cubicBezTo>
                    <a:cubicBezTo>
                      <a:pt x="237" y="134"/>
                      <a:pt x="237" y="134"/>
                      <a:pt x="237" y="134"/>
                    </a:cubicBezTo>
                    <a:cubicBezTo>
                      <a:pt x="248" y="133"/>
                      <a:pt x="256" y="123"/>
                      <a:pt x="254" y="112"/>
                    </a:cubicBezTo>
                    <a:lnTo>
                      <a:pt x="254" y="109"/>
                    </a:lnTo>
                    <a:close/>
                  </a:path>
                </a:pathLst>
              </a:custGeom>
              <a:solidFill>
                <a:srgbClr val="55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9" name="Freeform 752"/>
              <p:cNvSpPr/>
              <p:nvPr/>
            </p:nvSpPr>
            <p:spPr bwMode="auto">
              <a:xfrm>
                <a:off x="5755856" y="3544389"/>
                <a:ext cx="508524" cy="101536"/>
              </a:xfrm>
              <a:custGeom>
                <a:avLst/>
                <a:gdLst>
                  <a:gd name="T0" fmla="*/ 232 w 254"/>
                  <a:gd name="T1" fmla="*/ 2 h 51"/>
                  <a:gd name="T2" fmla="*/ 226 w 254"/>
                  <a:gd name="T3" fmla="*/ 2 h 51"/>
                  <a:gd name="T4" fmla="*/ 30 w 254"/>
                  <a:gd name="T5" fmla="*/ 26 h 51"/>
                  <a:gd name="T6" fmla="*/ 19 w 254"/>
                  <a:gd name="T7" fmla="*/ 27 h 51"/>
                  <a:gd name="T8" fmla="*/ 2 w 254"/>
                  <a:gd name="T9" fmla="*/ 50 h 51"/>
                  <a:gd name="T10" fmla="*/ 2 w 254"/>
                  <a:gd name="T11" fmla="*/ 51 h 51"/>
                  <a:gd name="T12" fmla="*/ 30 w 254"/>
                  <a:gd name="T13" fmla="*/ 48 h 51"/>
                  <a:gd name="T14" fmla="*/ 254 w 254"/>
                  <a:gd name="T15" fmla="*/ 19 h 51"/>
                  <a:gd name="T16" fmla="*/ 254 w 254"/>
                  <a:gd name="T17" fmla="*/ 19 h 51"/>
                  <a:gd name="T18" fmla="*/ 232 w 254"/>
                  <a:gd name="T19" fmla="*/ 2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4" h="51">
                    <a:moveTo>
                      <a:pt x="232" y="2"/>
                    </a:moveTo>
                    <a:cubicBezTo>
                      <a:pt x="226" y="2"/>
                      <a:pt x="226" y="2"/>
                      <a:pt x="226" y="2"/>
                    </a:cubicBezTo>
                    <a:cubicBezTo>
                      <a:pt x="30" y="26"/>
                      <a:pt x="30" y="26"/>
                      <a:pt x="30" y="26"/>
                    </a:cubicBezTo>
                    <a:cubicBezTo>
                      <a:pt x="19" y="27"/>
                      <a:pt x="19" y="27"/>
                      <a:pt x="19" y="27"/>
                    </a:cubicBezTo>
                    <a:cubicBezTo>
                      <a:pt x="8" y="29"/>
                      <a:pt x="0" y="39"/>
                      <a:pt x="2" y="50"/>
                    </a:cubicBezTo>
                    <a:cubicBezTo>
                      <a:pt x="2" y="51"/>
                      <a:pt x="2" y="51"/>
                      <a:pt x="2" y="51"/>
                    </a:cubicBezTo>
                    <a:cubicBezTo>
                      <a:pt x="30" y="48"/>
                      <a:pt x="30" y="48"/>
                      <a:pt x="30" y="48"/>
                    </a:cubicBezTo>
                    <a:cubicBezTo>
                      <a:pt x="254" y="19"/>
                      <a:pt x="254" y="19"/>
                      <a:pt x="254" y="19"/>
                    </a:cubicBezTo>
                    <a:cubicBezTo>
                      <a:pt x="254" y="19"/>
                      <a:pt x="254" y="19"/>
                      <a:pt x="254" y="19"/>
                    </a:cubicBezTo>
                    <a:cubicBezTo>
                      <a:pt x="253" y="8"/>
                      <a:pt x="243" y="0"/>
                      <a:pt x="232" y="2"/>
                    </a:cubicBezTo>
                    <a:close/>
                  </a:path>
                </a:pathLst>
              </a:custGeom>
              <a:solidFill>
                <a:srgbClr val="8992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90" name="Freeform 753"/>
              <p:cNvSpPr/>
              <p:nvPr/>
            </p:nvSpPr>
            <p:spPr bwMode="auto">
              <a:xfrm>
                <a:off x="5755856" y="3414085"/>
                <a:ext cx="508524" cy="104074"/>
              </a:xfrm>
              <a:custGeom>
                <a:avLst/>
                <a:gdLst>
                  <a:gd name="T0" fmla="*/ 254 w 254"/>
                  <a:gd name="T1" fmla="*/ 19 h 52"/>
                  <a:gd name="T2" fmla="*/ 232 w 254"/>
                  <a:gd name="T3" fmla="*/ 1 h 52"/>
                  <a:gd name="T4" fmla="*/ 226 w 254"/>
                  <a:gd name="T5" fmla="*/ 2 h 52"/>
                  <a:gd name="T6" fmla="*/ 30 w 254"/>
                  <a:gd name="T7" fmla="*/ 26 h 52"/>
                  <a:gd name="T8" fmla="*/ 19 w 254"/>
                  <a:gd name="T9" fmla="*/ 27 h 52"/>
                  <a:gd name="T10" fmla="*/ 2 w 254"/>
                  <a:gd name="T11" fmla="*/ 50 h 52"/>
                  <a:gd name="T12" fmla="*/ 2 w 254"/>
                  <a:gd name="T13" fmla="*/ 52 h 52"/>
                  <a:gd name="T14" fmla="*/ 226 w 254"/>
                  <a:gd name="T15" fmla="*/ 23 h 52"/>
                  <a:gd name="T16" fmla="*/ 254 w 254"/>
                  <a:gd name="T17" fmla="*/ 20 h 52"/>
                  <a:gd name="T18" fmla="*/ 254 w 254"/>
                  <a:gd name="T19" fmla="*/ 19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4" h="52">
                    <a:moveTo>
                      <a:pt x="254" y="19"/>
                    </a:moveTo>
                    <a:cubicBezTo>
                      <a:pt x="253" y="8"/>
                      <a:pt x="243" y="0"/>
                      <a:pt x="232" y="1"/>
                    </a:cubicBezTo>
                    <a:cubicBezTo>
                      <a:pt x="226" y="2"/>
                      <a:pt x="226" y="2"/>
                      <a:pt x="226" y="2"/>
                    </a:cubicBezTo>
                    <a:cubicBezTo>
                      <a:pt x="30" y="26"/>
                      <a:pt x="30" y="26"/>
                      <a:pt x="30" y="26"/>
                    </a:cubicBezTo>
                    <a:cubicBezTo>
                      <a:pt x="19" y="27"/>
                      <a:pt x="19" y="27"/>
                      <a:pt x="19" y="27"/>
                    </a:cubicBezTo>
                    <a:cubicBezTo>
                      <a:pt x="8" y="28"/>
                      <a:pt x="0" y="39"/>
                      <a:pt x="2" y="50"/>
                    </a:cubicBezTo>
                    <a:cubicBezTo>
                      <a:pt x="2" y="52"/>
                      <a:pt x="2" y="52"/>
                      <a:pt x="2" y="52"/>
                    </a:cubicBezTo>
                    <a:cubicBezTo>
                      <a:pt x="226" y="23"/>
                      <a:pt x="226" y="23"/>
                      <a:pt x="226" y="23"/>
                    </a:cubicBezTo>
                    <a:cubicBezTo>
                      <a:pt x="254" y="20"/>
                      <a:pt x="254" y="20"/>
                      <a:pt x="254" y="20"/>
                    </a:cubicBezTo>
                    <a:lnTo>
                      <a:pt x="254" y="19"/>
                    </a:lnTo>
                    <a:close/>
                  </a:path>
                </a:pathLst>
              </a:custGeom>
              <a:solidFill>
                <a:srgbClr val="8992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91" name="Freeform 754"/>
              <p:cNvSpPr/>
              <p:nvPr/>
            </p:nvSpPr>
            <p:spPr bwMode="auto">
              <a:xfrm>
                <a:off x="5968235" y="2286194"/>
                <a:ext cx="79536" cy="187841"/>
              </a:xfrm>
              <a:custGeom>
                <a:avLst/>
                <a:gdLst>
                  <a:gd name="T0" fmla="*/ 40 w 40"/>
                  <a:gd name="T1" fmla="*/ 73 h 94"/>
                  <a:gd name="T2" fmla="*/ 20 w 40"/>
                  <a:gd name="T3" fmla="*/ 94 h 94"/>
                  <a:gd name="T4" fmla="*/ 0 w 40"/>
                  <a:gd name="T5" fmla="*/ 73 h 94"/>
                  <a:gd name="T6" fmla="*/ 0 w 40"/>
                  <a:gd name="T7" fmla="*/ 21 h 94"/>
                  <a:gd name="T8" fmla="*/ 20 w 40"/>
                  <a:gd name="T9" fmla="*/ 0 h 94"/>
                  <a:gd name="T10" fmla="*/ 40 w 40"/>
                  <a:gd name="T11" fmla="*/ 21 h 94"/>
                  <a:gd name="T12" fmla="*/ 40 w 40"/>
                  <a:gd name="T13" fmla="*/ 73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" h="94">
                    <a:moveTo>
                      <a:pt x="40" y="73"/>
                    </a:moveTo>
                    <a:cubicBezTo>
                      <a:pt x="40" y="84"/>
                      <a:pt x="31" y="94"/>
                      <a:pt x="20" y="94"/>
                    </a:cubicBezTo>
                    <a:cubicBezTo>
                      <a:pt x="9" y="94"/>
                      <a:pt x="0" y="84"/>
                      <a:pt x="0" y="73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1"/>
                    </a:cubicBezTo>
                    <a:lnTo>
                      <a:pt x="40" y="73"/>
                    </a:lnTo>
                    <a:close/>
                  </a:path>
                </a:pathLst>
              </a:custGeom>
              <a:solidFill>
                <a:srgbClr val="FFF7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92" name="Freeform 755"/>
              <p:cNvSpPr/>
              <p:nvPr/>
            </p:nvSpPr>
            <p:spPr bwMode="auto">
              <a:xfrm>
                <a:off x="5370021" y="2878485"/>
                <a:ext cx="186148" cy="79536"/>
              </a:xfrm>
              <a:custGeom>
                <a:avLst/>
                <a:gdLst>
                  <a:gd name="T0" fmla="*/ 73 w 93"/>
                  <a:gd name="T1" fmla="*/ 0 h 40"/>
                  <a:gd name="T2" fmla="*/ 93 w 93"/>
                  <a:gd name="T3" fmla="*/ 20 h 40"/>
                  <a:gd name="T4" fmla="*/ 73 w 93"/>
                  <a:gd name="T5" fmla="*/ 40 h 40"/>
                  <a:gd name="T6" fmla="*/ 21 w 93"/>
                  <a:gd name="T7" fmla="*/ 40 h 40"/>
                  <a:gd name="T8" fmla="*/ 0 w 93"/>
                  <a:gd name="T9" fmla="*/ 20 h 40"/>
                  <a:gd name="T10" fmla="*/ 21 w 93"/>
                  <a:gd name="T11" fmla="*/ 0 h 40"/>
                  <a:gd name="T12" fmla="*/ 73 w 93"/>
                  <a:gd name="T13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3" h="40">
                    <a:moveTo>
                      <a:pt x="73" y="0"/>
                    </a:moveTo>
                    <a:cubicBezTo>
                      <a:pt x="84" y="0"/>
                      <a:pt x="93" y="9"/>
                      <a:pt x="93" y="20"/>
                    </a:cubicBezTo>
                    <a:cubicBezTo>
                      <a:pt x="93" y="31"/>
                      <a:pt x="84" y="40"/>
                      <a:pt x="73" y="40"/>
                    </a:cubicBezTo>
                    <a:cubicBezTo>
                      <a:pt x="21" y="40"/>
                      <a:pt x="21" y="40"/>
                      <a:pt x="21" y="40"/>
                    </a:cubicBez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1" y="0"/>
                    </a:cubicBezTo>
                    <a:lnTo>
                      <a:pt x="73" y="0"/>
                    </a:lnTo>
                    <a:close/>
                  </a:path>
                </a:pathLst>
              </a:custGeom>
              <a:solidFill>
                <a:srgbClr val="FFF7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93" name="Freeform 756"/>
              <p:cNvSpPr/>
              <p:nvPr/>
            </p:nvSpPr>
            <p:spPr bwMode="auto">
              <a:xfrm>
                <a:off x="5541785" y="2454574"/>
                <a:ext cx="164149" cy="163303"/>
              </a:xfrm>
              <a:custGeom>
                <a:avLst/>
                <a:gdLst>
                  <a:gd name="T0" fmla="*/ 74 w 82"/>
                  <a:gd name="T1" fmla="*/ 45 h 82"/>
                  <a:gd name="T2" fmla="*/ 74 w 82"/>
                  <a:gd name="T3" fmla="*/ 74 h 82"/>
                  <a:gd name="T4" fmla="*/ 45 w 82"/>
                  <a:gd name="T5" fmla="*/ 73 h 82"/>
                  <a:gd name="T6" fmla="*/ 9 w 82"/>
                  <a:gd name="T7" fmla="*/ 36 h 82"/>
                  <a:gd name="T8" fmla="*/ 8 w 82"/>
                  <a:gd name="T9" fmla="*/ 8 h 82"/>
                  <a:gd name="T10" fmla="*/ 37 w 82"/>
                  <a:gd name="T11" fmla="*/ 8 h 82"/>
                  <a:gd name="T12" fmla="*/ 74 w 82"/>
                  <a:gd name="T13" fmla="*/ 45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2" h="82">
                    <a:moveTo>
                      <a:pt x="74" y="45"/>
                    </a:moveTo>
                    <a:cubicBezTo>
                      <a:pt x="82" y="53"/>
                      <a:pt x="82" y="66"/>
                      <a:pt x="74" y="74"/>
                    </a:cubicBezTo>
                    <a:cubicBezTo>
                      <a:pt x="66" y="82"/>
                      <a:pt x="53" y="81"/>
                      <a:pt x="45" y="73"/>
                    </a:cubicBezTo>
                    <a:cubicBezTo>
                      <a:pt x="9" y="36"/>
                      <a:pt x="9" y="36"/>
                      <a:pt x="9" y="36"/>
                    </a:cubicBezTo>
                    <a:cubicBezTo>
                      <a:pt x="1" y="28"/>
                      <a:pt x="0" y="15"/>
                      <a:pt x="8" y="8"/>
                    </a:cubicBezTo>
                    <a:cubicBezTo>
                      <a:pt x="16" y="0"/>
                      <a:pt x="29" y="0"/>
                      <a:pt x="37" y="8"/>
                    </a:cubicBezTo>
                    <a:lnTo>
                      <a:pt x="74" y="45"/>
                    </a:lnTo>
                    <a:close/>
                  </a:path>
                </a:pathLst>
              </a:custGeom>
              <a:solidFill>
                <a:srgbClr val="FFF7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94" name="Freeform 757"/>
              <p:cNvSpPr/>
              <p:nvPr/>
            </p:nvSpPr>
            <p:spPr bwMode="auto">
              <a:xfrm>
                <a:off x="6308379" y="2457958"/>
                <a:ext cx="163303" cy="164149"/>
              </a:xfrm>
              <a:custGeom>
                <a:avLst/>
                <a:gdLst>
                  <a:gd name="T0" fmla="*/ 36 w 82"/>
                  <a:gd name="T1" fmla="*/ 74 h 82"/>
                  <a:gd name="T2" fmla="*/ 8 w 82"/>
                  <a:gd name="T3" fmla="*/ 74 h 82"/>
                  <a:gd name="T4" fmla="*/ 8 w 82"/>
                  <a:gd name="T5" fmla="*/ 46 h 82"/>
                  <a:gd name="T6" fmla="*/ 45 w 82"/>
                  <a:gd name="T7" fmla="*/ 9 h 82"/>
                  <a:gd name="T8" fmla="*/ 74 w 82"/>
                  <a:gd name="T9" fmla="*/ 8 h 82"/>
                  <a:gd name="T10" fmla="*/ 73 w 82"/>
                  <a:gd name="T11" fmla="*/ 37 h 82"/>
                  <a:gd name="T12" fmla="*/ 36 w 82"/>
                  <a:gd name="T13" fmla="*/ 74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2" h="82">
                    <a:moveTo>
                      <a:pt x="36" y="74"/>
                    </a:moveTo>
                    <a:cubicBezTo>
                      <a:pt x="28" y="82"/>
                      <a:pt x="15" y="82"/>
                      <a:pt x="8" y="74"/>
                    </a:cubicBezTo>
                    <a:cubicBezTo>
                      <a:pt x="0" y="67"/>
                      <a:pt x="0" y="54"/>
                      <a:pt x="8" y="46"/>
                    </a:cubicBezTo>
                    <a:cubicBezTo>
                      <a:pt x="45" y="9"/>
                      <a:pt x="45" y="9"/>
                      <a:pt x="45" y="9"/>
                    </a:cubicBezTo>
                    <a:cubicBezTo>
                      <a:pt x="53" y="1"/>
                      <a:pt x="66" y="0"/>
                      <a:pt x="74" y="8"/>
                    </a:cubicBezTo>
                    <a:cubicBezTo>
                      <a:pt x="82" y="16"/>
                      <a:pt x="81" y="29"/>
                      <a:pt x="73" y="37"/>
                    </a:cubicBezTo>
                    <a:lnTo>
                      <a:pt x="36" y="74"/>
                    </a:lnTo>
                    <a:close/>
                  </a:path>
                </a:pathLst>
              </a:custGeom>
              <a:solidFill>
                <a:srgbClr val="FFF7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95" name="Freeform 758"/>
              <p:cNvSpPr/>
              <p:nvPr/>
            </p:nvSpPr>
            <p:spPr bwMode="auto">
              <a:xfrm>
                <a:off x="6452221" y="2884408"/>
                <a:ext cx="187841" cy="79536"/>
              </a:xfrm>
              <a:custGeom>
                <a:avLst/>
                <a:gdLst>
                  <a:gd name="T0" fmla="*/ 21 w 94"/>
                  <a:gd name="T1" fmla="*/ 40 h 40"/>
                  <a:gd name="T2" fmla="*/ 0 w 94"/>
                  <a:gd name="T3" fmla="*/ 20 h 40"/>
                  <a:gd name="T4" fmla="*/ 21 w 94"/>
                  <a:gd name="T5" fmla="*/ 0 h 40"/>
                  <a:gd name="T6" fmla="*/ 73 w 94"/>
                  <a:gd name="T7" fmla="*/ 0 h 40"/>
                  <a:gd name="T8" fmla="*/ 94 w 94"/>
                  <a:gd name="T9" fmla="*/ 20 h 40"/>
                  <a:gd name="T10" fmla="*/ 73 w 94"/>
                  <a:gd name="T11" fmla="*/ 40 h 40"/>
                  <a:gd name="T12" fmla="*/ 21 w 94"/>
                  <a:gd name="T13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40">
                    <a:moveTo>
                      <a:pt x="21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1" y="0"/>
                    </a:cubicBezTo>
                    <a:cubicBezTo>
                      <a:pt x="73" y="0"/>
                      <a:pt x="73" y="0"/>
                      <a:pt x="73" y="0"/>
                    </a:cubicBezTo>
                    <a:cubicBezTo>
                      <a:pt x="84" y="0"/>
                      <a:pt x="94" y="9"/>
                      <a:pt x="94" y="20"/>
                    </a:cubicBezTo>
                    <a:cubicBezTo>
                      <a:pt x="94" y="31"/>
                      <a:pt x="84" y="40"/>
                      <a:pt x="73" y="40"/>
                    </a:cubicBezTo>
                    <a:lnTo>
                      <a:pt x="21" y="40"/>
                    </a:lnTo>
                    <a:close/>
                  </a:path>
                </a:pathLst>
              </a:custGeom>
              <a:solidFill>
                <a:srgbClr val="FFF7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96" name="Freeform 759"/>
              <p:cNvSpPr/>
              <p:nvPr/>
            </p:nvSpPr>
            <p:spPr bwMode="auto">
              <a:xfrm>
                <a:off x="5656013" y="2529879"/>
                <a:ext cx="712441" cy="846129"/>
              </a:xfrm>
              <a:custGeom>
                <a:avLst/>
                <a:gdLst>
                  <a:gd name="T0" fmla="*/ 178 w 356"/>
                  <a:gd name="T1" fmla="*/ 0 h 423"/>
                  <a:gd name="T2" fmla="*/ 0 w 356"/>
                  <a:gd name="T3" fmla="*/ 178 h 423"/>
                  <a:gd name="T4" fmla="*/ 69 w 356"/>
                  <a:gd name="T5" fmla="*/ 341 h 423"/>
                  <a:gd name="T6" fmla="*/ 92 w 356"/>
                  <a:gd name="T7" fmla="*/ 423 h 423"/>
                  <a:gd name="T8" fmla="*/ 111 w 356"/>
                  <a:gd name="T9" fmla="*/ 417 h 423"/>
                  <a:gd name="T10" fmla="*/ 245 w 356"/>
                  <a:gd name="T11" fmla="*/ 417 h 423"/>
                  <a:gd name="T12" fmla="*/ 264 w 356"/>
                  <a:gd name="T13" fmla="*/ 423 h 423"/>
                  <a:gd name="T14" fmla="*/ 287 w 356"/>
                  <a:gd name="T15" fmla="*/ 341 h 423"/>
                  <a:gd name="T16" fmla="*/ 356 w 356"/>
                  <a:gd name="T17" fmla="*/ 178 h 423"/>
                  <a:gd name="T18" fmla="*/ 178 w 356"/>
                  <a:gd name="T19" fmla="*/ 0 h 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56" h="423">
                    <a:moveTo>
                      <a:pt x="178" y="0"/>
                    </a:moveTo>
                    <a:cubicBezTo>
                      <a:pt x="80" y="0"/>
                      <a:pt x="0" y="80"/>
                      <a:pt x="0" y="178"/>
                    </a:cubicBezTo>
                    <a:cubicBezTo>
                      <a:pt x="0" y="238"/>
                      <a:pt x="38" y="301"/>
                      <a:pt x="69" y="341"/>
                    </a:cubicBezTo>
                    <a:cubicBezTo>
                      <a:pt x="97" y="375"/>
                      <a:pt x="89" y="403"/>
                      <a:pt x="92" y="423"/>
                    </a:cubicBezTo>
                    <a:cubicBezTo>
                      <a:pt x="98" y="419"/>
                      <a:pt x="104" y="417"/>
                      <a:pt x="111" y="417"/>
                    </a:cubicBezTo>
                    <a:cubicBezTo>
                      <a:pt x="245" y="417"/>
                      <a:pt x="245" y="417"/>
                      <a:pt x="245" y="417"/>
                    </a:cubicBezTo>
                    <a:cubicBezTo>
                      <a:pt x="252" y="417"/>
                      <a:pt x="259" y="419"/>
                      <a:pt x="264" y="423"/>
                    </a:cubicBezTo>
                    <a:cubicBezTo>
                      <a:pt x="267" y="403"/>
                      <a:pt x="260" y="375"/>
                      <a:pt x="287" y="341"/>
                    </a:cubicBezTo>
                    <a:cubicBezTo>
                      <a:pt x="319" y="301"/>
                      <a:pt x="356" y="238"/>
                      <a:pt x="356" y="178"/>
                    </a:cubicBezTo>
                    <a:cubicBezTo>
                      <a:pt x="356" y="80"/>
                      <a:pt x="276" y="0"/>
                      <a:pt x="178" y="0"/>
                    </a:cubicBezTo>
                    <a:close/>
                  </a:path>
                </a:pathLst>
              </a:custGeom>
              <a:solidFill>
                <a:srgbClr val="FFF7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97" name="Freeform 760"/>
              <p:cNvSpPr/>
              <p:nvPr/>
            </p:nvSpPr>
            <p:spPr bwMode="auto">
              <a:xfrm>
                <a:off x="5898006" y="2680490"/>
                <a:ext cx="219994" cy="415450"/>
              </a:xfrm>
              <a:custGeom>
                <a:avLst/>
                <a:gdLst>
                  <a:gd name="T0" fmla="*/ 110 w 110"/>
                  <a:gd name="T1" fmla="*/ 55 h 208"/>
                  <a:gd name="T2" fmla="*/ 55 w 110"/>
                  <a:gd name="T3" fmla="*/ 0 h 208"/>
                  <a:gd name="T4" fmla="*/ 0 w 110"/>
                  <a:gd name="T5" fmla="*/ 55 h 208"/>
                  <a:gd name="T6" fmla="*/ 16 w 110"/>
                  <a:gd name="T7" fmla="*/ 169 h 208"/>
                  <a:gd name="T8" fmla="*/ 55 w 110"/>
                  <a:gd name="T9" fmla="*/ 208 h 208"/>
                  <a:gd name="T10" fmla="*/ 94 w 110"/>
                  <a:gd name="T11" fmla="*/ 169 h 208"/>
                  <a:gd name="T12" fmla="*/ 110 w 110"/>
                  <a:gd name="T13" fmla="*/ 55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0" h="208">
                    <a:moveTo>
                      <a:pt x="110" y="55"/>
                    </a:moveTo>
                    <a:cubicBezTo>
                      <a:pt x="110" y="25"/>
                      <a:pt x="85" y="0"/>
                      <a:pt x="55" y="0"/>
                    </a:cubicBezTo>
                    <a:cubicBezTo>
                      <a:pt x="24" y="0"/>
                      <a:pt x="0" y="25"/>
                      <a:pt x="0" y="55"/>
                    </a:cubicBezTo>
                    <a:cubicBezTo>
                      <a:pt x="0" y="60"/>
                      <a:pt x="13" y="147"/>
                      <a:pt x="16" y="169"/>
                    </a:cubicBezTo>
                    <a:cubicBezTo>
                      <a:pt x="19" y="191"/>
                      <a:pt x="33" y="208"/>
                      <a:pt x="55" y="208"/>
                    </a:cubicBezTo>
                    <a:cubicBezTo>
                      <a:pt x="79" y="208"/>
                      <a:pt x="91" y="191"/>
                      <a:pt x="94" y="169"/>
                    </a:cubicBezTo>
                    <a:cubicBezTo>
                      <a:pt x="97" y="147"/>
                      <a:pt x="110" y="60"/>
                      <a:pt x="110" y="55"/>
                    </a:cubicBezTo>
                    <a:close/>
                  </a:path>
                </a:pathLst>
              </a:custGeom>
              <a:solidFill>
                <a:srgbClr val="CC64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98" name="Oval 761"/>
              <p:cNvSpPr>
                <a:spLocks noChangeArrowheads="1"/>
              </p:cNvSpPr>
              <p:nvPr/>
            </p:nvSpPr>
            <p:spPr bwMode="auto">
              <a:xfrm>
                <a:off x="5937774" y="3144169"/>
                <a:ext cx="140457" cy="140457"/>
              </a:xfrm>
              <a:prstGeom prst="ellipse">
                <a:avLst/>
              </a:prstGeom>
              <a:solidFill>
                <a:srgbClr val="CC64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007" name="组合 1006"/>
            <p:cNvGrpSpPr/>
            <p:nvPr/>
          </p:nvGrpSpPr>
          <p:grpSpPr>
            <a:xfrm>
              <a:off x="1694822" y="3594431"/>
              <a:ext cx="2045941" cy="2962299"/>
              <a:chOff x="3085472" y="3403931"/>
              <a:chExt cx="2045941" cy="2962299"/>
            </a:xfrm>
          </p:grpSpPr>
          <p:sp>
            <p:nvSpPr>
              <p:cNvPr id="672" name="Freeform 735"/>
              <p:cNvSpPr/>
              <p:nvPr/>
            </p:nvSpPr>
            <p:spPr bwMode="auto">
              <a:xfrm>
                <a:off x="4739655" y="5210418"/>
                <a:ext cx="39768" cy="136227"/>
              </a:xfrm>
              <a:custGeom>
                <a:avLst/>
                <a:gdLst>
                  <a:gd name="T0" fmla="*/ 10 w 20"/>
                  <a:gd name="T1" fmla="*/ 0 h 68"/>
                  <a:gd name="T2" fmla="*/ 0 w 20"/>
                  <a:gd name="T3" fmla="*/ 10 h 68"/>
                  <a:gd name="T4" fmla="*/ 0 w 20"/>
                  <a:gd name="T5" fmla="*/ 58 h 68"/>
                  <a:gd name="T6" fmla="*/ 10 w 20"/>
                  <a:gd name="T7" fmla="*/ 68 h 68"/>
                  <a:gd name="T8" fmla="*/ 20 w 20"/>
                  <a:gd name="T9" fmla="*/ 58 h 68"/>
                  <a:gd name="T10" fmla="*/ 20 w 20"/>
                  <a:gd name="T11" fmla="*/ 10 h 68"/>
                  <a:gd name="T12" fmla="*/ 10 w 20"/>
                  <a:gd name="T13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68">
                    <a:moveTo>
                      <a:pt x="10" y="0"/>
                    </a:moveTo>
                    <a:cubicBezTo>
                      <a:pt x="4" y="0"/>
                      <a:pt x="0" y="4"/>
                      <a:pt x="0" y="10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3"/>
                      <a:pt x="4" y="68"/>
                      <a:pt x="10" y="68"/>
                    </a:cubicBezTo>
                    <a:cubicBezTo>
                      <a:pt x="15" y="68"/>
                      <a:pt x="20" y="63"/>
                      <a:pt x="20" y="58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20" y="4"/>
                      <a:pt x="15" y="0"/>
                      <a:pt x="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3" name="Freeform 736"/>
              <p:cNvSpPr/>
              <p:nvPr/>
            </p:nvSpPr>
            <p:spPr bwMode="auto">
              <a:xfrm>
                <a:off x="4739655" y="5018346"/>
                <a:ext cx="39768" cy="136227"/>
              </a:xfrm>
              <a:custGeom>
                <a:avLst/>
                <a:gdLst>
                  <a:gd name="T0" fmla="*/ 10 w 20"/>
                  <a:gd name="T1" fmla="*/ 0 h 68"/>
                  <a:gd name="T2" fmla="*/ 0 w 20"/>
                  <a:gd name="T3" fmla="*/ 10 h 68"/>
                  <a:gd name="T4" fmla="*/ 0 w 20"/>
                  <a:gd name="T5" fmla="*/ 58 h 68"/>
                  <a:gd name="T6" fmla="*/ 10 w 20"/>
                  <a:gd name="T7" fmla="*/ 68 h 68"/>
                  <a:gd name="T8" fmla="*/ 20 w 20"/>
                  <a:gd name="T9" fmla="*/ 58 h 68"/>
                  <a:gd name="T10" fmla="*/ 20 w 20"/>
                  <a:gd name="T11" fmla="*/ 10 h 68"/>
                  <a:gd name="T12" fmla="*/ 10 w 20"/>
                  <a:gd name="T13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68">
                    <a:moveTo>
                      <a:pt x="10" y="0"/>
                    </a:moveTo>
                    <a:cubicBezTo>
                      <a:pt x="4" y="0"/>
                      <a:pt x="0" y="4"/>
                      <a:pt x="0" y="10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3"/>
                      <a:pt x="4" y="68"/>
                      <a:pt x="10" y="68"/>
                    </a:cubicBezTo>
                    <a:cubicBezTo>
                      <a:pt x="15" y="68"/>
                      <a:pt x="20" y="63"/>
                      <a:pt x="20" y="58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20" y="4"/>
                      <a:pt x="15" y="0"/>
                      <a:pt x="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4" name="Freeform 737"/>
              <p:cNvSpPr/>
              <p:nvPr/>
            </p:nvSpPr>
            <p:spPr bwMode="auto">
              <a:xfrm>
                <a:off x="4739655" y="4826275"/>
                <a:ext cx="39768" cy="136227"/>
              </a:xfrm>
              <a:custGeom>
                <a:avLst/>
                <a:gdLst>
                  <a:gd name="T0" fmla="*/ 10 w 20"/>
                  <a:gd name="T1" fmla="*/ 0 h 68"/>
                  <a:gd name="T2" fmla="*/ 0 w 20"/>
                  <a:gd name="T3" fmla="*/ 10 h 68"/>
                  <a:gd name="T4" fmla="*/ 0 w 20"/>
                  <a:gd name="T5" fmla="*/ 58 h 68"/>
                  <a:gd name="T6" fmla="*/ 10 w 20"/>
                  <a:gd name="T7" fmla="*/ 68 h 68"/>
                  <a:gd name="T8" fmla="*/ 20 w 20"/>
                  <a:gd name="T9" fmla="*/ 58 h 68"/>
                  <a:gd name="T10" fmla="*/ 20 w 20"/>
                  <a:gd name="T11" fmla="*/ 10 h 68"/>
                  <a:gd name="T12" fmla="*/ 10 w 20"/>
                  <a:gd name="T13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68">
                    <a:moveTo>
                      <a:pt x="10" y="0"/>
                    </a:moveTo>
                    <a:cubicBezTo>
                      <a:pt x="4" y="0"/>
                      <a:pt x="0" y="4"/>
                      <a:pt x="0" y="10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3"/>
                      <a:pt x="4" y="68"/>
                      <a:pt x="10" y="68"/>
                    </a:cubicBezTo>
                    <a:cubicBezTo>
                      <a:pt x="15" y="68"/>
                      <a:pt x="20" y="63"/>
                      <a:pt x="20" y="58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20" y="4"/>
                      <a:pt x="15" y="0"/>
                      <a:pt x="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5" name="Freeform 738"/>
              <p:cNvSpPr/>
              <p:nvPr/>
            </p:nvSpPr>
            <p:spPr bwMode="auto">
              <a:xfrm>
                <a:off x="4739655" y="5402489"/>
                <a:ext cx="39768" cy="136227"/>
              </a:xfrm>
              <a:custGeom>
                <a:avLst/>
                <a:gdLst>
                  <a:gd name="T0" fmla="*/ 10 w 20"/>
                  <a:gd name="T1" fmla="*/ 0 h 68"/>
                  <a:gd name="T2" fmla="*/ 0 w 20"/>
                  <a:gd name="T3" fmla="*/ 10 h 68"/>
                  <a:gd name="T4" fmla="*/ 0 w 20"/>
                  <a:gd name="T5" fmla="*/ 58 h 68"/>
                  <a:gd name="T6" fmla="*/ 10 w 20"/>
                  <a:gd name="T7" fmla="*/ 68 h 68"/>
                  <a:gd name="T8" fmla="*/ 20 w 20"/>
                  <a:gd name="T9" fmla="*/ 58 h 68"/>
                  <a:gd name="T10" fmla="*/ 20 w 20"/>
                  <a:gd name="T11" fmla="*/ 10 h 68"/>
                  <a:gd name="T12" fmla="*/ 10 w 20"/>
                  <a:gd name="T13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68">
                    <a:moveTo>
                      <a:pt x="10" y="0"/>
                    </a:moveTo>
                    <a:cubicBezTo>
                      <a:pt x="4" y="0"/>
                      <a:pt x="0" y="4"/>
                      <a:pt x="0" y="10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3"/>
                      <a:pt x="4" y="68"/>
                      <a:pt x="10" y="68"/>
                    </a:cubicBezTo>
                    <a:cubicBezTo>
                      <a:pt x="15" y="68"/>
                      <a:pt x="20" y="63"/>
                      <a:pt x="20" y="58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20" y="4"/>
                      <a:pt x="15" y="0"/>
                      <a:pt x="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6" name="Freeform 739"/>
              <p:cNvSpPr/>
              <p:nvPr/>
            </p:nvSpPr>
            <p:spPr bwMode="auto">
              <a:xfrm>
                <a:off x="4739655" y="4634203"/>
                <a:ext cx="39768" cy="136227"/>
              </a:xfrm>
              <a:custGeom>
                <a:avLst/>
                <a:gdLst>
                  <a:gd name="T0" fmla="*/ 10 w 20"/>
                  <a:gd name="T1" fmla="*/ 0 h 68"/>
                  <a:gd name="T2" fmla="*/ 0 w 20"/>
                  <a:gd name="T3" fmla="*/ 10 h 68"/>
                  <a:gd name="T4" fmla="*/ 0 w 20"/>
                  <a:gd name="T5" fmla="*/ 58 h 68"/>
                  <a:gd name="T6" fmla="*/ 10 w 20"/>
                  <a:gd name="T7" fmla="*/ 68 h 68"/>
                  <a:gd name="T8" fmla="*/ 20 w 20"/>
                  <a:gd name="T9" fmla="*/ 58 h 68"/>
                  <a:gd name="T10" fmla="*/ 20 w 20"/>
                  <a:gd name="T11" fmla="*/ 10 h 68"/>
                  <a:gd name="T12" fmla="*/ 10 w 20"/>
                  <a:gd name="T13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68">
                    <a:moveTo>
                      <a:pt x="10" y="0"/>
                    </a:moveTo>
                    <a:cubicBezTo>
                      <a:pt x="4" y="0"/>
                      <a:pt x="0" y="4"/>
                      <a:pt x="0" y="10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3"/>
                      <a:pt x="4" y="68"/>
                      <a:pt x="10" y="68"/>
                    </a:cubicBezTo>
                    <a:cubicBezTo>
                      <a:pt x="15" y="68"/>
                      <a:pt x="20" y="63"/>
                      <a:pt x="20" y="58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20" y="4"/>
                      <a:pt x="15" y="0"/>
                      <a:pt x="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7" name="Freeform 740"/>
              <p:cNvSpPr/>
              <p:nvPr/>
            </p:nvSpPr>
            <p:spPr bwMode="auto">
              <a:xfrm>
                <a:off x="4528122" y="5708788"/>
                <a:ext cx="135381" cy="39768"/>
              </a:xfrm>
              <a:custGeom>
                <a:avLst/>
                <a:gdLst>
                  <a:gd name="T0" fmla="*/ 58 w 68"/>
                  <a:gd name="T1" fmla="*/ 0 h 20"/>
                  <a:gd name="T2" fmla="*/ 10 w 68"/>
                  <a:gd name="T3" fmla="*/ 0 h 20"/>
                  <a:gd name="T4" fmla="*/ 0 w 68"/>
                  <a:gd name="T5" fmla="*/ 10 h 20"/>
                  <a:gd name="T6" fmla="*/ 10 w 68"/>
                  <a:gd name="T7" fmla="*/ 20 h 20"/>
                  <a:gd name="T8" fmla="*/ 58 w 68"/>
                  <a:gd name="T9" fmla="*/ 20 h 20"/>
                  <a:gd name="T10" fmla="*/ 68 w 68"/>
                  <a:gd name="T11" fmla="*/ 10 h 20"/>
                  <a:gd name="T12" fmla="*/ 58 w 68"/>
                  <a:gd name="T13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8" h="20">
                    <a:moveTo>
                      <a:pt x="58" y="0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5" y="0"/>
                      <a:pt x="0" y="4"/>
                      <a:pt x="0" y="10"/>
                    </a:cubicBezTo>
                    <a:cubicBezTo>
                      <a:pt x="0" y="15"/>
                      <a:pt x="5" y="20"/>
                      <a:pt x="10" y="20"/>
                    </a:cubicBezTo>
                    <a:cubicBezTo>
                      <a:pt x="58" y="20"/>
                      <a:pt x="58" y="20"/>
                      <a:pt x="58" y="20"/>
                    </a:cubicBezTo>
                    <a:cubicBezTo>
                      <a:pt x="64" y="20"/>
                      <a:pt x="68" y="15"/>
                      <a:pt x="68" y="10"/>
                    </a:cubicBezTo>
                    <a:cubicBezTo>
                      <a:pt x="68" y="4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8" name="Freeform 741"/>
              <p:cNvSpPr/>
              <p:nvPr/>
            </p:nvSpPr>
            <p:spPr bwMode="auto">
              <a:xfrm>
                <a:off x="4336051" y="5708788"/>
                <a:ext cx="135381" cy="39768"/>
              </a:xfrm>
              <a:custGeom>
                <a:avLst/>
                <a:gdLst>
                  <a:gd name="T0" fmla="*/ 58 w 68"/>
                  <a:gd name="T1" fmla="*/ 0 h 20"/>
                  <a:gd name="T2" fmla="*/ 10 w 68"/>
                  <a:gd name="T3" fmla="*/ 0 h 20"/>
                  <a:gd name="T4" fmla="*/ 0 w 68"/>
                  <a:gd name="T5" fmla="*/ 10 h 20"/>
                  <a:gd name="T6" fmla="*/ 10 w 68"/>
                  <a:gd name="T7" fmla="*/ 20 h 20"/>
                  <a:gd name="T8" fmla="*/ 58 w 68"/>
                  <a:gd name="T9" fmla="*/ 20 h 20"/>
                  <a:gd name="T10" fmla="*/ 68 w 68"/>
                  <a:gd name="T11" fmla="*/ 10 h 20"/>
                  <a:gd name="T12" fmla="*/ 58 w 68"/>
                  <a:gd name="T13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8" h="20">
                    <a:moveTo>
                      <a:pt x="58" y="0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5" y="0"/>
                      <a:pt x="0" y="4"/>
                      <a:pt x="0" y="10"/>
                    </a:cubicBezTo>
                    <a:cubicBezTo>
                      <a:pt x="0" y="15"/>
                      <a:pt x="5" y="20"/>
                      <a:pt x="10" y="20"/>
                    </a:cubicBezTo>
                    <a:cubicBezTo>
                      <a:pt x="58" y="20"/>
                      <a:pt x="58" y="20"/>
                      <a:pt x="58" y="20"/>
                    </a:cubicBezTo>
                    <a:cubicBezTo>
                      <a:pt x="64" y="20"/>
                      <a:pt x="68" y="15"/>
                      <a:pt x="68" y="10"/>
                    </a:cubicBezTo>
                    <a:cubicBezTo>
                      <a:pt x="68" y="4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9" name="Freeform 742"/>
              <p:cNvSpPr/>
              <p:nvPr/>
            </p:nvSpPr>
            <p:spPr bwMode="auto">
              <a:xfrm>
                <a:off x="4711732" y="5594560"/>
                <a:ext cx="67690" cy="127766"/>
              </a:xfrm>
              <a:custGeom>
                <a:avLst/>
                <a:gdLst>
                  <a:gd name="T0" fmla="*/ 24 w 34"/>
                  <a:gd name="T1" fmla="*/ 0 h 64"/>
                  <a:gd name="T2" fmla="*/ 14 w 34"/>
                  <a:gd name="T3" fmla="*/ 10 h 64"/>
                  <a:gd name="T4" fmla="*/ 14 w 34"/>
                  <a:gd name="T5" fmla="*/ 23 h 64"/>
                  <a:gd name="T6" fmla="*/ 4 w 34"/>
                  <a:gd name="T7" fmla="*/ 47 h 64"/>
                  <a:gd name="T8" fmla="*/ 4 w 34"/>
                  <a:gd name="T9" fmla="*/ 61 h 64"/>
                  <a:gd name="T10" fmla="*/ 11 w 34"/>
                  <a:gd name="T11" fmla="*/ 64 h 64"/>
                  <a:gd name="T12" fmla="*/ 18 w 34"/>
                  <a:gd name="T13" fmla="*/ 61 h 64"/>
                  <a:gd name="T14" fmla="*/ 34 w 34"/>
                  <a:gd name="T15" fmla="*/ 23 h 64"/>
                  <a:gd name="T16" fmla="*/ 34 w 34"/>
                  <a:gd name="T17" fmla="*/ 10 h 64"/>
                  <a:gd name="T18" fmla="*/ 24 w 34"/>
                  <a:gd name="T19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4" h="64">
                    <a:moveTo>
                      <a:pt x="24" y="0"/>
                    </a:moveTo>
                    <a:cubicBezTo>
                      <a:pt x="18" y="0"/>
                      <a:pt x="14" y="4"/>
                      <a:pt x="14" y="10"/>
                    </a:cubicBezTo>
                    <a:cubicBezTo>
                      <a:pt x="14" y="23"/>
                      <a:pt x="14" y="23"/>
                      <a:pt x="14" y="23"/>
                    </a:cubicBezTo>
                    <a:cubicBezTo>
                      <a:pt x="14" y="32"/>
                      <a:pt x="10" y="41"/>
                      <a:pt x="4" y="47"/>
                    </a:cubicBezTo>
                    <a:cubicBezTo>
                      <a:pt x="0" y="51"/>
                      <a:pt x="0" y="57"/>
                      <a:pt x="4" y="61"/>
                    </a:cubicBezTo>
                    <a:cubicBezTo>
                      <a:pt x="6" y="63"/>
                      <a:pt x="8" y="64"/>
                      <a:pt x="11" y="64"/>
                    </a:cubicBezTo>
                    <a:cubicBezTo>
                      <a:pt x="13" y="64"/>
                      <a:pt x="16" y="63"/>
                      <a:pt x="18" y="61"/>
                    </a:cubicBezTo>
                    <a:cubicBezTo>
                      <a:pt x="28" y="51"/>
                      <a:pt x="34" y="37"/>
                      <a:pt x="34" y="23"/>
                    </a:cubicBezTo>
                    <a:cubicBezTo>
                      <a:pt x="34" y="10"/>
                      <a:pt x="34" y="10"/>
                      <a:pt x="34" y="10"/>
                    </a:cubicBezTo>
                    <a:cubicBezTo>
                      <a:pt x="34" y="4"/>
                      <a:pt x="29" y="0"/>
                      <a:pt x="2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0" name="Freeform 743"/>
              <p:cNvSpPr/>
              <p:nvPr/>
            </p:nvSpPr>
            <p:spPr bwMode="auto">
              <a:xfrm>
                <a:off x="4739655" y="4442132"/>
                <a:ext cx="39768" cy="136227"/>
              </a:xfrm>
              <a:custGeom>
                <a:avLst/>
                <a:gdLst>
                  <a:gd name="T0" fmla="*/ 10 w 20"/>
                  <a:gd name="T1" fmla="*/ 0 h 68"/>
                  <a:gd name="T2" fmla="*/ 0 w 20"/>
                  <a:gd name="T3" fmla="*/ 10 h 68"/>
                  <a:gd name="T4" fmla="*/ 0 w 20"/>
                  <a:gd name="T5" fmla="*/ 58 h 68"/>
                  <a:gd name="T6" fmla="*/ 10 w 20"/>
                  <a:gd name="T7" fmla="*/ 68 h 68"/>
                  <a:gd name="T8" fmla="*/ 20 w 20"/>
                  <a:gd name="T9" fmla="*/ 58 h 68"/>
                  <a:gd name="T10" fmla="*/ 20 w 20"/>
                  <a:gd name="T11" fmla="*/ 10 h 68"/>
                  <a:gd name="T12" fmla="*/ 10 w 20"/>
                  <a:gd name="T13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68">
                    <a:moveTo>
                      <a:pt x="10" y="0"/>
                    </a:moveTo>
                    <a:cubicBezTo>
                      <a:pt x="4" y="0"/>
                      <a:pt x="0" y="4"/>
                      <a:pt x="0" y="10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3"/>
                      <a:pt x="4" y="68"/>
                      <a:pt x="10" y="68"/>
                    </a:cubicBezTo>
                    <a:cubicBezTo>
                      <a:pt x="15" y="68"/>
                      <a:pt x="20" y="63"/>
                      <a:pt x="20" y="58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20" y="4"/>
                      <a:pt x="15" y="0"/>
                      <a:pt x="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1" name="Freeform 744"/>
              <p:cNvSpPr/>
              <p:nvPr/>
            </p:nvSpPr>
            <p:spPr bwMode="auto">
              <a:xfrm>
                <a:off x="4793807" y="3403931"/>
                <a:ext cx="137919" cy="46537"/>
              </a:xfrm>
              <a:custGeom>
                <a:avLst/>
                <a:gdLst>
                  <a:gd name="T0" fmla="*/ 59 w 69"/>
                  <a:gd name="T1" fmla="*/ 0 h 23"/>
                  <a:gd name="T2" fmla="*/ 27 w 69"/>
                  <a:gd name="T3" fmla="*/ 0 h 23"/>
                  <a:gd name="T4" fmla="*/ 8 w 69"/>
                  <a:gd name="T5" fmla="*/ 4 h 23"/>
                  <a:gd name="T6" fmla="*/ 2 w 69"/>
                  <a:gd name="T7" fmla="*/ 16 h 23"/>
                  <a:gd name="T8" fmla="*/ 12 w 69"/>
                  <a:gd name="T9" fmla="*/ 23 h 23"/>
                  <a:gd name="T10" fmla="*/ 15 w 69"/>
                  <a:gd name="T11" fmla="*/ 22 h 23"/>
                  <a:gd name="T12" fmla="*/ 27 w 69"/>
                  <a:gd name="T13" fmla="*/ 20 h 23"/>
                  <a:gd name="T14" fmla="*/ 59 w 69"/>
                  <a:gd name="T15" fmla="*/ 20 h 23"/>
                  <a:gd name="T16" fmla="*/ 69 w 69"/>
                  <a:gd name="T17" fmla="*/ 10 h 23"/>
                  <a:gd name="T18" fmla="*/ 59 w 69"/>
                  <a:gd name="T19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9" h="23">
                    <a:moveTo>
                      <a:pt x="59" y="0"/>
                    </a:moveTo>
                    <a:cubicBezTo>
                      <a:pt x="27" y="0"/>
                      <a:pt x="27" y="0"/>
                      <a:pt x="27" y="0"/>
                    </a:cubicBezTo>
                    <a:cubicBezTo>
                      <a:pt x="20" y="0"/>
                      <a:pt x="14" y="1"/>
                      <a:pt x="8" y="4"/>
                    </a:cubicBezTo>
                    <a:cubicBezTo>
                      <a:pt x="3" y="6"/>
                      <a:pt x="0" y="11"/>
                      <a:pt x="2" y="16"/>
                    </a:cubicBezTo>
                    <a:cubicBezTo>
                      <a:pt x="4" y="20"/>
                      <a:pt x="8" y="23"/>
                      <a:pt x="12" y="23"/>
                    </a:cubicBezTo>
                    <a:cubicBezTo>
                      <a:pt x="13" y="23"/>
                      <a:pt x="14" y="23"/>
                      <a:pt x="15" y="22"/>
                    </a:cubicBezTo>
                    <a:cubicBezTo>
                      <a:pt x="19" y="21"/>
                      <a:pt x="23" y="20"/>
                      <a:pt x="27" y="20"/>
                    </a:cubicBezTo>
                    <a:cubicBezTo>
                      <a:pt x="59" y="20"/>
                      <a:pt x="59" y="20"/>
                      <a:pt x="59" y="20"/>
                    </a:cubicBezTo>
                    <a:cubicBezTo>
                      <a:pt x="65" y="20"/>
                      <a:pt x="69" y="16"/>
                      <a:pt x="69" y="10"/>
                    </a:cubicBezTo>
                    <a:cubicBezTo>
                      <a:pt x="69" y="5"/>
                      <a:pt x="65" y="0"/>
                      <a:pt x="5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2" name="Freeform 745"/>
              <p:cNvSpPr/>
              <p:nvPr/>
            </p:nvSpPr>
            <p:spPr bwMode="auto">
              <a:xfrm>
                <a:off x="4739655" y="3480083"/>
                <a:ext cx="42306" cy="137919"/>
              </a:xfrm>
              <a:custGeom>
                <a:avLst/>
                <a:gdLst>
                  <a:gd name="T0" fmla="*/ 11 w 21"/>
                  <a:gd name="T1" fmla="*/ 1 h 69"/>
                  <a:gd name="T2" fmla="*/ 0 w 21"/>
                  <a:gd name="T3" fmla="*/ 9 h 69"/>
                  <a:gd name="T4" fmla="*/ 0 w 21"/>
                  <a:gd name="T5" fmla="*/ 16 h 69"/>
                  <a:gd name="T6" fmla="*/ 0 w 21"/>
                  <a:gd name="T7" fmla="*/ 59 h 69"/>
                  <a:gd name="T8" fmla="*/ 10 w 21"/>
                  <a:gd name="T9" fmla="*/ 69 h 69"/>
                  <a:gd name="T10" fmla="*/ 20 w 21"/>
                  <a:gd name="T11" fmla="*/ 59 h 69"/>
                  <a:gd name="T12" fmla="*/ 20 w 21"/>
                  <a:gd name="T13" fmla="*/ 16 h 69"/>
                  <a:gd name="T14" fmla="*/ 20 w 21"/>
                  <a:gd name="T15" fmla="*/ 12 h 69"/>
                  <a:gd name="T16" fmla="*/ 11 w 21"/>
                  <a:gd name="T17" fmla="*/ 1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69">
                    <a:moveTo>
                      <a:pt x="11" y="1"/>
                    </a:moveTo>
                    <a:cubicBezTo>
                      <a:pt x="6" y="0"/>
                      <a:pt x="1" y="4"/>
                      <a:pt x="0" y="9"/>
                    </a:cubicBezTo>
                    <a:cubicBezTo>
                      <a:pt x="0" y="12"/>
                      <a:pt x="0" y="14"/>
                      <a:pt x="0" y="16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0" y="64"/>
                      <a:pt x="4" y="69"/>
                      <a:pt x="10" y="69"/>
                    </a:cubicBezTo>
                    <a:cubicBezTo>
                      <a:pt x="15" y="69"/>
                      <a:pt x="20" y="64"/>
                      <a:pt x="20" y="59"/>
                    </a:cubicBezTo>
                    <a:cubicBezTo>
                      <a:pt x="20" y="16"/>
                      <a:pt x="20" y="16"/>
                      <a:pt x="20" y="16"/>
                    </a:cubicBezTo>
                    <a:cubicBezTo>
                      <a:pt x="20" y="15"/>
                      <a:pt x="20" y="13"/>
                      <a:pt x="20" y="12"/>
                    </a:cubicBezTo>
                    <a:cubicBezTo>
                      <a:pt x="21" y="6"/>
                      <a:pt x="17" y="1"/>
                      <a:pt x="1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3" name="Freeform 746"/>
              <p:cNvSpPr/>
              <p:nvPr/>
            </p:nvSpPr>
            <p:spPr bwMode="auto">
              <a:xfrm>
                <a:off x="4996032" y="3403931"/>
                <a:ext cx="135381" cy="40614"/>
              </a:xfrm>
              <a:custGeom>
                <a:avLst/>
                <a:gdLst>
                  <a:gd name="T0" fmla="*/ 58 w 68"/>
                  <a:gd name="T1" fmla="*/ 0 h 20"/>
                  <a:gd name="T2" fmla="*/ 10 w 68"/>
                  <a:gd name="T3" fmla="*/ 0 h 20"/>
                  <a:gd name="T4" fmla="*/ 0 w 68"/>
                  <a:gd name="T5" fmla="*/ 10 h 20"/>
                  <a:gd name="T6" fmla="*/ 10 w 68"/>
                  <a:gd name="T7" fmla="*/ 20 h 20"/>
                  <a:gd name="T8" fmla="*/ 58 w 68"/>
                  <a:gd name="T9" fmla="*/ 20 h 20"/>
                  <a:gd name="T10" fmla="*/ 68 w 68"/>
                  <a:gd name="T11" fmla="*/ 10 h 20"/>
                  <a:gd name="T12" fmla="*/ 58 w 68"/>
                  <a:gd name="T13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8" h="20">
                    <a:moveTo>
                      <a:pt x="58" y="0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5" y="0"/>
                      <a:pt x="0" y="5"/>
                      <a:pt x="0" y="10"/>
                    </a:cubicBezTo>
                    <a:cubicBezTo>
                      <a:pt x="0" y="16"/>
                      <a:pt x="5" y="20"/>
                      <a:pt x="10" y="20"/>
                    </a:cubicBezTo>
                    <a:cubicBezTo>
                      <a:pt x="58" y="20"/>
                      <a:pt x="58" y="20"/>
                      <a:pt x="58" y="20"/>
                    </a:cubicBezTo>
                    <a:cubicBezTo>
                      <a:pt x="64" y="20"/>
                      <a:pt x="68" y="16"/>
                      <a:pt x="68" y="10"/>
                    </a:cubicBezTo>
                    <a:cubicBezTo>
                      <a:pt x="68" y="5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4" name="Freeform 747"/>
              <p:cNvSpPr/>
              <p:nvPr/>
            </p:nvSpPr>
            <p:spPr bwMode="auto">
              <a:xfrm>
                <a:off x="4739655" y="4250061"/>
                <a:ext cx="39768" cy="136227"/>
              </a:xfrm>
              <a:custGeom>
                <a:avLst/>
                <a:gdLst>
                  <a:gd name="T0" fmla="*/ 10 w 20"/>
                  <a:gd name="T1" fmla="*/ 0 h 68"/>
                  <a:gd name="T2" fmla="*/ 0 w 20"/>
                  <a:gd name="T3" fmla="*/ 10 h 68"/>
                  <a:gd name="T4" fmla="*/ 0 w 20"/>
                  <a:gd name="T5" fmla="*/ 58 h 68"/>
                  <a:gd name="T6" fmla="*/ 10 w 20"/>
                  <a:gd name="T7" fmla="*/ 68 h 68"/>
                  <a:gd name="T8" fmla="*/ 20 w 20"/>
                  <a:gd name="T9" fmla="*/ 58 h 68"/>
                  <a:gd name="T10" fmla="*/ 20 w 20"/>
                  <a:gd name="T11" fmla="*/ 10 h 68"/>
                  <a:gd name="T12" fmla="*/ 10 w 20"/>
                  <a:gd name="T13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68">
                    <a:moveTo>
                      <a:pt x="10" y="0"/>
                    </a:moveTo>
                    <a:cubicBezTo>
                      <a:pt x="4" y="0"/>
                      <a:pt x="0" y="4"/>
                      <a:pt x="0" y="10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3"/>
                      <a:pt x="4" y="68"/>
                      <a:pt x="10" y="68"/>
                    </a:cubicBezTo>
                    <a:cubicBezTo>
                      <a:pt x="15" y="68"/>
                      <a:pt x="20" y="63"/>
                      <a:pt x="20" y="58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20" y="4"/>
                      <a:pt x="15" y="0"/>
                      <a:pt x="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5" name="Freeform 748"/>
              <p:cNvSpPr/>
              <p:nvPr/>
            </p:nvSpPr>
            <p:spPr bwMode="auto">
              <a:xfrm>
                <a:off x="4739655" y="4057989"/>
                <a:ext cx="39768" cy="136227"/>
              </a:xfrm>
              <a:custGeom>
                <a:avLst/>
                <a:gdLst>
                  <a:gd name="T0" fmla="*/ 10 w 20"/>
                  <a:gd name="T1" fmla="*/ 0 h 68"/>
                  <a:gd name="T2" fmla="*/ 0 w 20"/>
                  <a:gd name="T3" fmla="*/ 10 h 68"/>
                  <a:gd name="T4" fmla="*/ 0 w 20"/>
                  <a:gd name="T5" fmla="*/ 58 h 68"/>
                  <a:gd name="T6" fmla="*/ 10 w 20"/>
                  <a:gd name="T7" fmla="*/ 68 h 68"/>
                  <a:gd name="T8" fmla="*/ 20 w 20"/>
                  <a:gd name="T9" fmla="*/ 58 h 68"/>
                  <a:gd name="T10" fmla="*/ 20 w 20"/>
                  <a:gd name="T11" fmla="*/ 10 h 68"/>
                  <a:gd name="T12" fmla="*/ 10 w 20"/>
                  <a:gd name="T13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68">
                    <a:moveTo>
                      <a:pt x="10" y="0"/>
                    </a:moveTo>
                    <a:cubicBezTo>
                      <a:pt x="4" y="0"/>
                      <a:pt x="0" y="4"/>
                      <a:pt x="0" y="10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3"/>
                      <a:pt x="4" y="68"/>
                      <a:pt x="10" y="68"/>
                    </a:cubicBezTo>
                    <a:cubicBezTo>
                      <a:pt x="15" y="68"/>
                      <a:pt x="20" y="63"/>
                      <a:pt x="20" y="58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20" y="4"/>
                      <a:pt x="15" y="0"/>
                      <a:pt x="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6" name="Freeform 749"/>
              <p:cNvSpPr/>
              <p:nvPr/>
            </p:nvSpPr>
            <p:spPr bwMode="auto">
              <a:xfrm>
                <a:off x="4739655" y="3674693"/>
                <a:ext cx="39768" cy="135381"/>
              </a:xfrm>
              <a:custGeom>
                <a:avLst/>
                <a:gdLst>
                  <a:gd name="T0" fmla="*/ 10 w 20"/>
                  <a:gd name="T1" fmla="*/ 0 h 68"/>
                  <a:gd name="T2" fmla="*/ 0 w 20"/>
                  <a:gd name="T3" fmla="*/ 10 h 68"/>
                  <a:gd name="T4" fmla="*/ 0 w 20"/>
                  <a:gd name="T5" fmla="*/ 58 h 68"/>
                  <a:gd name="T6" fmla="*/ 10 w 20"/>
                  <a:gd name="T7" fmla="*/ 68 h 68"/>
                  <a:gd name="T8" fmla="*/ 20 w 20"/>
                  <a:gd name="T9" fmla="*/ 58 h 68"/>
                  <a:gd name="T10" fmla="*/ 20 w 20"/>
                  <a:gd name="T11" fmla="*/ 10 h 68"/>
                  <a:gd name="T12" fmla="*/ 10 w 20"/>
                  <a:gd name="T13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68">
                    <a:moveTo>
                      <a:pt x="10" y="0"/>
                    </a:moveTo>
                    <a:cubicBezTo>
                      <a:pt x="4" y="0"/>
                      <a:pt x="0" y="4"/>
                      <a:pt x="0" y="10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3"/>
                      <a:pt x="4" y="68"/>
                      <a:pt x="10" y="68"/>
                    </a:cubicBezTo>
                    <a:cubicBezTo>
                      <a:pt x="15" y="68"/>
                      <a:pt x="20" y="63"/>
                      <a:pt x="20" y="58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20" y="4"/>
                      <a:pt x="15" y="0"/>
                      <a:pt x="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7" name="Freeform 750"/>
              <p:cNvSpPr/>
              <p:nvPr/>
            </p:nvSpPr>
            <p:spPr bwMode="auto">
              <a:xfrm>
                <a:off x="4739655" y="3865918"/>
                <a:ext cx="39768" cy="136227"/>
              </a:xfrm>
              <a:custGeom>
                <a:avLst/>
                <a:gdLst>
                  <a:gd name="T0" fmla="*/ 10 w 20"/>
                  <a:gd name="T1" fmla="*/ 0 h 68"/>
                  <a:gd name="T2" fmla="*/ 0 w 20"/>
                  <a:gd name="T3" fmla="*/ 10 h 68"/>
                  <a:gd name="T4" fmla="*/ 0 w 20"/>
                  <a:gd name="T5" fmla="*/ 58 h 68"/>
                  <a:gd name="T6" fmla="*/ 10 w 20"/>
                  <a:gd name="T7" fmla="*/ 68 h 68"/>
                  <a:gd name="T8" fmla="*/ 20 w 20"/>
                  <a:gd name="T9" fmla="*/ 58 h 68"/>
                  <a:gd name="T10" fmla="*/ 20 w 20"/>
                  <a:gd name="T11" fmla="*/ 10 h 68"/>
                  <a:gd name="T12" fmla="*/ 10 w 20"/>
                  <a:gd name="T13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68">
                    <a:moveTo>
                      <a:pt x="10" y="0"/>
                    </a:moveTo>
                    <a:cubicBezTo>
                      <a:pt x="4" y="0"/>
                      <a:pt x="0" y="4"/>
                      <a:pt x="0" y="10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3"/>
                      <a:pt x="4" y="68"/>
                      <a:pt x="10" y="68"/>
                    </a:cubicBezTo>
                    <a:cubicBezTo>
                      <a:pt x="15" y="68"/>
                      <a:pt x="20" y="63"/>
                      <a:pt x="20" y="58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20" y="4"/>
                      <a:pt x="15" y="0"/>
                      <a:pt x="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grpSp>
            <p:nvGrpSpPr>
              <p:cNvPr id="995" name="组合 994"/>
              <p:cNvGrpSpPr/>
              <p:nvPr/>
            </p:nvGrpSpPr>
            <p:grpSpPr>
              <a:xfrm>
                <a:off x="3085472" y="3912454"/>
                <a:ext cx="1280194" cy="2453776"/>
                <a:chOff x="3085472" y="3912454"/>
                <a:chExt cx="1280194" cy="2453776"/>
              </a:xfrm>
            </p:grpSpPr>
            <p:sp>
              <p:nvSpPr>
                <p:cNvPr id="820" name="Freeform 482"/>
                <p:cNvSpPr/>
                <p:nvPr/>
              </p:nvSpPr>
              <p:spPr bwMode="auto">
                <a:xfrm>
                  <a:off x="3085472" y="5740094"/>
                  <a:ext cx="39768" cy="137919"/>
                </a:xfrm>
                <a:custGeom>
                  <a:avLst/>
                  <a:gdLst>
                    <a:gd name="T0" fmla="*/ 10 w 20"/>
                    <a:gd name="T1" fmla="*/ 69 h 69"/>
                    <a:gd name="T2" fmla="*/ 20 w 20"/>
                    <a:gd name="T3" fmla="*/ 59 h 69"/>
                    <a:gd name="T4" fmla="*/ 20 w 20"/>
                    <a:gd name="T5" fmla="*/ 10 h 69"/>
                    <a:gd name="T6" fmla="*/ 10 w 20"/>
                    <a:gd name="T7" fmla="*/ 0 h 69"/>
                    <a:gd name="T8" fmla="*/ 0 w 20"/>
                    <a:gd name="T9" fmla="*/ 10 h 69"/>
                    <a:gd name="T10" fmla="*/ 0 w 20"/>
                    <a:gd name="T11" fmla="*/ 59 h 69"/>
                    <a:gd name="T12" fmla="*/ 10 w 20"/>
                    <a:gd name="T13" fmla="*/ 69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0" h="69">
                      <a:moveTo>
                        <a:pt x="10" y="69"/>
                      </a:moveTo>
                      <a:cubicBezTo>
                        <a:pt x="16" y="69"/>
                        <a:pt x="20" y="64"/>
                        <a:pt x="20" y="59"/>
                      </a:cubicBezTo>
                      <a:cubicBezTo>
                        <a:pt x="20" y="10"/>
                        <a:pt x="20" y="10"/>
                        <a:pt x="20" y="10"/>
                      </a:cubicBezTo>
                      <a:cubicBezTo>
                        <a:pt x="20" y="5"/>
                        <a:pt x="16" y="0"/>
                        <a:pt x="10" y="0"/>
                      </a:cubicBezTo>
                      <a:cubicBezTo>
                        <a:pt x="5" y="0"/>
                        <a:pt x="0" y="5"/>
                        <a:pt x="0" y="10"/>
                      </a:cubicBezTo>
                      <a:cubicBezTo>
                        <a:pt x="0" y="59"/>
                        <a:pt x="0" y="59"/>
                        <a:pt x="0" y="59"/>
                      </a:cubicBezTo>
                      <a:cubicBezTo>
                        <a:pt x="0" y="64"/>
                        <a:pt x="5" y="69"/>
                        <a:pt x="10" y="6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21" name="Freeform 483"/>
                <p:cNvSpPr/>
                <p:nvPr/>
              </p:nvSpPr>
              <p:spPr bwMode="auto">
                <a:xfrm>
                  <a:off x="3119317" y="6306155"/>
                  <a:ext cx="136227" cy="60075"/>
                </a:xfrm>
                <a:custGeom>
                  <a:avLst/>
                  <a:gdLst>
                    <a:gd name="T0" fmla="*/ 58 w 68"/>
                    <a:gd name="T1" fmla="*/ 10 h 30"/>
                    <a:gd name="T2" fmla="*/ 37 w 68"/>
                    <a:gd name="T3" fmla="*/ 10 h 30"/>
                    <a:gd name="T4" fmla="*/ 17 w 68"/>
                    <a:gd name="T5" fmla="*/ 3 h 30"/>
                    <a:gd name="T6" fmla="*/ 4 w 68"/>
                    <a:gd name="T7" fmla="*/ 6 h 30"/>
                    <a:gd name="T8" fmla="*/ 6 w 68"/>
                    <a:gd name="T9" fmla="*/ 20 h 30"/>
                    <a:gd name="T10" fmla="*/ 37 w 68"/>
                    <a:gd name="T11" fmla="*/ 30 h 30"/>
                    <a:gd name="T12" fmla="*/ 58 w 68"/>
                    <a:gd name="T13" fmla="*/ 30 h 30"/>
                    <a:gd name="T14" fmla="*/ 68 w 68"/>
                    <a:gd name="T15" fmla="*/ 20 h 30"/>
                    <a:gd name="T16" fmla="*/ 58 w 68"/>
                    <a:gd name="T17" fmla="*/ 1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8" h="30">
                      <a:moveTo>
                        <a:pt x="58" y="10"/>
                      </a:moveTo>
                      <a:cubicBezTo>
                        <a:pt x="37" y="10"/>
                        <a:pt x="37" y="10"/>
                        <a:pt x="37" y="10"/>
                      </a:cubicBezTo>
                      <a:cubicBezTo>
                        <a:pt x="30" y="10"/>
                        <a:pt x="23" y="7"/>
                        <a:pt x="17" y="3"/>
                      </a:cubicBezTo>
                      <a:cubicBezTo>
                        <a:pt x="13" y="0"/>
                        <a:pt x="7" y="1"/>
                        <a:pt x="4" y="6"/>
                      </a:cubicBezTo>
                      <a:cubicBezTo>
                        <a:pt x="0" y="10"/>
                        <a:pt x="1" y="16"/>
                        <a:pt x="6" y="20"/>
                      </a:cubicBezTo>
                      <a:cubicBezTo>
                        <a:pt x="15" y="26"/>
                        <a:pt x="26" y="30"/>
                        <a:pt x="37" y="30"/>
                      </a:cubicBezTo>
                      <a:cubicBezTo>
                        <a:pt x="58" y="30"/>
                        <a:pt x="58" y="30"/>
                        <a:pt x="58" y="30"/>
                      </a:cubicBezTo>
                      <a:cubicBezTo>
                        <a:pt x="64" y="30"/>
                        <a:pt x="68" y="25"/>
                        <a:pt x="68" y="20"/>
                      </a:cubicBezTo>
                      <a:cubicBezTo>
                        <a:pt x="68" y="14"/>
                        <a:pt x="64" y="10"/>
                        <a:pt x="58" y="1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22" name="Freeform 484"/>
                <p:cNvSpPr/>
                <p:nvPr/>
              </p:nvSpPr>
              <p:spPr bwMode="auto">
                <a:xfrm>
                  <a:off x="3085472" y="6128468"/>
                  <a:ext cx="39768" cy="136227"/>
                </a:xfrm>
                <a:custGeom>
                  <a:avLst/>
                  <a:gdLst>
                    <a:gd name="T0" fmla="*/ 20 w 20"/>
                    <a:gd name="T1" fmla="*/ 10 h 68"/>
                    <a:gd name="T2" fmla="*/ 10 w 20"/>
                    <a:gd name="T3" fmla="*/ 0 h 68"/>
                    <a:gd name="T4" fmla="*/ 0 w 20"/>
                    <a:gd name="T5" fmla="*/ 10 h 68"/>
                    <a:gd name="T6" fmla="*/ 0 w 20"/>
                    <a:gd name="T7" fmla="*/ 58 h 68"/>
                    <a:gd name="T8" fmla="*/ 10 w 20"/>
                    <a:gd name="T9" fmla="*/ 68 h 68"/>
                    <a:gd name="T10" fmla="*/ 20 w 20"/>
                    <a:gd name="T11" fmla="*/ 58 h 68"/>
                    <a:gd name="T12" fmla="*/ 20 w 20"/>
                    <a:gd name="T13" fmla="*/ 10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0" h="68">
                      <a:moveTo>
                        <a:pt x="20" y="10"/>
                      </a:moveTo>
                      <a:cubicBezTo>
                        <a:pt x="20" y="4"/>
                        <a:pt x="16" y="0"/>
                        <a:pt x="10" y="0"/>
                      </a:cubicBezTo>
                      <a:cubicBezTo>
                        <a:pt x="5" y="0"/>
                        <a:pt x="0" y="4"/>
                        <a:pt x="0" y="10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4"/>
                        <a:pt x="5" y="68"/>
                        <a:pt x="10" y="68"/>
                      </a:cubicBezTo>
                      <a:cubicBezTo>
                        <a:pt x="16" y="68"/>
                        <a:pt x="20" y="64"/>
                        <a:pt x="20" y="58"/>
                      </a:cubicBezTo>
                      <a:lnTo>
                        <a:pt x="20" y="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23" name="Freeform 485"/>
                <p:cNvSpPr/>
                <p:nvPr/>
              </p:nvSpPr>
              <p:spPr bwMode="auto">
                <a:xfrm>
                  <a:off x="3085472" y="5934704"/>
                  <a:ext cx="39768" cy="135381"/>
                </a:xfrm>
                <a:custGeom>
                  <a:avLst/>
                  <a:gdLst>
                    <a:gd name="T0" fmla="*/ 10 w 20"/>
                    <a:gd name="T1" fmla="*/ 68 h 68"/>
                    <a:gd name="T2" fmla="*/ 20 w 20"/>
                    <a:gd name="T3" fmla="*/ 58 h 68"/>
                    <a:gd name="T4" fmla="*/ 20 w 20"/>
                    <a:gd name="T5" fmla="*/ 10 h 68"/>
                    <a:gd name="T6" fmla="*/ 10 w 20"/>
                    <a:gd name="T7" fmla="*/ 0 h 68"/>
                    <a:gd name="T8" fmla="*/ 0 w 20"/>
                    <a:gd name="T9" fmla="*/ 10 h 68"/>
                    <a:gd name="T10" fmla="*/ 0 w 20"/>
                    <a:gd name="T11" fmla="*/ 58 h 68"/>
                    <a:gd name="T12" fmla="*/ 10 w 20"/>
                    <a:gd name="T13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0" h="68">
                      <a:moveTo>
                        <a:pt x="10" y="68"/>
                      </a:moveTo>
                      <a:cubicBezTo>
                        <a:pt x="16" y="68"/>
                        <a:pt x="20" y="64"/>
                        <a:pt x="20" y="58"/>
                      </a:cubicBezTo>
                      <a:cubicBezTo>
                        <a:pt x="20" y="10"/>
                        <a:pt x="20" y="10"/>
                        <a:pt x="20" y="10"/>
                      </a:cubicBezTo>
                      <a:cubicBezTo>
                        <a:pt x="20" y="5"/>
                        <a:pt x="16" y="0"/>
                        <a:pt x="10" y="0"/>
                      </a:cubicBezTo>
                      <a:cubicBezTo>
                        <a:pt x="5" y="0"/>
                        <a:pt x="0" y="5"/>
                        <a:pt x="0" y="10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4"/>
                        <a:pt x="5" y="68"/>
                        <a:pt x="1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24" name="Freeform 486"/>
                <p:cNvSpPr/>
                <p:nvPr/>
              </p:nvSpPr>
              <p:spPr bwMode="auto">
                <a:xfrm>
                  <a:off x="3131163" y="3912454"/>
                  <a:ext cx="138765" cy="49922"/>
                </a:xfrm>
                <a:custGeom>
                  <a:avLst/>
                  <a:gdLst>
                    <a:gd name="T0" fmla="*/ 59 w 69"/>
                    <a:gd name="T1" fmla="*/ 0 h 25"/>
                    <a:gd name="T2" fmla="*/ 31 w 69"/>
                    <a:gd name="T3" fmla="*/ 0 h 25"/>
                    <a:gd name="T4" fmla="*/ 6 w 69"/>
                    <a:gd name="T5" fmla="*/ 6 h 25"/>
                    <a:gd name="T6" fmla="*/ 2 w 69"/>
                    <a:gd name="T7" fmla="*/ 19 h 25"/>
                    <a:gd name="T8" fmla="*/ 11 w 69"/>
                    <a:gd name="T9" fmla="*/ 25 h 25"/>
                    <a:gd name="T10" fmla="*/ 16 w 69"/>
                    <a:gd name="T11" fmla="*/ 24 h 25"/>
                    <a:gd name="T12" fmla="*/ 31 w 69"/>
                    <a:gd name="T13" fmla="*/ 20 h 25"/>
                    <a:gd name="T14" fmla="*/ 59 w 69"/>
                    <a:gd name="T15" fmla="*/ 20 h 25"/>
                    <a:gd name="T16" fmla="*/ 69 w 69"/>
                    <a:gd name="T17" fmla="*/ 10 h 25"/>
                    <a:gd name="T18" fmla="*/ 59 w 69"/>
                    <a:gd name="T19" fmla="*/ 0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9" h="25">
                      <a:moveTo>
                        <a:pt x="59" y="0"/>
                      </a:moveTo>
                      <a:cubicBezTo>
                        <a:pt x="31" y="0"/>
                        <a:pt x="31" y="0"/>
                        <a:pt x="31" y="0"/>
                      </a:cubicBezTo>
                      <a:cubicBezTo>
                        <a:pt x="23" y="0"/>
                        <a:pt x="14" y="2"/>
                        <a:pt x="6" y="6"/>
                      </a:cubicBezTo>
                      <a:cubicBezTo>
                        <a:pt x="2" y="9"/>
                        <a:pt x="0" y="15"/>
                        <a:pt x="2" y="19"/>
                      </a:cubicBezTo>
                      <a:cubicBezTo>
                        <a:pt x="4" y="23"/>
                        <a:pt x="7" y="25"/>
                        <a:pt x="11" y="25"/>
                      </a:cubicBezTo>
                      <a:cubicBezTo>
                        <a:pt x="13" y="25"/>
                        <a:pt x="14" y="25"/>
                        <a:pt x="16" y="24"/>
                      </a:cubicBezTo>
                      <a:cubicBezTo>
                        <a:pt x="20" y="21"/>
                        <a:pt x="26" y="20"/>
                        <a:pt x="31" y="20"/>
                      </a:cubicBezTo>
                      <a:cubicBezTo>
                        <a:pt x="59" y="20"/>
                        <a:pt x="59" y="20"/>
                        <a:pt x="59" y="20"/>
                      </a:cubicBezTo>
                      <a:cubicBezTo>
                        <a:pt x="64" y="20"/>
                        <a:pt x="69" y="16"/>
                        <a:pt x="69" y="10"/>
                      </a:cubicBezTo>
                      <a:cubicBezTo>
                        <a:pt x="69" y="4"/>
                        <a:pt x="64" y="0"/>
                        <a:pt x="59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25" name="Freeform 487"/>
                <p:cNvSpPr/>
                <p:nvPr/>
              </p:nvSpPr>
              <p:spPr bwMode="auto">
                <a:xfrm>
                  <a:off x="3519536" y="3912454"/>
                  <a:ext cx="136227" cy="39768"/>
                </a:xfrm>
                <a:custGeom>
                  <a:avLst/>
                  <a:gdLst>
                    <a:gd name="T0" fmla="*/ 58 w 68"/>
                    <a:gd name="T1" fmla="*/ 0 h 20"/>
                    <a:gd name="T2" fmla="*/ 10 w 68"/>
                    <a:gd name="T3" fmla="*/ 0 h 20"/>
                    <a:gd name="T4" fmla="*/ 0 w 68"/>
                    <a:gd name="T5" fmla="*/ 10 h 20"/>
                    <a:gd name="T6" fmla="*/ 10 w 68"/>
                    <a:gd name="T7" fmla="*/ 20 h 20"/>
                    <a:gd name="T8" fmla="*/ 58 w 68"/>
                    <a:gd name="T9" fmla="*/ 20 h 20"/>
                    <a:gd name="T10" fmla="*/ 68 w 68"/>
                    <a:gd name="T11" fmla="*/ 10 h 20"/>
                    <a:gd name="T12" fmla="*/ 58 w 68"/>
                    <a:gd name="T13" fmla="*/ 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8" h="20">
                      <a:moveTo>
                        <a:pt x="58" y="0"/>
                      </a:move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4" y="0"/>
                        <a:pt x="0" y="4"/>
                        <a:pt x="0" y="10"/>
                      </a:cubicBezTo>
                      <a:cubicBezTo>
                        <a:pt x="0" y="16"/>
                        <a:pt x="4" y="20"/>
                        <a:pt x="10" y="20"/>
                      </a:cubicBezTo>
                      <a:cubicBezTo>
                        <a:pt x="58" y="20"/>
                        <a:pt x="58" y="20"/>
                        <a:pt x="58" y="20"/>
                      </a:cubicBezTo>
                      <a:cubicBezTo>
                        <a:pt x="64" y="20"/>
                        <a:pt x="68" y="16"/>
                        <a:pt x="68" y="10"/>
                      </a:cubicBezTo>
                      <a:cubicBezTo>
                        <a:pt x="68" y="4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26" name="Freeform 488"/>
                <p:cNvSpPr/>
                <p:nvPr/>
              </p:nvSpPr>
              <p:spPr bwMode="auto">
                <a:xfrm>
                  <a:off x="3313926" y="6326462"/>
                  <a:ext cx="135381" cy="39768"/>
                </a:xfrm>
                <a:custGeom>
                  <a:avLst/>
                  <a:gdLst>
                    <a:gd name="T0" fmla="*/ 58 w 68"/>
                    <a:gd name="T1" fmla="*/ 0 h 20"/>
                    <a:gd name="T2" fmla="*/ 10 w 68"/>
                    <a:gd name="T3" fmla="*/ 0 h 20"/>
                    <a:gd name="T4" fmla="*/ 0 w 68"/>
                    <a:gd name="T5" fmla="*/ 10 h 20"/>
                    <a:gd name="T6" fmla="*/ 10 w 68"/>
                    <a:gd name="T7" fmla="*/ 20 h 20"/>
                    <a:gd name="T8" fmla="*/ 58 w 68"/>
                    <a:gd name="T9" fmla="*/ 20 h 20"/>
                    <a:gd name="T10" fmla="*/ 68 w 68"/>
                    <a:gd name="T11" fmla="*/ 10 h 20"/>
                    <a:gd name="T12" fmla="*/ 58 w 68"/>
                    <a:gd name="T13" fmla="*/ 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8" h="20">
                      <a:moveTo>
                        <a:pt x="58" y="0"/>
                      </a:move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4" y="0"/>
                        <a:pt x="0" y="4"/>
                        <a:pt x="0" y="10"/>
                      </a:cubicBezTo>
                      <a:cubicBezTo>
                        <a:pt x="0" y="15"/>
                        <a:pt x="4" y="20"/>
                        <a:pt x="10" y="20"/>
                      </a:cubicBezTo>
                      <a:cubicBezTo>
                        <a:pt x="58" y="20"/>
                        <a:pt x="58" y="20"/>
                        <a:pt x="58" y="20"/>
                      </a:cubicBezTo>
                      <a:cubicBezTo>
                        <a:pt x="64" y="20"/>
                        <a:pt x="68" y="15"/>
                        <a:pt x="68" y="10"/>
                      </a:cubicBezTo>
                      <a:cubicBezTo>
                        <a:pt x="68" y="4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27" name="Freeform 489"/>
                <p:cNvSpPr/>
                <p:nvPr/>
              </p:nvSpPr>
              <p:spPr bwMode="auto">
                <a:xfrm>
                  <a:off x="3505152" y="6326462"/>
                  <a:ext cx="138765" cy="39768"/>
                </a:xfrm>
                <a:custGeom>
                  <a:avLst/>
                  <a:gdLst>
                    <a:gd name="T0" fmla="*/ 59 w 69"/>
                    <a:gd name="T1" fmla="*/ 0 h 20"/>
                    <a:gd name="T2" fmla="*/ 10 w 69"/>
                    <a:gd name="T3" fmla="*/ 0 h 20"/>
                    <a:gd name="T4" fmla="*/ 0 w 69"/>
                    <a:gd name="T5" fmla="*/ 10 h 20"/>
                    <a:gd name="T6" fmla="*/ 10 w 69"/>
                    <a:gd name="T7" fmla="*/ 20 h 20"/>
                    <a:gd name="T8" fmla="*/ 59 w 69"/>
                    <a:gd name="T9" fmla="*/ 20 h 20"/>
                    <a:gd name="T10" fmla="*/ 69 w 69"/>
                    <a:gd name="T11" fmla="*/ 10 h 20"/>
                    <a:gd name="T12" fmla="*/ 59 w 69"/>
                    <a:gd name="T13" fmla="*/ 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9" h="20">
                      <a:moveTo>
                        <a:pt x="59" y="0"/>
                      </a:move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5" y="0"/>
                        <a:pt x="0" y="4"/>
                        <a:pt x="0" y="10"/>
                      </a:cubicBezTo>
                      <a:cubicBezTo>
                        <a:pt x="0" y="15"/>
                        <a:pt x="5" y="20"/>
                        <a:pt x="10" y="20"/>
                      </a:cubicBezTo>
                      <a:cubicBezTo>
                        <a:pt x="59" y="20"/>
                        <a:pt x="59" y="20"/>
                        <a:pt x="59" y="20"/>
                      </a:cubicBezTo>
                      <a:cubicBezTo>
                        <a:pt x="64" y="20"/>
                        <a:pt x="69" y="15"/>
                        <a:pt x="69" y="10"/>
                      </a:cubicBezTo>
                      <a:cubicBezTo>
                        <a:pt x="69" y="4"/>
                        <a:pt x="64" y="0"/>
                        <a:pt x="59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28" name="Freeform 490"/>
                <p:cNvSpPr/>
                <p:nvPr/>
              </p:nvSpPr>
              <p:spPr bwMode="auto">
                <a:xfrm>
                  <a:off x="3325772" y="3912454"/>
                  <a:ext cx="135381" cy="39768"/>
                </a:xfrm>
                <a:custGeom>
                  <a:avLst/>
                  <a:gdLst>
                    <a:gd name="T0" fmla="*/ 58 w 68"/>
                    <a:gd name="T1" fmla="*/ 0 h 20"/>
                    <a:gd name="T2" fmla="*/ 10 w 68"/>
                    <a:gd name="T3" fmla="*/ 0 h 20"/>
                    <a:gd name="T4" fmla="*/ 0 w 68"/>
                    <a:gd name="T5" fmla="*/ 10 h 20"/>
                    <a:gd name="T6" fmla="*/ 10 w 68"/>
                    <a:gd name="T7" fmla="*/ 20 h 20"/>
                    <a:gd name="T8" fmla="*/ 58 w 68"/>
                    <a:gd name="T9" fmla="*/ 20 h 20"/>
                    <a:gd name="T10" fmla="*/ 68 w 68"/>
                    <a:gd name="T11" fmla="*/ 10 h 20"/>
                    <a:gd name="T12" fmla="*/ 58 w 68"/>
                    <a:gd name="T13" fmla="*/ 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8" h="20">
                      <a:moveTo>
                        <a:pt x="58" y="0"/>
                      </a:move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4" y="0"/>
                        <a:pt x="0" y="4"/>
                        <a:pt x="0" y="10"/>
                      </a:cubicBezTo>
                      <a:cubicBezTo>
                        <a:pt x="0" y="16"/>
                        <a:pt x="4" y="20"/>
                        <a:pt x="10" y="20"/>
                      </a:cubicBezTo>
                      <a:cubicBezTo>
                        <a:pt x="58" y="20"/>
                        <a:pt x="58" y="20"/>
                        <a:pt x="58" y="20"/>
                      </a:cubicBezTo>
                      <a:cubicBezTo>
                        <a:pt x="64" y="20"/>
                        <a:pt x="68" y="16"/>
                        <a:pt x="68" y="10"/>
                      </a:cubicBezTo>
                      <a:cubicBezTo>
                        <a:pt x="68" y="4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29" name="Freeform 491"/>
                <p:cNvSpPr/>
                <p:nvPr/>
              </p:nvSpPr>
              <p:spPr bwMode="auto">
                <a:xfrm>
                  <a:off x="3085472" y="4580051"/>
                  <a:ext cx="39768" cy="137919"/>
                </a:xfrm>
                <a:custGeom>
                  <a:avLst/>
                  <a:gdLst>
                    <a:gd name="T0" fmla="*/ 10 w 20"/>
                    <a:gd name="T1" fmla="*/ 69 h 69"/>
                    <a:gd name="T2" fmla="*/ 20 w 20"/>
                    <a:gd name="T3" fmla="*/ 59 h 69"/>
                    <a:gd name="T4" fmla="*/ 20 w 20"/>
                    <a:gd name="T5" fmla="*/ 10 h 69"/>
                    <a:gd name="T6" fmla="*/ 10 w 20"/>
                    <a:gd name="T7" fmla="*/ 0 h 69"/>
                    <a:gd name="T8" fmla="*/ 0 w 20"/>
                    <a:gd name="T9" fmla="*/ 10 h 69"/>
                    <a:gd name="T10" fmla="*/ 0 w 20"/>
                    <a:gd name="T11" fmla="*/ 59 h 69"/>
                    <a:gd name="T12" fmla="*/ 10 w 20"/>
                    <a:gd name="T13" fmla="*/ 69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0" h="69">
                      <a:moveTo>
                        <a:pt x="10" y="69"/>
                      </a:moveTo>
                      <a:cubicBezTo>
                        <a:pt x="16" y="69"/>
                        <a:pt x="20" y="64"/>
                        <a:pt x="20" y="59"/>
                      </a:cubicBezTo>
                      <a:cubicBezTo>
                        <a:pt x="20" y="10"/>
                        <a:pt x="20" y="10"/>
                        <a:pt x="20" y="10"/>
                      </a:cubicBezTo>
                      <a:cubicBezTo>
                        <a:pt x="20" y="5"/>
                        <a:pt x="16" y="0"/>
                        <a:pt x="10" y="0"/>
                      </a:cubicBezTo>
                      <a:cubicBezTo>
                        <a:pt x="5" y="0"/>
                        <a:pt x="0" y="5"/>
                        <a:pt x="0" y="10"/>
                      </a:cubicBezTo>
                      <a:cubicBezTo>
                        <a:pt x="0" y="59"/>
                        <a:pt x="0" y="59"/>
                        <a:pt x="0" y="59"/>
                      </a:cubicBezTo>
                      <a:cubicBezTo>
                        <a:pt x="0" y="64"/>
                        <a:pt x="5" y="69"/>
                        <a:pt x="10" y="6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30" name="Freeform 492"/>
                <p:cNvSpPr/>
                <p:nvPr/>
              </p:nvSpPr>
              <p:spPr bwMode="auto">
                <a:xfrm>
                  <a:off x="3699762" y="6326462"/>
                  <a:ext cx="136227" cy="39768"/>
                </a:xfrm>
                <a:custGeom>
                  <a:avLst/>
                  <a:gdLst>
                    <a:gd name="T0" fmla="*/ 58 w 68"/>
                    <a:gd name="T1" fmla="*/ 0 h 20"/>
                    <a:gd name="T2" fmla="*/ 10 w 68"/>
                    <a:gd name="T3" fmla="*/ 0 h 20"/>
                    <a:gd name="T4" fmla="*/ 0 w 68"/>
                    <a:gd name="T5" fmla="*/ 10 h 20"/>
                    <a:gd name="T6" fmla="*/ 10 w 68"/>
                    <a:gd name="T7" fmla="*/ 20 h 20"/>
                    <a:gd name="T8" fmla="*/ 58 w 68"/>
                    <a:gd name="T9" fmla="*/ 20 h 20"/>
                    <a:gd name="T10" fmla="*/ 68 w 68"/>
                    <a:gd name="T11" fmla="*/ 10 h 20"/>
                    <a:gd name="T12" fmla="*/ 58 w 68"/>
                    <a:gd name="T13" fmla="*/ 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8" h="20">
                      <a:moveTo>
                        <a:pt x="58" y="0"/>
                      </a:move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5" y="0"/>
                        <a:pt x="0" y="4"/>
                        <a:pt x="0" y="10"/>
                      </a:cubicBezTo>
                      <a:cubicBezTo>
                        <a:pt x="0" y="15"/>
                        <a:pt x="5" y="20"/>
                        <a:pt x="10" y="20"/>
                      </a:cubicBezTo>
                      <a:cubicBezTo>
                        <a:pt x="58" y="20"/>
                        <a:pt x="58" y="20"/>
                        <a:pt x="58" y="20"/>
                      </a:cubicBezTo>
                      <a:cubicBezTo>
                        <a:pt x="64" y="20"/>
                        <a:pt x="68" y="15"/>
                        <a:pt x="68" y="10"/>
                      </a:cubicBezTo>
                      <a:cubicBezTo>
                        <a:pt x="68" y="4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31" name="Freeform 493"/>
                <p:cNvSpPr/>
                <p:nvPr/>
              </p:nvSpPr>
              <p:spPr bwMode="auto">
                <a:xfrm>
                  <a:off x="3085472" y="4387979"/>
                  <a:ext cx="39768" cy="136227"/>
                </a:xfrm>
                <a:custGeom>
                  <a:avLst/>
                  <a:gdLst>
                    <a:gd name="T0" fmla="*/ 10 w 20"/>
                    <a:gd name="T1" fmla="*/ 68 h 68"/>
                    <a:gd name="T2" fmla="*/ 20 w 20"/>
                    <a:gd name="T3" fmla="*/ 58 h 68"/>
                    <a:gd name="T4" fmla="*/ 20 w 20"/>
                    <a:gd name="T5" fmla="*/ 10 h 68"/>
                    <a:gd name="T6" fmla="*/ 10 w 20"/>
                    <a:gd name="T7" fmla="*/ 0 h 68"/>
                    <a:gd name="T8" fmla="*/ 0 w 20"/>
                    <a:gd name="T9" fmla="*/ 10 h 68"/>
                    <a:gd name="T10" fmla="*/ 0 w 20"/>
                    <a:gd name="T11" fmla="*/ 58 h 68"/>
                    <a:gd name="T12" fmla="*/ 10 w 20"/>
                    <a:gd name="T13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0" h="68">
                      <a:moveTo>
                        <a:pt x="10" y="68"/>
                      </a:moveTo>
                      <a:cubicBezTo>
                        <a:pt x="16" y="68"/>
                        <a:pt x="20" y="63"/>
                        <a:pt x="20" y="58"/>
                      </a:cubicBezTo>
                      <a:cubicBezTo>
                        <a:pt x="20" y="10"/>
                        <a:pt x="20" y="10"/>
                        <a:pt x="20" y="10"/>
                      </a:cubicBezTo>
                      <a:cubicBezTo>
                        <a:pt x="20" y="4"/>
                        <a:pt x="16" y="0"/>
                        <a:pt x="10" y="0"/>
                      </a:cubicBezTo>
                      <a:cubicBezTo>
                        <a:pt x="5" y="0"/>
                        <a:pt x="0" y="4"/>
                        <a:pt x="0" y="10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3"/>
                        <a:pt x="5" y="68"/>
                        <a:pt x="1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32" name="Freeform 494"/>
                <p:cNvSpPr/>
                <p:nvPr/>
              </p:nvSpPr>
              <p:spPr bwMode="auto">
                <a:xfrm>
                  <a:off x="3085472" y="4774660"/>
                  <a:ext cx="39768" cy="135381"/>
                </a:xfrm>
                <a:custGeom>
                  <a:avLst/>
                  <a:gdLst>
                    <a:gd name="T0" fmla="*/ 10 w 20"/>
                    <a:gd name="T1" fmla="*/ 68 h 68"/>
                    <a:gd name="T2" fmla="*/ 20 w 20"/>
                    <a:gd name="T3" fmla="*/ 58 h 68"/>
                    <a:gd name="T4" fmla="*/ 20 w 20"/>
                    <a:gd name="T5" fmla="*/ 10 h 68"/>
                    <a:gd name="T6" fmla="*/ 10 w 20"/>
                    <a:gd name="T7" fmla="*/ 0 h 68"/>
                    <a:gd name="T8" fmla="*/ 0 w 20"/>
                    <a:gd name="T9" fmla="*/ 10 h 68"/>
                    <a:gd name="T10" fmla="*/ 0 w 20"/>
                    <a:gd name="T11" fmla="*/ 58 h 68"/>
                    <a:gd name="T12" fmla="*/ 10 w 20"/>
                    <a:gd name="T13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0" h="68">
                      <a:moveTo>
                        <a:pt x="10" y="68"/>
                      </a:moveTo>
                      <a:cubicBezTo>
                        <a:pt x="16" y="68"/>
                        <a:pt x="20" y="64"/>
                        <a:pt x="20" y="58"/>
                      </a:cubicBezTo>
                      <a:cubicBezTo>
                        <a:pt x="20" y="10"/>
                        <a:pt x="20" y="10"/>
                        <a:pt x="20" y="10"/>
                      </a:cubicBezTo>
                      <a:cubicBezTo>
                        <a:pt x="20" y="4"/>
                        <a:pt x="16" y="0"/>
                        <a:pt x="10" y="0"/>
                      </a:cubicBezTo>
                      <a:cubicBezTo>
                        <a:pt x="5" y="0"/>
                        <a:pt x="0" y="4"/>
                        <a:pt x="0" y="10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4"/>
                        <a:pt x="5" y="68"/>
                        <a:pt x="1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33" name="Freeform 495"/>
                <p:cNvSpPr/>
                <p:nvPr/>
              </p:nvSpPr>
              <p:spPr bwMode="auto">
                <a:xfrm>
                  <a:off x="3085472" y="4000452"/>
                  <a:ext cx="39768" cy="136227"/>
                </a:xfrm>
                <a:custGeom>
                  <a:avLst/>
                  <a:gdLst>
                    <a:gd name="T0" fmla="*/ 10 w 20"/>
                    <a:gd name="T1" fmla="*/ 68 h 68"/>
                    <a:gd name="T2" fmla="*/ 20 w 20"/>
                    <a:gd name="T3" fmla="*/ 58 h 68"/>
                    <a:gd name="T4" fmla="*/ 20 w 20"/>
                    <a:gd name="T5" fmla="*/ 10 h 68"/>
                    <a:gd name="T6" fmla="*/ 10 w 20"/>
                    <a:gd name="T7" fmla="*/ 0 h 68"/>
                    <a:gd name="T8" fmla="*/ 0 w 20"/>
                    <a:gd name="T9" fmla="*/ 10 h 68"/>
                    <a:gd name="T10" fmla="*/ 0 w 20"/>
                    <a:gd name="T11" fmla="*/ 58 h 68"/>
                    <a:gd name="T12" fmla="*/ 10 w 20"/>
                    <a:gd name="T13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0" h="68">
                      <a:moveTo>
                        <a:pt x="10" y="68"/>
                      </a:moveTo>
                      <a:cubicBezTo>
                        <a:pt x="16" y="68"/>
                        <a:pt x="20" y="64"/>
                        <a:pt x="20" y="58"/>
                      </a:cubicBezTo>
                      <a:cubicBezTo>
                        <a:pt x="20" y="10"/>
                        <a:pt x="20" y="10"/>
                        <a:pt x="20" y="10"/>
                      </a:cubicBezTo>
                      <a:cubicBezTo>
                        <a:pt x="20" y="5"/>
                        <a:pt x="16" y="0"/>
                        <a:pt x="10" y="0"/>
                      </a:cubicBezTo>
                      <a:cubicBezTo>
                        <a:pt x="5" y="0"/>
                        <a:pt x="0" y="5"/>
                        <a:pt x="0" y="10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4"/>
                        <a:pt x="5" y="68"/>
                        <a:pt x="1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34" name="Freeform 496"/>
                <p:cNvSpPr/>
                <p:nvPr/>
              </p:nvSpPr>
              <p:spPr bwMode="auto">
                <a:xfrm>
                  <a:off x="3085472" y="4968424"/>
                  <a:ext cx="39768" cy="136227"/>
                </a:xfrm>
                <a:custGeom>
                  <a:avLst/>
                  <a:gdLst>
                    <a:gd name="T0" fmla="*/ 10 w 20"/>
                    <a:gd name="T1" fmla="*/ 68 h 68"/>
                    <a:gd name="T2" fmla="*/ 20 w 20"/>
                    <a:gd name="T3" fmla="*/ 58 h 68"/>
                    <a:gd name="T4" fmla="*/ 20 w 20"/>
                    <a:gd name="T5" fmla="*/ 10 h 68"/>
                    <a:gd name="T6" fmla="*/ 10 w 20"/>
                    <a:gd name="T7" fmla="*/ 0 h 68"/>
                    <a:gd name="T8" fmla="*/ 0 w 20"/>
                    <a:gd name="T9" fmla="*/ 10 h 68"/>
                    <a:gd name="T10" fmla="*/ 0 w 20"/>
                    <a:gd name="T11" fmla="*/ 58 h 68"/>
                    <a:gd name="T12" fmla="*/ 10 w 20"/>
                    <a:gd name="T13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0" h="68">
                      <a:moveTo>
                        <a:pt x="10" y="68"/>
                      </a:moveTo>
                      <a:cubicBezTo>
                        <a:pt x="16" y="68"/>
                        <a:pt x="20" y="63"/>
                        <a:pt x="20" y="58"/>
                      </a:cubicBezTo>
                      <a:cubicBezTo>
                        <a:pt x="20" y="10"/>
                        <a:pt x="20" y="10"/>
                        <a:pt x="20" y="10"/>
                      </a:cubicBezTo>
                      <a:cubicBezTo>
                        <a:pt x="20" y="4"/>
                        <a:pt x="16" y="0"/>
                        <a:pt x="10" y="0"/>
                      </a:cubicBezTo>
                      <a:cubicBezTo>
                        <a:pt x="5" y="0"/>
                        <a:pt x="0" y="4"/>
                        <a:pt x="0" y="10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3"/>
                        <a:pt x="5" y="68"/>
                        <a:pt x="1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35" name="Freeform 497"/>
                <p:cNvSpPr/>
                <p:nvPr/>
              </p:nvSpPr>
              <p:spPr bwMode="auto">
                <a:xfrm>
                  <a:off x="3085472" y="5354259"/>
                  <a:ext cx="39768" cy="136227"/>
                </a:xfrm>
                <a:custGeom>
                  <a:avLst/>
                  <a:gdLst>
                    <a:gd name="T0" fmla="*/ 10 w 20"/>
                    <a:gd name="T1" fmla="*/ 68 h 68"/>
                    <a:gd name="T2" fmla="*/ 20 w 20"/>
                    <a:gd name="T3" fmla="*/ 58 h 68"/>
                    <a:gd name="T4" fmla="*/ 20 w 20"/>
                    <a:gd name="T5" fmla="*/ 10 h 68"/>
                    <a:gd name="T6" fmla="*/ 10 w 20"/>
                    <a:gd name="T7" fmla="*/ 0 h 68"/>
                    <a:gd name="T8" fmla="*/ 0 w 20"/>
                    <a:gd name="T9" fmla="*/ 10 h 68"/>
                    <a:gd name="T10" fmla="*/ 0 w 20"/>
                    <a:gd name="T11" fmla="*/ 58 h 68"/>
                    <a:gd name="T12" fmla="*/ 10 w 20"/>
                    <a:gd name="T13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0" h="68">
                      <a:moveTo>
                        <a:pt x="10" y="68"/>
                      </a:moveTo>
                      <a:cubicBezTo>
                        <a:pt x="16" y="68"/>
                        <a:pt x="20" y="64"/>
                        <a:pt x="20" y="58"/>
                      </a:cubicBezTo>
                      <a:cubicBezTo>
                        <a:pt x="20" y="10"/>
                        <a:pt x="20" y="10"/>
                        <a:pt x="20" y="10"/>
                      </a:cubicBezTo>
                      <a:cubicBezTo>
                        <a:pt x="20" y="5"/>
                        <a:pt x="16" y="0"/>
                        <a:pt x="10" y="0"/>
                      </a:cubicBezTo>
                      <a:cubicBezTo>
                        <a:pt x="5" y="0"/>
                        <a:pt x="0" y="5"/>
                        <a:pt x="0" y="10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4"/>
                        <a:pt x="5" y="68"/>
                        <a:pt x="1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36" name="Freeform 498"/>
                <p:cNvSpPr/>
                <p:nvPr/>
              </p:nvSpPr>
              <p:spPr bwMode="auto">
                <a:xfrm>
                  <a:off x="3085472" y="5548023"/>
                  <a:ext cx="39768" cy="136227"/>
                </a:xfrm>
                <a:custGeom>
                  <a:avLst/>
                  <a:gdLst>
                    <a:gd name="T0" fmla="*/ 10 w 20"/>
                    <a:gd name="T1" fmla="*/ 68 h 68"/>
                    <a:gd name="T2" fmla="*/ 20 w 20"/>
                    <a:gd name="T3" fmla="*/ 58 h 68"/>
                    <a:gd name="T4" fmla="*/ 20 w 20"/>
                    <a:gd name="T5" fmla="*/ 10 h 68"/>
                    <a:gd name="T6" fmla="*/ 10 w 20"/>
                    <a:gd name="T7" fmla="*/ 0 h 68"/>
                    <a:gd name="T8" fmla="*/ 0 w 20"/>
                    <a:gd name="T9" fmla="*/ 10 h 68"/>
                    <a:gd name="T10" fmla="*/ 0 w 20"/>
                    <a:gd name="T11" fmla="*/ 58 h 68"/>
                    <a:gd name="T12" fmla="*/ 10 w 20"/>
                    <a:gd name="T13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0" h="68">
                      <a:moveTo>
                        <a:pt x="10" y="68"/>
                      </a:moveTo>
                      <a:cubicBezTo>
                        <a:pt x="16" y="68"/>
                        <a:pt x="20" y="64"/>
                        <a:pt x="20" y="58"/>
                      </a:cubicBezTo>
                      <a:cubicBezTo>
                        <a:pt x="20" y="10"/>
                        <a:pt x="20" y="10"/>
                        <a:pt x="20" y="10"/>
                      </a:cubicBezTo>
                      <a:cubicBezTo>
                        <a:pt x="20" y="4"/>
                        <a:pt x="16" y="0"/>
                        <a:pt x="10" y="0"/>
                      </a:cubicBezTo>
                      <a:cubicBezTo>
                        <a:pt x="5" y="0"/>
                        <a:pt x="0" y="4"/>
                        <a:pt x="0" y="10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4"/>
                        <a:pt x="5" y="68"/>
                        <a:pt x="1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37" name="Freeform 499"/>
                <p:cNvSpPr/>
                <p:nvPr/>
              </p:nvSpPr>
              <p:spPr bwMode="auto">
                <a:xfrm>
                  <a:off x="3085472" y="5160495"/>
                  <a:ext cx="39768" cy="137919"/>
                </a:xfrm>
                <a:custGeom>
                  <a:avLst/>
                  <a:gdLst>
                    <a:gd name="T0" fmla="*/ 10 w 20"/>
                    <a:gd name="T1" fmla="*/ 69 h 69"/>
                    <a:gd name="T2" fmla="*/ 20 w 20"/>
                    <a:gd name="T3" fmla="*/ 59 h 69"/>
                    <a:gd name="T4" fmla="*/ 20 w 20"/>
                    <a:gd name="T5" fmla="*/ 10 h 69"/>
                    <a:gd name="T6" fmla="*/ 10 w 20"/>
                    <a:gd name="T7" fmla="*/ 0 h 69"/>
                    <a:gd name="T8" fmla="*/ 0 w 20"/>
                    <a:gd name="T9" fmla="*/ 10 h 69"/>
                    <a:gd name="T10" fmla="*/ 0 w 20"/>
                    <a:gd name="T11" fmla="*/ 59 h 69"/>
                    <a:gd name="T12" fmla="*/ 10 w 20"/>
                    <a:gd name="T13" fmla="*/ 69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0" h="69">
                      <a:moveTo>
                        <a:pt x="10" y="69"/>
                      </a:moveTo>
                      <a:cubicBezTo>
                        <a:pt x="16" y="69"/>
                        <a:pt x="20" y="64"/>
                        <a:pt x="20" y="59"/>
                      </a:cubicBezTo>
                      <a:cubicBezTo>
                        <a:pt x="20" y="10"/>
                        <a:pt x="20" y="10"/>
                        <a:pt x="20" y="10"/>
                      </a:cubicBezTo>
                      <a:cubicBezTo>
                        <a:pt x="20" y="5"/>
                        <a:pt x="16" y="0"/>
                        <a:pt x="10" y="0"/>
                      </a:cubicBezTo>
                      <a:cubicBezTo>
                        <a:pt x="5" y="0"/>
                        <a:pt x="0" y="5"/>
                        <a:pt x="0" y="10"/>
                      </a:cubicBezTo>
                      <a:cubicBezTo>
                        <a:pt x="0" y="59"/>
                        <a:pt x="0" y="59"/>
                        <a:pt x="0" y="59"/>
                      </a:cubicBezTo>
                      <a:cubicBezTo>
                        <a:pt x="0" y="64"/>
                        <a:pt x="5" y="69"/>
                        <a:pt x="10" y="6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38" name="Freeform 500"/>
                <p:cNvSpPr/>
                <p:nvPr/>
              </p:nvSpPr>
              <p:spPr bwMode="auto">
                <a:xfrm>
                  <a:off x="3085472" y="4194216"/>
                  <a:ext cx="39768" cy="136227"/>
                </a:xfrm>
                <a:custGeom>
                  <a:avLst/>
                  <a:gdLst>
                    <a:gd name="T0" fmla="*/ 10 w 20"/>
                    <a:gd name="T1" fmla="*/ 68 h 68"/>
                    <a:gd name="T2" fmla="*/ 20 w 20"/>
                    <a:gd name="T3" fmla="*/ 58 h 68"/>
                    <a:gd name="T4" fmla="*/ 20 w 20"/>
                    <a:gd name="T5" fmla="*/ 10 h 68"/>
                    <a:gd name="T6" fmla="*/ 10 w 20"/>
                    <a:gd name="T7" fmla="*/ 0 h 68"/>
                    <a:gd name="T8" fmla="*/ 0 w 20"/>
                    <a:gd name="T9" fmla="*/ 10 h 68"/>
                    <a:gd name="T10" fmla="*/ 0 w 20"/>
                    <a:gd name="T11" fmla="*/ 58 h 68"/>
                    <a:gd name="T12" fmla="*/ 10 w 20"/>
                    <a:gd name="T13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0" h="68">
                      <a:moveTo>
                        <a:pt x="10" y="68"/>
                      </a:moveTo>
                      <a:cubicBezTo>
                        <a:pt x="16" y="68"/>
                        <a:pt x="20" y="64"/>
                        <a:pt x="20" y="58"/>
                      </a:cubicBezTo>
                      <a:cubicBezTo>
                        <a:pt x="20" y="10"/>
                        <a:pt x="20" y="10"/>
                        <a:pt x="20" y="10"/>
                      </a:cubicBezTo>
                      <a:cubicBezTo>
                        <a:pt x="20" y="4"/>
                        <a:pt x="16" y="0"/>
                        <a:pt x="10" y="0"/>
                      </a:cubicBezTo>
                      <a:cubicBezTo>
                        <a:pt x="5" y="0"/>
                        <a:pt x="0" y="4"/>
                        <a:pt x="0" y="10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4"/>
                        <a:pt x="5" y="68"/>
                        <a:pt x="1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39" name="Freeform 501"/>
                <p:cNvSpPr/>
                <p:nvPr/>
              </p:nvSpPr>
              <p:spPr bwMode="auto">
                <a:xfrm>
                  <a:off x="4325897" y="4690047"/>
                  <a:ext cx="39768" cy="136227"/>
                </a:xfrm>
                <a:custGeom>
                  <a:avLst/>
                  <a:gdLst>
                    <a:gd name="T0" fmla="*/ 10 w 20"/>
                    <a:gd name="T1" fmla="*/ 0 h 68"/>
                    <a:gd name="T2" fmla="*/ 0 w 20"/>
                    <a:gd name="T3" fmla="*/ 10 h 68"/>
                    <a:gd name="T4" fmla="*/ 0 w 20"/>
                    <a:gd name="T5" fmla="*/ 58 h 68"/>
                    <a:gd name="T6" fmla="*/ 10 w 20"/>
                    <a:gd name="T7" fmla="*/ 68 h 68"/>
                    <a:gd name="T8" fmla="*/ 20 w 20"/>
                    <a:gd name="T9" fmla="*/ 58 h 68"/>
                    <a:gd name="T10" fmla="*/ 20 w 20"/>
                    <a:gd name="T11" fmla="*/ 10 h 68"/>
                    <a:gd name="T12" fmla="*/ 10 w 20"/>
                    <a:gd name="T13" fmla="*/ 0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0" h="68">
                      <a:moveTo>
                        <a:pt x="10" y="0"/>
                      </a:moveTo>
                      <a:cubicBezTo>
                        <a:pt x="5" y="0"/>
                        <a:pt x="0" y="4"/>
                        <a:pt x="0" y="10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4"/>
                        <a:pt x="5" y="68"/>
                        <a:pt x="10" y="68"/>
                      </a:cubicBezTo>
                      <a:cubicBezTo>
                        <a:pt x="16" y="68"/>
                        <a:pt x="20" y="64"/>
                        <a:pt x="20" y="58"/>
                      </a:cubicBezTo>
                      <a:cubicBezTo>
                        <a:pt x="20" y="10"/>
                        <a:pt x="20" y="10"/>
                        <a:pt x="20" y="10"/>
                      </a:cubicBezTo>
                      <a:cubicBezTo>
                        <a:pt x="20" y="4"/>
                        <a:pt x="16" y="0"/>
                        <a:pt x="1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40" name="Freeform 502"/>
                <p:cNvSpPr/>
                <p:nvPr/>
              </p:nvSpPr>
              <p:spPr bwMode="auto">
                <a:xfrm>
                  <a:off x="4325897" y="4882119"/>
                  <a:ext cx="39768" cy="137919"/>
                </a:xfrm>
                <a:custGeom>
                  <a:avLst/>
                  <a:gdLst>
                    <a:gd name="T0" fmla="*/ 10 w 20"/>
                    <a:gd name="T1" fmla="*/ 0 h 69"/>
                    <a:gd name="T2" fmla="*/ 0 w 20"/>
                    <a:gd name="T3" fmla="*/ 10 h 69"/>
                    <a:gd name="T4" fmla="*/ 0 w 20"/>
                    <a:gd name="T5" fmla="*/ 59 h 69"/>
                    <a:gd name="T6" fmla="*/ 10 w 20"/>
                    <a:gd name="T7" fmla="*/ 69 h 69"/>
                    <a:gd name="T8" fmla="*/ 20 w 20"/>
                    <a:gd name="T9" fmla="*/ 59 h 69"/>
                    <a:gd name="T10" fmla="*/ 20 w 20"/>
                    <a:gd name="T11" fmla="*/ 10 h 69"/>
                    <a:gd name="T12" fmla="*/ 10 w 20"/>
                    <a:gd name="T13" fmla="*/ 0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0" h="69">
                      <a:moveTo>
                        <a:pt x="10" y="0"/>
                      </a:moveTo>
                      <a:cubicBezTo>
                        <a:pt x="5" y="0"/>
                        <a:pt x="0" y="5"/>
                        <a:pt x="0" y="10"/>
                      </a:cubicBezTo>
                      <a:cubicBezTo>
                        <a:pt x="0" y="59"/>
                        <a:pt x="0" y="59"/>
                        <a:pt x="0" y="59"/>
                      </a:cubicBezTo>
                      <a:cubicBezTo>
                        <a:pt x="0" y="64"/>
                        <a:pt x="5" y="69"/>
                        <a:pt x="10" y="69"/>
                      </a:cubicBezTo>
                      <a:cubicBezTo>
                        <a:pt x="16" y="69"/>
                        <a:pt x="20" y="64"/>
                        <a:pt x="20" y="59"/>
                      </a:cubicBezTo>
                      <a:cubicBezTo>
                        <a:pt x="20" y="10"/>
                        <a:pt x="20" y="10"/>
                        <a:pt x="20" y="10"/>
                      </a:cubicBezTo>
                      <a:cubicBezTo>
                        <a:pt x="20" y="5"/>
                        <a:pt x="16" y="0"/>
                        <a:pt x="1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41" name="Freeform 503"/>
                <p:cNvSpPr/>
                <p:nvPr/>
              </p:nvSpPr>
              <p:spPr bwMode="auto">
                <a:xfrm>
                  <a:off x="4325897" y="5076729"/>
                  <a:ext cx="39768" cy="137919"/>
                </a:xfrm>
                <a:custGeom>
                  <a:avLst/>
                  <a:gdLst>
                    <a:gd name="T0" fmla="*/ 10 w 20"/>
                    <a:gd name="T1" fmla="*/ 0 h 69"/>
                    <a:gd name="T2" fmla="*/ 0 w 20"/>
                    <a:gd name="T3" fmla="*/ 10 h 69"/>
                    <a:gd name="T4" fmla="*/ 0 w 20"/>
                    <a:gd name="T5" fmla="*/ 59 h 69"/>
                    <a:gd name="T6" fmla="*/ 10 w 20"/>
                    <a:gd name="T7" fmla="*/ 69 h 69"/>
                    <a:gd name="T8" fmla="*/ 20 w 20"/>
                    <a:gd name="T9" fmla="*/ 59 h 69"/>
                    <a:gd name="T10" fmla="*/ 20 w 20"/>
                    <a:gd name="T11" fmla="*/ 10 h 69"/>
                    <a:gd name="T12" fmla="*/ 10 w 20"/>
                    <a:gd name="T13" fmla="*/ 0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0" h="69">
                      <a:moveTo>
                        <a:pt x="10" y="0"/>
                      </a:moveTo>
                      <a:cubicBezTo>
                        <a:pt x="5" y="0"/>
                        <a:pt x="0" y="5"/>
                        <a:pt x="0" y="10"/>
                      </a:cubicBezTo>
                      <a:cubicBezTo>
                        <a:pt x="0" y="59"/>
                        <a:pt x="0" y="59"/>
                        <a:pt x="0" y="59"/>
                      </a:cubicBezTo>
                      <a:cubicBezTo>
                        <a:pt x="0" y="64"/>
                        <a:pt x="5" y="69"/>
                        <a:pt x="10" y="69"/>
                      </a:cubicBezTo>
                      <a:cubicBezTo>
                        <a:pt x="16" y="69"/>
                        <a:pt x="20" y="64"/>
                        <a:pt x="20" y="59"/>
                      </a:cubicBezTo>
                      <a:cubicBezTo>
                        <a:pt x="20" y="10"/>
                        <a:pt x="20" y="10"/>
                        <a:pt x="20" y="10"/>
                      </a:cubicBezTo>
                      <a:cubicBezTo>
                        <a:pt x="20" y="5"/>
                        <a:pt x="16" y="0"/>
                        <a:pt x="1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42" name="Freeform 504"/>
                <p:cNvSpPr/>
                <p:nvPr/>
              </p:nvSpPr>
              <p:spPr bwMode="auto">
                <a:xfrm>
                  <a:off x="4325897" y="5270492"/>
                  <a:ext cx="39768" cy="136227"/>
                </a:xfrm>
                <a:custGeom>
                  <a:avLst/>
                  <a:gdLst>
                    <a:gd name="T0" fmla="*/ 10 w 20"/>
                    <a:gd name="T1" fmla="*/ 0 h 68"/>
                    <a:gd name="T2" fmla="*/ 0 w 20"/>
                    <a:gd name="T3" fmla="*/ 10 h 68"/>
                    <a:gd name="T4" fmla="*/ 0 w 20"/>
                    <a:gd name="T5" fmla="*/ 58 h 68"/>
                    <a:gd name="T6" fmla="*/ 10 w 20"/>
                    <a:gd name="T7" fmla="*/ 68 h 68"/>
                    <a:gd name="T8" fmla="*/ 20 w 20"/>
                    <a:gd name="T9" fmla="*/ 58 h 68"/>
                    <a:gd name="T10" fmla="*/ 20 w 20"/>
                    <a:gd name="T11" fmla="*/ 10 h 68"/>
                    <a:gd name="T12" fmla="*/ 10 w 20"/>
                    <a:gd name="T13" fmla="*/ 0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0" h="68">
                      <a:moveTo>
                        <a:pt x="10" y="0"/>
                      </a:moveTo>
                      <a:cubicBezTo>
                        <a:pt x="5" y="0"/>
                        <a:pt x="0" y="4"/>
                        <a:pt x="0" y="10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4"/>
                        <a:pt x="5" y="68"/>
                        <a:pt x="10" y="68"/>
                      </a:cubicBezTo>
                      <a:cubicBezTo>
                        <a:pt x="16" y="68"/>
                        <a:pt x="20" y="64"/>
                        <a:pt x="20" y="58"/>
                      </a:cubicBezTo>
                      <a:cubicBezTo>
                        <a:pt x="20" y="10"/>
                        <a:pt x="20" y="10"/>
                        <a:pt x="20" y="10"/>
                      </a:cubicBezTo>
                      <a:cubicBezTo>
                        <a:pt x="20" y="4"/>
                        <a:pt x="16" y="0"/>
                        <a:pt x="1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43" name="Freeform 505"/>
                <p:cNvSpPr/>
                <p:nvPr/>
              </p:nvSpPr>
              <p:spPr bwMode="auto">
                <a:xfrm>
                  <a:off x="4325897" y="4496284"/>
                  <a:ext cx="39768" cy="136227"/>
                </a:xfrm>
                <a:custGeom>
                  <a:avLst/>
                  <a:gdLst>
                    <a:gd name="T0" fmla="*/ 10 w 20"/>
                    <a:gd name="T1" fmla="*/ 0 h 68"/>
                    <a:gd name="T2" fmla="*/ 0 w 20"/>
                    <a:gd name="T3" fmla="*/ 10 h 68"/>
                    <a:gd name="T4" fmla="*/ 0 w 20"/>
                    <a:gd name="T5" fmla="*/ 58 h 68"/>
                    <a:gd name="T6" fmla="*/ 10 w 20"/>
                    <a:gd name="T7" fmla="*/ 68 h 68"/>
                    <a:gd name="T8" fmla="*/ 20 w 20"/>
                    <a:gd name="T9" fmla="*/ 58 h 68"/>
                    <a:gd name="T10" fmla="*/ 20 w 20"/>
                    <a:gd name="T11" fmla="*/ 10 h 68"/>
                    <a:gd name="T12" fmla="*/ 10 w 20"/>
                    <a:gd name="T13" fmla="*/ 0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0" h="68">
                      <a:moveTo>
                        <a:pt x="10" y="0"/>
                      </a:moveTo>
                      <a:cubicBezTo>
                        <a:pt x="5" y="0"/>
                        <a:pt x="0" y="5"/>
                        <a:pt x="0" y="10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4"/>
                        <a:pt x="5" y="68"/>
                        <a:pt x="10" y="68"/>
                      </a:cubicBezTo>
                      <a:cubicBezTo>
                        <a:pt x="16" y="68"/>
                        <a:pt x="20" y="64"/>
                        <a:pt x="20" y="58"/>
                      </a:cubicBezTo>
                      <a:cubicBezTo>
                        <a:pt x="20" y="10"/>
                        <a:pt x="20" y="10"/>
                        <a:pt x="20" y="10"/>
                      </a:cubicBezTo>
                      <a:cubicBezTo>
                        <a:pt x="20" y="5"/>
                        <a:pt x="16" y="0"/>
                        <a:pt x="1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44" name="Freeform 506"/>
                <p:cNvSpPr/>
                <p:nvPr/>
              </p:nvSpPr>
              <p:spPr bwMode="auto">
                <a:xfrm>
                  <a:off x="4285283" y="3925993"/>
                  <a:ext cx="80382" cy="126073"/>
                </a:xfrm>
                <a:custGeom>
                  <a:avLst/>
                  <a:gdLst>
                    <a:gd name="T0" fmla="*/ 18 w 40"/>
                    <a:gd name="T1" fmla="*/ 3 h 63"/>
                    <a:gd name="T2" fmla="*/ 4 w 40"/>
                    <a:gd name="T3" fmla="*/ 5 h 63"/>
                    <a:gd name="T4" fmla="*/ 6 w 40"/>
                    <a:gd name="T5" fmla="*/ 19 h 63"/>
                    <a:gd name="T6" fmla="*/ 20 w 40"/>
                    <a:gd name="T7" fmla="*/ 47 h 63"/>
                    <a:gd name="T8" fmla="*/ 20 w 40"/>
                    <a:gd name="T9" fmla="*/ 53 h 63"/>
                    <a:gd name="T10" fmla="*/ 30 w 40"/>
                    <a:gd name="T11" fmla="*/ 63 h 63"/>
                    <a:gd name="T12" fmla="*/ 40 w 40"/>
                    <a:gd name="T13" fmla="*/ 53 h 63"/>
                    <a:gd name="T14" fmla="*/ 40 w 40"/>
                    <a:gd name="T15" fmla="*/ 47 h 63"/>
                    <a:gd name="T16" fmla="*/ 18 w 40"/>
                    <a:gd name="T17" fmla="*/ 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0" h="63">
                      <a:moveTo>
                        <a:pt x="18" y="3"/>
                      </a:moveTo>
                      <a:cubicBezTo>
                        <a:pt x="13" y="0"/>
                        <a:pt x="7" y="1"/>
                        <a:pt x="4" y="5"/>
                      </a:cubicBezTo>
                      <a:cubicBezTo>
                        <a:pt x="0" y="10"/>
                        <a:pt x="2" y="16"/>
                        <a:pt x="6" y="19"/>
                      </a:cubicBezTo>
                      <a:cubicBezTo>
                        <a:pt x="15" y="26"/>
                        <a:pt x="20" y="36"/>
                        <a:pt x="20" y="47"/>
                      </a:cubicBezTo>
                      <a:cubicBezTo>
                        <a:pt x="20" y="53"/>
                        <a:pt x="20" y="53"/>
                        <a:pt x="20" y="53"/>
                      </a:cubicBezTo>
                      <a:cubicBezTo>
                        <a:pt x="20" y="59"/>
                        <a:pt x="25" y="63"/>
                        <a:pt x="30" y="63"/>
                      </a:cubicBezTo>
                      <a:cubicBezTo>
                        <a:pt x="36" y="63"/>
                        <a:pt x="40" y="59"/>
                        <a:pt x="40" y="53"/>
                      </a:cubicBezTo>
                      <a:cubicBezTo>
                        <a:pt x="40" y="47"/>
                        <a:pt x="40" y="47"/>
                        <a:pt x="40" y="47"/>
                      </a:cubicBezTo>
                      <a:cubicBezTo>
                        <a:pt x="40" y="30"/>
                        <a:pt x="32" y="13"/>
                        <a:pt x="18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45" name="Freeform 507"/>
                <p:cNvSpPr/>
                <p:nvPr/>
              </p:nvSpPr>
              <p:spPr bwMode="auto">
                <a:xfrm>
                  <a:off x="4325897" y="5464256"/>
                  <a:ext cx="39768" cy="136227"/>
                </a:xfrm>
                <a:custGeom>
                  <a:avLst/>
                  <a:gdLst>
                    <a:gd name="T0" fmla="*/ 10 w 20"/>
                    <a:gd name="T1" fmla="*/ 0 h 68"/>
                    <a:gd name="T2" fmla="*/ 0 w 20"/>
                    <a:gd name="T3" fmla="*/ 10 h 68"/>
                    <a:gd name="T4" fmla="*/ 0 w 20"/>
                    <a:gd name="T5" fmla="*/ 58 h 68"/>
                    <a:gd name="T6" fmla="*/ 10 w 20"/>
                    <a:gd name="T7" fmla="*/ 68 h 68"/>
                    <a:gd name="T8" fmla="*/ 20 w 20"/>
                    <a:gd name="T9" fmla="*/ 58 h 68"/>
                    <a:gd name="T10" fmla="*/ 20 w 20"/>
                    <a:gd name="T11" fmla="*/ 10 h 68"/>
                    <a:gd name="T12" fmla="*/ 10 w 20"/>
                    <a:gd name="T13" fmla="*/ 0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0" h="68">
                      <a:moveTo>
                        <a:pt x="10" y="0"/>
                      </a:moveTo>
                      <a:cubicBezTo>
                        <a:pt x="5" y="0"/>
                        <a:pt x="0" y="4"/>
                        <a:pt x="0" y="10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3"/>
                        <a:pt x="5" y="68"/>
                        <a:pt x="10" y="68"/>
                      </a:cubicBezTo>
                      <a:cubicBezTo>
                        <a:pt x="16" y="68"/>
                        <a:pt x="20" y="63"/>
                        <a:pt x="20" y="58"/>
                      </a:cubicBezTo>
                      <a:cubicBezTo>
                        <a:pt x="20" y="10"/>
                        <a:pt x="20" y="10"/>
                        <a:pt x="20" y="10"/>
                      </a:cubicBezTo>
                      <a:cubicBezTo>
                        <a:pt x="20" y="4"/>
                        <a:pt x="16" y="0"/>
                        <a:pt x="1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46" name="Freeform 508"/>
                <p:cNvSpPr/>
                <p:nvPr/>
              </p:nvSpPr>
              <p:spPr bwMode="auto">
                <a:xfrm>
                  <a:off x="4325897" y="4110449"/>
                  <a:ext cx="39768" cy="136227"/>
                </a:xfrm>
                <a:custGeom>
                  <a:avLst/>
                  <a:gdLst>
                    <a:gd name="T0" fmla="*/ 10 w 20"/>
                    <a:gd name="T1" fmla="*/ 0 h 68"/>
                    <a:gd name="T2" fmla="*/ 0 w 20"/>
                    <a:gd name="T3" fmla="*/ 10 h 68"/>
                    <a:gd name="T4" fmla="*/ 0 w 20"/>
                    <a:gd name="T5" fmla="*/ 58 h 68"/>
                    <a:gd name="T6" fmla="*/ 10 w 20"/>
                    <a:gd name="T7" fmla="*/ 68 h 68"/>
                    <a:gd name="T8" fmla="*/ 20 w 20"/>
                    <a:gd name="T9" fmla="*/ 58 h 68"/>
                    <a:gd name="T10" fmla="*/ 20 w 20"/>
                    <a:gd name="T11" fmla="*/ 10 h 68"/>
                    <a:gd name="T12" fmla="*/ 10 w 20"/>
                    <a:gd name="T13" fmla="*/ 0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0" h="68">
                      <a:moveTo>
                        <a:pt x="10" y="0"/>
                      </a:moveTo>
                      <a:cubicBezTo>
                        <a:pt x="5" y="0"/>
                        <a:pt x="0" y="4"/>
                        <a:pt x="0" y="10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4"/>
                        <a:pt x="5" y="68"/>
                        <a:pt x="10" y="68"/>
                      </a:cubicBezTo>
                      <a:cubicBezTo>
                        <a:pt x="16" y="68"/>
                        <a:pt x="20" y="64"/>
                        <a:pt x="20" y="58"/>
                      </a:cubicBezTo>
                      <a:cubicBezTo>
                        <a:pt x="20" y="10"/>
                        <a:pt x="20" y="10"/>
                        <a:pt x="20" y="10"/>
                      </a:cubicBezTo>
                      <a:cubicBezTo>
                        <a:pt x="20" y="4"/>
                        <a:pt x="16" y="0"/>
                        <a:pt x="1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47" name="Freeform 509"/>
                <p:cNvSpPr/>
                <p:nvPr/>
              </p:nvSpPr>
              <p:spPr bwMode="auto">
                <a:xfrm>
                  <a:off x="4325897" y="4302520"/>
                  <a:ext cx="39768" cy="137919"/>
                </a:xfrm>
                <a:custGeom>
                  <a:avLst/>
                  <a:gdLst>
                    <a:gd name="T0" fmla="*/ 10 w 20"/>
                    <a:gd name="T1" fmla="*/ 0 h 69"/>
                    <a:gd name="T2" fmla="*/ 0 w 20"/>
                    <a:gd name="T3" fmla="*/ 10 h 69"/>
                    <a:gd name="T4" fmla="*/ 0 w 20"/>
                    <a:gd name="T5" fmla="*/ 59 h 69"/>
                    <a:gd name="T6" fmla="*/ 10 w 20"/>
                    <a:gd name="T7" fmla="*/ 69 h 69"/>
                    <a:gd name="T8" fmla="*/ 20 w 20"/>
                    <a:gd name="T9" fmla="*/ 59 h 69"/>
                    <a:gd name="T10" fmla="*/ 20 w 20"/>
                    <a:gd name="T11" fmla="*/ 10 h 69"/>
                    <a:gd name="T12" fmla="*/ 10 w 20"/>
                    <a:gd name="T13" fmla="*/ 0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0" h="69">
                      <a:moveTo>
                        <a:pt x="10" y="0"/>
                      </a:moveTo>
                      <a:cubicBezTo>
                        <a:pt x="5" y="0"/>
                        <a:pt x="0" y="5"/>
                        <a:pt x="0" y="10"/>
                      </a:cubicBezTo>
                      <a:cubicBezTo>
                        <a:pt x="0" y="59"/>
                        <a:pt x="0" y="59"/>
                        <a:pt x="0" y="59"/>
                      </a:cubicBezTo>
                      <a:cubicBezTo>
                        <a:pt x="0" y="64"/>
                        <a:pt x="5" y="69"/>
                        <a:pt x="10" y="69"/>
                      </a:cubicBezTo>
                      <a:cubicBezTo>
                        <a:pt x="16" y="69"/>
                        <a:pt x="20" y="64"/>
                        <a:pt x="20" y="59"/>
                      </a:cubicBezTo>
                      <a:cubicBezTo>
                        <a:pt x="20" y="10"/>
                        <a:pt x="20" y="10"/>
                        <a:pt x="20" y="10"/>
                      </a:cubicBezTo>
                      <a:cubicBezTo>
                        <a:pt x="20" y="5"/>
                        <a:pt x="16" y="0"/>
                        <a:pt x="1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48" name="Freeform 510"/>
                <p:cNvSpPr/>
                <p:nvPr/>
              </p:nvSpPr>
              <p:spPr bwMode="auto">
                <a:xfrm>
                  <a:off x="4325897" y="5656327"/>
                  <a:ext cx="39768" cy="137919"/>
                </a:xfrm>
                <a:custGeom>
                  <a:avLst/>
                  <a:gdLst>
                    <a:gd name="T0" fmla="*/ 10 w 20"/>
                    <a:gd name="T1" fmla="*/ 0 h 69"/>
                    <a:gd name="T2" fmla="*/ 0 w 20"/>
                    <a:gd name="T3" fmla="*/ 10 h 69"/>
                    <a:gd name="T4" fmla="*/ 0 w 20"/>
                    <a:gd name="T5" fmla="*/ 59 h 69"/>
                    <a:gd name="T6" fmla="*/ 10 w 20"/>
                    <a:gd name="T7" fmla="*/ 69 h 69"/>
                    <a:gd name="T8" fmla="*/ 20 w 20"/>
                    <a:gd name="T9" fmla="*/ 59 h 69"/>
                    <a:gd name="T10" fmla="*/ 20 w 20"/>
                    <a:gd name="T11" fmla="*/ 10 h 69"/>
                    <a:gd name="T12" fmla="*/ 10 w 20"/>
                    <a:gd name="T13" fmla="*/ 0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0" h="69">
                      <a:moveTo>
                        <a:pt x="10" y="0"/>
                      </a:moveTo>
                      <a:cubicBezTo>
                        <a:pt x="5" y="0"/>
                        <a:pt x="0" y="5"/>
                        <a:pt x="0" y="10"/>
                      </a:cubicBezTo>
                      <a:cubicBezTo>
                        <a:pt x="0" y="59"/>
                        <a:pt x="0" y="59"/>
                        <a:pt x="0" y="59"/>
                      </a:cubicBezTo>
                      <a:cubicBezTo>
                        <a:pt x="0" y="64"/>
                        <a:pt x="5" y="69"/>
                        <a:pt x="10" y="69"/>
                      </a:cubicBezTo>
                      <a:cubicBezTo>
                        <a:pt x="16" y="69"/>
                        <a:pt x="20" y="64"/>
                        <a:pt x="20" y="59"/>
                      </a:cubicBezTo>
                      <a:cubicBezTo>
                        <a:pt x="20" y="10"/>
                        <a:pt x="20" y="10"/>
                        <a:pt x="20" y="10"/>
                      </a:cubicBezTo>
                      <a:cubicBezTo>
                        <a:pt x="20" y="5"/>
                        <a:pt x="16" y="0"/>
                        <a:pt x="1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49" name="Freeform 511"/>
                <p:cNvSpPr/>
                <p:nvPr/>
              </p:nvSpPr>
              <p:spPr bwMode="auto">
                <a:xfrm>
                  <a:off x="4087289" y="6326462"/>
                  <a:ext cx="136227" cy="39768"/>
                </a:xfrm>
                <a:custGeom>
                  <a:avLst/>
                  <a:gdLst>
                    <a:gd name="T0" fmla="*/ 58 w 68"/>
                    <a:gd name="T1" fmla="*/ 0 h 20"/>
                    <a:gd name="T2" fmla="*/ 10 w 68"/>
                    <a:gd name="T3" fmla="*/ 0 h 20"/>
                    <a:gd name="T4" fmla="*/ 0 w 68"/>
                    <a:gd name="T5" fmla="*/ 10 h 20"/>
                    <a:gd name="T6" fmla="*/ 10 w 68"/>
                    <a:gd name="T7" fmla="*/ 20 h 20"/>
                    <a:gd name="T8" fmla="*/ 58 w 68"/>
                    <a:gd name="T9" fmla="*/ 20 h 20"/>
                    <a:gd name="T10" fmla="*/ 68 w 68"/>
                    <a:gd name="T11" fmla="*/ 10 h 20"/>
                    <a:gd name="T12" fmla="*/ 58 w 68"/>
                    <a:gd name="T13" fmla="*/ 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8" h="20">
                      <a:moveTo>
                        <a:pt x="58" y="0"/>
                      </a:move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4" y="0"/>
                        <a:pt x="0" y="4"/>
                        <a:pt x="0" y="10"/>
                      </a:cubicBezTo>
                      <a:cubicBezTo>
                        <a:pt x="0" y="15"/>
                        <a:pt x="4" y="20"/>
                        <a:pt x="10" y="20"/>
                      </a:cubicBezTo>
                      <a:cubicBezTo>
                        <a:pt x="58" y="20"/>
                        <a:pt x="58" y="20"/>
                        <a:pt x="58" y="20"/>
                      </a:cubicBezTo>
                      <a:cubicBezTo>
                        <a:pt x="63" y="20"/>
                        <a:pt x="68" y="15"/>
                        <a:pt x="68" y="10"/>
                      </a:cubicBezTo>
                      <a:cubicBezTo>
                        <a:pt x="68" y="4"/>
                        <a:pt x="63" y="0"/>
                        <a:pt x="58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50" name="Freeform 512"/>
                <p:cNvSpPr/>
                <p:nvPr/>
              </p:nvSpPr>
              <p:spPr bwMode="auto">
                <a:xfrm>
                  <a:off x="3905371" y="3912454"/>
                  <a:ext cx="136227" cy="39768"/>
                </a:xfrm>
                <a:custGeom>
                  <a:avLst/>
                  <a:gdLst>
                    <a:gd name="T0" fmla="*/ 58 w 68"/>
                    <a:gd name="T1" fmla="*/ 0 h 20"/>
                    <a:gd name="T2" fmla="*/ 10 w 68"/>
                    <a:gd name="T3" fmla="*/ 0 h 20"/>
                    <a:gd name="T4" fmla="*/ 0 w 68"/>
                    <a:gd name="T5" fmla="*/ 10 h 20"/>
                    <a:gd name="T6" fmla="*/ 10 w 68"/>
                    <a:gd name="T7" fmla="*/ 20 h 20"/>
                    <a:gd name="T8" fmla="*/ 58 w 68"/>
                    <a:gd name="T9" fmla="*/ 20 h 20"/>
                    <a:gd name="T10" fmla="*/ 68 w 68"/>
                    <a:gd name="T11" fmla="*/ 10 h 20"/>
                    <a:gd name="T12" fmla="*/ 58 w 68"/>
                    <a:gd name="T13" fmla="*/ 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8" h="20">
                      <a:moveTo>
                        <a:pt x="58" y="0"/>
                      </a:move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5" y="0"/>
                        <a:pt x="0" y="4"/>
                        <a:pt x="0" y="10"/>
                      </a:cubicBezTo>
                      <a:cubicBezTo>
                        <a:pt x="0" y="16"/>
                        <a:pt x="5" y="20"/>
                        <a:pt x="10" y="20"/>
                      </a:cubicBezTo>
                      <a:cubicBezTo>
                        <a:pt x="58" y="20"/>
                        <a:pt x="58" y="20"/>
                        <a:pt x="58" y="20"/>
                      </a:cubicBezTo>
                      <a:cubicBezTo>
                        <a:pt x="64" y="20"/>
                        <a:pt x="68" y="16"/>
                        <a:pt x="68" y="10"/>
                      </a:cubicBezTo>
                      <a:cubicBezTo>
                        <a:pt x="68" y="4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51" name="Freeform 513"/>
                <p:cNvSpPr/>
                <p:nvPr/>
              </p:nvSpPr>
              <p:spPr bwMode="auto">
                <a:xfrm>
                  <a:off x="3893525" y="6326462"/>
                  <a:ext cx="136227" cy="39768"/>
                </a:xfrm>
                <a:custGeom>
                  <a:avLst/>
                  <a:gdLst>
                    <a:gd name="T0" fmla="*/ 58 w 68"/>
                    <a:gd name="T1" fmla="*/ 0 h 20"/>
                    <a:gd name="T2" fmla="*/ 10 w 68"/>
                    <a:gd name="T3" fmla="*/ 0 h 20"/>
                    <a:gd name="T4" fmla="*/ 0 w 68"/>
                    <a:gd name="T5" fmla="*/ 10 h 20"/>
                    <a:gd name="T6" fmla="*/ 10 w 68"/>
                    <a:gd name="T7" fmla="*/ 20 h 20"/>
                    <a:gd name="T8" fmla="*/ 58 w 68"/>
                    <a:gd name="T9" fmla="*/ 20 h 20"/>
                    <a:gd name="T10" fmla="*/ 68 w 68"/>
                    <a:gd name="T11" fmla="*/ 10 h 20"/>
                    <a:gd name="T12" fmla="*/ 58 w 68"/>
                    <a:gd name="T13" fmla="*/ 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8" h="20">
                      <a:moveTo>
                        <a:pt x="58" y="0"/>
                      </a:move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4" y="0"/>
                        <a:pt x="0" y="4"/>
                        <a:pt x="0" y="10"/>
                      </a:cubicBezTo>
                      <a:cubicBezTo>
                        <a:pt x="0" y="15"/>
                        <a:pt x="4" y="20"/>
                        <a:pt x="10" y="20"/>
                      </a:cubicBezTo>
                      <a:cubicBezTo>
                        <a:pt x="58" y="20"/>
                        <a:pt x="58" y="20"/>
                        <a:pt x="58" y="20"/>
                      </a:cubicBezTo>
                      <a:cubicBezTo>
                        <a:pt x="64" y="20"/>
                        <a:pt x="68" y="15"/>
                        <a:pt x="68" y="10"/>
                      </a:cubicBezTo>
                      <a:cubicBezTo>
                        <a:pt x="68" y="4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52" name="Freeform 514"/>
                <p:cNvSpPr/>
                <p:nvPr/>
              </p:nvSpPr>
              <p:spPr bwMode="auto">
                <a:xfrm>
                  <a:off x="3711607" y="3912454"/>
                  <a:ext cx="137919" cy="39768"/>
                </a:xfrm>
                <a:custGeom>
                  <a:avLst/>
                  <a:gdLst>
                    <a:gd name="T0" fmla="*/ 59 w 69"/>
                    <a:gd name="T1" fmla="*/ 0 h 20"/>
                    <a:gd name="T2" fmla="*/ 10 w 69"/>
                    <a:gd name="T3" fmla="*/ 0 h 20"/>
                    <a:gd name="T4" fmla="*/ 0 w 69"/>
                    <a:gd name="T5" fmla="*/ 10 h 20"/>
                    <a:gd name="T6" fmla="*/ 10 w 69"/>
                    <a:gd name="T7" fmla="*/ 20 h 20"/>
                    <a:gd name="T8" fmla="*/ 59 w 69"/>
                    <a:gd name="T9" fmla="*/ 20 h 20"/>
                    <a:gd name="T10" fmla="*/ 69 w 69"/>
                    <a:gd name="T11" fmla="*/ 10 h 20"/>
                    <a:gd name="T12" fmla="*/ 59 w 69"/>
                    <a:gd name="T13" fmla="*/ 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9" h="20">
                      <a:moveTo>
                        <a:pt x="59" y="0"/>
                      </a:move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5" y="0"/>
                        <a:pt x="0" y="4"/>
                        <a:pt x="0" y="10"/>
                      </a:cubicBezTo>
                      <a:cubicBezTo>
                        <a:pt x="0" y="16"/>
                        <a:pt x="5" y="20"/>
                        <a:pt x="10" y="20"/>
                      </a:cubicBezTo>
                      <a:cubicBezTo>
                        <a:pt x="59" y="20"/>
                        <a:pt x="59" y="20"/>
                        <a:pt x="59" y="20"/>
                      </a:cubicBezTo>
                      <a:cubicBezTo>
                        <a:pt x="64" y="20"/>
                        <a:pt x="69" y="16"/>
                        <a:pt x="69" y="10"/>
                      </a:cubicBezTo>
                      <a:cubicBezTo>
                        <a:pt x="69" y="4"/>
                        <a:pt x="64" y="0"/>
                        <a:pt x="59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53" name="Freeform 515"/>
                <p:cNvSpPr/>
                <p:nvPr/>
              </p:nvSpPr>
              <p:spPr bwMode="auto">
                <a:xfrm>
                  <a:off x="4099981" y="3912454"/>
                  <a:ext cx="135381" cy="39768"/>
                </a:xfrm>
                <a:custGeom>
                  <a:avLst/>
                  <a:gdLst>
                    <a:gd name="T0" fmla="*/ 58 w 68"/>
                    <a:gd name="T1" fmla="*/ 0 h 20"/>
                    <a:gd name="T2" fmla="*/ 10 w 68"/>
                    <a:gd name="T3" fmla="*/ 0 h 20"/>
                    <a:gd name="T4" fmla="*/ 0 w 68"/>
                    <a:gd name="T5" fmla="*/ 10 h 20"/>
                    <a:gd name="T6" fmla="*/ 10 w 68"/>
                    <a:gd name="T7" fmla="*/ 20 h 20"/>
                    <a:gd name="T8" fmla="*/ 58 w 68"/>
                    <a:gd name="T9" fmla="*/ 20 h 20"/>
                    <a:gd name="T10" fmla="*/ 68 w 68"/>
                    <a:gd name="T11" fmla="*/ 10 h 20"/>
                    <a:gd name="T12" fmla="*/ 58 w 68"/>
                    <a:gd name="T13" fmla="*/ 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8" h="20">
                      <a:moveTo>
                        <a:pt x="58" y="0"/>
                      </a:move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4" y="0"/>
                        <a:pt x="0" y="4"/>
                        <a:pt x="0" y="10"/>
                      </a:cubicBezTo>
                      <a:cubicBezTo>
                        <a:pt x="0" y="16"/>
                        <a:pt x="4" y="20"/>
                        <a:pt x="10" y="20"/>
                      </a:cubicBezTo>
                      <a:cubicBezTo>
                        <a:pt x="58" y="20"/>
                        <a:pt x="58" y="20"/>
                        <a:pt x="58" y="20"/>
                      </a:cubicBezTo>
                      <a:cubicBezTo>
                        <a:pt x="64" y="20"/>
                        <a:pt x="68" y="16"/>
                        <a:pt x="68" y="10"/>
                      </a:cubicBezTo>
                      <a:cubicBezTo>
                        <a:pt x="68" y="4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54" name="Freeform 516"/>
                <p:cNvSpPr/>
                <p:nvPr/>
              </p:nvSpPr>
              <p:spPr bwMode="auto">
                <a:xfrm>
                  <a:off x="4325897" y="5850091"/>
                  <a:ext cx="39768" cy="136227"/>
                </a:xfrm>
                <a:custGeom>
                  <a:avLst/>
                  <a:gdLst>
                    <a:gd name="T0" fmla="*/ 10 w 20"/>
                    <a:gd name="T1" fmla="*/ 0 h 68"/>
                    <a:gd name="T2" fmla="*/ 0 w 20"/>
                    <a:gd name="T3" fmla="*/ 10 h 68"/>
                    <a:gd name="T4" fmla="*/ 0 w 20"/>
                    <a:gd name="T5" fmla="*/ 58 h 68"/>
                    <a:gd name="T6" fmla="*/ 10 w 20"/>
                    <a:gd name="T7" fmla="*/ 68 h 68"/>
                    <a:gd name="T8" fmla="*/ 20 w 20"/>
                    <a:gd name="T9" fmla="*/ 58 h 68"/>
                    <a:gd name="T10" fmla="*/ 20 w 20"/>
                    <a:gd name="T11" fmla="*/ 10 h 68"/>
                    <a:gd name="T12" fmla="*/ 10 w 20"/>
                    <a:gd name="T13" fmla="*/ 0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0" h="68">
                      <a:moveTo>
                        <a:pt x="10" y="0"/>
                      </a:moveTo>
                      <a:cubicBezTo>
                        <a:pt x="5" y="0"/>
                        <a:pt x="0" y="4"/>
                        <a:pt x="0" y="10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4"/>
                        <a:pt x="5" y="68"/>
                        <a:pt x="10" y="68"/>
                      </a:cubicBezTo>
                      <a:cubicBezTo>
                        <a:pt x="16" y="68"/>
                        <a:pt x="20" y="64"/>
                        <a:pt x="20" y="58"/>
                      </a:cubicBezTo>
                      <a:cubicBezTo>
                        <a:pt x="20" y="10"/>
                        <a:pt x="20" y="10"/>
                        <a:pt x="20" y="10"/>
                      </a:cubicBezTo>
                      <a:cubicBezTo>
                        <a:pt x="20" y="4"/>
                        <a:pt x="16" y="0"/>
                        <a:pt x="1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55" name="Freeform 517"/>
                <p:cNvSpPr/>
                <p:nvPr/>
              </p:nvSpPr>
              <p:spPr bwMode="auto">
                <a:xfrm>
                  <a:off x="4275976" y="6236772"/>
                  <a:ext cx="89690" cy="119304"/>
                </a:xfrm>
                <a:custGeom>
                  <a:avLst/>
                  <a:gdLst>
                    <a:gd name="T0" fmla="*/ 35 w 45"/>
                    <a:gd name="T1" fmla="*/ 0 h 60"/>
                    <a:gd name="T2" fmla="*/ 25 w 45"/>
                    <a:gd name="T3" fmla="*/ 11 h 60"/>
                    <a:gd name="T4" fmla="*/ 7 w 45"/>
                    <a:gd name="T5" fmla="*/ 41 h 60"/>
                    <a:gd name="T6" fmla="*/ 3 w 45"/>
                    <a:gd name="T7" fmla="*/ 54 h 60"/>
                    <a:gd name="T8" fmla="*/ 11 w 45"/>
                    <a:gd name="T9" fmla="*/ 60 h 60"/>
                    <a:gd name="T10" fmla="*/ 16 w 45"/>
                    <a:gd name="T11" fmla="*/ 59 h 60"/>
                    <a:gd name="T12" fmla="*/ 45 w 45"/>
                    <a:gd name="T13" fmla="*/ 11 h 60"/>
                    <a:gd name="T14" fmla="*/ 45 w 45"/>
                    <a:gd name="T15" fmla="*/ 10 h 60"/>
                    <a:gd name="T16" fmla="*/ 35 w 45"/>
                    <a:gd name="T17" fmla="*/ 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5" h="60">
                      <a:moveTo>
                        <a:pt x="35" y="0"/>
                      </a:moveTo>
                      <a:cubicBezTo>
                        <a:pt x="30" y="0"/>
                        <a:pt x="25" y="5"/>
                        <a:pt x="25" y="11"/>
                      </a:cubicBezTo>
                      <a:cubicBezTo>
                        <a:pt x="25" y="23"/>
                        <a:pt x="18" y="35"/>
                        <a:pt x="7" y="41"/>
                      </a:cubicBezTo>
                      <a:cubicBezTo>
                        <a:pt x="2" y="43"/>
                        <a:pt x="0" y="49"/>
                        <a:pt x="3" y="54"/>
                      </a:cubicBezTo>
                      <a:cubicBezTo>
                        <a:pt x="4" y="58"/>
                        <a:pt x="8" y="60"/>
                        <a:pt x="11" y="60"/>
                      </a:cubicBezTo>
                      <a:cubicBezTo>
                        <a:pt x="13" y="60"/>
                        <a:pt x="15" y="59"/>
                        <a:pt x="16" y="59"/>
                      </a:cubicBezTo>
                      <a:cubicBezTo>
                        <a:pt x="34" y="49"/>
                        <a:pt x="45" y="31"/>
                        <a:pt x="45" y="11"/>
                      </a:cubicBezTo>
                      <a:cubicBezTo>
                        <a:pt x="45" y="10"/>
                        <a:pt x="45" y="10"/>
                        <a:pt x="45" y="10"/>
                      </a:cubicBezTo>
                      <a:cubicBezTo>
                        <a:pt x="45" y="5"/>
                        <a:pt x="41" y="0"/>
                        <a:pt x="35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56" name="Freeform 518"/>
                <p:cNvSpPr/>
                <p:nvPr/>
              </p:nvSpPr>
              <p:spPr bwMode="auto">
                <a:xfrm>
                  <a:off x="4325897" y="6044701"/>
                  <a:ext cx="39768" cy="135381"/>
                </a:xfrm>
                <a:custGeom>
                  <a:avLst/>
                  <a:gdLst>
                    <a:gd name="T0" fmla="*/ 10 w 20"/>
                    <a:gd name="T1" fmla="*/ 0 h 68"/>
                    <a:gd name="T2" fmla="*/ 0 w 20"/>
                    <a:gd name="T3" fmla="*/ 10 h 68"/>
                    <a:gd name="T4" fmla="*/ 0 w 20"/>
                    <a:gd name="T5" fmla="*/ 58 h 68"/>
                    <a:gd name="T6" fmla="*/ 10 w 20"/>
                    <a:gd name="T7" fmla="*/ 68 h 68"/>
                    <a:gd name="T8" fmla="*/ 20 w 20"/>
                    <a:gd name="T9" fmla="*/ 58 h 68"/>
                    <a:gd name="T10" fmla="*/ 20 w 20"/>
                    <a:gd name="T11" fmla="*/ 10 h 68"/>
                    <a:gd name="T12" fmla="*/ 10 w 20"/>
                    <a:gd name="T13" fmla="*/ 0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0" h="68">
                      <a:moveTo>
                        <a:pt x="10" y="0"/>
                      </a:moveTo>
                      <a:cubicBezTo>
                        <a:pt x="5" y="0"/>
                        <a:pt x="0" y="4"/>
                        <a:pt x="0" y="10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4"/>
                        <a:pt x="5" y="68"/>
                        <a:pt x="10" y="68"/>
                      </a:cubicBezTo>
                      <a:cubicBezTo>
                        <a:pt x="16" y="68"/>
                        <a:pt x="20" y="64"/>
                        <a:pt x="20" y="58"/>
                      </a:cubicBezTo>
                      <a:cubicBezTo>
                        <a:pt x="20" y="10"/>
                        <a:pt x="20" y="10"/>
                        <a:pt x="20" y="10"/>
                      </a:cubicBezTo>
                      <a:cubicBezTo>
                        <a:pt x="20" y="4"/>
                        <a:pt x="16" y="0"/>
                        <a:pt x="1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10" name="Freeform 773"/>
                <p:cNvSpPr/>
                <p:nvPr/>
              </p:nvSpPr>
              <p:spPr bwMode="auto">
                <a:xfrm>
                  <a:off x="3265697" y="4748431"/>
                  <a:ext cx="919743" cy="1358038"/>
                </a:xfrm>
                <a:custGeom>
                  <a:avLst/>
                  <a:gdLst>
                    <a:gd name="T0" fmla="*/ 421 w 460"/>
                    <a:gd name="T1" fmla="*/ 438 h 679"/>
                    <a:gd name="T2" fmla="*/ 424 w 460"/>
                    <a:gd name="T3" fmla="*/ 402 h 679"/>
                    <a:gd name="T4" fmla="*/ 419 w 460"/>
                    <a:gd name="T5" fmla="*/ 396 h 679"/>
                    <a:gd name="T6" fmla="*/ 341 w 460"/>
                    <a:gd name="T7" fmla="*/ 336 h 679"/>
                    <a:gd name="T8" fmla="*/ 387 w 460"/>
                    <a:gd name="T9" fmla="*/ 243 h 679"/>
                    <a:gd name="T10" fmla="*/ 391 w 460"/>
                    <a:gd name="T11" fmla="*/ 236 h 679"/>
                    <a:gd name="T12" fmla="*/ 389 w 460"/>
                    <a:gd name="T13" fmla="*/ 182 h 679"/>
                    <a:gd name="T14" fmla="*/ 383 w 460"/>
                    <a:gd name="T15" fmla="*/ 74 h 679"/>
                    <a:gd name="T16" fmla="*/ 230 w 460"/>
                    <a:gd name="T17" fmla="*/ 2 h 679"/>
                    <a:gd name="T18" fmla="*/ 77 w 460"/>
                    <a:gd name="T19" fmla="*/ 74 h 679"/>
                    <a:gd name="T20" fmla="*/ 72 w 460"/>
                    <a:gd name="T21" fmla="*/ 182 h 679"/>
                    <a:gd name="T22" fmla="*/ 70 w 460"/>
                    <a:gd name="T23" fmla="*/ 236 h 679"/>
                    <a:gd name="T24" fmla="*/ 73 w 460"/>
                    <a:gd name="T25" fmla="*/ 243 h 679"/>
                    <a:gd name="T26" fmla="*/ 119 w 460"/>
                    <a:gd name="T27" fmla="*/ 336 h 679"/>
                    <a:gd name="T28" fmla="*/ 42 w 460"/>
                    <a:gd name="T29" fmla="*/ 396 h 679"/>
                    <a:gd name="T30" fmla="*/ 37 w 460"/>
                    <a:gd name="T31" fmla="*/ 402 h 679"/>
                    <a:gd name="T32" fmla="*/ 39 w 460"/>
                    <a:gd name="T33" fmla="*/ 438 h 679"/>
                    <a:gd name="T34" fmla="*/ 20 w 460"/>
                    <a:gd name="T35" fmla="*/ 576 h 679"/>
                    <a:gd name="T36" fmla="*/ 230 w 460"/>
                    <a:gd name="T37" fmla="*/ 677 h 679"/>
                    <a:gd name="T38" fmla="*/ 440 w 460"/>
                    <a:gd name="T39" fmla="*/ 576 h 679"/>
                    <a:gd name="T40" fmla="*/ 421 w 460"/>
                    <a:gd name="T41" fmla="*/ 438 h 6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460" h="679">
                      <a:moveTo>
                        <a:pt x="421" y="438"/>
                      </a:moveTo>
                      <a:cubicBezTo>
                        <a:pt x="404" y="413"/>
                        <a:pt x="424" y="402"/>
                        <a:pt x="424" y="402"/>
                      </a:cubicBezTo>
                      <a:cubicBezTo>
                        <a:pt x="419" y="396"/>
                        <a:pt x="419" y="396"/>
                        <a:pt x="419" y="396"/>
                      </a:cubicBezTo>
                      <a:cubicBezTo>
                        <a:pt x="410" y="399"/>
                        <a:pt x="361" y="415"/>
                        <a:pt x="341" y="336"/>
                      </a:cubicBezTo>
                      <a:cubicBezTo>
                        <a:pt x="319" y="244"/>
                        <a:pt x="387" y="243"/>
                        <a:pt x="387" y="243"/>
                      </a:cubicBezTo>
                      <a:cubicBezTo>
                        <a:pt x="391" y="236"/>
                        <a:pt x="391" y="236"/>
                        <a:pt x="391" y="236"/>
                      </a:cubicBezTo>
                      <a:cubicBezTo>
                        <a:pt x="391" y="236"/>
                        <a:pt x="374" y="230"/>
                        <a:pt x="389" y="182"/>
                      </a:cubicBezTo>
                      <a:cubicBezTo>
                        <a:pt x="396" y="159"/>
                        <a:pt x="418" y="129"/>
                        <a:pt x="383" y="74"/>
                      </a:cubicBezTo>
                      <a:cubicBezTo>
                        <a:pt x="337" y="0"/>
                        <a:pt x="246" y="2"/>
                        <a:pt x="230" y="2"/>
                      </a:cubicBezTo>
                      <a:cubicBezTo>
                        <a:pt x="215" y="2"/>
                        <a:pt x="124" y="0"/>
                        <a:pt x="77" y="74"/>
                      </a:cubicBezTo>
                      <a:cubicBezTo>
                        <a:pt x="42" y="129"/>
                        <a:pt x="64" y="159"/>
                        <a:pt x="72" y="182"/>
                      </a:cubicBezTo>
                      <a:cubicBezTo>
                        <a:pt x="86" y="230"/>
                        <a:pt x="70" y="236"/>
                        <a:pt x="70" y="236"/>
                      </a:cubicBezTo>
                      <a:cubicBezTo>
                        <a:pt x="73" y="243"/>
                        <a:pt x="73" y="243"/>
                        <a:pt x="73" y="243"/>
                      </a:cubicBezTo>
                      <a:cubicBezTo>
                        <a:pt x="73" y="243"/>
                        <a:pt x="142" y="244"/>
                        <a:pt x="119" y="336"/>
                      </a:cubicBezTo>
                      <a:cubicBezTo>
                        <a:pt x="100" y="415"/>
                        <a:pt x="50" y="399"/>
                        <a:pt x="42" y="396"/>
                      </a:cubicBezTo>
                      <a:cubicBezTo>
                        <a:pt x="37" y="402"/>
                        <a:pt x="37" y="402"/>
                        <a:pt x="37" y="402"/>
                      </a:cubicBezTo>
                      <a:cubicBezTo>
                        <a:pt x="37" y="402"/>
                        <a:pt x="56" y="413"/>
                        <a:pt x="39" y="438"/>
                      </a:cubicBezTo>
                      <a:cubicBezTo>
                        <a:pt x="23" y="462"/>
                        <a:pt x="0" y="523"/>
                        <a:pt x="20" y="576"/>
                      </a:cubicBezTo>
                      <a:cubicBezTo>
                        <a:pt x="40" y="628"/>
                        <a:pt x="76" y="679"/>
                        <a:pt x="230" y="677"/>
                      </a:cubicBezTo>
                      <a:cubicBezTo>
                        <a:pt x="385" y="679"/>
                        <a:pt x="420" y="628"/>
                        <a:pt x="440" y="576"/>
                      </a:cubicBezTo>
                      <a:cubicBezTo>
                        <a:pt x="460" y="523"/>
                        <a:pt x="438" y="462"/>
                        <a:pt x="421" y="438"/>
                      </a:cubicBezTo>
                      <a:close/>
                    </a:path>
                  </a:pathLst>
                </a:custGeom>
                <a:solidFill>
                  <a:srgbClr val="EDA04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11" name="Freeform 774"/>
                <p:cNvSpPr>
                  <a:spLocks noEditPoints="1"/>
                </p:cNvSpPr>
                <p:nvPr/>
              </p:nvSpPr>
              <p:spPr bwMode="auto">
                <a:xfrm>
                  <a:off x="3285158" y="4776353"/>
                  <a:ext cx="880821" cy="1309808"/>
                </a:xfrm>
                <a:custGeom>
                  <a:avLst/>
                  <a:gdLst>
                    <a:gd name="T0" fmla="*/ 227 w 440"/>
                    <a:gd name="T1" fmla="*/ 655 h 655"/>
                    <a:gd name="T2" fmla="*/ 214 w 440"/>
                    <a:gd name="T3" fmla="*/ 655 h 655"/>
                    <a:gd name="T4" fmla="*/ 19 w 440"/>
                    <a:gd name="T5" fmla="*/ 559 h 655"/>
                    <a:gd name="T6" fmla="*/ 38 w 440"/>
                    <a:gd name="T7" fmla="*/ 428 h 655"/>
                    <a:gd name="T8" fmla="*/ 45 w 440"/>
                    <a:gd name="T9" fmla="*/ 400 h 655"/>
                    <a:gd name="T10" fmla="*/ 44 w 440"/>
                    <a:gd name="T11" fmla="*/ 394 h 655"/>
                    <a:gd name="T12" fmla="*/ 52 w 440"/>
                    <a:gd name="T13" fmla="*/ 394 h 655"/>
                    <a:gd name="T14" fmla="*/ 119 w 440"/>
                    <a:gd name="T15" fmla="*/ 324 h 655"/>
                    <a:gd name="T16" fmla="*/ 108 w 440"/>
                    <a:gd name="T17" fmla="*/ 241 h 655"/>
                    <a:gd name="T18" fmla="*/ 79 w 440"/>
                    <a:gd name="T19" fmla="*/ 224 h 655"/>
                    <a:gd name="T20" fmla="*/ 73 w 440"/>
                    <a:gd name="T21" fmla="*/ 222 h 655"/>
                    <a:gd name="T22" fmla="*/ 75 w 440"/>
                    <a:gd name="T23" fmla="*/ 217 h 655"/>
                    <a:gd name="T24" fmla="*/ 71 w 440"/>
                    <a:gd name="T25" fmla="*/ 166 h 655"/>
                    <a:gd name="T26" fmla="*/ 67 w 440"/>
                    <a:gd name="T27" fmla="*/ 154 h 655"/>
                    <a:gd name="T28" fmla="*/ 76 w 440"/>
                    <a:gd name="T29" fmla="*/ 64 h 655"/>
                    <a:gd name="T30" fmla="*/ 210 w 440"/>
                    <a:gd name="T31" fmla="*/ 0 h 655"/>
                    <a:gd name="T32" fmla="*/ 231 w 440"/>
                    <a:gd name="T33" fmla="*/ 0 h 655"/>
                    <a:gd name="T34" fmla="*/ 365 w 440"/>
                    <a:gd name="T35" fmla="*/ 64 h 655"/>
                    <a:gd name="T36" fmla="*/ 374 w 440"/>
                    <a:gd name="T37" fmla="*/ 154 h 655"/>
                    <a:gd name="T38" fmla="*/ 370 w 440"/>
                    <a:gd name="T39" fmla="*/ 166 h 655"/>
                    <a:gd name="T40" fmla="*/ 366 w 440"/>
                    <a:gd name="T41" fmla="*/ 217 h 655"/>
                    <a:gd name="T42" fmla="*/ 367 w 440"/>
                    <a:gd name="T43" fmla="*/ 222 h 655"/>
                    <a:gd name="T44" fmla="*/ 361 w 440"/>
                    <a:gd name="T45" fmla="*/ 224 h 655"/>
                    <a:gd name="T46" fmla="*/ 333 w 440"/>
                    <a:gd name="T47" fmla="*/ 241 h 655"/>
                    <a:gd name="T48" fmla="*/ 322 w 440"/>
                    <a:gd name="T49" fmla="*/ 324 h 655"/>
                    <a:gd name="T50" fmla="*/ 389 w 440"/>
                    <a:gd name="T51" fmla="*/ 394 h 655"/>
                    <a:gd name="T52" fmla="*/ 396 w 440"/>
                    <a:gd name="T53" fmla="*/ 394 h 655"/>
                    <a:gd name="T54" fmla="*/ 395 w 440"/>
                    <a:gd name="T55" fmla="*/ 400 h 655"/>
                    <a:gd name="T56" fmla="*/ 403 w 440"/>
                    <a:gd name="T57" fmla="*/ 428 h 655"/>
                    <a:gd name="T58" fmla="*/ 421 w 440"/>
                    <a:gd name="T59" fmla="*/ 559 h 655"/>
                    <a:gd name="T60" fmla="*/ 227 w 440"/>
                    <a:gd name="T61" fmla="*/ 655 h 655"/>
                    <a:gd name="T62" fmla="*/ 227 w 440"/>
                    <a:gd name="T63" fmla="*/ 643 h 655"/>
                    <a:gd name="T64" fmla="*/ 227 w 440"/>
                    <a:gd name="T65" fmla="*/ 643 h 655"/>
                    <a:gd name="T66" fmla="*/ 409 w 440"/>
                    <a:gd name="T67" fmla="*/ 555 h 655"/>
                    <a:gd name="T68" fmla="*/ 392 w 440"/>
                    <a:gd name="T69" fmla="*/ 434 h 655"/>
                    <a:gd name="T70" fmla="*/ 382 w 440"/>
                    <a:gd name="T71" fmla="*/ 405 h 655"/>
                    <a:gd name="T72" fmla="*/ 309 w 440"/>
                    <a:gd name="T73" fmla="*/ 326 h 655"/>
                    <a:gd name="T74" fmla="*/ 323 w 440"/>
                    <a:gd name="T75" fmla="*/ 234 h 655"/>
                    <a:gd name="T76" fmla="*/ 352 w 440"/>
                    <a:gd name="T77" fmla="*/ 215 h 655"/>
                    <a:gd name="T78" fmla="*/ 357 w 440"/>
                    <a:gd name="T79" fmla="*/ 163 h 655"/>
                    <a:gd name="T80" fmla="*/ 362 w 440"/>
                    <a:gd name="T81" fmla="*/ 151 h 655"/>
                    <a:gd name="T82" fmla="*/ 354 w 440"/>
                    <a:gd name="T83" fmla="*/ 69 h 655"/>
                    <a:gd name="T84" fmla="*/ 231 w 440"/>
                    <a:gd name="T85" fmla="*/ 11 h 655"/>
                    <a:gd name="T86" fmla="*/ 210 w 440"/>
                    <a:gd name="T87" fmla="*/ 11 h 655"/>
                    <a:gd name="T88" fmla="*/ 87 w 440"/>
                    <a:gd name="T89" fmla="*/ 69 h 655"/>
                    <a:gd name="T90" fmla="*/ 79 w 440"/>
                    <a:gd name="T91" fmla="*/ 151 h 655"/>
                    <a:gd name="T92" fmla="*/ 83 w 440"/>
                    <a:gd name="T93" fmla="*/ 163 h 655"/>
                    <a:gd name="T94" fmla="*/ 89 w 440"/>
                    <a:gd name="T95" fmla="*/ 215 h 655"/>
                    <a:gd name="T96" fmla="*/ 117 w 440"/>
                    <a:gd name="T97" fmla="*/ 234 h 655"/>
                    <a:gd name="T98" fmla="*/ 131 w 440"/>
                    <a:gd name="T99" fmla="*/ 326 h 655"/>
                    <a:gd name="T100" fmla="*/ 59 w 440"/>
                    <a:gd name="T101" fmla="*/ 405 h 655"/>
                    <a:gd name="T102" fmla="*/ 48 w 440"/>
                    <a:gd name="T103" fmla="*/ 434 h 655"/>
                    <a:gd name="T104" fmla="*/ 31 w 440"/>
                    <a:gd name="T105" fmla="*/ 555 h 655"/>
                    <a:gd name="T106" fmla="*/ 214 w 440"/>
                    <a:gd name="T107" fmla="*/ 643 h 655"/>
                    <a:gd name="T108" fmla="*/ 227 w 440"/>
                    <a:gd name="T109" fmla="*/ 643 h 6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440" h="655">
                      <a:moveTo>
                        <a:pt x="227" y="655"/>
                      </a:moveTo>
                      <a:cubicBezTo>
                        <a:pt x="227" y="655"/>
                        <a:pt x="216" y="655"/>
                        <a:pt x="214" y="655"/>
                      </a:cubicBezTo>
                      <a:cubicBezTo>
                        <a:pt x="68" y="655"/>
                        <a:pt x="38" y="607"/>
                        <a:pt x="19" y="559"/>
                      </a:cubicBezTo>
                      <a:cubicBezTo>
                        <a:pt x="0" y="508"/>
                        <a:pt x="23" y="449"/>
                        <a:pt x="38" y="428"/>
                      </a:cubicBezTo>
                      <a:cubicBezTo>
                        <a:pt x="44" y="418"/>
                        <a:pt x="47" y="409"/>
                        <a:pt x="45" y="400"/>
                      </a:cubicBezTo>
                      <a:cubicBezTo>
                        <a:pt x="44" y="394"/>
                        <a:pt x="44" y="394"/>
                        <a:pt x="44" y="394"/>
                      </a:cubicBezTo>
                      <a:cubicBezTo>
                        <a:pt x="52" y="394"/>
                        <a:pt x="52" y="394"/>
                        <a:pt x="52" y="394"/>
                      </a:cubicBezTo>
                      <a:cubicBezTo>
                        <a:pt x="70" y="394"/>
                        <a:pt x="104" y="385"/>
                        <a:pt x="119" y="324"/>
                      </a:cubicBezTo>
                      <a:cubicBezTo>
                        <a:pt x="128" y="287"/>
                        <a:pt x="124" y="259"/>
                        <a:pt x="108" y="241"/>
                      </a:cubicBezTo>
                      <a:cubicBezTo>
                        <a:pt x="98" y="231"/>
                        <a:pt x="87" y="226"/>
                        <a:pt x="79" y="224"/>
                      </a:cubicBezTo>
                      <a:cubicBezTo>
                        <a:pt x="73" y="222"/>
                        <a:pt x="73" y="222"/>
                        <a:pt x="73" y="222"/>
                      </a:cubicBezTo>
                      <a:cubicBezTo>
                        <a:pt x="75" y="217"/>
                        <a:pt x="75" y="217"/>
                        <a:pt x="75" y="217"/>
                      </a:cubicBezTo>
                      <a:cubicBezTo>
                        <a:pt x="79" y="205"/>
                        <a:pt x="78" y="188"/>
                        <a:pt x="71" y="166"/>
                      </a:cubicBezTo>
                      <a:cubicBezTo>
                        <a:pt x="70" y="162"/>
                        <a:pt x="68" y="158"/>
                        <a:pt x="67" y="154"/>
                      </a:cubicBezTo>
                      <a:cubicBezTo>
                        <a:pt x="58" y="134"/>
                        <a:pt x="48" y="107"/>
                        <a:pt x="76" y="64"/>
                      </a:cubicBezTo>
                      <a:cubicBezTo>
                        <a:pt x="112" y="6"/>
                        <a:pt x="182" y="0"/>
                        <a:pt x="210" y="0"/>
                      </a:cubicBezTo>
                      <a:cubicBezTo>
                        <a:pt x="215" y="0"/>
                        <a:pt x="225" y="0"/>
                        <a:pt x="231" y="0"/>
                      </a:cubicBezTo>
                      <a:cubicBezTo>
                        <a:pt x="259" y="0"/>
                        <a:pt x="329" y="6"/>
                        <a:pt x="365" y="64"/>
                      </a:cubicBezTo>
                      <a:cubicBezTo>
                        <a:pt x="392" y="107"/>
                        <a:pt x="382" y="134"/>
                        <a:pt x="374" y="154"/>
                      </a:cubicBezTo>
                      <a:cubicBezTo>
                        <a:pt x="372" y="158"/>
                        <a:pt x="371" y="162"/>
                        <a:pt x="370" y="166"/>
                      </a:cubicBezTo>
                      <a:cubicBezTo>
                        <a:pt x="363" y="188"/>
                        <a:pt x="362" y="205"/>
                        <a:pt x="366" y="217"/>
                      </a:cubicBezTo>
                      <a:cubicBezTo>
                        <a:pt x="367" y="222"/>
                        <a:pt x="367" y="222"/>
                        <a:pt x="367" y="222"/>
                      </a:cubicBezTo>
                      <a:cubicBezTo>
                        <a:pt x="361" y="224"/>
                        <a:pt x="361" y="224"/>
                        <a:pt x="361" y="224"/>
                      </a:cubicBezTo>
                      <a:cubicBezTo>
                        <a:pt x="354" y="226"/>
                        <a:pt x="342" y="231"/>
                        <a:pt x="333" y="241"/>
                      </a:cubicBezTo>
                      <a:cubicBezTo>
                        <a:pt x="317" y="259"/>
                        <a:pt x="313" y="287"/>
                        <a:pt x="322" y="324"/>
                      </a:cubicBezTo>
                      <a:cubicBezTo>
                        <a:pt x="337" y="385"/>
                        <a:pt x="370" y="394"/>
                        <a:pt x="389" y="394"/>
                      </a:cubicBezTo>
                      <a:cubicBezTo>
                        <a:pt x="396" y="394"/>
                        <a:pt x="396" y="394"/>
                        <a:pt x="396" y="394"/>
                      </a:cubicBezTo>
                      <a:cubicBezTo>
                        <a:pt x="395" y="400"/>
                        <a:pt x="395" y="400"/>
                        <a:pt x="395" y="400"/>
                      </a:cubicBezTo>
                      <a:cubicBezTo>
                        <a:pt x="394" y="409"/>
                        <a:pt x="396" y="418"/>
                        <a:pt x="403" y="428"/>
                      </a:cubicBezTo>
                      <a:cubicBezTo>
                        <a:pt x="417" y="449"/>
                        <a:pt x="440" y="508"/>
                        <a:pt x="421" y="559"/>
                      </a:cubicBezTo>
                      <a:cubicBezTo>
                        <a:pt x="403" y="607"/>
                        <a:pt x="373" y="655"/>
                        <a:pt x="227" y="655"/>
                      </a:cubicBezTo>
                      <a:close/>
                      <a:moveTo>
                        <a:pt x="227" y="643"/>
                      </a:moveTo>
                      <a:cubicBezTo>
                        <a:pt x="227" y="643"/>
                        <a:pt x="227" y="643"/>
                        <a:pt x="227" y="643"/>
                      </a:cubicBezTo>
                      <a:cubicBezTo>
                        <a:pt x="364" y="643"/>
                        <a:pt x="392" y="600"/>
                        <a:pt x="409" y="555"/>
                      </a:cubicBezTo>
                      <a:cubicBezTo>
                        <a:pt x="427" y="508"/>
                        <a:pt x="405" y="453"/>
                        <a:pt x="392" y="434"/>
                      </a:cubicBezTo>
                      <a:cubicBezTo>
                        <a:pt x="385" y="424"/>
                        <a:pt x="382" y="414"/>
                        <a:pt x="382" y="405"/>
                      </a:cubicBezTo>
                      <a:cubicBezTo>
                        <a:pt x="359" y="403"/>
                        <a:pt x="325" y="388"/>
                        <a:pt x="309" y="326"/>
                      </a:cubicBezTo>
                      <a:cubicBezTo>
                        <a:pt x="300" y="286"/>
                        <a:pt x="304" y="255"/>
                        <a:pt x="323" y="234"/>
                      </a:cubicBezTo>
                      <a:cubicBezTo>
                        <a:pt x="332" y="224"/>
                        <a:pt x="343" y="218"/>
                        <a:pt x="352" y="215"/>
                      </a:cubicBezTo>
                      <a:cubicBezTo>
                        <a:pt x="349" y="202"/>
                        <a:pt x="351" y="184"/>
                        <a:pt x="357" y="163"/>
                      </a:cubicBezTo>
                      <a:cubicBezTo>
                        <a:pt x="359" y="159"/>
                        <a:pt x="360" y="155"/>
                        <a:pt x="362" y="151"/>
                      </a:cubicBezTo>
                      <a:cubicBezTo>
                        <a:pt x="370" y="130"/>
                        <a:pt x="379" y="109"/>
                        <a:pt x="354" y="69"/>
                      </a:cubicBezTo>
                      <a:cubicBezTo>
                        <a:pt x="321" y="17"/>
                        <a:pt x="257" y="11"/>
                        <a:pt x="231" y="11"/>
                      </a:cubicBezTo>
                      <a:cubicBezTo>
                        <a:pt x="226" y="11"/>
                        <a:pt x="215" y="11"/>
                        <a:pt x="210" y="11"/>
                      </a:cubicBezTo>
                      <a:cubicBezTo>
                        <a:pt x="184" y="11"/>
                        <a:pt x="120" y="17"/>
                        <a:pt x="87" y="69"/>
                      </a:cubicBezTo>
                      <a:cubicBezTo>
                        <a:pt x="62" y="109"/>
                        <a:pt x="70" y="130"/>
                        <a:pt x="79" y="151"/>
                      </a:cubicBezTo>
                      <a:cubicBezTo>
                        <a:pt x="80" y="155"/>
                        <a:pt x="82" y="159"/>
                        <a:pt x="83" y="163"/>
                      </a:cubicBezTo>
                      <a:cubicBezTo>
                        <a:pt x="90" y="184"/>
                        <a:pt x="92" y="202"/>
                        <a:pt x="89" y="215"/>
                      </a:cubicBezTo>
                      <a:cubicBezTo>
                        <a:pt x="98" y="218"/>
                        <a:pt x="108" y="224"/>
                        <a:pt x="117" y="234"/>
                      </a:cubicBezTo>
                      <a:cubicBezTo>
                        <a:pt x="136" y="255"/>
                        <a:pt x="141" y="286"/>
                        <a:pt x="131" y="326"/>
                      </a:cubicBezTo>
                      <a:cubicBezTo>
                        <a:pt x="116" y="388"/>
                        <a:pt x="82" y="403"/>
                        <a:pt x="59" y="405"/>
                      </a:cubicBezTo>
                      <a:cubicBezTo>
                        <a:pt x="59" y="414"/>
                        <a:pt x="55" y="424"/>
                        <a:pt x="48" y="434"/>
                      </a:cubicBezTo>
                      <a:cubicBezTo>
                        <a:pt x="35" y="453"/>
                        <a:pt x="14" y="508"/>
                        <a:pt x="31" y="555"/>
                      </a:cubicBezTo>
                      <a:cubicBezTo>
                        <a:pt x="48" y="600"/>
                        <a:pt x="76" y="643"/>
                        <a:pt x="214" y="643"/>
                      </a:cubicBezTo>
                      <a:cubicBezTo>
                        <a:pt x="216" y="643"/>
                        <a:pt x="225" y="643"/>
                        <a:pt x="227" y="643"/>
                      </a:cubicBezTo>
                      <a:close/>
                    </a:path>
                  </a:pathLst>
                </a:custGeom>
                <a:solidFill>
                  <a:srgbClr val="C6853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12" name="Freeform 775"/>
                <p:cNvSpPr/>
                <p:nvPr/>
              </p:nvSpPr>
              <p:spPr bwMode="auto">
                <a:xfrm>
                  <a:off x="3631225" y="5670712"/>
                  <a:ext cx="188687" cy="461987"/>
                </a:xfrm>
                <a:custGeom>
                  <a:avLst/>
                  <a:gdLst>
                    <a:gd name="T0" fmla="*/ 112 w 223"/>
                    <a:gd name="T1" fmla="*/ 0 h 546"/>
                    <a:gd name="T2" fmla="*/ 0 w 223"/>
                    <a:gd name="T3" fmla="*/ 0 h 546"/>
                    <a:gd name="T4" fmla="*/ 45 w 223"/>
                    <a:gd name="T5" fmla="*/ 546 h 546"/>
                    <a:gd name="T6" fmla="*/ 112 w 223"/>
                    <a:gd name="T7" fmla="*/ 546 h 546"/>
                    <a:gd name="T8" fmla="*/ 178 w 223"/>
                    <a:gd name="T9" fmla="*/ 546 h 546"/>
                    <a:gd name="T10" fmla="*/ 223 w 223"/>
                    <a:gd name="T11" fmla="*/ 0 h 546"/>
                    <a:gd name="T12" fmla="*/ 112 w 223"/>
                    <a:gd name="T13" fmla="*/ 0 h 5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3" h="546">
                      <a:moveTo>
                        <a:pt x="112" y="0"/>
                      </a:moveTo>
                      <a:lnTo>
                        <a:pt x="0" y="0"/>
                      </a:lnTo>
                      <a:lnTo>
                        <a:pt x="45" y="546"/>
                      </a:lnTo>
                      <a:lnTo>
                        <a:pt x="112" y="546"/>
                      </a:lnTo>
                      <a:lnTo>
                        <a:pt x="178" y="546"/>
                      </a:lnTo>
                      <a:lnTo>
                        <a:pt x="223" y="0"/>
                      </a:lnTo>
                      <a:lnTo>
                        <a:pt x="112" y="0"/>
                      </a:lnTo>
                      <a:close/>
                    </a:path>
                  </a:pathLst>
                </a:custGeom>
                <a:solidFill>
                  <a:srgbClr val="6B4C4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13" name="Rectangle 776"/>
                <p:cNvSpPr>
                  <a:spLocks noChangeArrowheads="1"/>
                </p:cNvSpPr>
                <p:nvPr/>
              </p:nvSpPr>
              <p:spPr bwMode="auto">
                <a:xfrm>
                  <a:off x="3631225" y="5472718"/>
                  <a:ext cx="192071" cy="33845"/>
                </a:xfrm>
                <a:prstGeom prst="rect">
                  <a:avLst/>
                </a:prstGeom>
                <a:solidFill>
                  <a:srgbClr val="6B4C4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14" name="Freeform 777"/>
                <p:cNvSpPr/>
                <p:nvPr/>
              </p:nvSpPr>
              <p:spPr bwMode="auto">
                <a:xfrm>
                  <a:off x="3631225" y="4176447"/>
                  <a:ext cx="192071" cy="1110122"/>
                </a:xfrm>
                <a:custGeom>
                  <a:avLst/>
                  <a:gdLst>
                    <a:gd name="T0" fmla="*/ 152 w 227"/>
                    <a:gd name="T1" fmla="*/ 0 h 1312"/>
                    <a:gd name="T2" fmla="*/ 114 w 227"/>
                    <a:gd name="T3" fmla="*/ 0 h 1312"/>
                    <a:gd name="T4" fmla="*/ 74 w 227"/>
                    <a:gd name="T5" fmla="*/ 0 h 1312"/>
                    <a:gd name="T6" fmla="*/ 0 w 227"/>
                    <a:gd name="T7" fmla="*/ 1312 h 1312"/>
                    <a:gd name="T8" fmla="*/ 114 w 227"/>
                    <a:gd name="T9" fmla="*/ 1312 h 1312"/>
                    <a:gd name="T10" fmla="*/ 227 w 227"/>
                    <a:gd name="T11" fmla="*/ 1312 h 1312"/>
                    <a:gd name="T12" fmla="*/ 152 w 227"/>
                    <a:gd name="T13" fmla="*/ 0 h 13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7" h="1312">
                      <a:moveTo>
                        <a:pt x="152" y="0"/>
                      </a:moveTo>
                      <a:lnTo>
                        <a:pt x="114" y="0"/>
                      </a:lnTo>
                      <a:lnTo>
                        <a:pt x="74" y="0"/>
                      </a:lnTo>
                      <a:lnTo>
                        <a:pt x="0" y="1312"/>
                      </a:lnTo>
                      <a:lnTo>
                        <a:pt x="114" y="1312"/>
                      </a:lnTo>
                      <a:lnTo>
                        <a:pt x="227" y="1312"/>
                      </a:lnTo>
                      <a:lnTo>
                        <a:pt x="152" y="0"/>
                      </a:lnTo>
                      <a:close/>
                    </a:path>
                  </a:pathLst>
                </a:custGeom>
                <a:solidFill>
                  <a:srgbClr val="6B4C4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15" name="Freeform 778"/>
                <p:cNvSpPr/>
                <p:nvPr/>
              </p:nvSpPr>
              <p:spPr bwMode="auto">
                <a:xfrm>
                  <a:off x="3749683" y="4204370"/>
                  <a:ext cx="183610" cy="77844"/>
                </a:xfrm>
                <a:custGeom>
                  <a:avLst/>
                  <a:gdLst>
                    <a:gd name="T0" fmla="*/ 0 w 92"/>
                    <a:gd name="T1" fmla="*/ 27 h 39"/>
                    <a:gd name="T2" fmla="*/ 37 w 92"/>
                    <a:gd name="T3" fmla="*/ 27 h 39"/>
                    <a:gd name="T4" fmla="*/ 53 w 92"/>
                    <a:gd name="T5" fmla="*/ 39 h 39"/>
                    <a:gd name="T6" fmla="*/ 92 w 92"/>
                    <a:gd name="T7" fmla="*/ 20 h 39"/>
                    <a:gd name="T8" fmla="*/ 53 w 92"/>
                    <a:gd name="T9" fmla="*/ 0 h 39"/>
                    <a:gd name="T10" fmla="*/ 37 w 92"/>
                    <a:gd name="T11" fmla="*/ 13 h 39"/>
                    <a:gd name="T12" fmla="*/ 0 w 92"/>
                    <a:gd name="T13" fmla="*/ 13 h 39"/>
                    <a:gd name="T14" fmla="*/ 0 w 92"/>
                    <a:gd name="T15" fmla="*/ 27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92" h="39">
                      <a:moveTo>
                        <a:pt x="0" y="27"/>
                      </a:moveTo>
                      <a:cubicBezTo>
                        <a:pt x="37" y="27"/>
                        <a:pt x="37" y="27"/>
                        <a:pt x="37" y="27"/>
                      </a:cubicBezTo>
                      <a:cubicBezTo>
                        <a:pt x="39" y="34"/>
                        <a:pt x="44" y="39"/>
                        <a:pt x="53" y="39"/>
                      </a:cubicBezTo>
                      <a:cubicBezTo>
                        <a:pt x="75" y="39"/>
                        <a:pt x="92" y="31"/>
                        <a:pt x="92" y="20"/>
                      </a:cubicBezTo>
                      <a:cubicBezTo>
                        <a:pt x="92" y="9"/>
                        <a:pt x="75" y="0"/>
                        <a:pt x="53" y="0"/>
                      </a:cubicBezTo>
                      <a:cubicBezTo>
                        <a:pt x="44" y="0"/>
                        <a:pt x="39" y="6"/>
                        <a:pt x="37" y="13"/>
                      </a:cubicBezTo>
                      <a:cubicBezTo>
                        <a:pt x="0" y="13"/>
                        <a:pt x="0" y="13"/>
                        <a:pt x="0" y="13"/>
                      </a:cubicBez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rgbClr val="6B4C4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16" name="Freeform 779"/>
                <p:cNvSpPr/>
                <p:nvPr/>
              </p:nvSpPr>
              <p:spPr bwMode="auto">
                <a:xfrm>
                  <a:off x="3749683" y="4321982"/>
                  <a:ext cx="183610" cy="78690"/>
                </a:xfrm>
                <a:custGeom>
                  <a:avLst/>
                  <a:gdLst>
                    <a:gd name="T0" fmla="*/ 53 w 92"/>
                    <a:gd name="T1" fmla="*/ 0 h 39"/>
                    <a:gd name="T2" fmla="*/ 37 w 92"/>
                    <a:gd name="T3" fmla="*/ 13 h 39"/>
                    <a:gd name="T4" fmla="*/ 0 w 92"/>
                    <a:gd name="T5" fmla="*/ 13 h 39"/>
                    <a:gd name="T6" fmla="*/ 0 w 92"/>
                    <a:gd name="T7" fmla="*/ 27 h 39"/>
                    <a:gd name="T8" fmla="*/ 37 w 92"/>
                    <a:gd name="T9" fmla="*/ 27 h 39"/>
                    <a:gd name="T10" fmla="*/ 53 w 92"/>
                    <a:gd name="T11" fmla="*/ 39 h 39"/>
                    <a:gd name="T12" fmla="*/ 92 w 92"/>
                    <a:gd name="T13" fmla="*/ 20 h 39"/>
                    <a:gd name="T14" fmla="*/ 53 w 92"/>
                    <a:gd name="T15" fmla="*/ 0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92" h="39">
                      <a:moveTo>
                        <a:pt x="53" y="0"/>
                      </a:moveTo>
                      <a:cubicBezTo>
                        <a:pt x="44" y="0"/>
                        <a:pt x="39" y="6"/>
                        <a:pt x="37" y="13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0" y="27"/>
                        <a:pt x="0" y="27"/>
                        <a:pt x="0" y="27"/>
                      </a:cubicBezTo>
                      <a:cubicBezTo>
                        <a:pt x="37" y="27"/>
                        <a:pt x="37" y="27"/>
                        <a:pt x="37" y="27"/>
                      </a:cubicBezTo>
                      <a:cubicBezTo>
                        <a:pt x="39" y="34"/>
                        <a:pt x="44" y="39"/>
                        <a:pt x="53" y="39"/>
                      </a:cubicBezTo>
                      <a:cubicBezTo>
                        <a:pt x="75" y="39"/>
                        <a:pt x="92" y="31"/>
                        <a:pt x="92" y="20"/>
                      </a:cubicBezTo>
                      <a:cubicBezTo>
                        <a:pt x="92" y="9"/>
                        <a:pt x="75" y="0"/>
                        <a:pt x="53" y="0"/>
                      </a:cubicBezTo>
                      <a:close/>
                    </a:path>
                  </a:pathLst>
                </a:custGeom>
                <a:solidFill>
                  <a:srgbClr val="6B4C4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17" name="Freeform 780"/>
                <p:cNvSpPr/>
                <p:nvPr/>
              </p:nvSpPr>
              <p:spPr bwMode="auto">
                <a:xfrm>
                  <a:off x="3521228" y="4264445"/>
                  <a:ext cx="184456" cy="77844"/>
                </a:xfrm>
                <a:custGeom>
                  <a:avLst/>
                  <a:gdLst>
                    <a:gd name="T0" fmla="*/ 39 w 92"/>
                    <a:gd name="T1" fmla="*/ 0 h 39"/>
                    <a:gd name="T2" fmla="*/ 0 w 92"/>
                    <a:gd name="T3" fmla="*/ 19 h 39"/>
                    <a:gd name="T4" fmla="*/ 39 w 92"/>
                    <a:gd name="T5" fmla="*/ 39 h 39"/>
                    <a:gd name="T6" fmla="*/ 55 w 92"/>
                    <a:gd name="T7" fmla="*/ 26 h 39"/>
                    <a:gd name="T8" fmla="*/ 92 w 92"/>
                    <a:gd name="T9" fmla="*/ 26 h 39"/>
                    <a:gd name="T10" fmla="*/ 92 w 92"/>
                    <a:gd name="T11" fmla="*/ 12 h 39"/>
                    <a:gd name="T12" fmla="*/ 55 w 92"/>
                    <a:gd name="T13" fmla="*/ 12 h 39"/>
                    <a:gd name="T14" fmla="*/ 39 w 92"/>
                    <a:gd name="T15" fmla="*/ 0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92" h="39">
                      <a:moveTo>
                        <a:pt x="39" y="0"/>
                      </a:moveTo>
                      <a:cubicBezTo>
                        <a:pt x="17" y="0"/>
                        <a:pt x="0" y="9"/>
                        <a:pt x="0" y="19"/>
                      </a:cubicBezTo>
                      <a:cubicBezTo>
                        <a:pt x="0" y="30"/>
                        <a:pt x="17" y="39"/>
                        <a:pt x="39" y="39"/>
                      </a:cubicBezTo>
                      <a:cubicBezTo>
                        <a:pt x="48" y="39"/>
                        <a:pt x="53" y="33"/>
                        <a:pt x="55" y="26"/>
                      </a:cubicBezTo>
                      <a:cubicBezTo>
                        <a:pt x="92" y="26"/>
                        <a:pt x="92" y="26"/>
                        <a:pt x="92" y="26"/>
                      </a:cubicBezTo>
                      <a:cubicBezTo>
                        <a:pt x="92" y="12"/>
                        <a:pt x="92" y="12"/>
                        <a:pt x="92" y="12"/>
                      </a:cubicBezTo>
                      <a:cubicBezTo>
                        <a:pt x="55" y="12"/>
                        <a:pt x="55" y="12"/>
                        <a:pt x="55" y="12"/>
                      </a:cubicBezTo>
                      <a:cubicBezTo>
                        <a:pt x="53" y="5"/>
                        <a:pt x="48" y="0"/>
                        <a:pt x="39" y="0"/>
                      </a:cubicBezTo>
                      <a:close/>
                    </a:path>
                  </a:pathLst>
                </a:custGeom>
                <a:solidFill>
                  <a:srgbClr val="6B4C4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18" name="Freeform 781"/>
                <p:cNvSpPr/>
                <p:nvPr/>
              </p:nvSpPr>
              <p:spPr bwMode="auto">
                <a:xfrm>
                  <a:off x="3521228" y="4382057"/>
                  <a:ext cx="184456" cy="78690"/>
                </a:xfrm>
                <a:custGeom>
                  <a:avLst/>
                  <a:gdLst>
                    <a:gd name="T0" fmla="*/ 39 w 92"/>
                    <a:gd name="T1" fmla="*/ 0 h 39"/>
                    <a:gd name="T2" fmla="*/ 0 w 92"/>
                    <a:gd name="T3" fmla="*/ 20 h 39"/>
                    <a:gd name="T4" fmla="*/ 39 w 92"/>
                    <a:gd name="T5" fmla="*/ 39 h 39"/>
                    <a:gd name="T6" fmla="*/ 55 w 92"/>
                    <a:gd name="T7" fmla="*/ 26 h 39"/>
                    <a:gd name="T8" fmla="*/ 92 w 92"/>
                    <a:gd name="T9" fmla="*/ 26 h 39"/>
                    <a:gd name="T10" fmla="*/ 92 w 92"/>
                    <a:gd name="T11" fmla="*/ 13 h 39"/>
                    <a:gd name="T12" fmla="*/ 55 w 92"/>
                    <a:gd name="T13" fmla="*/ 13 h 39"/>
                    <a:gd name="T14" fmla="*/ 39 w 92"/>
                    <a:gd name="T15" fmla="*/ 0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92" h="39">
                      <a:moveTo>
                        <a:pt x="39" y="0"/>
                      </a:moveTo>
                      <a:cubicBezTo>
                        <a:pt x="17" y="0"/>
                        <a:pt x="0" y="9"/>
                        <a:pt x="0" y="20"/>
                      </a:cubicBezTo>
                      <a:cubicBezTo>
                        <a:pt x="0" y="30"/>
                        <a:pt x="17" y="39"/>
                        <a:pt x="39" y="39"/>
                      </a:cubicBezTo>
                      <a:cubicBezTo>
                        <a:pt x="48" y="39"/>
                        <a:pt x="53" y="33"/>
                        <a:pt x="55" y="26"/>
                      </a:cubicBezTo>
                      <a:cubicBezTo>
                        <a:pt x="92" y="26"/>
                        <a:pt x="92" y="26"/>
                        <a:pt x="92" y="26"/>
                      </a:cubicBezTo>
                      <a:cubicBezTo>
                        <a:pt x="92" y="13"/>
                        <a:pt x="92" y="13"/>
                        <a:pt x="92" y="13"/>
                      </a:cubicBezTo>
                      <a:cubicBezTo>
                        <a:pt x="55" y="13"/>
                        <a:pt x="55" y="13"/>
                        <a:pt x="55" y="13"/>
                      </a:cubicBezTo>
                      <a:cubicBezTo>
                        <a:pt x="53" y="6"/>
                        <a:pt x="48" y="0"/>
                        <a:pt x="39" y="0"/>
                      </a:cubicBezTo>
                      <a:close/>
                    </a:path>
                  </a:pathLst>
                </a:custGeom>
                <a:solidFill>
                  <a:srgbClr val="6B4C4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19" name="Oval 782"/>
                <p:cNvSpPr>
                  <a:spLocks noChangeArrowheads="1"/>
                </p:cNvSpPr>
                <p:nvPr/>
              </p:nvSpPr>
              <p:spPr bwMode="auto">
                <a:xfrm>
                  <a:off x="3737837" y="5728249"/>
                  <a:ext cx="19461" cy="17769"/>
                </a:xfrm>
                <a:prstGeom prst="ellipse">
                  <a:avLst/>
                </a:prstGeom>
                <a:solidFill>
                  <a:srgbClr val="404C4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20" name="Oval 783"/>
                <p:cNvSpPr>
                  <a:spLocks noChangeArrowheads="1"/>
                </p:cNvSpPr>
                <p:nvPr/>
              </p:nvSpPr>
              <p:spPr bwMode="auto">
                <a:xfrm>
                  <a:off x="3777605" y="5728249"/>
                  <a:ext cx="21999" cy="17769"/>
                </a:xfrm>
                <a:prstGeom prst="ellipse">
                  <a:avLst/>
                </a:prstGeom>
                <a:solidFill>
                  <a:srgbClr val="404C4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21" name="Oval 784"/>
                <p:cNvSpPr>
                  <a:spLocks noChangeArrowheads="1"/>
                </p:cNvSpPr>
                <p:nvPr/>
              </p:nvSpPr>
              <p:spPr bwMode="auto">
                <a:xfrm>
                  <a:off x="3655763" y="5728249"/>
                  <a:ext cx="19461" cy="17769"/>
                </a:xfrm>
                <a:prstGeom prst="ellipse">
                  <a:avLst/>
                </a:prstGeom>
                <a:solidFill>
                  <a:srgbClr val="404C4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22" name="Oval 785"/>
                <p:cNvSpPr>
                  <a:spLocks noChangeArrowheads="1"/>
                </p:cNvSpPr>
                <p:nvPr/>
              </p:nvSpPr>
              <p:spPr bwMode="auto">
                <a:xfrm>
                  <a:off x="3697223" y="5728249"/>
                  <a:ext cx="20307" cy="17769"/>
                </a:xfrm>
                <a:prstGeom prst="ellipse">
                  <a:avLst/>
                </a:prstGeom>
                <a:solidFill>
                  <a:srgbClr val="404C4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23" name="Freeform 786"/>
                <p:cNvSpPr/>
                <p:nvPr/>
              </p:nvSpPr>
              <p:spPr bwMode="auto">
                <a:xfrm>
                  <a:off x="3745452" y="4195908"/>
                  <a:ext cx="61767" cy="1542494"/>
                </a:xfrm>
                <a:custGeom>
                  <a:avLst/>
                  <a:gdLst>
                    <a:gd name="T0" fmla="*/ 45 w 73"/>
                    <a:gd name="T1" fmla="*/ 1823 h 1823"/>
                    <a:gd name="T2" fmla="*/ 57 w 73"/>
                    <a:gd name="T3" fmla="*/ 1823 h 1823"/>
                    <a:gd name="T4" fmla="*/ 73 w 73"/>
                    <a:gd name="T5" fmla="*/ 1518 h 1823"/>
                    <a:gd name="T6" fmla="*/ 10 w 73"/>
                    <a:gd name="T7" fmla="*/ 0 h 1823"/>
                    <a:gd name="T8" fmla="*/ 0 w 73"/>
                    <a:gd name="T9" fmla="*/ 3 h 1823"/>
                    <a:gd name="T10" fmla="*/ 62 w 73"/>
                    <a:gd name="T11" fmla="*/ 1518 h 1823"/>
                    <a:gd name="T12" fmla="*/ 45 w 73"/>
                    <a:gd name="T13" fmla="*/ 1823 h 18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3" h="1823">
                      <a:moveTo>
                        <a:pt x="45" y="1823"/>
                      </a:moveTo>
                      <a:lnTo>
                        <a:pt x="57" y="1823"/>
                      </a:lnTo>
                      <a:lnTo>
                        <a:pt x="73" y="1518"/>
                      </a:lnTo>
                      <a:lnTo>
                        <a:pt x="10" y="0"/>
                      </a:lnTo>
                      <a:lnTo>
                        <a:pt x="0" y="3"/>
                      </a:lnTo>
                      <a:lnTo>
                        <a:pt x="62" y="1518"/>
                      </a:lnTo>
                      <a:lnTo>
                        <a:pt x="45" y="1823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24" name="Freeform 787"/>
                <p:cNvSpPr/>
                <p:nvPr/>
              </p:nvSpPr>
              <p:spPr bwMode="auto">
                <a:xfrm>
                  <a:off x="3729376" y="4195908"/>
                  <a:ext cx="27922" cy="1542494"/>
                </a:xfrm>
                <a:custGeom>
                  <a:avLst/>
                  <a:gdLst>
                    <a:gd name="T0" fmla="*/ 17 w 33"/>
                    <a:gd name="T1" fmla="*/ 1823 h 1823"/>
                    <a:gd name="T2" fmla="*/ 26 w 33"/>
                    <a:gd name="T3" fmla="*/ 1823 h 1823"/>
                    <a:gd name="T4" fmla="*/ 33 w 33"/>
                    <a:gd name="T5" fmla="*/ 1518 h 1823"/>
                    <a:gd name="T6" fmla="*/ 12 w 33"/>
                    <a:gd name="T7" fmla="*/ 0 h 1823"/>
                    <a:gd name="T8" fmla="*/ 0 w 33"/>
                    <a:gd name="T9" fmla="*/ 3 h 1823"/>
                    <a:gd name="T10" fmla="*/ 22 w 33"/>
                    <a:gd name="T11" fmla="*/ 1518 h 1823"/>
                    <a:gd name="T12" fmla="*/ 17 w 33"/>
                    <a:gd name="T13" fmla="*/ 1823 h 18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3" h="1823">
                      <a:moveTo>
                        <a:pt x="17" y="1823"/>
                      </a:moveTo>
                      <a:lnTo>
                        <a:pt x="26" y="1823"/>
                      </a:lnTo>
                      <a:lnTo>
                        <a:pt x="33" y="1518"/>
                      </a:lnTo>
                      <a:lnTo>
                        <a:pt x="12" y="0"/>
                      </a:lnTo>
                      <a:lnTo>
                        <a:pt x="0" y="3"/>
                      </a:lnTo>
                      <a:lnTo>
                        <a:pt x="22" y="1518"/>
                      </a:lnTo>
                      <a:lnTo>
                        <a:pt x="17" y="1823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25" name="Freeform 788"/>
                <p:cNvSpPr/>
                <p:nvPr/>
              </p:nvSpPr>
              <p:spPr bwMode="auto">
                <a:xfrm>
                  <a:off x="3697223" y="4195908"/>
                  <a:ext cx="28768" cy="1542494"/>
                </a:xfrm>
                <a:custGeom>
                  <a:avLst/>
                  <a:gdLst>
                    <a:gd name="T0" fmla="*/ 17 w 34"/>
                    <a:gd name="T1" fmla="*/ 1823 h 1823"/>
                    <a:gd name="T2" fmla="*/ 12 w 34"/>
                    <a:gd name="T3" fmla="*/ 1520 h 1823"/>
                    <a:gd name="T4" fmla="*/ 34 w 34"/>
                    <a:gd name="T5" fmla="*/ 3 h 1823"/>
                    <a:gd name="T6" fmla="*/ 22 w 34"/>
                    <a:gd name="T7" fmla="*/ 0 h 1823"/>
                    <a:gd name="T8" fmla="*/ 0 w 34"/>
                    <a:gd name="T9" fmla="*/ 1520 h 1823"/>
                    <a:gd name="T10" fmla="*/ 5 w 34"/>
                    <a:gd name="T11" fmla="*/ 1823 h 1823"/>
                    <a:gd name="T12" fmla="*/ 17 w 34"/>
                    <a:gd name="T13" fmla="*/ 1823 h 18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4" h="1823">
                      <a:moveTo>
                        <a:pt x="17" y="1823"/>
                      </a:moveTo>
                      <a:lnTo>
                        <a:pt x="12" y="1520"/>
                      </a:lnTo>
                      <a:lnTo>
                        <a:pt x="34" y="3"/>
                      </a:lnTo>
                      <a:lnTo>
                        <a:pt x="22" y="0"/>
                      </a:lnTo>
                      <a:lnTo>
                        <a:pt x="0" y="1520"/>
                      </a:lnTo>
                      <a:lnTo>
                        <a:pt x="5" y="1823"/>
                      </a:lnTo>
                      <a:lnTo>
                        <a:pt x="17" y="1823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26" name="Freeform 789"/>
                <p:cNvSpPr/>
                <p:nvPr/>
              </p:nvSpPr>
              <p:spPr bwMode="auto">
                <a:xfrm>
                  <a:off x="3647301" y="4195908"/>
                  <a:ext cx="62614" cy="1542494"/>
                </a:xfrm>
                <a:custGeom>
                  <a:avLst/>
                  <a:gdLst>
                    <a:gd name="T0" fmla="*/ 29 w 74"/>
                    <a:gd name="T1" fmla="*/ 1823 h 1823"/>
                    <a:gd name="T2" fmla="*/ 12 w 74"/>
                    <a:gd name="T3" fmla="*/ 1520 h 1823"/>
                    <a:gd name="T4" fmla="*/ 74 w 74"/>
                    <a:gd name="T5" fmla="*/ 3 h 1823"/>
                    <a:gd name="T6" fmla="*/ 64 w 74"/>
                    <a:gd name="T7" fmla="*/ 0 h 1823"/>
                    <a:gd name="T8" fmla="*/ 0 w 74"/>
                    <a:gd name="T9" fmla="*/ 1520 h 1823"/>
                    <a:gd name="T10" fmla="*/ 17 w 74"/>
                    <a:gd name="T11" fmla="*/ 1823 h 1823"/>
                    <a:gd name="T12" fmla="*/ 29 w 74"/>
                    <a:gd name="T13" fmla="*/ 1823 h 18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4" h="1823">
                      <a:moveTo>
                        <a:pt x="29" y="1823"/>
                      </a:moveTo>
                      <a:lnTo>
                        <a:pt x="12" y="1520"/>
                      </a:lnTo>
                      <a:lnTo>
                        <a:pt x="74" y="3"/>
                      </a:lnTo>
                      <a:lnTo>
                        <a:pt x="64" y="0"/>
                      </a:lnTo>
                      <a:lnTo>
                        <a:pt x="0" y="1520"/>
                      </a:lnTo>
                      <a:lnTo>
                        <a:pt x="17" y="1823"/>
                      </a:lnTo>
                      <a:lnTo>
                        <a:pt x="29" y="1823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27" name="Freeform 790"/>
                <p:cNvSpPr/>
                <p:nvPr/>
              </p:nvSpPr>
              <p:spPr bwMode="auto">
                <a:xfrm>
                  <a:off x="3651532" y="4056297"/>
                  <a:ext cx="152303" cy="155688"/>
                </a:xfrm>
                <a:custGeom>
                  <a:avLst/>
                  <a:gdLst>
                    <a:gd name="T0" fmla="*/ 21 w 180"/>
                    <a:gd name="T1" fmla="*/ 184 h 184"/>
                    <a:gd name="T2" fmla="*/ 45 w 180"/>
                    <a:gd name="T3" fmla="*/ 184 h 184"/>
                    <a:gd name="T4" fmla="*/ 135 w 180"/>
                    <a:gd name="T5" fmla="*/ 184 h 184"/>
                    <a:gd name="T6" fmla="*/ 158 w 180"/>
                    <a:gd name="T7" fmla="*/ 184 h 184"/>
                    <a:gd name="T8" fmla="*/ 158 w 180"/>
                    <a:gd name="T9" fmla="*/ 142 h 184"/>
                    <a:gd name="T10" fmla="*/ 180 w 180"/>
                    <a:gd name="T11" fmla="*/ 142 h 184"/>
                    <a:gd name="T12" fmla="*/ 180 w 180"/>
                    <a:gd name="T13" fmla="*/ 83 h 184"/>
                    <a:gd name="T14" fmla="*/ 158 w 180"/>
                    <a:gd name="T15" fmla="*/ 83 h 184"/>
                    <a:gd name="T16" fmla="*/ 158 w 180"/>
                    <a:gd name="T17" fmla="*/ 40 h 184"/>
                    <a:gd name="T18" fmla="*/ 135 w 180"/>
                    <a:gd name="T19" fmla="*/ 40 h 184"/>
                    <a:gd name="T20" fmla="*/ 135 w 180"/>
                    <a:gd name="T21" fmla="*/ 0 h 184"/>
                    <a:gd name="T22" fmla="*/ 45 w 180"/>
                    <a:gd name="T23" fmla="*/ 0 h 184"/>
                    <a:gd name="T24" fmla="*/ 45 w 180"/>
                    <a:gd name="T25" fmla="*/ 40 h 184"/>
                    <a:gd name="T26" fmla="*/ 21 w 180"/>
                    <a:gd name="T27" fmla="*/ 40 h 184"/>
                    <a:gd name="T28" fmla="*/ 21 w 180"/>
                    <a:gd name="T29" fmla="*/ 83 h 184"/>
                    <a:gd name="T30" fmla="*/ 0 w 180"/>
                    <a:gd name="T31" fmla="*/ 83 h 184"/>
                    <a:gd name="T32" fmla="*/ 0 w 180"/>
                    <a:gd name="T33" fmla="*/ 142 h 184"/>
                    <a:gd name="T34" fmla="*/ 21 w 180"/>
                    <a:gd name="T35" fmla="*/ 142 h 184"/>
                    <a:gd name="T36" fmla="*/ 21 w 180"/>
                    <a:gd name="T37" fmla="*/ 184 h 1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80" h="184">
                      <a:moveTo>
                        <a:pt x="21" y="184"/>
                      </a:moveTo>
                      <a:lnTo>
                        <a:pt x="45" y="184"/>
                      </a:lnTo>
                      <a:lnTo>
                        <a:pt x="135" y="184"/>
                      </a:lnTo>
                      <a:lnTo>
                        <a:pt x="158" y="184"/>
                      </a:lnTo>
                      <a:lnTo>
                        <a:pt x="158" y="142"/>
                      </a:lnTo>
                      <a:lnTo>
                        <a:pt x="180" y="142"/>
                      </a:lnTo>
                      <a:lnTo>
                        <a:pt x="180" y="83"/>
                      </a:lnTo>
                      <a:lnTo>
                        <a:pt x="158" y="83"/>
                      </a:lnTo>
                      <a:lnTo>
                        <a:pt x="158" y="40"/>
                      </a:lnTo>
                      <a:lnTo>
                        <a:pt x="135" y="40"/>
                      </a:lnTo>
                      <a:lnTo>
                        <a:pt x="135" y="0"/>
                      </a:lnTo>
                      <a:lnTo>
                        <a:pt x="45" y="0"/>
                      </a:lnTo>
                      <a:lnTo>
                        <a:pt x="45" y="40"/>
                      </a:lnTo>
                      <a:lnTo>
                        <a:pt x="21" y="40"/>
                      </a:lnTo>
                      <a:lnTo>
                        <a:pt x="21" y="83"/>
                      </a:lnTo>
                      <a:lnTo>
                        <a:pt x="0" y="83"/>
                      </a:lnTo>
                      <a:lnTo>
                        <a:pt x="0" y="142"/>
                      </a:lnTo>
                      <a:lnTo>
                        <a:pt x="21" y="142"/>
                      </a:lnTo>
                      <a:lnTo>
                        <a:pt x="21" y="184"/>
                      </a:lnTo>
                      <a:close/>
                    </a:path>
                  </a:pathLst>
                </a:custGeom>
                <a:solidFill>
                  <a:srgbClr val="6B4C4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28" name="Freeform 791"/>
                <p:cNvSpPr>
                  <a:spLocks noEditPoints="1"/>
                </p:cNvSpPr>
                <p:nvPr/>
              </p:nvSpPr>
              <p:spPr bwMode="auto">
                <a:xfrm>
                  <a:off x="3357925" y="4260214"/>
                  <a:ext cx="802131" cy="1962174"/>
                </a:xfrm>
                <a:custGeom>
                  <a:avLst/>
                  <a:gdLst>
                    <a:gd name="T0" fmla="*/ 0 w 401"/>
                    <a:gd name="T1" fmla="*/ 8 h 981"/>
                    <a:gd name="T2" fmla="*/ 5 w 401"/>
                    <a:gd name="T3" fmla="*/ 23 h 981"/>
                    <a:gd name="T4" fmla="*/ 5 w 401"/>
                    <a:gd name="T5" fmla="*/ 23 h 981"/>
                    <a:gd name="T6" fmla="*/ 5 w 401"/>
                    <a:gd name="T7" fmla="*/ 23 h 981"/>
                    <a:gd name="T8" fmla="*/ 333 w 401"/>
                    <a:gd name="T9" fmla="*/ 908 h 981"/>
                    <a:gd name="T10" fmla="*/ 340 w 401"/>
                    <a:gd name="T11" fmla="*/ 924 h 981"/>
                    <a:gd name="T12" fmla="*/ 350 w 401"/>
                    <a:gd name="T13" fmla="*/ 953 h 981"/>
                    <a:gd name="T14" fmla="*/ 372 w 401"/>
                    <a:gd name="T15" fmla="*/ 944 h 981"/>
                    <a:gd name="T16" fmla="*/ 386 w 401"/>
                    <a:gd name="T17" fmla="*/ 981 h 981"/>
                    <a:gd name="T18" fmla="*/ 401 w 401"/>
                    <a:gd name="T19" fmla="*/ 975 h 981"/>
                    <a:gd name="T20" fmla="*/ 54 w 401"/>
                    <a:gd name="T21" fmla="*/ 39 h 981"/>
                    <a:gd name="T22" fmla="*/ 0 w 401"/>
                    <a:gd name="T23" fmla="*/ 8 h 981"/>
                    <a:gd name="T24" fmla="*/ 351 w 401"/>
                    <a:gd name="T25" fmla="*/ 911 h 981"/>
                    <a:gd name="T26" fmla="*/ 340 w 401"/>
                    <a:gd name="T27" fmla="*/ 906 h 981"/>
                    <a:gd name="T28" fmla="*/ 340 w 401"/>
                    <a:gd name="T29" fmla="*/ 906 h 981"/>
                    <a:gd name="T30" fmla="*/ 340 w 401"/>
                    <a:gd name="T31" fmla="*/ 906 h 981"/>
                    <a:gd name="T32" fmla="*/ 12 w 401"/>
                    <a:gd name="T33" fmla="*/ 22 h 981"/>
                    <a:gd name="T34" fmla="*/ 39 w 401"/>
                    <a:gd name="T35" fmla="*/ 45 h 981"/>
                    <a:gd name="T36" fmla="*/ 356 w 401"/>
                    <a:gd name="T37" fmla="*/ 900 h 981"/>
                    <a:gd name="T38" fmla="*/ 351 w 401"/>
                    <a:gd name="T39" fmla="*/ 911 h 9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401" h="981">
                      <a:moveTo>
                        <a:pt x="0" y="8"/>
                      </a:moveTo>
                      <a:cubicBezTo>
                        <a:pt x="5" y="23"/>
                        <a:pt x="5" y="23"/>
                        <a:pt x="5" y="23"/>
                      </a:cubicBezTo>
                      <a:cubicBezTo>
                        <a:pt x="5" y="23"/>
                        <a:pt x="5" y="23"/>
                        <a:pt x="5" y="23"/>
                      </a:cubicBezTo>
                      <a:cubicBezTo>
                        <a:pt x="5" y="23"/>
                        <a:pt x="5" y="23"/>
                        <a:pt x="5" y="23"/>
                      </a:cubicBezTo>
                      <a:cubicBezTo>
                        <a:pt x="333" y="908"/>
                        <a:pt x="333" y="908"/>
                        <a:pt x="333" y="908"/>
                      </a:cubicBezTo>
                      <a:cubicBezTo>
                        <a:pt x="340" y="924"/>
                        <a:pt x="340" y="924"/>
                        <a:pt x="340" y="924"/>
                      </a:cubicBezTo>
                      <a:cubicBezTo>
                        <a:pt x="350" y="953"/>
                        <a:pt x="350" y="953"/>
                        <a:pt x="350" y="953"/>
                      </a:cubicBezTo>
                      <a:cubicBezTo>
                        <a:pt x="372" y="944"/>
                        <a:pt x="372" y="944"/>
                        <a:pt x="372" y="944"/>
                      </a:cubicBezTo>
                      <a:cubicBezTo>
                        <a:pt x="386" y="981"/>
                        <a:pt x="386" y="981"/>
                        <a:pt x="386" y="981"/>
                      </a:cubicBezTo>
                      <a:cubicBezTo>
                        <a:pt x="401" y="975"/>
                        <a:pt x="401" y="975"/>
                        <a:pt x="401" y="975"/>
                      </a:cubicBezTo>
                      <a:cubicBezTo>
                        <a:pt x="54" y="39"/>
                        <a:pt x="54" y="39"/>
                        <a:pt x="54" y="39"/>
                      </a:cubicBezTo>
                      <a:cubicBezTo>
                        <a:pt x="45" y="14"/>
                        <a:pt x="20" y="0"/>
                        <a:pt x="0" y="8"/>
                      </a:cubicBezTo>
                      <a:close/>
                      <a:moveTo>
                        <a:pt x="351" y="911"/>
                      </a:moveTo>
                      <a:cubicBezTo>
                        <a:pt x="346" y="913"/>
                        <a:pt x="341" y="911"/>
                        <a:pt x="340" y="906"/>
                      </a:cubicBezTo>
                      <a:cubicBezTo>
                        <a:pt x="340" y="906"/>
                        <a:pt x="340" y="906"/>
                        <a:pt x="340" y="906"/>
                      </a:cubicBezTo>
                      <a:cubicBezTo>
                        <a:pt x="340" y="906"/>
                        <a:pt x="340" y="906"/>
                        <a:pt x="340" y="906"/>
                      </a:cubicBezTo>
                      <a:cubicBezTo>
                        <a:pt x="12" y="22"/>
                        <a:pt x="12" y="22"/>
                        <a:pt x="12" y="22"/>
                      </a:cubicBezTo>
                      <a:cubicBezTo>
                        <a:pt x="22" y="22"/>
                        <a:pt x="34" y="31"/>
                        <a:pt x="39" y="45"/>
                      </a:cubicBezTo>
                      <a:cubicBezTo>
                        <a:pt x="39" y="45"/>
                        <a:pt x="356" y="900"/>
                        <a:pt x="356" y="900"/>
                      </a:cubicBezTo>
                      <a:cubicBezTo>
                        <a:pt x="358" y="904"/>
                        <a:pt x="355" y="909"/>
                        <a:pt x="351" y="911"/>
                      </a:cubicBezTo>
                      <a:close/>
                    </a:path>
                  </a:pathLst>
                </a:custGeom>
                <a:solidFill>
                  <a:srgbClr val="55626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1006" name="组合 1005"/>
            <p:cNvGrpSpPr/>
            <p:nvPr/>
          </p:nvGrpSpPr>
          <p:grpSpPr>
            <a:xfrm>
              <a:off x="867863" y="2277297"/>
              <a:ext cx="2362394" cy="1220119"/>
              <a:chOff x="2715713" y="2296347"/>
              <a:chExt cx="2362394" cy="1220119"/>
            </a:xfrm>
          </p:grpSpPr>
          <p:sp>
            <p:nvSpPr>
              <p:cNvPr id="667" name="Freeform 730"/>
              <p:cNvSpPr/>
              <p:nvPr/>
            </p:nvSpPr>
            <p:spPr bwMode="auto">
              <a:xfrm>
                <a:off x="4365665" y="2969867"/>
                <a:ext cx="136227" cy="40614"/>
              </a:xfrm>
              <a:custGeom>
                <a:avLst/>
                <a:gdLst>
                  <a:gd name="T0" fmla="*/ 58 w 68"/>
                  <a:gd name="T1" fmla="*/ 0 h 20"/>
                  <a:gd name="T2" fmla="*/ 10 w 68"/>
                  <a:gd name="T3" fmla="*/ 0 h 20"/>
                  <a:gd name="T4" fmla="*/ 0 w 68"/>
                  <a:gd name="T5" fmla="*/ 10 h 20"/>
                  <a:gd name="T6" fmla="*/ 10 w 68"/>
                  <a:gd name="T7" fmla="*/ 20 h 20"/>
                  <a:gd name="T8" fmla="*/ 58 w 68"/>
                  <a:gd name="T9" fmla="*/ 20 h 20"/>
                  <a:gd name="T10" fmla="*/ 68 w 68"/>
                  <a:gd name="T11" fmla="*/ 10 h 20"/>
                  <a:gd name="T12" fmla="*/ 58 w 68"/>
                  <a:gd name="T13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8" h="20">
                    <a:moveTo>
                      <a:pt x="58" y="0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4" y="0"/>
                      <a:pt x="0" y="4"/>
                      <a:pt x="0" y="10"/>
                    </a:cubicBezTo>
                    <a:cubicBezTo>
                      <a:pt x="0" y="15"/>
                      <a:pt x="4" y="20"/>
                      <a:pt x="10" y="20"/>
                    </a:cubicBezTo>
                    <a:cubicBezTo>
                      <a:pt x="58" y="20"/>
                      <a:pt x="58" y="20"/>
                      <a:pt x="58" y="20"/>
                    </a:cubicBezTo>
                    <a:cubicBezTo>
                      <a:pt x="63" y="20"/>
                      <a:pt x="68" y="15"/>
                      <a:pt x="68" y="10"/>
                    </a:cubicBezTo>
                    <a:cubicBezTo>
                      <a:pt x="68" y="4"/>
                      <a:pt x="63" y="0"/>
                      <a:pt x="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8" name="Freeform 731"/>
              <p:cNvSpPr/>
              <p:nvPr/>
            </p:nvSpPr>
            <p:spPr bwMode="auto">
              <a:xfrm>
                <a:off x="4557737" y="2969867"/>
                <a:ext cx="136227" cy="40614"/>
              </a:xfrm>
              <a:custGeom>
                <a:avLst/>
                <a:gdLst>
                  <a:gd name="T0" fmla="*/ 58 w 68"/>
                  <a:gd name="T1" fmla="*/ 0 h 20"/>
                  <a:gd name="T2" fmla="*/ 10 w 68"/>
                  <a:gd name="T3" fmla="*/ 0 h 20"/>
                  <a:gd name="T4" fmla="*/ 0 w 68"/>
                  <a:gd name="T5" fmla="*/ 10 h 20"/>
                  <a:gd name="T6" fmla="*/ 10 w 68"/>
                  <a:gd name="T7" fmla="*/ 20 h 20"/>
                  <a:gd name="T8" fmla="*/ 58 w 68"/>
                  <a:gd name="T9" fmla="*/ 20 h 20"/>
                  <a:gd name="T10" fmla="*/ 68 w 68"/>
                  <a:gd name="T11" fmla="*/ 10 h 20"/>
                  <a:gd name="T12" fmla="*/ 58 w 68"/>
                  <a:gd name="T13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8" h="20">
                    <a:moveTo>
                      <a:pt x="58" y="0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4" y="0"/>
                      <a:pt x="0" y="4"/>
                      <a:pt x="0" y="10"/>
                    </a:cubicBezTo>
                    <a:cubicBezTo>
                      <a:pt x="0" y="15"/>
                      <a:pt x="4" y="20"/>
                      <a:pt x="10" y="20"/>
                    </a:cubicBezTo>
                    <a:cubicBezTo>
                      <a:pt x="58" y="20"/>
                      <a:pt x="58" y="20"/>
                      <a:pt x="58" y="20"/>
                    </a:cubicBezTo>
                    <a:cubicBezTo>
                      <a:pt x="63" y="20"/>
                      <a:pt x="68" y="15"/>
                      <a:pt x="68" y="10"/>
                    </a:cubicBezTo>
                    <a:cubicBezTo>
                      <a:pt x="68" y="4"/>
                      <a:pt x="63" y="0"/>
                      <a:pt x="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9" name="Freeform 732"/>
              <p:cNvSpPr/>
              <p:nvPr/>
            </p:nvSpPr>
            <p:spPr bwMode="auto">
              <a:xfrm>
                <a:off x="4173594" y="2969867"/>
                <a:ext cx="136227" cy="40614"/>
              </a:xfrm>
              <a:custGeom>
                <a:avLst/>
                <a:gdLst>
                  <a:gd name="T0" fmla="*/ 58 w 68"/>
                  <a:gd name="T1" fmla="*/ 0 h 20"/>
                  <a:gd name="T2" fmla="*/ 10 w 68"/>
                  <a:gd name="T3" fmla="*/ 0 h 20"/>
                  <a:gd name="T4" fmla="*/ 0 w 68"/>
                  <a:gd name="T5" fmla="*/ 10 h 20"/>
                  <a:gd name="T6" fmla="*/ 10 w 68"/>
                  <a:gd name="T7" fmla="*/ 20 h 20"/>
                  <a:gd name="T8" fmla="*/ 58 w 68"/>
                  <a:gd name="T9" fmla="*/ 20 h 20"/>
                  <a:gd name="T10" fmla="*/ 68 w 68"/>
                  <a:gd name="T11" fmla="*/ 10 h 20"/>
                  <a:gd name="T12" fmla="*/ 58 w 68"/>
                  <a:gd name="T13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8" h="20">
                    <a:moveTo>
                      <a:pt x="58" y="0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4" y="0"/>
                      <a:pt x="0" y="4"/>
                      <a:pt x="0" y="10"/>
                    </a:cubicBezTo>
                    <a:cubicBezTo>
                      <a:pt x="0" y="15"/>
                      <a:pt x="4" y="20"/>
                      <a:pt x="10" y="20"/>
                    </a:cubicBezTo>
                    <a:cubicBezTo>
                      <a:pt x="58" y="20"/>
                      <a:pt x="58" y="20"/>
                      <a:pt x="58" y="20"/>
                    </a:cubicBezTo>
                    <a:cubicBezTo>
                      <a:pt x="63" y="20"/>
                      <a:pt x="68" y="15"/>
                      <a:pt x="68" y="10"/>
                    </a:cubicBezTo>
                    <a:cubicBezTo>
                      <a:pt x="68" y="4"/>
                      <a:pt x="63" y="0"/>
                      <a:pt x="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0" name="Freeform 733"/>
              <p:cNvSpPr/>
              <p:nvPr/>
            </p:nvSpPr>
            <p:spPr bwMode="auto">
              <a:xfrm>
                <a:off x="4941880" y="2969867"/>
                <a:ext cx="136227" cy="40614"/>
              </a:xfrm>
              <a:custGeom>
                <a:avLst/>
                <a:gdLst>
                  <a:gd name="T0" fmla="*/ 58 w 68"/>
                  <a:gd name="T1" fmla="*/ 0 h 20"/>
                  <a:gd name="T2" fmla="*/ 10 w 68"/>
                  <a:gd name="T3" fmla="*/ 0 h 20"/>
                  <a:gd name="T4" fmla="*/ 0 w 68"/>
                  <a:gd name="T5" fmla="*/ 10 h 20"/>
                  <a:gd name="T6" fmla="*/ 10 w 68"/>
                  <a:gd name="T7" fmla="*/ 20 h 20"/>
                  <a:gd name="T8" fmla="*/ 58 w 68"/>
                  <a:gd name="T9" fmla="*/ 20 h 20"/>
                  <a:gd name="T10" fmla="*/ 68 w 68"/>
                  <a:gd name="T11" fmla="*/ 10 h 20"/>
                  <a:gd name="T12" fmla="*/ 58 w 68"/>
                  <a:gd name="T13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8" h="20">
                    <a:moveTo>
                      <a:pt x="58" y="0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4" y="0"/>
                      <a:pt x="0" y="4"/>
                      <a:pt x="0" y="10"/>
                    </a:cubicBezTo>
                    <a:cubicBezTo>
                      <a:pt x="0" y="15"/>
                      <a:pt x="4" y="20"/>
                      <a:pt x="10" y="20"/>
                    </a:cubicBezTo>
                    <a:cubicBezTo>
                      <a:pt x="58" y="20"/>
                      <a:pt x="58" y="20"/>
                      <a:pt x="58" y="20"/>
                    </a:cubicBezTo>
                    <a:cubicBezTo>
                      <a:pt x="63" y="20"/>
                      <a:pt x="68" y="15"/>
                      <a:pt x="68" y="10"/>
                    </a:cubicBezTo>
                    <a:cubicBezTo>
                      <a:pt x="68" y="4"/>
                      <a:pt x="63" y="0"/>
                      <a:pt x="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1" name="Freeform 734"/>
              <p:cNvSpPr/>
              <p:nvPr/>
            </p:nvSpPr>
            <p:spPr bwMode="auto">
              <a:xfrm>
                <a:off x="4749808" y="2969867"/>
                <a:ext cx="136227" cy="40614"/>
              </a:xfrm>
              <a:custGeom>
                <a:avLst/>
                <a:gdLst>
                  <a:gd name="T0" fmla="*/ 58 w 68"/>
                  <a:gd name="T1" fmla="*/ 0 h 20"/>
                  <a:gd name="T2" fmla="*/ 10 w 68"/>
                  <a:gd name="T3" fmla="*/ 0 h 20"/>
                  <a:gd name="T4" fmla="*/ 0 w 68"/>
                  <a:gd name="T5" fmla="*/ 10 h 20"/>
                  <a:gd name="T6" fmla="*/ 10 w 68"/>
                  <a:gd name="T7" fmla="*/ 20 h 20"/>
                  <a:gd name="T8" fmla="*/ 58 w 68"/>
                  <a:gd name="T9" fmla="*/ 20 h 20"/>
                  <a:gd name="T10" fmla="*/ 68 w 68"/>
                  <a:gd name="T11" fmla="*/ 10 h 20"/>
                  <a:gd name="T12" fmla="*/ 58 w 68"/>
                  <a:gd name="T13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8" h="20">
                    <a:moveTo>
                      <a:pt x="58" y="0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4" y="0"/>
                      <a:pt x="0" y="4"/>
                      <a:pt x="0" y="10"/>
                    </a:cubicBezTo>
                    <a:cubicBezTo>
                      <a:pt x="0" y="15"/>
                      <a:pt x="4" y="20"/>
                      <a:pt x="10" y="20"/>
                    </a:cubicBezTo>
                    <a:cubicBezTo>
                      <a:pt x="58" y="20"/>
                      <a:pt x="58" y="20"/>
                      <a:pt x="58" y="20"/>
                    </a:cubicBezTo>
                    <a:cubicBezTo>
                      <a:pt x="63" y="20"/>
                      <a:pt x="68" y="15"/>
                      <a:pt x="68" y="10"/>
                    </a:cubicBezTo>
                    <a:cubicBezTo>
                      <a:pt x="68" y="4"/>
                      <a:pt x="63" y="0"/>
                      <a:pt x="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grpSp>
            <p:nvGrpSpPr>
              <p:cNvPr id="996" name="组合 995"/>
              <p:cNvGrpSpPr/>
              <p:nvPr/>
            </p:nvGrpSpPr>
            <p:grpSpPr>
              <a:xfrm>
                <a:off x="2715713" y="2296347"/>
                <a:ext cx="1444343" cy="1220119"/>
                <a:chOff x="2715713" y="2296347"/>
                <a:chExt cx="1444343" cy="1220119"/>
              </a:xfrm>
            </p:grpSpPr>
            <p:sp>
              <p:nvSpPr>
                <p:cNvPr id="857" name="Freeform 519"/>
                <p:cNvSpPr/>
                <p:nvPr/>
              </p:nvSpPr>
              <p:spPr bwMode="auto">
                <a:xfrm>
                  <a:off x="2915400" y="3476698"/>
                  <a:ext cx="136227" cy="39768"/>
                </a:xfrm>
                <a:custGeom>
                  <a:avLst/>
                  <a:gdLst>
                    <a:gd name="T0" fmla="*/ 58 w 68"/>
                    <a:gd name="T1" fmla="*/ 0 h 20"/>
                    <a:gd name="T2" fmla="*/ 10 w 68"/>
                    <a:gd name="T3" fmla="*/ 0 h 20"/>
                    <a:gd name="T4" fmla="*/ 0 w 68"/>
                    <a:gd name="T5" fmla="*/ 10 h 20"/>
                    <a:gd name="T6" fmla="*/ 10 w 68"/>
                    <a:gd name="T7" fmla="*/ 20 h 20"/>
                    <a:gd name="T8" fmla="*/ 58 w 68"/>
                    <a:gd name="T9" fmla="*/ 20 h 20"/>
                    <a:gd name="T10" fmla="*/ 68 w 68"/>
                    <a:gd name="T11" fmla="*/ 10 h 20"/>
                    <a:gd name="T12" fmla="*/ 58 w 68"/>
                    <a:gd name="T13" fmla="*/ 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8" h="20">
                      <a:moveTo>
                        <a:pt x="58" y="0"/>
                      </a:move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4" y="0"/>
                        <a:pt x="0" y="5"/>
                        <a:pt x="0" y="10"/>
                      </a:cubicBezTo>
                      <a:cubicBezTo>
                        <a:pt x="0" y="16"/>
                        <a:pt x="4" y="20"/>
                        <a:pt x="10" y="20"/>
                      </a:cubicBezTo>
                      <a:cubicBezTo>
                        <a:pt x="58" y="20"/>
                        <a:pt x="58" y="20"/>
                        <a:pt x="58" y="20"/>
                      </a:cubicBezTo>
                      <a:cubicBezTo>
                        <a:pt x="63" y="20"/>
                        <a:pt x="68" y="16"/>
                        <a:pt x="68" y="10"/>
                      </a:cubicBezTo>
                      <a:cubicBezTo>
                        <a:pt x="68" y="5"/>
                        <a:pt x="63" y="0"/>
                        <a:pt x="58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58" name="Freeform 520"/>
                <p:cNvSpPr/>
                <p:nvPr/>
              </p:nvSpPr>
              <p:spPr bwMode="auto">
                <a:xfrm>
                  <a:off x="2859555" y="2296347"/>
                  <a:ext cx="136227" cy="39768"/>
                </a:xfrm>
                <a:custGeom>
                  <a:avLst/>
                  <a:gdLst>
                    <a:gd name="T0" fmla="*/ 68 w 68"/>
                    <a:gd name="T1" fmla="*/ 10 h 20"/>
                    <a:gd name="T2" fmla="*/ 58 w 68"/>
                    <a:gd name="T3" fmla="*/ 0 h 20"/>
                    <a:gd name="T4" fmla="*/ 10 w 68"/>
                    <a:gd name="T5" fmla="*/ 0 h 20"/>
                    <a:gd name="T6" fmla="*/ 0 w 68"/>
                    <a:gd name="T7" fmla="*/ 10 h 20"/>
                    <a:gd name="T8" fmla="*/ 10 w 68"/>
                    <a:gd name="T9" fmla="*/ 20 h 20"/>
                    <a:gd name="T10" fmla="*/ 58 w 68"/>
                    <a:gd name="T11" fmla="*/ 20 h 20"/>
                    <a:gd name="T12" fmla="*/ 68 w 68"/>
                    <a:gd name="T13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8" h="20">
                      <a:moveTo>
                        <a:pt x="68" y="10"/>
                      </a:moveTo>
                      <a:cubicBezTo>
                        <a:pt x="68" y="4"/>
                        <a:pt x="63" y="0"/>
                        <a:pt x="58" y="0"/>
                      </a:cubicBez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4" y="0"/>
                        <a:pt x="0" y="4"/>
                        <a:pt x="0" y="10"/>
                      </a:cubicBezTo>
                      <a:cubicBezTo>
                        <a:pt x="0" y="15"/>
                        <a:pt x="4" y="20"/>
                        <a:pt x="10" y="20"/>
                      </a:cubicBezTo>
                      <a:cubicBezTo>
                        <a:pt x="58" y="20"/>
                        <a:pt x="58" y="20"/>
                        <a:pt x="58" y="20"/>
                      </a:cubicBezTo>
                      <a:cubicBezTo>
                        <a:pt x="63" y="20"/>
                        <a:pt x="68" y="15"/>
                        <a:pt x="68" y="1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59" name="Freeform 521"/>
                <p:cNvSpPr/>
                <p:nvPr/>
              </p:nvSpPr>
              <p:spPr bwMode="auto">
                <a:xfrm>
                  <a:off x="2731789" y="3438622"/>
                  <a:ext cx="125227" cy="77844"/>
                </a:xfrm>
                <a:custGeom>
                  <a:avLst/>
                  <a:gdLst>
                    <a:gd name="T0" fmla="*/ 53 w 63"/>
                    <a:gd name="T1" fmla="*/ 19 h 39"/>
                    <a:gd name="T2" fmla="*/ 46 w 63"/>
                    <a:gd name="T3" fmla="*/ 19 h 39"/>
                    <a:gd name="T4" fmla="*/ 19 w 63"/>
                    <a:gd name="T5" fmla="*/ 6 h 39"/>
                    <a:gd name="T6" fmla="*/ 5 w 63"/>
                    <a:gd name="T7" fmla="*/ 3 h 39"/>
                    <a:gd name="T8" fmla="*/ 3 w 63"/>
                    <a:gd name="T9" fmla="*/ 17 h 39"/>
                    <a:gd name="T10" fmla="*/ 46 w 63"/>
                    <a:gd name="T11" fmla="*/ 39 h 39"/>
                    <a:gd name="T12" fmla="*/ 53 w 63"/>
                    <a:gd name="T13" fmla="*/ 39 h 39"/>
                    <a:gd name="T14" fmla="*/ 63 w 63"/>
                    <a:gd name="T15" fmla="*/ 29 h 39"/>
                    <a:gd name="T16" fmla="*/ 53 w 63"/>
                    <a:gd name="T17" fmla="*/ 19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3" h="39">
                      <a:moveTo>
                        <a:pt x="53" y="19"/>
                      </a:moveTo>
                      <a:cubicBezTo>
                        <a:pt x="46" y="19"/>
                        <a:pt x="46" y="19"/>
                        <a:pt x="46" y="19"/>
                      </a:cubicBezTo>
                      <a:cubicBezTo>
                        <a:pt x="36" y="19"/>
                        <a:pt x="25" y="14"/>
                        <a:pt x="19" y="6"/>
                      </a:cubicBezTo>
                      <a:cubicBezTo>
                        <a:pt x="16" y="1"/>
                        <a:pt x="9" y="0"/>
                        <a:pt x="5" y="3"/>
                      </a:cubicBezTo>
                      <a:cubicBezTo>
                        <a:pt x="1" y="7"/>
                        <a:pt x="0" y="13"/>
                        <a:pt x="3" y="17"/>
                      </a:cubicBezTo>
                      <a:cubicBezTo>
                        <a:pt x="13" y="31"/>
                        <a:pt x="29" y="39"/>
                        <a:pt x="46" y="39"/>
                      </a:cubicBezTo>
                      <a:cubicBezTo>
                        <a:pt x="53" y="39"/>
                        <a:pt x="53" y="39"/>
                        <a:pt x="53" y="39"/>
                      </a:cubicBezTo>
                      <a:cubicBezTo>
                        <a:pt x="59" y="39"/>
                        <a:pt x="63" y="35"/>
                        <a:pt x="63" y="29"/>
                      </a:cubicBezTo>
                      <a:cubicBezTo>
                        <a:pt x="63" y="24"/>
                        <a:pt x="59" y="19"/>
                        <a:pt x="53" y="1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60" name="Freeform 522"/>
                <p:cNvSpPr/>
                <p:nvPr/>
              </p:nvSpPr>
              <p:spPr bwMode="auto">
                <a:xfrm>
                  <a:off x="3245390" y="2296347"/>
                  <a:ext cx="136227" cy="39768"/>
                </a:xfrm>
                <a:custGeom>
                  <a:avLst/>
                  <a:gdLst>
                    <a:gd name="T0" fmla="*/ 68 w 68"/>
                    <a:gd name="T1" fmla="*/ 10 h 20"/>
                    <a:gd name="T2" fmla="*/ 58 w 68"/>
                    <a:gd name="T3" fmla="*/ 0 h 20"/>
                    <a:gd name="T4" fmla="*/ 10 w 68"/>
                    <a:gd name="T5" fmla="*/ 0 h 20"/>
                    <a:gd name="T6" fmla="*/ 0 w 68"/>
                    <a:gd name="T7" fmla="*/ 10 h 20"/>
                    <a:gd name="T8" fmla="*/ 10 w 68"/>
                    <a:gd name="T9" fmla="*/ 20 h 20"/>
                    <a:gd name="T10" fmla="*/ 58 w 68"/>
                    <a:gd name="T11" fmla="*/ 20 h 20"/>
                    <a:gd name="T12" fmla="*/ 68 w 68"/>
                    <a:gd name="T13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8" h="20">
                      <a:moveTo>
                        <a:pt x="68" y="10"/>
                      </a:moveTo>
                      <a:cubicBezTo>
                        <a:pt x="68" y="4"/>
                        <a:pt x="63" y="0"/>
                        <a:pt x="58" y="0"/>
                      </a:cubicBez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4" y="0"/>
                        <a:pt x="0" y="4"/>
                        <a:pt x="0" y="10"/>
                      </a:cubicBezTo>
                      <a:cubicBezTo>
                        <a:pt x="0" y="15"/>
                        <a:pt x="4" y="20"/>
                        <a:pt x="10" y="20"/>
                      </a:cubicBezTo>
                      <a:cubicBezTo>
                        <a:pt x="58" y="20"/>
                        <a:pt x="58" y="20"/>
                        <a:pt x="58" y="20"/>
                      </a:cubicBezTo>
                      <a:cubicBezTo>
                        <a:pt x="63" y="20"/>
                        <a:pt x="68" y="15"/>
                        <a:pt x="68" y="1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61" name="Freeform 523"/>
                <p:cNvSpPr/>
                <p:nvPr/>
              </p:nvSpPr>
              <p:spPr bwMode="auto">
                <a:xfrm>
                  <a:off x="3107471" y="3476698"/>
                  <a:ext cx="136227" cy="39768"/>
                </a:xfrm>
                <a:custGeom>
                  <a:avLst/>
                  <a:gdLst>
                    <a:gd name="T0" fmla="*/ 58 w 68"/>
                    <a:gd name="T1" fmla="*/ 0 h 20"/>
                    <a:gd name="T2" fmla="*/ 10 w 68"/>
                    <a:gd name="T3" fmla="*/ 0 h 20"/>
                    <a:gd name="T4" fmla="*/ 0 w 68"/>
                    <a:gd name="T5" fmla="*/ 10 h 20"/>
                    <a:gd name="T6" fmla="*/ 10 w 68"/>
                    <a:gd name="T7" fmla="*/ 20 h 20"/>
                    <a:gd name="T8" fmla="*/ 58 w 68"/>
                    <a:gd name="T9" fmla="*/ 20 h 20"/>
                    <a:gd name="T10" fmla="*/ 68 w 68"/>
                    <a:gd name="T11" fmla="*/ 10 h 20"/>
                    <a:gd name="T12" fmla="*/ 58 w 68"/>
                    <a:gd name="T13" fmla="*/ 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8" h="20">
                      <a:moveTo>
                        <a:pt x="58" y="0"/>
                      </a:move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5" y="0"/>
                        <a:pt x="0" y="5"/>
                        <a:pt x="0" y="10"/>
                      </a:cubicBezTo>
                      <a:cubicBezTo>
                        <a:pt x="0" y="16"/>
                        <a:pt x="5" y="20"/>
                        <a:pt x="10" y="20"/>
                      </a:cubicBezTo>
                      <a:cubicBezTo>
                        <a:pt x="58" y="20"/>
                        <a:pt x="58" y="20"/>
                        <a:pt x="58" y="20"/>
                      </a:cubicBezTo>
                      <a:cubicBezTo>
                        <a:pt x="64" y="20"/>
                        <a:pt x="68" y="16"/>
                        <a:pt x="68" y="10"/>
                      </a:cubicBezTo>
                      <a:cubicBezTo>
                        <a:pt x="68" y="5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62" name="Freeform 524"/>
                <p:cNvSpPr/>
                <p:nvPr/>
              </p:nvSpPr>
              <p:spPr bwMode="auto">
                <a:xfrm>
                  <a:off x="2715713" y="2302270"/>
                  <a:ext cx="91382" cy="121843"/>
                </a:xfrm>
                <a:custGeom>
                  <a:avLst/>
                  <a:gdLst>
                    <a:gd name="T0" fmla="*/ 10 w 46"/>
                    <a:gd name="T1" fmla="*/ 61 h 61"/>
                    <a:gd name="T2" fmla="*/ 20 w 46"/>
                    <a:gd name="T3" fmla="*/ 51 h 61"/>
                    <a:gd name="T4" fmla="*/ 39 w 46"/>
                    <a:gd name="T5" fmla="*/ 21 h 61"/>
                    <a:gd name="T6" fmla="*/ 43 w 46"/>
                    <a:gd name="T7" fmla="*/ 7 h 61"/>
                    <a:gd name="T8" fmla="*/ 30 w 46"/>
                    <a:gd name="T9" fmla="*/ 3 h 61"/>
                    <a:gd name="T10" fmla="*/ 0 w 46"/>
                    <a:gd name="T11" fmla="*/ 51 h 61"/>
                    <a:gd name="T12" fmla="*/ 0 w 46"/>
                    <a:gd name="T13" fmla="*/ 51 h 61"/>
                    <a:gd name="T14" fmla="*/ 10 w 46"/>
                    <a:gd name="T15" fmla="*/ 61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6" h="61">
                      <a:moveTo>
                        <a:pt x="10" y="61"/>
                      </a:moveTo>
                      <a:cubicBezTo>
                        <a:pt x="16" y="61"/>
                        <a:pt x="20" y="56"/>
                        <a:pt x="20" y="51"/>
                      </a:cubicBezTo>
                      <a:cubicBezTo>
                        <a:pt x="20" y="38"/>
                        <a:pt x="27" y="26"/>
                        <a:pt x="39" y="21"/>
                      </a:cubicBezTo>
                      <a:cubicBezTo>
                        <a:pt x="44" y="18"/>
                        <a:pt x="46" y="12"/>
                        <a:pt x="43" y="7"/>
                      </a:cubicBezTo>
                      <a:cubicBezTo>
                        <a:pt x="41" y="2"/>
                        <a:pt x="34" y="0"/>
                        <a:pt x="30" y="3"/>
                      </a:cubicBezTo>
                      <a:cubicBezTo>
                        <a:pt x="12" y="12"/>
                        <a:pt x="0" y="31"/>
                        <a:pt x="0" y="51"/>
                      </a:cubicBezTo>
                      <a:cubicBezTo>
                        <a:pt x="0" y="51"/>
                        <a:pt x="0" y="51"/>
                        <a:pt x="0" y="51"/>
                      </a:cubicBezTo>
                      <a:cubicBezTo>
                        <a:pt x="0" y="56"/>
                        <a:pt x="5" y="61"/>
                        <a:pt x="10" y="6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63" name="Freeform 525"/>
                <p:cNvSpPr/>
                <p:nvPr/>
              </p:nvSpPr>
              <p:spPr bwMode="auto">
                <a:xfrm>
                  <a:off x="2715713" y="2479957"/>
                  <a:ext cx="39768" cy="136227"/>
                </a:xfrm>
                <a:custGeom>
                  <a:avLst/>
                  <a:gdLst>
                    <a:gd name="T0" fmla="*/ 10 w 20"/>
                    <a:gd name="T1" fmla="*/ 68 h 68"/>
                    <a:gd name="T2" fmla="*/ 20 w 20"/>
                    <a:gd name="T3" fmla="*/ 58 h 68"/>
                    <a:gd name="T4" fmla="*/ 20 w 20"/>
                    <a:gd name="T5" fmla="*/ 10 h 68"/>
                    <a:gd name="T6" fmla="*/ 10 w 20"/>
                    <a:gd name="T7" fmla="*/ 0 h 68"/>
                    <a:gd name="T8" fmla="*/ 0 w 20"/>
                    <a:gd name="T9" fmla="*/ 10 h 68"/>
                    <a:gd name="T10" fmla="*/ 0 w 20"/>
                    <a:gd name="T11" fmla="*/ 58 h 68"/>
                    <a:gd name="T12" fmla="*/ 10 w 20"/>
                    <a:gd name="T13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0" h="68">
                      <a:moveTo>
                        <a:pt x="10" y="68"/>
                      </a:moveTo>
                      <a:cubicBezTo>
                        <a:pt x="16" y="68"/>
                        <a:pt x="20" y="64"/>
                        <a:pt x="20" y="58"/>
                      </a:cubicBezTo>
                      <a:cubicBezTo>
                        <a:pt x="20" y="10"/>
                        <a:pt x="20" y="10"/>
                        <a:pt x="20" y="10"/>
                      </a:cubicBezTo>
                      <a:cubicBezTo>
                        <a:pt x="20" y="5"/>
                        <a:pt x="16" y="0"/>
                        <a:pt x="10" y="0"/>
                      </a:cubicBezTo>
                      <a:cubicBezTo>
                        <a:pt x="5" y="0"/>
                        <a:pt x="0" y="5"/>
                        <a:pt x="0" y="10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4"/>
                        <a:pt x="5" y="68"/>
                        <a:pt x="1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64" name="Freeform 526"/>
                <p:cNvSpPr/>
                <p:nvPr/>
              </p:nvSpPr>
              <p:spPr bwMode="auto">
                <a:xfrm>
                  <a:off x="3301235" y="3476698"/>
                  <a:ext cx="136227" cy="39768"/>
                </a:xfrm>
                <a:custGeom>
                  <a:avLst/>
                  <a:gdLst>
                    <a:gd name="T0" fmla="*/ 58 w 68"/>
                    <a:gd name="T1" fmla="*/ 0 h 20"/>
                    <a:gd name="T2" fmla="*/ 10 w 68"/>
                    <a:gd name="T3" fmla="*/ 0 h 20"/>
                    <a:gd name="T4" fmla="*/ 0 w 68"/>
                    <a:gd name="T5" fmla="*/ 10 h 20"/>
                    <a:gd name="T6" fmla="*/ 10 w 68"/>
                    <a:gd name="T7" fmla="*/ 20 h 20"/>
                    <a:gd name="T8" fmla="*/ 58 w 68"/>
                    <a:gd name="T9" fmla="*/ 20 h 20"/>
                    <a:gd name="T10" fmla="*/ 68 w 68"/>
                    <a:gd name="T11" fmla="*/ 10 h 20"/>
                    <a:gd name="T12" fmla="*/ 58 w 68"/>
                    <a:gd name="T13" fmla="*/ 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8" h="20">
                      <a:moveTo>
                        <a:pt x="58" y="0"/>
                      </a:move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4" y="0"/>
                        <a:pt x="0" y="5"/>
                        <a:pt x="0" y="10"/>
                      </a:cubicBezTo>
                      <a:cubicBezTo>
                        <a:pt x="0" y="16"/>
                        <a:pt x="4" y="20"/>
                        <a:pt x="10" y="20"/>
                      </a:cubicBezTo>
                      <a:cubicBezTo>
                        <a:pt x="58" y="20"/>
                        <a:pt x="58" y="20"/>
                        <a:pt x="58" y="20"/>
                      </a:cubicBezTo>
                      <a:cubicBezTo>
                        <a:pt x="63" y="20"/>
                        <a:pt x="68" y="16"/>
                        <a:pt x="68" y="10"/>
                      </a:cubicBezTo>
                      <a:cubicBezTo>
                        <a:pt x="68" y="5"/>
                        <a:pt x="63" y="0"/>
                        <a:pt x="58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65" name="Freeform 527"/>
                <p:cNvSpPr/>
                <p:nvPr/>
              </p:nvSpPr>
              <p:spPr bwMode="auto">
                <a:xfrm>
                  <a:off x="2715713" y="2674567"/>
                  <a:ext cx="39768" cy="135381"/>
                </a:xfrm>
                <a:custGeom>
                  <a:avLst/>
                  <a:gdLst>
                    <a:gd name="T0" fmla="*/ 10 w 20"/>
                    <a:gd name="T1" fmla="*/ 68 h 68"/>
                    <a:gd name="T2" fmla="*/ 20 w 20"/>
                    <a:gd name="T3" fmla="*/ 58 h 68"/>
                    <a:gd name="T4" fmla="*/ 20 w 20"/>
                    <a:gd name="T5" fmla="*/ 10 h 68"/>
                    <a:gd name="T6" fmla="*/ 10 w 20"/>
                    <a:gd name="T7" fmla="*/ 0 h 68"/>
                    <a:gd name="T8" fmla="*/ 0 w 20"/>
                    <a:gd name="T9" fmla="*/ 10 h 68"/>
                    <a:gd name="T10" fmla="*/ 0 w 20"/>
                    <a:gd name="T11" fmla="*/ 58 h 68"/>
                    <a:gd name="T12" fmla="*/ 10 w 20"/>
                    <a:gd name="T13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0" h="68">
                      <a:moveTo>
                        <a:pt x="10" y="68"/>
                      </a:moveTo>
                      <a:cubicBezTo>
                        <a:pt x="16" y="68"/>
                        <a:pt x="20" y="63"/>
                        <a:pt x="20" y="58"/>
                      </a:cubicBezTo>
                      <a:cubicBezTo>
                        <a:pt x="20" y="10"/>
                        <a:pt x="20" y="10"/>
                        <a:pt x="20" y="10"/>
                      </a:cubicBezTo>
                      <a:cubicBezTo>
                        <a:pt x="20" y="4"/>
                        <a:pt x="16" y="0"/>
                        <a:pt x="10" y="0"/>
                      </a:cubicBezTo>
                      <a:cubicBezTo>
                        <a:pt x="5" y="0"/>
                        <a:pt x="0" y="4"/>
                        <a:pt x="0" y="10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3"/>
                        <a:pt x="5" y="68"/>
                        <a:pt x="1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66" name="Freeform 528"/>
                <p:cNvSpPr/>
                <p:nvPr/>
              </p:nvSpPr>
              <p:spPr bwMode="auto">
                <a:xfrm>
                  <a:off x="2715713" y="2866638"/>
                  <a:ext cx="39768" cy="135381"/>
                </a:xfrm>
                <a:custGeom>
                  <a:avLst/>
                  <a:gdLst>
                    <a:gd name="T0" fmla="*/ 10 w 20"/>
                    <a:gd name="T1" fmla="*/ 68 h 68"/>
                    <a:gd name="T2" fmla="*/ 20 w 20"/>
                    <a:gd name="T3" fmla="*/ 58 h 68"/>
                    <a:gd name="T4" fmla="*/ 20 w 20"/>
                    <a:gd name="T5" fmla="*/ 10 h 68"/>
                    <a:gd name="T6" fmla="*/ 10 w 20"/>
                    <a:gd name="T7" fmla="*/ 0 h 68"/>
                    <a:gd name="T8" fmla="*/ 0 w 20"/>
                    <a:gd name="T9" fmla="*/ 10 h 68"/>
                    <a:gd name="T10" fmla="*/ 0 w 20"/>
                    <a:gd name="T11" fmla="*/ 58 h 68"/>
                    <a:gd name="T12" fmla="*/ 10 w 20"/>
                    <a:gd name="T13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0" h="68">
                      <a:moveTo>
                        <a:pt x="10" y="68"/>
                      </a:moveTo>
                      <a:cubicBezTo>
                        <a:pt x="16" y="68"/>
                        <a:pt x="20" y="64"/>
                        <a:pt x="20" y="58"/>
                      </a:cubicBezTo>
                      <a:cubicBezTo>
                        <a:pt x="20" y="10"/>
                        <a:pt x="20" y="10"/>
                        <a:pt x="20" y="10"/>
                      </a:cubicBezTo>
                      <a:cubicBezTo>
                        <a:pt x="20" y="4"/>
                        <a:pt x="16" y="0"/>
                        <a:pt x="10" y="0"/>
                      </a:cubicBezTo>
                      <a:cubicBezTo>
                        <a:pt x="5" y="0"/>
                        <a:pt x="0" y="4"/>
                        <a:pt x="0" y="10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4"/>
                        <a:pt x="5" y="68"/>
                        <a:pt x="1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67" name="Freeform 529"/>
                <p:cNvSpPr/>
                <p:nvPr/>
              </p:nvSpPr>
              <p:spPr bwMode="auto">
                <a:xfrm>
                  <a:off x="2715713" y="3252473"/>
                  <a:ext cx="39768" cy="135381"/>
                </a:xfrm>
                <a:custGeom>
                  <a:avLst/>
                  <a:gdLst>
                    <a:gd name="T0" fmla="*/ 20 w 20"/>
                    <a:gd name="T1" fmla="*/ 58 h 68"/>
                    <a:gd name="T2" fmla="*/ 20 w 20"/>
                    <a:gd name="T3" fmla="*/ 10 h 68"/>
                    <a:gd name="T4" fmla="*/ 10 w 20"/>
                    <a:gd name="T5" fmla="*/ 0 h 68"/>
                    <a:gd name="T6" fmla="*/ 0 w 20"/>
                    <a:gd name="T7" fmla="*/ 10 h 68"/>
                    <a:gd name="T8" fmla="*/ 0 w 20"/>
                    <a:gd name="T9" fmla="*/ 58 h 68"/>
                    <a:gd name="T10" fmla="*/ 10 w 20"/>
                    <a:gd name="T11" fmla="*/ 68 h 68"/>
                    <a:gd name="T12" fmla="*/ 20 w 20"/>
                    <a:gd name="T13" fmla="*/ 5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0" h="68">
                      <a:moveTo>
                        <a:pt x="20" y="58"/>
                      </a:moveTo>
                      <a:cubicBezTo>
                        <a:pt x="20" y="10"/>
                        <a:pt x="20" y="10"/>
                        <a:pt x="20" y="10"/>
                      </a:cubicBezTo>
                      <a:cubicBezTo>
                        <a:pt x="20" y="4"/>
                        <a:pt x="16" y="0"/>
                        <a:pt x="10" y="0"/>
                      </a:cubicBezTo>
                      <a:cubicBezTo>
                        <a:pt x="5" y="0"/>
                        <a:pt x="0" y="4"/>
                        <a:pt x="0" y="10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4"/>
                        <a:pt x="5" y="68"/>
                        <a:pt x="10" y="68"/>
                      </a:cubicBezTo>
                      <a:cubicBezTo>
                        <a:pt x="16" y="68"/>
                        <a:pt x="20" y="64"/>
                        <a:pt x="20" y="5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68" name="Freeform 530"/>
                <p:cNvSpPr/>
                <p:nvPr/>
              </p:nvSpPr>
              <p:spPr bwMode="auto">
                <a:xfrm>
                  <a:off x="2715713" y="3057864"/>
                  <a:ext cx="39768" cy="138765"/>
                </a:xfrm>
                <a:custGeom>
                  <a:avLst/>
                  <a:gdLst>
                    <a:gd name="T0" fmla="*/ 10 w 20"/>
                    <a:gd name="T1" fmla="*/ 69 h 69"/>
                    <a:gd name="T2" fmla="*/ 20 w 20"/>
                    <a:gd name="T3" fmla="*/ 59 h 69"/>
                    <a:gd name="T4" fmla="*/ 20 w 20"/>
                    <a:gd name="T5" fmla="*/ 10 h 69"/>
                    <a:gd name="T6" fmla="*/ 10 w 20"/>
                    <a:gd name="T7" fmla="*/ 0 h 69"/>
                    <a:gd name="T8" fmla="*/ 0 w 20"/>
                    <a:gd name="T9" fmla="*/ 10 h 69"/>
                    <a:gd name="T10" fmla="*/ 0 w 20"/>
                    <a:gd name="T11" fmla="*/ 59 h 69"/>
                    <a:gd name="T12" fmla="*/ 10 w 20"/>
                    <a:gd name="T13" fmla="*/ 69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0" h="69">
                      <a:moveTo>
                        <a:pt x="10" y="69"/>
                      </a:moveTo>
                      <a:cubicBezTo>
                        <a:pt x="16" y="69"/>
                        <a:pt x="20" y="64"/>
                        <a:pt x="20" y="59"/>
                      </a:cubicBezTo>
                      <a:cubicBezTo>
                        <a:pt x="20" y="10"/>
                        <a:pt x="20" y="10"/>
                        <a:pt x="20" y="10"/>
                      </a:cubicBezTo>
                      <a:cubicBezTo>
                        <a:pt x="20" y="5"/>
                        <a:pt x="16" y="0"/>
                        <a:pt x="10" y="0"/>
                      </a:cubicBezTo>
                      <a:cubicBezTo>
                        <a:pt x="5" y="0"/>
                        <a:pt x="0" y="5"/>
                        <a:pt x="0" y="10"/>
                      </a:cubicBezTo>
                      <a:cubicBezTo>
                        <a:pt x="0" y="59"/>
                        <a:pt x="0" y="59"/>
                        <a:pt x="0" y="59"/>
                      </a:cubicBezTo>
                      <a:cubicBezTo>
                        <a:pt x="0" y="64"/>
                        <a:pt x="5" y="69"/>
                        <a:pt x="10" y="6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69" name="Freeform 531"/>
                <p:cNvSpPr/>
                <p:nvPr/>
              </p:nvSpPr>
              <p:spPr bwMode="auto">
                <a:xfrm>
                  <a:off x="3051626" y="2296347"/>
                  <a:ext cx="136227" cy="39768"/>
                </a:xfrm>
                <a:custGeom>
                  <a:avLst/>
                  <a:gdLst>
                    <a:gd name="T0" fmla="*/ 68 w 68"/>
                    <a:gd name="T1" fmla="*/ 10 h 20"/>
                    <a:gd name="T2" fmla="*/ 58 w 68"/>
                    <a:gd name="T3" fmla="*/ 0 h 20"/>
                    <a:gd name="T4" fmla="*/ 10 w 68"/>
                    <a:gd name="T5" fmla="*/ 0 h 20"/>
                    <a:gd name="T6" fmla="*/ 0 w 68"/>
                    <a:gd name="T7" fmla="*/ 10 h 20"/>
                    <a:gd name="T8" fmla="*/ 10 w 68"/>
                    <a:gd name="T9" fmla="*/ 20 h 20"/>
                    <a:gd name="T10" fmla="*/ 58 w 68"/>
                    <a:gd name="T11" fmla="*/ 20 h 20"/>
                    <a:gd name="T12" fmla="*/ 68 w 68"/>
                    <a:gd name="T13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8" h="20">
                      <a:moveTo>
                        <a:pt x="68" y="10"/>
                      </a:moveTo>
                      <a:cubicBezTo>
                        <a:pt x="68" y="4"/>
                        <a:pt x="64" y="0"/>
                        <a:pt x="58" y="0"/>
                      </a:cubicBez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5" y="0"/>
                        <a:pt x="0" y="4"/>
                        <a:pt x="0" y="10"/>
                      </a:cubicBezTo>
                      <a:cubicBezTo>
                        <a:pt x="0" y="15"/>
                        <a:pt x="5" y="20"/>
                        <a:pt x="10" y="20"/>
                      </a:cubicBezTo>
                      <a:cubicBezTo>
                        <a:pt x="58" y="20"/>
                        <a:pt x="58" y="20"/>
                        <a:pt x="58" y="20"/>
                      </a:cubicBezTo>
                      <a:cubicBezTo>
                        <a:pt x="64" y="20"/>
                        <a:pt x="68" y="15"/>
                        <a:pt x="68" y="1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70" name="Freeform 532"/>
                <p:cNvSpPr/>
                <p:nvPr/>
              </p:nvSpPr>
              <p:spPr bwMode="auto">
                <a:xfrm>
                  <a:off x="4067828" y="3387854"/>
                  <a:ext cx="92228" cy="120150"/>
                </a:xfrm>
                <a:custGeom>
                  <a:avLst/>
                  <a:gdLst>
                    <a:gd name="T0" fmla="*/ 36 w 46"/>
                    <a:gd name="T1" fmla="*/ 0 h 60"/>
                    <a:gd name="T2" fmla="*/ 26 w 46"/>
                    <a:gd name="T3" fmla="*/ 10 h 60"/>
                    <a:gd name="T4" fmla="*/ 7 w 46"/>
                    <a:gd name="T5" fmla="*/ 41 h 60"/>
                    <a:gd name="T6" fmla="*/ 3 w 46"/>
                    <a:gd name="T7" fmla="*/ 54 h 60"/>
                    <a:gd name="T8" fmla="*/ 12 w 46"/>
                    <a:gd name="T9" fmla="*/ 60 h 60"/>
                    <a:gd name="T10" fmla="*/ 16 w 46"/>
                    <a:gd name="T11" fmla="*/ 58 h 60"/>
                    <a:gd name="T12" fmla="*/ 46 w 46"/>
                    <a:gd name="T13" fmla="*/ 10 h 60"/>
                    <a:gd name="T14" fmla="*/ 46 w 46"/>
                    <a:gd name="T15" fmla="*/ 10 h 60"/>
                    <a:gd name="T16" fmla="*/ 36 w 46"/>
                    <a:gd name="T17" fmla="*/ 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6" h="60">
                      <a:moveTo>
                        <a:pt x="36" y="0"/>
                      </a:moveTo>
                      <a:cubicBezTo>
                        <a:pt x="30" y="0"/>
                        <a:pt x="26" y="5"/>
                        <a:pt x="26" y="10"/>
                      </a:cubicBezTo>
                      <a:cubicBezTo>
                        <a:pt x="26" y="23"/>
                        <a:pt x="18" y="35"/>
                        <a:pt x="7" y="41"/>
                      </a:cubicBezTo>
                      <a:cubicBezTo>
                        <a:pt x="2" y="43"/>
                        <a:pt x="0" y="49"/>
                        <a:pt x="3" y="54"/>
                      </a:cubicBezTo>
                      <a:cubicBezTo>
                        <a:pt x="4" y="58"/>
                        <a:pt x="8" y="60"/>
                        <a:pt x="12" y="60"/>
                      </a:cubicBezTo>
                      <a:cubicBezTo>
                        <a:pt x="13" y="60"/>
                        <a:pt x="15" y="59"/>
                        <a:pt x="16" y="58"/>
                      </a:cubicBezTo>
                      <a:cubicBezTo>
                        <a:pt x="34" y="49"/>
                        <a:pt x="46" y="31"/>
                        <a:pt x="46" y="10"/>
                      </a:cubicBezTo>
                      <a:cubicBezTo>
                        <a:pt x="46" y="10"/>
                        <a:pt x="46" y="10"/>
                        <a:pt x="46" y="10"/>
                      </a:cubicBezTo>
                      <a:cubicBezTo>
                        <a:pt x="46" y="5"/>
                        <a:pt x="41" y="0"/>
                        <a:pt x="36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71" name="Freeform 533"/>
                <p:cNvSpPr/>
                <p:nvPr/>
              </p:nvSpPr>
              <p:spPr bwMode="auto">
                <a:xfrm>
                  <a:off x="4119442" y="3002019"/>
                  <a:ext cx="40614" cy="137919"/>
                </a:xfrm>
                <a:custGeom>
                  <a:avLst/>
                  <a:gdLst>
                    <a:gd name="T0" fmla="*/ 10 w 20"/>
                    <a:gd name="T1" fmla="*/ 0 h 69"/>
                    <a:gd name="T2" fmla="*/ 0 w 20"/>
                    <a:gd name="T3" fmla="*/ 10 h 69"/>
                    <a:gd name="T4" fmla="*/ 0 w 20"/>
                    <a:gd name="T5" fmla="*/ 59 h 69"/>
                    <a:gd name="T6" fmla="*/ 10 w 20"/>
                    <a:gd name="T7" fmla="*/ 69 h 69"/>
                    <a:gd name="T8" fmla="*/ 20 w 20"/>
                    <a:gd name="T9" fmla="*/ 59 h 69"/>
                    <a:gd name="T10" fmla="*/ 20 w 20"/>
                    <a:gd name="T11" fmla="*/ 10 h 69"/>
                    <a:gd name="T12" fmla="*/ 10 w 20"/>
                    <a:gd name="T13" fmla="*/ 0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0" h="69">
                      <a:moveTo>
                        <a:pt x="10" y="0"/>
                      </a:moveTo>
                      <a:cubicBezTo>
                        <a:pt x="4" y="0"/>
                        <a:pt x="0" y="5"/>
                        <a:pt x="0" y="10"/>
                      </a:cubicBezTo>
                      <a:cubicBezTo>
                        <a:pt x="0" y="59"/>
                        <a:pt x="0" y="59"/>
                        <a:pt x="0" y="59"/>
                      </a:cubicBezTo>
                      <a:cubicBezTo>
                        <a:pt x="0" y="64"/>
                        <a:pt x="4" y="69"/>
                        <a:pt x="10" y="69"/>
                      </a:cubicBezTo>
                      <a:cubicBezTo>
                        <a:pt x="15" y="69"/>
                        <a:pt x="20" y="64"/>
                        <a:pt x="20" y="59"/>
                      </a:cubicBezTo>
                      <a:cubicBezTo>
                        <a:pt x="20" y="10"/>
                        <a:pt x="20" y="10"/>
                        <a:pt x="20" y="10"/>
                      </a:cubicBezTo>
                      <a:cubicBezTo>
                        <a:pt x="20" y="5"/>
                        <a:pt x="15" y="0"/>
                        <a:pt x="1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72" name="Freeform 534"/>
                <p:cNvSpPr/>
                <p:nvPr/>
              </p:nvSpPr>
              <p:spPr bwMode="auto">
                <a:xfrm>
                  <a:off x="4119442" y="3196629"/>
                  <a:ext cx="40614" cy="135381"/>
                </a:xfrm>
                <a:custGeom>
                  <a:avLst/>
                  <a:gdLst>
                    <a:gd name="T0" fmla="*/ 10 w 20"/>
                    <a:gd name="T1" fmla="*/ 0 h 68"/>
                    <a:gd name="T2" fmla="*/ 0 w 20"/>
                    <a:gd name="T3" fmla="*/ 10 h 68"/>
                    <a:gd name="T4" fmla="*/ 0 w 20"/>
                    <a:gd name="T5" fmla="*/ 58 h 68"/>
                    <a:gd name="T6" fmla="*/ 10 w 20"/>
                    <a:gd name="T7" fmla="*/ 68 h 68"/>
                    <a:gd name="T8" fmla="*/ 20 w 20"/>
                    <a:gd name="T9" fmla="*/ 58 h 68"/>
                    <a:gd name="T10" fmla="*/ 20 w 20"/>
                    <a:gd name="T11" fmla="*/ 10 h 68"/>
                    <a:gd name="T12" fmla="*/ 10 w 20"/>
                    <a:gd name="T13" fmla="*/ 0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0" h="68">
                      <a:moveTo>
                        <a:pt x="10" y="0"/>
                      </a:moveTo>
                      <a:cubicBezTo>
                        <a:pt x="4" y="0"/>
                        <a:pt x="0" y="4"/>
                        <a:pt x="0" y="10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4"/>
                        <a:pt x="4" y="68"/>
                        <a:pt x="10" y="68"/>
                      </a:cubicBezTo>
                      <a:cubicBezTo>
                        <a:pt x="15" y="68"/>
                        <a:pt x="20" y="64"/>
                        <a:pt x="20" y="58"/>
                      </a:cubicBezTo>
                      <a:cubicBezTo>
                        <a:pt x="20" y="10"/>
                        <a:pt x="20" y="10"/>
                        <a:pt x="20" y="10"/>
                      </a:cubicBezTo>
                      <a:cubicBezTo>
                        <a:pt x="20" y="4"/>
                        <a:pt x="15" y="0"/>
                        <a:pt x="1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73" name="Freeform 535"/>
                <p:cNvSpPr/>
                <p:nvPr/>
              </p:nvSpPr>
              <p:spPr bwMode="auto">
                <a:xfrm>
                  <a:off x="4119442" y="2809948"/>
                  <a:ext cx="40614" cy="136227"/>
                </a:xfrm>
                <a:custGeom>
                  <a:avLst/>
                  <a:gdLst>
                    <a:gd name="T0" fmla="*/ 10 w 20"/>
                    <a:gd name="T1" fmla="*/ 0 h 68"/>
                    <a:gd name="T2" fmla="*/ 0 w 20"/>
                    <a:gd name="T3" fmla="*/ 10 h 68"/>
                    <a:gd name="T4" fmla="*/ 0 w 20"/>
                    <a:gd name="T5" fmla="*/ 58 h 68"/>
                    <a:gd name="T6" fmla="*/ 10 w 20"/>
                    <a:gd name="T7" fmla="*/ 68 h 68"/>
                    <a:gd name="T8" fmla="*/ 20 w 20"/>
                    <a:gd name="T9" fmla="*/ 58 h 68"/>
                    <a:gd name="T10" fmla="*/ 20 w 20"/>
                    <a:gd name="T11" fmla="*/ 10 h 68"/>
                    <a:gd name="T12" fmla="*/ 10 w 20"/>
                    <a:gd name="T13" fmla="*/ 0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0" h="68">
                      <a:moveTo>
                        <a:pt x="10" y="0"/>
                      </a:moveTo>
                      <a:cubicBezTo>
                        <a:pt x="4" y="0"/>
                        <a:pt x="0" y="4"/>
                        <a:pt x="0" y="10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4"/>
                        <a:pt x="4" y="68"/>
                        <a:pt x="10" y="68"/>
                      </a:cubicBezTo>
                      <a:cubicBezTo>
                        <a:pt x="15" y="68"/>
                        <a:pt x="20" y="64"/>
                        <a:pt x="20" y="58"/>
                      </a:cubicBezTo>
                      <a:cubicBezTo>
                        <a:pt x="20" y="10"/>
                        <a:pt x="20" y="10"/>
                        <a:pt x="20" y="10"/>
                      </a:cubicBezTo>
                      <a:cubicBezTo>
                        <a:pt x="20" y="4"/>
                        <a:pt x="15" y="0"/>
                        <a:pt x="1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74" name="Freeform 536"/>
                <p:cNvSpPr/>
                <p:nvPr/>
              </p:nvSpPr>
              <p:spPr bwMode="auto">
                <a:xfrm>
                  <a:off x="4119442" y="2616184"/>
                  <a:ext cx="40614" cy="137919"/>
                </a:xfrm>
                <a:custGeom>
                  <a:avLst/>
                  <a:gdLst>
                    <a:gd name="T0" fmla="*/ 10 w 20"/>
                    <a:gd name="T1" fmla="*/ 0 h 69"/>
                    <a:gd name="T2" fmla="*/ 0 w 20"/>
                    <a:gd name="T3" fmla="*/ 10 h 69"/>
                    <a:gd name="T4" fmla="*/ 0 w 20"/>
                    <a:gd name="T5" fmla="*/ 59 h 69"/>
                    <a:gd name="T6" fmla="*/ 10 w 20"/>
                    <a:gd name="T7" fmla="*/ 69 h 69"/>
                    <a:gd name="T8" fmla="*/ 20 w 20"/>
                    <a:gd name="T9" fmla="*/ 59 h 69"/>
                    <a:gd name="T10" fmla="*/ 20 w 20"/>
                    <a:gd name="T11" fmla="*/ 10 h 69"/>
                    <a:gd name="T12" fmla="*/ 10 w 20"/>
                    <a:gd name="T13" fmla="*/ 0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0" h="69">
                      <a:moveTo>
                        <a:pt x="10" y="0"/>
                      </a:moveTo>
                      <a:cubicBezTo>
                        <a:pt x="4" y="0"/>
                        <a:pt x="0" y="5"/>
                        <a:pt x="0" y="10"/>
                      </a:cubicBezTo>
                      <a:cubicBezTo>
                        <a:pt x="0" y="59"/>
                        <a:pt x="0" y="59"/>
                        <a:pt x="0" y="59"/>
                      </a:cubicBezTo>
                      <a:cubicBezTo>
                        <a:pt x="0" y="64"/>
                        <a:pt x="4" y="69"/>
                        <a:pt x="10" y="69"/>
                      </a:cubicBezTo>
                      <a:cubicBezTo>
                        <a:pt x="15" y="69"/>
                        <a:pt x="20" y="64"/>
                        <a:pt x="20" y="59"/>
                      </a:cubicBezTo>
                      <a:cubicBezTo>
                        <a:pt x="20" y="10"/>
                        <a:pt x="20" y="10"/>
                        <a:pt x="20" y="10"/>
                      </a:cubicBezTo>
                      <a:cubicBezTo>
                        <a:pt x="20" y="5"/>
                        <a:pt x="15" y="0"/>
                        <a:pt x="1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75" name="Freeform 537"/>
                <p:cNvSpPr/>
                <p:nvPr/>
              </p:nvSpPr>
              <p:spPr bwMode="auto">
                <a:xfrm>
                  <a:off x="4119442" y="2424113"/>
                  <a:ext cx="40614" cy="136227"/>
                </a:xfrm>
                <a:custGeom>
                  <a:avLst/>
                  <a:gdLst>
                    <a:gd name="T0" fmla="*/ 10 w 20"/>
                    <a:gd name="T1" fmla="*/ 0 h 68"/>
                    <a:gd name="T2" fmla="*/ 0 w 20"/>
                    <a:gd name="T3" fmla="*/ 10 h 68"/>
                    <a:gd name="T4" fmla="*/ 0 w 20"/>
                    <a:gd name="T5" fmla="*/ 58 h 68"/>
                    <a:gd name="T6" fmla="*/ 10 w 20"/>
                    <a:gd name="T7" fmla="*/ 68 h 68"/>
                    <a:gd name="T8" fmla="*/ 20 w 20"/>
                    <a:gd name="T9" fmla="*/ 58 h 68"/>
                    <a:gd name="T10" fmla="*/ 20 w 20"/>
                    <a:gd name="T11" fmla="*/ 10 h 68"/>
                    <a:gd name="T12" fmla="*/ 10 w 20"/>
                    <a:gd name="T13" fmla="*/ 0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0" h="68">
                      <a:moveTo>
                        <a:pt x="10" y="0"/>
                      </a:moveTo>
                      <a:cubicBezTo>
                        <a:pt x="4" y="0"/>
                        <a:pt x="0" y="4"/>
                        <a:pt x="0" y="10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4"/>
                        <a:pt x="4" y="68"/>
                        <a:pt x="10" y="68"/>
                      </a:cubicBezTo>
                      <a:cubicBezTo>
                        <a:pt x="15" y="68"/>
                        <a:pt x="20" y="64"/>
                        <a:pt x="20" y="58"/>
                      </a:cubicBezTo>
                      <a:cubicBezTo>
                        <a:pt x="20" y="10"/>
                        <a:pt x="20" y="10"/>
                        <a:pt x="20" y="10"/>
                      </a:cubicBezTo>
                      <a:cubicBezTo>
                        <a:pt x="20" y="4"/>
                        <a:pt x="15" y="0"/>
                        <a:pt x="1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76" name="Freeform 538"/>
                <p:cNvSpPr/>
                <p:nvPr/>
              </p:nvSpPr>
              <p:spPr bwMode="auto">
                <a:xfrm>
                  <a:off x="3823296" y="2296347"/>
                  <a:ext cx="136227" cy="39768"/>
                </a:xfrm>
                <a:custGeom>
                  <a:avLst/>
                  <a:gdLst>
                    <a:gd name="T0" fmla="*/ 68 w 68"/>
                    <a:gd name="T1" fmla="*/ 10 h 20"/>
                    <a:gd name="T2" fmla="*/ 58 w 68"/>
                    <a:gd name="T3" fmla="*/ 0 h 20"/>
                    <a:gd name="T4" fmla="*/ 10 w 68"/>
                    <a:gd name="T5" fmla="*/ 0 h 20"/>
                    <a:gd name="T6" fmla="*/ 0 w 68"/>
                    <a:gd name="T7" fmla="*/ 10 h 20"/>
                    <a:gd name="T8" fmla="*/ 10 w 68"/>
                    <a:gd name="T9" fmla="*/ 20 h 20"/>
                    <a:gd name="T10" fmla="*/ 58 w 68"/>
                    <a:gd name="T11" fmla="*/ 20 h 20"/>
                    <a:gd name="T12" fmla="*/ 68 w 68"/>
                    <a:gd name="T13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8" h="20">
                      <a:moveTo>
                        <a:pt x="68" y="10"/>
                      </a:moveTo>
                      <a:cubicBezTo>
                        <a:pt x="68" y="4"/>
                        <a:pt x="64" y="0"/>
                        <a:pt x="58" y="0"/>
                      </a:cubicBez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4" y="0"/>
                        <a:pt x="0" y="4"/>
                        <a:pt x="0" y="10"/>
                      </a:cubicBezTo>
                      <a:cubicBezTo>
                        <a:pt x="0" y="15"/>
                        <a:pt x="4" y="20"/>
                        <a:pt x="10" y="20"/>
                      </a:cubicBezTo>
                      <a:cubicBezTo>
                        <a:pt x="58" y="20"/>
                        <a:pt x="58" y="20"/>
                        <a:pt x="58" y="20"/>
                      </a:cubicBezTo>
                      <a:cubicBezTo>
                        <a:pt x="64" y="20"/>
                        <a:pt x="68" y="15"/>
                        <a:pt x="68" y="1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77" name="Freeform 539"/>
                <p:cNvSpPr/>
                <p:nvPr/>
              </p:nvSpPr>
              <p:spPr bwMode="auto">
                <a:xfrm>
                  <a:off x="3685377" y="3476698"/>
                  <a:ext cx="137919" cy="39768"/>
                </a:xfrm>
                <a:custGeom>
                  <a:avLst/>
                  <a:gdLst>
                    <a:gd name="T0" fmla="*/ 59 w 69"/>
                    <a:gd name="T1" fmla="*/ 0 h 20"/>
                    <a:gd name="T2" fmla="*/ 10 w 69"/>
                    <a:gd name="T3" fmla="*/ 0 h 20"/>
                    <a:gd name="T4" fmla="*/ 0 w 69"/>
                    <a:gd name="T5" fmla="*/ 10 h 20"/>
                    <a:gd name="T6" fmla="*/ 10 w 69"/>
                    <a:gd name="T7" fmla="*/ 20 h 20"/>
                    <a:gd name="T8" fmla="*/ 59 w 69"/>
                    <a:gd name="T9" fmla="*/ 20 h 20"/>
                    <a:gd name="T10" fmla="*/ 69 w 69"/>
                    <a:gd name="T11" fmla="*/ 10 h 20"/>
                    <a:gd name="T12" fmla="*/ 59 w 69"/>
                    <a:gd name="T13" fmla="*/ 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9" h="20">
                      <a:moveTo>
                        <a:pt x="59" y="0"/>
                      </a:move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5" y="0"/>
                        <a:pt x="0" y="5"/>
                        <a:pt x="0" y="10"/>
                      </a:cubicBezTo>
                      <a:cubicBezTo>
                        <a:pt x="0" y="16"/>
                        <a:pt x="5" y="20"/>
                        <a:pt x="10" y="20"/>
                      </a:cubicBezTo>
                      <a:cubicBezTo>
                        <a:pt x="59" y="20"/>
                        <a:pt x="59" y="20"/>
                        <a:pt x="59" y="20"/>
                      </a:cubicBezTo>
                      <a:cubicBezTo>
                        <a:pt x="64" y="20"/>
                        <a:pt x="69" y="16"/>
                        <a:pt x="69" y="10"/>
                      </a:cubicBezTo>
                      <a:cubicBezTo>
                        <a:pt x="69" y="5"/>
                        <a:pt x="64" y="0"/>
                        <a:pt x="59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78" name="Freeform 540"/>
                <p:cNvSpPr/>
                <p:nvPr/>
              </p:nvSpPr>
              <p:spPr bwMode="auto">
                <a:xfrm>
                  <a:off x="4015368" y="2296347"/>
                  <a:ext cx="128612" cy="76152"/>
                </a:xfrm>
                <a:custGeom>
                  <a:avLst/>
                  <a:gdLst>
                    <a:gd name="T0" fmla="*/ 45 w 64"/>
                    <a:gd name="T1" fmla="*/ 34 h 38"/>
                    <a:gd name="T2" fmla="*/ 53 w 64"/>
                    <a:gd name="T3" fmla="*/ 38 h 38"/>
                    <a:gd name="T4" fmla="*/ 59 w 64"/>
                    <a:gd name="T5" fmla="*/ 36 h 38"/>
                    <a:gd name="T6" fmla="*/ 61 w 64"/>
                    <a:gd name="T7" fmla="*/ 22 h 38"/>
                    <a:gd name="T8" fmla="*/ 18 w 64"/>
                    <a:gd name="T9" fmla="*/ 0 h 38"/>
                    <a:gd name="T10" fmla="*/ 10 w 64"/>
                    <a:gd name="T11" fmla="*/ 0 h 38"/>
                    <a:gd name="T12" fmla="*/ 0 w 64"/>
                    <a:gd name="T13" fmla="*/ 10 h 38"/>
                    <a:gd name="T14" fmla="*/ 10 w 64"/>
                    <a:gd name="T15" fmla="*/ 20 h 38"/>
                    <a:gd name="T16" fmla="*/ 18 w 64"/>
                    <a:gd name="T17" fmla="*/ 20 h 38"/>
                    <a:gd name="T18" fmla="*/ 45 w 64"/>
                    <a:gd name="T19" fmla="*/ 34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4" h="38">
                      <a:moveTo>
                        <a:pt x="45" y="34"/>
                      </a:moveTo>
                      <a:cubicBezTo>
                        <a:pt x="47" y="36"/>
                        <a:pt x="50" y="38"/>
                        <a:pt x="53" y="38"/>
                      </a:cubicBezTo>
                      <a:cubicBezTo>
                        <a:pt x="55" y="38"/>
                        <a:pt x="57" y="37"/>
                        <a:pt x="59" y="36"/>
                      </a:cubicBezTo>
                      <a:cubicBezTo>
                        <a:pt x="63" y="32"/>
                        <a:pt x="64" y="26"/>
                        <a:pt x="61" y="22"/>
                      </a:cubicBezTo>
                      <a:cubicBezTo>
                        <a:pt x="51" y="8"/>
                        <a:pt x="34" y="0"/>
                        <a:pt x="18" y="0"/>
                      </a:cubicBez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5" y="0"/>
                        <a:pt x="0" y="4"/>
                        <a:pt x="0" y="10"/>
                      </a:cubicBezTo>
                      <a:cubicBezTo>
                        <a:pt x="0" y="15"/>
                        <a:pt x="5" y="20"/>
                        <a:pt x="10" y="20"/>
                      </a:cubicBezTo>
                      <a:cubicBezTo>
                        <a:pt x="18" y="20"/>
                        <a:pt x="18" y="20"/>
                        <a:pt x="18" y="20"/>
                      </a:cubicBezTo>
                      <a:cubicBezTo>
                        <a:pt x="28" y="20"/>
                        <a:pt x="38" y="25"/>
                        <a:pt x="45" y="3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79" name="Freeform 541"/>
                <p:cNvSpPr/>
                <p:nvPr/>
              </p:nvSpPr>
              <p:spPr bwMode="auto">
                <a:xfrm>
                  <a:off x="3493306" y="3476698"/>
                  <a:ext cx="136227" cy="39768"/>
                </a:xfrm>
                <a:custGeom>
                  <a:avLst/>
                  <a:gdLst>
                    <a:gd name="T0" fmla="*/ 58 w 68"/>
                    <a:gd name="T1" fmla="*/ 0 h 20"/>
                    <a:gd name="T2" fmla="*/ 10 w 68"/>
                    <a:gd name="T3" fmla="*/ 0 h 20"/>
                    <a:gd name="T4" fmla="*/ 0 w 68"/>
                    <a:gd name="T5" fmla="*/ 10 h 20"/>
                    <a:gd name="T6" fmla="*/ 10 w 68"/>
                    <a:gd name="T7" fmla="*/ 20 h 20"/>
                    <a:gd name="T8" fmla="*/ 58 w 68"/>
                    <a:gd name="T9" fmla="*/ 20 h 20"/>
                    <a:gd name="T10" fmla="*/ 68 w 68"/>
                    <a:gd name="T11" fmla="*/ 10 h 20"/>
                    <a:gd name="T12" fmla="*/ 58 w 68"/>
                    <a:gd name="T13" fmla="*/ 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8" h="20">
                      <a:moveTo>
                        <a:pt x="58" y="0"/>
                      </a:move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4" y="0"/>
                        <a:pt x="0" y="5"/>
                        <a:pt x="0" y="10"/>
                      </a:cubicBezTo>
                      <a:cubicBezTo>
                        <a:pt x="0" y="16"/>
                        <a:pt x="4" y="20"/>
                        <a:pt x="10" y="20"/>
                      </a:cubicBezTo>
                      <a:cubicBezTo>
                        <a:pt x="58" y="20"/>
                        <a:pt x="58" y="20"/>
                        <a:pt x="58" y="20"/>
                      </a:cubicBezTo>
                      <a:cubicBezTo>
                        <a:pt x="64" y="20"/>
                        <a:pt x="68" y="16"/>
                        <a:pt x="68" y="10"/>
                      </a:cubicBezTo>
                      <a:cubicBezTo>
                        <a:pt x="68" y="5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80" name="Freeform 542"/>
                <p:cNvSpPr/>
                <p:nvPr/>
              </p:nvSpPr>
              <p:spPr bwMode="auto">
                <a:xfrm>
                  <a:off x="3629533" y="2296347"/>
                  <a:ext cx="137919" cy="39768"/>
                </a:xfrm>
                <a:custGeom>
                  <a:avLst/>
                  <a:gdLst>
                    <a:gd name="T0" fmla="*/ 69 w 69"/>
                    <a:gd name="T1" fmla="*/ 10 h 20"/>
                    <a:gd name="T2" fmla="*/ 59 w 69"/>
                    <a:gd name="T3" fmla="*/ 0 h 20"/>
                    <a:gd name="T4" fmla="*/ 10 w 69"/>
                    <a:gd name="T5" fmla="*/ 0 h 20"/>
                    <a:gd name="T6" fmla="*/ 0 w 69"/>
                    <a:gd name="T7" fmla="*/ 10 h 20"/>
                    <a:gd name="T8" fmla="*/ 10 w 69"/>
                    <a:gd name="T9" fmla="*/ 20 h 20"/>
                    <a:gd name="T10" fmla="*/ 59 w 69"/>
                    <a:gd name="T11" fmla="*/ 20 h 20"/>
                    <a:gd name="T12" fmla="*/ 69 w 69"/>
                    <a:gd name="T13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9" h="20">
                      <a:moveTo>
                        <a:pt x="69" y="10"/>
                      </a:moveTo>
                      <a:cubicBezTo>
                        <a:pt x="69" y="4"/>
                        <a:pt x="64" y="0"/>
                        <a:pt x="59" y="0"/>
                      </a:cubicBez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5" y="0"/>
                        <a:pt x="0" y="4"/>
                        <a:pt x="0" y="10"/>
                      </a:cubicBezTo>
                      <a:cubicBezTo>
                        <a:pt x="0" y="15"/>
                        <a:pt x="5" y="20"/>
                        <a:pt x="10" y="20"/>
                      </a:cubicBezTo>
                      <a:cubicBezTo>
                        <a:pt x="59" y="20"/>
                        <a:pt x="59" y="20"/>
                        <a:pt x="59" y="20"/>
                      </a:cubicBezTo>
                      <a:cubicBezTo>
                        <a:pt x="64" y="20"/>
                        <a:pt x="69" y="15"/>
                        <a:pt x="69" y="1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81" name="Freeform 543"/>
                <p:cNvSpPr/>
                <p:nvPr/>
              </p:nvSpPr>
              <p:spPr bwMode="auto">
                <a:xfrm>
                  <a:off x="3437461" y="2296347"/>
                  <a:ext cx="136227" cy="39768"/>
                </a:xfrm>
                <a:custGeom>
                  <a:avLst/>
                  <a:gdLst>
                    <a:gd name="T0" fmla="*/ 68 w 68"/>
                    <a:gd name="T1" fmla="*/ 10 h 20"/>
                    <a:gd name="T2" fmla="*/ 58 w 68"/>
                    <a:gd name="T3" fmla="*/ 0 h 20"/>
                    <a:gd name="T4" fmla="*/ 10 w 68"/>
                    <a:gd name="T5" fmla="*/ 0 h 20"/>
                    <a:gd name="T6" fmla="*/ 0 w 68"/>
                    <a:gd name="T7" fmla="*/ 10 h 20"/>
                    <a:gd name="T8" fmla="*/ 10 w 68"/>
                    <a:gd name="T9" fmla="*/ 20 h 20"/>
                    <a:gd name="T10" fmla="*/ 58 w 68"/>
                    <a:gd name="T11" fmla="*/ 20 h 20"/>
                    <a:gd name="T12" fmla="*/ 68 w 68"/>
                    <a:gd name="T13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8" h="20">
                      <a:moveTo>
                        <a:pt x="68" y="10"/>
                      </a:moveTo>
                      <a:cubicBezTo>
                        <a:pt x="68" y="4"/>
                        <a:pt x="64" y="0"/>
                        <a:pt x="58" y="0"/>
                      </a:cubicBez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4" y="0"/>
                        <a:pt x="0" y="4"/>
                        <a:pt x="0" y="10"/>
                      </a:cubicBezTo>
                      <a:cubicBezTo>
                        <a:pt x="0" y="15"/>
                        <a:pt x="4" y="20"/>
                        <a:pt x="10" y="20"/>
                      </a:cubicBezTo>
                      <a:cubicBezTo>
                        <a:pt x="58" y="20"/>
                        <a:pt x="58" y="20"/>
                        <a:pt x="58" y="20"/>
                      </a:cubicBezTo>
                      <a:cubicBezTo>
                        <a:pt x="64" y="20"/>
                        <a:pt x="68" y="15"/>
                        <a:pt x="68" y="1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82" name="Freeform 544"/>
                <p:cNvSpPr/>
                <p:nvPr/>
              </p:nvSpPr>
              <p:spPr bwMode="auto">
                <a:xfrm>
                  <a:off x="3879987" y="3476698"/>
                  <a:ext cx="135381" cy="39768"/>
                </a:xfrm>
                <a:custGeom>
                  <a:avLst/>
                  <a:gdLst>
                    <a:gd name="T0" fmla="*/ 58 w 68"/>
                    <a:gd name="T1" fmla="*/ 0 h 20"/>
                    <a:gd name="T2" fmla="*/ 10 w 68"/>
                    <a:gd name="T3" fmla="*/ 0 h 20"/>
                    <a:gd name="T4" fmla="*/ 0 w 68"/>
                    <a:gd name="T5" fmla="*/ 10 h 20"/>
                    <a:gd name="T6" fmla="*/ 10 w 68"/>
                    <a:gd name="T7" fmla="*/ 20 h 20"/>
                    <a:gd name="T8" fmla="*/ 58 w 68"/>
                    <a:gd name="T9" fmla="*/ 20 h 20"/>
                    <a:gd name="T10" fmla="*/ 68 w 68"/>
                    <a:gd name="T11" fmla="*/ 10 h 20"/>
                    <a:gd name="T12" fmla="*/ 58 w 68"/>
                    <a:gd name="T13" fmla="*/ 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8" h="20">
                      <a:moveTo>
                        <a:pt x="58" y="0"/>
                      </a:move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4" y="0"/>
                        <a:pt x="0" y="5"/>
                        <a:pt x="0" y="10"/>
                      </a:cubicBezTo>
                      <a:cubicBezTo>
                        <a:pt x="0" y="16"/>
                        <a:pt x="4" y="20"/>
                        <a:pt x="10" y="20"/>
                      </a:cubicBezTo>
                      <a:cubicBezTo>
                        <a:pt x="58" y="20"/>
                        <a:pt x="58" y="20"/>
                        <a:pt x="58" y="20"/>
                      </a:cubicBezTo>
                      <a:cubicBezTo>
                        <a:pt x="64" y="20"/>
                        <a:pt x="68" y="16"/>
                        <a:pt x="68" y="10"/>
                      </a:cubicBezTo>
                      <a:cubicBezTo>
                        <a:pt x="68" y="5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29" name="Freeform 792"/>
                <p:cNvSpPr/>
                <p:nvPr/>
              </p:nvSpPr>
              <p:spPr bwMode="auto">
                <a:xfrm>
                  <a:off x="2997474" y="2580647"/>
                  <a:ext cx="139611" cy="603290"/>
                </a:xfrm>
                <a:custGeom>
                  <a:avLst/>
                  <a:gdLst>
                    <a:gd name="T0" fmla="*/ 60 w 70"/>
                    <a:gd name="T1" fmla="*/ 0 h 302"/>
                    <a:gd name="T2" fmla="*/ 10 w 70"/>
                    <a:gd name="T3" fmla="*/ 0 h 302"/>
                    <a:gd name="T4" fmla="*/ 0 w 70"/>
                    <a:gd name="T5" fmla="*/ 10 h 302"/>
                    <a:gd name="T6" fmla="*/ 10 w 70"/>
                    <a:gd name="T7" fmla="*/ 20 h 302"/>
                    <a:gd name="T8" fmla="*/ 14 w 70"/>
                    <a:gd name="T9" fmla="*/ 20 h 302"/>
                    <a:gd name="T10" fmla="*/ 14 w 70"/>
                    <a:gd name="T11" fmla="*/ 281 h 302"/>
                    <a:gd name="T12" fmla="*/ 35 w 70"/>
                    <a:gd name="T13" fmla="*/ 302 h 302"/>
                    <a:gd name="T14" fmla="*/ 56 w 70"/>
                    <a:gd name="T15" fmla="*/ 281 h 302"/>
                    <a:gd name="T16" fmla="*/ 56 w 70"/>
                    <a:gd name="T17" fmla="*/ 20 h 302"/>
                    <a:gd name="T18" fmla="*/ 60 w 70"/>
                    <a:gd name="T19" fmla="*/ 20 h 302"/>
                    <a:gd name="T20" fmla="*/ 70 w 70"/>
                    <a:gd name="T21" fmla="*/ 10 h 302"/>
                    <a:gd name="T22" fmla="*/ 60 w 70"/>
                    <a:gd name="T23" fmla="*/ 0 h 3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0" h="302">
                      <a:moveTo>
                        <a:pt x="60" y="0"/>
                      </a:move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4" y="0"/>
                        <a:pt x="0" y="5"/>
                        <a:pt x="0" y="10"/>
                      </a:cubicBezTo>
                      <a:cubicBezTo>
                        <a:pt x="0" y="16"/>
                        <a:pt x="4" y="20"/>
                        <a:pt x="10" y="20"/>
                      </a:cubicBezTo>
                      <a:cubicBezTo>
                        <a:pt x="14" y="20"/>
                        <a:pt x="14" y="20"/>
                        <a:pt x="14" y="20"/>
                      </a:cubicBezTo>
                      <a:cubicBezTo>
                        <a:pt x="14" y="281"/>
                        <a:pt x="14" y="281"/>
                        <a:pt x="14" y="281"/>
                      </a:cubicBezTo>
                      <a:cubicBezTo>
                        <a:pt x="14" y="292"/>
                        <a:pt x="24" y="302"/>
                        <a:pt x="35" y="302"/>
                      </a:cubicBezTo>
                      <a:cubicBezTo>
                        <a:pt x="46" y="302"/>
                        <a:pt x="56" y="292"/>
                        <a:pt x="56" y="281"/>
                      </a:cubicBezTo>
                      <a:cubicBezTo>
                        <a:pt x="56" y="20"/>
                        <a:pt x="56" y="20"/>
                        <a:pt x="56" y="20"/>
                      </a:cubicBezTo>
                      <a:cubicBezTo>
                        <a:pt x="60" y="20"/>
                        <a:pt x="60" y="20"/>
                        <a:pt x="60" y="20"/>
                      </a:cubicBezTo>
                      <a:cubicBezTo>
                        <a:pt x="66" y="20"/>
                        <a:pt x="70" y="16"/>
                        <a:pt x="70" y="10"/>
                      </a:cubicBezTo>
                      <a:cubicBezTo>
                        <a:pt x="70" y="5"/>
                        <a:pt x="66" y="0"/>
                        <a:pt x="60" y="0"/>
                      </a:cubicBezTo>
                      <a:close/>
                    </a:path>
                  </a:pathLst>
                </a:custGeom>
                <a:solidFill>
                  <a:srgbClr val="99DE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30" name="Freeform 793"/>
                <p:cNvSpPr/>
                <p:nvPr/>
              </p:nvSpPr>
              <p:spPr bwMode="auto">
                <a:xfrm>
                  <a:off x="3037242" y="3042634"/>
                  <a:ext cx="60075" cy="129458"/>
                </a:xfrm>
                <a:custGeom>
                  <a:avLst/>
                  <a:gdLst>
                    <a:gd name="T0" fmla="*/ 0 w 30"/>
                    <a:gd name="T1" fmla="*/ 0 h 65"/>
                    <a:gd name="T2" fmla="*/ 0 w 30"/>
                    <a:gd name="T3" fmla="*/ 50 h 65"/>
                    <a:gd name="T4" fmla="*/ 15 w 30"/>
                    <a:gd name="T5" fmla="*/ 65 h 65"/>
                    <a:gd name="T6" fmla="*/ 30 w 30"/>
                    <a:gd name="T7" fmla="*/ 50 h 65"/>
                    <a:gd name="T8" fmla="*/ 30 w 30"/>
                    <a:gd name="T9" fmla="*/ 0 h 65"/>
                    <a:gd name="T10" fmla="*/ 0 w 30"/>
                    <a:gd name="T11" fmla="*/ 0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0" h="65">
                      <a:moveTo>
                        <a:pt x="0" y="0"/>
                      </a:moveTo>
                      <a:cubicBezTo>
                        <a:pt x="0" y="50"/>
                        <a:pt x="0" y="50"/>
                        <a:pt x="0" y="50"/>
                      </a:cubicBezTo>
                      <a:cubicBezTo>
                        <a:pt x="0" y="58"/>
                        <a:pt x="7" y="65"/>
                        <a:pt x="15" y="65"/>
                      </a:cubicBezTo>
                      <a:cubicBezTo>
                        <a:pt x="23" y="65"/>
                        <a:pt x="30" y="58"/>
                        <a:pt x="30" y="50"/>
                      </a:cubicBezTo>
                      <a:cubicBezTo>
                        <a:pt x="30" y="0"/>
                        <a:pt x="30" y="0"/>
                        <a:pt x="30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BA74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31" name="Freeform 794"/>
                <p:cNvSpPr/>
                <p:nvPr/>
              </p:nvSpPr>
              <p:spPr bwMode="auto">
                <a:xfrm>
                  <a:off x="3037242" y="2672029"/>
                  <a:ext cx="36384" cy="500063"/>
                </a:xfrm>
                <a:custGeom>
                  <a:avLst/>
                  <a:gdLst>
                    <a:gd name="T0" fmla="*/ 15 w 18"/>
                    <a:gd name="T1" fmla="*/ 250 h 250"/>
                    <a:gd name="T2" fmla="*/ 0 w 18"/>
                    <a:gd name="T3" fmla="*/ 235 h 250"/>
                    <a:gd name="T4" fmla="*/ 0 w 18"/>
                    <a:gd name="T5" fmla="*/ 3 h 250"/>
                    <a:gd name="T6" fmla="*/ 3 w 18"/>
                    <a:gd name="T7" fmla="*/ 0 h 250"/>
                    <a:gd name="T8" fmla="*/ 5 w 18"/>
                    <a:gd name="T9" fmla="*/ 3 h 250"/>
                    <a:gd name="T10" fmla="*/ 5 w 18"/>
                    <a:gd name="T11" fmla="*/ 235 h 250"/>
                    <a:gd name="T12" fmla="*/ 15 w 18"/>
                    <a:gd name="T13" fmla="*/ 245 h 250"/>
                    <a:gd name="T14" fmla="*/ 18 w 18"/>
                    <a:gd name="T15" fmla="*/ 247 h 250"/>
                    <a:gd name="T16" fmla="*/ 15 w 18"/>
                    <a:gd name="T17" fmla="*/ 250 h 2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8" h="250">
                      <a:moveTo>
                        <a:pt x="15" y="250"/>
                      </a:moveTo>
                      <a:cubicBezTo>
                        <a:pt x="7" y="250"/>
                        <a:pt x="0" y="243"/>
                        <a:pt x="0" y="235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1"/>
                        <a:pt x="1" y="0"/>
                        <a:pt x="3" y="0"/>
                      </a:cubicBezTo>
                      <a:cubicBezTo>
                        <a:pt x="4" y="0"/>
                        <a:pt x="5" y="1"/>
                        <a:pt x="5" y="3"/>
                      </a:cubicBezTo>
                      <a:cubicBezTo>
                        <a:pt x="5" y="235"/>
                        <a:pt x="5" y="235"/>
                        <a:pt x="5" y="235"/>
                      </a:cubicBezTo>
                      <a:cubicBezTo>
                        <a:pt x="5" y="240"/>
                        <a:pt x="10" y="245"/>
                        <a:pt x="15" y="245"/>
                      </a:cubicBezTo>
                      <a:cubicBezTo>
                        <a:pt x="17" y="245"/>
                        <a:pt x="18" y="246"/>
                        <a:pt x="18" y="247"/>
                      </a:cubicBezTo>
                      <a:cubicBezTo>
                        <a:pt x="18" y="249"/>
                        <a:pt x="17" y="250"/>
                        <a:pt x="15" y="25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32" name="Freeform 795"/>
                <p:cNvSpPr/>
                <p:nvPr/>
              </p:nvSpPr>
              <p:spPr bwMode="auto">
                <a:xfrm>
                  <a:off x="3011858" y="2588262"/>
                  <a:ext cx="111689" cy="11846"/>
                </a:xfrm>
                <a:custGeom>
                  <a:avLst/>
                  <a:gdLst>
                    <a:gd name="T0" fmla="*/ 53 w 56"/>
                    <a:gd name="T1" fmla="*/ 6 h 6"/>
                    <a:gd name="T2" fmla="*/ 3 w 56"/>
                    <a:gd name="T3" fmla="*/ 6 h 6"/>
                    <a:gd name="T4" fmla="*/ 0 w 56"/>
                    <a:gd name="T5" fmla="*/ 3 h 6"/>
                    <a:gd name="T6" fmla="*/ 3 w 56"/>
                    <a:gd name="T7" fmla="*/ 0 h 6"/>
                    <a:gd name="T8" fmla="*/ 53 w 56"/>
                    <a:gd name="T9" fmla="*/ 0 h 6"/>
                    <a:gd name="T10" fmla="*/ 56 w 56"/>
                    <a:gd name="T11" fmla="*/ 3 h 6"/>
                    <a:gd name="T12" fmla="*/ 53 w 56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6" h="6">
                      <a:moveTo>
                        <a:pt x="53" y="6"/>
                      </a:move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1" y="6"/>
                        <a:pt x="0" y="5"/>
                        <a:pt x="0" y="3"/>
                      </a:cubicBezTo>
                      <a:cubicBezTo>
                        <a:pt x="0" y="2"/>
                        <a:pt x="1" y="0"/>
                        <a:pt x="3" y="0"/>
                      </a:cubicBezTo>
                      <a:cubicBezTo>
                        <a:pt x="53" y="0"/>
                        <a:pt x="53" y="0"/>
                        <a:pt x="53" y="0"/>
                      </a:cubicBezTo>
                      <a:cubicBezTo>
                        <a:pt x="55" y="0"/>
                        <a:pt x="56" y="2"/>
                        <a:pt x="56" y="3"/>
                      </a:cubicBezTo>
                      <a:cubicBezTo>
                        <a:pt x="56" y="5"/>
                        <a:pt x="55" y="6"/>
                        <a:pt x="53" y="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33" name="Freeform 796"/>
                <p:cNvSpPr/>
                <p:nvPr/>
              </p:nvSpPr>
              <p:spPr bwMode="auto">
                <a:xfrm>
                  <a:off x="3185315" y="2580647"/>
                  <a:ext cx="140457" cy="603290"/>
                </a:xfrm>
                <a:custGeom>
                  <a:avLst/>
                  <a:gdLst>
                    <a:gd name="T0" fmla="*/ 60 w 70"/>
                    <a:gd name="T1" fmla="*/ 0 h 302"/>
                    <a:gd name="T2" fmla="*/ 10 w 70"/>
                    <a:gd name="T3" fmla="*/ 0 h 302"/>
                    <a:gd name="T4" fmla="*/ 0 w 70"/>
                    <a:gd name="T5" fmla="*/ 10 h 302"/>
                    <a:gd name="T6" fmla="*/ 10 w 70"/>
                    <a:gd name="T7" fmla="*/ 20 h 302"/>
                    <a:gd name="T8" fmla="*/ 14 w 70"/>
                    <a:gd name="T9" fmla="*/ 20 h 302"/>
                    <a:gd name="T10" fmla="*/ 14 w 70"/>
                    <a:gd name="T11" fmla="*/ 281 h 302"/>
                    <a:gd name="T12" fmla="*/ 35 w 70"/>
                    <a:gd name="T13" fmla="*/ 302 h 302"/>
                    <a:gd name="T14" fmla="*/ 56 w 70"/>
                    <a:gd name="T15" fmla="*/ 281 h 302"/>
                    <a:gd name="T16" fmla="*/ 56 w 70"/>
                    <a:gd name="T17" fmla="*/ 20 h 302"/>
                    <a:gd name="T18" fmla="*/ 60 w 70"/>
                    <a:gd name="T19" fmla="*/ 20 h 302"/>
                    <a:gd name="T20" fmla="*/ 70 w 70"/>
                    <a:gd name="T21" fmla="*/ 10 h 302"/>
                    <a:gd name="T22" fmla="*/ 60 w 70"/>
                    <a:gd name="T23" fmla="*/ 0 h 3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0" h="302">
                      <a:moveTo>
                        <a:pt x="60" y="0"/>
                      </a:move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4" y="0"/>
                        <a:pt x="0" y="5"/>
                        <a:pt x="0" y="10"/>
                      </a:cubicBezTo>
                      <a:cubicBezTo>
                        <a:pt x="0" y="16"/>
                        <a:pt x="4" y="20"/>
                        <a:pt x="10" y="20"/>
                      </a:cubicBezTo>
                      <a:cubicBezTo>
                        <a:pt x="14" y="20"/>
                        <a:pt x="14" y="20"/>
                        <a:pt x="14" y="20"/>
                      </a:cubicBezTo>
                      <a:cubicBezTo>
                        <a:pt x="14" y="281"/>
                        <a:pt x="14" y="281"/>
                        <a:pt x="14" y="281"/>
                      </a:cubicBezTo>
                      <a:cubicBezTo>
                        <a:pt x="14" y="292"/>
                        <a:pt x="24" y="302"/>
                        <a:pt x="35" y="302"/>
                      </a:cubicBezTo>
                      <a:cubicBezTo>
                        <a:pt x="46" y="302"/>
                        <a:pt x="56" y="292"/>
                        <a:pt x="56" y="281"/>
                      </a:cubicBezTo>
                      <a:cubicBezTo>
                        <a:pt x="56" y="20"/>
                        <a:pt x="56" y="20"/>
                        <a:pt x="56" y="20"/>
                      </a:cubicBezTo>
                      <a:cubicBezTo>
                        <a:pt x="60" y="20"/>
                        <a:pt x="60" y="20"/>
                        <a:pt x="60" y="20"/>
                      </a:cubicBezTo>
                      <a:cubicBezTo>
                        <a:pt x="66" y="20"/>
                        <a:pt x="70" y="16"/>
                        <a:pt x="70" y="10"/>
                      </a:cubicBezTo>
                      <a:cubicBezTo>
                        <a:pt x="70" y="5"/>
                        <a:pt x="66" y="0"/>
                        <a:pt x="60" y="0"/>
                      </a:cubicBezTo>
                      <a:close/>
                    </a:path>
                  </a:pathLst>
                </a:custGeom>
                <a:solidFill>
                  <a:srgbClr val="99DE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34" name="Freeform 797"/>
                <p:cNvSpPr/>
                <p:nvPr/>
              </p:nvSpPr>
              <p:spPr bwMode="auto">
                <a:xfrm>
                  <a:off x="3225083" y="2705874"/>
                  <a:ext cx="60075" cy="466217"/>
                </a:xfrm>
                <a:custGeom>
                  <a:avLst/>
                  <a:gdLst>
                    <a:gd name="T0" fmla="*/ 0 w 30"/>
                    <a:gd name="T1" fmla="*/ 0 h 233"/>
                    <a:gd name="T2" fmla="*/ 0 w 30"/>
                    <a:gd name="T3" fmla="*/ 218 h 233"/>
                    <a:gd name="T4" fmla="*/ 15 w 30"/>
                    <a:gd name="T5" fmla="*/ 233 h 233"/>
                    <a:gd name="T6" fmla="*/ 30 w 30"/>
                    <a:gd name="T7" fmla="*/ 218 h 233"/>
                    <a:gd name="T8" fmla="*/ 30 w 30"/>
                    <a:gd name="T9" fmla="*/ 0 h 233"/>
                    <a:gd name="T10" fmla="*/ 0 w 30"/>
                    <a:gd name="T11" fmla="*/ 0 h 2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0" h="233">
                      <a:moveTo>
                        <a:pt x="0" y="0"/>
                      </a:moveTo>
                      <a:cubicBezTo>
                        <a:pt x="0" y="218"/>
                        <a:pt x="0" y="218"/>
                        <a:pt x="0" y="218"/>
                      </a:cubicBezTo>
                      <a:cubicBezTo>
                        <a:pt x="0" y="226"/>
                        <a:pt x="7" y="233"/>
                        <a:pt x="15" y="233"/>
                      </a:cubicBezTo>
                      <a:cubicBezTo>
                        <a:pt x="23" y="233"/>
                        <a:pt x="30" y="226"/>
                        <a:pt x="30" y="218"/>
                      </a:cubicBezTo>
                      <a:cubicBezTo>
                        <a:pt x="30" y="0"/>
                        <a:pt x="30" y="0"/>
                        <a:pt x="30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BA74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35" name="Freeform 798"/>
                <p:cNvSpPr/>
                <p:nvPr/>
              </p:nvSpPr>
              <p:spPr bwMode="auto">
                <a:xfrm>
                  <a:off x="3225083" y="2672029"/>
                  <a:ext cx="36384" cy="500063"/>
                </a:xfrm>
                <a:custGeom>
                  <a:avLst/>
                  <a:gdLst>
                    <a:gd name="T0" fmla="*/ 15 w 18"/>
                    <a:gd name="T1" fmla="*/ 250 h 250"/>
                    <a:gd name="T2" fmla="*/ 0 w 18"/>
                    <a:gd name="T3" fmla="*/ 235 h 250"/>
                    <a:gd name="T4" fmla="*/ 0 w 18"/>
                    <a:gd name="T5" fmla="*/ 3 h 250"/>
                    <a:gd name="T6" fmla="*/ 3 w 18"/>
                    <a:gd name="T7" fmla="*/ 0 h 250"/>
                    <a:gd name="T8" fmla="*/ 5 w 18"/>
                    <a:gd name="T9" fmla="*/ 3 h 250"/>
                    <a:gd name="T10" fmla="*/ 5 w 18"/>
                    <a:gd name="T11" fmla="*/ 235 h 250"/>
                    <a:gd name="T12" fmla="*/ 15 w 18"/>
                    <a:gd name="T13" fmla="*/ 245 h 250"/>
                    <a:gd name="T14" fmla="*/ 18 w 18"/>
                    <a:gd name="T15" fmla="*/ 247 h 250"/>
                    <a:gd name="T16" fmla="*/ 15 w 18"/>
                    <a:gd name="T17" fmla="*/ 250 h 2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8" h="250">
                      <a:moveTo>
                        <a:pt x="15" y="250"/>
                      </a:moveTo>
                      <a:cubicBezTo>
                        <a:pt x="7" y="250"/>
                        <a:pt x="0" y="243"/>
                        <a:pt x="0" y="235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1"/>
                        <a:pt x="1" y="0"/>
                        <a:pt x="3" y="0"/>
                      </a:cubicBezTo>
                      <a:cubicBezTo>
                        <a:pt x="4" y="0"/>
                        <a:pt x="5" y="1"/>
                        <a:pt x="5" y="3"/>
                      </a:cubicBezTo>
                      <a:cubicBezTo>
                        <a:pt x="5" y="235"/>
                        <a:pt x="5" y="235"/>
                        <a:pt x="5" y="235"/>
                      </a:cubicBezTo>
                      <a:cubicBezTo>
                        <a:pt x="5" y="240"/>
                        <a:pt x="10" y="245"/>
                        <a:pt x="15" y="245"/>
                      </a:cubicBezTo>
                      <a:cubicBezTo>
                        <a:pt x="17" y="245"/>
                        <a:pt x="18" y="246"/>
                        <a:pt x="18" y="247"/>
                      </a:cubicBezTo>
                      <a:cubicBezTo>
                        <a:pt x="18" y="249"/>
                        <a:pt x="17" y="250"/>
                        <a:pt x="15" y="25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36" name="Freeform 799"/>
                <p:cNvSpPr/>
                <p:nvPr/>
              </p:nvSpPr>
              <p:spPr bwMode="auto">
                <a:xfrm>
                  <a:off x="3199699" y="2588262"/>
                  <a:ext cx="111689" cy="11846"/>
                </a:xfrm>
                <a:custGeom>
                  <a:avLst/>
                  <a:gdLst>
                    <a:gd name="T0" fmla="*/ 53 w 56"/>
                    <a:gd name="T1" fmla="*/ 6 h 6"/>
                    <a:gd name="T2" fmla="*/ 3 w 56"/>
                    <a:gd name="T3" fmla="*/ 6 h 6"/>
                    <a:gd name="T4" fmla="*/ 0 w 56"/>
                    <a:gd name="T5" fmla="*/ 3 h 6"/>
                    <a:gd name="T6" fmla="*/ 3 w 56"/>
                    <a:gd name="T7" fmla="*/ 0 h 6"/>
                    <a:gd name="T8" fmla="*/ 53 w 56"/>
                    <a:gd name="T9" fmla="*/ 0 h 6"/>
                    <a:gd name="T10" fmla="*/ 56 w 56"/>
                    <a:gd name="T11" fmla="*/ 3 h 6"/>
                    <a:gd name="T12" fmla="*/ 53 w 56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6" h="6">
                      <a:moveTo>
                        <a:pt x="53" y="6"/>
                      </a:move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1" y="6"/>
                        <a:pt x="0" y="5"/>
                        <a:pt x="0" y="3"/>
                      </a:cubicBezTo>
                      <a:cubicBezTo>
                        <a:pt x="0" y="2"/>
                        <a:pt x="1" y="0"/>
                        <a:pt x="3" y="0"/>
                      </a:cubicBezTo>
                      <a:cubicBezTo>
                        <a:pt x="53" y="0"/>
                        <a:pt x="53" y="0"/>
                        <a:pt x="53" y="0"/>
                      </a:cubicBezTo>
                      <a:cubicBezTo>
                        <a:pt x="55" y="0"/>
                        <a:pt x="56" y="2"/>
                        <a:pt x="56" y="3"/>
                      </a:cubicBezTo>
                      <a:cubicBezTo>
                        <a:pt x="56" y="5"/>
                        <a:pt x="55" y="6"/>
                        <a:pt x="53" y="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37" name="Freeform 800"/>
                <p:cNvSpPr/>
                <p:nvPr/>
              </p:nvSpPr>
              <p:spPr bwMode="auto">
                <a:xfrm>
                  <a:off x="3373155" y="2580647"/>
                  <a:ext cx="140457" cy="603290"/>
                </a:xfrm>
                <a:custGeom>
                  <a:avLst/>
                  <a:gdLst>
                    <a:gd name="T0" fmla="*/ 60 w 70"/>
                    <a:gd name="T1" fmla="*/ 0 h 302"/>
                    <a:gd name="T2" fmla="*/ 10 w 70"/>
                    <a:gd name="T3" fmla="*/ 0 h 302"/>
                    <a:gd name="T4" fmla="*/ 0 w 70"/>
                    <a:gd name="T5" fmla="*/ 10 h 302"/>
                    <a:gd name="T6" fmla="*/ 10 w 70"/>
                    <a:gd name="T7" fmla="*/ 20 h 302"/>
                    <a:gd name="T8" fmla="*/ 14 w 70"/>
                    <a:gd name="T9" fmla="*/ 20 h 302"/>
                    <a:gd name="T10" fmla="*/ 14 w 70"/>
                    <a:gd name="T11" fmla="*/ 281 h 302"/>
                    <a:gd name="T12" fmla="*/ 35 w 70"/>
                    <a:gd name="T13" fmla="*/ 302 h 302"/>
                    <a:gd name="T14" fmla="*/ 56 w 70"/>
                    <a:gd name="T15" fmla="*/ 281 h 302"/>
                    <a:gd name="T16" fmla="*/ 56 w 70"/>
                    <a:gd name="T17" fmla="*/ 20 h 302"/>
                    <a:gd name="T18" fmla="*/ 60 w 70"/>
                    <a:gd name="T19" fmla="*/ 20 h 302"/>
                    <a:gd name="T20" fmla="*/ 70 w 70"/>
                    <a:gd name="T21" fmla="*/ 10 h 302"/>
                    <a:gd name="T22" fmla="*/ 60 w 70"/>
                    <a:gd name="T23" fmla="*/ 0 h 3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0" h="302">
                      <a:moveTo>
                        <a:pt x="60" y="0"/>
                      </a:move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4" y="0"/>
                        <a:pt x="0" y="5"/>
                        <a:pt x="0" y="10"/>
                      </a:cubicBezTo>
                      <a:cubicBezTo>
                        <a:pt x="0" y="16"/>
                        <a:pt x="4" y="20"/>
                        <a:pt x="10" y="20"/>
                      </a:cubicBezTo>
                      <a:cubicBezTo>
                        <a:pt x="14" y="20"/>
                        <a:pt x="14" y="20"/>
                        <a:pt x="14" y="20"/>
                      </a:cubicBezTo>
                      <a:cubicBezTo>
                        <a:pt x="14" y="281"/>
                        <a:pt x="14" y="281"/>
                        <a:pt x="14" y="281"/>
                      </a:cubicBezTo>
                      <a:cubicBezTo>
                        <a:pt x="14" y="292"/>
                        <a:pt x="24" y="302"/>
                        <a:pt x="35" y="302"/>
                      </a:cubicBezTo>
                      <a:cubicBezTo>
                        <a:pt x="46" y="302"/>
                        <a:pt x="56" y="292"/>
                        <a:pt x="56" y="281"/>
                      </a:cubicBezTo>
                      <a:cubicBezTo>
                        <a:pt x="56" y="20"/>
                        <a:pt x="56" y="20"/>
                        <a:pt x="56" y="20"/>
                      </a:cubicBezTo>
                      <a:cubicBezTo>
                        <a:pt x="60" y="20"/>
                        <a:pt x="60" y="20"/>
                        <a:pt x="60" y="20"/>
                      </a:cubicBezTo>
                      <a:cubicBezTo>
                        <a:pt x="66" y="20"/>
                        <a:pt x="70" y="16"/>
                        <a:pt x="70" y="10"/>
                      </a:cubicBezTo>
                      <a:cubicBezTo>
                        <a:pt x="70" y="5"/>
                        <a:pt x="66" y="0"/>
                        <a:pt x="60" y="0"/>
                      </a:cubicBezTo>
                      <a:close/>
                    </a:path>
                  </a:pathLst>
                </a:custGeom>
                <a:solidFill>
                  <a:srgbClr val="99DE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38" name="Freeform 801"/>
                <p:cNvSpPr/>
                <p:nvPr/>
              </p:nvSpPr>
              <p:spPr bwMode="auto">
                <a:xfrm>
                  <a:off x="3413770" y="2890331"/>
                  <a:ext cx="60075" cy="281761"/>
                </a:xfrm>
                <a:custGeom>
                  <a:avLst/>
                  <a:gdLst>
                    <a:gd name="T0" fmla="*/ 0 w 30"/>
                    <a:gd name="T1" fmla="*/ 0 h 141"/>
                    <a:gd name="T2" fmla="*/ 0 w 30"/>
                    <a:gd name="T3" fmla="*/ 126 h 141"/>
                    <a:gd name="T4" fmla="*/ 15 w 30"/>
                    <a:gd name="T5" fmla="*/ 141 h 141"/>
                    <a:gd name="T6" fmla="*/ 30 w 30"/>
                    <a:gd name="T7" fmla="*/ 126 h 141"/>
                    <a:gd name="T8" fmla="*/ 30 w 30"/>
                    <a:gd name="T9" fmla="*/ 0 h 141"/>
                    <a:gd name="T10" fmla="*/ 0 w 30"/>
                    <a:gd name="T11" fmla="*/ 0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0" h="141">
                      <a:moveTo>
                        <a:pt x="0" y="0"/>
                      </a:moveTo>
                      <a:cubicBezTo>
                        <a:pt x="0" y="126"/>
                        <a:pt x="0" y="126"/>
                        <a:pt x="0" y="126"/>
                      </a:cubicBezTo>
                      <a:cubicBezTo>
                        <a:pt x="0" y="134"/>
                        <a:pt x="7" y="141"/>
                        <a:pt x="15" y="141"/>
                      </a:cubicBezTo>
                      <a:cubicBezTo>
                        <a:pt x="23" y="141"/>
                        <a:pt x="30" y="134"/>
                        <a:pt x="30" y="126"/>
                      </a:cubicBezTo>
                      <a:cubicBezTo>
                        <a:pt x="30" y="0"/>
                        <a:pt x="30" y="0"/>
                        <a:pt x="30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BA74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39" name="Freeform 802"/>
                <p:cNvSpPr/>
                <p:nvPr/>
              </p:nvSpPr>
              <p:spPr bwMode="auto">
                <a:xfrm>
                  <a:off x="3413770" y="2672029"/>
                  <a:ext cx="35537" cy="500063"/>
                </a:xfrm>
                <a:custGeom>
                  <a:avLst/>
                  <a:gdLst>
                    <a:gd name="T0" fmla="*/ 15 w 18"/>
                    <a:gd name="T1" fmla="*/ 250 h 250"/>
                    <a:gd name="T2" fmla="*/ 0 w 18"/>
                    <a:gd name="T3" fmla="*/ 235 h 250"/>
                    <a:gd name="T4" fmla="*/ 0 w 18"/>
                    <a:gd name="T5" fmla="*/ 3 h 250"/>
                    <a:gd name="T6" fmla="*/ 3 w 18"/>
                    <a:gd name="T7" fmla="*/ 0 h 250"/>
                    <a:gd name="T8" fmla="*/ 5 w 18"/>
                    <a:gd name="T9" fmla="*/ 3 h 250"/>
                    <a:gd name="T10" fmla="*/ 5 w 18"/>
                    <a:gd name="T11" fmla="*/ 235 h 250"/>
                    <a:gd name="T12" fmla="*/ 15 w 18"/>
                    <a:gd name="T13" fmla="*/ 245 h 250"/>
                    <a:gd name="T14" fmla="*/ 18 w 18"/>
                    <a:gd name="T15" fmla="*/ 247 h 250"/>
                    <a:gd name="T16" fmla="*/ 15 w 18"/>
                    <a:gd name="T17" fmla="*/ 250 h 2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8" h="250">
                      <a:moveTo>
                        <a:pt x="15" y="250"/>
                      </a:moveTo>
                      <a:cubicBezTo>
                        <a:pt x="7" y="250"/>
                        <a:pt x="0" y="243"/>
                        <a:pt x="0" y="235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1"/>
                        <a:pt x="1" y="0"/>
                        <a:pt x="3" y="0"/>
                      </a:cubicBezTo>
                      <a:cubicBezTo>
                        <a:pt x="4" y="0"/>
                        <a:pt x="5" y="1"/>
                        <a:pt x="5" y="3"/>
                      </a:cubicBezTo>
                      <a:cubicBezTo>
                        <a:pt x="5" y="235"/>
                        <a:pt x="5" y="235"/>
                        <a:pt x="5" y="235"/>
                      </a:cubicBezTo>
                      <a:cubicBezTo>
                        <a:pt x="5" y="240"/>
                        <a:pt x="10" y="245"/>
                        <a:pt x="15" y="245"/>
                      </a:cubicBezTo>
                      <a:cubicBezTo>
                        <a:pt x="17" y="245"/>
                        <a:pt x="18" y="246"/>
                        <a:pt x="18" y="247"/>
                      </a:cubicBezTo>
                      <a:cubicBezTo>
                        <a:pt x="18" y="249"/>
                        <a:pt x="17" y="250"/>
                        <a:pt x="15" y="25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40" name="Freeform 803"/>
                <p:cNvSpPr/>
                <p:nvPr/>
              </p:nvSpPr>
              <p:spPr bwMode="auto">
                <a:xfrm>
                  <a:off x="3387540" y="2588262"/>
                  <a:ext cx="111689" cy="11846"/>
                </a:xfrm>
                <a:custGeom>
                  <a:avLst/>
                  <a:gdLst>
                    <a:gd name="T0" fmla="*/ 53 w 56"/>
                    <a:gd name="T1" fmla="*/ 6 h 6"/>
                    <a:gd name="T2" fmla="*/ 3 w 56"/>
                    <a:gd name="T3" fmla="*/ 6 h 6"/>
                    <a:gd name="T4" fmla="*/ 0 w 56"/>
                    <a:gd name="T5" fmla="*/ 3 h 6"/>
                    <a:gd name="T6" fmla="*/ 3 w 56"/>
                    <a:gd name="T7" fmla="*/ 0 h 6"/>
                    <a:gd name="T8" fmla="*/ 53 w 56"/>
                    <a:gd name="T9" fmla="*/ 0 h 6"/>
                    <a:gd name="T10" fmla="*/ 56 w 56"/>
                    <a:gd name="T11" fmla="*/ 3 h 6"/>
                    <a:gd name="T12" fmla="*/ 53 w 56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6" h="6">
                      <a:moveTo>
                        <a:pt x="53" y="6"/>
                      </a:move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1" y="6"/>
                        <a:pt x="0" y="5"/>
                        <a:pt x="0" y="3"/>
                      </a:cubicBezTo>
                      <a:cubicBezTo>
                        <a:pt x="0" y="2"/>
                        <a:pt x="1" y="0"/>
                        <a:pt x="3" y="0"/>
                      </a:cubicBezTo>
                      <a:cubicBezTo>
                        <a:pt x="53" y="0"/>
                        <a:pt x="53" y="0"/>
                        <a:pt x="53" y="0"/>
                      </a:cubicBezTo>
                      <a:cubicBezTo>
                        <a:pt x="55" y="0"/>
                        <a:pt x="56" y="2"/>
                        <a:pt x="56" y="3"/>
                      </a:cubicBezTo>
                      <a:cubicBezTo>
                        <a:pt x="56" y="5"/>
                        <a:pt x="55" y="6"/>
                        <a:pt x="53" y="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41" name="Freeform 804"/>
                <p:cNvSpPr>
                  <a:spLocks noEditPoints="1"/>
                </p:cNvSpPr>
                <p:nvPr/>
              </p:nvSpPr>
              <p:spPr bwMode="auto">
                <a:xfrm>
                  <a:off x="2879862" y="2793872"/>
                  <a:ext cx="751363" cy="554215"/>
                </a:xfrm>
                <a:custGeom>
                  <a:avLst/>
                  <a:gdLst>
                    <a:gd name="T0" fmla="*/ 307 w 376"/>
                    <a:gd name="T1" fmla="*/ 0 h 277"/>
                    <a:gd name="T2" fmla="*/ 69 w 376"/>
                    <a:gd name="T3" fmla="*/ 0 h 277"/>
                    <a:gd name="T4" fmla="*/ 0 w 376"/>
                    <a:gd name="T5" fmla="*/ 69 h 277"/>
                    <a:gd name="T6" fmla="*/ 0 w 376"/>
                    <a:gd name="T7" fmla="*/ 188 h 277"/>
                    <a:gd name="T8" fmla="*/ 60 w 376"/>
                    <a:gd name="T9" fmla="*/ 256 h 277"/>
                    <a:gd name="T10" fmla="*/ 60 w 376"/>
                    <a:gd name="T11" fmla="*/ 257 h 277"/>
                    <a:gd name="T12" fmla="*/ 81 w 376"/>
                    <a:gd name="T13" fmla="*/ 277 h 277"/>
                    <a:gd name="T14" fmla="*/ 101 w 376"/>
                    <a:gd name="T15" fmla="*/ 257 h 277"/>
                    <a:gd name="T16" fmla="*/ 275 w 376"/>
                    <a:gd name="T17" fmla="*/ 257 h 277"/>
                    <a:gd name="T18" fmla="*/ 295 w 376"/>
                    <a:gd name="T19" fmla="*/ 277 h 277"/>
                    <a:gd name="T20" fmla="*/ 316 w 376"/>
                    <a:gd name="T21" fmla="*/ 257 h 277"/>
                    <a:gd name="T22" fmla="*/ 316 w 376"/>
                    <a:gd name="T23" fmla="*/ 256 h 277"/>
                    <a:gd name="T24" fmla="*/ 376 w 376"/>
                    <a:gd name="T25" fmla="*/ 188 h 277"/>
                    <a:gd name="T26" fmla="*/ 376 w 376"/>
                    <a:gd name="T27" fmla="*/ 69 h 277"/>
                    <a:gd name="T28" fmla="*/ 307 w 376"/>
                    <a:gd name="T29" fmla="*/ 0 h 277"/>
                    <a:gd name="T30" fmla="*/ 349 w 376"/>
                    <a:gd name="T31" fmla="*/ 188 h 277"/>
                    <a:gd name="T32" fmla="*/ 307 w 376"/>
                    <a:gd name="T33" fmla="*/ 229 h 277"/>
                    <a:gd name="T34" fmla="*/ 69 w 376"/>
                    <a:gd name="T35" fmla="*/ 229 h 277"/>
                    <a:gd name="T36" fmla="*/ 27 w 376"/>
                    <a:gd name="T37" fmla="*/ 188 h 277"/>
                    <a:gd name="T38" fmla="*/ 27 w 376"/>
                    <a:gd name="T39" fmla="*/ 69 h 277"/>
                    <a:gd name="T40" fmla="*/ 69 w 376"/>
                    <a:gd name="T41" fmla="*/ 27 h 277"/>
                    <a:gd name="T42" fmla="*/ 307 w 376"/>
                    <a:gd name="T43" fmla="*/ 27 h 277"/>
                    <a:gd name="T44" fmla="*/ 349 w 376"/>
                    <a:gd name="T45" fmla="*/ 69 h 277"/>
                    <a:gd name="T46" fmla="*/ 349 w 376"/>
                    <a:gd name="T47" fmla="*/ 188 h 2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376" h="277">
                      <a:moveTo>
                        <a:pt x="307" y="0"/>
                      </a:moveTo>
                      <a:cubicBezTo>
                        <a:pt x="69" y="0"/>
                        <a:pt x="69" y="0"/>
                        <a:pt x="69" y="0"/>
                      </a:cubicBezTo>
                      <a:cubicBezTo>
                        <a:pt x="31" y="0"/>
                        <a:pt x="0" y="31"/>
                        <a:pt x="0" y="69"/>
                      </a:cubicBezTo>
                      <a:cubicBezTo>
                        <a:pt x="0" y="188"/>
                        <a:pt x="0" y="188"/>
                        <a:pt x="0" y="188"/>
                      </a:cubicBezTo>
                      <a:cubicBezTo>
                        <a:pt x="0" y="223"/>
                        <a:pt x="26" y="252"/>
                        <a:pt x="60" y="256"/>
                      </a:cubicBezTo>
                      <a:cubicBezTo>
                        <a:pt x="60" y="256"/>
                        <a:pt x="60" y="257"/>
                        <a:pt x="60" y="257"/>
                      </a:cubicBezTo>
                      <a:cubicBezTo>
                        <a:pt x="60" y="268"/>
                        <a:pt x="69" y="277"/>
                        <a:pt x="81" y="277"/>
                      </a:cubicBezTo>
                      <a:cubicBezTo>
                        <a:pt x="92" y="277"/>
                        <a:pt x="101" y="268"/>
                        <a:pt x="101" y="257"/>
                      </a:cubicBezTo>
                      <a:cubicBezTo>
                        <a:pt x="275" y="257"/>
                        <a:pt x="275" y="257"/>
                        <a:pt x="275" y="257"/>
                      </a:cubicBezTo>
                      <a:cubicBezTo>
                        <a:pt x="275" y="268"/>
                        <a:pt x="284" y="277"/>
                        <a:pt x="295" y="277"/>
                      </a:cubicBezTo>
                      <a:cubicBezTo>
                        <a:pt x="307" y="277"/>
                        <a:pt x="316" y="268"/>
                        <a:pt x="316" y="257"/>
                      </a:cubicBezTo>
                      <a:cubicBezTo>
                        <a:pt x="316" y="257"/>
                        <a:pt x="316" y="256"/>
                        <a:pt x="316" y="256"/>
                      </a:cubicBezTo>
                      <a:cubicBezTo>
                        <a:pt x="350" y="252"/>
                        <a:pt x="376" y="223"/>
                        <a:pt x="376" y="188"/>
                      </a:cubicBezTo>
                      <a:cubicBezTo>
                        <a:pt x="376" y="69"/>
                        <a:pt x="376" y="69"/>
                        <a:pt x="376" y="69"/>
                      </a:cubicBezTo>
                      <a:cubicBezTo>
                        <a:pt x="376" y="31"/>
                        <a:pt x="345" y="0"/>
                        <a:pt x="307" y="0"/>
                      </a:cubicBezTo>
                      <a:close/>
                      <a:moveTo>
                        <a:pt x="349" y="188"/>
                      </a:moveTo>
                      <a:cubicBezTo>
                        <a:pt x="349" y="211"/>
                        <a:pt x="330" y="229"/>
                        <a:pt x="307" y="229"/>
                      </a:cubicBezTo>
                      <a:cubicBezTo>
                        <a:pt x="69" y="229"/>
                        <a:pt x="69" y="229"/>
                        <a:pt x="69" y="229"/>
                      </a:cubicBezTo>
                      <a:cubicBezTo>
                        <a:pt x="46" y="229"/>
                        <a:pt x="27" y="211"/>
                        <a:pt x="27" y="188"/>
                      </a:cubicBezTo>
                      <a:cubicBezTo>
                        <a:pt x="27" y="69"/>
                        <a:pt x="27" y="69"/>
                        <a:pt x="27" y="69"/>
                      </a:cubicBezTo>
                      <a:cubicBezTo>
                        <a:pt x="27" y="46"/>
                        <a:pt x="46" y="27"/>
                        <a:pt x="69" y="27"/>
                      </a:cubicBezTo>
                      <a:cubicBezTo>
                        <a:pt x="307" y="27"/>
                        <a:pt x="307" y="27"/>
                        <a:pt x="307" y="27"/>
                      </a:cubicBezTo>
                      <a:cubicBezTo>
                        <a:pt x="330" y="27"/>
                        <a:pt x="349" y="46"/>
                        <a:pt x="349" y="69"/>
                      </a:cubicBezTo>
                      <a:lnTo>
                        <a:pt x="349" y="188"/>
                      </a:lnTo>
                      <a:close/>
                    </a:path>
                  </a:pathLst>
                </a:custGeom>
                <a:solidFill>
                  <a:srgbClr val="55626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42" name="Freeform 805"/>
                <p:cNvSpPr/>
                <p:nvPr/>
              </p:nvSpPr>
              <p:spPr bwMode="auto">
                <a:xfrm>
                  <a:off x="3349464" y="2463881"/>
                  <a:ext cx="670135" cy="884205"/>
                </a:xfrm>
                <a:custGeom>
                  <a:avLst/>
                  <a:gdLst>
                    <a:gd name="T0" fmla="*/ 316 w 335"/>
                    <a:gd name="T1" fmla="*/ 368 h 442"/>
                    <a:gd name="T2" fmla="*/ 212 w 335"/>
                    <a:gd name="T3" fmla="*/ 142 h 442"/>
                    <a:gd name="T4" fmla="*/ 212 w 335"/>
                    <a:gd name="T5" fmla="*/ 46 h 442"/>
                    <a:gd name="T6" fmla="*/ 212 w 335"/>
                    <a:gd name="T7" fmla="*/ 43 h 442"/>
                    <a:gd name="T8" fmla="*/ 212 w 335"/>
                    <a:gd name="T9" fmla="*/ 11 h 442"/>
                    <a:gd name="T10" fmla="*/ 212 w 335"/>
                    <a:gd name="T11" fmla="*/ 11 h 442"/>
                    <a:gd name="T12" fmla="*/ 212 w 335"/>
                    <a:gd name="T13" fmla="*/ 11 h 442"/>
                    <a:gd name="T14" fmla="*/ 217 w 335"/>
                    <a:gd name="T15" fmla="*/ 5 h 442"/>
                    <a:gd name="T16" fmla="*/ 212 w 335"/>
                    <a:gd name="T17" fmla="*/ 0 h 442"/>
                    <a:gd name="T18" fmla="*/ 212 w 335"/>
                    <a:gd name="T19" fmla="*/ 0 h 442"/>
                    <a:gd name="T20" fmla="*/ 212 w 335"/>
                    <a:gd name="T21" fmla="*/ 0 h 442"/>
                    <a:gd name="T22" fmla="*/ 92 w 335"/>
                    <a:gd name="T23" fmla="*/ 0 h 442"/>
                    <a:gd name="T24" fmla="*/ 92 w 335"/>
                    <a:gd name="T25" fmla="*/ 0 h 442"/>
                    <a:gd name="T26" fmla="*/ 86 w 335"/>
                    <a:gd name="T27" fmla="*/ 5 h 442"/>
                    <a:gd name="T28" fmla="*/ 92 w 335"/>
                    <a:gd name="T29" fmla="*/ 11 h 442"/>
                    <a:gd name="T30" fmla="*/ 92 w 335"/>
                    <a:gd name="T31" fmla="*/ 11 h 442"/>
                    <a:gd name="T32" fmla="*/ 122 w 335"/>
                    <a:gd name="T33" fmla="*/ 44 h 442"/>
                    <a:gd name="T34" fmla="*/ 122 w 335"/>
                    <a:gd name="T35" fmla="*/ 46 h 442"/>
                    <a:gd name="T36" fmla="*/ 122 w 335"/>
                    <a:gd name="T37" fmla="*/ 46 h 442"/>
                    <a:gd name="T38" fmla="*/ 122 w 335"/>
                    <a:gd name="T39" fmla="*/ 145 h 442"/>
                    <a:gd name="T40" fmla="*/ 19 w 335"/>
                    <a:gd name="T41" fmla="*/ 368 h 442"/>
                    <a:gd name="T42" fmla="*/ 66 w 335"/>
                    <a:gd name="T43" fmla="*/ 442 h 442"/>
                    <a:gd name="T44" fmla="*/ 153 w 335"/>
                    <a:gd name="T45" fmla="*/ 442 h 442"/>
                    <a:gd name="T46" fmla="*/ 180 w 335"/>
                    <a:gd name="T47" fmla="*/ 442 h 442"/>
                    <a:gd name="T48" fmla="*/ 269 w 335"/>
                    <a:gd name="T49" fmla="*/ 442 h 442"/>
                    <a:gd name="T50" fmla="*/ 316 w 335"/>
                    <a:gd name="T51" fmla="*/ 368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335" h="442">
                      <a:moveTo>
                        <a:pt x="316" y="368"/>
                      </a:moveTo>
                      <a:cubicBezTo>
                        <a:pt x="212" y="142"/>
                        <a:pt x="212" y="142"/>
                        <a:pt x="212" y="142"/>
                      </a:cubicBezTo>
                      <a:cubicBezTo>
                        <a:pt x="212" y="46"/>
                        <a:pt x="212" y="46"/>
                        <a:pt x="212" y="46"/>
                      </a:cubicBezTo>
                      <a:cubicBezTo>
                        <a:pt x="212" y="43"/>
                        <a:pt x="212" y="43"/>
                        <a:pt x="212" y="43"/>
                      </a:cubicBezTo>
                      <a:cubicBezTo>
                        <a:pt x="212" y="11"/>
                        <a:pt x="212" y="11"/>
                        <a:pt x="212" y="11"/>
                      </a:cubicBezTo>
                      <a:cubicBezTo>
                        <a:pt x="212" y="11"/>
                        <a:pt x="212" y="11"/>
                        <a:pt x="212" y="11"/>
                      </a:cubicBezTo>
                      <a:cubicBezTo>
                        <a:pt x="212" y="11"/>
                        <a:pt x="212" y="11"/>
                        <a:pt x="212" y="11"/>
                      </a:cubicBezTo>
                      <a:cubicBezTo>
                        <a:pt x="215" y="11"/>
                        <a:pt x="217" y="8"/>
                        <a:pt x="217" y="5"/>
                      </a:cubicBezTo>
                      <a:cubicBezTo>
                        <a:pt x="217" y="2"/>
                        <a:pt x="215" y="0"/>
                        <a:pt x="212" y="0"/>
                      </a:cubicBezTo>
                      <a:cubicBezTo>
                        <a:pt x="212" y="0"/>
                        <a:pt x="212" y="0"/>
                        <a:pt x="212" y="0"/>
                      </a:cubicBezTo>
                      <a:cubicBezTo>
                        <a:pt x="212" y="0"/>
                        <a:pt x="212" y="0"/>
                        <a:pt x="21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89" y="0"/>
                        <a:pt x="86" y="2"/>
                        <a:pt x="86" y="5"/>
                      </a:cubicBezTo>
                      <a:cubicBezTo>
                        <a:pt x="86" y="8"/>
                        <a:pt x="89" y="11"/>
                        <a:pt x="92" y="11"/>
                      </a:cubicBezTo>
                      <a:cubicBezTo>
                        <a:pt x="92" y="11"/>
                        <a:pt x="92" y="11"/>
                        <a:pt x="92" y="11"/>
                      </a:cubicBezTo>
                      <a:cubicBezTo>
                        <a:pt x="109" y="13"/>
                        <a:pt x="122" y="27"/>
                        <a:pt x="122" y="44"/>
                      </a:cubicBezTo>
                      <a:cubicBezTo>
                        <a:pt x="122" y="45"/>
                        <a:pt x="122" y="45"/>
                        <a:pt x="122" y="46"/>
                      </a:cubicBezTo>
                      <a:cubicBezTo>
                        <a:pt x="122" y="46"/>
                        <a:pt x="122" y="46"/>
                        <a:pt x="122" y="46"/>
                      </a:cubicBezTo>
                      <a:cubicBezTo>
                        <a:pt x="122" y="145"/>
                        <a:pt x="122" y="145"/>
                        <a:pt x="122" y="145"/>
                      </a:cubicBezTo>
                      <a:cubicBezTo>
                        <a:pt x="19" y="368"/>
                        <a:pt x="19" y="368"/>
                        <a:pt x="19" y="368"/>
                      </a:cubicBezTo>
                      <a:cubicBezTo>
                        <a:pt x="0" y="409"/>
                        <a:pt x="21" y="442"/>
                        <a:pt x="66" y="442"/>
                      </a:cubicBezTo>
                      <a:cubicBezTo>
                        <a:pt x="153" y="442"/>
                        <a:pt x="153" y="442"/>
                        <a:pt x="153" y="442"/>
                      </a:cubicBezTo>
                      <a:cubicBezTo>
                        <a:pt x="180" y="442"/>
                        <a:pt x="180" y="442"/>
                        <a:pt x="180" y="442"/>
                      </a:cubicBezTo>
                      <a:cubicBezTo>
                        <a:pt x="269" y="442"/>
                        <a:pt x="269" y="442"/>
                        <a:pt x="269" y="442"/>
                      </a:cubicBezTo>
                      <a:cubicBezTo>
                        <a:pt x="314" y="442"/>
                        <a:pt x="335" y="409"/>
                        <a:pt x="316" y="368"/>
                      </a:cubicBezTo>
                      <a:close/>
                    </a:path>
                  </a:pathLst>
                </a:custGeom>
                <a:solidFill>
                  <a:srgbClr val="EAEA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43" name="Freeform 806"/>
                <p:cNvSpPr/>
                <p:nvPr/>
              </p:nvSpPr>
              <p:spPr bwMode="auto">
                <a:xfrm>
                  <a:off x="3381617" y="3188168"/>
                  <a:ext cx="605829" cy="148073"/>
                </a:xfrm>
                <a:custGeom>
                  <a:avLst/>
                  <a:gdLst>
                    <a:gd name="T0" fmla="*/ 290 w 303"/>
                    <a:gd name="T1" fmla="*/ 0 h 74"/>
                    <a:gd name="T2" fmla="*/ 13 w 303"/>
                    <a:gd name="T3" fmla="*/ 0 h 74"/>
                    <a:gd name="T4" fmla="*/ 9 w 303"/>
                    <a:gd name="T5" fmla="*/ 9 h 74"/>
                    <a:gd name="T6" fmla="*/ 8 w 303"/>
                    <a:gd name="T7" fmla="*/ 55 h 74"/>
                    <a:gd name="T8" fmla="*/ 50 w 303"/>
                    <a:gd name="T9" fmla="*/ 74 h 74"/>
                    <a:gd name="T10" fmla="*/ 253 w 303"/>
                    <a:gd name="T11" fmla="*/ 74 h 74"/>
                    <a:gd name="T12" fmla="*/ 295 w 303"/>
                    <a:gd name="T13" fmla="*/ 55 h 74"/>
                    <a:gd name="T14" fmla="*/ 295 w 303"/>
                    <a:gd name="T15" fmla="*/ 9 h 74"/>
                    <a:gd name="T16" fmla="*/ 290 w 303"/>
                    <a:gd name="T1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03" h="74">
                      <a:moveTo>
                        <a:pt x="290" y="0"/>
                      </a:move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9" y="9"/>
                        <a:pt x="9" y="9"/>
                        <a:pt x="9" y="9"/>
                      </a:cubicBezTo>
                      <a:cubicBezTo>
                        <a:pt x="0" y="27"/>
                        <a:pt x="0" y="43"/>
                        <a:pt x="8" y="55"/>
                      </a:cubicBezTo>
                      <a:cubicBezTo>
                        <a:pt x="16" y="67"/>
                        <a:pt x="31" y="74"/>
                        <a:pt x="50" y="74"/>
                      </a:cubicBezTo>
                      <a:cubicBezTo>
                        <a:pt x="253" y="74"/>
                        <a:pt x="253" y="74"/>
                        <a:pt x="253" y="74"/>
                      </a:cubicBezTo>
                      <a:cubicBezTo>
                        <a:pt x="272" y="74"/>
                        <a:pt x="287" y="67"/>
                        <a:pt x="295" y="55"/>
                      </a:cubicBezTo>
                      <a:cubicBezTo>
                        <a:pt x="303" y="43"/>
                        <a:pt x="303" y="27"/>
                        <a:pt x="295" y="9"/>
                      </a:cubicBezTo>
                      <a:lnTo>
                        <a:pt x="290" y="0"/>
                      </a:lnTo>
                      <a:close/>
                    </a:path>
                  </a:pathLst>
                </a:custGeom>
                <a:solidFill>
                  <a:srgbClr val="CC647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44" name="Freeform 807"/>
                <p:cNvSpPr/>
                <p:nvPr/>
              </p:nvSpPr>
              <p:spPr bwMode="auto">
                <a:xfrm>
                  <a:off x="3679454" y="2592493"/>
                  <a:ext cx="80382" cy="16076"/>
                </a:xfrm>
                <a:custGeom>
                  <a:avLst/>
                  <a:gdLst>
                    <a:gd name="T0" fmla="*/ 0 w 40"/>
                    <a:gd name="T1" fmla="*/ 4 h 8"/>
                    <a:gd name="T2" fmla="*/ 4 w 40"/>
                    <a:gd name="T3" fmla="*/ 8 h 8"/>
                    <a:gd name="T4" fmla="*/ 40 w 40"/>
                    <a:gd name="T5" fmla="*/ 8 h 8"/>
                    <a:gd name="T6" fmla="*/ 40 w 40"/>
                    <a:gd name="T7" fmla="*/ 0 h 8"/>
                    <a:gd name="T8" fmla="*/ 4 w 40"/>
                    <a:gd name="T9" fmla="*/ 0 h 8"/>
                    <a:gd name="T10" fmla="*/ 0 w 40"/>
                    <a:gd name="T11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0" h="8">
                      <a:moveTo>
                        <a:pt x="0" y="4"/>
                      </a:moveTo>
                      <a:cubicBezTo>
                        <a:pt x="0" y="6"/>
                        <a:pt x="2" y="8"/>
                        <a:pt x="4" y="8"/>
                      </a:cubicBezTo>
                      <a:cubicBezTo>
                        <a:pt x="40" y="8"/>
                        <a:pt x="40" y="8"/>
                        <a:pt x="40" y="8"/>
                      </a:cubicBezTo>
                      <a:cubicBezTo>
                        <a:pt x="40" y="0"/>
                        <a:pt x="40" y="0"/>
                        <a:pt x="40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2" y="0"/>
                        <a:pt x="0" y="2"/>
                        <a:pt x="0" y="4"/>
                      </a:cubicBezTo>
                      <a:close/>
                    </a:path>
                  </a:pathLst>
                </a:custGeom>
                <a:solidFill>
                  <a:srgbClr val="55626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45" name="Freeform 808"/>
                <p:cNvSpPr/>
                <p:nvPr/>
              </p:nvSpPr>
              <p:spPr bwMode="auto">
                <a:xfrm>
                  <a:off x="3679454" y="2696567"/>
                  <a:ext cx="80382" cy="13538"/>
                </a:xfrm>
                <a:custGeom>
                  <a:avLst/>
                  <a:gdLst>
                    <a:gd name="T0" fmla="*/ 0 w 40"/>
                    <a:gd name="T1" fmla="*/ 4 h 7"/>
                    <a:gd name="T2" fmla="*/ 4 w 40"/>
                    <a:gd name="T3" fmla="*/ 7 h 7"/>
                    <a:gd name="T4" fmla="*/ 40 w 40"/>
                    <a:gd name="T5" fmla="*/ 7 h 7"/>
                    <a:gd name="T6" fmla="*/ 40 w 40"/>
                    <a:gd name="T7" fmla="*/ 0 h 7"/>
                    <a:gd name="T8" fmla="*/ 4 w 40"/>
                    <a:gd name="T9" fmla="*/ 0 h 7"/>
                    <a:gd name="T10" fmla="*/ 0 w 40"/>
                    <a:gd name="T11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0" h="7">
                      <a:moveTo>
                        <a:pt x="0" y="4"/>
                      </a:moveTo>
                      <a:cubicBezTo>
                        <a:pt x="0" y="6"/>
                        <a:pt x="2" y="7"/>
                        <a:pt x="4" y="7"/>
                      </a:cubicBezTo>
                      <a:cubicBezTo>
                        <a:pt x="40" y="7"/>
                        <a:pt x="40" y="7"/>
                        <a:pt x="40" y="7"/>
                      </a:cubicBezTo>
                      <a:cubicBezTo>
                        <a:pt x="40" y="0"/>
                        <a:pt x="40" y="0"/>
                        <a:pt x="40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2" y="0"/>
                        <a:pt x="0" y="1"/>
                        <a:pt x="0" y="4"/>
                      </a:cubicBezTo>
                      <a:close/>
                    </a:path>
                  </a:pathLst>
                </a:custGeom>
                <a:solidFill>
                  <a:srgbClr val="55626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46" name="Freeform 809"/>
                <p:cNvSpPr/>
                <p:nvPr/>
              </p:nvSpPr>
              <p:spPr bwMode="auto">
                <a:xfrm>
                  <a:off x="3707377" y="2798102"/>
                  <a:ext cx="82075" cy="16076"/>
                </a:xfrm>
                <a:custGeom>
                  <a:avLst/>
                  <a:gdLst>
                    <a:gd name="T0" fmla="*/ 37 w 41"/>
                    <a:gd name="T1" fmla="*/ 0 h 8"/>
                    <a:gd name="T2" fmla="*/ 4 w 41"/>
                    <a:gd name="T3" fmla="*/ 0 h 8"/>
                    <a:gd name="T4" fmla="*/ 0 w 41"/>
                    <a:gd name="T5" fmla="*/ 4 h 8"/>
                    <a:gd name="T6" fmla="*/ 4 w 41"/>
                    <a:gd name="T7" fmla="*/ 8 h 8"/>
                    <a:gd name="T8" fmla="*/ 41 w 41"/>
                    <a:gd name="T9" fmla="*/ 8 h 8"/>
                    <a:gd name="T10" fmla="*/ 41 w 41"/>
                    <a:gd name="T11" fmla="*/ 7 h 8"/>
                    <a:gd name="T12" fmla="*/ 37 w 41"/>
                    <a:gd name="T13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1" h="8">
                      <a:moveTo>
                        <a:pt x="37" y="0"/>
                      </a:move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2" y="0"/>
                        <a:pt x="0" y="2"/>
                        <a:pt x="0" y="4"/>
                      </a:cubicBezTo>
                      <a:cubicBezTo>
                        <a:pt x="0" y="6"/>
                        <a:pt x="2" y="8"/>
                        <a:pt x="4" y="8"/>
                      </a:cubicBezTo>
                      <a:cubicBezTo>
                        <a:pt x="41" y="8"/>
                        <a:pt x="41" y="8"/>
                        <a:pt x="41" y="8"/>
                      </a:cubicBezTo>
                      <a:cubicBezTo>
                        <a:pt x="41" y="7"/>
                        <a:pt x="41" y="7"/>
                        <a:pt x="41" y="7"/>
                      </a:cubicBezTo>
                      <a:lnTo>
                        <a:pt x="37" y="0"/>
                      </a:lnTo>
                      <a:close/>
                    </a:path>
                  </a:pathLst>
                </a:custGeom>
                <a:solidFill>
                  <a:srgbClr val="55626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47" name="Freeform 810"/>
                <p:cNvSpPr/>
                <p:nvPr/>
              </p:nvSpPr>
              <p:spPr bwMode="auto">
                <a:xfrm>
                  <a:off x="3755606" y="2900484"/>
                  <a:ext cx="82075" cy="16076"/>
                </a:xfrm>
                <a:custGeom>
                  <a:avLst/>
                  <a:gdLst>
                    <a:gd name="T0" fmla="*/ 37 w 41"/>
                    <a:gd name="T1" fmla="*/ 0 h 8"/>
                    <a:gd name="T2" fmla="*/ 4 w 41"/>
                    <a:gd name="T3" fmla="*/ 0 h 8"/>
                    <a:gd name="T4" fmla="*/ 0 w 41"/>
                    <a:gd name="T5" fmla="*/ 4 h 8"/>
                    <a:gd name="T6" fmla="*/ 4 w 41"/>
                    <a:gd name="T7" fmla="*/ 8 h 8"/>
                    <a:gd name="T8" fmla="*/ 41 w 41"/>
                    <a:gd name="T9" fmla="*/ 8 h 8"/>
                    <a:gd name="T10" fmla="*/ 37 w 41"/>
                    <a:gd name="T11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1" h="8">
                      <a:moveTo>
                        <a:pt x="37" y="0"/>
                      </a:move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2" y="0"/>
                        <a:pt x="0" y="2"/>
                        <a:pt x="0" y="4"/>
                      </a:cubicBezTo>
                      <a:cubicBezTo>
                        <a:pt x="0" y="6"/>
                        <a:pt x="2" y="8"/>
                        <a:pt x="4" y="8"/>
                      </a:cubicBezTo>
                      <a:cubicBezTo>
                        <a:pt x="41" y="8"/>
                        <a:pt x="41" y="8"/>
                        <a:pt x="41" y="8"/>
                      </a:cubicBezTo>
                      <a:lnTo>
                        <a:pt x="37" y="0"/>
                      </a:lnTo>
                      <a:close/>
                    </a:path>
                  </a:pathLst>
                </a:custGeom>
                <a:solidFill>
                  <a:srgbClr val="55626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48" name="Freeform 811"/>
                <p:cNvSpPr/>
                <p:nvPr/>
              </p:nvSpPr>
              <p:spPr bwMode="auto">
                <a:xfrm>
                  <a:off x="3803835" y="3002020"/>
                  <a:ext cx="79536" cy="16076"/>
                </a:xfrm>
                <a:custGeom>
                  <a:avLst/>
                  <a:gdLst>
                    <a:gd name="T0" fmla="*/ 37 w 40"/>
                    <a:gd name="T1" fmla="*/ 0 h 8"/>
                    <a:gd name="T2" fmla="*/ 4 w 40"/>
                    <a:gd name="T3" fmla="*/ 0 h 8"/>
                    <a:gd name="T4" fmla="*/ 0 w 40"/>
                    <a:gd name="T5" fmla="*/ 4 h 8"/>
                    <a:gd name="T6" fmla="*/ 4 w 40"/>
                    <a:gd name="T7" fmla="*/ 8 h 8"/>
                    <a:gd name="T8" fmla="*/ 40 w 40"/>
                    <a:gd name="T9" fmla="*/ 8 h 8"/>
                    <a:gd name="T10" fmla="*/ 37 w 40"/>
                    <a:gd name="T11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0" h="8">
                      <a:moveTo>
                        <a:pt x="37" y="0"/>
                      </a:move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2" y="0"/>
                        <a:pt x="0" y="2"/>
                        <a:pt x="0" y="4"/>
                      </a:cubicBezTo>
                      <a:cubicBezTo>
                        <a:pt x="0" y="7"/>
                        <a:pt x="2" y="8"/>
                        <a:pt x="4" y="8"/>
                      </a:cubicBezTo>
                      <a:cubicBezTo>
                        <a:pt x="40" y="8"/>
                        <a:pt x="40" y="8"/>
                        <a:pt x="40" y="8"/>
                      </a:cubicBezTo>
                      <a:lnTo>
                        <a:pt x="37" y="0"/>
                      </a:lnTo>
                      <a:close/>
                    </a:path>
                  </a:pathLst>
                </a:custGeom>
                <a:solidFill>
                  <a:srgbClr val="55626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49" name="Freeform 812"/>
                <p:cNvSpPr/>
                <p:nvPr/>
              </p:nvSpPr>
              <p:spPr bwMode="auto">
                <a:xfrm>
                  <a:off x="3849526" y="3106094"/>
                  <a:ext cx="82075" cy="16076"/>
                </a:xfrm>
                <a:custGeom>
                  <a:avLst/>
                  <a:gdLst>
                    <a:gd name="T0" fmla="*/ 37 w 41"/>
                    <a:gd name="T1" fmla="*/ 0 h 8"/>
                    <a:gd name="T2" fmla="*/ 4 w 41"/>
                    <a:gd name="T3" fmla="*/ 0 h 8"/>
                    <a:gd name="T4" fmla="*/ 0 w 41"/>
                    <a:gd name="T5" fmla="*/ 4 h 8"/>
                    <a:gd name="T6" fmla="*/ 4 w 41"/>
                    <a:gd name="T7" fmla="*/ 8 h 8"/>
                    <a:gd name="T8" fmla="*/ 41 w 41"/>
                    <a:gd name="T9" fmla="*/ 8 h 8"/>
                    <a:gd name="T10" fmla="*/ 37 w 41"/>
                    <a:gd name="T11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1" h="8">
                      <a:moveTo>
                        <a:pt x="37" y="0"/>
                      </a:move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2" y="0"/>
                        <a:pt x="0" y="2"/>
                        <a:pt x="0" y="4"/>
                      </a:cubicBezTo>
                      <a:cubicBezTo>
                        <a:pt x="0" y="6"/>
                        <a:pt x="2" y="8"/>
                        <a:pt x="4" y="8"/>
                      </a:cubicBezTo>
                      <a:cubicBezTo>
                        <a:pt x="41" y="8"/>
                        <a:pt x="41" y="8"/>
                        <a:pt x="41" y="8"/>
                      </a:cubicBezTo>
                      <a:lnTo>
                        <a:pt x="37" y="0"/>
                      </a:lnTo>
                      <a:close/>
                    </a:path>
                  </a:pathLst>
                </a:custGeom>
                <a:solidFill>
                  <a:srgbClr val="55626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50" name="Freeform 813"/>
                <p:cNvSpPr/>
                <p:nvPr/>
              </p:nvSpPr>
              <p:spPr bwMode="auto">
                <a:xfrm>
                  <a:off x="3657455" y="2485881"/>
                  <a:ext cx="102382" cy="12692"/>
                </a:xfrm>
                <a:custGeom>
                  <a:avLst/>
                  <a:gdLst>
                    <a:gd name="T0" fmla="*/ 47 w 51"/>
                    <a:gd name="T1" fmla="*/ 6 h 6"/>
                    <a:gd name="T2" fmla="*/ 4 w 51"/>
                    <a:gd name="T3" fmla="*/ 6 h 6"/>
                    <a:gd name="T4" fmla="*/ 0 w 51"/>
                    <a:gd name="T5" fmla="*/ 3 h 6"/>
                    <a:gd name="T6" fmla="*/ 4 w 51"/>
                    <a:gd name="T7" fmla="*/ 0 h 6"/>
                    <a:gd name="T8" fmla="*/ 47 w 51"/>
                    <a:gd name="T9" fmla="*/ 0 h 6"/>
                    <a:gd name="T10" fmla="*/ 51 w 51"/>
                    <a:gd name="T11" fmla="*/ 3 h 6"/>
                    <a:gd name="T12" fmla="*/ 47 w 51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1" h="6">
                      <a:moveTo>
                        <a:pt x="47" y="6"/>
                      </a:moveTo>
                      <a:cubicBezTo>
                        <a:pt x="4" y="6"/>
                        <a:pt x="4" y="6"/>
                        <a:pt x="4" y="6"/>
                      </a:cubicBezTo>
                      <a:cubicBezTo>
                        <a:pt x="2" y="6"/>
                        <a:pt x="0" y="5"/>
                        <a:pt x="0" y="3"/>
                      </a:cubicBezTo>
                      <a:cubicBezTo>
                        <a:pt x="0" y="1"/>
                        <a:pt x="2" y="0"/>
                        <a:pt x="4" y="0"/>
                      </a:cubicBezTo>
                      <a:cubicBezTo>
                        <a:pt x="47" y="0"/>
                        <a:pt x="47" y="0"/>
                        <a:pt x="47" y="0"/>
                      </a:cubicBezTo>
                      <a:cubicBezTo>
                        <a:pt x="49" y="0"/>
                        <a:pt x="51" y="1"/>
                        <a:pt x="51" y="3"/>
                      </a:cubicBezTo>
                      <a:cubicBezTo>
                        <a:pt x="51" y="5"/>
                        <a:pt x="49" y="6"/>
                        <a:pt x="47" y="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51" name="Freeform 814"/>
                <p:cNvSpPr/>
                <p:nvPr/>
              </p:nvSpPr>
              <p:spPr bwMode="auto">
                <a:xfrm>
                  <a:off x="3381617" y="2644107"/>
                  <a:ext cx="237762" cy="692134"/>
                </a:xfrm>
                <a:custGeom>
                  <a:avLst/>
                  <a:gdLst>
                    <a:gd name="T0" fmla="*/ 50 w 119"/>
                    <a:gd name="T1" fmla="*/ 346 h 346"/>
                    <a:gd name="T2" fmla="*/ 8 w 119"/>
                    <a:gd name="T3" fmla="*/ 327 h 346"/>
                    <a:gd name="T4" fmla="*/ 9 w 119"/>
                    <a:gd name="T5" fmla="*/ 281 h 346"/>
                    <a:gd name="T6" fmla="*/ 112 w 119"/>
                    <a:gd name="T7" fmla="*/ 57 h 346"/>
                    <a:gd name="T8" fmla="*/ 112 w 119"/>
                    <a:gd name="T9" fmla="*/ 3 h 346"/>
                    <a:gd name="T10" fmla="*/ 115 w 119"/>
                    <a:gd name="T11" fmla="*/ 0 h 346"/>
                    <a:gd name="T12" fmla="*/ 119 w 119"/>
                    <a:gd name="T13" fmla="*/ 3 h 346"/>
                    <a:gd name="T14" fmla="*/ 119 w 119"/>
                    <a:gd name="T15" fmla="*/ 57 h 346"/>
                    <a:gd name="T16" fmla="*/ 118 w 119"/>
                    <a:gd name="T17" fmla="*/ 59 h 346"/>
                    <a:gd name="T18" fmla="*/ 15 w 119"/>
                    <a:gd name="T19" fmla="*/ 284 h 346"/>
                    <a:gd name="T20" fmla="*/ 13 w 119"/>
                    <a:gd name="T21" fmla="*/ 324 h 346"/>
                    <a:gd name="T22" fmla="*/ 50 w 119"/>
                    <a:gd name="T23" fmla="*/ 339 h 346"/>
                    <a:gd name="T24" fmla="*/ 53 w 119"/>
                    <a:gd name="T25" fmla="*/ 343 h 346"/>
                    <a:gd name="T26" fmla="*/ 50 w 119"/>
                    <a:gd name="T27" fmla="*/ 346 h 3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19" h="346">
                      <a:moveTo>
                        <a:pt x="50" y="346"/>
                      </a:moveTo>
                      <a:cubicBezTo>
                        <a:pt x="31" y="346"/>
                        <a:pt x="16" y="339"/>
                        <a:pt x="8" y="327"/>
                      </a:cubicBezTo>
                      <a:cubicBezTo>
                        <a:pt x="0" y="315"/>
                        <a:pt x="0" y="299"/>
                        <a:pt x="9" y="281"/>
                      </a:cubicBezTo>
                      <a:cubicBezTo>
                        <a:pt x="112" y="57"/>
                        <a:pt x="112" y="57"/>
                        <a:pt x="112" y="57"/>
                      </a:cubicBezTo>
                      <a:cubicBezTo>
                        <a:pt x="112" y="3"/>
                        <a:pt x="112" y="3"/>
                        <a:pt x="112" y="3"/>
                      </a:cubicBezTo>
                      <a:cubicBezTo>
                        <a:pt x="112" y="1"/>
                        <a:pt x="114" y="0"/>
                        <a:pt x="115" y="0"/>
                      </a:cubicBezTo>
                      <a:cubicBezTo>
                        <a:pt x="117" y="0"/>
                        <a:pt x="119" y="1"/>
                        <a:pt x="119" y="3"/>
                      </a:cubicBezTo>
                      <a:cubicBezTo>
                        <a:pt x="119" y="57"/>
                        <a:pt x="119" y="57"/>
                        <a:pt x="119" y="57"/>
                      </a:cubicBezTo>
                      <a:cubicBezTo>
                        <a:pt x="119" y="58"/>
                        <a:pt x="119" y="58"/>
                        <a:pt x="118" y="59"/>
                      </a:cubicBezTo>
                      <a:cubicBezTo>
                        <a:pt x="15" y="284"/>
                        <a:pt x="15" y="284"/>
                        <a:pt x="15" y="284"/>
                      </a:cubicBezTo>
                      <a:cubicBezTo>
                        <a:pt x="7" y="299"/>
                        <a:pt x="7" y="314"/>
                        <a:pt x="13" y="324"/>
                      </a:cubicBezTo>
                      <a:cubicBezTo>
                        <a:pt x="20" y="334"/>
                        <a:pt x="33" y="339"/>
                        <a:pt x="50" y="339"/>
                      </a:cubicBezTo>
                      <a:cubicBezTo>
                        <a:pt x="52" y="339"/>
                        <a:pt x="53" y="341"/>
                        <a:pt x="53" y="343"/>
                      </a:cubicBezTo>
                      <a:cubicBezTo>
                        <a:pt x="53" y="344"/>
                        <a:pt x="52" y="346"/>
                        <a:pt x="50" y="3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1004" name="组合 1003"/>
            <p:cNvGrpSpPr/>
            <p:nvPr/>
          </p:nvGrpSpPr>
          <p:grpSpPr>
            <a:xfrm>
              <a:off x="8180513" y="913671"/>
              <a:ext cx="1620338" cy="1359730"/>
              <a:chOff x="6816056" y="1000077"/>
              <a:chExt cx="1620338" cy="1359730"/>
            </a:xfrm>
          </p:grpSpPr>
          <p:sp>
            <p:nvSpPr>
              <p:cNvPr id="636" name="Freeform 699"/>
              <p:cNvSpPr/>
              <p:nvPr/>
            </p:nvSpPr>
            <p:spPr bwMode="auto">
              <a:xfrm>
                <a:off x="6816056" y="1638059"/>
                <a:ext cx="136227" cy="39768"/>
              </a:xfrm>
              <a:custGeom>
                <a:avLst/>
                <a:gdLst>
                  <a:gd name="T0" fmla="*/ 58 w 68"/>
                  <a:gd name="T1" fmla="*/ 0 h 20"/>
                  <a:gd name="T2" fmla="*/ 10 w 68"/>
                  <a:gd name="T3" fmla="*/ 0 h 20"/>
                  <a:gd name="T4" fmla="*/ 0 w 68"/>
                  <a:gd name="T5" fmla="*/ 10 h 20"/>
                  <a:gd name="T6" fmla="*/ 10 w 68"/>
                  <a:gd name="T7" fmla="*/ 20 h 20"/>
                  <a:gd name="T8" fmla="*/ 58 w 68"/>
                  <a:gd name="T9" fmla="*/ 20 h 20"/>
                  <a:gd name="T10" fmla="*/ 68 w 68"/>
                  <a:gd name="T11" fmla="*/ 10 h 20"/>
                  <a:gd name="T12" fmla="*/ 58 w 68"/>
                  <a:gd name="T13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8" h="20">
                    <a:moveTo>
                      <a:pt x="58" y="0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4" y="0"/>
                      <a:pt x="0" y="4"/>
                      <a:pt x="0" y="10"/>
                    </a:cubicBezTo>
                    <a:cubicBezTo>
                      <a:pt x="0" y="15"/>
                      <a:pt x="4" y="20"/>
                      <a:pt x="10" y="20"/>
                    </a:cubicBezTo>
                    <a:cubicBezTo>
                      <a:pt x="58" y="20"/>
                      <a:pt x="58" y="20"/>
                      <a:pt x="58" y="20"/>
                    </a:cubicBezTo>
                    <a:cubicBezTo>
                      <a:pt x="63" y="20"/>
                      <a:pt x="68" y="15"/>
                      <a:pt x="68" y="10"/>
                    </a:cubicBezTo>
                    <a:cubicBezTo>
                      <a:pt x="68" y="4"/>
                      <a:pt x="63" y="0"/>
                      <a:pt x="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7" name="Freeform 700"/>
              <p:cNvSpPr/>
              <p:nvPr/>
            </p:nvSpPr>
            <p:spPr bwMode="auto">
              <a:xfrm>
                <a:off x="7200199" y="1638059"/>
                <a:ext cx="136227" cy="39768"/>
              </a:xfrm>
              <a:custGeom>
                <a:avLst/>
                <a:gdLst>
                  <a:gd name="T0" fmla="*/ 58 w 68"/>
                  <a:gd name="T1" fmla="*/ 0 h 20"/>
                  <a:gd name="T2" fmla="*/ 10 w 68"/>
                  <a:gd name="T3" fmla="*/ 0 h 20"/>
                  <a:gd name="T4" fmla="*/ 0 w 68"/>
                  <a:gd name="T5" fmla="*/ 10 h 20"/>
                  <a:gd name="T6" fmla="*/ 10 w 68"/>
                  <a:gd name="T7" fmla="*/ 20 h 20"/>
                  <a:gd name="T8" fmla="*/ 58 w 68"/>
                  <a:gd name="T9" fmla="*/ 20 h 20"/>
                  <a:gd name="T10" fmla="*/ 68 w 68"/>
                  <a:gd name="T11" fmla="*/ 10 h 20"/>
                  <a:gd name="T12" fmla="*/ 58 w 68"/>
                  <a:gd name="T13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8" h="20">
                    <a:moveTo>
                      <a:pt x="58" y="0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4" y="0"/>
                      <a:pt x="0" y="4"/>
                      <a:pt x="0" y="10"/>
                    </a:cubicBezTo>
                    <a:cubicBezTo>
                      <a:pt x="0" y="15"/>
                      <a:pt x="4" y="20"/>
                      <a:pt x="10" y="20"/>
                    </a:cubicBezTo>
                    <a:cubicBezTo>
                      <a:pt x="58" y="20"/>
                      <a:pt x="58" y="20"/>
                      <a:pt x="58" y="20"/>
                    </a:cubicBezTo>
                    <a:cubicBezTo>
                      <a:pt x="63" y="20"/>
                      <a:pt x="68" y="15"/>
                      <a:pt x="68" y="10"/>
                    </a:cubicBezTo>
                    <a:cubicBezTo>
                      <a:pt x="68" y="4"/>
                      <a:pt x="63" y="0"/>
                      <a:pt x="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8" name="Freeform 701"/>
              <p:cNvSpPr/>
              <p:nvPr/>
            </p:nvSpPr>
            <p:spPr bwMode="auto">
              <a:xfrm>
                <a:off x="7008128" y="1638059"/>
                <a:ext cx="136227" cy="39768"/>
              </a:xfrm>
              <a:custGeom>
                <a:avLst/>
                <a:gdLst>
                  <a:gd name="T0" fmla="*/ 58 w 68"/>
                  <a:gd name="T1" fmla="*/ 0 h 20"/>
                  <a:gd name="T2" fmla="*/ 10 w 68"/>
                  <a:gd name="T3" fmla="*/ 0 h 20"/>
                  <a:gd name="T4" fmla="*/ 0 w 68"/>
                  <a:gd name="T5" fmla="*/ 10 h 20"/>
                  <a:gd name="T6" fmla="*/ 10 w 68"/>
                  <a:gd name="T7" fmla="*/ 20 h 20"/>
                  <a:gd name="T8" fmla="*/ 58 w 68"/>
                  <a:gd name="T9" fmla="*/ 20 h 20"/>
                  <a:gd name="T10" fmla="*/ 68 w 68"/>
                  <a:gd name="T11" fmla="*/ 10 h 20"/>
                  <a:gd name="T12" fmla="*/ 58 w 68"/>
                  <a:gd name="T13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8" h="20">
                    <a:moveTo>
                      <a:pt x="58" y="0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4" y="0"/>
                      <a:pt x="0" y="4"/>
                      <a:pt x="0" y="10"/>
                    </a:cubicBezTo>
                    <a:cubicBezTo>
                      <a:pt x="0" y="15"/>
                      <a:pt x="4" y="20"/>
                      <a:pt x="10" y="20"/>
                    </a:cubicBezTo>
                    <a:cubicBezTo>
                      <a:pt x="58" y="20"/>
                      <a:pt x="58" y="20"/>
                      <a:pt x="58" y="20"/>
                    </a:cubicBezTo>
                    <a:cubicBezTo>
                      <a:pt x="63" y="20"/>
                      <a:pt x="68" y="15"/>
                      <a:pt x="68" y="10"/>
                    </a:cubicBezTo>
                    <a:cubicBezTo>
                      <a:pt x="68" y="4"/>
                      <a:pt x="63" y="0"/>
                      <a:pt x="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grpSp>
            <p:nvGrpSpPr>
              <p:cNvPr id="999" name="组合 998"/>
              <p:cNvGrpSpPr/>
              <p:nvPr/>
            </p:nvGrpSpPr>
            <p:grpSpPr>
              <a:xfrm>
                <a:off x="7295812" y="1000077"/>
                <a:ext cx="1140582" cy="1359730"/>
                <a:chOff x="7295812" y="1000077"/>
                <a:chExt cx="1140582" cy="1359730"/>
              </a:xfrm>
            </p:grpSpPr>
            <p:sp>
              <p:nvSpPr>
                <p:cNvPr id="883" name="Freeform 545"/>
                <p:cNvSpPr/>
                <p:nvPr/>
              </p:nvSpPr>
              <p:spPr bwMode="auto">
                <a:xfrm>
                  <a:off x="7295812" y="1006000"/>
                  <a:ext cx="92228" cy="121843"/>
                </a:xfrm>
                <a:custGeom>
                  <a:avLst/>
                  <a:gdLst>
                    <a:gd name="T0" fmla="*/ 43 w 46"/>
                    <a:gd name="T1" fmla="*/ 7 h 61"/>
                    <a:gd name="T2" fmla="*/ 30 w 46"/>
                    <a:gd name="T3" fmla="*/ 3 h 61"/>
                    <a:gd name="T4" fmla="*/ 0 w 46"/>
                    <a:gd name="T5" fmla="*/ 51 h 61"/>
                    <a:gd name="T6" fmla="*/ 0 w 46"/>
                    <a:gd name="T7" fmla="*/ 51 h 61"/>
                    <a:gd name="T8" fmla="*/ 10 w 46"/>
                    <a:gd name="T9" fmla="*/ 61 h 61"/>
                    <a:gd name="T10" fmla="*/ 20 w 46"/>
                    <a:gd name="T11" fmla="*/ 51 h 61"/>
                    <a:gd name="T12" fmla="*/ 39 w 46"/>
                    <a:gd name="T13" fmla="*/ 21 h 61"/>
                    <a:gd name="T14" fmla="*/ 43 w 46"/>
                    <a:gd name="T15" fmla="*/ 7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6" h="61">
                      <a:moveTo>
                        <a:pt x="43" y="7"/>
                      </a:moveTo>
                      <a:cubicBezTo>
                        <a:pt x="41" y="2"/>
                        <a:pt x="35" y="0"/>
                        <a:pt x="30" y="3"/>
                      </a:cubicBezTo>
                      <a:cubicBezTo>
                        <a:pt x="11" y="12"/>
                        <a:pt x="0" y="31"/>
                        <a:pt x="0" y="51"/>
                      </a:cubicBezTo>
                      <a:cubicBezTo>
                        <a:pt x="0" y="51"/>
                        <a:pt x="0" y="51"/>
                        <a:pt x="0" y="51"/>
                      </a:cubicBezTo>
                      <a:cubicBezTo>
                        <a:pt x="0" y="57"/>
                        <a:pt x="4" y="61"/>
                        <a:pt x="10" y="61"/>
                      </a:cubicBezTo>
                      <a:cubicBezTo>
                        <a:pt x="15" y="61"/>
                        <a:pt x="20" y="57"/>
                        <a:pt x="20" y="51"/>
                      </a:cubicBezTo>
                      <a:cubicBezTo>
                        <a:pt x="20" y="38"/>
                        <a:pt x="27" y="27"/>
                        <a:pt x="39" y="21"/>
                      </a:cubicBezTo>
                      <a:cubicBezTo>
                        <a:pt x="44" y="18"/>
                        <a:pt x="46" y="12"/>
                        <a:pt x="43" y="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84" name="Freeform 546"/>
                <p:cNvSpPr/>
                <p:nvPr/>
              </p:nvSpPr>
              <p:spPr bwMode="auto">
                <a:xfrm>
                  <a:off x="7440500" y="1000077"/>
                  <a:ext cx="137919" cy="39768"/>
                </a:xfrm>
                <a:custGeom>
                  <a:avLst/>
                  <a:gdLst>
                    <a:gd name="T0" fmla="*/ 69 w 69"/>
                    <a:gd name="T1" fmla="*/ 10 h 20"/>
                    <a:gd name="T2" fmla="*/ 59 w 69"/>
                    <a:gd name="T3" fmla="*/ 0 h 20"/>
                    <a:gd name="T4" fmla="*/ 10 w 69"/>
                    <a:gd name="T5" fmla="*/ 0 h 20"/>
                    <a:gd name="T6" fmla="*/ 0 w 69"/>
                    <a:gd name="T7" fmla="*/ 10 h 20"/>
                    <a:gd name="T8" fmla="*/ 10 w 69"/>
                    <a:gd name="T9" fmla="*/ 20 h 20"/>
                    <a:gd name="T10" fmla="*/ 59 w 69"/>
                    <a:gd name="T11" fmla="*/ 20 h 20"/>
                    <a:gd name="T12" fmla="*/ 69 w 69"/>
                    <a:gd name="T13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9" h="20">
                      <a:moveTo>
                        <a:pt x="69" y="10"/>
                      </a:moveTo>
                      <a:cubicBezTo>
                        <a:pt x="69" y="5"/>
                        <a:pt x="65" y="0"/>
                        <a:pt x="59" y="0"/>
                      </a:cubicBez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5" y="0"/>
                        <a:pt x="0" y="5"/>
                        <a:pt x="0" y="10"/>
                      </a:cubicBezTo>
                      <a:cubicBezTo>
                        <a:pt x="0" y="16"/>
                        <a:pt x="5" y="20"/>
                        <a:pt x="10" y="20"/>
                      </a:cubicBezTo>
                      <a:cubicBezTo>
                        <a:pt x="59" y="20"/>
                        <a:pt x="59" y="20"/>
                        <a:pt x="59" y="20"/>
                      </a:cubicBezTo>
                      <a:cubicBezTo>
                        <a:pt x="65" y="20"/>
                        <a:pt x="69" y="16"/>
                        <a:pt x="69" y="1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85" name="Freeform 547"/>
                <p:cNvSpPr/>
                <p:nvPr/>
              </p:nvSpPr>
              <p:spPr bwMode="auto">
                <a:xfrm>
                  <a:off x="7370271" y="2315808"/>
                  <a:ext cx="139611" cy="43999"/>
                </a:xfrm>
                <a:custGeom>
                  <a:avLst/>
                  <a:gdLst>
                    <a:gd name="T0" fmla="*/ 60 w 70"/>
                    <a:gd name="T1" fmla="*/ 2 h 22"/>
                    <a:gd name="T2" fmla="*/ 17 w 70"/>
                    <a:gd name="T3" fmla="*/ 2 h 22"/>
                    <a:gd name="T4" fmla="*/ 12 w 70"/>
                    <a:gd name="T5" fmla="*/ 1 h 22"/>
                    <a:gd name="T6" fmla="*/ 1 w 70"/>
                    <a:gd name="T7" fmla="*/ 10 h 22"/>
                    <a:gd name="T8" fmla="*/ 10 w 70"/>
                    <a:gd name="T9" fmla="*/ 21 h 22"/>
                    <a:gd name="T10" fmla="*/ 17 w 70"/>
                    <a:gd name="T11" fmla="*/ 22 h 22"/>
                    <a:gd name="T12" fmla="*/ 60 w 70"/>
                    <a:gd name="T13" fmla="*/ 22 h 22"/>
                    <a:gd name="T14" fmla="*/ 70 w 70"/>
                    <a:gd name="T15" fmla="*/ 12 h 22"/>
                    <a:gd name="T16" fmla="*/ 60 w 70"/>
                    <a:gd name="T17" fmla="*/ 2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0" h="22">
                      <a:moveTo>
                        <a:pt x="60" y="2"/>
                      </a:moveTo>
                      <a:cubicBezTo>
                        <a:pt x="17" y="2"/>
                        <a:pt x="17" y="2"/>
                        <a:pt x="17" y="2"/>
                      </a:cubicBezTo>
                      <a:cubicBezTo>
                        <a:pt x="15" y="2"/>
                        <a:pt x="14" y="1"/>
                        <a:pt x="12" y="1"/>
                      </a:cubicBezTo>
                      <a:cubicBezTo>
                        <a:pt x="7" y="0"/>
                        <a:pt x="2" y="4"/>
                        <a:pt x="1" y="10"/>
                      </a:cubicBezTo>
                      <a:cubicBezTo>
                        <a:pt x="0" y="15"/>
                        <a:pt x="4" y="20"/>
                        <a:pt x="10" y="21"/>
                      </a:cubicBezTo>
                      <a:cubicBezTo>
                        <a:pt x="12" y="21"/>
                        <a:pt x="14" y="22"/>
                        <a:pt x="17" y="22"/>
                      </a:cubicBezTo>
                      <a:cubicBezTo>
                        <a:pt x="60" y="22"/>
                        <a:pt x="60" y="22"/>
                        <a:pt x="60" y="22"/>
                      </a:cubicBezTo>
                      <a:cubicBezTo>
                        <a:pt x="65" y="22"/>
                        <a:pt x="70" y="17"/>
                        <a:pt x="70" y="12"/>
                      </a:cubicBezTo>
                      <a:cubicBezTo>
                        <a:pt x="70" y="6"/>
                        <a:pt x="65" y="2"/>
                        <a:pt x="60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86" name="Freeform 548"/>
                <p:cNvSpPr/>
                <p:nvPr/>
              </p:nvSpPr>
              <p:spPr bwMode="auto">
                <a:xfrm>
                  <a:off x="7635956" y="1000077"/>
                  <a:ext cx="137919" cy="39768"/>
                </a:xfrm>
                <a:custGeom>
                  <a:avLst/>
                  <a:gdLst>
                    <a:gd name="T0" fmla="*/ 69 w 69"/>
                    <a:gd name="T1" fmla="*/ 10 h 20"/>
                    <a:gd name="T2" fmla="*/ 59 w 69"/>
                    <a:gd name="T3" fmla="*/ 0 h 20"/>
                    <a:gd name="T4" fmla="*/ 10 w 69"/>
                    <a:gd name="T5" fmla="*/ 0 h 20"/>
                    <a:gd name="T6" fmla="*/ 0 w 69"/>
                    <a:gd name="T7" fmla="*/ 10 h 20"/>
                    <a:gd name="T8" fmla="*/ 10 w 69"/>
                    <a:gd name="T9" fmla="*/ 20 h 20"/>
                    <a:gd name="T10" fmla="*/ 59 w 69"/>
                    <a:gd name="T11" fmla="*/ 20 h 20"/>
                    <a:gd name="T12" fmla="*/ 69 w 69"/>
                    <a:gd name="T13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9" h="20">
                      <a:moveTo>
                        <a:pt x="69" y="10"/>
                      </a:moveTo>
                      <a:cubicBezTo>
                        <a:pt x="69" y="5"/>
                        <a:pt x="64" y="0"/>
                        <a:pt x="59" y="0"/>
                      </a:cubicBez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4" y="0"/>
                        <a:pt x="0" y="5"/>
                        <a:pt x="0" y="10"/>
                      </a:cubicBezTo>
                      <a:cubicBezTo>
                        <a:pt x="0" y="16"/>
                        <a:pt x="4" y="20"/>
                        <a:pt x="10" y="20"/>
                      </a:cubicBezTo>
                      <a:cubicBezTo>
                        <a:pt x="59" y="20"/>
                        <a:pt x="59" y="20"/>
                        <a:pt x="59" y="20"/>
                      </a:cubicBezTo>
                      <a:cubicBezTo>
                        <a:pt x="64" y="20"/>
                        <a:pt x="69" y="16"/>
                        <a:pt x="69" y="1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87" name="Freeform 549"/>
                <p:cNvSpPr/>
                <p:nvPr/>
              </p:nvSpPr>
              <p:spPr bwMode="auto">
                <a:xfrm>
                  <a:off x="7566573" y="2320039"/>
                  <a:ext cx="137919" cy="39768"/>
                </a:xfrm>
                <a:custGeom>
                  <a:avLst/>
                  <a:gdLst>
                    <a:gd name="T0" fmla="*/ 59 w 69"/>
                    <a:gd name="T1" fmla="*/ 0 h 20"/>
                    <a:gd name="T2" fmla="*/ 10 w 69"/>
                    <a:gd name="T3" fmla="*/ 0 h 20"/>
                    <a:gd name="T4" fmla="*/ 0 w 69"/>
                    <a:gd name="T5" fmla="*/ 10 h 20"/>
                    <a:gd name="T6" fmla="*/ 10 w 69"/>
                    <a:gd name="T7" fmla="*/ 20 h 20"/>
                    <a:gd name="T8" fmla="*/ 59 w 69"/>
                    <a:gd name="T9" fmla="*/ 20 h 20"/>
                    <a:gd name="T10" fmla="*/ 69 w 69"/>
                    <a:gd name="T11" fmla="*/ 10 h 20"/>
                    <a:gd name="T12" fmla="*/ 59 w 69"/>
                    <a:gd name="T13" fmla="*/ 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9" h="20">
                      <a:moveTo>
                        <a:pt x="59" y="0"/>
                      </a:move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5" y="0"/>
                        <a:pt x="0" y="4"/>
                        <a:pt x="0" y="10"/>
                      </a:cubicBezTo>
                      <a:cubicBezTo>
                        <a:pt x="0" y="15"/>
                        <a:pt x="5" y="20"/>
                        <a:pt x="10" y="20"/>
                      </a:cubicBezTo>
                      <a:cubicBezTo>
                        <a:pt x="59" y="20"/>
                        <a:pt x="59" y="20"/>
                        <a:pt x="59" y="20"/>
                      </a:cubicBezTo>
                      <a:cubicBezTo>
                        <a:pt x="65" y="20"/>
                        <a:pt x="69" y="15"/>
                        <a:pt x="69" y="10"/>
                      </a:cubicBezTo>
                      <a:cubicBezTo>
                        <a:pt x="69" y="4"/>
                        <a:pt x="65" y="0"/>
                        <a:pt x="59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88" name="Freeform 550"/>
                <p:cNvSpPr/>
                <p:nvPr/>
              </p:nvSpPr>
              <p:spPr bwMode="auto">
                <a:xfrm>
                  <a:off x="7295812" y="1576291"/>
                  <a:ext cx="40614" cy="137919"/>
                </a:xfrm>
                <a:custGeom>
                  <a:avLst/>
                  <a:gdLst>
                    <a:gd name="T0" fmla="*/ 10 w 20"/>
                    <a:gd name="T1" fmla="*/ 69 h 69"/>
                    <a:gd name="T2" fmla="*/ 20 w 20"/>
                    <a:gd name="T3" fmla="*/ 59 h 69"/>
                    <a:gd name="T4" fmla="*/ 20 w 20"/>
                    <a:gd name="T5" fmla="*/ 10 h 69"/>
                    <a:gd name="T6" fmla="*/ 10 w 20"/>
                    <a:gd name="T7" fmla="*/ 0 h 69"/>
                    <a:gd name="T8" fmla="*/ 0 w 20"/>
                    <a:gd name="T9" fmla="*/ 10 h 69"/>
                    <a:gd name="T10" fmla="*/ 0 w 20"/>
                    <a:gd name="T11" fmla="*/ 59 h 69"/>
                    <a:gd name="T12" fmla="*/ 10 w 20"/>
                    <a:gd name="T13" fmla="*/ 69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0" h="69">
                      <a:moveTo>
                        <a:pt x="10" y="69"/>
                      </a:moveTo>
                      <a:cubicBezTo>
                        <a:pt x="15" y="69"/>
                        <a:pt x="20" y="65"/>
                        <a:pt x="20" y="59"/>
                      </a:cubicBezTo>
                      <a:cubicBezTo>
                        <a:pt x="20" y="10"/>
                        <a:pt x="20" y="10"/>
                        <a:pt x="20" y="10"/>
                      </a:cubicBezTo>
                      <a:cubicBezTo>
                        <a:pt x="20" y="5"/>
                        <a:pt x="15" y="0"/>
                        <a:pt x="10" y="0"/>
                      </a:cubicBezTo>
                      <a:cubicBezTo>
                        <a:pt x="4" y="0"/>
                        <a:pt x="0" y="5"/>
                        <a:pt x="0" y="10"/>
                      </a:cubicBezTo>
                      <a:cubicBezTo>
                        <a:pt x="0" y="59"/>
                        <a:pt x="0" y="59"/>
                        <a:pt x="0" y="59"/>
                      </a:cubicBezTo>
                      <a:cubicBezTo>
                        <a:pt x="0" y="65"/>
                        <a:pt x="4" y="69"/>
                        <a:pt x="10" y="6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89" name="Freeform 551"/>
                <p:cNvSpPr/>
                <p:nvPr/>
              </p:nvSpPr>
              <p:spPr bwMode="auto">
                <a:xfrm>
                  <a:off x="7295812" y="1382527"/>
                  <a:ext cx="40614" cy="135381"/>
                </a:xfrm>
                <a:custGeom>
                  <a:avLst/>
                  <a:gdLst>
                    <a:gd name="T0" fmla="*/ 10 w 20"/>
                    <a:gd name="T1" fmla="*/ 68 h 68"/>
                    <a:gd name="T2" fmla="*/ 20 w 20"/>
                    <a:gd name="T3" fmla="*/ 58 h 68"/>
                    <a:gd name="T4" fmla="*/ 20 w 20"/>
                    <a:gd name="T5" fmla="*/ 10 h 68"/>
                    <a:gd name="T6" fmla="*/ 10 w 20"/>
                    <a:gd name="T7" fmla="*/ 0 h 68"/>
                    <a:gd name="T8" fmla="*/ 0 w 20"/>
                    <a:gd name="T9" fmla="*/ 10 h 68"/>
                    <a:gd name="T10" fmla="*/ 0 w 20"/>
                    <a:gd name="T11" fmla="*/ 58 h 68"/>
                    <a:gd name="T12" fmla="*/ 10 w 20"/>
                    <a:gd name="T13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0" h="68">
                      <a:moveTo>
                        <a:pt x="10" y="68"/>
                      </a:moveTo>
                      <a:cubicBezTo>
                        <a:pt x="15" y="68"/>
                        <a:pt x="20" y="64"/>
                        <a:pt x="20" y="58"/>
                      </a:cubicBezTo>
                      <a:cubicBezTo>
                        <a:pt x="20" y="10"/>
                        <a:pt x="20" y="10"/>
                        <a:pt x="20" y="10"/>
                      </a:cubicBezTo>
                      <a:cubicBezTo>
                        <a:pt x="20" y="4"/>
                        <a:pt x="15" y="0"/>
                        <a:pt x="10" y="0"/>
                      </a:cubicBezTo>
                      <a:cubicBezTo>
                        <a:pt x="4" y="0"/>
                        <a:pt x="0" y="4"/>
                        <a:pt x="0" y="10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4"/>
                        <a:pt x="4" y="68"/>
                        <a:pt x="1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90" name="Freeform 552"/>
                <p:cNvSpPr/>
                <p:nvPr/>
              </p:nvSpPr>
              <p:spPr bwMode="auto">
                <a:xfrm>
                  <a:off x="7295812" y="2161813"/>
                  <a:ext cx="46537" cy="138765"/>
                </a:xfrm>
                <a:custGeom>
                  <a:avLst/>
                  <a:gdLst>
                    <a:gd name="T0" fmla="*/ 20 w 23"/>
                    <a:gd name="T1" fmla="*/ 45 h 69"/>
                    <a:gd name="T2" fmla="*/ 20 w 23"/>
                    <a:gd name="T3" fmla="*/ 10 h 69"/>
                    <a:gd name="T4" fmla="*/ 10 w 23"/>
                    <a:gd name="T5" fmla="*/ 0 h 69"/>
                    <a:gd name="T6" fmla="*/ 0 w 23"/>
                    <a:gd name="T7" fmla="*/ 10 h 69"/>
                    <a:gd name="T8" fmla="*/ 0 w 23"/>
                    <a:gd name="T9" fmla="*/ 45 h 69"/>
                    <a:gd name="T10" fmla="*/ 3 w 23"/>
                    <a:gd name="T11" fmla="*/ 62 h 69"/>
                    <a:gd name="T12" fmla="*/ 12 w 23"/>
                    <a:gd name="T13" fmla="*/ 69 h 69"/>
                    <a:gd name="T14" fmla="*/ 15 w 23"/>
                    <a:gd name="T15" fmla="*/ 68 h 69"/>
                    <a:gd name="T16" fmla="*/ 22 w 23"/>
                    <a:gd name="T17" fmla="*/ 55 h 69"/>
                    <a:gd name="T18" fmla="*/ 20 w 23"/>
                    <a:gd name="T19" fmla="*/ 45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3" h="69">
                      <a:moveTo>
                        <a:pt x="20" y="45"/>
                      </a:moveTo>
                      <a:cubicBezTo>
                        <a:pt x="20" y="10"/>
                        <a:pt x="20" y="10"/>
                        <a:pt x="20" y="10"/>
                      </a:cubicBezTo>
                      <a:cubicBezTo>
                        <a:pt x="20" y="4"/>
                        <a:pt x="15" y="0"/>
                        <a:pt x="10" y="0"/>
                      </a:cubicBezTo>
                      <a:cubicBezTo>
                        <a:pt x="4" y="0"/>
                        <a:pt x="0" y="4"/>
                        <a:pt x="0" y="10"/>
                      </a:cubicBezTo>
                      <a:cubicBezTo>
                        <a:pt x="0" y="45"/>
                        <a:pt x="0" y="45"/>
                        <a:pt x="0" y="45"/>
                      </a:cubicBezTo>
                      <a:cubicBezTo>
                        <a:pt x="0" y="50"/>
                        <a:pt x="1" y="56"/>
                        <a:pt x="3" y="62"/>
                      </a:cubicBezTo>
                      <a:cubicBezTo>
                        <a:pt x="4" y="66"/>
                        <a:pt x="8" y="69"/>
                        <a:pt x="12" y="69"/>
                      </a:cubicBezTo>
                      <a:cubicBezTo>
                        <a:pt x="13" y="69"/>
                        <a:pt x="14" y="68"/>
                        <a:pt x="15" y="68"/>
                      </a:cubicBezTo>
                      <a:cubicBezTo>
                        <a:pt x="21" y="66"/>
                        <a:pt x="23" y="61"/>
                        <a:pt x="22" y="55"/>
                      </a:cubicBezTo>
                      <a:cubicBezTo>
                        <a:pt x="21" y="52"/>
                        <a:pt x="20" y="48"/>
                        <a:pt x="20" y="4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91" name="Freeform 553"/>
                <p:cNvSpPr/>
                <p:nvPr/>
              </p:nvSpPr>
              <p:spPr bwMode="auto">
                <a:xfrm>
                  <a:off x="7762029" y="2320039"/>
                  <a:ext cx="137919" cy="39768"/>
                </a:xfrm>
                <a:custGeom>
                  <a:avLst/>
                  <a:gdLst>
                    <a:gd name="T0" fmla="*/ 59 w 69"/>
                    <a:gd name="T1" fmla="*/ 0 h 20"/>
                    <a:gd name="T2" fmla="*/ 10 w 69"/>
                    <a:gd name="T3" fmla="*/ 0 h 20"/>
                    <a:gd name="T4" fmla="*/ 0 w 69"/>
                    <a:gd name="T5" fmla="*/ 10 h 20"/>
                    <a:gd name="T6" fmla="*/ 10 w 69"/>
                    <a:gd name="T7" fmla="*/ 20 h 20"/>
                    <a:gd name="T8" fmla="*/ 59 w 69"/>
                    <a:gd name="T9" fmla="*/ 20 h 20"/>
                    <a:gd name="T10" fmla="*/ 69 w 69"/>
                    <a:gd name="T11" fmla="*/ 10 h 20"/>
                    <a:gd name="T12" fmla="*/ 59 w 69"/>
                    <a:gd name="T13" fmla="*/ 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9" h="20">
                      <a:moveTo>
                        <a:pt x="59" y="0"/>
                      </a:move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5" y="0"/>
                        <a:pt x="0" y="4"/>
                        <a:pt x="0" y="10"/>
                      </a:cubicBezTo>
                      <a:cubicBezTo>
                        <a:pt x="0" y="15"/>
                        <a:pt x="5" y="20"/>
                        <a:pt x="10" y="20"/>
                      </a:cubicBezTo>
                      <a:cubicBezTo>
                        <a:pt x="59" y="20"/>
                        <a:pt x="59" y="20"/>
                        <a:pt x="59" y="20"/>
                      </a:cubicBezTo>
                      <a:cubicBezTo>
                        <a:pt x="64" y="20"/>
                        <a:pt x="69" y="15"/>
                        <a:pt x="69" y="10"/>
                      </a:cubicBezTo>
                      <a:cubicBezTo>
                        <a:pt x="69" y="4"/>
                        <a:pt x="64" y="0"/>
                        <a:pt x="59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92" name="Freeform 554"/>
                <p:cNvSpPr/>
                <p:nvPr/>
              </p:nvSpPr>
              <p:spPr bwMode="auto">
                <a:xfrm>
                  <a:off x="7295812" y="1966357"/>
                  <a:ext cx="40614" cy="137919"/>
                </a:xfrm>
                <a:custGeom>
                  <a:avLst/>
                  <a:gdLst>
                    <a:gd name="T0" fmla="*/ 10 w 20"/>
                    <a:gd name="T1" fmla="*/ 69 h 69"/>
                    <a:gd name="T2" fmla="*/ 20 w 20"/>
                    <a:gd name="T3" fmla="*/ 59 h 69"/>
                    <a:gd name="T4" fmla="*/ 20 w 20"/>
                    <a:gd name="T5" fmla="*/ 10 h 69"/>
                    <a:gd name="T6" fmla="*/ 10 w 20"/>
                    <a:gd name="T7" fmla="*/ 0 h 69"/>
                    <a:gd name="T8" fmla="*/ 0 w 20"/>
                    <a:gd name="T9" fmla="*/ 10 h 69"/>
                    <a:gd name="T10" fmla="*/ 0 w 20"/>
                    <a:gd name="T11" fmla="*/ 59 h 69"/>
                    <a:gd name="T12" fmla="*/ 10 w 20"/>
                    <a:gd name="T13" fmla="*/ 69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0" h="69">
                      <a:moveTo>
                        <a:pt x="10" y="69"/>
                      </a:moveTo>
                      <a:cubicBezTo>
                        <a:pt x="15" y="69"/>
                        <a:pt x="20" y="65"/>
                        <a:pt x="20" y="59"/>
                      </a:cubicBezTo>
                      <a:cubicBezTo>
                        <a:pt x="20" y="10"/>
                        <a:pt x="20" y="10"/>
                        <a:pt x="20" y="10"/>
                      </a:cubicBezTo>
                      <a:cubicBezTo>
                        <a:pt x="20" y="5"/>
                        <a:pt x="15" y="0"/>
                        <a:pt x="10" y="0"/>
                      </a:cubicBezTo>
                      <a:cubicBezTo>
                        <a:pt x="4" y="0"/>
                        <a:pt x="0" y="5"/>
                        <a:pt x="0" y="10"/>
                      </a:cubicBezTo>
                      <a:cubicBezTo>
                        <a:pt x="0" y="59"/>
                        <a:pt x="0" y="59"/>
                        <a:pt x="0" y="59"/>
                      </a:cubicBezTo>
                      <a:cubicBezTo>
                        <a:pt x="0" y="65"/>
                        <a:pt x="4" y="69"/>
                        <a:pt x="10" y="6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93" name="Freeform 555"/>
                <p:cNvSpPr/>
                <p:nvPr/>
              </p:nvSpPr>
              <p:spPr bwMode="auto">
                <a:xfrm>
                  <a:off x="7295812" y="1772593"/>
                  <a:ext cx="40614" cy="137919"/>
                </a:xfrm>
                <a:custGeom>
                  <a:avLst/>
                  <a:gdLst>
                    <a:gd name="T0" fmla="*/ 10 w 20"/>
                    <a:gd name="T1" fmla="*/ 69 h 69"/>
                    <a:gd name="T2" fmla="*/ 20 w 20"/>
                    <a:gd name="T3" fmla="*/ 59 h 69"/>
                    <a:gd name="T4" fmla="*/ 20 w 20"/>
                    <a:gd name="T5" fmla="*/ 10 h 69"/>
                    <a:gd name="T6" fmla="*/ 10 w 20"/>
                    <a:gd name="T7" fmla="*/ 0 h 69"/>
                    <a:gd name="T8" fmla="*/ 0 w 20"/>
                    <a:gd name="T9" fmla="*/ 10 h 69"/>
                    <a:gd name="T10" fmla="*/ 0 w 20"/>
                    <a:gd name="T11" fmla="*/ 59 h 69"/>
                    <a:gd name="T12" fmla="*/ 10 w 20"/>
                    <a:gd name="T13" fmla="*/ 69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0" h="69">
                      <a:moveTo>
                        <a:pt x="10" y="69"/>
                      </a:moveTo>
                      <a:cubicBezTo>
                        <a:pt x="15" y="69"/>
                        <a:pt x="20" y="64"/>
                        <a:pt x="20" y="59"/>
                      </a:cubicBezTo>
                      <a:cubicBezTo>
                        <a:pt x="20" y="10"/>
                        <a:pt x="20" y="10"/>
                        <a:pt x="20" y="10"/>
                      </a:cubicBezTo>
                      <a:cubicBezTo>
                        <a:pt x="20" y="4"/>
                        <a:pt x="15" y="0"/>
                        <a:pt x="10" y="0"/>
                      </a:cubicBezTo>
                      <a:cubicBezTo>
                        <a:pt x="4" y="0"/>
                        <a:pt x="0" y="4"/>
                        <a:pt x="0" y="10"/>
                      </a:cubicBezTo>
                      <a:cubicBezTo>
                        <a:pt x="0" y="59"/>
                        <a:pt x="0" y="59"/>
                        <a:pt x="0" y="59"/>
                      </a:cubicBezTo>
                      <a:cubicBezTo>
                        <a:pt x="0" y="64"/>
                        <a:pt x="4" y="69"/>
                        <a:pt x="10" y="6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94" name="Freeform 556"/>
                <p:cNvSpPr/>
                <p:nvPr/>
              </p:nvSpPr>
              <p:spPr bwMode="auto">
                <a:xfrm>
                  <a:off x="7295812" y="1186225"/>
                  <a:ext cx="40614" cy="137919"/>
                </a:xfrm>
                <a:custGeom>
                  <a:avLst/>
                  <a:gdLst>
                    <a:gd name="T0" fmla="*/ 10 w 20"/>
                    <a:gd name="T1" fmla="*/ 69 h 69"/>
                    <a:gd name="T2" fmla="*/ 20 w 20"/>
                    <a:gd name="T3" fmla="*/ 59 h 69"/>
                    <a:gd name="T4" fmla="*/ 20 w 20"/>
                    <a:gd name="T5" fmla="*/ 10 h 69"/>
                    <a:gd name="T6" fmla="*/ 10 w 20"/>
                    <a:gd name="T7" fmla="*/ 0 h 69"/>
                    <a:gd name="T8" fmla="*/ 0 w 20"/>
                    <a:gd name="T9" fmla="*/ 10 h 69"/>
                    <a:gd name="T10" fmla="*/ 0 w 20"/>
                    <a:gd name="T11" fmla="*/ 59 h 69"/>
                    <a:gd name="T12" fmla="*/ 10 w 20"/>
                    <a:gd name="T13" fmla="*/ 69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0" h="69">
                      <a:moveTo>
                        <a:pt x="10" y="69"/>
                      </a:moveTo>
                      <a:cubicBezTo>
                        <a:pt x="15" y="69"/>
                        <a:pt x="20" y="64"/>
                        <a:pt x="20" y="59"/>
                      </a:cubicBezTo>
                      <a:cubicBezTo>
                        <a:pt x="20" y="10"/>
                        <a:pt x="20" y="10"/>
                        <a:pt x="20" y="10"/>
                      </a:cubicBezTo>
                      <a:cubicBezTo>
                        <a:pt x="20" y="5"/>
                        <a:pt x="15" y="0"/>
                        <a:pt x="10" y="0"/>
                      </a:cubicBezTo>
                      <a:cubicBezTo>
                        <a:pt x="4" y="0"/>
                        <a:pt x="0" y="5"/>
                        <a:pt x="0" y="10"/>
                      </a:cubicBezTo>
                      <a:cubicBezTo>
                        <a:pt x="0" y="59"/>
                        <a:pt x="0" y="59"/>
                        <a:pt x="0" y="59"/>
                      </a:cubicBezTo>
                      <a:cubicBezTo>
                        <a:pt x="0" y="64"/>
                        <a:pt x="4" y="69"/>
                        <a:pt x="10" y="6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95" name="Freeform 557"/>
                <p:cNvSpPr/>
                <p:nvPr/>
              </p:nvSpPr>
              <p:spPr bwMode="auto">
                <a:xfrm>
                  <a:off x="7830565" y="1000077"/>
                  <a:ext cx="137919" cy="39768"/>
                </a:xfrm>
                <a:custGeom>
                  <a:avLst/>
                  <a:gdLst>
                    <a:gd name="T0" fmla="*/ 69 w 69"/>
                    <a:gd name="T1" fmla="*/ 10 h 20"/>
                    <a:gd name="T2" fmla="*/ 59 w 69"/>
                    <a:gd name="T3" fmla="*/ 0 h 20"/>
                    <a:gd name="T4" fmla="*/ 10 w 69"/>
                    <a:gd name="T5" fmla="*/ 0 h 20"/>
                    <a:gd name="T6" fmla="*/ 0 w 69"/>
                    <a:gd name="T7" fmla="*/ 10 h 20"/>
                    <a:gd name="T8" fmla="*/ 10 w 69"/>
                    <a:gd name="T9" fmla="*/ 20 h 20"/>
                    <a:gd name="T10" fmla="*/ 59 w 69"/>
                    <a:gd name="T11" fmla="*/ 20 h 20"/>
                    <a:gd name="T12" fmla="*/ 69 w 69"/>
                    <a:gd name="T13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9" h="20">
                      <a:moveTo>
                        <a:pt x="69" y="10"/>
                      </a:moveTo>
                      <a:cubicBezTo>
                        <a:pt x="69" y="5"/>
                        <a:pt x="65" y="0"/>
                        <a:pt x="59" y="0"/>
                      </a:cubicBez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5" y="0"/>
                        <a:pt x="0" y="5"/>
                        <a:pt x="0" y="10"/>
                      </a:cubicBezTo>
                      <a:cubicBezTo>
                        <a:pt x="0" y="16"/>
                        <a:pt x="5" y="20"/>
                        <a:pt x="10" y="20"/>
                      </a:cubicBezTo>
                      <a:cubicBezTo>
                        <a:pt x="59" y="20"/>
                        <a:pt x="59" y="20"/>
                        <a:pt x="59" y="20"/>
                      </a:cubicBezTo>
                      <a:cubicBezTo>
                        <a:pt x="65" y="20"/>
                        <a:pt x="69" y="16"/>
                        <a:pt x="69" y="1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96" name="Freeform 558"/>
                <p:cNvSpPr/>
                <p:nvPr/>
              </p:nvSpPr>
              <p:spPr bwMode="auto">
                <a:xfrm>
                  <a:off x="8396626" y="1646520"/>
                  <a:ext cx="39768" cy="135381"/>
                </a:xfrm>
                <a:custGeom>
                  <a:avLst/>
                  <a:gdLst>
                    <a:gd name="T0" fmla="*/ 10 w 20"/>
                    <a:gd name="T1" fmla="*/ 0 h 68"/>
                    <a:gd name="T2" fmla="*/ 0 w 20"/>
                    <a:gd name="T3" fmla="*/ 10 h 68"/>
                    <a:gd name="T4" fmla="*/ 0 w 20"/>
                    <a:gd name="T5" fmla="*/ 58 h 68"/>
                    <a:gd name="T6" fmla="*/ 10 w 20"/>
                    <a:gd name="T7" fmla="*/ 68 h 68"/>
                    <a:gd name="T8" fmla="*/ 20 w 20"/>
                    <a:gd name="T9" fmla="*/ 58 h 68"/>
                    <a:gd name="T10" fmla="*/ 20 w 20"/>
                    <a:gd name="T11" fmla="*/ 10 h 68"/>
                    <a:gd name="T12" fmla="*/ 10 w 20"/>
                    <a:gd name="T13" fmla="*/ 0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0" h="68">
                      <a:moveTo>
                        <a:pt x="10" y="0"/>
                      </a:moveTo>
                      <a:cubicBezTo>
                        <a:pt x="4" y="0"/>
                        <a:pt x="0" y="4"/>
                        <a:pt x="0" y="10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4"/>
                        <a:pt x="4" y="68"/>
                        <a:pt x="10" y="68"/>
                      </a:cubicBezTo>
                      <a:cubicBezTo>
                        <a:pt x="15" y="68"/>
                        <a:pt x="20" y="64"/>
                        <a:pt x="20" y="58"/>
                      </a:cubicBezTo>
                      <a:cubicBezTo>
                        <a:pt x="20" y="10"/>
                        <a:pt x="20" y="10"/>
                        <a:pt x="20" y="10"/>
                      </a:cubicBezTo>
                      <a:cubicBezTo>
                        <a:pt x="20" y="4"/>
                        <a:pt x="15" y="0"/>
                        <a:pt x="1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97" name="Freeform 559"/>
                <p:cNvSpPr/>
                <p:nvPr/>
              </p:nvSpPr>
              <p:spPr bwMode="auto">
                <a:xfrm>
                  <a:off x="8396626" y="1840283"/>
                  <a:ext cx="39768" cy="137919"/>
                </a:xfrm>
                <a:custGeom>
                  <a:avLst/>
                  <a:gdLst>
                    <a:gd name="T0" fmla="*/ 10 w 20"/>
                    <a:gd name="T1" fmla="*/ 0 h 69"/>
                    <a:gd name="T2" fmla="*/ 0 w 20"/>
                    <a:gd name="T3" fmla="*/ 10 h 69"/>
                    <a:gd name="T4" fmla="*/ 0 w 20"/>
                    <a:gd name="T5" fmla="*/ 59 h 69"/>
                    <a:gd name="T6" fmla="*/ 10 w 20"/>
                    <a:gd name="T7" fmla="*/ 69 h 69"/>
                    <a:gd name="T8" fmla="*/ 20 w 20"/>
                    <a:gd name="T9" fmla="*/ 59 h 69"/>
                    <a:gd name="T10" fmla="*/ 20 w 20"/>
                    <a:gd name="T11" fmla="*/ 10 h 69"/>
                    <a:gd name="T12" fmla="*/ 10 w 20"/>
                    <a:gd name="T13" fmla="*/ 0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0" h="69">
                      <a:moveTo>
                        <a:pt x="10" y="0"/>
                      </a:moveTo>
                      <a:cubicBezTo>
                        <a:pt x="4" y="0"/>
                        <a:pt x="0" y="5"/>
                        <a:pt x="0" y="10"/>
                      </a:cubicBezTo>
                      <a:cubicBezTo>
                        <a:pt x="0" y="59"/>
                        <a:pt x="0" y="59"/>
                        <a:pt x="0" y="59"/>
                      </a:cubicBezTo>
                      <a:cubicBezTo>
                        <a:pt x="0" y="64"/>
                        <a:pt x="4" y="69"/>
                        <a:pt x="10" y="69"/>
                      </a:cubicBezTo>
                      <a:cubicBezTo>
                        <a:pt x="15" y="69"/>
                        <a:pt x="20" y="64"/>
                        <a:pt x="20" y="59"/>
                      </a:cubicBezTo>
                      <a:cubicBezTo>
                        <a:pt x="20" y="10"/>
                        <a:pt x="20" y="10"/>
                        <a:pt x="20" y="10"/>
                      </a:cubicBezTo>
                      <a:cubicBezTo>
                        <a:pt x="20" y="5"/>
                        <a:pt x="15" y="0"/>
                        <a:pt x="1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98" name="Freeform 560"/>
                <p:cNvSpPr/>
                <p:nvPr/>
              </p:nvSpPr>
              <p:spPr bwMode="auto">
                <a:xfrm>
                  <a:off x="8396626" y="1253916"/>
                  <a:ext cx="39768" cy="137919"/>
                </a:xfrm>
                <a:custGeom>
                  <a:avLst/>
                  <a:gdLst>
                    <a:gd name="T0" fmla="*/ 10 w 20"/>
                    <a:gd name="T1" fmla="*/ 0 h 69"/>
                    <a:gd name="T2" fmla="*/ 0 w 20"/>
                    <a:gd name="T3" fmla="*/ 10 h 69"/>
                    <a:gd name="T4" fmla="*/ 0 w 20"/>
                    <a:gd name="T5" fmla="*/ 59 h 69"/>
                    <a:gd name="T6" fmla="*/ 10 w 20"/>
                    <a:gd name="T7" fmla="*/ 69 h 69"/>
                    <a:gd name="T8" fmla="*/ 20 w 20"/>
                    <a:gd name="T9" fmla="*/ 59 h 69"/>
                    <a:gd name="T10" fmla="*/ 20 w 20"/>
                    <a:gd name="T11" fmla="*/ 10 h 69"/>
                    <a:gd name="T12" fmla="*/ 10 w 20"/>
                    <a:gd name="T13" fmla="*/ 0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0" h="69">
                      <a:moveTo>
                        <a:pt x="10" y="0"/>
                      </a:moveTo>
                      <a:cubicBezTo>
                        <a:pt x="4" y="0"/>
                        <a:pt x="0" y="5"/>
                        <a:pt x="0" y="10"/>
                      </a:cubicBezTo>
                      <a:cubicBezTo>
                        <a:pt x="0" y="59"/>
                        <a:pt x="0" y="59"/>
                        <a:pt x="0" y="59"/>
                      </a:cubicBezTo>
                      <a:cubicBezTo>
                        <a:pt x="0" y="65"/>
                        <a:pt x="4" y="69"/>
                        <a:pt x="10" y="69"/>
                      </a:cubicBezTo>
                      <a:cubicBezTo>
                        <a:pt x="15" y="69"/>
                        <a:pt x="20" y="65"/>
                        <a:pt x="20" y="59"/>
                      </a:cubicBezTo>
                      <a:cubicBezTo>
                        <a:pt x="20" y="10"/>
                        <a:pt x="20" y="10"/>
                        <a:pt x="20" y="10"/>
                      </a:cubicBezTo>
                      <a:cubicBezTo>
                        <a:pt x="20" y="5"/>
                        <a:pt x="15" y="0"/>
                        <a:pt x="1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99" name="Freeform 561"/>
                <p:cNvSpPr/>
                <p:nvPr/>
              </p:nvSpPr>
              <p:spPr bwMode="auto">
                <a:xfrm>
                  <a:off x="8388165" y="1058460"/>
                  <a:ext cx="48229" cy="139611"/>
                </a:xfrm>
                <a:custGeom>
                  <a:avLst/>
                  <a:gdLst>
                    <a:gd name="T0" fmla="*/ 21 w 24"/>
                    <a:gd name="T1" fmla="*/ 8 h 70"/>
                    <a:gd name="T2" fmla="*/ 8 w 24"/>
                    <a:gd name="T3" fmla="*/ 2 h 70"/>
                    <a:gd name="T4" fmla="*/ 2 w 24"/>
                    <a:gd name="T5" fmla="*/ 14 h 70"/>
                    <a:gd name="T6" fmla="*/ 4 w 24"/>
                    <a:gd name="T7" fmla="*/ 25 h 70"/>
                    <a:gd name="T8" fmla="*/ 4 w 24"/>
                    <a:gd name="T9" fmla="*/ 60 h 70"/>
                    <a:gd name="T10" fmla="*/ 14 w 24"/>
                    <a:gd name="T11" fmla="*/ 70 h 70"/>
                    <a:gd name="T12" fmla="*/ 24 w 24"/>
                    <a:gd name="T13" fmla="*/ 60 h 70"/>
                    <a:gd name="T14" fmla="*/ 24 w 24"/>
                    <a:gd name="T15" fmla="*/ 25 h 70"/>
                    <a:gd name="T16" fmla="*/ 21 w 24"/>
                    <a:gd name="T17" fmla="*/ 8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4" h="70">
                      <a:moveTo>
                        <a:pt x="21" y="8"/>
                      </a:moveTo>
                      <a:cubicBezTo>
                        <a:pt x="19" y="3"/>
                        <a:pt x="13" y="0"/>
                        <a:pt x="8" y="2"/>
                      </a:cubicBezTo>
                      <a:cubicBezTo>
                        <a:pt x="3" y="3"/>
                        <a:pt x="0" y="9"/>
                        <a:pt x="2" y="14"/>
                      </a:cubicBezTo>
                      <a:cubicBezTo>
                        <a:pt x="3" y="18"/>
                        <a:pt x="4" y="21"/>
                        <a:pt x="4" y="25"/>
                      </a:cubicBezTo>
                      <a:cubicBezTo>
                        <a:pt x="4" y="60"/>
                        <a:pt x="4" y="60"/>
                        <a:pt x="4" y="60"/>
                      </a:cubicBezTo>
                      <a:cubicBezTo>
                        <a:pt x="4" y="65"/>
                        <a:pt x="8" y="70"/>
                        <a:pt x="14" y="70"/>
                      </a:cubicBezTo>
                      <a:cubicBezTo>
                        <a:pt x="19" y="70"/>
                        <a:pt x="24" y="65"/>
                        <a:pt x="24" y="60"/>
                      </a:cubicBezTo>
                      <a:cubicBezTo>
                        <a:pt x="24" y="25"/>
                        <a:pt x="24" y="25"/>
                        <a:pt x="24" y="25"/>
                      </a:cubicBezTo>
                      <a:cubicBezTo>
                        <a:pt x="24" y="19"/>
                        <a:pt x="23" y="13"/>
                        <a:pt x="21" y="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00" name="Freeform 562"/>
                <p:cNvSpPr/>
                <p:nvPr/>
              </p:nvSpPr>
              <p:spPr bwMode="auto">
                <a:xfrm>
                  <a:off x="8396626" y="2036585"/>
                  <a:ext cx="39768" cy="137919"/>
                </a:xfrm>
                <a:custGeom>
                  <a:avLst/>
                  <a:gdLst>
                    <a:gd name="T0" fmla="*/ 10 w 20"/>
                    <a:gd name="T1" fmla="*/ 0 h 69"/>
                    <a:gd name="T2" fmla="*/ 0 w 20"/>
                    <a:gd name="T3" fmla="*/ 10 h 69"/>
                    <a:gd name="T4" fmla="*/ 0 w 20"/>
                    <a:gd name="T5" fmla="*/ 59 h 69"/>
                    <a:gd name="T6" fmla="*/ 10 w 20"/>
                    <a:gd name="T7" fmla="*/ 69 h 69"/>
                    <a:gd name="T8" fmla="*/ 20 w 20"/>
                    <a:gd name="T9" fmla="*/ 59 h 69"/>
                    <a:gd name="T10" fmla="*/ 20 w 20"/>
                    <a:gd name="T11" fmla="*/ 10 h 69"/>
                    <a:gd name="T12" fmla="*/ 10 w 20"/>
                    <a:gd name="T13" fmla="*/ 0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0" h="69">
                      <a:moveTo>
                        <a:pt x="10" y="0"/>
                      </a:moveTo>
                      <a:cubicBezTo>
                        <a:pt x="4" y="0"/>
                        <a:pt x="0" y="4"/>
                        <a:pt x="0" y="10"/>
                      </a:cubicBezTo>
                      <a:cubicBezTo>
                        <a:pt x="0" y="59"/>
                        <a:pt x="0" y="59"/>
                        <a:pt x="0" y="59"/>
                      </a:cubicBezTo>
                      <a:cubicBezTo>
                        <a:pt x="0" y="64"/>
                        <a:pt x="4" y="69"/>
                        <a:pt x="10" y="69"/>
                      </a:cubicBezTo>
                      <a:cubicBezTo>
                        <a:pt x="15" y="69"/>
                        <a:pt x="20" y="64"/>
                        <a:pt x="20" y="59"/>
                      </a:cubicBezTo>
                      <a:cubicBezTo>
                        <a:pt x="20" y="10"/>
                        <a:pt x="20" y="10"/>
                        <a:pt x="20" y="10"/>
                      </a:cubicBezTo>
                      <a:cubicBezTo>
                        <a:pt x="20" y="4"/>
                        <a:pt x="15" y="0"/>
                        <a:pt x="1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01" name="Freeform 563"/>
                <p:cNvSpPr/>
                <p:nvPr/>
              </p:nvSpPr>
              <p:spPr bwMode="auto">
                <a:xfrm>
                  <a:off x="8396626" y="1450218"/>
                  <a:ext cx="39768" cy="137919"/>
                </a:xfrm>
                <a:custGeom>
                  <a:avLst/>
                  <a:gdLst>
                    <a:gd name="T0" fmla="*/ 10 w 20"/>
                    <a:gd name="T1" fmla="*/ 0 h 69"/>
                    <a:gd name="T2" fmla="*/ 0 w 20"/>
                    <a:gd name="T3" fmla="*/ 10 h 69"/>
                    <a:gd name="T4" fmla="*/ 0 w 20"/>
                    <a:gd name="T5" fmla="*/ 59 h 69"/>
                    <a:gd name="T6" fmla="*/ 10 w 20"/>
                    <a:gd name="T7" fmla="*/ 69 h 69"/>
                    <a:gd name="T8" fmla="*/ 20 w 20"/>
                    <a:gd name="T9" fmla="*/ 59 h 69"/>
                    <a:gd name="T10" fmla="*/ 20 w 20"/>
                    <a:gd name="T11" fmla="*/ 10 h 69"/>
                    <a:gd name="T12" fmla="*/ 10 w 20"/>
                    <a:gd name="T13" fmla="*/ 0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0" h="69">
                      <a:moveTo>
                        <a:pt x="10" y="0"/>
                      </a:moveTo>
                      <a:cubicBezTo>
                        <a:pt x="4" y="0"/>
                        <a:pt x="0" y="4"/>
                        <a:pt x="0" y="10"/>
                      </a:cubicBezTo>
                      <a:cubicBezTo>
                        <a:pt x="0" y="59"/>
                        <a:pt x="0" y="59"/>
                        <a:pt x="0" y="59"/>
                      </a:cubicBezTo>
                      <a:cubicBezTo>
                        <a:pt x="0" y="64"/>
                        <a:pt x="4" y="69"/>
                        <a:pt x="10" y="69"/>
                      </a:cubicBezTo>
                      <a:cubicBezTo>
                        <a:pt x="15" y="69"/>
                        <a:pt x="20" y="64"/>
                        <a:pt x="20" y="59"/>
                      </a:cubicBezTo>
                      <a:cubicBezTo>
                        <a:pt x="20" y="10"/>
                        <a:pt x="20" y="10"/>
                        <a:pt x="20" y="10"/>
                      </a:cubicBezTo>
                      <a:cubicBezTo>
                        <a:pt x="20" y="4"/>
                        <a:pt x="15" y="0"/>
                        <a:pt x="1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02" name="Freeform 564"/>
                <p:cNvSpPr/>
                <p:nvPr/>
              </p:nvSpPr>
              <p:spPr bwMode="auto">
                <a:xfrm>
                  <a:off x="7958331" y="2320039"/>
                  <a:ext cx="136227" cy="39768"/>
                </a:xfrm>
                <a:custGeom>
                  <a:avLst/>
                  <a:gdLst>
                    <a:gd name="T0" fmla="*/ 58 w 68"/>
                    <a:gd name="T1" fmla="*/ 0 h 20"/>
                    <a:gd name="T2" fmla="*/ 10 w 68"/>
                    <a:gd name="T3" fmla="*/ 0 h 20"/>
                    <a:gd name="T4" fmla="*/ 0 w 68"/>
                    <a:gd name="T5" fmla="*/ 10 h 20"/>
                    <a:gd name="T6" fmla="*/ 10 w 68"/>
                    <a:gd name="T7" fmla="*/ 20 h 20"/>
                    <a:gd name="T8" fmla="*/ 58 w 68"/>
                    <a:gd name="T9" fmla="*/ 20 h 20"/>
                    <a:gd name="T10" fmla="*/ 68 w 68"/>
                    <a:gd name="T11" fmla="*/ 10 h 20"/>
                    <a:gd name="T12" fmla="*/ 58 w 68"/>
                    <a:gd name="T13" fmla="*/ 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8" h="20">
                      <a:moveTo>
                        <a:pt x="58" y="0"/>
                      </a:move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4" y="0"/>
                        <a:pt x="0" y="4"/>
                        <a:pt x="0" y="10"/>
                      </a:cubicBezTo>
                      <a:cubicBezTo>
                        <a:pt x="0" y="15"/>
                        <a:pt x="4" y="20"/>
                        <a:pt x="10" y="20"/>
                      </a:cubicBezTo>
                      <a:cubicBezTo>
                        <a:pt x="58" y="20"/>
                        <a:pt x="58" y="20"/>
                        <a:pt x="58" y="20"/>
                      </a:cubicBezTo>
                      <a:cubicBezTo>
                        <a:pt x="64" y="20"/>
                        <a:pt x="68" y="15"/>
                        <a:pt x="68" y="10"/>
                      </a:cubicBezTo>
                      <a:cubicBezTo>
                        <a:pt x="68" y="4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03" name="Freeform 565"/>
                <p:cNvSpPr/>
                <p:nvPr/>
              </p:nvSpPr>
              <p:spPr bwMode="auto">
                <a:xfrm>
                  <a:off x="8026021" y="1000077"/>
                  <a:ext cx="137919" cy="39768"/>
                </a:xfrm>
                <a:custGeom>
                  <a:avLst/>
                  <a:gdLst>
                    <a:gd name="T0" fmla="*/ 69 w 69"/>
                    <a:gd name="T1" fmla="*/ 10 h 20"/>
                    <a:gd name="T2" fmla="*/ 59 w 69"/>
                    <a:gd name="T3" fmla="*/ 0 h 20"/>
                    <a:gd name="T4" fmla="*/ 10 w 69"/>
                    <a:gd name="T5" fmla="*/ 0 h 20"/>
                    <a:gd name="T6" fmla="*/ 0 w 69"/>
                    <a:gd name="T7" fmla="*/ 10 h 20"/>
                    <a:gd name="T8" fmla="*/ 10 w 69"/>
                    <a:gd name="T9" fmla="*/ 20 h 20"/>
                    <a:gd name="T10" fmla="*/ 59 w 69"/>
                    <a:gd name="T11" fmla="*/ 20 h 20"/>
                    <a:gd name="T12" fmla="*/ 69 w 69"/>
                    <a:gd name="T13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9" h="20">
                      <a:moveTo>
                        <a:pt x="69" y="10"/>
                      </a:moveTo>
                      <a:cubicBezTo>
                        <a:pt x="69" y="5"/>
                        <a:pt x="64" y="0"/>
                        <a:pt x="59" y="0"/>
                      </a:cubicBez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5" y="0"/>
                        <a:pt x="0" y="5"/>
                        <a:pt x="0" y="10"/>
                      </a:cubicBezTo>
                      <a:cubicBezTo>
                        <a:pt x="0" y="16"/>
                        <a:pt x="5" y="20"/>
                        <a:pt x="10" y="20"/>
                      </a:cubicBezTo>
                      <a:cubicBezTo>
                        <a:pt x="59" y="20"/>
                        <a:pt x="59" y="20"/>
                        <a:pt x="59" y="20"/>
                      </a:cubicBezTo>
                      <a:cubicBezTo>
                        <a:pt x="64" y="20"/>
                        <a:pt x="69" y="16"/>
                        <a:pt x="69" y="1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04" name="Freeform 566"/>
                <p:cNvSpPr/>
                <p:nvPr/>
              </p:nvSpPr>
              <p:spPr bwMode="auto">
                <a:xfrm>
                  <a:off x="8222323" y="1000077"/>
                  <a:ext cx="137919" cy="42306"/>
                </a:xfrm>
                <a:custGeom>
                  <a:avLst/>
                  <a:gdLst>
                    <a:gd name="T0" fmla="*/ 68 w 69"/>
                    <a:gd name="T1" fmla="*/ 12 h 21"/>
                    <a:gd name="T2" fmla="*/ 60 w 69"/>
                    <a:gd name="T3" fmla="*/ 1 h 21"/>
                    <a:gd name="T4" fmla="*/ 53 w 69"/>
                    <a:gd name="T5" fmla="*/ 0 h 21"/>
                    <a:gd name="T6" fmla="*/ 10 w 69"/>
                    <a:gd name="T7" fmla="*/ 0 h 21"/>
                    <a:gd name="T8" fmla="*/ 0 w 69"/>
                    <a:gd name="T9" fmla="*/ 10 h 21"/>
                    <a:gd name="T10" fmla="*/ 10 w 69"/>
                    <a:gd name="T11" fmla="*/ 20 h 21"/>
                    <a:gd name="T12" fmla="*/ 53 w 69"/>
                    <a:gd name="T13" fmla="*/ 20 h 21"/>
                    <a:gd name="T14" fmla="*/ 57 w 69"/>
                    <a:gd name="T15" fmla="*/ 20 h 21"/>
                    <a:gd name="T16" fmla="*/ 58 w 69"/>
                    <a:gd name="T17" fmla="*/ 21 h 21"/>
                    <a:gd name="T18" fmla="*/ 68 w 69"/>
                    <a:gd name="T19" fmla="*/ 12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9" h="21">
                      <a:moveTo>
                        <a:pt x="68" y="12"/>
                      </a:moveTo>
                      <a:cubicBezTo>
                        <a:pt x="69" y="6"/>
                        <a:pt x="65" y="1"/>
                        <a:pt x="60" y="1"/>
                      </a:cubicBezTo>
                      <a:cubicBezTo>
                        <a:pt x="57" y="0"/>
                        <a:pt x="55" y="0"/>
                        <a:pt x="53" y="0"/>
                      </a:cubicBez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4" y="0"/>
                        <a:pt x="0" y="5"/>
                        <a:pt x="0" y="10"/>
                      </a:cubicBezTo>
                      <a:cubicBezTo>
                        <a:pt x="0" y="16"/>
                        <a:pt x="4" y="20"/>
                        <a:pt x="10" y="20"/>
                      </a:cubicBezTo>
                      <a:cubicBezTo>
                        <a:pt x="53" y="20"/>
                        <a:pt x="53" y="20"/>
                        <a:pt x="53" y="20"/>
                      </a:cubicBezTo>
                      <a:cubicBezTo>
                        <a:pt x="54" y="20"/>
                        <a:pt x="56" y="20"/>
                        <a:pt x="57" y="20"/>
                      </a:cubicBezTo>
                      <a:cubicBezTo>
                        <a:pt x="58" y="21"/>
                        <a:pt x="58" y="21"/>
                        <a:pt x="58" y="21"/>
                      </a:cubicBezTo>
                      <a:cubicBezTo>
                        <a:pt x="63" y="21"/>
                        <a:pt x="68" y="17"/>
                        <a:pt x="68" y="1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05" name="Freeform 567"/>
                <p:cNvSpPr/>
                <p:nvPr/>
              </p:nvSpPr>
              <p:spPr bwMode="auto">
                <a:xfrm>
                  <a:off x="8152094" y="2320039"/>
                  <a:ext cx="137919" cy="39768"/>
                </a:xfrm>
                <a:custGeom>
                  <a:avLst/>
                  <a:gdLst>
                    <a:gd name="T0" fmla="*/ 59 w 69"/>
                    <a:gd name="T1" fmla="*/ 0 h 20"/>
                    <a:gd name="T2" fmla="*/ 10 w 69"/>
                    <a:gd name="T3" fmla="*/ 0 h 20"/>
                    <a:gd name="T4" fmla="*/ 0 w 69"/>
                    <a:gd name="T5" fmla="*/ 10 h 20"/>
                    <a:gd name="T6" fmla="*/ 10 w 69"/>
                    <a:gd name="T7" fmla="*/ 20 h 20"/>
                    <a:gd name="T8" fmla="*/ 59 w 69"/>
                    <a:gd name="T9" fmla="*/ 20 h 20"/>
                    <a:gd name="T10" fmla="*/ 69 w 69"/>
                    <a:gd name="T11" fmla="*/ 10 h 20"/>
                    <a:gd name="T12" fmla="*/ 59 w 69"/>
                    <a:gd name="T13" fmla="*/ 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9" h="20">
                      <a:moveTo>
                        <a:pt x="59" y="0"/>
                      </a:move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5" y="0"/>
                        <a:pt x="0" y="4"/>
                        <a:pt x="0" y="10"/>
                      </a:cubicBezTo>
                      <a:cubicBezTo>
                        <a:pt x="0" y="15"/>
                        <a:pt x="5" y="20"/>
                        <a:pt x="10" y="20"/>
                      </a:cubicBezTo>
                      <a:cubicBezTo>
                        <a:pt x="59" y="20"/>
                        <a:pt x="59" y="20"/>
                        <a:pt x="59" y="20"/>
                      </a:cubicBezTo>
                      <a:cubicBezTo>
                        <a:pt x="65" y="20"/>
                        <a:pt x="69" y="15"/>
                        <a:pt x="69" y="10"/>
                      </a:cubicBezTo>
                      <a:cubicBezTo>
                        <a:pt x="69" y="4"/>
                        <a:pt x="65" y="0"/>
                        <a:pt x="59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06" name="Freeform 568"/>
                <p:cNvSpPr/>
                <p:nvPr/>
              </p:nvSpPr>
              <p:spPr bwMode="auto">
                <a:xfrm>
                  <a:off x="8344166" y="2230349"/>
                  <a:ext cx="92228" cy="120150"/>
                </a:xfrm>
                <a:custGeom>
                  <a:avLst/>
                  <a:gdLst>
                    <a:gd name="T0" fmla="*/ 36 w 46"/>
                    <a:gd name="T1" fmla="*/ 0 h 60"/>
                    <a:gd name="T2" fmla="*/ 26 w 46"/>
                    <a:gd name="T3" fmla="*/ 11 h 60"/>
                    <a:gd name="T4" fmla="*/ 7 w 46"/>
                    <a:gd name="T5" fmla="*/ 41 h 60"/>
                    <a:gd name="T6" fmla="*/ 2 w 46"/>
                    <a:gd name="T7" fmla="*/ 54 h 60"/>
                    <a:gd name="T8" fmla="*/ 11 w 46"/>
                    <a:gd name="T9" fmla="*/ 60 h 60"/>
                    <a:gd name="T10" fmla="*/ 16 w 46"/>
                    <a:gd name="T11" fmla="*/ 59 h 60"/>
                    <a:gd name="T12" fmla="*/ 46 w 46"/>
                    <a:gd name="T13" fmla="*/ 11 h 60"/>
                    <a:gd name="T14" fmla="*/ 46 w 46"/>
                    <a:gd name="T15" fmla="*/ 10 h 60"/>
                    <a:gd name="T16" fmla="*/ 36 w 46"/>
                    <a:gd name="T17" fmla="*/ 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6" h="60">
                      <a:moveTo>
                        <a:pt x="36" y="0"/>
                      </a:moveTo>
                      <a:cubicBezTo>
                        <a:pt x="30" y="0"/>
                        <a:pt x="26" y="5"/>
                        <a:pt x="26" y="11"/>
                      </a:cubicBezTo>
                      <a:cubicBezTo>
                        <a:pt x="26" y="23"/>
                        <a:pt x="18" y="35"/>
                        <a:pt x="7" y="41"/>
                      </a:cubicBezTo>
                      <a:cubicBezTo>
                        <a:pt x="2" y="43"/>
                        <a:pt x="0" y="49"/>
                        <a:pt x="2" y="54"/>
                      </a:cubicBezTo>
                      <a:cubicBezTo>
                        <a:pt x="4" y="58"/>
                        <a:pt x="7" y="60"/>
                        <a:pt x="11" y="60"/>
                      </a:cubicBezTo>
                      <a:cubicBezTo>
                        <a:pt x="13" y="60"/>
                        <a:pt x="14" y="60"/>
                        <a:pt x="16" y="59"/>
                      </a:cubicBezTo>
                      <a:cubicBezTo>
                        <a:pt x="34" y="50"/>
                        <a:pt x="46" y="31"/>
                        <a:pt x="46" y="11"/>
                      </a:cubicBezTo>
                      <a:cubicBezTo>
                        <a:pt x="46" y="10"/>
                        <a:pt x="46" y="10"/>
                        <a:pt x="46" y="10"/>
                      </a:cubicBezTo>
                      <a:cubicBezTo>
                        <a:pt x="46" y="5"/>
                        <a:pt x="41" y="0"/>
                        <a:pt x="36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52" name="Freeform 815"/>
                <p:cNvSpPr/>
                <p:nvPr/>
              </p:nvSpPr>
              <p:spPr bwMode="auto">
                <a:xfrm>
                  <a:off x="7468422" y="1187918"/>
                  <a:ext cx="793669" cy="686211"/>
                </a:xfrm>
                <a:custGeom>
                  <a:avLst/>
                  <a:gdLst>
                    <a:gd name="T0" fmla="*/ 48 w 397"/>
                    <a:gd name="T1" fmla="*/ 4 h 343"/>
                    <a:gd name="T2" fmla="*/ 36 w 397"/>
                    <a:gd name="T3" fmla="*/ 0 h 343"/>
                    <a:gd name="T4" fmla="*/ 20 w 397"/>
                    <a:gd name="T5" fmla="*/ 0 h 343"/>
                    <a:gd name="T6" fmla="*/ 0 w 397"/>
                    <a:gd name="T7" fmla="*/ 18 h 343"/>
                    <a:gd name="T8" fmla="*/ 0 w 397"/>
                    <a:gd name="T9" fmla="*/ 343 h 343"/>
                    <a:gd name="T10" fmla="*/ 397 w 397"/>
                    <a:gd name="T11" fmla="*/ 343 h 343"/>
                    <a:gd name="T12" fmla="*/ 397 w 397"/>
                    <a:gd name="T13" fmla="*/ 4 h 343"/>
                    <a:gd name="T14" fmla="*/ 48 w 397"/>
                    <a:gd name="T15" fmla="*/ 4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97" h="343">
                      <a:moveTo>
                        <a:pt x="48" y="4"/>
                      </a:moveTo>
                      <a:cubicBezTo>
                        <a:pt x="44" y="1"/>
                        <a:pt x="40" y="0"/>
                        <a:pt x="36" y="0"/>
                      </a:cubicBezTo>
                      <a:cubicBezTo>
                        <a:pt x="20" y="0"/>
                        <a:pt x="20" y="0"/>
                        <a:pt x="20" y="0"/>
                      </a:cubicBezTo>
                      <a:cubicBezTo>
                        <a:pt x="9" y="0"/>
                        <a:pt x="0" y="8"/>
                        <a:pt x="0" y="18"/>
                      </a:cubicBezTo>
                      <a:cubicBezTo>
                        <a:pt x="0" y="343"/>
                        <a:pt x="0" y="343"/>
                        <a:pt x="0" y="343"/>
                      </a:cubicBezTo>
                      <a:cubicBezTo>
                        <a:pt x="397" y="343"/>
                        <a:pt x="397" y="343"/>
                        <a:pt x="397" y="343"/>
                      </a:cubicBezTo>
                      <a:cubicBezTo>
                        <a:pt x="397" y="4"/>
                        <a:pt x="397" y="4"/>
                        <a:pt x="397" y="4"/>
                      </a:cubicBezTo>
                      <a:lnTo>
                        <a:pt x="48" y="4"/>
                      </a:lnTo>
                      <a:close/>
                    </a:path>
                  </a:pathLst>
                </a:custGeom>
                <a:solidFill>
                  <a:srgbClr val="E85C4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53" name="Freeform 816"/>
                <p:cNvSpPr/>
                <p:nvPr/>
              </p:nvSpPr>
              <p:spPr bwMode="auto">
                <a:xfrm>
                  <a:off x="7531882" y="1187918"/>
                  <a:ext cx="30461" cy="650674"/>
                </a:xfrm>
                <a:custGeom>
                  <a:avLst/>
                  <a:gdLst>
                    <a:gd name="T0" fmla="*/ 4 w 15"/>
                    <a:gd name="T1" fmla="*/ 322 h 325"/>
                    <a:gd name="T2" fmla="*/ 15 w 15"/>
                    <a:gd name="T3" fmla="*/ 325 h 325"/>
                    <a:gd name="T4" fmla="*/ 15 w 15"/>
                    <a:gd name="T5" fmla="*/ 4 h 325"/>
                    <a:gd name="T6" fmla="*/ 4 w 15"/>
                    <a:gd name="T7" fmla="*/ 0 h 325"/>
                    <a:gd name="T8" fmla="*/ 0 w 15"/>
                    <a:gd name="T9" fmla="*/ 0 h 325"/>
                    <a:gd name="T10" fmla="*/ 0 w 15"/>
                    <a:gd name="T11" fmla="*/ 322 h 325"/>
                    <a:gd name="T12" fmla="*/ 4 w 15"/>
                    <a:gd name="T13" fmla="*/ 322 h 3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" h="325">
                      <a:moveTo>
                        <a:pt x="4" y="322"/>
                      </a:moveTo>
                      <a:cubicBezTo>
                        <a:pt x="8" y="322"/>
                        <a:pt x="12" y="323"/>
                        <a:pt x="15" y="325"/>
                      </a:cubicBezTo>
                      <a:cubicBezTo>
                        <a:pt x="15" y="4"/>
                        <a:pt x="15" y="4"/>
                        <a:pt x="15" y="4"/>
                      </a:cubicBezTo>
                      <a:cubicBezTo>
                        <a:pt x="12" y="1"/>
                        <a:pt x="8" y="0"/>
                        <a:pt x="4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322"/>
                        <a:pt x="0" y="322"/>
                        <a:pt x="0" y="322"/>
                      </a:cubicBezTo>
                      <a:lnTo>
                        <a:pt x="4" y="322"/>
                      </a:lnTo>
                      <a:close/>
                    </a:path>
                  </a:pathLst>
                </a:custGeom>
                <a:solidFill>
                  <a:srgbClr val="C14D3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54" name="Freeform 817"/>
                <p:cNvSpPr/>
                <p:nvPr/>
              </p:nvSpPr>
              <p:spPr bwMode="auto">
                <a:xfrm>
                  <a:off x="7481960" y="1846207"/>
                  <a:ext cx="780131" cy="312222"/>
                </a:xfrm>
                <a:custGeom>
                  <a:avLst/>
                  <a:gdLst>
                    <a:gd name="T0" fmla="*/ 29 w 390"/>
                    <a:gd name="T1" fmla="*/ 0 h 156"/>
                    <a:gd name="T2" fmla="*/ 13 w 390"/>
                    <a:gd name="T3" fmla="*/ 0 h 156"/>
                    <a:gd name="T4" fmla="*/ 0 w 390"/>
                    <a:gd name="T5" fmla="*/ 11 h 156"/>
                    <a:gd name="T6" fmla="*/ 0 w 390"/>
                    <a:gd name="T7" fmla="*/ 145 h 156"/>
                    <a:gd name="T8" fmla="*/ 13 w 390"/>
                    <a:gd name="T9" fmla="*/ 156 h 156"/>
                    <a:gd name="T10" fmla="*/ 29 w 390"/>
                    <a:gd name="T11" fmla="*/ 156 h 156"/>
                    <a:gd name="T12" fmla="*/ 38 w 390"/>
                    <a:gd name="T13" fmla="*/ 152 h 156"/>
                    <a:gd name="T14" fmla="*/ 390 w 390"/>
                    <a:gd name="T15" fmla="*/ 152 h 156"/>
                    <a:gd name="T16" fmla="*/ 390 w 390"/>
                    <a:gd name="T17" fmla="*/ 3 h 156"/>
                    <a:gd name="T18" fmla="*/ 38 w 390"/>
                    <a:gd name="T19" fmla="*/ 3 h 156"/>
                    <a:gd name="T20" fmla="*/ 29 w 390"/>
                    <a:gd name="T21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90" h="156">
                      <a:moveTo>
                        <a:pt x="29" y="0"/>
                      </a:move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6" y="0"/>
                        <a:pt x="0" y="5"/>
                        <a:pt x="0" y="11"/>
                      </a:cubicBezTo>
                      <a:cubicBezTo>
                        <a:pt x="0" y="145"/>
                        <a:pt x="0" y="145"/>
                        <a:pt x="0" y="145"/>
                      </a:cubicBezTo>
                      <a:cubicBezTo>
                        <a:pt x="0" y="151"/>
                        <a:pt x="6" y="156"/>
                        <a:pt x="13" y="156"/>
                      </a:cubicBezTo>
                      <a:cubicBezTo>
                        <a:pt x="29" y="156"/>
                        <a:pt x="29" y="156"/>
                        <a:pt x="29" y="156"/>
                      </a:cubicBezTo>
                      <a:cubicBezTo>
                        <a:pt x="33" y="156"/>
                        <a:pt x="36" y="154"/>
                        <a:pt x="38" y="152"/>
                      </a:cubicBezTo>
                      <a:cubicBezTo>
                        <a:pt x="390" y="152"/>
                        <a:pt x="390" y="152"/>
                        <a:pt x="390" y="152"/>
                      </a:cubicBezTo>
                      <a:cubicBezTo>
                        <a:pt x="390" y="3"/>
                        <a:pt x="390" y="3"/>
                        <a:pt x="390" y="3"/>
                      </a:cubicBezTo>
                      <a:cubicBezTo>
                        <a:pt x="38" y="3"/>
                        <a:pt x="38" y="3"/>
                        <a:pt x="38" y="3"/>
                      </a:cubicBezTo>
                      <a:cubicBezTo>
                        <a:pt x="36" y="1"/>
                        <a:pt x="33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55626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55" name="Freeform 818"/>
                <p:cNvSpPr/>
                <p:nvPr/>
              </p:nvSpPr>
              <p:spPr bwMode="auto">
                <a:xfrm>
                  <a:off x="7468422" y="1831823"/>
                  <a:ext cx="793669" cy="340144"/>
                </a:xfrm>
                <a:custGeom>
                  <a:avLst/>
                  <a:gdLst>
                    <a:gd name="T0" fmla="*/ 397 w 397"/>
                    <a:gd name="T1" fmla="*/ 159 h 170"/>
                    <a:gd name="T2" fmla="*/ 45 w 397"/>
                    <a:gd name="T3" fmla="*/ 159 h 170"/>
                    <a:gd name="T4" fmla="*/ 36 w 397"/>
                    <a:gd name="T5" fmla="*/ 163 h 170"/>
                    <a:gd name="T6" fmla="*/ 20 w 397"/>
                    <a:gd name="T7" fmla="*/ 163 h 170"/>
                    <a:gd name="T8" fmla="*/ 7 w 397"/>
                    <a:gd name="T9" fmla="*/ 152 h 170"/>
                    <a:gd name="T10" fmla="*/ 7 w 397"/>
                    <a:gd name="T11" fmla="*/ 18 h 170"/>
                    <a:gd name="T12" fmla="*/ 20 w 397"/>
                    <a:gd name="T13" fmla="*/ 7 h 170"/>
                    <a:gd name="T14" fmla="*/ 36 w 397"/>
                    <a:gd name="T15" fmla="*/ 7 h 170"/>
                    <a:gd name="T16" fmla="*/ 45 w 397"/>
                    <a:gd name="T17" fmla="*/ 10 h 170"/>
                    <a:gd name="T18" fmla="*/ 397 w 397"/>
                    <a:gd name="T19" fmla="*/ 10 h 170"/>
                    <a:gd name="T20" fmla="*/ 397 w 397"/>
                    <a:gd name="T21" fmla="*/ 4 h 170"/>
                    <a:gd name="T22" fmla="*/ 48 w 397"/>
                    <a:gd name="T23" fmla="*/ 4 h 170"/>
                    <a:gd name="T24" fmla="*/ 36 w 397"/>
                    <a:gd name="T25" fmla="*/ 0 h 170"/>
                    <a:gd name="T26" fmla="*/ 20 w 397"/>
                    <a:gd name="T27" fmla="*/ 0 h 170"/>
                    <a:gd name="T28" fmla="*/ 0 w 397"/>
                    <a:gd name="T29" fmla="*/ 18 h 170"/>
                    <a:gd name="T30" fmla="*/ 0 w 397"/>
                    <a:gd name="T31" fmla="*/ 152 h 170"/>
                    <a:gd name="T32" fmla="*/ 20 w 397"/>
                    <a:gd name="T33" fmla="*/ 170 h 170"/>
                    <a:gd name="T34" fmla="*/ 36 w 397"/>
                    <a:gd name="T35" fmla="*/ 170 h 170"/>
                    <a:gd name="T36" fmla="*/ 48 w 397"/>
                    <a:gd name="T37" fmla="*/ 166 h 170"/>
                    <a:gd name="T38" fmla="*/ 397 w 397"/>
                    <a:gd name="T39" fmla="*/ 166 h 170"/>
                    <a:gd name="T40" fmla="*/ 397 w 397"/>
                    <a:gd name="T41" fmla="*/ 159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397" h="170">
                      <a:moveTo>
                        <a:pt x="397" y="159"/>
                      </a:moveTo>
                      <a:cubicBezTo>
                        <a:pt x="45" y="159"/>
                        <a:pt x="45" y="159"/>
                        <a:pt x="45" y="159"/>
                      </a:cubicBezTo>
                      <a:cubicBezTo>
                        <a:pt x="43" y="161"/>
                        <a:pt x="40" y="163"/>
                        <a:pt x="36" y="163"/>
                      </a:cubicBezTo>
                      <a:cubicBezTo>
                        <a:pt x="20" y="163"/>
                        <a:pt x="20" y="163"/>
                        <a:pt x="20" y="163"/>
                      </a:cubicBezTo>
                      <a:cubicBezTo>
                        <a:pt x="13" y="163"/>
                        <a:pt x="7" y="158"/>
                        <a:pt x="7" y="152"/>
                      </a:cubicBezTo>
                      <a:cubicBezTo>
                        <a:pt x="7" y="18"/>
                        <a:pt x="7" y="18"/>
                        <a:pt x="7" y="18"/>
                      </a:cubicBezTo>
                      <a:cubicBezTo>
                        <a:pt x="7" y="12"/>
                        <a:pt x="13" y="7"/>
                        <a:pt x="20" y="7"/>
                      </a:cubicBezTo>
                      <a:cubicBezTo>
                        <a:pt x="36" y="7"/>
                        <a:pt x="36" y="7"/>
                        <a:pt x="36" y="7"/>
                      </a:cubicBezTo>
                      <a:cubicBezTo>
                        <a:pt x="40" y="7"/>
                        <a:pt x="43" y="8"/>
                        <a:pt x="45" y="10"/>
                      </a:cubicBezTo>
                      <a:cubicBezTo>
                        <a:pt x="397" y="10"/>
                        <a:pt x="397" y="10"/>
                        <a:pt x="397" y="10"/>
                      </a:cubicBezTo>
                      <a:cubicBezTo>
                        <a:pt x="397" y="4"/>
                        <a:pt x="397" y="4"/>
                        <a:pt x="397" y="4"/>
                      </a:cubicBezTo>
                      <a:cubicBezTo>
                        <a:pt x="48" y="4"/>
                        <a:pt x="48" y="4"/>
                        <a:pt x="48" y="4"/>
                      </a:cubicBezTo>
                      <a:cubicBezTo>
                        <a:pt x="44" y="1"/>
                        <a:pt x="40" y="0"/>
                        <a:pt x="36" y="0"/>
                      </a:cubicBezTo>
                      <a:cubicBezTo>
                        <a:pt x="20" y="0"/>
                        <a:pt x="20" y="0"/>
                        <a:pt x="20" y="0"/>
                      </a:cubicBezTo>
                      <a:cubicBezTo>
                        <a:pt x="9" y="0"/>
                        <a:pt x="0" y="8"/>
                        <a:pt x="0" y="18"/>
                      </a:cubicBezTo>
                      <a:cubicBezTo>
                        <a:pt x="0" y="152"/>
                        <a:pt x="0" y="152"/>
                        <a:pt x="0" y="152"/>
                      </a:cubicBezTo>
                      <a:cubicBezTo>
                        <a:pt x="0" y="162"/>
                        <a:pt x="9" y="170"/>
                        <a:pt x="20" y="170"/>
                      </a:cubicBezTo>
                      <a:cubicBezTo>
                        <a:pt x="36" y="170"/>
                        <a:pt x="36" y="170"/>
                        <a:pt x="36" y="170"/>
                      </a:cubicBezTo>
                      <a:cubicBezTo>
                        <a:pt x="40" y="170"/>
                        <a:pt x="44" y="168"/>
                        <a:pt x="48" y="166"/>
                      </a:cubicBezTo>
                      <a:cubicBezTo>
                        <a:pt x="397" y="166"/>
                        <a:pt x="397" y="166"/>
                        <a:pt x="397" y="166"/>
                      </a:cubicBezTo>
                      <a:lnTo>
                        <a:pt x="397" y="159"/>
                      </a:lnTo>
                      <a:close/>
                    </a:path>
                  </a:pathLst>
                </a:custGeom>
                <a:solidFill>
                  <a:srgbClr val="AE453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56" name="Freeform 819"/>
                <p:cNvSpPr/>
                <p:nvPr/>
              </p:nvSpPr>
              <p:spPr bwMode="auto">
                <a:xfrm>
                  <a:off x="7487883" y="1856360"/>
                  <a:ext cx="18615" cy="293607"/>
                </a:xfrm>
                <a:custGeom>
                  <a:avLst/>
                  <a:gdLst>
                    <a:gd name="T0" fmla="*/ 9 w 9"/>
                    <a:gd name="T1" fmla="*/ 142 h 147"/>
                    <a:gd name="T2" fmla="*/ 4 w 9"/>
                    <a:gd name="T3" fmla="*/ 147 h 147"/>
                    <a:gd name="T4" fmla="*/ 0 w 9"/>
                    <a:gd name="T5" fmla="*/ 142 h 147"/>
                    <a:gd name="T6" fmla="*/ 0 w 9"/>
                    <a:gd name="T7" fmla="*/ 5 h 147"/>
                    <a:gd name="T8" fmla="*/ 4 w 9"/>
                    <a:gd name="T9" fmla="*/ 0 h 147"/>
                    <a:gd name="T10" fmla="*/ 9 w 9"/>
                    <a:gd name="T11" fmla="*/ 5 h 147"/>
                    <a:gd name="T12" fmla="*/ 9 w 9"/>
                    <a:gd name="T13" fmla="*/ 142 h 1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" h="147">
                      <a:moveTo>
                        <a:pt x="9" y="142"/>
                      </a:moveTo>
                      <a:cubicBezTo>
                        <a:pt x="9" y="144"/>
                        <a:pt x="7" y="147"/>
                        <a:pt x="4" y="147"/>
                      </a:cubicBezTo>
                      <a:cubicBezTo>
                        <a:pt x="2" y="147"/>
                        <a:pt x="0" y="144"/>
                        <a:pt x="0" y="142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3"/>
                        <a:pt x="2" y="0"/>
                        <a:pt x="4" y="0"/>
                      </a:cubicBezTo>
                      <a:cubicBezTo>
                        <a:pt x="7" y="0"/>
                        <a:pt x="9" y="3"/>
                        <a:pt x="9" y="5"/>
                      </a:cubicBezTo>
                      <a:lnTo>
                        <a:pt x="9" y="142"/>
                      </a:lnTo>
                      <a:close/>
                    </a:path>
                  </a:pathLst>
                </a:custGeom>
                <a:solidFill>
                  <a:srgbClr val="FBA74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57" name="Freeform 820"/>
                <p:cNvSpPr/>
                <p:nvPr/>
              </p:nvSpPr>
              <p:spPr bwMode="auto">
                <a:xfrm>
                  <a:off x="7508190" y="1856360"/>
                  <a:ext cx="753901" cy="7615"/>
                </a:xfrm>
                <a:custGeom>
                  <a:avLst/>
                  <a:gdLst>
                    <a:gd name="T0" fmla="*/ 377 w 377"/>
                    <a:gd name="T1" fmla="*/ 0 h 4"/>
                    <a:gd name="T2" fmla="*/ 5 w 377"/>
                    <a:gd name="T3" fmla="*/ 0 h 4"/>
                    <a:gd name="T4" fmla="*/ 0 w 377"/>
                    <a:gd name="T5" fmla="*/ 4 h 4"/>
                    <a:gd name="T6" fmla="*/ 377 w 377"/>
                    <a:gd name="T7" fmla="*/ 4 h 4"/>
                    <a:gd name="T8" fmla="*/ 377 w 377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77" h="4">
                      <a:moveTo>
                        <a:pt x="377" y="0"/>
                      </a:move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3" y="0"/>
                        <a:pt x="0" y="2"/>
                        <a:pt x="0" y="4"/>
                      </a:cubicBezTo>
                      <a:cubicBezTo>
                        <a:pt x="377" y="4"/>
                        <a:pt x="377" y="4"/>
                        <a:pt x="377" y="4"/>
                      </a:cubicBezTo>
                      <a:lnTo>
                        <a:pt x="377" y="0"/>
                      </a:lnTo>
                      <a:close/>
                    </a:path>
                  </a:pathLst>
                </a:custGeom>
                <a:solidFill>
                  <a:srgbClr val="F5F5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58" name="Freeform 821"/>
                <p:cNvSpPr/>
                <p:nvPr/>
              </p:nvSpPr>
              <p:spPr bwMode="auto">
                <a:xfrm>
                  <a:off x="7508190" y="1863975"/>
                  <a:ext cx="753901" cy="8461"/>
                </a:xfrm>
                <a:custGeom>
                  <a:avLst/>
                  <a:gdLst>
                    <a:gd name="T0" fmla="*/ 0 w 377"/>
                    <a:gd name="T1" fmla="*/ 0 h 4"/>
                    <a:gd name="T2" fmla="*/ 5 w 377"/>
                    <a:gd name="T3" fmla="*/ 4 h 4"/>
                    <a:gd name="T4" fmla="*/ 377 w 377"/>
                    <a:gd name="T5" fmla="*/ 4 h 4"/>
                    <a:gd name="T6" fmla="*/ 377 w 377"/>
                    <a:gd name="T7" fmla="*/ 0 h 4"/>
                    <a:gd name="T8" fmla="*/ 0 w 377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77" h="4">
                      <a:moveTo>
                        <a:pt x="0" y="0"/>
                      </a:moveTo>
                      <a:cubicBezTo>
                        <a:pt x="0" y="2"/>
                        <a:pt x="3" y="4"/>
                        <a:pt x="5" y="4"/>
                      </a:cubicBezTo>
                      <a:cubicBezTo>
                        <a:pt x="377" y="4"/>
                        <a:pt x="377" y="4"/>
                        <a:pt x="377" y="4"/>
                      </a:cubicBezTo>
                      <a:cubicBezTo>
                        <a:pt x="377" y="0"/>
                        <a:pt x="377" y="0"/>
                        <a:pt x="37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8B8B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59" name="Freeform 822"/>
                <p:cNvSpPr/>
                <p:nvPr/>
              </p:nvSpPr>
              <p:spPr bwMode="auto">
                <a:xfrm>
                  <a:off x="7508190" y="1872437"/>
                  <a:ext cx="753901" cy="5923"/>
                </a:xfrm>
                <a:custGeom>
                  <a:avLst/>
                  <a:gdLst>
                    <a:gd name="T0" fmla="*/ 377 w 377"/>
                    <a:gd name="T1" fmla="*/ 0 h 3"/>
                    <a:gd name="T2" fmla="*/ 5 w 377"/>
                    <a:gd name="T3" fmla="*/ 0 h 3"/>
                    <a:gd name="T4" fmla="*/ 0 w 377"/>
                    <a:gd name="T5" fmla="*/ 3 h 3"/>
                    <a:gd name="T6" fmla="*/ 377 w 377"/>
                    <a:gd name="T7" fmla="*/ 3 h 3"/>
                    <a:gd name="T8" fmla="*/ 377 w 377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77" h="3">
                      <a:moveTo>
                        <a:pt x="377" y="0"/>
                      </a:move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3" y="0"/>
                        <a:pt x="0" y="1"/>
                        <a:pt x="0" y="3"/>
                      </a:cubicBezTo>
                      <a:cubicBezTo>
                        <a:pt x="377" y="3"/>
                        <a:pt x="377" y="3"/>
                        <a:pt x="377" y="3"/>
                      </a:cubicBezTo>
                      <a:lnTo>
                        <a:pt x="377" y="0"/>
                      </a:lnTo>
                      <a:close/>
                    </a:path>
                  </a:pathLst>
                </a:custGeom>
                <a:solidFill>
                  <a:srgbClr val="F5F5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60" name="Freeform 823"/>
                <p:cNvSpPr/>
                <p:nvPr/>
              </p:nvSpPr>
              <p:spPr bwMode="auto">
                <a:xfrm>
                  <a:off x="7508190" y="1878360"/>
                  <a:ext cx="753901" cy="7615"/>
                </a:xfrm>
                <a:custGeom>
                  <a:avLst/>
                  <a:gdLst>
                    <a:gd name="T0" fmla="*/ 0 w 377"/>
                    <a:gd name="T1" fmla="*/ 0 h 4"/>
                    <a:gd name="T2" fmla="*/ 5 w 377"/>
                    <a:gd name="T3" fmla="*/ 4 h 4"/>
                    <a:gd name="T4" fmla="*/ 377 w 377"/>
                    <a:gd name="T5" fmla="*/ 4 h 4"/>
                    <a:gd name="T6" fmla="*/ 377 w 377"/>
                    <a:gd name="T7" fmla="*/ 0 h 4"/>
                    <a:gd name="T8" fmla="*/ 0 w 377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77" h="4">
                      <a:moveTo>
                        <a:pt x="0" y="0"/>
                      </a:moveTo>
                      <a:cubicBezTo>
                        <a:pt x="0" y="2"/>
                        <a:pt x="3" y="4"/>
                        <a:pt x="5" y="4"/>
                      </a:cubicBezTo>
                      <a:cubicBezTo>
                        <a:pt x="377" y="4"/>
                        <a:pt x="377" y="4"/>
                        <a:pt x="377" y="4"/>
                      </a:cubicBezTo>
                      <a:cubicBezTo>
                        <a:pt x="377" y="0"/>
                        <a:pt x="377" y="0"/>
                        <a:pt x="37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8B8B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61" name="Freeform 824"/>
                <p:cNvSpPr/>
                <p:nvPr/>
              </p:nvSpPr>
              <p:spPr bwMode="auto">
                <a:xfrm>
                  <a:off x="7508190" y="1885975"/>
                  <a:ext cx="753901" cy="8461"/>
                </a:xfrm>
                <a:custGeom>
                  <a:avLst/>
                  <a:gdLst>
                    <a:gd name="T0" fmla="*/ 377 w 377"/>
                    <a:gd name="T1" fmla="*/ 0 h 4"/>
                    <a:gd name="T2" fmla="*/ 5 w 377"/>
                    <a:gd name="T3" fmla="*/ 0 h 4"/>
                    <a:gd name="T4" fmla="*/ 0 w 377"/>
                    <a:gd name="T5" fmla="*/ 4 h 4"/>
                    <a:gd name="T6" fmla="*/ 377 w 377"/>
                    <a:gd name="T7" fmla="*/ 4 h 4"/>
                    <a:gd name="T8" fmla="*/ 377 w 377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77" h="4">
                      <a:moveTo>
                        <a:pt x="377" y="0"/>
                      </a:move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3" y="0"/>
                        <a:pt x="0" y="1"/>
                        <a:pt x="0" y="4"/>
                      </a:cubicBezTo>
                      <a:cubicBezTo>
                        <a:pt x="377" y="4"/>
                        <a:pt x="377" y="4"/>
                        <a:pt x="377" y="4"/>
                      </a:cubicBezTo>
                      <a:lnTo>
                        <a:pt x="377" y="0"/>
                      </a:lnTo>
                      <a:close/>
                    </a:path>
                  </a:pathLst>
                </a:custGeom>
                <a:solidFill>
                  <a:srgbClr val="F5F5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62" name="Freeform 825"/>
                <p:cNvSpPr/>
                <p:nvPr/>
              </p:nvSpPr>
              <p:spPr bwMode="auto">
                <a:xfrm>
                  <a:off x="7508190" y="1894436"/>
                  <a:ext cx="753901" cy="5923"/>
                </a:xfrm>
                <a:custGeom>
                  <a:avLst/>
                  <a:gdLst>
                    <a:gd name="T0" fmla="*/ 0 w 377"/>
                    <a:gd name="T1" fmla="*/ 0 h 3"/>
                    <a:gd name="T2" fmla="*/ 5 w 377"/>
                    <a:gd name="T3" fmla="*/ 3 h 3"/>
                    <a:gd name="T4" fmla="*/ 377 w 377"/>
                    <a:gd name="T5" fmla="*/ 3 h 3"/>
                    <a:gd name="T6" fmla="*/ 377 w 377"/>
                    <a:gd name="T7" fmla="*/ 0 h 3"/>
                    <a:gd name="T8" fmla="*/ 0 w 377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77" h="3">
                      <a:moveTo>
                        <a:pt x="0" y="0"/>
                      </a:moveTo>
                      <a:cubicBezTo>
                        <a:pt x="0" y="2"/>
                        <a:pt x="3" y="3"/>
                        <a:pt x="5" y="3"/>
                      </a:cubicBezTo>
                      <a:cubicBezTo>
                        <a:pt x="377" y="3"/>
                        <a:pt x="377" y="3"/>
                        <a:pt x="377" y="3"/>
                      </a:cubicBezTo>
                      <a:cubicBezTo>
                        <a:pt x="377" y="0"/>
                        <a:pt x="377" y="0"/>
                        <a:pt x="37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8B8B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63" name="Freeform 826"/>
                <p:cNvSpPr/>
                <p:nvPr/>
              </p:nvSpPr>
              <p:spPr bwMode="auto">
                <a:xfrm>
                  <a:off x="7508190" y="1900359"/>
                  <a:ext cx="753901" cy="7615"/>
                </a:xfrm>
                <a:custGeom>
                  <a:avLst/>
                  <a:gdLst>
                    <a:gd name="T0" fmla="*/ 377 w 377"/>
                    <a:gd name="T1" fmla="*/ 0 h 4"/>
                    <a:gd name="T2" fmla="*/ 5 w 377"/>
                    <a:gd name="T3" fmla="*/ 0 h 4"/>
                    <a:gd name="T4" fmla="*/ 0 w 377"/>
                    <a:gd name="T5" fmla="*/ 4 h 4"/>
                    <a:gd name="T6" fmla="*/ 377 w 377"/>
                    <a:gd name="T7" fmla="*/ 4 h 4"/>
                    <a:gd name="T8" fmla="*/ 377 w 377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77" h="4">
                      <a:moveTo>
                        <a:pt x="377" y="0"/>
                      </a:move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3" y="0"/>
                        <a:pt x="0" y="2"/>
                        <a:pt x="0" y="4"/>
                      </a:cubicBezTo>
                      <a:cubicBezTo>
                        <a:pt x="377" y="4"/>
                        <a:pt x="377" y="4"/>
                        <a:pt x="377" y="4"/>
                      </a:cubicBezTo>
                      <a:lnTo>
                        <a:pt x="377" y="0"/>
                      </a:lnTo>
                      <a:close/>
                    </a:path>
                  </a:pathLst>
                </a:custGeom>
                <a:solidFill>
                  <a:srgbClr val="F5F5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64" name="Freeform 827"/>
                <p:cNvSpPr/>
                <p:nvPr/>
              </p:nvSpPr>
              <p:spPr bwMode="auto">
                <a:xfrm>
                  <a:off x="7508190" y="1907974"/>
                  <a:ext cx="753901" cy="5923"/>
                </a:xfrm>
                <a:custGeom>
                  <a:avLst/>
                  <a:gdLst>
                    <a:gd name="T0" fmla="*/ 0 w 377"/>
                    <a:gd name="T1" fmla="*/ 0 h 3"/>
                    <a:gd name="T2" fmla="*/ 5 w 377"/>
                    <a:gd name="T3" fmla="*/ 3 h 3"/>
                    <a:gd name="T4" fmla="*/ 377 w 377"/>
                    <a:gd name="T5" fmla="*/ 3 h 3"/>
                    <a:gd name="T6" fmla="*/ 377 w 377"/>
                    <a:gd name="T7" fmla="*/ 0 h 3"/>
                    <a:gd name="T8" fmla="*/ 0 w 377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77" h="3">
                      <a:moveTo>
                        <a:pt x="0" y="0"/>
                      </a:moveTo>
                      <a:cubicBezTo>
                        <a:pt x="0" y="2"/>
                        <a:pt x="3" y="3"/>
                        <a:pt x="5" y="3"/>
                      </a:cubicBezTo>
                      <a:cubicBezTo>
                        <a:pt x="377" y="3"/>
                        <a:pt x="377" y="3"/>
                        <a:pt x="377" y="3"/>
                      </a:cubicBezTo>
                      <a:cubicBezTo>
                        <a:pt x="377" y="0"/>
                        <a:pt x="377" y="0"/>
                        <a:pt x="37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8B8B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65" name="Freeform 828"/>
                <p:cNvSpPr/>
                <p:nvPr/>
              </p:nvSpPr>
              <p:spPr bwMode="auto">
                <a:xfrm>
                  <a:off x="7508190" y="1913897"/>
                  <a:ext cx="753901" cy="8461"/>
                </a:xfrm>
                <a:custGeom>
                  <a:avLst/>
                  <a:gdLst>
                    <a:gd name="T0" fmla="*/ 377 w 377"/>
                    <a:gd name="T1" fmla="*/ 0 h 4"/>
                    <a:gd name="T2" fmla="*/ 5 w 377"/>
                    <a:gd name="T3" fmla="*/ 0 h 4"/>
                    <a:gd name="T4" fmla="*/ 0 w 377"/>
                    <a:gd name="T5" fmla="*/ 4 h 4"/>
                    <a:gd name="T6" fmla="*/ 377 w 377"/>
                    <a:gd name="T7" fmla="*/ 4 h 4"/>
                    <a:gd name="T8" fmla="*/ 377 w 377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77" h="4">
                      <a:moveTo>
                        <a:pt x="377" y="0"/>
                      </a:move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3" y="0"/>
                        <a:pt x="0" y="2"/>
                        <a:pt x="0" y="4"/>
                      </a:cubicBezTo>
                      <a:cubicBezTo>
                        <a:pt x="377" y="4"/>
                        <a:pt x="377" y="4"/>
                        <a:pt x="377" y="4"/>
                      </a:cubicBezTo>
                      <a:lnTo>
                        <a:pt x="377" y="0"/>
                      </a:lnTo>
                      <a:close/>
                    </a:path>
                  </a:pathLst>
                </a:custGeom>
                <a:solidFill>
                  <a:srgbClr val="F5F5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66" name="Freeform 829"/>
                <p:cNvSpPr/>
                <p:nvPr/>
              </p:nvSpPr>
              <p:spPr bwMode="auto">
                <a:xfrm>
                  <a:off x="7508190" y="1922358"/>
                  <a:ext cx="753901" cy="7615"/>
                </a:xfrm>
                <a:custGeom>
                  <a:avLst/>
                  <a:gdLst>
                    <a:gd name="T0" fmla="*/ 0 w 377"/>
                    <a:gd name="T1" fmla="*/ 0 h 4"/>
                    <a:gd name="T2" fmla="*/ 5 w 377"/>
                    <a:gd name="T3" fmla="*/ 4 h 4"/>
                    <a:gd name="T4" fmla="*/ 377 w 377"/>
                    <a:gd name="T5" fmla="*/ 4 h 4"/>
                    <a:gd name="T6" fmla="*/ 377 w 377"/>
                    <a:gd name="T7" fmla="*/ 0 h 4"/>
                    <a:gd name="T8" fmla="*/ 0 w 377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77" h="4">
                      <a:moveTo>
                        <a:pt x="0" y="0"/>
                      </a:moveTo>
                      <a:cubicBezTo>
                        <a:pt x="0" y="2"/>
                        <a:pt x="3" y="4"/>
                        <a:pt x="5" y="4"/>
                      </a:cubicBezTo>
                      <a:cubicBezTo>
                        <a:pt x="377" y="4"/>
                        <a:pt x="377" y="4"/>
                        <a:pt x="377" y="4"/>
                      </a:cubicBezTo>
                      <a:cubicBezTo>
                        <a:pt x="377" y="0"/>
                        <a:pt x="377" y="0"/>
                        <a:pt x="37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8B8B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67" name="Freeform 830"/>
                <p:cNvSpPr/>
                <p:nvPr/>
              </p:nvSpPr>
              <p:spPr bwMode="auto">
                <a:xfrm>
                  <a:off x="7508190" y="1929974"/>
                  <a:ext cx="753901" cy="5923"/>
                </a:xfrm>
                <a:custGeom>
                  <a:avLst/>
                  <a:gdLst>
                    <a:gd name="T0" fmla="*/ 377 w 377"/>
                    <a:gd name="T1" fmla="*/ 0 h 3"/>
                    <a:gd name="T2" fmla="*/ 5 w 377"/>
                    <a:gd name="T3" fmla="*/ 0 h 3"/>
                    <a:gd name="T4" fmla="*/ 0 w 377"/>
                    <a:gd name="T5" fmla="*/ 3 h 3"/>
                    <a:gd name="T6" fmla="*/ 377 w 377"/>
                    <a:gd name="T7" fmla="*/ 3 h 3"/>
                    <a:gd name="T8" fmla="*/ 377 w 377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77" h="3">
                      <a:moveTo>
                        <a:pt x="377" y="0"/>
                      </a:move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3" y="0"/>
                        <a:pt x="0" y="1"/>
                        <a:pt x="0" y="3"/>
                      </a:cubicBezTo>
                      <a:cubicBezTo>
                        <a:pt x="377" y="3"/>
                        <a:pt x="377" y="3"/>
                        <a:pt x="377" y="3"/>
                      </a:cubicBezTo>
                      <a:lnTo>
                        <a:pt x="377" y="0"/>
                      </a:lnTo>
                      <a:close/>
                    </a:path>
                  </a:pathLst>
                </a:custGeom>
                <a:solidFill>
                  <a:srgbClr val="F5F5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68" name="Freeform 831"/>
                <p:cNvSpPr/>
                <p:nvPr/>
              </p:nvSpPr>
              <p:spPr bwMode="auto">
                <a:xfrm>
                  <a:off x="7508190" y="1935896"/>
                  <a:ext cx="753901" cy="8461"/>
                </a:xfrm>
                <a:custGeom>
                  <a:avLst/>
                  <a:gdLst>
                    <a:gd name="T0" fmla="*/ 0 w 377"/>
                    <a:gd name="T1" fmla="*/ 0 h 4"/>
                    <a:gd name="T2" fmla="*/ 5 w 377"/>
                    <a:gd name="T3" fmla="*/ 4 h 4"/>
                    <a:gd name="T4" fmla="*/ 377 w 377"/>
                    <a:gd name="T5" fmla="*/ 4 h 4"/>
                    <a:gd name="T6" fmla="*/ 377 w 377"/>
                    <a:gd name="T7" fmla="*/ 0 h 4"/>
                    <a:gd name="T8" fmla="*/ 0 w 377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77" h="4">
                      <a:moveTo>
                        <a:pt x="0" y="0"/>
                      </a:moveTo>
                      <a:cubicBezTo>
                        <a:pt x="0" y="2"/>
                        <a:pt x="3" y="4"/>
                        <a:pt x="5" y="4"/>
                      </a:cubicBezTo>
                      <a:cubicBezTo>
                        <a:pt x="377" y="4"/>
                        <a:pt x="377" y="4"/>
                        <a:pt x="377" y="4"/>
                      </a:cubicBezTo>
                      <a:cubicBezTo>
                        <a:pt x="377" y="0"/>
                        <a:pt x="377" y="0"/>
                        <a:pt x="37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8B8B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69" name="Freeform 832"/>
                <p:cNvSpPr/>
                <p:nvPr/>
              </p:nvSpPr>
              <p:spPr bwMode="auto">
                <a:xfrm>
                  <a:off x="7508190" y="1944358"/>
                  <a:ext cx="753901" cy="7615"/>
                </a:xfrm>
                <a:custGeom>
                  <a:avLst/>
                  <a:gdLst>
                    <a:gd name="T0" fmla="*/ 377 w 377"/>
                    <a:gd name="T1" fmla="*/ 0 h 4"/>
                    <a:gd name="T2" fmla="*/ 5 w 377"/>
                    <a:gd name="T3" fmla="*/ 0 h 4"/>
                    <a:gd name="T4" fmla="*/ 0 w 377"/>
                    <a:gd name="T5" fmla="*/ 4 h 4"/>
                    <a:gd name="T6" fmla="*/ 377 w 377"/>
                    <a:gd name="T7" fmla="*/ 4 h 4"/>
                    <a:gd name="T8" fmla="*/ 377 w 377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77" h="4">
                      <a:moveTo>
                        <a:pt x="377" y="0"/>
                      </a:move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3" y="0"/>
                        <a:pt x="0" y="2"/>
                        <a:pt x="0" y="4"/>
                      </a:cubicBezTo>
                      <a:cubicBezTo>
                        <a:pt x="377" y="4"/>
                        <a:pt x="377" y="4"/>
                        <a:pt x="377" y="4"/>
                      </a:cubicBezTo>
                      <a:lnTo>
                        <a:pt x="377" y="0"/>
                      </a:lnTo>
                      <a:close/>
                    </a:path>
                  </a:pathLst>
                </a:custGeom>
                <a:solidFill>
                  <a:srgbClr val="F5F5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70" name="Freeform 833"/>
                <p:cNvSpPr/>
                <p:nvPr/>
              </p:nvSpPr>
              <p:spPr bwMode="auto">
                <a:xfrm>
                  <a:off x="7508190" y="1951973"/>
                  <a:ext cx="753901" cy="5923"/>
                </a:xfrm>
                <a:custGeom>
                  <a:avLst/>
                  <a:gdLst>
                    <a:gd name="T0" fmla="*/ 0 w 377"/>
                    <a:gd name="T1" fmla="*/ 0 h 3"/>
                    <a:gd name="T2" fmla="*/ 5 w 377"/>
                    <a:gd name="T3" fmla="*/ 3 h 3"/>
                    <a:gd name="T4" fmla="*/ 377 w 377"/>
                    <a:gd name="T5" fmla="*/ 3 h 3"/>
                    <a:gd name="T6" fmla="*/ 377 w 377"/>
                    <a:gd name="T7" fmla="*/ 0 h 3"/>
                    <a:gd name="T8" fmla="*/ 0 w 377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77" h="3">
                      <a:moveTo>
                        <a:pt x="0" y="0"/>
                      </a:moveTo>
                      <a:cubicBezTo>
                        <a:pt x="0" y="2"/>
                        <a:pt x="3" y="3"/>
                        <a:pt x="5" y="3"/>
                      </a:cubicBezTo>
                      <a:cubicBezTo>
                        <a:pt x="377" y="3"/>
                        <a:pt x="377" y="3"/>
                        <a:pt x="377" y="3"/>
                      </a:cubicBezTo>
                      <a:cubicBezTo>
                        <a:pt x="377" y="0"/>
                        <a:pt x="377" y="0"/>
                        <a:pt x="37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8B8B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71" name="Freeform 834"/>
                <p:cNvSpPr/>
                <p:nvPr/>
              </p:nvSpPr>
              <p:spPr bwMode="auto">
                <a:xfrm>
                  <a:off x="7508190" y="1957896"/>
                  <a:ext cx="753901" cy="8461"/>
                </a:xfrm>
                <a:custGeom>
                  <a:avLst/>
                  <a:gdLst>
                    <a:gd name="T0" fmla="*/ 377 w 377"/>
                    <a:gd name="T1" fmla="*/ 0 h 4"/>
                    <a:gd name="T2" fmla="*/ 5 w 377"/>
                    <a:gd name="T3" fmla="*/ 0 h 4"/>
                    <a:gd name="T4" fmla="*/ 0 w 377"/>
                    <a:gd name="T5" fmla="*/ 4 h 4"/>
                    <a:gd name="T6" fmla="*/ 377 w 377"/>
                    <a:gd name="T7" fmla="*/ 4 h 4"/>
                    <a:gd name="T8" fmla="*/ 377 w 377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77" h="4">
                      <a:moveTo>
                        <a:pt x="377" y="0"/>
                      </a:move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3" y="0"/>
                        <a:pt x="0" y="2"/>
                        <a:pt x="0" y="4"/>
                      </a:cubicBezTo>
                      <a:cubicBezTo>
                        <a:pt x="377" y="4"/>
                        <a:pt x="377" y="4"/>
                        <a:pt x="377" y="4"/>
                      </a:cubicBezTo>
                      <a:lnTo>
                        <a:pt x="377" y="0"/>
                      </a:lnTo>
                      <a:close/>
                    </a:path>
                  </a:pathLst>
                </a:custGeom>
                <a:solidFill>
                  <a:srgbClr val="F5F5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72" name="Freeform 835"/>
                <p:cNvSpPr/>
                <p:nvPr/>
              </p:nvSpPr>
              <p:spPr bwMode="auto">
                <a:xfrm>
                  <a:off x="7508190" y="1966357"/>
                  <a:ext cx="753901" cy="7615"/>
                </a:xfrm>
                <a:custGeom>
                  <a:avLst/>
                  <a:gdLst>
                    <a:gd name="T0" fmla="*/ 0 w 377"/>
                    <a:gd name="T1" fmla="*/ 0 h 4"/>
                    <a:gd name="T2" fmla="*/ 5 w 377"/>
                    <a:gd name="T3" fmla="*/ 4 h 4"/>
                    <a:gd name="T4" fmla="*/ 377 w 377"/>
                    <a:gd name="T5" fmla="*/ 4 h 4"/>
                    <a:gd name="T6" fmla="*/ 377 w 377"/>
                    <a:gd name="T7" fmla="*/ 0 h 4"/>
                    <a:gd name="T8" fmla="*/ 0 w 377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77" h="4">
                      <a:moveTo>
                        <a:pt x="0" y="0"/>
                      </a:moveTo>
                      <a:cubicBezTo>
                        <a:pt x="0" y="2"/>
                        <a:pt x="3" y="4"/>
                        <a:pt x="5" y="4"/>
                      </a:cubicBezTo>
                      <a:cubicBezTo>
                        <a:pt x="377" y="4"/>
                        <a:pt x="377" y="4"/>
                        <a:pt x="377" y="4"/>
                      </a:cubicBezTo>
                      <a:cubicBezTo>
                        <a:pt x="377" y="0"/>
                        <a:pt x="377" y="0"/>
                        <a:pt x="37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8B8B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73" name="Freeform 836"/>
                <p:cNvSpPr/>
                <p:nvPr/>
              </p:nvSpPr>
              <p:spPr bwMode="auto">
                <a:xfrm>
                  <a:off x="7508190" y="1973972"/>
                  <a:ext cx="753901" cy="5923"/>
                </a:xfrm>
                <a:custGeom>
                  <a:avLst/>
                  <a:gdLst>
                    <a:gd name="T0" fmla="*/ 377 w 377"/>
                    <a:gd name="T1" fmla="*/ 0 h 3"/>
                    <a:gd name="T2" fmla="*/ 5 w 377"/>
                    <a:gd name="T3" fmla="*/ 0 h 3"/>
                    <a:gd name="T4" fmla="*/ 0 w 377"/>
                    <a:gd name="T5" fmla="*/ 3 h 3"/>
                    <a:gd name="T6" fmla="*/ 377 w 377"/>
                    <a:gd name="T7" fmla="*/ 3 h 3"/>
                    <a:gd name="T8" fmla="*/ 377 w 377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77" h="3">
                      <a:moveTo>
                        <a:pt x="377" y="0"/>
                      </a:move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3" y="0"/>
                        <a:pt x="0" y="1"/>
                        <a:pt x="0" y="3"/>
                      </a:cubicBezTo>
                      <a:cubicBezTo>
                        <a:pt x="377" y="3"/>
                        <a:pt x="377" y="3"/>
                        <a:pt x="377" y="3"/>
                      </a:cubicBezTo>
                      <a:lnTo>
                        <a:pt x="377" y="0"/>
                      </a:lnTo>
                      <a:close/>
                    </a:path>
                  </a:pathLst>
                </a:custGeom>
                <a:solidFill>
                  <a:srgbClr val="F5F5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74" name="Freeform 837"/>
                <p:cNvSpPr/>
                <p:nvPr/>
              </p:nvSpPr>
              <p:spPr bwMode="auto">
                <a:xfrm>
                  <a:off x="7508190" y="1979895"/>
                  <a:ext cx="753901" cy="8461"/>
                </a:xfrm>
                <a:custGeom>
                  <a:avLst/>
                  <a:gdLst>
                    <a:gd name="T0" fmla="*/ 0 w 377"/>
                    <a:gd name="T1" fmla="*/ 0 h 4"/>
                    <a:gd name="T2" fmla="*/ 5 w 377"/>
                    <a:gd name="T3" fmla="*/ 4 h 4"/>
                    <a:gd name="T4" fmla="*/ 377 w 377"/>
                    <a:gd name="T5" fmla="*/ 4 h 4"/>
                    <a:gd name="T6" fmla="*/ 377 w 377"/>
                    <a:gd name="T7" fmla="*/ 0 h 4"/>
                    <a:gd name="T8" fmla="*/ 0 w 377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77" h="4">
                      <a:moveTo>
                        <a:pt x="0" y="0"/>
                      </a:moveTo>
                      <a:cubicBezTo>
                        <a:pt x="0" y="2"/>
                        <a:pt x="3" y="4"/>
                        <a:pt x="5" y="4"/>
                      </a:cubicBezTo>
                      <a:cubicBezTo>
                        <a:pt x="377" y="4"/>
                        <a:pt x="377" y="4"/>
                        <a:pt x="377" y="4"/>
                      </a:cubicBezTo>
                      <a:cubicBezTo>
                        <a:pt x="377" y="0"/>
                        <a:pt x="377" y="0"/>
                        <a:pt x="37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8B8B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75" name="Freeform 838"/>
                <p:cNvSpPr/>
                <p:nvPr/>
              </p:nvSpPr>
              <p:spPr bwMode="auto">
                <a:xfrm>
                  <a:off x="7508190" y="1988356"/>
                  <a:ext cx="753901" cy="7615"/>
                </a:xfrm>
                <a:custGeom>
                  <a:avLst/>
                  <a:gdLst>
                    <a:gd name="T0" fmla="*/ 377 w 377"/>
                    <a:gd name="T1" fmla="*/ 0 h 4"/>
                    <a:gd name="T2" fmla="*/ 5 w 377"/>
                    <a:gd name="T3" fmla="*/ 0 h 4"/>
                    <a:gd name="T4" fmla="*/ 0 w 377"/>
                    <a:gd name="T5" fmla="*/ 4 h 4"/>
                    <a:gd name="T6" fmla="*/ 377 w 377"/>
                    <a:gd name="T7" fmla="*/ 4 h 4"/>
                    <a:gd name="T8" fmla="*/ 377 w 377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77" h="4">
                      <a:moveTo>
                        <a:pt x="377" y="0"/>
                      </a:move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3" y="0"/>
                        <a:pt x="0" y="2"/>
                        <a:pt x="0" y="4"/>
                      </a:cubicBezTo>
                      <a:cubicBezTo>
                        <a:pt x="377" y="4"/>
                        <a:pt x="377" y="4"/>
                        <a:pt x="377" y="4"/>
                      </a:cubicBezTo>
                      <a:lnTo>
                        <a:pt x="377" y="0"/>
                      </a:lnTo>
                      <a:close/>
                    </a:path>
                  </a:pathLst>
                </a:custGeom>
                <a:solidFill>
                  <a:srgbClr val="F5F5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76" name="Freeform 839"/>
                <p:cNvSpPr/>
                <p:nvPr/>
              </p:nvSpPr>
              <p:spPr bwMode="auto">
                <a:xfrm>
                  <a:off x="7508190" y="1995972"/>
                  <a:ext cx="753901" cy="5923"/>
                </a:xfrm>
                <a:custGeom>
                  <a:avLst/>
                  <a:gdLst>
                    <a:gd name="T0" fmla="*/ 0 w 377"/>
                    <a:gd name="T1" fmla="*/ 0 h 3"/>
                    <a:gd name="T2" fmla="*/ 5 w 377"/>
                    <a:gd name="T3" fmla="*/ 3 h 3"/>
                    <a:gd name="T4" fmla="*/ 377 w 377"/>
                    <a:gd name="T5" fmla="*/ 3 h 3"/>
                    <a:gd name="T6" fmla="*/ 377 w 377"/>
                    <a:gd name="T7" fmla="*/ 0 h 3"/>
                    <a:gd name="T8" fmla="*/ 0 w 377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77" h="3">
                      <a:moveTo>
                        <a:pt x="0" y="0"/>
                      </a:moveTo>
                      <a:cubicBezTo>
                        <a:pt x="0" y="2"/>
                        <a:pt x="3" y="3"/>
                        <a:pt x="5" y="3"/>
                      </a:cubicBezTo>
                      <a:cubicBezTo>
                        <a:pt x="377" y="3"/>
                        <a:pt x="377" y="3"/>
                        <a:pt x="377" y="3"/>
                      </a:cubicBezTo>
                      <a:cubicBezTo>
                        <a:pt x="377" y="0"/>
                        <a:pt x="377" y="0"/>
                        <a:pt x="37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8B8B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77" name="Freeform 840"/>
                <p:cNvSpPr/>
                <p:nvPr/>
              </p:nvSpPr>
              <p:spPr bwMode="auto">
                <a:xfrm>
                  <a:off x="7508190" y="2001895"/>
                  <a:ext cx="753901" cy="8461"/>
                </a:xfrm>
                <a:custGeom>
                  <a:avLst/>
                  <a:gdLst>
                    <a:gd name="T0" fmla="*/ 377 w 377"/>
                    <a:gd name="T1" fmla="*/ 0 h 4"/>
                    <a:gd name="T2" fmla="*/ 5 w 377"/>
                    <a:gd name="T3" fmla="*/ 0 h 4"/>
                    <a:gd name="T4" fmla="*/ 0 w 377"/>
                    <a:gd name="T5" fmla="*/ 4 h 4"/>
                    <a:gd name="T6" fmla="*/ 377 w 377"/>
                    <a:gd name="T7" fmla="*/ 4 h 4"/>
                    <a:gd name="T8" fmla="*/ 377 w 377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77" h="4">
                      <a:moveTo>
                        <a:pt x="377" y="0"/>
                      </a:move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3" y="0"/>
                        <a:pt x="0" y="2"/>
                        <a:pt x="0" y="4"/>
                      </a:cubicBezTo>
                      <a:cubicBezTo>
                        <a:pt x="377" y="4"/>
                        <a:pt x="377" y="4"/>
                        <a:pt x="377" y="4"/>
                      </a:cubicBezTo>
                      <a:lnTo>
                        <a:pt x="377" y="0"/>
                      </a:lnTo>
                      <a:close/>
                    </a:path>
                  </a:pathLst>
                </a:custGeom>
                <a:solidFill>
                  <a:srgbClr val="F5F5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78" name="Freeform 841"/>
                <p:cNvSpPr/>
                <p:nvPr/>
              </p:nvSpPr>
              <p:spPr bwMode="auto">
                <a:xfrm>
                  <a:off x="7508190" y="2010356"/>
                  <a:ext cx="753901" cy="7615"/>
                </a:xfrm>
                <a:custGeom>
                  <a:avLst/>
                  <a:gdLst>
                    <a:gd name="T0" fmla="*/ 0 w 377"/>
                    <a:gd name="T1" fmla="*/ 0 h 4"/>
                    <a:gd name="T2" fmla="*/ 5 w 377"/>
                    <a:gd name="T3" fmla="*/ 4 h 4"/>
                    <a:gd name="T4" fmla="*/ 377 w 377"/>
                    <a:gd name="T5" fmla="*/ 4 h 4"/>
                    <a:gd name="T6" fmla="*/ 377 w 377"/>
                    <a:gd name="T7" fmla="*/ 0 h 4"/>
                    <a:gd name="T8" fmla="*/ 0 w 377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77" h="4">
                      <a:moveTo>
                        <a:pt x="0" y="0"/>
                      </a:moveTo>
                      <a:cubicBezTo>
                        <a:pt x="0" y="2"/>
                        <a:pt x="3" y="4"/>
                        <a:pt x="5" y="4"/>
                      </a:cubicBezTo>
                      <a:cubicBezTo>
                        <a:pt x="377" y="4"/>
                        <a:pt x="377" y="4"/>
                        <a:pt x="377" y="4"/>
                      </a:cubicBezTo>
                      <a:cubicBezTo>
                        <a:pt x="377" y="0"/>
                        <a:pt x="377" y="0"/>
                        <a:pt x="37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8B8B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79" name="Freeform 842"/>
                <p:cNvSpPr/>
                <p:nvPr/>
              </p:nvSpPr>
              <p:spPr bwMode="auto">
                <a:xfrm>
                  <a:off x="7508190" y="2017971"/>
                  <a:ext cx="753901" cy="5923"/>
                </a:xfrm>
                <a:custGeom>
                  <a:avLst/>
                  <a:gdLst>
                    <a:gd name="T0" fmla="*/ 377 w 377"/>
                    <a:gd name="T1" fmla="*/ 0 h 3"/>
                    <a:gd name="T2" fmla="*/ 5 w 377"/>
                    <a:gd name="T3" fmla="*/ 0 h 3"/>
                    <a:gd name="T4" fmla="*/ 0 w 377"/>
                    <a:gd name="T5" fmla="*/ 3 h 3"/>
                    <a:gd name="T6" fmla="*/ 377 w 377"/>
                    <a:gd name="T7" fmla="*/ 3 h 3"/>
                    <a:gd name="T8" fmla="*/ 377 w 377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77" h="3">
                      <a:moveTo>
                        <a:pt x="377" y="0"/>
                      </a:move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3" y="0"/>
                        <a:pt x="0" y="1"/>
                        <a:pt x="0" y="3"/>
                      </a:cubicBezTo>
                      <a:cubicBezTo>
                        <a:pt x="377" y="3"/>
                        <a:pt x="377" y="3"/>
                        <a:pt x="377" y="3"/>
                      </a:cubicBezTo>
                      <a:lnTo>
                        <a:pt x="377" y="0"/>
                      </a:lnTo>
                      <a:close/>
                    </a:path>
                  </a:pathLst>
                </a:custGeom>
                <a:solidFill>
                  <a:srgbClr val="F5F5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80" name="Freeform 843"/>
                <p:cNvSpPr/>
                <p:nvPr/>
              </p:nvSpPr>
              <p:spPr bwMode="auto">
                <a:xfrm>
                  <a:off x="7508190" y="2023894"/>
                  <a:ext cx="753901" cy="8461"/>
                </a:xfrm>
                <a:custGeom>
                  <a:avLst/>
                  <a:gdLst>
                    <a:gd name="T0" fmla="*/ 0 w 377"/>
                    <a:gd name="T1" fmla="*/ 0 h 4"/>
                    <a:gd name="T2" fmla="*/ 5 w 377"/>
                    <a:gd name="T3" fmla="*/ 4 h 4"/>
                    <a:gd name="T4" fmla="*/ 377 w 377"/>
                    <a:gd name="T5" fmla="*/ 4 h 4"/>
                    <a:gd name="T6" fmla="*/ 377 w 377"/>
                    <a:gd name="T7" fmla="*/ 0 h 4"/>
                    <a:gd name="T8" fmla="*/ 0 w 377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77" h="4">
                      <a:moveTo>
                        <a:pt x="0" y="0"/>
                      </a:moveTo>
                      <a:cubicBezTo>
                        <a:pt x="0" y="2"/>
                        <a:pt x="3" y="4"/>
                        <a:pt x="5" y="4"/>
                      </a:cubicBezTo>
                      <a:cubicBezTo>
                        <a:pt x="377" y="4"/>
                        <a:pt x="377" y="4"/>
                        <a:pt x="377" y="4"/>
                      </a:cubicBezTo>
                      <a:cubicBezTo>
                        <a:pt x="377" y="0"/>
                        <a:pt x="377" y="0"/>
                        <a:pt x="37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8B8B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81" name="Freeform 844"/>
                <p:cNvSpPr/>
                <p:nvPr/>
              </p:nvSpPr>
              <p:spPr bwMode="auto">
                <a:xfrm>
                  <a:off x="7508190" y="2032355"/>
                  <a:ext cx="753901" cy="7615"/>
                </a:xfrm>
                <a:custGeom>
                  <a:avLst/>
                  <a:gdLst>
                    <a:gd name="T0" fmla="*/ 377 w 377"/>
                    <a:gd name="T1" fmla="*/ 0 h 4"/>
                    <a:gd name="T2" fmla="*/ 5 w 377"/>
                    <a:gd name="T3" fmla="*/ 0 h 4"/>
                    <a:gd name="T4" fmla="*/ 0 w 377"/>
                    <a:gd name="T5" fmla="*/ 4 h 4"/>
                    <a:gd name="T6" fmla="*/ 377 w 377"/>
                    <a:gd name="T7" fmla="*/ 4 h 4"/>
                    <a:gd name="T8" fmla="*/ 377 w 377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77" h="4">
                      <a:moveTo>
                        <a:pt x="377" y="0"/>
                      </a:move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3" y="0"/>
                        <a:pt x="0" y="2"/>
                        <a:pt x="0" y="4"/>
                      </a:cubicBezTo>
                      <a:cubicBezTo>
                        <a:pt x="377" y="4"/>
                        <a:pt x="377" y="4"/>
                        <a:pt x="377" y="4"/>
                      </a:cubicBezTo>
                      <a:lnTo>
                        <a:pt x="377" y="0"/>
                      </a:lnTo>
                      <a:close/>
                    </a:path>
                  </a:pathLst>
                </a:custGeom>
                <a:solidFill>
                  <a:srgbClr val="F5F5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82" name="Freeform 845"/>
                <p:cNvSpPr/>
                <p:nvPr/>
              </p:nvSpPr>
              <p:spPr bwMode="auto">
                <a:xfrm>
                  <a:off x="7508190" y="2039970"/>
                  <a:ext cx="753901" cy="5923"/>
                </a:xfrm>
                <a:custGeom>
                  <a:avLst/>
                  <a:gdLst>
                    <a:gd name="T0" fmla="*/ 0 w 377"/>
                    <a:gd name="T1" fmla="*/ 0 h 3"/>
                    <a:gd name="T2" fmla="*/ 5 w 377"/>
                    <a:gd name="T3" fmla="*/ 3 h 3"/>
                    <a:gd name="T4" fmla="*/ 377 w 377"/>
                    <a:gd name="T5" fmla="*/ 3 h 3"/>
                    <a:gd name="T6" fmla="*/ 377 w 377"/>
                    <a:gd name="T7" fmla="*/ 0 h 3"/>
                    <a:gd name="T8" fmla="*/ 0 w 377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77" h="3">
                      <a:moveTo>
                        <a:pt x="0" y="0"/>
                      </a:moveTo>
                      <a:cubicBezTo>
                        <a:pt x="0" y="2"/>
                        <a:pt x="3" y="3"/>
                        <a:pt x="5" y="3"/>
                      </a:cubicBezTo>
                      <a:cubicBezTo>
                        <a:pt x="377" y="3"/>
                        <a:pt x="377" y="3"/>
                        <a:pt x="377" y="3"/>
                      </a:cubicBezTo>
                      <a:cubicBezTo>
                        <a:pt x="377" y="0"/>
                        <a:pt x="377" y="0"/>
                        <a:pt x="37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8B8B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83" name="Freeform 846"/>
                <p:cNvSpPr/>
                <p:nvPr/>
              </p:nvSpPr>
              <p:spPr bwMode="auto">
                <a:xfrm>
                  <a:off x="7508190" y="2045893"/>
                  <a:ext cx="753901" cy="8461"/>
                </a:xfrm>
                <a:custGeom>
                  <a:avLst/>
                  <a:gdLst>
                    <a:gd name="T0" fmla="*/ 377 w 377"/>
                    <a:gd name="T1" fmla="*/ 0 h 4"/>
                    <a:gd name="T2" fmla="*/ 5 w 377"/>
                    <a:gd name="T3" fmla="*/ 0 h 4"/>
                    <a:gd name="T4" fmla="*/ 0 w 377"/>
                    <a:gd name="T5" fmla="*/ 4 h 4"/>
                    <a:gd name="T6" fmla="*/ 377 w 377"/>
                    <a:gd name="T7" fmla="*/ 4 h 4"/>
                    <a:gd name="T8" fmla="*/ 377 w 377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77" h="4">
                      <a:moveTo>
                        <a:pt x="377" y="0"/>
                      </a:move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3" y="0"/>
                        <a:pt x="0" y="2"/>
                        <a:pt x="0" y="4"/>
                      </a:cubicBezTo>
                      <a:cubicBezTo>
                        <a:pt x="377" y="4"/>
                        <a:pt x="377" y="4"/>
                        <a:pt x="377" y="4"/>
                      </a:cubicBezTo>
                      <a:lnTo>
                        <a:pt x="377" y="0"/>
                      </a:lnTo>
                      <a:close/>
                    </a:path>
                  </a:pathLst>
                </a:custGeom>
                <a:solidFill>
                  <a:srgbClr val="F5F5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84" name="Freeform 847"/>
                <p:cNvSpPr/>
                <p:nvPr/>
              </p:nvSpPr>
              <p:spPr bwMode="auto">
                <a:xfrm>
                  <a:off x="7508190" y="2054355"/>
                  <a:ext cx="753901" cy="7615"/>
                </a:xfrm>
                <a:custGeom>
                  <a:avLst/>
                  <a:gdLst>
                    <a:gd name="T0" fmla="*/ 0 w 377"/>
                    <a:gd name="T1" fmla="*/ 0 h 4"/>
                    <a:gd name="T2" fmla="*/ 5 w 377"/>
                    <a:gd name="T3" fmla="*/ 4 h 4"/>
                    <a:gd name="T4" fmla="*/ 377 w 377"/>
                    <a:gd name="T5" fmla="*/ 4 h 4"/>
                    <a:gd name="T6" fmla="*/ 377 w 377"/>
                    <a:gd name="T7" fmla="*/ 0 h 4"/>
                    <a:gd name="T8" fmla="*/ 0 w 377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77" h="4">
                      <a:moveTo>
                        <a:pt x="0" y="0"/>
                      </a:moveTo>
                      <a:cubicBezTo>
                        <a:pt x="0" y="2"/>
                        <a:pt x="3" y="4"/>
                        <a:pt x="5" y="4"/>
                      </a:cubicBezTo>
                      <a:cubicBezTo>
                        <a:pt x="377" y="4"/>
                        <a:pt x="377" y="4"/>
                        <a:pt x="377" y="4"/>
                      </a:cubicBezTo>
                      <a:cubicBezTo>
                        <a:pt x="377" y="0"/>
                        <a:pt x="377" y="0"/>
                        <a:pt x="37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8B8B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85" name="Freeform 848"/>
                <p:cNvSpPr/>
                <p:nvPr/>
              </p:nvSpPr>
              <p:spPr bwMode="auto">
                <a:xfrm>
                  <a:off x="7508190" y="2061970"/>
                  <a:ext cx="753901" cy="5923"/>
                </a:xfrm>
                <a:custGeom>
                  <a:avLst/>
                  <a:gdLst>
                    <a:gd name="T0" fmla="*/ 377 w 377"/>
                    <a:gd name="T1" fmla="*/ 0 h 3"/>
                    <a:gd name="T2" fmla="*/ 5 w 377"/>
                    <a:gd name="T3" fmla="*/ 0 h 3"/>
                    <a:gd name="T4" fmla="*/ 0 w 377"/>
                    <a:gd name="T5" fmla="*/ 3 h 3"/>
                    <a:gd name="T6" fmla="*/ 377 w 377"/>
                    <a:gd name="T7" fmla="*/ 3 h 3"/>
                    <a:gd name="T8" fmla="*/ 377 w 377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77" h="3">
                      <a:moveTo>
                        <a:pt x="377" y="0"/>
                      </a:move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3" y="0"/>
                        <a:pt x="0" y="1"/>
                        <a:pt x="0" y="3"/>
                      </a:cubicBezTo>
                      <a:cubicBezTo>
                        <a:pt x="377" y="3"/>
                        <a:pt x="377" y="3"/>
                        <a:pt x="377" y="3"/>
                      </a:cubicBezTo>
                      <a:lnTo>
                        <a:pt x="377" y="0"/>
                      </a:lnTo>
                      <a:close/>
                    </a:path>
                  </a:pathLst>
                </a:custGeom>
                <a:solidFill>
                  <a:srgbClr val="F5F5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86" name="Freeform 849"/>
                <p:cNvSpPr/>
                <p:nvPr/>
              </p:nvSpPr>
              <p:spPr bwMode="auto">
                <a:xfrm>
                  <a:off x="7508190" y="2067893"/>
                  <a:ext cx="753901" cy="8461"/>
                </a:xfrm>
                <a:custGeom>
                  <a:avLst/>
                  <a:gdLst>
                    <a:gd name="T0" fmla="*/ 0 w 377"/>
                    <a:gd name="T1" fmla="*/ 0 h 4"/>
                    <a:gd name="T2" fmla="*/ 5 w 377"/>
                    <a:gd name="T3" fmla="*/ 4 h 4"/>
                    <a:gd name="T4" fmla="*/ 377 w 377"/>
                    <a:gd name="T5" fmla="*/ 4 h 4"/>
                    <a:gd name="T6" fmla="*/ 377 w 377"/>
                    <a:gd name="T7" fmla="*/ 0 h 4"/>
                    <a:gd name="T8" fmla="*/ 0 w 377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77" h="4">
                      <a:moveTo>
                        <a:pt x="0" y="0"/>
                      </a:moveTo>
                      <a:cubicBezTo>
                        <a:pt x="0" y="2"/>
                        <a:pt x="3" y="4"/>
                        <a:pt x="5" y="4"/>
                      </a:cubicBezTo>
                      <a:cubicBezTo>
                        <a:pt x="377" y="4"/>
                        <a:pt x="377" y="4"/>
                        <a:pt x="377" y="4"/>
                      </a:cubicBezTo>
                      <a:cubicBezTo>
                        <a:pt x="377" y="0"/>
                        <a:pt x="377" y="0"/>
                        <a:pt x="37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8B8B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87" name="Freeform 850"/>
                <p:cNvSpPr/>
                <p:nvPr/>
              </p:nvSpPr>
              <p:spPr bwMode="auto">
                <a:xfrm>
                  <a:off x="7508190" y="2076354"/>
                  <a:ext cx="753901" cy="7615"/>
                </a:xfrm>
                <a:custGeom>
                  <a:avLst/>
                  <a:gdLst>
                    <a:gd name="T0" fmla="*/ 377 w 377"/>
                    <a:gd name="T1" fmla="*/ 0 h 4"/>
                    <a:gd name="T2" fmla="*/ 5 w 377"/>
                    <a:gd name="T3" fmla="*/ 0 h 4"/>
                    <a:gd name="T4" fmla="*/ 0 w 377"/>
                    <a:gd name="T5" fmla="*/ 4 h 4"/>
                    <a:gd name="T6" fmla="*/ 377 w 377"/>
                    <a:gd name="T7" fmla="*/ 4 h 4"/>
                    <a:gd name="T8" fmla="*/ 377 w 377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77" h="4">
                      <a:moveTo>
                        <a:pt x="377" y="0"/>
                      </a:move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3" y="0"/>
                        <a:pt x="0" y="2"/>
                        <a:pt x="0" y="4"/>
                      </a:cubicBezTo>
                      <a:cubicBezTo>
                        <a:pt x="377" y="4"/>
                        <a:pt x="377" y="4"/>
                        <a:pt x="377" y="4"/>
                      </a:cubicBezTo>
                      <a:lnTo>
                        <a:pt x="377" y="0"/>
                      </a:lnTo>
                      <a:close/>
                    </a:path>
                  </a:pathLst>
                </a:custGeom>
                <a:solidFill>
                  <a:srgbClr val="F5F5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88" name="Freeform 851"/>
                <p:cNvSpPr/>
                <p:nvPr/>
              </p:nvSpPr>
              <p:spPr bwMode="auto">
                <a:xfrm>
                  <a:off x="7508190" y="2083969"/>
                  <a:ext cx="753901" cy="5923"/>
                </a:xfrm>
                <a:custGeom>
                  <a:avLst/>
                  <a:gdLst>
                    <a:gd name="T0" fmla="*/ 0 w 377"/>
                    <a:gd name="T1" fmla="*/ 0 h 3"/>
                    <a:gd name="T2" fmla="*/ 5 w 377"/>
                    <a:gd name="T3" fmla="*/ 3 h 3"/>
                    <a:gd name="T4" fmla="*/ 377 w 377"/>
                    <a:gd name="T5" fmla="*/ 3 h 3"/>
                    <a:gd name="T6" fmla="*/ 377 w 377"/>
                    <a:gd name="T7" fmla="*/ 0 h 3"/>
                    <a:gd name="T8" fmla="*/ 0 w 377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77" h="3">
                      <a:moveTo>
                        <a:pt x="0" y="0"/>
                      </a:moveTo>
                      <a:cubicBezTo>
                        <a:pt x="0" y="2"/>
                        <a:pt x="3" y="3"/>
                        <a:pt x="5" y="3"/>
                      </a:cubicBezTo>
                      <a:cubicBezTo>
                        <a:pt x="377" y="3"/>
                        <a:pt x="377" y="3"/>
                        <a:pt x="377" y="3"/>
                      </a:cubicBezTo>
                      <a:cubicBezTo>
                        <a:pt x="377" y="0"/>
                        <a:pt x="377" y="0"/>
                        <a:pt x="37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8B8B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89" name="Freeform 852"/>
                <p:cNvSpPr/>
                <p:nvPr/>
              </p:nvSpPr>
              <p:spPr bwMode="auto">
                <a:xfrm>
                  <a:off x="7508190" y="2089892"/>
                  <a:ext cx="753901" cy="8461"/>
                </a:xfrm>
                <a:custGeom>
                  <a:avLst/>
                  <a:gdLst>
                    <a:gd name="T0" fmla="*/ 377 w 377"/>
                    <a:gd name="T1" fmla="*/ 0 h 4"/>
                    <a:gd name="T2" fmla="*/ 5 w 377"/>
                    <a:gd name="T3" fmla="*/ 0 h 4"/>
                    <a:gd name="T4" fmla="*/ 0 w 377"/>
                    <a:gd name="T5" fmla="*/ 4 h 4"/>
                    <a:gd name="T6" fmla="*/ 377 w 377"/>
                    <a:gd name="T7" fmla="*/ 4 h 4"/>
                    <a:gd name="T8" fmla="*/ 377 w 377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77" h="4">
                      <a:moveTo>
                        <a:pt x="377" y="0"/>
                      </a:move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3" y="0"/>
                        <a:pt x="0" y="2"/>
                        <a:pt x="0" y="4"/>
                      </a:cubicBezTo>
                      <a:cubicBezTo>
                        <a:pt x="377" y="4"/>
                        <a:pt x="377" y="4"/>
                        <a:pt x="377" y="4"/>
                      </a:cubicBezTo>
                      <a:lnTo>
                        <a:pt x="377" y="0"/>
                      </a:lnTo>
                      <a:close/>
                    </a:path>
                  </a:pathLst>
                </a:custGeom>
                <a:solidFill>
                  <a:srgbClr val="F5F5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90" name="Freeform 853"/>
                <p:cNvSpPr/>
                <p:nvPr/>
              </p:nvSpPr>
              <p:spPr bwMode="auto">
                <a:xfrm>
                  <a:off x="7508190" y="2098353"/>
                  <a:ext cx="753901" cy="7615"/>
                </a:xfrm>
                <a:custGeom>
                  <a:avLst/>
                  <a:gdLst>
                    <a:gd name="T0" fmla="*/ 0 w 377"/>
                    <a:gd name="T1" fmla="*/ 0 h 4"/>
                    <a:gd name="T2" fmla="*/ 5 w 377"/>
                    <a:gd name="T3" fmla="*/ 4 h 4"/>
                    <a:gd name="T4" fmla="*/ 377 w 377"/>
                    <a:gd name="T5" fmla="*/ 4 h 4"/>
                    <a:gd name="T6" fmla="*/ 377 w 377"/>
                    <a:gd name="T7" fmla="*/ 0 h 4"/>
                    <a:gd name="T8" fmla="*/ 0 w 377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77" h="4">
                      <a:moveTo>
                        <a:pt x="0" y="0"/>
                      </a:moveTo>
                      <a:cubicBezTo>
                        <a:pt x="0" y="2"/>
                        <a:pt x="3" y="4"/>
                        <a:pt x="5" y="4"/>
                      </a:cubicBezTo>
                      <a:cubicBezTo>
                        <a:pt x="377" y="4"/>
                        <a:pt x="377" y="4"/>
                        <a:pt x="377" y="4"/>
                      </a:cubicBezTo>
                      <a:cubicBezTo>
                        <a:pt x="377" y="0"/>
                        <a:pt x="377" y="0"/>
                        <a:pt x="37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8B8B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91" name="Freeform 854"/>
                <p:cNvSpPr/>
                <p:nvPr/>
              </p:nvSpPr>
              <p:spPr bwMode="auto">
                <a:xfrm>
                  <a:off x="7508190" y="2105968"/>
                  <a:ext cx="753901" cy="5923"/>
                </a:xfrm>
                <a:custGeom>
                  <a:avLst/>
                  <a:gdLst>
                    <a:gd name="T0" fmla="*/ 377 w 377"/>
                    <a:gd name="T1" fmla="*/ 0 h 3"/>
                    <a:gd name="T2" fmla="*/ 5 w 377"/>
                    <a:gd name="T3" fmla="*/ 0 h 3"/>
                    <a:gd name="T4" fmla="*/ 0 w 377"/>
                    <a:gd name="T5" fmla="*/ 3 h 3"/>
                    <a:gd name="T6" fmla="*/ 377 w 377"/>
                    <a:gd name="T7" fmla="*/ 3 h 3"/>
                    <a:gd name="T8" fmla="*/ 377 w 377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77" h="3">
                      <a:moveTo>
                        <a:pt x="377" y="0"/>
                      </a:move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3" y="0"/>
                        <a:pt x="0" y="1"/>
                        <a:pt x="0" y="3"/>
                      </a:cubicBezTo>
                      <a:cubicBezTo>
                        <a:pt x="377" y="3"/>
                        <a:pt x="377" y="3"/>
                        <a:pt x="377" y="3"/>
                      </a:cubicBezTo>
                      <a:lnTo>
                        <a:pt x="377" y="0"/>
                      </a:lnTo>
                      <a:close/>
                    </a:path>
                  </a:pathLst>
                </a:custGeom>
                <a:solidFill>
                  <a:srgbClr val="F5F5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92" name="Freeform 855"/>
                <p:cNvSpPr/>
                <p:nvPr/>
              </p:nvSpPr>
              <p:spPr bwMode="auto">
                <a:xfrm>
                  <a:off x="7508190" y="2111891"/>
                  <a:ext cx="753901" cy="8461"/>
                </a:xfrm>
                <a:custGeom>
                  <a:avLst/>
                  <a:gdLst>
                    <a:gd name="T0" fmla="*/ 0 w 377"/>
                    <a:gd name="T1" fmla="*/ 0 h 4"/>
                    <a:gd name="T2" fmla="*/ 5 w 377"/>
                    <a:gd name="T3" fmla="*/ 4 h 4"/>
                    <a:gd name="T4" fmla="*/ 377 w 377"/>
                    <a:gd name="T5" fmla="*/ 4 h 4"/>
                    <a:gd name="T6" fmla="*/ 377 w 377"/>
                    <a:gd name="T7" fmla="*/ 0 h 4"/>
                    <a:gd name="T8" fmla="*/ 0 w 377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77" h="4">
                      <a:moveTo>
                        <a:pt x="0" y="0"/>
                      </a:moveTo>
                      <a:cubicBezTo>
                        <a:pt x="0" y="2"/>
                        <a:pt x="3" y="4"/>
                        <a:pt x="5" y="4"/>
                      </a:cubicBezTo>
                      <a:cubicBezTo>
                        <a:pt x="377" y="4"/>
                        <a:pt x="377" y="4"/>
                        <a:pt x="377" y="4"/>
                      </a:cubicBezTo>
                      <a:cubicBezTo>
                        <a:pt x="377" y="0"/>
                        <a:pt x="377" y="0"/>
                        <a:pt x="37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8B8B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48" name="Freeform 857"/>
                <p:cNvSpPr/>
                <p:nvPr/>
              </p:nvSpPr>
              <p:spPr bwMode="auto">
                <a:xfrm>
                  <a:off x="7508190" y="2120352"/>
                  <a:ext cx="753901" cy="7615"/>
                </a:xfrm>
                <a:custGeom>
                  <a:avLst/>
                  <a:gdLst>
                    <a:gd name="T0" fmla="*/ 377 w 377"/>
                    <a:gd name="T1" fmla="*/ 0 h 4"/>
                    <a:gd name="T2" fmla="*/ 5 w 377"/>
                    <a:gd name="T3" fmla="*/ 0 h 4"/>
                    <a:gd name="T4" fmla="*/ 0 w 377"/>
                    <a:gd name="T5" fmla="*/ 4 h 4"/>
                    <a:gd name="T6" fmla="*/ 377 w 377"/>
                    <a:gd name="T7" fmla="*/ 4 h 4"/>
                    <a:gd name="T8" fmla="*/ 377 w 377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77" h="4">
                      <a:moveTo>
                        <a:pt x="377" y="0"/>
                      </a:move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3" y="0"/>
                        <a:pt x="0" y="2"/>
                        <a:pt x="0" y="4"/>
                      </a:cubicBezTo>
                      <a:cubicBezTo>
                        <a:pt x="377" y="4"/>
                        <a:pt x="377" y="4"/>
                        <a:pt x="377" y="4"/>
                      </a:cubicBezTo>
                      <a:lnTo>
                        <a:pt x="377" y="0"/>
                      </a:lnTo>
                      <a:close/>
                    </a:path>
                  </a:pathLst>
                </a:custGeom>
                <a:solidFill>
                  <a:srgbClr val="F5F5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49" name="Freeform 858"/>
                <p:cNvSpPr/>
                <p:nvPr/>
              </p:nvSpPr>
              <p:spPr bwMode="auto">
                <a:xfrm>
                  <a:off x="7508190" y="2127967"/>
                  <a:ext cx="753901" cy="5923"/>
                </a:xfrm>
                <a:custGeom>
                  <a:avLst/>
                  <a:gdLst>
                    <a:gd name="T0" fmla="*/ 0 w 377"/>
                    <a:gd name="T1" fmla="*/ 0 h 3"/>
                    <a:gd name="T2" fmla="*/ 5 w 377"/>
                    <a:gd name="T3" fmla="*/ 3 h 3"/>
                    <a:gd name="T4" fmla="*/ 377 w 377"/>
                    <a:gd name="T5" fmla="*/ 3 h 3"/>
                    <a:gd name="T6" fmla="*/ 377 w 377"/>
                    <a:gd name="T7" fmla="*/ 0 h 3"/>
                    <a:gd name="T8" fmla="*/ 0 w 377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77" h="3">
                      <a:moveTo>
                        <a:pt x="0" y="0"/>
                      </a:moveTo>
                      <a:cubicBezTo>
                        <a:pt x="0" y="2"/>
                        <a:pt x="3" y="3"/>
                        <a:pt x="5" y="3"/>
                      </a:cubicBezTo>
                      <a:cubicBezTo>
                        <a:pt x="377" y="3"/>
                        <a:pt x="377" y="3"/>
                        <a:pt x="377" y="3"/>
                      </a:cubicBezTo>
                      <a:cubicBezTo>
                        <a:pt x="377" y="0"/>
                        <a:pt x="377" y="0"/>
                        <a:pt x="37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8B8B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50" name="Freeform 859"/>
                <p:cNvSpPr/>
                <p:nvPr/>
              </p:nvSpPr>
              <p:spPr bwMode="auto">
                <a:xfrm>
                  <a:off x="7508190" y="2133890"/>
                  <a:ext cx="753901" cy="8461"/>
                </a:xfrm>
                <a:custGeom>
                  <a:avLst/>
                  <a:gdLst>
                    <a:gd name="T0" fmla="*/ 377 w 377"/>
                    <a:gd name="T1" fmla="*/ 0 h 4"/>
                    <a:gd name="T2" fmla="*/ 5 w 377"/>
                    <a:gd name="T3" fmla="*/ 0 h 4"/>
                    <a:gd name="T4" fmla="*/ 0 w 377"/>
                    <a:gd name="T5" fmla="*/ 4 h 4"/>
                    <a:gd name="T6" fmla="*/ 377 w 377"/>
                    <a:gd name="T7" fmla="*/ 4 h 4"/>
                    <a:gd name="T8" fmla="*/ 377 w 377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77" h="4">
                      <a:moveTo>
                        <a:pt x="377" y="0"/>
                      </a:move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3" y="0"/>
                        <a:pt x="0" y="2"/>
                        <a:pt x="0" y="4"/>
                      </a:cubicBezTo>
                      <a:cubicBezTo>
                        <a:pt x="377" y="4"/>
                        <a:pt x="377" y="4"/>
                        <a:pt x="377" y="4"/>
                      </a:cubicBezTo>
                      <a:lnTo>
                        <a:pt x="377" y="0"/>
                      </a:lnTo>
                      <a:close/>
                    </a:path>
                  </a:pathLst>
                </a:custGeom>
                <a:solidFill>
                  <a:srgbClr val="F5F5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51" name="Freeform 860"/>
                <p:cNvSpPr/>
                <p:nvPr/>
              </p:nvSpPr>
              <p:spPr bwMode="auto">
                <a:xfrm>
                  <a:off x="7508190" y="2142352"/>
                  <a:ext cx="753901" cy="7615"/>
                </a:xfrm>
                <a:custGeom>
                  <a:avLst/>
                  <a:gdLst>
                    <a:gd name="T0" fmla="*/ 0 w 377"/>
                    <a:gd name="T1" fmla="*/ 0 h 4"/>
                    <a:gd name="T2" fmla="*/ 5 w 377"/>
                    <a:gd name="T3" fmla="*/ 4 h 4"/>
                    <a:gd name="T4" fmla="*/ 377 w 377"/>
                    <a:gd name="T5" fmla="*/ 4 h 4"/>
                    <a:gd name="T6" fmla="*/ 377 w 377"/>
                    <a:gd name="T7" fmla="*/ 0 h 4"/>
                    <a:gd name="T8" fmla="*/ 0 w 377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77" h="4">
                      <a:moveTo>
                        <a:pt x="0" y="0"/>
                      </a:moveTo>
                      <a:cubicBezTo>
                        <a:pt x="0" y="2"/>
                        <a:pt x="3" y="4"/>
                        <a:pt x="5" y="4"/>
                      </a:cubicBezTo>
                      <a:cubicBezTo>
                        <a:pt x="377" y="4"/>
                        <a:pt x="377" y="4"/>
                        <a:pt x="377" y="4"/>
                      </a:cubicBezTo>
                      <a:cubicBezTo>
                        <a:pt x="377" y="0"/>
                        <a:pt x="377" y="0"/>
                        <a:pt x="37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8B8B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52" name="Freeform 861"/>
                <p:cNvSpPr/>
                <p:nvPr/>
              </p:nvSpPr>
              <p:spPr bwMode="auto">
                <a:xfrm>
                  <a:off x="7606341" y="1916435"/>
                  <a:ext cx="227609" cy="189533"/>
                </a:xfrm>
                <a:custGeom>
                  <a:avLst/>
                  <a:gdLst>
                    <a:gd name="T0" fmla="*/ 269 w 269"/>
                    <a:gd name="T1" fmla="*/ 224 h 224"/>
                    <a:gd name="T2" fmla="*/ 135 w 269"/>
                    <a:gd name="T3" fmla="*/ 158 h 224"/>
                    <a:gd name="T4" fmla="*/ 0 w 269"/>
                    <a:gd name="T5" fmla="*/ 224 h 224"/>
                    <a:gd name="T6" fmla="*/ 0 w 269"/>
                    <a:gd name="T7" fmla="*/ 0 h 224"/>
                    <a:gd name="T8" fmla="*/ 269 w 269"/>
                    <a:gd name="T9" fmla="*/ 0 h 224"/>
                    <a:gd name="T10" fmla="*/ 269 w 269"/>
                    <a:gd name="T11" fmla="*/ 224 h 2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69" h="224">
                      <a:moveTo>
                        <a:pt x="269" y="224"/>
                      </a:moveTo>
                      <a:lnTo>
                        <a:pt x="135" y="158"/>
                      </a:lnTo>
                      <a:lnTo>
                        <a:pt x="0" y="224"/>
                      </a:lnTo>
                      <a:lnTo>
                        <a:pt x="0" y="0"/>
                      </a:lnTo>
                      <a:lnTo>
                        <a:pt x="269" y="0"/>
                      </a:lnTo>
                      <a:lnTo>
                        <a:pt x="269" y="224"/>
                      </a:lnTo>
                      <a:close/>
                    </a:path>
                  </a:pathLst>
                </a:custGeom>
                <a:solidFill>
                  <a:srgbClr val="FBA74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53" name="Freeform 862"/>
                <p:cNvSpPr/>
                <p:nvPr/>
              </p:nvSpPr>
              <p:spPr bwMode="auto">
                <a:xfrm>
                  <a:off x="7618187" y="1916435"/>
                  <a:ext cx="206456" cy="171764"/>
                </a:xfrm>
                <a:custGeom>
                  <a:avLst/>
                  <a:gdLst>
                    <a:gd name="T0" fmla="*/ 0 w 244"/>
                    <a:gd name="T1" fmla="*/ 0 h 203"/>
                    <a:gd name="T2" fmla="*/ 244 w 244"/>
                    <a:gd name="T3" fmla="*/ 0 h 203"/>
                    <a:gd name="T4" fmla="*/ 244 w 244"/>
                    <a:gd name="T5" fmla="*/ 203 h 203"/>
                    <a:gd name="T6" fmla="*/ 121 w 244"/>
                    <a:gd name="T7" fmla="*/ 146 h 203"/>
                    <a:gd name="T8" fmla="*/ 0 w 244"/>
                    <a:gd name="T9" fmla="*/ 203 h 203"/>
                    <a:gd name="T10" fmla="*/ 0 w 244"/>
                    <a:gd name="T11" fmla="*/ 0 h 2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44" h="203">
                      <a:moveTo>
                        <a:pt x="0" y="0"/>
                      </a:moveTo>
                      <a:lnTo>
                        <a:pt x="244" y="0"/>
                      </a:lnTo>
                      <a:lnTo>
                        <a:pt x="244" y="203"/>
                      </a:lnTo>
                      <a:lnTo>
                        <a:pt x="121" y="146"/>
                      </a:lnTo>
                      <a:lnTo>
                        <a:pt x="0" y="20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7A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1009" name="组合 1008"/>
            <p:cNvGrpSpPr/>
            <p:nvPr/>
          </p:nvGrpSpPr>
          <p:grpSpPr>
            <a:xfrm>
              <a:off x="8732727" y="2615575"/>
              <a:ext cx="2658538" cy="2029864"/>
              <a:chOff x="6817749" y="2624646"/>
              <a:chExt cx="2658538" cy="2029864"/>
            </a:xfrm>
          </p:grpSpPr>
          <p:sp>
            <p:nvSpPr>
              <p:cNvPr id="639" name="Freeform 702"/>
              <p:cNvSpPr/>
              <p:nvPr/>
            </p:nvSpPr>
            <p:spPr bwMode="auto">
              <a:xfrm>
                <a:off x="7156200" y="2624646"/>
                <a:ext cx="136227" cy="39768"/>
              </a:xfrm>
              <a:custGeom>
                <a:avLst/>
                <a:gdLst>
                  <a:gd name="T0" fmla="*/ 58 w 68"/>
                  <a:gd name="T1" fmla="*/ 0 h 20"/>
                  <a:gd name="T2" fmla="*/ 10 w 68"/>
                  <a:gd name="T3" fmla="*/ 0 h 20"/>
                  <a:gd name="T4" fmla="*/ 0 w 68"/>
                  <a:gd name="T5" fmla="*/ 10 h 20"/>
                  <a:gd name="T6" fmla="*/ 10 w 68"/>
                  <a:gd name="T7" fmla="*/ 20 h 20"/>
                  <a:gd name="T8" fmla="*/ 58 w 68"/>
                  <a:gd name="T9" fmla="*/ 20 h 20"/>
                  <a:gd name="T10" fmla="*/ 68 w 68"/>
                  <a:gd name="T11" fmla="*/ 10 h 20"/>
                  <a:gd name="T12" fmla="*/ 58 w 68"/>
                  <a:gd name="T13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8" h="20">
                    <a:moveTo>
                      <a:pt x="58" y="0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5" y="0"/>
                      <a:pt x="0" y="4"/>
                      <a:pt x="0" y="10"/>
                    </a:cubicBezTo>
                    <a:cubicBezTo>
                      <a:pt x="0" y="15"/>
                      <a:pt x="5" y="20"/>
                      <a:pt x="10" y="20"/>
                    </a:cubicBezTo>
                    <a:cubicBezTo>
                      <a:pt x="58" y="20"/>
                      <a:pt x="58" y="20"/>
                      <a:pt x="58" y="20"/>
                    </a:cubicBezTo>
                    <a:cubicBezTo>
                      <a:pt x="64" y="20"/>
                      <a:pt x="68" y="15"/>
                      <a:pt x="68" y="10"/>
                    </a:cubicBezTo>
                    <a:cubicBezTo>
                      <a:pt x="68" y="4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0" name="Freeform 703"/>
              <p:cNvSpPr/>
              <p:nvPr/>
            </p:nvSpPr>
            <p:spPr bwMode="auto">
              <a:xfrm>
                <a:off x="7348272" y="2624646"/>
                <a:ext cx="136227" cy="39768"/>
              </a:xfrm>
              <a:custGeom>
                <a:avLst/>
                <a:gdLst>
                  <a:gd name="T0" fmla="*/ 58 w 68"/>
                  <a:gd name="T1" fmla="*/ 0 h 20"/>
                  <a:gd name="T2" fmla="*/ 10 w 68"/>
                  <a:gd name="T3" fmla="*/ 0 h 20"/>
                  <a:gd name="T4" fmla="*/ 0 w 68"/>
                  <a:gd name="T5" fmla="*/ 10 h 20"/>
                  <a:gd name="T6" fmla="*/ 10 w 68"/>
                  <a:gd name="T7" fmla="*/ 20 h 20"/>
                  <a:gd name="T8" fmla="*/ 58 w 68"/>
                  <a:gd name="T9" fmla="*/ 20 h 20"/>
                  <a:gd name="T10" fmla="*/ 68 w 68"/>
                  <a:gd name="T11" fmla="*/ 10 h 20"/>
                  <a:gd name="T12" fmla="*/ 58 w 68"/>
                  <a:gd name="T13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8" h="20">
                    <a:moveTo>
                      <a:pt x="58" y="0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5" y="0"/>
                      <a:pt x="0" y="4"/>
                      <a:pt x="0" y="10"/>
                    </a:cubicBezTo>
                    <a:cubicBezTo>
                      <a:pt x="0" y="15"/>
                      <a:pt x="5" y="20"/>
                      <a:pt x="10" y="20"/>
                    </a:cubicBezTo>
                    <a:cubicBezTo>
                      <a:pt x="58" y="20"/>
                      <a:pt x="58" y="20"/>
                      <a:pt x="58" y="20"/>
                    </a:cubicBezTo>
                    <a:cubicBezTo>
                      <a:pt x="64" y="20"/>
                      <a:pt x="68" y="15"/>
                      <a:pt x="68" y="10"/>
                    </a:cubicBezTo>
                    <a:cubicBezTo>
                      <a:pt x="68" y="4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1" name="Freeform 704"/>
              <p:cNvSpPr/>
              <p:nvPr/>
            </p:nvSpPr>
            <p:spPr bwMode="auto">
              <a:xfrm>
                <a:off x="6964129" y="2624646"/>
                <a:ext cx="136227" cy="39768"/>
              </a:xfrm>
              <a:custGeom>
                <a:avLst/>
                <a:gdLst>
                  <a:gd name="T0" fmla="*/ 58 w 68"/>
                  <a:gd name="T1" fmla="*/ 0 h 20"/>
                  <a:gd name="T2" fmla="*/ 10 w 68"/>
                  <a:gd name="T3" fmla="*/ 0 h 20"/>
                  <a:gd name="T4" fmla="*/ 0 w 68"/>
                  <a:gd name="T5" fmla="*/ 10 h 20"/>
                  <a:gd name="T6" fmla="*/ 10 w 68"/>
                  <a:gd name="T7" fmla="*/ 20 h 20"/>
                  <a:gd name="T8" fmla="*/ 58 w 68"/>
                  <a:gd name="T9" fmla="*/ 20 h 20"/>
                  <a:gd name="T10" fmla="*/ 68 w 68"/>
                  <a:gd name="T11" fmla="*/ 10 h 20"/>
                  <a:gd name="T12" fmla="*/ 58 w 68"/>
                  <a:gd name="T13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8" h="20">
                    <a:moveTo>
                      <a:pt x="58" y="0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5" y="0"/>
                      <a:pt x="0" y="4"/>
                      <a:pt x="0" y="10"/>
                    </a:cubicBezTo>
                    <a:cubicBezTo>
                      <a:pt x="0" y="15"/>
                      <a:pt x="5" y="20"/>
                      <a:pt x="10" y="20"/>
                    </a:cubicBezTo>
                    <a:cubicBezTo>
                      <a:pt x="58" y="20"/>
                      <a:pt x="58" y="20"/>
                      <a:pt x="58" y="20"/>
                    </a:cubicBezTo>
                    <a:cubicBezTo>
                      <a:pt x="64" y="20"/>
                      <a:pt x="68" y="15"/>
                      <a:pt x="68" y="10"/>
                    </a:cubicBezTo>
                    <a:cubicBezTo>
                      <a:pt x="68" y="4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2" name="Freeform 705"/>
              <p:cNvSpPr/>
              <p:nvPr/>
            </p:nvSpPr>
            <p:spPr bwMode="auto">
              <a:xfrm>
                <a:off x="6817749" y="2624646"/>
                <a:ext cx="90536" cy="39768"/>
              </a:xfrm>
              <a:custGeom>
                <a:avLst/>
                <a:gdLst>
                  <a:gd name="T0" fmla="*/ 35 w 45"/>
                  <a:gd name="T1" fmla="*/ 0 h 20"/>
                  <a:gd name="T2" fmla="*/ 10 w 45"/>
                  <a:gd name="T3" fmla="*/ 0 h 20"/>
                  <a:gd name="T4" fmla="*/ 0 w 45"/>
                  <a:gd name="T5" fmla="*/ 10 h 20"/>
                  <a:gd name="T6" fmla="*/ 10 w 45"/>
                  <a:gd name="T7" fmla="*/ 20 h 20"/>
                  <a:gd name="T8" fmla="*/ 35 w 45"/>
                  <a:gd name="T9" fmla="*/ 20 h 20"/>
                  <a:gd name="T10" fmla="*/ 45 w 45"/>
                  <a:gd name="T11" fmla="*/ 10 h 20"/>
                  <a:gd name="T12" fmla="*/ 35 w 45"/>
                  <a:gd name="T13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" h="20">
                    <a:moveTo>
                      <a:pt x="35" y="0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4" y="0"/>
                      <a:pt x="0" y="4"/>
                      <a:pt x="0" y="10"/>
                    </a:cubicBezTo>
                    <a:cubicBezTo>
                      <a:pt x="0" y="15"/>
                      <a:pt x="4" y="20"/>
                      <a:pt x="10" y="20"/>
                    </a:cubicBezTo>
                    <a:cubicBezTo>
                      <a:pt x="35" y="20"/>
                      <a:pt x="35" y="20"/>
                      <a:pt x="35" y="20"/>
                    </a:cubicBezTo>
                    <a:cubicBezTo>
                      <a:pt x="41" y="20"/>
                      <a:pt x="45" y="15"/>
                      <a:pt x="45" y="10"/>
                    </a:cubicBezTo>
                    <a:cubicBezTo>
                      <a:pt x="45" y="4"/>
                      <a:pt x="41" y="0"/>
                      <a:pt x="3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3" name="Freeform 706"/>
              <p:cNvSpPr/>
              <p:nvPr/>
            </p:nvSpPr>
            <p:spPr bwMode="auto">
              <a:xfrm>
                <a:off x="7540343" y="2624646"/>
                <a:ext cx="136227" cy="39768"/>
              </a:xfrm>
              <a:custGeom>
                <a:avLst/>
                <a:gdLst>
                  <a:gd name="T0" fmla="*/ 58 w 68"/>
                  <a:gd name="T1" fmla="*/ 0 h 20"/>
                  <a:gd name="T2" fmla="*/ 10 w 68"/>
                  <a:gd name="T3" fmla="*/ 0 h 20"/>
                  <a:gd name="T4" fmla="*/ 0 w 68"/>
                  <a:gd name="T5" fmla="*/ 10 h 20"/>
                  <a:gd name="T6" fmla="*/ 10 w 68"/>
                  <a:gd name="T7" fmla="*/ 20 h 20"/>
                  <a:gd name="T8" fmla="*/ 58 w 68"/>
                  <a:gd name="T9" fmla="*/ 20 h 20"/>
                  <a:gd name="T10" fmla="*/ 68 w 68"/>
                  <a:gd name="T11" fmla="*/ 10 h 20"/>
                  <a:gd name="T12" fmla="*/ 58 w 68"/>
                  <a:gd name="T13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8" h="20">
                    <a:moveTo>
                      <a:pt x="58" y="0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5" y="0"/>
                      <a:pt x="0" y="4"/>
                      <a:pt x="0" y="10"/>
                    </a:cubicBezTo>
                    <a:cubicBezTo>
                      <a:pt x="0" y="15"/>
                      <a:pt x="5" y="20"/>
                      <a:pt x="10" y="20"/>
                    </a:cubicBezTo>
                    <a:cubicBezTo>
                      <a:pt x="58" y="20"/>
                      <a:pt x="58" y="20"/>
                      <a:pt x="58" y="20"/>
                    </a:cubicBezTo>
                    <a:cubicBezTo>
                      <a:pt x="64" y="20"/>
                      <a:pt x="68" y="15"/>
                      <a:pt x="68" y="10"/>
                    </a:cubicBezTo>
                    <a:cubicBezTo>
                      <a:pt x="68" y="4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4" name="Freeform 707"/>
              <p:cNvSpPr/>
              <p:nvPr/>
            </p:nvSpPr>
            <p:spPr bwMode="auto">
              <a:xfrm>
                <a:off x="8308629" y="2624646"/>
                <a:ext cx="135381" cy="39768"/>
              </a:xfrm>
              <a:custGeom>
                <a:avLst/>
                <a:gdLst>
                  <a:gd name="T0" fmla="*/ 58 w 68"/>
                  <a:gd name="T1" fmla="*/ 0 h 20"/>
                  <a:gd name="T2" fmla="*/ 10 w 68"/>
                  <a:gd name="T3" fmla="*/ 0 h 20"/>
                  <a:gd name="T4" fmla="*/ 0 w 68"/>
                  <a:gd name="T5" fmla="*/ 10 h 20"/>
                  <a:gd name="T6" fmla="*/ 10 w 68"/>
                  <a:gd name="T7" fmla="*/ 20 h 20"/>
                  <a:gd name="T8" fmla="*/ 58 w 68"/>
                  <a:gd name="T9" fmla="*/ 20 h 20"/>
                  <a:gd name="T10" fmla="*/ 68 w 68"/>
                  <a:gd name="T11" fmla="*/ 10 h 20"/>
                  <a:gd name="T12" fmla="*/ 58 w 68"/>
                  <a:gd name="T13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8" h="20">
                    <a:moveTo>
                      <a:pt x="58" y="0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5" y="0"/>
                      <a:pt x="0" y="4"/>
                      <a:pt x="0" y="10"/>
                    </a:cubicBezTo>
                    <a:cubicBezTo>
                      <a:pt x="0" y="15"/>
                      <a:pt x="5" y="20"/>
                      <a:pt x="10" y="20"/>
                    </a:cubicBezTo>
                    <a:cubicBezTo>
                      <a:pt x="58" y="20"/>
                      <a:pt x="58" y="20"/>
                      <a:pt x="58" y="20"/>
                    </a:cubicBezTo>
                    <a:cubicBezTo>
                      <a:pt x="64" y="20"/>
                      <a:pt x="68" y="15"/>
                      <a:pt x="68" y="10"/>
                    </a:cubicBezTo>
                    <a:cubicBezTo>
                      <a:pt x="68" y="4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5" name="Freeform 708"/>
              <p:cNvSpPr/>
              <p:nvPr/>
            </p:nvSpPr>
            <p:spPr bwMode="auto">
              <a:xfrm>
                <a:off x="8480393" y="2668645"/>
                <a:ext cx="54152" cy="135381"/>
              </a:xfrm>
              <a:custGeom>
                <a:avLst/>
                <a:gdLst>
                  <a:gd name="T0" fmla="*/ 20 w 27"/>
                  <a:gd name="T1" fmla="*/ 7 h 68"/>
                  <a:gd name="T2" fmla="*/ 7 w 27"/>
                  <a:gd name="T3" fmla="*/ 2 h 68"/>
                  <a:gd name="T4" fmla="*/ 3 w 27"/>
                  <a:gd name="T5" fmla="*/ 16 h 68"/>
                  <a:gd name="T6" fmla="*/ 7 w 27"/>
                  <a:gd name="T7" fmla="*/ 32 h 68"/>
                  <a:gd name="T8" fmla="*/ 7 w 27"/>
                  <a:gd name="T9" fmla="*/ 58 h 68"/>
                  <a:gd name="T10" fmla="*/ 17 w 27"/>
                  <a:gd name="T11" fmla="*/ 68 h 68"/>
                  <a:gd name="T12" fmla="*/ 27 w 27"/>
                  <a:gd name="T13" fmla="*/ 58 h 68"/>
                  <a:gd name="T14" fmla="*/ 27 w 27"/>
                  <a:gd name="T15" fmla="*/ 32 h 68"/>
                  <a:gd name="T16" fmla="*/ 20 w 27"/>
                  <a:gd name="T17" fmla="*/ 7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" h="68">
                    <a:moveTo>
                      <a:pt x="20" y="7"/>
                    </a:moveTo>
                    <a:cubicBezTo>
                      <a:pt x="18" y="2"/>
                      <a:pt x="12" y="0"/>
                      <a:pt x="7" y="2"/>
                    </a:cubicBezTo>
                    <a:cubicBezTo>
                      <a:pt x="2" y="5"/>
                      <a:pt x="0" y="11"/>
                      <a:pt x="3" y="16"/>
                    </a:cubicBezTo>
                    <a:cubicBezTo>
                      <a:pt x="5" y="21"/>
                      <a:pt x="7" y="26"/>
                      <a:pt x="7" y="32"/>
                    </a:cubicBezTo>
                    <a:cubicBezTo>
                      <a:pt x="7" y="58"/>
                      <a:pt x="7" y="58"/>
                      <a:pt x="7" y="58"/>
                    </a:cubicBezTo>
                    <a:cubicBezTo>
                      <a:pt x="7" y="64"/>
                      <a:pt x="11" y="68"/>
                      <a:pt x="17" y="68"/>
                    </a:cubicBezTo>
                    <a:cubicBezTo>
                      <a:pt x="22" y="68"/>
                      <a:pt x="27" y="64"/>
                      <a:pt x="27" y="58"/>
                    </a:cubicBezTo>
                    <a:cubicBezTo>
                      <a:pt x="27" y="32"/>
                      <a:pt x="27" y="32"/>
                      <a:pt x="27" y="32"/>
                    </a:cubicBezTo>
                    <a:cubicBezTo>
                      <a:pt x="27" y="23"/>
                      <a:pt x="24" y="14"/>
                      <a:pt x="20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6" name="Freeform 709"/>
              <p:cNvSpPr/>
              <p:nvPr/>
            </p:nvSpPr>
            <p:spPr bwMode="auto">
              <a:xfrm>
                <a:off x="8494777" y="2859870"/>
                <a:ext cx="39768" cy="136227"/>
              </a:xfrm>
              <a:custGeom>
                <a:avLst/>
                <a:gdLst>
                  <a:gd name="T0" fmla="*/ 10 w 20"/>
                  <a:gd name="T1" fmla="*/ 0 h 68"/>
                  <a:gd name="T2" fmla="*/ 0 w 20"/>
                  <a:gd name="T3" fmla="*/ 10 h 68"/>
                  <a:gd name="T4" fmla="*/ 0 w 20"/>
                  <a:gd name="T5" fmla="*/ 58 h 68"/>
                  <a:gd name="T6" fmla="*/ 10 w 20"/>
                  <a:gd name="T7" fmla="*/ 68 h 68"/>
                  <a:gd name="T8" fmla="*/ 20 w 20"/>
                  <a:gd name="T9" fmla="*/ 58 h 68"/>
                  <a:gd name="T10" fmla="*/ 20 w 20"/>
                  <a:gd name="T11" fmla="*/ 10 h 68"/>
                  <a:gd name="T12" fmla="*/ 10 w 20"/>
                  <a:gd name="T13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68">
                    <a:moveTo>
                      <a:pt x="10" y="0"/>
                    </a:moveTo>
                    <a:cubicBezTo>
                      <a:pt x="4" y="0"/>
                      <a:pt x="0" y="5"/>
                      <a:pt x="0" y="10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4"/>
                      <a:pt x="4" y="68"/>
                      <a:pt x="10" y="68"/>
                    </a:cubicBezTo>
                    <a:cubicBezTo>
                      <a:pt x="15" y="68"/>
                      <a:pt x="20" y="64"/>
                      <a:pt x="20" y="58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20" y="5"/>
                      <a:pt x="15" y="0"/>
                      <a:pt x="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7" name="Freeform 710"/>
              <p:cNvSpPr/>
              <p:nvPr/>
            </p:nvSpPr>
            <p:spPr bwMode="auto">
              <a:xfrm>
                <a:off x="8116557" y="2624646"/>
                <a:ext cx="135381" cy="39768"/>
              </a:xfrm>
              <a:custGeom>
                <a:avLst/>
                <a:gdLst>
                  <a:gd name="T0" fmla="*/ 58 w 68"/>
                  <a:gd name="T1" fmla="*/ 0 h 20"/>
                  <a:gd name="T2" fmla="*/ 10 w 68"/>
                  <a:gd name="T3" fmla="*/ 0 h 20"/>
                  <a:gd name="T4" fmla="*/ 0 w 68"/>
                  <a:gd name="T5" fmla="*/ 10 h 20"/>
                  <a:gd name="T6" fmla="*/ 10 w 68"/>
                  <a:gd name="T7" fmla="*/ 20 h 20"/>
                  <a:gd name="T8" fmla="*/ 58 w 68"/>
                  <a:gd name="T9" fmla="*/ 20 h 20"/>
                  <a:gd name="T10" fmla="*/ 68 w 68"/>
                  <a:gd name="T11" fmla="*/ 10 h 20"/>
                  <a:gd name="T12" fmla="*/ 58 w 68"/>
                  <a:gd name="T13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8" h="20">
                    <a:moveTo>
                      <a:pt x="58" y="0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5" y="0"/>
                      <a:pt x="0" y="4"/>
                      <a:pt x="0" y="10"/>
                    </a:cubicBezTo>
                    <a:cubicBezTo>
                      <a:pt x="0" y="15"/>
                      <a:pt x="5" y="20"/>
                      <a:pt x="10" y="20"/>
                    </a:cubicBezTo>
                    <a:cubicBezTo>
                      <a:pt x="58" y="20"/>
                      <a:pt x="58" y="20"/>
                      <a:pt x="58" y="20"/>
                    </a:cubicBezTo>
                    <a:cubicBezTo>
                      <a:pt x="64" y="20"/>
                      <a:pt x="68" y="15"/>
                      <a:pt x="68" y="10"/>
                    </a:cubicBezTo>
                    <a:cubicBezTo>
                      <a:pt x="68" y="4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8" name="Freeform 711"/>
              <p:cNvSpPr/>
              <p:nvPr/>
            </p:nvSpPr>
            <p:spPr bwMode="auto">
              <a:xfrm>
                <a:off x="7732415" y="2624646"/>
                <a:ext cx="136227" cy="39768"/>
              </a:xfrm>
              <a:custGeom>
                <a:avLst/>
                <a:gdLst>
                  <a:gd name="T0" fmla="*/ 58 w 68"/>
                  <a:gd name="T1" fmla="*/ 0 h 20"/>
                  <a:gd name="T2" fmla="*/ 10 w 68"/>
                  <a:gd name="T3" fmla="*/ 0 h 20"/>
                  <a:gd name="T4" fmla="*/ 0 w 68"/>
                  <a:gd name="T5" fmla="*/ 10 h 20"/>
                  <a:gd name="T6" fmla="*/ 10 w 68"/>
                  <a:gd name="T7" fmla="*/ 20 h 20"/>
                  <a:gd name="T8" fmla="*/ 58 w 68"/>
                  <a:gd name="T9" fmla="*/ 20 h 20"/>
                  <a:gd name="T10" fmla="*/ 68 w 68"/>
                  <a:gd name="T11" fmla="*/ 10 h 20"/>
                  <a:gd name="T12" fmla="*/ 58 w 68"/>
                  <a:gd name="T13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8" h="20">
                    <a:moveTo>
                      <a:pt x="58" y="0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5" y="0"/>
                      <a:pt x="0" y="4"/>
                      <a:pt x="0" y="10"/>
                    </a:cubicBezTo>
                    <a:cubicBezTo>
                      <a:pt x="0" y="15"/>
                      <a:pt x="5" y="20"/>
                      <a:pt x="10" y="20"/>
                    </a:cubicBezTo>
                    <a:cubicBezTo>
                      <a:pt x="58" y="20"/>
                      <a:pt x="58" y="20"/>
                      <a:pt x="58" y="20"/>
                    </a:cubicBezTo>
                    <a:cubicBezTo>
                      <a:pt x="64" y="20"/>
                      <a:pt x="68" y="15"/>
                      <a:pt x="68" y="10"/>
                    </a:cubicBezTo>
                    <a:cubicBezTo>
                      <a:pt x="68" y="4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9" name="Freeform 712"/>
              <p:cNvSpPr/>
              <p:nvPr/>
            </p:nvSpPr>
            <p:spPr bwMode="auto">
              <a:xfrm>
                <a:off x="7924486" y="2624646"/>
                <a:ext cx="136227" cy="39768"/>
              </a:xfrm>
              <a:custGeom>
                <a:avLst/>
                <a:gdLst>
                  <a:gd name="T0" fmla="*/ 58 w 68"/>
                  <a:gd name="T1" fmla="*/ 0 h 20"/>
                  <a:gd name="T2" fmla="*/ 10 w 68"/>
                  <a:gd name="T3" fmla="*/ 0 h 20"/>
                  <a:gd name="T4" fmla="*/ 0 w 68"/>
                  <a:gd name="T5" fmla="*/ 10 h 20"/>
                  <a:gd name="T6" fmla="*/ 10 w 68"/>
                  <a:gd name="T7" fmla="*/ 20 h 20"/>
                  <a:gd name="T8" fmla="*/ 58 w 68"/>
                  <a:gd name="T9" fmla="*/ 20 h 20"/>
                  <a:gd name="T10" fmla="*/ 68 w 68"/>
                  <a:gd name="T11" fmla="*/ 10 h 20"/>
                  <a:gd name="T12" fmla="*/ 58 w 68"/>
                  <a:gd name="T13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8" h="20">
                    <a:moveTo>
                      <a:pt x="58" y="0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5" y="0"/>
                      <a:pt x="0" y="4"/>
                      <a:pt x="0" y="10"/>
                    </a:cubicBezTo>
                    <a:cubicBezTo>
                      <a:pt x="0" y="15"/>
                      <a:pt x="5" y="20"/>
                      <a:pt x="10" y="20"/>
                    </a:cubicBezTo>
                    <a:cubicBezTo>
                      <a:pt x="58" y="20"/>
                      <a:pt x="58" y="20"/>
                      <a:pt x="58" y="20"/>
                    </a:cubicBezTo>
                    <a:cubicBezTo>
                      <a:pt x="64" y="20"/>
                      <a:pt x="68" y="15"/>
                      <a:pt x="68" y="10"/>
                    </a:cubicBezTo>
                    <a:cubicBezTo>
                      <a:pt x="68" y="4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grpSp>
            <p:nvGrpSpPr>
              <p:cNvPr id="1000" name="组合 999"/>
              <p:cNvGrpSpPr/>
              <p:nvPr/>
            </p:nvGrpSpPr>
            <p:grpSpPr>
              <a:xfrm>
                <a:off x="7536112" y="2956328"/>
                <a:ext cx="1940175" cy="1698182"/>
                <a:chOff x="7536112" y="2956328"/>
                <a:chExt cx="1940175" cy="1698182"/>
              </a:xfrm>
            </p:grpSpPr>
            <p:sp>
              <p:nvSpPr>
                <p:cNvPr id="907" name="Freeform 569"/>
                <p:cNvSpPr/>
                <p:nvPr/>
              </p:nvSpPr>
              <p:spPr bwMode="auto">
                <a:xfrm>
                  <a:off x="7842411" y="4614742"/>
                  <a:ext cx="136227" cy="39768"/>
                </a:xfrm>
                <a:custGeom>
                  <a:avLst/>
                  <a:gdLst>
                    <a:gd name="T0" fmla="*/ 58 w 68"/>
                    <a:gd name="T1" fmla="*/ 0 h 20"/>
                    <a:gd name="T2" fmla="*/ 10 w 68"/>
                    <a:gd name="T3" fmla="*/ 0 h 20"/>
                    <a:gd name="T4" fmla="*/ 0 w 68"/>
                    <a:gd name="T5" fmla="*/ 10 h 20"/>
                    <a:gd name="T6" fmla="*/ 10 w 68"/>
                    <a:gd name="T7" fmla="*/ 20 h 20"/>
                    <a:gd name="T8" fmla="*/ 58 w 68"/>
                    <a:gd name="T9" fmla="*/ 20 h 20"/>
                    <a:gd name="T10" fmla="*/ 68 w 68"/>
                    <a:gd name="T11" fmla="*/ 10 h 20"/>
                    <a:gd name="T12" fmla="*/ 58 w 68"/>
                    <a:gd name="T13" fmla="*/ 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8" h="20">
                      <a:moveTo>
                        <a:pt x="58" y="0"/>
                      </a:move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5" y="0"/>
                        <a:pt x="0" y="5"/>
                        <a:pt x="0" y="10"/>
                      </a:cubicBezTo>
                      <a:cubicBezTo>
                        <a:pt x="0" y="16"/>
                        <a:pt x="5" y="20"/>
                        <a:pt x="10" y="20"/>
                      </a:cubicBezTo>
                      <a:cubicBezTo>
                        <a:pt x="58" y="20"/>
                        <a:pt x="58" y="20"/>
                        <a:pt x="58" y="20"/>
                      </a:cubicBezTo>
                      <a:cubicBezTo>
                        <a:pt x="64" y="20"/>
                        <a:pt x="68" y="16"/>
                        <a:pt x="68" y="10"/>
                      </a:cubicBezTo>
                      <a:cubicBezTo>
                        <a:pt x="68" y="5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08" name="Freeform 570"/>
                <p:cNvSpPr/>
                <p:nvPr/>
              </p:nvSpPr>
              <p:spPr bwMode="auto">
                <a:xfrm>
                  <a:off x="7679954" y="2956328"/>
                  <a:ext cx="136227" cy="39768"/>
                </a:xfrm>
                <a:custGeom>
                  <a:avLst/>
                  <a:gdLst>
                    <a:gd name="T0" fmla="*/ 58 w 68"/>
                    <a:gd name="T1" fmla="*/ 0 h 20"/>
                    <a:gd name="T2" fmla="*/ 10 w 68"/>
                    <a:gd name="T3" fmla="*/ 0 h 20"/>
                    <a:gd name="T4" fmla="*/ 0 w 68"/>
                    <a:gd name="T5" fmla="*/ 10 h 20"/>
                    <a:gd name="T6" fmla="*/ 10 w 68"/>
                    <a:gd name="T7" fmla="*/ 20 h 20"/>
                    <a:gd name="T8" fmla="*/ 58 w 68"/>
                    <a:gd name="T9" fmla="*/ 20 h 20"/>
                    <a:gd name="T10" fmla="*/ 68 w 68"/>
                    <a:gd name="T11" fmla="*/ 10 h 20"/>
                    <a:gd name="T12" fmla="*/ 58 w 68"/>
                    <a:gd name="T13" fmla="*/ 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8" h="20">
                      <a:moveTo>
                        <a:pt x="58" y="0"/>
                      </a:move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4" y="0"/>
                        <a:pt x="0" y="5"/>
                        <a:pt x="0" y="10"/>
                      </a:cubicBezTo>
                      <a:cubicBezTo>
                        <a:pt x="0" y="16"/>
                        <a:pt x="4" y="20"/>
                        <a:pt x="10" y="20"/>
                      </a:cubicBezTo>
                      <a:cubicBezTo>
                        <a:pt x="58" y="20"/>
                        <a:pt x="58" y="20"/>
                        <a:pt x="58" y="20"/>
                      </a:cubicBezTo>
                      <a:cubicBezTo>
                        <a:pt x="64" y="20"/>
                        <a:pt x="68" y="16"/>
                        <a:pt x="68" y="10"/>
                      </a:cubicBezTo>
                      <a:cubicBezTo>
                        <a:pt x="68" y="5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09" name="Freeform 571"/>
                <p:cNvSpPr/>
                <p:nvPr/>
              </p:nvSpPr>
              <p:spPr bwMode="auto">
                <a:xfrm>
                  <a:off x="7648647" y="4614742"/>
                  <a:ext cx="137919" cy="39768"/>
                </a:xfrm>
                <a:custGeom>
                  <a:avLst/>
                  <a:gdLst>
                    <a:gd name="T0" fmla="*/ 59 w 69"/>
                    <a:gd name="T1" fmla="*/ 0 h 20"/>
                    <a:gd name="T2" fmla="*/ 10 w 69"/>
                    <a:gd name="T3" fmla="*/ 0 h 20"/>
                    <a:gd name="T4" fmla="*/ 0 w 69"/>
                    <a:gd name="T5" fmla="*/ 10 h 20"/>
                    <a:gd name="T6" fmla="*/ 10 w 69"/>
                    <a:gd name="T7" fmla="*/ 20 h 20"/>
                    <a:gd name="T8" fmla="*/ 59 w 69"/>
                    <a:gd name="T9" fmla="*/ 20 h 20"/>
                    <a:gd name="T10" fmla="*/ 69 w 69"/>
                    <a:gd name="T11" fmla="*/ 10 h 20"/>
                    <a:gd name="T12" fmla="*/ 59 w 69"/>
                    <a:gd name="T13" fmla="*/ 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9" h="20">
                      <a:moveTo>
                        <a:pt x="59" y="0"/>
                      </a:move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5" y="0"/>
                        <a:pt x="0" y="5"/>
                        <a:pt x="0" y="10"/>
                      </a:cubicBezTo>
                      <a:cubicBezTo>
                        <a:pt x="0" y="16"/>
                        <a:pt x="5" y="20"/>
                        <a:pt x="10" y="20"/>
                      </a:cubicBezTo>
                      <a:cubicBezTo>
                        <a:pt x="59" y="20"/>
                        <a:pt x="59" y="20"/>
                        <a:pt x="59" y="20"/>
                      </a:cubicBezTo>
                      <a:cubicBezTo>
                        <a:pt x="64" y="20"/>
                        <a:pt x="69" y="16"/>
                        <a:pt x="69" y="10"/>
                      </a:cubicBezTo>
                      <a:cubicBezTo>
                        <a:pt x="69" y="5"/>
                        <a:pt x="64" y="0"/>
                        <a:pt x="59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10" name="Freeform 572"/>
                <p:cNvSpPr/>
                <p:nvPr/>
              </p:nvSpPr>
              <p:spPr bwMode="auto">
                <a:xfrm>
                  <a:off x="7874564" y="2956328"/>
                  <a:ext cx="135381" cy="39768"/>
                </a:xfrm>
                <a:custGeom>
                  <a:avLst/>
                  <a:gdLst>
                    <a:gd name="T0" fmla="*/ 58 w 68"/>
                    <a:gd name="T1" fmla="*/ 0 h 20"/>
                    <a:gd name="T2" fmla="*/ 10 w 68"/>
                    <a:gd name="T3" fmla="*/ 0 h 20"/>
                    <a:gd name="T4" fmla="*/ 0 w 68"/>
                    <a:gd name="T5" fmla="*/ 10 h 20"/>
                    <a:gd name="T6" fmla="*/ 10 w 68"/>
                    <a:gd name="T7" fmla="*/ 20 h 20"/>
                    <a:gd name="T8" fmla="*/ 58 w 68"/>
                    <a:gd name="T9" fmla="*/ 20 h 20"/>
                    <a:gd name="T10" fmla="*/ 68 w 68"/>
                    <a:gd name="T11" fmla="*/ 10 h 20"/>
                    <a:gd name="T12" fmla="*/ 58 w 68"/>
                    <a:gd name="T13" fmla="*/ 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8" h="20">
                      <a:moveTo>
                        <a:pt x="58" y="0"/>
                      </a:move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4" y="0"/>
                        <a:pt x="0" y="5"/>
                        <a:pt x="0" y="10"/>
                      </a:cubicBezTo>
                      <a:cubicBezTo>
                        <a:pt x="0" y="16"/>
                        <a:pt x="4" y="20"/>
                        <a:pt x="10" y="20"/>
                      </a:cubicBezTo>
                      <a:cubicBezTo>
                        <a:pt x="58" y="20"/>
                        <a:pt x="58" y="20"/>
                        <a:pt x="58" y="20"/>
                      </a:cubicBezTo>
                      <a:cubicBezTo>
                        <a:pt x="64" y="20"/>
                        <a:pt x="68" y="16"/>
                        <a:pt x="68" y="10"/>
                      </a:cubicBezTo>
                      <a:cubicBezTo>
                        <a:pt x="68" y="5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11" name="Freeform 573"/>
                <p:cNvSpPr/>
                <p:nvPr/>
              </p:nvSpPr>
              <p:spPr bwMode="auto">
                <a:xfrm>
                  <a:off x="8260399" y="2956328"/>
                  <a:ext cx="136227" cy="39768"/>
                </a:xfrm>
                <a:custGeom>
                  <a:avLst/>
                  <a:gdLst>
                    <a:gd name="T0" fmla="*/ 58 w 68"/>
                    <a:gd name="T1" fmla="*/ 0 h 20"/>
                    <a:gd name="T2" fmla="*/ 10 w 68"/>
                    <a:gd name="T3" fmla="*/ 0 h 20"/>
                    <a:gd name="T4" fmla="*/ 0 w 68"/>
                    <a:gd name="T5" fmla="*/ 10 h 20"/>
                    <a:gd name="T6" fmla="*/ 10 w 68"/>
                    <a:gd name="T7" fmla="*/ 20 h 20"/>
                    <a:gd name="T8" fmla="*/ 58 w 68"/>
                    <a:gd name="T9" fmla="*/ 20 h 20"/>
                    <a:gd name="T10" fmla="*/ 68 w 68"/>
                    <a:gd name="T11" fmla="*/ 10 h 20"/>
                    <a:gd name="T12" fmla="*/ 58 w 68"/>
                    <a:gd name="T13" fmla="*/ 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8" h="20">
                      <a:moveTo>
                        <a:pt x="58" y="0"/>
                      </a:move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5" y="0"/>
                        <a:pt x="0" y="5"/>
                        <a:pt x="0" y="10"/>
                      </a:cubicBezTo>
                      <a:cubicBezTo>
                        <a:pt x="0" y="16"/>
                        <a:pt x="5" y="20"/>
                        <a:pt x="10" y="20"/>
                      </a:cubicBezTo>
                      <a:cubicBezTo>
                        <a:pt x="58" y="20"/>
                        <a:pt x="58" y="20"/>
                        <a:pt x="58" y="20"/>
                      </a:cubicBezTo>
                      <a:cubicBezTo>
                        <a:pt x="64" y="20"/>
                        <a:pt x="68" y="16"/>
                        <a:pt x="68" y="10"/>
                      </a:cubicBezTo>
                      <a:cubicBezTo>
                        <a:pt x="68" y="5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12" name="Freeform 574"/>
                <p:cNvSpPr/>
                <p:nvPr/>
              </p:nvSpPr>
              <p:spPr bwMode="auto">
                <a:xfrm>
                  <a:off x="8228246" y="4614742"/>
                  <a:ext cx="137919" cy="39768"/>
                </a:xfrm>
                <a:custGeom>
                  <a:avLst/>
                  <a:gdLst>
                    <a:gd name="T0" fmla="*/ 59 w 69"/>
                    <a:gd name="T1" fmla="*/ 0 h 20"/>
                    <a:gd name="T2" fmla="*/ 10 w 69"/>
                    <a:gd name="T3" fmla="*/ 0 h 20"/>
                    <a:gd name="T4" fmla="*/ 0 w 69"/>
                    <a:gd name="T5" fmla="*/ 10 h 20"/>
                    <a:gd name="T6" fmla="*/ 10 w 69"/>
                    <a:gd name="T7" fmla="*/ 20 h 20"/>
                    <a:gd name="T8" fmla="*/ 59 w 69"/>
                    <a:gd name="T9" fmla="*/ 20 h 20"/>
                    <a:gd name="T10" fmla="*/ 69 w 69"/>
                    <a:gd name="T11" fmla="*/ 10 h 20"/>
                    <a:gd name="T12" fmla="*/ 59 w 69"/>
                    <a:gd name="T13" fmla="*/ 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9" h="20">
                      <a:moveTo>
                        <a:pt x="59" y="0"/>
                      </a:move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5" y="0"/>
                        <a:pt x="0" y="5"/>
                        <a:pt x="0" y="10"/>
                      </a:cubicBezTo>
                      <a:cubicBezTo>
                        <a:pt x="0" y="16"/>
                        <a:pt x="5" y="20"/>
                        <a:pt x="10" y="20"/>
                      </a:cubicBezTo>
                      <a:cubicBezTo>
                        <a:pt x="59" y="20"/>
                        <a:pt x="59" y="20"/>
                        <a:pt x="59" y="20"/>
                      </a:cubicBezTo>
                      <a:cubicBezTo>
                        <a:pt x="64" y="20"/>
                        <a:pt x="69" y="16"/>
                        <a:pt x="69" y="10"/>
                      </a:cubicBezTo>
                      <a:cubicBezTo>
                        <a:pt x="69" y="5"/>
                        <a:pt x="64" y="0"/>
                        <a:pt x="59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13" name="Freeform 575"/>
                <p:cNvSpPr/>
                <p:nvPr/>
              </p:nvSpPr>
              <p:spPr bwMode="auto">
                <a:xfrm>
                  <a:off x="8036175" y="4614742"/>
                  <a:ext cx="136227" cy="39768"/>
                </a:xfrm>
                <a:custGeom>
                  <a:avLst/>
                  <a:gdLst>
                    <a:gd name="T0" fmla="*/ 58 w 68"/>
                    <a:gd name="T1" fmla="*/ 0 h 20"/>
                    <a:gd name="T2" fmla="*/ 10 w 68"/>
                    <a:gd name="T3" fmla="*/ 0 h 20"/>
                    <a:gd name="T4" fmla="*/ 0 w 68"/>
                    <a:gd name="T5" fmla="*/ 10 h 20"/>
                    <a:gd name="T6" fmla="*/ 10 w 68"/>
                    <a:gd name="T7" fmla="*/ 20 h 20"/>
                    <a:gd name="T8" fmla="*/ 58 w 68"/>
                    <a:gd name="T9" fmla="*/ 20 h 20"/>
                    <a:gd name="T10" fmla="*/ 68 w 68"/>
                    <a:gd name="T11" fmla="*/ 10 h 20"/>
                    <a:gd name="T12" fmla="*/ 58 w 68"/>
                    <a:gd name="T13" fmla="*/ 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8" h="20">
                      <a:moveTo>
                        <a:pt x="58" y="0"/>
                      </a:move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4" y="0"/>
                        <a:pt x="0" y="5"/>
                        <a:pt x="0" y="10"/>
                      </a:cubicBezTo>
                      <a:cubicBezTo>
                        <a:pt x="0" y="16"/>
                        <a:pt x="4" y="20"/>
                        <a:pt x="10" y="20"/>
                      </a:cubicBezTo>
                      <a:cubicBezTo>
                        <a:pt x="58" y="20"/>
                        <a:pt x="58" y="20"/>
                        <a:pt x="58" y="20"/>
                      </a:cubicBezTo>
                      <a:cubicBezTo>
                        <a:pt x="64" y="20"/>
                        <a:pt x="68" y="16"/>
                        <a:pt x="68" y="10"/>
                      </a:cubicBezTo>
                      <a:cubicBezTo>
                        <a:pt x="68" y="5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14" name="Freeform 576"/>
                <p:cNvSpPr/>
                <p:nvPr/>
              </p:nvSpPr>
              <p:spPr bwMode="auto">
                <a:xfrm>
                  <a:off x="8066635" y="2956328"/>
                  <a:ext cx="137919" cy="39768"/>
                </a:xfrm>
                <a:custGeom>
                  <a:avLst/>
                  <a:gdLst>
                    <a:gd name="T0" fmla="*/ 59 w 69"/>
                    <a:gd name="T1" fmla="*/ 0 h 20"/>
                    <a:gd name="T2" fmla="*/ 10 w 69"/>
                    <a:gd name="T3" fmla="*/ 0 h 20"/>
                    <a:gd name="T4" fmla="*/ 0 w 69"/>
                    <a:gd name="T5" fmla="*/ 10 h 20"/>
                    <a:gd name="T6" fmla="*/ 10 w 69"/>
                    <a:gd name="T7" fmla="*/ 20 h 20"/>
                    <a:gd name="T8" fmla="*/ 59 w 69"/>
                    <a:gd name="T9" fmla="*/ 20 h 20"/>
                    <a:gd name="T10" fmla="*/ 69 w 69"/>
                    <a:gd name="T11" fmla="*/ 10 h 20"/>
                    <a:gd name="T12" fmla="*/ 59 w 69"/>
                    <a:gd name="T13" fmla="*/ 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9" h="20">
                      <a:moveTo>
                        <a:pt x="59" y="0"/>
                      </a:move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5" y="0"/>
                        <a:pt x="0" y="5"/>
                        <a:pt x="0" y="10"/>
                      </a:cubicBezTo>
                      <a:cubicBezTo>
                        <a:pt x="0" y="16"/>
                        <a:pt x="5" y="20"/>
                        <a:pt x="10" y="20"/>
                      </a:cubicBezTo>
                      <a:cubicBezTo>
                        <a:pt x="59" y="20"/>
                        <a:pt x="59" y="20"/>
                        <a:pt x="59" y="20"/>
                      </a:cubicBezTo>
                      <a:cubicBezTo>
                        <a:pt x="64" y="20"/>
                        <a:pt x="69" y="16"/>
                        <a:pt x="69" y="10"/>
                      </a:cubicBezTo>
                      <a:cubicBezTo>
                        <a:pt x="69" y="5"/>
                        <a:pt x="64" y="0"/>
                        <a:pt x="59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15" name="Freeform 577"/>
                <p:cNvSpPr/>
                <p:nvPr/>
              </p:nvSpPr>
              <p:spPr bwMode="auto">
                <a:xfrm>
                  <a:off x="7536112" y="3528312"/>
                  <a:ext cx="39768" cy="136227"/>
                </a:xfrm>
                <a:custGeom>
                  <a:avLst/>
                  <a:gdLst>
                    <a:gd name="T0" fmla="*/ 10 w 20"/>
                    <a:gd name="T1" fmla="*/ 68 h 68"/>
                    <a:gd name="T2" fmla="*/ 20 w 20"/>
                    <a:gd name="T3" fmla="*/ 58 h 68"/>
                    <a:gd name="T4" fmla="*/ 20 w 20"/>
                    <a:gd name="T5" fmla="*/ 10 h 68"/>
                    <a:gd name="T6" fmla="*/ 10 w 20"/>
                    <a:gd name="T7" fmla="*/ 0 h 68"/>
                    <a:gd name="T8" fmla="*/ 0 w 20"/>
                    <a:gd name="T9" fmla="*/ 10 h 68"/>
                    <a:gd name="T10" fmla="*/ 0 w 20"/>
                    <a:gd name="T11" fmla="*/ 58 h 68"/>
                    <a:gd name="T12" fmla="*/ 10 w 20"/>
                    <a:gd name="T13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0" h="68">
                      <a:moveTo>
                        <a:pt x="10" y="68"/>
                      </a:moveTo>
                      <a:cubicBezTo>
                        <a:pt x="16" y="68"/>
                        <a:pt x="20" y="64"/>
                        <a:pt x="20" y="58"/>
                      </a:cubicBezTo>
                      <a:cubicBezTo>
                        <a:pt x="20" y="10"/>
                        <a:pt x="20" y="10"/>
                        <a:pt x="20" y="10"/>
                      </a:cubicBezTo>
                      <a:cubicBezTo>
                        <a:pt x="20" y="5"/>
                        <a:pt x="16" y="0"/>
                        <a:pt x="10" y="0"/>
                      </a:cubicBezTo>
                      <a:cubicBezTo>
                        <a:pt x="5" y="0"/>
                        <a:pt x="0" y="5"/>
                        <a:pt x="0" y="10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4"/>
                        <a:pt x="5" y="68"/>
                        <a:pt x="1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16" name="Freeform 578"/>
                <p:cNvSpPr/>
                <p:nvPr/>
              </p:nvSpPr>
              <p:spPr bwMode="auto">
                <a:xfrm>
                  <a:off x="7536112" y="3334548"/>
                  <a:ext cx="39768" cy="137919"/>
                </a:xfrm>
                <a:custGeom>
                  <a:avLst/>
                  <a:gdLst>
                    <a:gd name="T0" fmla="*/ 10 w 20"/>
                    <a:gd name="T1" fmla="*/ 69 h 69"/>
                    <a:gd name="T2" fmla="*/ 20 w 20"/>
                    <a:gd name="T3" fmla="*/ 59 h 69"/>
                    <a:gd name="T4" fmla="*/ 20 w 20"/>
                    <a:gd name="T5" fmla="*/ 10 h 69"/>
                    <a:gd name="T6" fmla="*/ 10 w 20"/>
                    <a:gd name="T7" fmla="*/ 0 h 69"/>
                    <a:gd name="T8" fmla="*/ 0 w 20"/>
                    <a:gd name="T9" fmla="*/ 10 h 69"/>
                    <a:gd name="T10" fmla="*/ 0 w 20"/>
                    <a:gd name="T11" fmla="*/ 59 h 69"/>
                    <a:gd name="T12" fmla="*/ 10 w 20"/>
                    <a:gd name="T13" fmla="*/ 69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0" h="69">
                      <a:moveTo>
                        <a:pt x="10" y="69"/>
                      </a:moveTo>
                      <a:cubicBezTo>
                        <a:pt x="16" y="69"/>
                        <a:pt x="20" y="64"/>
                        <a:pt x="20" y="59"/>
                      </a:cubicBezTo>
                      <a:cubicBezTo>
                        <a:pt x="20" y="10"/>
                        <a:pt x="20" y="10"/>
                        <a:pt x="20" y="10"/>
                      </a:cubicBezTo>
                      <a:cubicBezTo>
                        <a:pt x="20" y="5"/>
                        <a:pt x="16" y="0"/>
                        <a:pt x="10" y="0"/>
                      </a:cubicBezTo>
                      <a:cubicBezTo>
                        <a:pt x="5" y="0"/>
                        <a:pt x="0" y="5"/>
                        <a:pt x="0" y="10"/>
                      </a:cubicBezTo>
                      <a:cubicBezTo>
                        <a:pt x="0" y="59"/>
                        <a:pt x="0" y="59"/>
                        <a:pt x="0" y="59"/>
                      </a:cubicBezTo>
                      <a:cubicBezTo>
                        <a:pt x="0" y="64"/>
                        <a:pt x="5" y="69"/>
                        <a:pt x="10" y="6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17" name="Freeform 579"/>
                <p:cNvSpPr/>
                <p:nvPr/>
              </p:nvSpPr>
              <p:spPr bwMode="auto">
                <a:xfrm>
                  <a:off x="8422010" y="4614742"/>
                  <a:ext cx="136227" cy="39768"/>
                </a:xfrm>
                <a:custGeom>
                  <a:avLst/>
                  <a:gdLst>
                    <a:gd name="T0" fmla="*/ 58 w 68"/>
                    <a:gd name="T1" fmla="*/ 0 h 20"/>
                    <a:gd name="T2" fmla="*/ 10 w 68"/>
                    <a:gd name="T3" fmla="*/ 0 h 20"/>
                    <a:gd name="T4" fmla="*/ 0 w 68"/>
                    <a:gd name="T5" fmla="*/ 10 h 20"/>
                    <a:gd name="T6" fmla="*/ 10 w 68"/>
                    <a:gd name="T7" fmla="*/ 20 h 20"/>
                    <a:gd name="T8" fmla="*/ 58 w 68"/>
                    <a:gd name="T9" fmla="*/ 20 h 20"/>
                    <a:gd name="T10" fmla="*/ 68 w 68"/>
                    <a:gd name="T11" fmla="*/ 10 h 20"/>
                    <a:gd name="T12" fmla="*/ 58 w 68"/>
                    <a:gd name="T13" fmla="*/ 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8" h="20">
                      <a:moveTo>
                        <a:pt x="58" y="0"/>
                      </a:move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5" y="0"/>
                        <a:pt x="0" y="5"/>
                        <a:pt x="0" y="10"/>
                      </a:cubicBezTo>
                      <a:cubicBezTo>
                        <a:pt x="0" y="16"/>
                        <a:pt x="5" y="20"/>
                        <a:pt x="10" y="20"/>
                      </a:cubicBezTo>
                      <a:cubicBezTo>
                        <a:pt x="58" y="20"/>
                        <a:pt x="58" y="20"/>
                        <a:pt x="58" y="20"/>
                      </a:cubicBezTo>
                      <a:cubicBezTo>
                        <a:pt x="64" y="20"/>
                        <a:pt x="68" y="16"/>
                        <a:pt x="68" y="10"/>
                      </a:cubicBezTo>
                      <a:cubicBezTo>
                        <a:pt x="68" y="5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18" name="Freeform 580"/>
                <p:cNvSpPr/>
                <p:nvPr/>
              </p:nvSpPr>
              <p:spPr bwMode="auto">
                <a:xfrm>
                  <a:off x="7536112" y="3722075"/>
                  <a:ext cx="39768" cy="136227"/>
                </a:xfrm>
                <a:custGeom>
                  <a:avLst/>
                  <a:gdLst>
                    <a:gd name="T0" fmla="*/ 10 w 20"/>
                    <a:gd name="T1" fmla="*/ 68 h 68"/>
                    <a:gd name="T2" fmla="*/ 20 w 20"/>
                    <a:gd name="T3" fmla="*/ 58 h 68"/>
                    <a:gd name="T4" fmla="*/ 20 w 20"/>
                    <a:gd name="T5" fmla="*/ 10 h 68"/>
                    <a:gd name="T6" fmla="*/ 10 w 20"/>
                    <a:gd name="T7" fmla="*/ 0 h 68"/>
                    <a:gd name="T8" fmla="*/ 0 w 20"/>
                    <a:gd name="T9" fmla="*/ 10 h 68"/>
                    <a:gd name="T10" fmla="*/ 0 w 20"/>
                    <a:gd name="T11" fmla="*/ 58 h 68"/>
                    <a:gd name="T12" fmla="*/ 10 w 20"/>
                    <a:gd name="T13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0" h="68">
                      <a:moveTo>
                        <a:pt x="10" y="68"/>
                      </a:moveTo>
                      <a:cubicBezTo>
                        <a:pt x="16" y="68"/>
                        <a:pt x="20" y="64"/>
                        <a:pt x="20" y="58"/>
                      </a:cubicBezTo>
                      <a:cubicBezTo>
                        <a:pt x="20" y="10"/>
                        <a:pt x="20" y="10"/>
                        <a:pt x="20" y="10"/>
                      </a:cubicBezTo>
                      <a:cubicBezTo>
                        <a:pt x="20" y="4"/>
                        <a:pt x="16" y="0"/>
                        <a:pt x="10" y="0"/>
                      </a:cubicBezTo>
                      <a:cubicBezTo>
                        <a:pt x="5" y="0"/>
                        <a:pt x="0" y="4"/>
                        <a:pt x="0" y="10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4"/>
                        <a:pt x="5" y="68"/>
                        <a:pt x="1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19" name="Freeform 581"/>
                <p:cNvSpPr/>
                <p:nvPr/>
              </p:nvSpPr>
              <p:spPr bwMode="auto">
                <a:xfrm>
                  <a:off x="7536112" y="3142477"/>
                  <a:ext cx="39768" cy="135381"/>
                </a:xfrm>
                <a:custGeom>
                  <a:avLst/>
                  <a:gdLst>
                    <a:gd name="T0" fmla="*/ 10 w 20"/>
                    <a:gd name="T1" fmla="*/ 68 h 68"/>
                    <a:gd name="T2" fmla="*/ 20 w 20"/>
                    <a:gd name="T3" fmla="*/ 58 h 68"/>
                    <a:gd name="T4" fmla="*/ 20 w 20"/>
                    <a:gd name="T5" fmla="*/ 10 h 68"/>
                    <a:gd name="T6" fmla="*/ 10 w 20"/>
                    <a:gd name="T7" fmla="*/ 0 h 68"/>
                    <a:gd name="T8" fmla="*/ 0 w 20"/>
                    <a:gd name="T9" fmla="*/ 10 h 68"/>
                    <a:gd name="T10" fmla="*/ 0 w 20"/>
                    <a:gd name="T11" fmla="*/ 58 h 68"/>
                    <a:gd name="T12" fmla="*/ 10 w 20"/>
                    <a:gd name="T13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0" h="68">
                      <a:moveTo>
                        <a:pt x="10" y="68"/>
                      </a:moveTo>
                      <a:cubicBezTo>
                        <a:pt x="16" y="68"/>
                        <a:pt x="20" y="64"/>
                        <a:pt x="20" y="58"/>
                      </a:cubicBezTo>
                      <a:cubicBezTo>
                        <a:pt x="20" y="10"/>
                        <a:pt x="20" y="10"/>
                        <a:pt x="20" y="10"/>
                      </a:cubicBezTo>
                      <a:cubicBezTo>
                        <a:pt x="20" y="4"/>
                        <a:pt x="16" y="0"/>
                        <a:pt x="10" y="0"/>
                      </a:cubicBezTo>
                      <a:cubicBezTo>
                        <a:pt x="5" y="0"/>
                        <a:pt x="0" y="4"/>
                        <a:pt x="0" y="10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4"/>
                        <a:pt x="5" y="68"/>
                        <a:pt x="1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20" name="Freeform 582"/>
                <p:cNvSpPr/>
                <p:nvPr/>
              </p:nvSpPr>
              <p:spPr bwMode="auto">
                <a:xfrm>
                  <a:off x="7536112" y="4496284"/>
                  <a:ext cx="65998" cy="130304"/>
                </a:xfrm>
                <a:custGeom>
                  <a:avLst/>
                  <a:gdLst>
                    <a:gd name="T0" fmla="*/ 20 w 33"/>
                    <a:gd name="T1" fmla="*/ 25 h 65"/>
                    <a:gd name="T2" fmla="*/ 20 w 33"/>
                    <a:gd name="T3" fmla="*/ 10 h 65"/>
                    <a:gd name="T4" fmla="*/ 10 w 33"/>
                    <a:gd name="T5" fmla="*/ 0 h 65"/>
                    <a:gd name="T6" fmla="*/ 0 w 33"/>
                    <a:gd name="T7" fmla="*/ 10 h 65"/>
                    <a:gd name="T8" fmla="*/ 0 w 33"/>
                    <a:gd name="T9" fmla="*/ 25 h 65"/>
                    <a:gd name="T10" fmla="*/ 15 w 33"/>
                    <a:gd name="T11" fmla="*/ 62 h 65"/>
                    <a:gd name="T12" fmla="*/ 22 w 33"/>
                    <a:gd name="T13" fmla="*/ 65 h 65"/>
                    <a:gd name="T14" fmla="*/ 29 w 33"/>
                    <a:gd name="T15" fmla="*/ 62 h 65"/>
                    <a:gd name="T16" fmla="*/ 29 w 33"/>
                    <a:gd name="T17" fmla="*/ 48 h 65"/>
                    <a:gd name="T18" fmla="*/ 20 w 33"/>
                    <a:gd name="T19" fmla="*/ 25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3" h="65">
                      <a:moveTo>
                        <a:pt x="20" y="25"/>
                      </a:moveTo>
                      <a:cubicBezTo>
                        <a:pt x="20" y="10"/>
                        <a:pt x="20" y="10"/>
                        <a:pt x="20" y="10"/>
                      </a:cubicBezTo>
                      <a:cubicBezTo>
                        <a:pt x="20" y="4"/>
                        <a:pt x="16" y="0"/>
                        <a:pt x="10" y="0"/>
                      </a:cubicBezTo>
                      <a:cubicBezTo>
                        <a:pt x="5" y="0"/>
                        <a:pt x="0" y="4"/>
                        <a:pt x="0" y="10"/>
                      </a:cubicBezTo>
                      <a:cubicBezTo>
                        <a:pt x="0" y="25"/>
                        <a:pt x="0" y="25"/>
                        <a:pt x="0" y="25"/>
                      </a:cubicBezTo>
                      <a:cubicBezTo>
                        <a:pt x="0" y="39"/>
                        <a:pt x="6" y="52"/>
                        <a:pt x="15" y="62"/>
                      </a:cubicBezTo>
                      <a:cubicBezTo>
                        <a:pt x="17" y="64"/>
                        <a:pt x="19" y="65"/>
                        <a:pt x="22" y="65"/>
                      </a:cubicBezTo>
                      <a:cubicBezTo>
                        <a:pt x="24" y="65"/>
                        <a:pt x="27" y="64"/>
                        <a:pt x="29" y="62"/>
                      </a:cubicBezTo>
                      <a:cubicBezTo>
                        <a:pt x="33" y="59"/>
                        <a:pt x="33" y="52"/>
                        <a:pt x="29" y="48"/>
                      </a:cubicBezTo>
                      <a:cubicBezTo>
                        <a:pt x="24" y="42"/>
                        <a:pt x="20" y="34"/>
                        <a:pt x="20" y="2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21" name="Freeform 583"/>
                <p:cNvSpPr/>
                <p:nvPr/>
              </p:nvSpPr>
              <p:spPr bwMode="auto">
                <a:xfrm>
                  <a:off x="7536112" y="2963943"/>
                  <a:ext cx="92228" cy="120150"/>
                </a:xfrm>
                <a:custGeom>
                  <a:avLst/>
                  <a:gdLst>
                    <a:gd name="T0" fmla="*/ 30 w 46"/>
                    <a:gd name="T1" fmla="*/ 2 h 60"/>
                    <a:gd name="T2" fmla="*/ 0 w 46"/>
                    <a:gd name="T3" fmla="*/ 50 h 60"/>
                    <a:gd name="T4" fmla="*/ 0 w 46"/>
                    <a:gd name="T5" fmla="*/ 50 h 60"/>
                    <a:gd name="T6" fmla="*/ 10 w 46"/>
                    <a:gd name="T7" fmla="*/ 60 h 60"/>
                    <a:gd name="T8" fmla="*/ 20 w 46"/>
                    <a:gd name="T9" fmla="*/ 50 h 60"/>
                    <a:gd name="T10" fmla="*/ 39 w 46"/>
                    <a:gd name="T11" fmla="*/ 20 h 60"/>
                    <a:gd name="T12" fmla="*/ 43 w 46"/>
                    <a:gd name="T13" fmla="*/ 7 h 60"/>
                    <a:gd name="T14" fmla="*/ 30 w 46"/>
                    <a:gd name="T15" fmla="*/ 2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6" h="60">
                      <a:moveTo>
                        <a:pt x="30" y="2"/>
                      </a:moveTo>
                      <a:cubicBezTo>
                        <a:pt x="12" y="12"/>
                        <a:pt x="0" y="30"/>
                        <a:pt x="0" y="50"/>
                      </a:cubicBezTo>
                      <a:cubicBezTo>
                        <a:pt x="0" y="50"/>
                        <a:pt x="0" y="50"/>
                        <a:pt x="0" y="50"/>
                      </a:cubicBezTo>
                      <a:cubicBezTo>
                        <a:pt x="0" y="56"/>
                        <a:pt x="5" y="60"/>
                        <a:pt x="10" y="60"/>
                      </a:cubicBezTo>
                      <a:cubicBezTo>
                        <a:pt x="16" y="60"/>
                        <a:pt x="20" y="56"/>
                        <a:pt x="20" y="50"/>
                      </a:cubicBezTo>
                      <a:cubicBezTo>
                        <a:pt x="20" y="38"/>
                        <a:pt x="28" y="26"/>
                        <a:pt x="39" y="20"/>
                      </a:cubicBezTo>
                      <a:cubicBezTo>
                        <a:pt x="44" y="18"/>
                        <a:pt x="46" y="11"/>
                        <a:pt x="43" y="7"/>
                      </a:cubicBezTo>
                      <a:cubicBezTo>
                        <a:pt x="41" y="2"/>
                        <a:pt x="35" y="0"/>
                        <a:pt x="30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22" name="Freeform 584"/>
                <p:cNvSpPr/>
                <p:nvPr/>
              </p:nvSpPr>
              <p:spPr bwMode="auto">
                <a:xfrm>
                  <a:off x="7536112" y="4302520"/>
                  <a:ext cx="39768" cy="136227"/>
                </a:xfrm>
                <a:custGeom>
                  <a:avLst/>
                  <a:gdLst>
                    <a:gd name="T0" fmla="*/ 10 w 20"/>
                    <a:gd name="T1" fmla="*/ 68 h 68"/>
                    <a:gd name="T2" fmla="*/ 20 w 20"/>
                    <a:gd name="T3" fmla="*/ 58 h 68"/>
                    <a:gd name="T4" fmla="*/ 20 w 20"/>
                    <a:gd name="T5" fmla="*/ 10 h 68"/>
                    <a:gd name="T6" fmla="*/ 10 w 20"/>
                    <a:gd name="T7" fmla="*/ 0 h 68"/>
                    <a:gd name="T8" fmla="*/ 0 w 20"/>
                    <a:gd name="T9" fmla="*/ 10 h 68"/>
                    <a:gd name="T10" fmla="*/ 0 w 20"/>
                    <a:gd name="T11" fmla="*/ 58 h 68"/>
                    <a:gd name="T12" fmla="*/ 10 w 20"/>
                    <a:gd name="T13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0" h="68">
                      <a:moveTo>
                        <a:pt x="10" y="68"/>
                      </a:moveTo>
                      <a:cubicBezTo>
                        <a:pt x="16" y="68"/>
                        <a:pt x="20" y="64"/>
                        <a:pt x="20" y="58"/>
                      </a:cubicBezTo>
                      <a:cubicBezTo>
                        <a:pt x="20" y="10"/>
                        <a:pt x="20" y="10"/>
                        <a:pt x="20" y="10"/>
                      </a:cubicBezTo>
                      <a:cubicBezTo>
                        <a:pt x="20" y="4"/>
                        <a:pt x="16" y="0"/>
                        <a:pt x="10" y="0"/>
                      </a:cubicBezTo>
                      <a:cubicBezTo>
                        <a:pt x="5" y="0"/>
                        <a:pt x="0" y="4"/>
                        <a:pt x="0" y="10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4"/>
                        <a:pt x="5" y="68"/>
                        <a:pt x="1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23" name="Freeform 585"/>
                <p:cNvSpPr/>
                <p:nvPr/>
              </p:nvSpPr>
              <p:spPr bwMode="auto">
                <a:xfrm>
                  <a:off x="7536112" y="3916685"/>
                  <a:ext cx="39768" cy="135381"/>
                </a:xfrm>
                <a:custGeom>
                  <a:avLst/>
                  <a:gdLst>
                    <a:gd name="T0" fmla="*/ 10 w 20"/>
                    <a:gd name="T1" fmla="*/ 68 h 68"/>
                    <a:gd name="T2" fmla="*/ 20 w 20"/>
                    <a:gd name="T3" fmla="*/ 58 h 68"/>
                    <a:gd name="T4" fmla="*/ 20 w 20"/>
                    <a:gd name="T5" fmla="*/ 10 h 68"/>
                    <a:gd name="T6" fmla="*/ 10 w 20"/>
                    <a:gd name="T7" fmla="*/ 0 h 68"/>
                    <a:gd name="T8" fmla="*/ 0 w 20"/>
                    <a:gd name="T9" fmla="*/ 10 h 68"/>
                    <a:gd name="T10" fmla="*/ 0 w 20"/>
                    <a:gd name="T11" fmla="*/ 58 h 68"/>
                    <a:gd name="T12" fmla="*/ 10 w 20"/>
                    <a:gd name="T13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0" h="68">
                      <a:moveTo>
                        <a:pt x="10" y="68"/>
                      </a:moveTo>
                      <a:cubicBezTo>
                        <a:pt x="16" y="68"/>
                        <a:pt x="20" y="63"/>
                        <a:pt x="20" y="58"/>
                      </a:cubicBezTo>
                      <a:cubicBezTo>
                        <a:pt x="20" y="10"/>
                        <a:pt x="20" y="10"/>
                        <a:pt x="20" y="10"/>
                      </a:cubicBezTo>
                      <a:cubicBezTo>
                        <a:pt x="20" y="4"/>
                        <a:pt x="16" y="0"/>
                        <a:pt x="10" y="0"/>
                      </a:cubicBezTo>
                      <a:cubicBezTo>
                        <a:pt x="5" y="0"/>
                        <a:pt x="0" y="4"/>
                        <a:pt x="0" y="10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3"/>
                        <a:pt x="5" y="68"/>
                        <a:pt x="1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24" name="Freeform 586"/>
                <p:cNvSpPr/>
                <p:nvPr/>
              </p:nvSpPr>
              <p:spPr bwMode="auto">
                <a:xfrm>
                  <a:off x="7536112" y="4107910"/>
                  <a:ext cx="39768" cy="138765"/>
                </a:xfrm>
                <a:custGeom>
                  <a:avLst/>
                  <a:gdLst>
                    <a:gd name="T0" fmla="*/ 10 w 20"/>
                    <a:gd name="T1" fmla="*/ 69 h 69"/>
                    <a:gd name="T2" fmla="*/ 20 w 20"/>
                    <a:gd name="T3" fmla="*/ 59 h 69"/>
                    <a:gd name="T4" fmla="*/ 20 w 20"/>
                    <a:gd name="T5" fmla="*/ 10 h 69"/>
                    <a:gd name="T6" fmla="*/ 10 w 20"/>
                    <a:gd name="T7" fmla="*/ 0 h 69"/>
                    <a:gd name="T8" fmla="*/ 0 w 20"/>
                    <a:gd name="T9" fmla="*/ 10 h 69"/>
                    <a:gd name="T10" fmla="*/ 0 w 20"/>
                    <a:gd name="T11" fmla="*/ 59 h 69"/>
                    <a:gd name="T12" fmla="*/ 10 w 20"/>
                    <a:gd name="T13" fmla="*/ 69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0" h="69">
                      <a:moveTo>
                        <a:pt x="10" y="69"/>
                      </a:moveTo>
                      <a:cubicBezTo>
                        <a:pt x="16" y="69"/>
                        <a:pt x="20" y="64"/>
                        <a:pt x="20" y="59"/>
                      </a:cubicBezTo>
                      <a:cubicBezTo>
                        <a:pt x="20" y="10"/>
                        <a:pt x="20" y="10"/>
                        <a:pt x="20" y="10"/>
                      </a:cubicBezTo>
                      <a:cubicBezTo>
                        <a:pt x="20" y="5"/>
                        <a:pt x="16" y="0"/>
                        <a:pt x="10" y="0"/>
                      </a:cubicBezTo>
                      <a:cubicBezTo>
                        <a:pt x="5" y="0"/>
                        <a:pt x="0" y="5"/>
                        <a:pt x="0" y="10"/>
                      </a:cubicBezTo>
                      <a:cubicBezTo>
                        <a:pt x="0" y="59"/>
                        <a:pt x="0" y="59"/>
                        <a:pt x="0" y="59"/>
                      </a:cubicBezTo>
                      <a:cubicBezTo>
                        <a:pt x="0" y="64"/>
                        <a:pt x="5" y="69"/>
                        <a:pt x="10" y="6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25" name="Freeform 587"/>
                <p:cNvSpPr/>
                <p:nvPr/>
              </p:nvSpPr>
              <p:spPr bwMode="auto">
                <a:xfrm>
                  <a:off x="9436519" y="4140063"/>
                  <a:ext cx="39768" cy="136227"/>
                </a:xfrm>
                <a:custGeom>
                  <a:avLst/>
                  <a:gdLst>
                    <a:gd name="T0" fmla="*/ 10 w 20"/>
                    <a:gd name="T1" fmla="*/ 0 h 68"/>
                    <a:gd name="T2" fmla="*/ 0 w 20"/>
                    <a:gd name="T3" fmla="*/ 10 h 68"/>
                    <a:gd name="T4" fmla="*/ 0 w 20"/>
                    <a:gd name="T5" fmla="*/ 58 h 68"/>
                    <a:gd name="T6" fmla="*/ 10 w 20"/>
                    <a:gd name="T7" fmla="*/ 68 h 68"/>
                    <a:gd name="T8" fmla="*/ 20 w 20"/>
                    <a:gd name="T9" fmla="*/ 58 h 68"/>
                    <a:gd name="T10" fmla="*/ 20 w 20"/>
                    <a:gd name="T11" fmla="*/ 10 h 68"/>
                    <a:gd name="T12" fmla="*/ 10 w 20"/>
                    <a:gd name="T13" fmla="*/ 0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0" h="68">
                      <a:moveTo>
                        <a:pt x="10" y="0"/>
                      </a:moveTo>
                      <a:cubicBezTo>
                        <a:pt x="4" y="0"/>
                        <a:pt x="0" y="4"/>
                        <a:pt x="0" y="10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4"/>
                        <a:pt x="4" y="68"/>
                        <a:pt x="10" y="68"/>
                      </a:cubicBezTo>
                      <a:cubicBezTo>
                        <a:pt x="15" y="68"/>
                        <a:pt x="20" y="64"/>
                        <a:pt x="20" y="58"/>
                      </a:cubicBezTo>
                      <a:cubicBezTo>
                        <a:pt x="20" y="10"/>
                        <a:pt x="20" y="10"/>
                        <a:pt x="20" y="10"/>
                      </a:cubicBezTo>
                      <a:cubicBezTo>
                        <a:pt x="20" y="4"/>
                        <a:pt x="15" y="0"/>
                        <a:pt x="1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26" name="Freeform 588"/>
                <p:cNvSpPr/>
                <p:nvPr/>
              </p:nvSpPr>
              <p:spPr bwMode="auto">
                <a:xfrm>
                  <a:off x="9436519" y="3946300"/>
                  <a:ext cx="39768" cy="136227"/>
                </a:xfrm>
                <a:custGeom>
                  <a:avLst/>
                  <a:gdLst>
                    <a:gd name="T0" fmla="*/ 10 w 20"/>
                    <a:gd name="T1" fmla="*/ 0 h 68"/>
                    <a:gd name="T2" fmla="*/ 0 w 20"/>
                    <a:gd name="T3" fmla="*/ 10 h 68"/>
                    <a:gd name="T4" fmla="*/ 0 w 20"/>
                    <a:gd name="T5" fmla="*/ 58 h 68"/>
                    <a:gd name="T6" fmla="*/ 10 w 20"/>
                    <a:gd name="T7" fmla="*/ 68 h 68"/>
                    <a:gd name="T8" fmla="*/ 20 w 20"/>
                    <a:gd name="T9" fmla="*/ 58 h 68"/>
                    <a:gd name="T10" fmla="*/ 20 w 20"/>
                    <a:gd name="T11" fmla="*/ 10 h 68"/>
                    <a:gd name="T12" fmla="*/ 10 w 20"/>
                    <a:gd name="T13" fmla="*/ 0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0" h="68">
                      <a:moveTo>
                        <a:pt x="10" y="0"/>
                      </a:moveTo>
                      <a:cubicBezTo>
                        <a:pt x="4" y="0"/>
                        <a:pt x="0" y="4"/>
                        <a:pt x="0" y="10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4"/>
                        <a:pt x="4" y="68"/>
                        <a:pt x="10" y="68"/>
                      </a:cubicBezTo>
                      <a:cubicBezTo>
                        <a:pt x="15" y="68"/>
                        <a:pt x="20" y="64"/>
                        <a:pt x="20" y="58"/>
                      </a:cubicBezTo>
                      <a:cubicBezTo>
                        <a:pt x="20" y="10"/>
                        <a:pt x="20" y="10"/>
                        <a:pt x="20" y="10"/>
                      </a:cubicBezTo>
                      <a:cubicBezTo>
                        <a:pt x="20" y="4"/>
                        <a:pt x="15" y="0"/>
                        <a:pt x="1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27" name="Freeform 589"/>
                <p:cNvSpPr/>
                <p:nvPr/>
              </p:nvSpPr>
              <p:spPr bwMode="auto">
                <a:xfrm>
                  <a:off x="9436519" y="3752536"/>
                  <a:ext cx="39768" cy="137919"/>
                </a:xfrm>
                <a:custGeom>
                  <a:avLst/>
                  <a:gdLst>
                    <a:gd name="T0" fmla="*/ 10 w 20"/>
                    <a:gd name="T1" fmla="*/ 0 h 69"/>
                    <a:gd name="T2" fmla="*/ 0 w 20"/>
                    <a:gd name="T3" fmla="*/ 10 h 69"/>
                    <a:gd name="T4" fmla="*/ 0 w 20"/>
                    <a:gd name="T5" fmla="*/ 59 h 69"/>
                    <a:gd name="T6" fmla="*/ 10 w 20"/>
                    <a:gd name="T7" fmla="*/ 69 h 69"/>
                    <a:gd name="T8" fmla="*/ 20 w 20"/>
                    <a:gd name="T9" fmla="*/ 59 h 69"/>
                    <a:gd name="T10" fmla="*/ 20 w 20"/>
                    <a:gd name="T11" fmla="*/ 10 h 69"/>
                    <a:gd name="T12" fmla="*/ 10 w 20"/>
                    <a:gd name="T13" fmla="*/ 0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0" h="69">
                      <a:moveTo>
                        <a:pt x="10" y="0"/>
                      </a:moveTo>
                      <a:cubicBezTo>
                        <a:pt x="4" y="0"/>
                        <a:pt x="0" y="5"/>
                        <a:pt x="0" y="10"/>
                      </a:cubicBezTo>
                      <a:cubicBezTo>
                        <a:pt x="0" y="59"/>
                        <a:pt x="0" y="59"/>
                        <a:pt x="0" y="59"/>
                      </a:cubicBezTo>
                      <a:cubicBezTo>
                        <a:pt x="0" y="64"/>
                        <a:pt x="4" y="69"/>
                        <a:pt x="10" y="69"/>
                      </a:cubicBezTo>
                      <a:cubicBezTo>
                        <a:pt x="15" y="69"/>
                        <a:pt x="20" y="64"/>
                        <a:pt x="20" y="59"/>
                      </a:cubicBezTo>
                      <a:cubicBezTo>
                        <a:pt x="20" y="10"/>
                        <a:pt x="20" y="10"/>
                        <a:pt x="20" y="10"/>
                      </a:cubicBezTo>
                      <a:cubicBezTo>
                        <a:pt x="20" y="5"/>
                        <a:pt x="15" y="0"/>
                        <a:pt x="1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28" name="Freeform 590"/>
                <p:cNvSpPr/>
                <p:nvPr/>
              </p:nvSpPr>
              <p:spPr bwMode="auto">
                <a:xfrm>
                  <a:off x="9384905" y="4526744"/>
                  <a:ext cx="91382" cy="117612"/>
                </a:xfrm>
                <a:custGeom>
                  <a:avLst/>
                  <a:gdLst>
                    <a:gd name="T0" fmla="*/ 36 w 46"/>
                    <a:gd name="T1" fmla="*/ 0 h 59"/>
                    <a:gd name="T2" fmla="*/ 26 w 46"/>
                    <a:gd name="T3" fmla="*/ 10 h 59"/>
                    <a:gd name="T4" fmla="*/ 7 w 46"/>
                    <a:gd name="T5" fmla="*/ 41 h 59"/>
                    <a:gd name="T6" fmla="*/ 3 w 46"/>
                    <a:gd name="T7" fmla="*/ 54 h 59"/>
                    <a:gd name="T8" fmla="*/ 12 w 46"/>
                    <a:gd name="T9" fmla="*/ 59 h 59"/>
                    <a:gd name="T10" fmla="*/ 16 w 46"/>
                    <a:gd name="T11" fmla="*/ 58 h 59"/>
                    <a:gd name="T12" fmla="*/ 46 w 46"/>
                    <a:gd name="T13" fmla="*/ 10 h 59"/>
                    <a:gd name="T14" fmla="*/ 46 w 46"/>
                    <a:gd name="T15" fmla="*/ 10 h 59"/>
                    <a:gd name="T16" fmla="*/ 36 w 46"/>
                    <a:gd name="T17" fmla="*/ 0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6" h="59">
                      <a:moveTo>
                        <a:pt x="36" y="0"/>
                      </a:moveTo>
                      <a:cubicBezTo>
                        <a:pt x="30" y="0"/>
                        <a:pt x="26" y="5"/>
                        <a:pt x="26" y="10"/>
                      </a:cubicBezTo>
                      <a:cubicBezTo>
                        <a:pt x="26" y="23"/>
                        <a:pt x="19" y="35"/>
                        <a:pt x="7" y="41"/>
                      </a:cubicBezTo>
                      <a:cubicBezTo>
                        <a:pt x="2" y="43"/>
                        <a:pt x="0" y="49"/>
                        <a:pt x="3" y="54"/>
                      </a:cubicBezTo>
                      <a:cubicBezTo>
                        <a:pt x="5" y="57"/>
                        <a:pt x="8" y="59"/>
                        <a:pt x="12" y="59"/>
                      </a:cubicBezTo>
                      <a:cubicBezTo>
                        <a:pt x="13" y="59"/>
                        <a:pt x="15" y="59"/>
                        <a:pt x="16" y="58"/>
                      </a:cubicBezTo>
                      <a:cubicBezTo>
                        <a:pt x="35" y="49"/>
                        <a:pt x="46" y="31"/>
                        <a:pt x="46" y="10"/>
                      </a:cubicBezTo>
                      <a:cubicBezTo>
                        <a:pt x="46" y="10"/>
                        <a:pt x="46" y="10"/>
                        <a:pt x="46" y="10"/>
                      </a:cubicBezTo>
                      <a:cubicBezTo>
                        <a:pt x="46" y="5"/>
                        <a:pt x="41" y="0"/>
                        <a:pt x="36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29" name="Freeform 591"/>
                <p:cNvSpPr/>
                <p:nvPr/>
              </p:nvSpPr>
              <p:spPr bwMode="auto">
                <a:xfrm>
                  <a:off x="9436519" y="4332135"/>
                  <a:ext cx="39768" cy="137919"/>
                </a:xfrm>
                <a:custGeom>
                  <a:avLst/>
                  <a:gdLst>
                    <a:gd name="T0" fmla="*/ 10 w 20"/>
                    <a:gd name="T1" fmla="*/ 0 h 69"/>
                    <a:gd name="T2" fmla="*/ 0 w 20"/>
                    <a:gd name="T3" fmla="*/ 10 h 69"/>
                    <a:gd name="T4" fmla="*/ 0 w 20"/>
                    <a:gd name="T5" fmla="*/ 59 h 69"/>
                    <a:gd name="T6" fmla="*/ 10 w 20"/>
                    <a:gd name="T7" fmla="*/ 69 h 69"/>
                    <a:gd name="T8" fmla="*/ 20 w 20"/>
                    <a:gd name="T9" fmla="*/ 59 h 69"/>
                    <a:gd name="T10" fmla="*/ 20 w 20"/>
                    <a:gd name="T11" fmla="*/ 10 h 69"/>
                    <a:gd name="T12" fmla="*/ 10 w 20"/>
                    <a:gd name="T13" fmla="*/ 0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0" h="69">
                      <a:moveTo>
                        <a:pt x="10" y="0"/>
                      </a:moveTo>
                      <a:cubicBezTo>
                        <a:pt x="4" y="0"/>
                        <a:pt x="0" y="5"/>
                        <a:pt x="0" y="10"/>
                      </a:cubicBezTo>
                      <a:cubicBezTo>
                        <a:pt x="0" y="59"/>
                        <a:pt x="0" y="59"/>
                        <a:pt x="0" y="59"/>
                      </a:cubicBezTo>
                      <a:cubicBezTo>
                        <a:pt x="0" y="64"/>
                        <a:pt x="4" y="69"/>
                        <a:pt x="10" y="69"/>
                      </a:cubicBezTo>
                      <a:cubicBezTo>
                        <a:pt x="15" y="69"/>
                        <a:pt x="20" y="64"/>
                        <a:pt x="20" y="59"/>
                      </a:cubicBezTo>
                      <a:cubicBezTo>
                        <a:pt x="20" y="10"/>
                        <a:pt x="20" y="10"/>
                        <a:pt x="20" y="10"/>
                      </a:cubicBezTo>
                      <a:cubicBezTo>
                        <a:pt x="20" y="5"/>
                        <a:pt x="15" y="0"/>
                        <a:pt x="1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30" name="Freeform 592"/>
                <p:cNvSpPr/>
                <p:nvPr/>
              </p:nvSpPr>
              <p:spPr bwMode="auto">
                <a:xfrm>
                  <a:off x="9436519" y="3172091"/>
                  <a:ext cx="39768" cy="137919"/>
                </a:xfrm>
                <a:custGeom>
                  <a:avLst/>
                  <a:gdLst>
                    <a:gd name="T0" fmla="*/ 10 w 20"/>
                    <a:gd name="T1" fmla="*/ 0 h 69"/>
                    <a:gd name="T2" fmla="*/ 0 w 20"/>
                    <a:gd name="T3" fmla="*/ 10 h 69"/>
                    <a:gd name="T4" fmla="*/ 0 w 20"/>
                    <a:gd name="T5" fmla="*/ 59 h 69"/>
                    <a:gd name="T6" fmla="*/ 10 w 20"/>
                    <a:gd name="T7" fmla="*/ 69 h 69"/>
                    <a:gd name="T8" fmla="*/ 20 w 20"/>
                    <a:gd name="T9" fmla="*/ 59 h 69"/>
                    <a:gd name="T10" fmla="*/ 20 w 20"/>
                    <a:gd name="T11" fmla="*/ 10 h 69"/>
                    <a:gd name="T12" fmla="*/ 10 w 20"/>
                    <a:gd name="T13" fmla="*/ 0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0" h="69">
                      <a:moveTo>
                        <a:pt x="10" y="0"/>
                      </a:moveTo>
                      <a:cubicBezTo>
                        <a:pt x="4" y="0"/>
                        <a:pt x="0" y="5"/>
                        <a:pt x="0" y="10"/>
                      </a:cubicBezTo>
                      <a:cubicBezTo>
                        <a:pt x="0" y="59"/>
                        <a:pt x="0" y="59"/>
                        <a:pt x="0" y="59"/>
                      </a:cubicBezTo>
                      <a:cubicBezTo>
                        <a:pt x="0" y="64"/>
                        <a:pt x="4" y="69"/>
                        <a:pt x="10" y="69"/>
                      </a:cubicBezTo>
                      <a:cubicBezTo>
                        <a:pt x="15" y="69"/>
                        <a:pt x="20" y="64"/>
                        <a:pt x="20" y="59"/>
                      </a:cubicBezTo>
                      <a:cubicBezTo>
                        <a:pt x="20" y="10"/>
                        <a:pt x="20" y="10"/>
                        <a:pt x="20" y="10"/>
                      </a:cubicBezTo>
                      <a:cubicBezTo>
                        <a:pt x="20" y="5"/>
                        <a:pt x="15" y="0"/>
                        <a:pt x="1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31" name="Freeform 593"/>
                <p:cNvSpPr/>
                <p:nvPr/>
              </p:nvSpPr>
              <p:spPr bwMode="auto">
                <a:xfrm>
                  <a:off x="9410289" y="2982558"/>
                  <a:ext cx="65998" cy="133688"/>
                </a:xfrm>
                <a:custGeom>
                  <a:avLst/>
                  <a:gdLst>
                    <a:gd name="T0" fmla="*/ 19 w 33"/>
                    <a:gd name="T1" fmla="*/ 5 h 67"/>
                    <a:gd name="T2" fmla="*/ 4 w 33"/>
                    <a:gd name="T3" fmla="*/ 4 h 67"/>
                    <a:gd name="T4" fmla="*/ 4 w 33"/>
                    <a:gd name="T5" fmla="*/ 18 h 67"/>
                    <a:gd name="T6" fmla="*/ 13 w 33"/>
                    <a:gd name="T7" fmla="*/ 41 h 67"/>
                    <a:gd name="T8" fmla="*/ 13 w 33"/>
                    <a:gd name="T9" fmla="*/ 57 h 67"/>
                    <a:gd name="T10" fmla="*/ 23 w 33"/>
                    <a:gd name="T11" fmla="*/ 67 h 67"/>
                    <a:gd name="T12" fmla="*/ 33 w 33"/>
                    <a:gd name="T13" fmla="*/ 57 h 67"/>
                    <a:gd name="T14" fmla="*/ 33 w 33"/>
                    <a:gd name="T15" fmla="*/ 41 h 67"/>
                    <a:gd name="T16" fmla="*/ 19 w 33"/>
                    <a:gd name="T17" fmla="*/ 5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3" h="67">
                      <a:moveTo>
                        <a:pt x="19" y="5"/>
                      </a:moveTo>
                      <a:cubicBezTo>
                        <a:pt x="15" y="1"/>
                        <a:pt x="8" y="0"/>
                        <a:pt x="4" y="4"/>
                      </a:cubicBezTo>
                      <a:cubicBezTo>
                        <a:pt x="0" y="8"/>
                        <a:pt x="0" y="14"/>
                        <a:pt x="4" y="18"/>
                      </a:cubicBezTo>
                      <a:cubicBezTo>
                        <a:pt x="10" y="25"/>
                        <a:pt x="13" y="33"/>
                        <a:pt x="13" y="41"/>
                      </a:cubicBezTo>
                      <a:cubicBezTo>
                        <a:pt x="13" y="57"/>
                        <a:pt x="13" y="57"/>
                        <a:pt x="13" y="57"/>
                      </a:cubicBezTo>
                      <a:cubicBezTo>
                        <a:pt x="13" y="62"/>
                        <a:pt x="17" y="67"/>
                        <a:pt x="23" y="67"/>
                      </a:cubicBezTo>
                      <a:cubicBezTo>
                        <a:pt x="28" y="67"/>
                        <a:pt x="33" y="62"/>
                        <a:pt x="33" y="57"/>
                      </a:cubicBezTo>
                      <a:cubicBezTo>
                        <a:pt x="33" y="41"/>
                        <a:pt x="33" y="41"/>
                        <a:pt x="33" y="41"/>
                      </a:cubicBezTo>
                      <a:cubicBezTo>
                        <a:pt x="33" y="28"/>
                        <a:pt x="28" y="15"/>
                        <a:pt x="19" y="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32" name="Freeform 594"/>
                <p:cNvSpPr/>
                <p:nvPr/>
              </p:nvSpPr>
              <p:spPr bwMode="auto">
                <a:xfrm>
                  <a:off x="9436519" y="3365855"/>
                  <a:ext cx="39768" cy="136227"/>
                </a:xfrm>
                <a:custGeom>
                  <a:avLst/>
                  <a:gdLst>
                    <a:gd name="T0" fmla="*/ 10 w 20"/>
                    <a:gd name="T1" fmla="*/ 0 h 68"/>
                    <a:gd name="T2" fmla="*/ 0 w 20"/>
                    <a:gd name="T3" fmla="*/ 10 h 68"/>
                    <a:gd name="T4" fmla="*/ 0 w 20"/>
                    <a:gd name="T5" fmla="*/ 58 h 68"/>
                    <a:gd name="T6" fmla="*/ 10 w 20"/>
                    <a:gd name="T7" fmla="*/ 68 h 68"/>
                    <a:gd name="T8" fmla="*/ 20 w 20"/>
                    <a:gd name="T9" fmla="*/ 58 h 68"/>
                    <a:gd name="T10" fmla="*/ 20 w 20"/>
                    <a:gd name="T11" fmla="*/ 10 h 68"/>
                    <a:gd name="T12" fmla="*/ 10 w 20"/>
                    <a:gd name="T13" fmla="*/ 0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0" h="68">
                      <a:moveTo>
                        <a:pt x="10" y="0"/>
                      </a:moveTo>
                      <a:cubicBezTo>
                        <a:pt x="4" y="0"/>
                        <a:pt x="0" y="4"/>
                        <a:pt x="0" y="10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4"/>
                        <a:pt x="4" y="68"/>
                        <a:pt x="10" y="68"/>
                      </a:cubicBezTo>
                      <a:cubicBezTo>
                        <a:pt x="15" y="68"/>
                        <a:pt x="20" y="64"/>
                        <a:pt x="20" y="58"/>
                      </a:cubicBezTo>
                      <a:cubicBezTo>
                        <a:pt x="20" y="10"/>
                        <a:pt x="20" y="10"/>
                        <a:pt x="20" y="10"/>
                      </a:cubicBezTo>
                      <a:cubicBezTo>
                        <a:pt x="20" y="4"/>
                        <a:pt x="15" y="0"/>
                        <a:pt x="1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33" name="Freeform 595"/>
                <p:cNvSpPr/>
                <p:nvPr/>
              </p:nvSpPr>
              <p:spPr bwMode="auto">
                <a:xfrm>
                  <a:off x="8454163" y="2956328"/>
                  <a:ext cx="136227" cy="39768"/>
                </a:xfrm>
                <a:custGeom>
                  <a:avLst/>
                  <a:gdLst>
                    <a:gd name="T0" fmla="*/ 58 w 68"/>
                    <a:gd name="T1" fmla="*/ 0 h 20"/>
                    <a:gd name="T2" fmla="*/ 10 w 68"/>
                    <a:gd name="T3" fmla="*/ 0 h 20"/>
                    <a:gd name="T4" fmla="*/ 0 w 68"/>
                    <a:gd name="T5" fmla="*/ 10 h 20"/>
                    <a:gd name="T6" fmla="*/ 10 w 68"/>
                    <a:gd name="T7" fmla="*/ 20 h 20"/>
                    <a:gd name="T8" fmla="*/ 58 w 68"/>
                    <a:gd name="T9" fmla="*/ 20 h 20"/>
                    <a:gd name="T10" fmla="*/ 68 w 68"/>
                    <a:gd name="T11" fmla="*/ 10 h 20"/>
                    <a:gd name="T12" fmla="*/ 58 w 68"/>
                    <a:gd name="T13" fmla="*/ 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8" h="20">
                      <a:moveTo>
                        <a:pt x="58" y="0"/>
                      </a:move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4" y="0"/>
                        <a:pt x="0" y="5"/>
                        <a:pt x="0" y="10"/>
                      </a:cubicBezTo>
                      <a:cubicBezTo>
                        <a:pt x="0" y="16"/>
                        <a:pt x="4" y="20"/>
                        <a:pt x="10" y="20"/>
                      </a:cubicBezTo>
                      <a:cubicBezTo>
                        <a:pt x="58" y="20"/>
                        <a:pt x="58" y="20"/>
                        <a:pt x="58" y="20"/>
                      </a:cubicBezTo>
                      <a:cubicBezTo>
                        <a:pt x="64" y="20"/>
                        <a:pt x="68" y="16"/>
                        <a:pt x="68" y="10"/>
                      </a:cubicBezTo>
                      <a:cubicBezTo>
                        <a:pt x="68" y="5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34" name="Freeform 596"/>
                <p:cNvSpPr/>
                <p:nvPr/>
              </p:nvSpPr>
              <p:spPr bwMode="auto">
                <a:xfrm>
                  <a:off x="9436519" y="3560465"/>
                  <a:ext cx="39768" cy="136227"/>
                </a:xfrm>
                <a:custGeom>
                  <a:avLst/>
                  <a:gdLst>
                    <a:gd name="T0" fmla="*/ 10 w 20"/>
                    <a:gd name="T1" fmla="*/ 0 h 68"/>
                    <a:gd name="T2" fmla="*/ 0 w 20"/>
                    <a:gd name="T3" fmla="*/ 10 h 68"/>
                    <a:gd name="T4" fmla="*/ 0 w 20"/>
                    <a:gd name="T5" fmla="*/ 58 h 68"/>
                    <a:gd name="T6" fmla="*/ 10 w 20"/>
                    <a:gd name="T7" fmla="*/ 68 h 68"/>
                    <a:gd name="T8" fmla="*/ 20 w 20"/>
                    <a:gd name="T9" fmla="*/ 58 h 68"/>
                    <a:gd name="T10" fmla="*/ 20 w 20"/>
                    <a:gd name="T11" fmla="*/ 10 h 68"/>
                    <a:gd name="T12" fmla="*/ 10 w 20"/>
                    <a:gd name="T13" fmla="*/ 0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0" h="68">
                      <a:moveTo>
                        <a:pt x="10" y="0"/>
                      </a:moveTo>
                      <a:cubicBezTo>
                        <a:pt x="4" y="0"/>
                        <a:pt x="0" y="4"/>
                        <a:pt x="0" y="10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3"/>
                        <a:pt x="4" y="68"/>
                        <a:pt x="10" y="68"/>
                      </a:cubicBezTo>
                      <a:cubicBezTo>
                        <a:pt x="15" y="68"/>
                        <a:pt x="20" y="63"/>
                        <a:pt x="20" y="58"/>
                      </a:cubicBezTo>
                      <a:cubicBezTo>
                        <a:pt x="20" y="10"/>
                        <a:pt x="20" y="10"/>
                        <a:pt x="20" y="10"/>
                      </a:cubicBezTo>
                      <a:cubicBezTo>
                        <a:pt x="20" y="4"/>
                        <a:pt x="15" y="0"/>
                        <a:pt x="1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35" name="Freeform 597"/>
                <p:cNvSpPr/>
                <p:nvPr/>
              </p:nvSpPr>
              <p:spPr bwMode="auto">
                <a:xfrm>
                  <a:off x="8646234" y="2956328"/>
                  <a:ext cx="137919" cy="39768"/>
                </a:xfrm>
                <a:custGeom>
                  <a:avLst/>
                  <a:gdLst>
                    <a:gd name="T0" fmla="*/ 59 w 69"/>
                    <a:gd name="T1" fmla="*/ 0 h 20"/>
                    <a:gd name="T2" fmla="*/ 10 w 69"/>
                    <a:gd name="T3" fmla="*/ 0 h 20"/>
                    <a:gd name="T4" fmla="*/ 0 w 69"/>
                    <a:gd name="T5" fmla="*/ 10 h 20"/>
                    <a:gd name="T6" fmla="*/ 10 w 69"/>
                    <a:gd name="T7" fmla="*/ 20 h 20"/>
                    <a:gd name="T8" fmla="*/ 59 w 69"/>
                    <a:gd name="T9" fmla="*/ 20 h 20"/>
                    <a:gd name="T10" fmla="*/ 69 w 69"/>
                    <a:gd name="T11" fmla="*/ 10 h 20"/>
                    <a:gd name="T12" fmla="*/ 59 w 69"/>
                    <a:gd name="T13" fmla="*/ 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9" h="20">
                      <a:moveTo>
                        <a:pt x="59" y="0"/>
                      </a:move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5" y="0"/>
                        <a:pt x="0" y="5"/>
                        <a:pt x="0" y="10"/>
                      </a:cubicBezTo>
                      <a:cubicBezTo>
                        <a:pt x="0" y="16"/>
                        <a:pt x="5" y="20"/>
                        <a:pt x="10" y="20"/>
                      </a:cubicBezTo>
                      <a:cubicBezTo>
                        <a:pt x="59" y="20"/>
                        <a:pt x="59" y="20"/>
                        <a:pt x="59" y="20"/>
                      </a:cubicBezTo>
                      <a:cubicBezTo>
                        <a:pt x="64" y="20"/>
                        <a:pt x="69" y="16"/>
                        <a:pt x="69" y="10"/>
                      </a:cubicBezTo>
                      <a:cubicBezTo>
                        <a:pt x="69" y="5"/>
                        <a:pt x="64" y="0"/>
                        <a:pt x="59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36" name="Freeform 598"/>
                <p:cNvSpPr/>
                <p:nvPr/>
              </p:nvSpPr>
              <p:spPr bwMode="auto">
                <a:xfrm>
                  <a:off x="8810383" y="4614742"/>
                  <a:ext cx="136227" cy="39768"/>
                </a:xfrm>
                <a:custGeom>
                  <a:avLst/>
                  <a:gdLst>
                    <a:gd name="T0" fmla="*/ 58 w 68"/>
                    <a:gd name="T1" fmla="*/ 0 h 20"/>
                    <a:gd name="T2" fmla="*/ 10 w 68"/>
                    <a:gd name="T3" fmla="*/ 0 h 20"/>
                    <a:gd name="T4" fmla="*/ 0 w 68"/>
                    <a:gd name="T5" fmla="*/ 10 h 20"/>
                    <a:gd name="T6" fmla="*/ 10 w 68"/>
                    <a:gd name="T7" fmla="*/ 20 h 20"/>
                    <a:gd name="T8" fmla="*/ 58 w 68"/>
                    <a:gd name="T9" fmla="*/ 20 h 20"/>
                    <a:gd name="T10" fmla="*/ 68 w 68"/>
                    <a:gd name="T11" fmla="*/ 10 h 20"/>
                    <a:gd name="T12" fmla="*/ 58 w 68"/>
                    <a:gd name="T13" fmla="*/ 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8" h="20">
                      <a:moveTo>
                        <a:pt x="58" y="0"/>
                      </a:move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4" y="0"/>
                        <a:pt x="0" y="5"/>
                        <a:pt x="0" y="10"/>
                      </a:cubicBezTo>
                      <a:cubicBezTo>
                        <a:pt x="0" y="16"/>
                        <a:pt x="4" y="20"/>
                        <a:pt x="10" y="20"/>
                      </a:cubicBezTo>
                      <a:cubicBezTo>
                        <a:pt x="58" y="20"/>
                        <a:pt x="58" y="20"/>
                        <a:pt x="58" y="20"/>
                      </a:cubicBezTo>
                      <a:cubicBezTo>
                        <a:pt x="63" y="20"/>
                        <a:pt x="68" y="16"/>
                        <a:pt x="68" y="10"/>
                      </a:cubicBezTo>
                      <a:cubicBezTo>
                        <a:pt x="68" y="5"/>
                        <a:pt x="63" y="0"/>
                        <a:pt x="58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37" name="Freeform 599"/>
                <p:cNvSpPr/>
                <p:nvPr/>
              </p:nvSpPr>
              <p:spPr bwMode="auto">
                <a:xfrm>
                  <a:off x="9228371" y="2956328"/>
                  <a:ext cx="136227" cy="39768"/>
                </a:xfrm>
                <a:custGeom>
                  <a:avLst/>
                  <a:gdLst>
                    <a:gd name="T0" fmla="*/ 58 w 68"/>
                    <a:gd name="T1" fmla="*/ 0 h 20"/>
                    <a:gd name="T2" fmla="*/ 10 w 68"/>
                    <a:gd name="T3" fmla="*/ 0 h 20"/>
                    <a:gd name="T4" fmla="*/ 0 w 68"/>
                    <a:gd name="T5" fmla="*/ 10 h 20"/>
                    <a:gd name="T6" fmla="*/ 10 w 68"/>
                    <a:gd name="T7" fmla="*/ 20 h 20"/>
                    <a:gd name="T8" fmla="*/ 58 w 68"/>
                    <a:gd name="T9" fmla="*/ 20 h 20"/>
                    <a:gd name="T10" fmla="*/ 68 w 68"/>
                    <a:gd name="T11" fmla="*/ 10 h 20"/>
                    <a:gd name="T12" fmla="*/ 58 w 68"/>
                    <a:gd name="T13" fmla="*/ 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8" h="20">
                      <a:moveTo>
                        <a:pt x="58" y="0"/>
                      </a:move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4" y="0"/>
                        <a:pt x="0" y="5"/>
                        <a:pt x="0" y="10"/>
                      </a:cubicBezTo>
                      <a:cubicBezTo>
                        <a:pt x="0" y="16"/>
                        <a:pt x="4" y="20"/>
                        <a:pt x="10" y="20"/>
                      </a:cubicBezTo>
                      <a:cubicBezTo>
                        <a:pt x="58" y="20"/>
                        <a:pt x="58" y="20"/>
                        <a:pt x="58" y="20"/>
                      </a:cubicBezTo>
                      <a:cubicBezTo>
                        <a:pt x="63" y="20"/>
                        <a:pt x="68" y="16"/>
                        <a:pt x="68" y="10"/>
                      </a:cubicBezTo>
                      <a:cubicBezTo>
                        <a:pt x="68" y="5"/>
                        <a:pt x="63" y="0"/>
                        <a:pt x="58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38" name="Freeform 600"/>
                <p:cNvSpPr/>
                <p:nvPr/>
              </p:nvSpPr>
              <p:spPr bwMode="auto">
                <a:xfrm>
                  <a:off x="8840844" y="2956328"/>
                  <a:ext cx="135381" cy="39768"/>
                </a:xfrm>
                <a:custGeom>
                  <a:avLst/>
                  <a:gdLst>
                    <a:gd name="T0" fmla="*/ 58 w 68"/>
                    <a:gd name="T1" fmla="*/ 0 h 20"/>
                    <a:gd name="T2" fmla="*/ 10 w 68"/>
                    <a:gd name="T3" fmla="*/ 0 h 20"/>
                    <a:gd name="T4" fmla="*/ 0 w 68"/>
                    <a:gd name="T5" fmla="*/ 10 h 20"/>
                    <a:gd name="T6" fmla="*/ 10 w 68"/>
                    <a:gd name="T7" fmla="*/ 20 h 20"/>
                    <a:gd name="T8" fmla="*/ 58 w 68"/>
                    <a:gd name="T9" fmla="*/ 20 h 20"/>
                    <a:gd name="T10" fmla="*/ 68 w 68"/>
                    <a:gd name="T11" fmla="*/ 10 h 20"/>
                    <a:gd name="T12" fmla="*/ 58 w 68"/>
                    <a:gd name="T13" fmla="*/ 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8" h="20">
                      <a:moveTo>
                        <a:pt x="58" y="0"/>
                      </a:move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5" y="0"/>
                        <a:pt x="0" y="5"/>
                        <a:pt x="0" y="10"/>
                      </a:cubicBezTo>
                      <a:cubicBezTo>
                        <a:pt x="0" y="16"/>
                        <a:pt x="5" y="20"/>
                        <a:pt x="10" y="20"/>
                      </a:cubicBezTo>
                      <a:cubicBezTo>
                        <a:pt x="58" y="20"/>
                        <a:pt x="58" y="20"/>
                        <a:pt x="58" y="20"/>
                      </a:cubicBezTo>
                      <a:cubicBezTo>
                        <a:pt x="64" y="20"/>
                        <a:pt x="68" y="16"/>
                        <a:pt x="68" y="10"/>
                      </a:cubicBezTo>
                      <a:cubicBezTo>
                        <a:pt x="68" y="5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39" name="Freeform 601"/>
                <p:cNvSpPr/>
                <p:nvPr/>
              </p:nvSpPr>
              <p:spPr bwMode="auto">
                <a:xfrm>
                  <a:off x="8616620" y="4614742"/>
                  <a:ext cx="136227" cy="39768"/>
                </a:xfrm>
                <a:custGeom>
                  <a:avLst/>
                  <a:gdLst>
                    <a:gd name="T0" fmla="*/ 58 w 68"/>
                    <a:gd name="T1" fmla="*/ 0 h 20"/>
                    <a:gd name="T2" fmla="*/ 10 w 68"/>
                    <a:gd name="T3" fmla="*/ 0 h 20"/>
                    <a:gd name="T4" fmla="*/ 0 w 68"/>
                    <a:gd name="T5" fmla="*/ 10 h 20"/>
                    <a:gd name="T6" fmla="*/ 10 w 68"/>
                    <a:gd name="T7" fmla="*/ 20 h 20"/>
                    <a:gd name="T8" fmla="*/ 58 w 68"/>
                    <a:gd name="T9" fmla="*/ 20 h 20"/>
                    <a:gd name="T10" fmla="*/ 68 w 68"/>
                    <a:gd name="T11" fmla="*/ 10 h 20"/>
                    <a:gd name="T12" fmla="*/ 58 w 68"/>
                    <a:gd name="T13" fmla="*/ 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8" h="20">
                      <a:moveTo>
                        <a:pt x="58" y="0"/>
                      </a:move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4" y="0"/>
                        <a:pt x="0" y="5"/>
                        <a:pt x="0" y="10"/>
                      </a:cubicBezTo>
                      <a:cubicBezTo>
                        <a:pt x="0" y="16"/>
                        <a:pt x="4" y="20"/>
                        <a:pt x="10" y="20"/>
                      </a:cubicBezTo>
                      <a:cubicBezTo>
                        <a:pt x="58" y="20"/>
                        <a:pt x="58" y="20"/>
                        <a:pt x="58" y="20"/>
                      </a:cubicBezTo>
                      <a:cubicBezTo>
                        <a:pt x="64" y="20"/>
                        <a:pt x="68" y="16"/>
                        <a:pt x="68" y="10"/>
                      </a:cubicBezTo>
                      <a:cubicBezTo>
                        <a:pt x="68" y="5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40" name="Freeform 602"/>
                <p:cNvSpPr/>
                <p:nvPr/>
              </p:nvSpPr>
              <p:spPr bwMode="auto">
                <a:xfrm>
                  <a:off x="9002455" y="4614742"/>
                  <a:ext cx="137919" cy="39768"/>
                </a:xfrm>
                <a:custGeom>
                  <a:avLst/>
                  <a:gdLst>
                    <a:gd name="T0" fmla="*/ 59 w 69"/>
                    <a:gd name="T1" fmla="*/ 0 h 20"/>
                    <a:gd name="T2" fmla="*/ 10 w 69"/>
                    <a:gd name="T3" fmla="*/ 0 h 20"/>
                    <a:gd name="T4" fmla="*/ 0 w 69"/>
                    <a:gd name="T5" fmla="*/ 10 h 20"/>
                    <a:gd name="T6" fmla="*/ 10 w 69"/>
                    <a:gd name="T7" fmla="*/ 20 h 20"/>
                    <a:gd name="T8" fmla="*/ 59 w 69"/>
                    <a:gd name="T9" fmla="*/ 20 h 20"/>
                    <a:gd name="T10" fmla="*/ 69 w 69"/>
                    <a:gd name="T11" fmla="*/ 10 h 20"/>
                    <a:gd name="T12" fmla="*/ 59 w 69"/>
                    <a:gd name="T13" fmla="*/ 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9" h="20">
                      <a:moveTo>
                        <a:pt x="59" y="0"/>
                      </a:move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5" y="0"/>
                        <a:pt x="0" y="5"/>
                        <a:pt x="0" y="10"/>
                      </a:cubicBezTo>
                      <a:cubicBezTo>
                        <a:pt x="0" y="16"/>
                        <a:pt x="5" y="20"/>
                        <a:pt x="10" y="20"/>
                      </a:cubicBezTo>
                      <a:cubicBezTo>
                        <a:pt x="59" y="20"/>
                        <a:pt x="59" y="20"/>
                        <a:pt x="59" y="20"/>
                      </a:cubicBezTo>
                      <a:cubicBezTo>
                        <a:pt x="64" y="20"/>
                        <a:pt x="69" y="16"/>
                        <a:pt x="69" y="10"/>
                      </a:cubicBezTo>
                      <a:cubicBezTo>
                        <a:pt x="69" y="5"/>
                        <a:pt x="64" y="0"/>
                        <a:pt x="59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41" name="Freeform 603"/>
                <p:cNvSpPr/>
                <p:nvPr/>
              </p:nvSpPr>
              <p:spPr bwMode="auto">
                <a:xfrm>
                  <a:off x="9196218" y="4614742"/>
                  <a:ext cx="136227" cy="39768"/>
                </a:xfrm>
                <a:custGeom>
                  <a:avLst/>
                  <a:gdLst>
                    <a:gd name="T0" fmla="*/ 58 w 68"/>
                    <a:gd name="T1" fmla="*/ 0 h 20"/>
                    <a:gd name="T2" fmla="*/ 10 w 68"/>
                    <a:gd name="T3" fmla="*/ 0 h 20"/>
                    <a:gd name="T4" fmla="*/ 0 w 68"/>
                    <a:gd name="T5" fmla="*/ 10 h 20"/>
                    <a:gd name="T6" fmla="*/ 10 w 68"/>
                    <a:gd name="T7" fmla="*/ 20 h 20"/>
                    <a:gd name="T8" fmla="*/ 58 w 68"/>
                    <a:gd name="T9" fmla="*/ 20 h 20"/>
                    <a:gd name="T10" fmla="*/ 68 w 68"/>
                    <a:gd name="T11" fmla="*/ 10 h 20"/>
                    <a:gd name="T12" fmla="*/ 58 w 68"/>
                    <a:gd name="T13" fmla="*/ 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8" h="20">
                      <a:moveTo>
                        <a:pt x="58" y="0"/>
                      </a:move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4" y="0"/>
                        <a:pt x="0" y="5"/>
                        <a:pt x="0" y="10"/>
                      </a:cubicBezTo>
                      <a:cubicBezTo>
                        <a:pt x="0" y="16"/>
                        <a:pt x="4" y="20"/>
                        <a:pt x="10" y="20"/>
                      </a:cubicBezTo>
                      <a:cubicBezTo>
                        <a:pt x="58" y="20"/>
                        <a:pt x="58" y="20"/>
                        <a:pt x="58" y="20"/>
                      </a:cubicBezTo>
                      <a:cubicBezTo>
                        <a:pt x="64" y="20"/>
                        <a:pt x="68" y="16"/>
                        <a:pt x="68" y="10"/>
                      </a:cubicBezTo>
                      <a:cubicBezTo>
                        <a:pt x="68" y="5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42" name="Freeform 604"/>
                <p:cNvSpPr/>
                <p:nvPr/>
              </p:nvSpPr>
              <p:spPr bwMode="auto">
                <a:xfrm>
                  <a:off x="9034607" y="2956328"/>
                  <a:ext cx="136227" cy="39768"/>
                </a:xfrm>
                <a:custGeom>
                  <a:avLst/>
                  <a:gdLst>
                    <a:gd name="T0" fmla="*/ 58 w 68"/>
                    <a:gd name="T1" fmla="*/ 0 h 20"/>
                    <a:gd name="T2" fmla="*/ 10 w 68"/>
                    <a:gd name="T3" fmla="*/ 0 h 20"/>
                    <a:gd name="T4" fmla="*/ 0 w 68"/>
                    <a:gd name="T5" fmla="*/ 10 h 20"/>
                    <a:gd name="T6" fmla="*/ 10 w 68"/>
                    <a:gd name="T7" fmla="*/ 20 h 20"/>
                    <a:gd name="T8" fmla="*/ 58 w 68"/>
                    <a:gd name="T9" fmla="*/ 20 h 20"/>
                    <a:gd name="T10" fmla="*/ 68 w 68"/>
                    <a:gd name="T11" fmla="*/ 10 h 20"/>
                    <a:gd name="T12" fmla="*/ 58 w 68"/>
                    <a:gd name="T13" fmla="*/ 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8" h="20">
                      <a:moveTo>
                        <a:pt x="58" y="0"/>
                      </a:move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4" y="0"/>
                        <a:pt x="0" y="5"/>
                        <a:pt x="0" y="10"/>
                      </a:cubicBezTo>
                      <a:cubicBezTo>
                        <a:pt x="0" y="16"/>
                        <a:pt x="4" y="20"/>
                        <a:pt x="10" y="20"/>
                      </a:cubicBezTo>
                      <a:cubicBezTo>
                        <a:pt x="58" y="20"/>
                        <a:pt x="58" y="20"/>
                        <a:pt x="58" y="20"/>
                      </a:cubicBezTo>
                      <a:cubicBezTo>
                        <a:pt x="64" y="20"/>
                        <a:pt x="68" y="16"/>
                        <a:pt x="68" y="10"/>
                      </a:cubicBezTo>
                      <a:cubicBezTo>
                        <a:pt x="68" y="5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54" name="Freeform 863"/>
                <p:cNvSpPr/>
                <p:nvPr/>
              </p:nvSpPr>
              <p:spPr bwMode="auto">
                <a:xfrm>
                  <a:off x="7978638" y="4306751"/>
                  <a:ext cx="1057662" cy="109997"/>
                </a:xfrm>
                <a:custGeom>
                  <a:avLst/>
                  <a:gdLst>
                    <a:gd name="T0" fmla="*/ 455 w 529"/>
                    <a:gd name="T1" fmla="*/ 12 h 55"/>
                    <a:gd name="T2" fmla="*/ 401 w 529"/>
                    <a:gd name="T3" fmla="*/ 0 h 55"/>
                    <a:gd name="T4" fmla="*/ 292 w 529"/>
                    <a:gd name="T5" fmla="*/ 0 h 55"/>
                    <a:gd name="T6" fmla="*/ 236 w 529"/>
                    <a:gd name="T7" fmla="*/ 0 h 55"/>
                    <a:gd name="T8" fmla="*/ 127 w 529"/>
                    <a:gd name="T9" fmla="*/ 0 h 55"/>
                    <a:gd name="T10" fmla="*/ 74 w 529"/>
                    <a:gd name="T11" fmla="*/ 12 h 55"/>
                    <a:gd name="T12" fmla="*/ 14 w 529"/>
                    <a:gd name="T13" fmla="*/ 42 h 55"/>
                    <a:gd name="T14" fmla="*/ 16 w 529"/>
                    <a:gd name="T15" fmla="*/ 55 h 55"/>
                    <a:gd name="T16" fmla="*/ 236 w 529"/>
                    <a:gd name="T17" fmla="*/ 55 h 55"/>
                    <a:gd name="T18" fmla="*/ 292 w 529"/>
                    <a:gd name="T19" fmla="*/ 55 h 55"/>
                    <a:gd name="T20" fmla="*/ 512 w 529"/>
                    <a:gd name="T21" fmla="*/ 55 h 55"/>
                    <a:gd name="T22" fmla="*/ 515 w 529"/>
                    <a:gd name="T23" fmla="*/ 42 h 55"/>
                    <a:gd name="T24" fmla="*/ 455 w 529"/>
                    <a:gd name="T25" fmla="*/ 12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529" h="55">
                      <a:moveTo>
                        <a:pt x="455" y="12"/>
                      </a:moveTo>
                      <a:cubicBezTo>
                        <a:pt x="441" y="5"/>
                        <a:pt x="417" y="0"/>
                        <a:pt x="401" y="0"/>
                      </a:cubicBezTo>
                      <a:cubicBezTo>
                        <a:pt x="292" y="0"/>
                        <a:pt x="292" y="0"/>
                        <a:pt x="292" y="0"/>
                      </a:cubicBezTo>
                      <a:cubicBezTo>
                        <a:pt x="277" y="0"/>
                        <a:pt x="252" y="0"/>
                        <a:pt x="236" y="0"/>
                      </a:cubicBezTo>
                      <a:cubicBezTo>
                        <a:pt x="127" y="0"/>
                        <a:pt x="127" y="0"/>
                        <a:pt x="127" y="0"/>
                      </a:cubicBezTo>
                      <a:cubicBezTo>
                        <a:pt x="112" y="0"/>
                        <a:pt x="88" y="5"/>
                        <a:pt x="74" y="12"/>
                      </a:cubicBezTo>
                      <a:cubicBezTo>
                        <a:pt x="14" y="42"/>
                        <a:pt x="14" y="42"/>
                        <a:pt x="14" y="42"/>
                      </a:cubicBezTo>
                      <a:cubicBezTo>
                        <a:pt x="0" y="49"/>
                        <a:pt x="1" y="55"/>
                        <a:pt x="16" y="55"/>
                      </a:cubicBezTo>
                      <a:cubicBezTo>
                        <a:pt x="236" y="55"/>
                        <a:pt x="236" y="55"/>
                        <a:pt x="236" y="55"/>
                      </a:cubicBezTo>
                      <a:cubicBezTo>
                        <a:pt x="252" y="55"/>
                        <a:pt x="277" y="55"/>
                        <a:pt x="292" y="55"/>
                      </a:cubicBezTo>
                      <a:cubicBezTo>
                        <a:pt x="512" y="55"/>
                        <a:pt x="512" y="55"/>
                        <a:pt x="512" y="55"/>
                      </a:cubicBezTo>
                      <a:cubicBezTo>
                        <a:pt x="528" y="55"/>
                        <a:pt x="529" y="49"/>
                        <a:pt x="515" y="42"/>
                      </a:cubicBezTo>
                      <a:lnTo>
                        <a:pt x="455" y="12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55" name="Rectangle 864"/>
                <p:cNvSpPr>
                  <a:spLocks noChangeArrowheads="1"/>
                </p:cNvSpPr>
                <p:nvPr/>
              </p:nvSpPr>
              <p:spPr bwMode="auto">
                <a:xfrm>
                  <a:off x="8306090" y="4129910"/>
                  <a:ext cx="400219" cy="216609"/>
                </a:xfrm>
                <a:prstGeom prst="rect">
                  <a:avLst/>
                </a:prstGeom>
                <a:solidFill>
                  <a:srgbClr val="EAEA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56" name="Rectangle 865"/>
                <p:cNvSpPr>
                  <a:spLocks noChangeArrowheads="1"/>
                </p:cNvSpPr>
                <p:nvPr/>
              </p:nvSpPr>
              <p:spPr bwMode="auto">
                <a:xfrm>
                  <a:off x="8306090" y="4129910"/>
                  <a:ext cx="400219" cy="54152"/>
                </a:xfrm>
                <a:prstGeom prst="rect">
                  <a:avLst/>
                </a:prstGeom>
                <a:solidFill>
                  <a:srgbClr val="BFB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57" name="Freeform 866"/>
                <p:cNvSpPr/>
                <p:nvPr/>
              </p:nvSpPr>
              <p:spPr bwMode="auto">
                <a:xfrm>
                  <a:off x="7986253" y="4408286"/>
                  <a:ext cx="1039893" cy="33845"/>
                </a:xfrm>
                <a:custGeom>
                  <a:avLst/>
                  <a:gdLst>
                    <a:gd name="T0" fmla="*/ 520 w 520"/>
                    <a:gd name="T1" fmla="*/ 0 h 17"/>
                    <a:gd name="T2" fmla="*/ 508 w 520"/>
                    <a:gd name="T3" fmla="*/ 4 h 17"/>
                    <a:gd name="T4" fmla="*/ 508 w 520"/>
                    <a:gd name="T5" fmla="*/ 4 h 17"/>
                    <a:gd name="T6" fmla="*/ 288 w 520"/>
                    <a:gd name="T7" fmla="*/ 4 h 17"/>
                    <a:gd name="T8" fmla="*/ 232 w 520"/>
                    <a:gd name="T9" fmla="*/ 4 h 17"/>
                    <a:gd name="T10" fmla="*/ 12 w 520"/>
                    <a:gd name="T11" fmla="*/ 4 h 17"/>
                    <a:gd name="T12" fmla="*/ 12 w 520"/>
                    <a:gd name="T13" fmla="*/ 4 h 17"/>
                    <a:gd name="T14" fmla="*/ 0 w 520"/>
                    <a:gd name="T15" fmla="*/ 0 h 17"/>
                    <a:gd name="T16" fmla="*/ 0 w 520"/>
                    <a:gd name="T17" fmla="*/ 14 h 17"/>
                    <a:gd name="T18" fmla="*/ 12 w 520"/>
                    <a:gd name="T19" fmla="*/ 17 h 17"/>
                    <a:gd name="T20" fmla="*/ 232 w 520"/>
                    <a:gd name="T21" fmla="*/ 17 h 17"/>
                    <a:gd name="T22" fmla="*/ 288 w 520"/>
                    <a:gd name="T23" fmla="*/ 17 h 17"/>
                    <a:gd name="T24" fmla="*/ 508 w 520"/>
                    <a:gd name="T25" fmla="*/ 17 h 17"/>
                    <a:gd name="T26" fmla="*/ 520 w 520"/>
                    <a:gd name="T27" fmla="*/ 14 h 17"/>
                    <a:gd name="T28" fmla="*/ 520 w 520"/>
                    <a:gd name="T29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520" h="17">
                      <a:moveTo>
                        <a:pt x="520" y="0"/>
                      </a:moveTo>
                      <a:cubicBezTo>
                        <a:pt x="519" y="2"/>
                        <a:pt x="515" y="4"/>
                        <a:pt x="508" y="4"/>
                      </a:cubicBezTo>
                      <a:cubicBezTo>
                        <a:pt x="508" y="4"/>
                        <a:pt x="508" y="4"/>
                        <a:pt x="508" y="4"/>
                      </a:cubicBezTo>
                      <a:cubicBezTo>
                        <a:pt x="288" y="4"/>
                        <a:pt x="288" y="4"/>
                        <a:pt x="288" y="4"/>
                      </a:cubicBezTo>
                      <a:cubicBezTo>
                        <a:pt x="273" y="4"/>
                        <a:pt x="248" y="4"/>
                        <a:pt x="232" y="4"/>
                      </a:cubicBezTo>
                      <a:cubicBezTo>
                        <a:pt x="12" y="4"/>
                        <a:pt x="12" y="4"/>
                        <a:pt x="12" y="4"/>
                      </a:cubicBezTo>
                      <a:cubicBezTo>
                        <a:pt x="12" y="4"/>
                        <a:pt x="12" y="4"/>
                        <a:pt x="12" y="4"/>
                      </a:cubicBezTo>
                      <a:cubicBezTo>
                        <a:pt x="5" y="4"/>
                        <a:pt x="1" y="2"/>
                        <a:pt x="0" y="0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1" y="16"/>
                        <a:pt x="5" y="17"/>
                        <a:pt x="12" y="17"/>
                      </a:cubicBezTo>
                      <a:cubicBezTo>
                        <a:pt x="232" y="17"/>
                        <a:pt x="232" y="17"/>
                        <a:pt x="232" y="17"/>
                      </a:cubicBezTo>
                      <a:cubicBezTo>
                        <a:pt x="248" y="17"/>
                        <a:pt x="273" y="17"/>
                        <a:pt x="288" y="17"/>
                      </a:cubicBezTo>
                      <a:cubicBezTo>
                        <a:pt x="508" y="17"/>
                        <a:pt x="508" y="17"/>
                        <a:pt x="508" y="17"/>
                      </a:cubicBezTo>
                      <a:cubicBezTo>
                        <a:pt x="515" y="17"/>
                        <a:pt x="519" y="16"/>
                        <a:pt x="520" y="14"/>
                      </a:cubicBezTo>
                      <a:lnTo>
                        <a:pt x="52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58" name="Freeform 867"/>
                <p:cNvSpPr/>
                <p:nvPr/>
              </p:nvSpPr>
              <p:spPr bwMode="auto">
                <a:xfrm>
                  <a:off x="7751875" y="3167860"/>
                  <a:ext cx="1508649" cy="962049"/>
                </a:xfrm>
                <a:custGeom>
                  <a:avLst/>
                  <a:gdLst>
                    <a:gd name="T0" fmla="*/ 709 w 754"/>
                    <a:gd name="T1" fmla="*/ 0 h 481"/>
                    <a:gd name="T2" fmla="*/ 45 w 754"/>
                    <a:gd name="T3" fmla="*/ 0 h 481"/>
                    <a:gd name="T4" fmla="*/ 0 w 754"/>
                    <a:gd name="T5" fmla="*/ 45 h 481"/>
                    <a:gd name="T6" fmla="*/ 0 w 754"/>
                    <a:gd name="T7" fmla="*/ 436 h 481"/>
                    <a:gd name="T8" fmla="*/ 45 w 754"/>
                    <a:gd name="T9" fmla="*/ 481 h 481"/>
                    <a:gd name="T10" fmla="*/ 709 w 754"/>
                    <a:gd name="T11" fmla="*/ 481 h 481"/>
                    <a:gd name="T12" fmla="*/ 754 w 754"/>
                    <a:gd name="T13" fmla="*/ 436 h 481"/>
                    <a:gd name="T14" fmla="*/ 754 w 754"/>
                    <a:gd name="T15" fmla="*/ 45 h 481"/>
                    <a:gd name="T16" fmla="*/ 709 w 754"/>
                    <a:gd name="T17" fmla="*/ 0 h 4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54" h="481">
                      <a:moveTo>
                        <a:pt x="709" y="0"/>
                      </a:moveTo>
                      <a:cubicBezTo>
                        <a:pt x="45" y="0"/>
                        <a:pt x="45" y="0"/>
                        <a:pt x="45" y="0"/>
                      </a:cubicBezTo>
                      <a:cubicBezTo>
                        <a:pt x="20" y="0"/>
                        <a:pt x="0" y="20"/>
                        <a:pt x="0" y="45"/>
                      </a:cubicBezTo>
                      <a:cubicBezTo>
                        <a:pt x="0" y="436"/>
                        <a:pt x="0" y="436"/>
                        <a:pt x="0" y="436"/>
                      </a:cubicBezTo>
                      <a:cubicBezTo>
                        <a:pt x="0" y="461"/>
                        <a:pt x="20" y="481"/>
                        <a:pt x="45" y="481"/>
                      </a:cubicBezTo>
                      <a:cubicBezTo>
                        <a:pt x="709" y="481"/>
                        <a:pt x="709" y="481"/>
                        <a:pt x="709" y="481"/>
                      </a:cubicBezTo>
                      <a:cubicBezTo>
                        <a:pt x="734" y="481"/>
                        <a:pt x="754" y="461"/>
                        <a:pt x="754" y="436"/>
                      </a:cubicBezTo>
                      <a:cubicBezTo>
                        <a:pt x="754" y="45"/>
                        <a:pt x="754" y="45"/>
                        <a:pt x="754" y="45"/>
                      </a:cubicBezTo>
                      <a:cubicBezTo>
                        <a:pt x="754" y="20"/>
                        <a:pt x="734" y="0"/>
                        <a:pt x="709" y="0"/>
                      </a:cubicBezTo>
                      <a:close/>
                    </a:path>
                  </a:pathLst>
                </a:custGeom>
                <a:solidFill>
                  <a:srgbClr val="79BAC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59" name="Freeform 868"/>
                <p:cNvSpPr>
                  <a:spLocks noEditPoints="1"/>
                </p:cNvSpPr>
                <p:nvPr/>
              </p:nvSpPr>
              <p:spPr bwMode="auto">
                <a:xfrm>
                  <a:off x="7751875" y="3167860"/>
                  <a:ext cx="1508649" cy="962049"/>
                </a:xfrm>
                <a:custGeom>
                  <a:avLst/>
                  <a:gdLst>
                    <a:gd name="T0" fmla="*/ 709 w 754"/>
                    <a:gd name="T1" fmla="*/ 0 h 481"/>
                    <a:gd name="T2" fmla="*/ 45 w 754"/>
                    <a:gd name="T3" fmla="*/ 0 h 481"/>
                    <a:gd name="T4" fmla="*/ 0 w 754"/>
                    <a:gd name="T5" fmla="*/ 45 h 481"/>
                    <a:gd name="T6" fmla="*/ 0 w 754"/>
                    <a:gd name="T7" fmla="*/ 324 h 481"/>
                    <a:gd name="T8" fmla="*/ 0 w 754"/>
                    <a:gd name="T9" fmla="*/ 436 h 481"/>
                    <a:gd name="T10" fmla="*/ 45 w 754"/>
                    <a:gd name="T11" fmla="*/ 481 h 481"/>
                    <a:gd name="T12" fmla="*/ 709 w 754"/>
                    <a:gd name="T13" fmla="*/ 481 h 481"/>
                    <a:gd name="T14" fmla="*/ 754 w 754"/>
                    <a:gd name="T15" fmla="*/ 436 h 481"/>
                    <a:gd name="T16" fmla="*/ 754 w 754"/>
                    <a:gd name="T17" fmla="*/ 135 h 481"/>
                    <a:gd name="T18" fmla="*/ 754 w 754"/>
                    <a:gd name="T19" fmla="*/ 45 h 481"/>
                    <a:gd name="T20" fmla="*/ 709 w 754"/>
                    <a:gd name="T21" fmla="*/ 0 h 481"/>
                    <a:gd name="T22" fmla="*/ 718 w 754"/>
                    <a:gd name="T23" fmla="*/ 436 h 481"/>
                    <a:gd name="T24" fmla="*/ 709 w 754"/>
                    <a:gd name="T25" fmla="*/ 445 h 481"/>
                    <a:gd name="T26" fmla="*/ 45 w 754"/>
                    <a:gd name="T27" fmla="*/ 445 h 481"/>
                    <a:gd name="T28" fmla="*/ 36 w 754"/>
                    <a:gd name="T29" fmla="*/ 436 h 481"/>
                    <a:gd name="T30" fmla="*/ 36 w 754"/>
                    <a:gd name="T31" fmla="*/ 314 h 481"/>
                    <a:gd name="T32" fmla="*/ 36 w 754"/>
                    <a:gd name="T33" fmla="*/ 45 h 481"/>
                    <a:gd name="T34" fmla="*/ 45 w 754"/>
                    <a:gd name="T35" fmla="*/ 36 h 481"/>
                    <a:gd name="T36" fmla="*/ 709 w 754"/>
                    <a:gd name="T37" fmla="*/ 36 h 481"/>
                    <a:gd name="T38" fmla="*/ 718 w 754"/>
                    <a:gd name="T39" fmla="*/ 45 h 481"/>
                    <a:gd name="T40" fmla="*/ 718 w 754"/>
                    <a:gd name="T41" fmla="*/ 145 h 481"/>
                    <a:gd name="T42" fmla="*/ 718 w 754"/>
                    <a:gd name="T43" fmla="*/ 436 h 4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754" h="481">
                      <a:moveTo>
                        <a:pt x="709" y="0"/>
                      </a:moveTo>
                      <a:cubicBezTo>
                        <a:pt x="45" y="0"/>
                        <a:pt x="45" y="0"/>
                        <a:pt x="45" y="0"/>
                      </a:cubicBezTo>
                      <a:cubicBezTo>
                        <a:pt x="20" y="0"/>
                        <a:pt x="0" y="20"/>
                        <a:pt x="0" y="45"/>
                      </a:cubicBezTo>
                      <a:cubicBezTo>
                        <a:pt x="0" y="324"/>
                        <a:pt x="0" y="324"/>
                        <a:pt x="0" y="324"/>
                      </a:cubicBezTo>
                      <a:cubicBezTo>
                        <a:pt x="0" y="436"/>
                        <a:pt x="0" y="436"/>
                        <a:pt x="0" y="436"/>
                      </a:cubicBezTo>
                      <a:cubicBezTo>
                        <a:pt x="0" y="461"/>
                        <a:pt x="20" y="481"/>
                        <a:pt x="45" y="481"/>
                      </a:cubicBezTo>
                      <a:cubicBezTo>
                        <a:pt x="709" y="481"/>
                        <a:pt x="709" y="481"/>
                        <a:pt x="709" y="481"/>
                      </a:cubicBezTo>
                      <a:cubicBezTo>
                        <a:pt x="734" y="481"/>
                        <a:pt x="754" y="461"/>
                        <a:pt x="754" y="436"/>
                      </a:cubicBezTo>
                      <a:cubicBezTo>
                        <a:pt x="754" y="135"/>
                        <a:pt x="754" y="135"/>
                        <a:pt x="754" y="135"/>
                      </a:cubicBezTo>
                      <a:cubicBezTo>
                        <a:pt x="754" y="45"/>
                        <a:pt x="754" y="45"/>
                        <a:pt x="754" y="45"/>
                      </a:cubicBezTo>
                      <a:cubicBezTo>
                        <a:pt x="754" y="20"/>
                        <a:pt x="734" y="0"/>
                        <a:pt x="709" y="0"/>
                      </a:cubicBezTo>
                      <a:close/>
                      <a:moveTo>
                        <a:pt x="718" y="436"/>
                      </a:moveTo>
                      <a:cubicBezTo>
                        <a:pt x="718" y="441"/>
                        <a:pt x="714" y="445"/>
                        <a:pt x="709" y="445"/>
                      </a:cubicBezTo>
                      <a:cubicBezTo>
                        <a:pt x="45" y="445"/>
                        <a:pt x="45" y="445"/>
                        <a:pt x="45" y="445"/>
                      </a:cubicBezTo>
                      <a:cubicBezTo>
                        <a:pt x="40" y="445"/>
                        <a:pt x="36" y="441"/>
                        <a:pt x="36" y="436"/>
                      </a:cubicBezTo>
                      <a:cubicBezTo>
                        <a:pt x="36" y="314"/>
                        <a:pt x="36" y="314"/>
                        <a:pt x="36" y="314"/>
                      </a:cubicBezTo>
                      <a:cubicBezTo>
                        <a:pt x="36" y="45"/>
                        <a:pt x="36" y="45"/>
                        <a:pt x="36" y="45"/>
                      </a:cubicBezTo>
                      <a:cubicBezTo>
                        <a:pt x="36" y="40"/>
                        <a:pt x="40" y="36"/>
                        <a:pt x="45" y="36"/>
                      </a:cubicBezTo>
                      <a:cubicBezTo>
                        <a:pt x="709" y="36"/>
                        <a:pt x="709" y="36"/>
                        <a:pt x="709" y="36"/>
                      </a:cubicBezTo>
                      <a:cubicBezTo>
                        <a:pt x="714" y="36"/>
                        <a:pt x="718" y="40"/>
                        <a:pt x="718" y="45"/>
                      </a:cubicBezTo>
                      <a:cubicBezTo>
                        <a:pt x="718" y="145"/>
                        <a:pt x="718" y="145"/>
                        <a:pt x="718" y="145"/>
                      </a:cubicBezTo>
                      <a:lnTo>
                        <a:pt x="718" y="43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60" name="Freeform 869"/>
                <p:cNvSpPr/>
                <p:nvPr/>
              </p:nvSpPr>
              <p:spPr bwMode="auto">
                <a:xfrm>
                  <a:off x="7824642" y="3240628"/>
                  <a:ext cx="1363961" cy="43999"/>
                </a:xfrm>
                <a:custGeom>
                  <a:avLst/>
                  <a:gdLst>
                    <a:gd name="T0" fmla="*/ 673 w 682"/>
                    <a:gd name="T1" fmla="*/ 0 h 22"/>
                    <a:gd name="T2" fmla="*/ 9 w 682"/>
                    <a:gd name="T3" fmla="*/ 0 h 22"/>
                    <a:gd name="T4" fmla="*/ 0 w 682"/>
                    <a:gd name="T5" fmla="*/ 9 h 22"/>
                    <a:gd name="T6" fmla="*/ 0 w 682"/>
                    <a:gd name="T7" fmla="*/ 22 h 22"/>
                    <a:gd name="T8" fmla="*/ 9 w 682"/>
                    <a:gd name="T9" fmla="*/ 13 h 22"/>
                    <a:gd name="T10" fmla="*/ 673 w 682"/>
                    <a:gd name="T11" fmla="*/ 13 h 22"/>
                    <a:gd name="T12" fmla="*/ 682 w 682"/>
                    <a:gd name="T13" fmla="*/ 22 h 22"/>
                    <a:gd name="T14" fmla="*/ 682 w 682"/>
                    <a:gd name="T15" fmla="*/ 9 h 22"/>
                    <a:gd name="T16" fmla="*/ 673 w 682"/>
                    <a:gd name="T17" fmla="*/ 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82" h="22">
                      <a:moveTo>
                        <a:pt x="673" y="0"/>
                      </a:move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4" y="0"/>
                        <a:pt x="0" y="4"/>
                        <a:pt x="0" y="9"/>
                      </a:cubicBezTo>
                      <a:cubicBezTo>
                        <a:pt x="0" y="22"/>
                        <a:pt x="0" y="22"/>
                        <a:pt x="0" y="22"/>
                      </a:cubicBezTo>
                      <a:cubicBezTo>
                        <a:pt x="0" y="18"/>
                        <a:pt x="4" y="13"/>
                        <a:pt x="9" y="13"/>
                      </a:cubicBezTo>
                      <a:cubicBezTo>
                        <a:pt x="673" y="13"/>
                        <a:pt x="673" y="13"/>
                        <a:pt x="673" y="13"/>
                      </a:cubicBezTo>
                      <a:cubicBezTo>
                        <a:pt x="678" y="13"/>
                        <a:pt x="682" y="18"/>
                        <a:pt x="682" y="22"/>
                      </a:cubicBezTo>
                      <a:cubicBezTo>
                        <a:pt x="682" y="9"/>
                        <a:pt x="682" y="9"/>
                        <a:pt x="682" y="9"/>
                      </a:cubicBezTo>
                      <a:cubicBezTo>
                        <a:pt x="682" y="4"/>
                        <a:pt x="678" y="0"/>
                        <a:pt x="673" y="0"/>
                      </a:cubicBezTo>
                      <a:close/>
                    </a:path>
                  </a:pathLst>
                </a:custGeom>
                <a:solidFill>
                  <a:srgbClr val="659BA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61" name="Rectangle 870"/>
                <p:cNvSpPr>
                  <a:spLocks noChangeArrowheads="1"/>
                </p:cNvSpPr>
                <p:nvPr/>
              </p:nvSpPr>
              <p:spPr bwMode="auto">
                <a:xfrm>
                  <a:off x="8116557" y="3365855"/>
                  <a:ext cx="781824" cy="486524"/>
                </a:xfrm>
                <a:prstGeom prst="rect">
                  <a:avLst/>
                </a:pr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62" name="Rectangle 871"/>
                <p:cNvSpPr>
                  <a:spLocks noChangeArrowheads="1"/>
                </p:cNvSpPr>
                <p:nvPr/>
              </p:nvSpPr>
              <p:spPr bwMode="auto">
                <a:xfrm>
                  <a:off x="8212170" y="3490236"/>
                  <a:ext cx="588060" cy="39768"/>
                </a:xfrm>
                <a:prstGeom prst="rect">
                  <a:avLst/>
                </a:prstGeom>
                <a:solidFill>
                  <a:srgbClr val="BFB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63" name="Rectangle 872"/>
                <p:cNvSpPr>
                  <a:spLocks noChangeArrowheads="1"/>
                </p:cNvSpPr>
                <p:nvPr/>
              </p:nvSpPr>
              <p:spPr bwMode="auto">
                <a:xfrm>
                  <a:off x="8212170" y="3557926"/>
                  <a:ext cx="588060" cy="38076"/>
                </a:xfrm>
                <a:prstGeom prst="rect">
                  <a:avLst/>
                </a:prstGeom>
                <a:solidFill>
                  <a:srgbClr val="BFB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64" name="Rectangle 873"/>
                <p:cNvSpPr>
                  <a:spLocks noChangeArrowheads="1"/>
                </p:cNvSpPr>
                <p:nvPr/>
              </p:nvSpPr>
              <p:spPr bwMode="auto">
                <a:xfrm>
                  <a:off x="8212170" y="3623924"/>
                  <a:ext cx="588060" cy="38076"/>
                </a:xfrm>
                <a:prstGeom prst="rect">
                  <a:avLst/>
                </a:prstGeom>
                <a:solidFill>
                  <a:srgbClr val="BFB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65" name="Freeform 874"/>
                <p:cNvSpPr/>
                <p:nvPr/>
              </p:nvSpPr>
              <p:spPr bwMode="auto">
                <a:xfrm>
                  <a:off x="8278168" y="3704307"/>
                  <a:ext cx="209840" cy="89690"/>
                </a:xfrm>
                <a:custGeom>
                  <a:avLst/>
                  <a:gdLst>
                    <a:gd name="T0" fmla="*/ 248 w 248"/>
                    <a:gd name="T1" fmla="*/ 106 h 106"/>
                    <a:gd name="T2" fmla="*/ 10 w 248"/>
                    <a:gd name="T3" fmla="*/ 106 h 106"/>
                    <a:gd name="T4" fmla="*/ 0 w 248"/>
                    <a:gd name="T5" fmla="*/ 95 h 106"/>
                    <a:gd name="T6" fmla="*/ 0 w 248"/>
                    <a:gd name="T7" fmla="*/ 0 h 106"/>
                    <a:gd name="T8" fmla="*/ 239 w 248"/>
                    <a:gd name="T9" fmla="*/ 0 h 106"/>
                    <a:gd name="T10" fmla="*/ 248 w 248"/>
                    <a:gd name="T11" fmla="*/ 12 h 106"/>
                    <a:gd name="T12" fmla="*/ 248 w 248"/>
                    <a:gd name="T13" fmla="*/ 106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48" h="106">
                      <a:moveTo>
                        <a:pt x="248" y="106"/>
                      </a:moveTo>
                      <a:lnTo>
                        <a:pt x="10" y="106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239" y="0"/>
                      </a:lnTo>
                      <a:lnTo>
                        <a:pt x="248" y="12"/>
                      </a:lnTo>
                      <a:lnTo>
                        <a:pt x="248" y="106"/>
                      </a:lnTo>
                      <a:close/>
                    </a:path>
                  </a:pathLst>
                </a:custGeom>
                <a:solidFill>
                  <a:srgbClr val="AE453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66" name="Rectangle 875"/>
                <p:cNvSpPr>
                  <a:spLocks noChangeArrowheads="1"/>
                </p:cNvSpPr>
                <p:nvPr/>
              </p:nvSpPr>
              <p:spPr bwMode="auto">
                <a:xfrm>
                  <a:off x="8278168" y="3704307"/>
                  <a:ext cx="202225" cy="80382"/>
                </a:xfrm>
                <a:prstGeom prst="rect">
                  <a:avLst/>
                </a:prstGeom>
                <a:solidFill>
                  <a:srgbClr val="E85C4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67" name="Freeform 876"/>
                <p:cNvSpPr/>
                <p:nvPr/>
              </p:nvSpPr>
              <p:spPr bwMode="auto">
                <a:xfrm>
                  <a:off x="8508315" y="3704307"/>
                  <a:ext cx="209840" cy="89690"/>
                </a:xfrm>
                <a:custGeom>
                  <a:avLst/>
                  <a:gdLst>
                    <a:gd name="T0" fmla="*/ 248 w 248"/>
                    <a:gd name="T1" fmla="*/ 106 h 106"/>
                    <a:gd name="T2" fmla="*/ 10 w 248"/>
                    <a:gd name="T3" fmla="*/ 106 h 106"/>
                    <a:gd name="T4" fmla="*/ 0 w 248"/>
                    <a:gd name="T5" fmla="*/ 95 h 106"/>
                    <a:gd name="T6" fmla="*/ 0 w 248"/>
                    <a:gd name="T7" fmla="*/ 0 h 106"/>
                    <a:gd name="T8" fmla="*/ 239 w 248"/>
                    <a:gd name="T9" fmla="*/ 0 h 106"/>
                    <a:gd name="T10" fmla="*/ 248 w 248"/>
                    <a:gd name="T11" fmla="*/ 12 h 106"/>
                    <a:gd name="T12" fmla="*/ 248 w 248"/>
                    <a:gd name="T13" fmla="*/ 106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48" h="106">
                      <a:moveTo>
                        <a:pt x="248" y="106"/>
                      </a:moveTo>
                      <a:lnTo>
                        <a:pt x="10" y="106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239" y="0"/>
                      </a:lnTo>
                      <a:lnTo>
                        <a:pt x="248" y="12"/>
                      </a:lnTo>
                      <a:lnTo>
                        <a:pt x="248" y="106"/>
                      </a:lnTo>
                      <a:close/>
                    </a:path>
                  </a:pathLst>
                </a:custGeom>
                <a:solidFill>
                  <a:srgbClr val="65B5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68" name="Rectangle 877"/>
                <p:cNvSpPr>
                  <a:spLocks noChangeArrowheads="1"/>
                </p:cNvSpPr>
                <p:nvPr/>
              </p:nvSpPr>
              <p:spPr bwMode="auto">
                <a:xfrm>
                  <a:off x="8508315" y="3704307"/>
                  <a:ext cx="202225" cy="80382"/>
                </a:xfrm>
                <a:prstGeom prst="rect">
                  <a:avLst/>
                </a:prstGeom>
                <a:solidFill>
                  <a:srgbClr val="7CDE8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69" name="Rectangle 878"/>
                <p:cNvSpPr>
                  <a:spLocks noChangeArrowheads="1"/>
                </p:cNvSpPr>
                <p:nvPr/>
              </p:nvSpPr>
              <p:spPr bwMode="auto">
                <a:xfrm>
                  <a:off x="8212170" y="3424238"/>
                  <a:ext cx="246224" cy="32153"/>
                </a:xfrm>
                <a:prstGeom prst="rect">
                  <a:avLst/>
                </a:prstGeom>
                <a:solidFill>
                  <a:srgbClr val="BFB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70" name="Rectangle 879"/>
                <p:cNvSpPr>
                  <a:spLocks noChangeArrowheads="1"/>
                </p:cNvSpPr>
                <p:nvPr/>
              </p:nvSpPr>
              <p:spPr bwMode="auto">
                <a:xfrm>
                  <a:off x="8480393" y="3424238"/>
                  <a:ext cx="319837" cy="32153"/>
                </a:xfrm>
                <a:prstGeom prst="rect">
                  <a:avLst/>
                </a:prstGeom>
                <a:solidFill>
                  <a:srgbClr val="BFB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71" name="Freeform 880"/>
                <p:cNvSpPr/>
                <p:nvPr/>
              </p:nvSpPr>
              <p:spPr bwMode="auto">
                <a:xfrm>
                  <a:off x="8746077" y="3846456"/>
                  <a:ext cx="170072" cy="170072"/>
                </a:xfrm>
                <a:custGeom>
                  <a:avLst/>
                  <a:gdLst>
                    <a:gd name="T0" fmla="*/ 201 w 201"/>
                    <a:gd name="T1" fmla="*/ 137 h 201"/>
                    <a:gd name="T2" fmla="*/ 138 w 201"/>
                    <a:gd name="T3" fmla="*/ 201 h 201"/>
                    <a:gd name="T4" fmla="*/ 0 w 201"/>
                    <a:gd name="T5" fmla="*/ 64 h 201"/>
                    <a:gd name="T6" fmla="*/ 64 w 201"/>
                    <a:gd name="T7" fmla="*/ 0 h 201"/>
                    <a:gd name="T8" fmla="*/ 201 w 201"/>
                    <a:gd name="T9" fmla="*/ 137 h 2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1" h="201">
                      <a:moveTo>
                        <a:pt x="201" y="137"/>
                      </a:moveTo>
                      <a:lnTo>
                        <a:pt x="138" y="201"/>
                      </a:lnTo>
                      <a:lnTo>
                        <a:pt x="0" y="64"/>
                      </a:lnTo>
                      <a:lnTo>
                        <a:pt x="64" y="0"/>
                      </a:lnTo>
                      <a:lnTo>
                        <a:pt x="201" y="137"/>
                      </a:lnTo>
                      <a:close/>
                    </a:path>
                  </a:pathLst>
                </a:custGeom>
                <a:solidFill>
                  <a:srgbClr val="454F4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72" name="Freeform 881"/>
                <p:cNvSpPr/>
                <p:nvPr/>
              </p:nvSpPr>
              <p:spPr bwMode="auto">
                <a:xfrm>
                  <a:off x="8654695" y="3754228"/>
                  <a:ext cx="236070" cy="236070"/>
                </a:xfrm>
                <a:custGeom>
                  <a:avLst/>
                  <a:gdLst>
                    <a:gd name="T0" fmla="*/ 0 w 279"/>
                    <a:gd name="T1" fmla="*/ 0 h 279"/>
                    <a:gd name="T2" fmla="*/ 80 w 279"/>
                    <a:gd name="T3" fmla="*/ 279 h 279"/>
                    <a:gd name="T4" fmla="*/ 151 w 279"/>
                    <a:gd name="T5" fmla="*/ 151 h 279"/>
                    <a:gd name="T6" fmla="*/ 279 w 279"/>
                    <a:gd name="T7" fmla="*/ 80 h 279"/>
                    <a:gd name="T8" fmla="*/ 0 w 279"/>
                    <a:gd name="T9" fmla="*/ 0 h 2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9" h="279">
                      <a:moveTo>
                        <a:pt x="0" y="0"/>
                      </a:moveTo>
                      <a:lnTo>
                        <a:pt x="80" y="279"/>
                      </a:lnTo>
                      <a:lnTo>
                        <a:pt x="151" y="151"/>
                      </a:lnTo>
                      <a:lnTo>
                        <a:pt x="279" y="8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E5A5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73" name="Freeform 882"/>
                <p:cNvSpPr/>
                <p:nvPr/>
              </p:nvSpPr>
              <p:spPr bwMode="auto">
                <a:xfrm>
                  <a:off x="8654695" y="3754228"/>
                  <a:ext cx="236070" cy="127766"/>
                </a:xfrm>
                <a:custGeom>
                  <a:avLst/>
                  <a:gdLst>
                    <a:gd name="T0" fmla="*/ 0 w 279"/>
                    <a:gd name="T1" fmla="*/ 0 h 151"/>
                    <a:gd name="T2" fmla="*/ 151 w 279"/>
                    <a:gd name="T3" fmla="*/ 151 h 151"/>
                    <a:gd name="T4" fmla="*/ 279 w 279"/>
                    <a:gd name="T5" fmla="*/ 80 h 151"/>
                    <a:gd name="T6" fmla="*/ 0 w 279"/>
                    <a:gd name="T7" fmla="*/ 0 h 1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9" h="151">
                      <a:moveTo>
                        <a:pt x="0" y="0"/>
                      </a:moveTo>
                      <a:lnTo>
                        <a:pt x="151" y="151"/>
                      </a:lnTo>
                      <a:lnTo>
                        <a:pt x="279" y="8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5626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1003" name="组合 1002"/>
            <p:cNvGrpSpPr/>
            <p:nvPr/>
          </p:nvGrpSpPr>
          <p:grpSpPr>
            <a:xfrm>
              <a:off x="5496930" y="370674"/>
              <a:ext cx="1391883" cy="1974021"/>
              <a:chOff x="5513863" y="184408"/>
              <a:chExt cx="1391883" cy="1974021"/>
            </a:xfrm>
          </p:grpSpPr>
          <p:sp>
            <p:nvSpPr>
              <p:cNvPr id="625" name="Freeform 688"/>
              <p:cNvSpPr/>
              <p:nvPr/>
            </p:nvSpPr>
            <p:spPr bwMode="auto">
              <a:xfrm>
                <a:off x="5814239" y="1803900"/>
                <a:ext cx="135381" cy="40614"/>
              </a:xfrm>
              <a:custGeom>
                <a:avLst/>
                <a:gdLst>
                  <a:gd name="T0" fmla="*/ 58 w 68"/>
                  <a:gd name="T1" fmla="*/ 0 h 20"/>
                  <a:gd name="T2" fmla="*/ 10 w 68"/>
                  <a:gd name="T3" fmla="*/ 0 h 20"/>
                  <a:gd name="T4" fmla="*/ 0 w 68"/>
                  <a:gd name="T5" fmla="*/ 10 h 20"/>
                  <a:gd name="T6" fmla="*/ 10 w 68"/>
                  <a:gd name="T7" fmla="*/ 20 h 20"/>
                  <a:gd name="T8" fmla="*/ 58 w 68"/>
                  <a:gd name="T9" fmla="*/ 20 h 20"/>
                  <a:gd name="T10" fmla="*/ 68 w 68"/>
                  <a:gd name="T11" fmla="*/ 10 h 20"/>
                  <a:gd name="T12" fmla="*/ 58 w 68"/>
                  <a:gd name="T13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8" h="20">
                    <a:moveTo>
                      <a:pt x="58" y="0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5" y="0"/>
                      <a:pt x="0" y="4"/>
                      <a:pt x="0" y="10"/>
                    </a:cubicBezTo>
                    <a:cubicBezTo>
                      <a:pt x="0" y="15"/>
                      <a:pt x="5" y="20"/>
                      <a:pt x="10" y="20"/>
                    </a:cubicBezTo>
                    <a:cubicBezTo>
                      <a:pt x="58" y="20"/>
                      <a:pt x="58" y="20"/>
                      <a:pt x="58" y="20"/>
                    </a:cubicBezTo>
                    <a:cubicBezTo>
                      <a:pt x="64" y="20"/>
                      <a:pt x="68" y="15"/>
                      <a:pt x="68" y="10"/>
                    </a:cubicBezTo>
                    <a:cubicBezTo>
                      <a:pt x="68" y="4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6" name="Freeform 689"/>
              <p:cNvSpPr/>
              <p:nvPr/>
            </p:nvSpPr>
            <p:spPr bwMode="auto">
              <a:xfrm>
                <a:off x="5513863" y="1831823"/>
                <a:ext cx="64306" cy="134535"/>
              </a:xfrm>
              <a:custGeom>
                <a:avLst/>
                <a:gdLst>
                  <a:gd name="T0" fmla="*/ 13 w 32"/>
                  <a:gd name="T1" fmla="*/ 5 h 67"/>
                  <a:gd name="T2" fmla="*/ 0 w 32"/>
                  <a:gd name="T3" fmla="*/ 40 h 67"/>
                  <a:gd name="T4" fmla="*/ 0 w 32"/>
                  <a:gd name="T5" fmla="*/ 57 h 67"/>
                  <a:gd name="T6" fmla="*/ 10 w 32"/>
                  <a:gd name="T7" fmla="*/ 67 h 67"/>
                  <a:gd name="T8" fmla="*/ 20 w 32"/>
                  <a:gd name="T9" fmla="*/ 57 h 67"/>
                  <a:gd name="T10" fmla="*/ 20 w 32"/>
                  <a:gd name="T11" fmla="*/ 40 h 67"/>
                  <a:gd name="T12" fmla="*/ 28 w 32"/>
                  <a:gd name="T13" fmla="*/ 18 h 67"/>
                  <a:gd name="T14" fmla="*/ 27 w 32"/>
                  <a:gd name="T15" fmla="*/ 4 h 67"/>
                  <a:gd name="T16" fmla="*/ 13 w 32"/>
                  <a:gd name="T17" fmla="*/ 5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67">
                    <a:moveTo>
                      <a:pt x="13" y="5"/>
                    </a:moveTo>
                    <a:cubicBezTo>
                      <a:pt x="5" y="14"/>
                      <a:pt x="0" y="27"/>
                      <a:pt x="0" y="40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0" y="62"/>
                      <a:pt x="5" y="67"/>
                      <a:pt x="10" y="67"/>
                    </a:cubicBezTo>
                    <a:cubicBezTo>
                      <a:pt x="16" y="67"/>
                      <a:pt x="20" y="62"/>
                      <a:pt x="20" y="57"/>
                    </a:cubicBezTo>
                    <a:cubicBezTo>
                      <a:pt x="20" y="40"/>
                      <a:pt x="20" y="40"/>
                      <a:pt x="20" y="40"/>
                    </a:cubicBezTo>
                    <a:cubicBezTo>
                      <a:pt x="20" y="32"/>
                      <a:pt x="23" y="24"/>
                      <a:pt x="28" y="18"/>
                    </a:cubicBezTo>
                    <a:cubicBezTo>
                      <a:pt x="32" y="14"/>
                      <a:pt x="32" y="7"/>
                      <a:pt x="27" y="4"/>
                    </a:cubicBezTo>
                    <a:cubicBezTo>
                      <a:pt x="23" y="0"/>
                      <a:pt x="17" y="0"/>
                      <a:pt x="1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7" name="Freeform 690"/>
              <p:cNvSpPr/>
              <p:nvPr/>
            </p:nvSpPr>
            <p:spPr bwMode="auto">
              <a:xfrm>
                <a:off x="5513863" y="2022202"/>
                <a:ext cx="39768" cy="136227"/>
              </a:xfrm>
              <a:custGeom>
                <a:avLst/>
                <a:gdLst>
                  <a:gd name="T0" fmla="*/ 10 w 20"/>
                  <a:gd name="T1" fmla="*/ 0 h 68"/>
                  <a:gd name="T2" fmla="*/ 0 w 20"/>
                  <a:gd name="T3" fmla="*/ 10 h 68"/>
                  <a:gd name="T4" fmla="*/ 0 w 20"/>
                  <a:gd name="T5" fmla="*/ 58 h 68"/>
                  <a:gd name="T6" fmla="*/ 10 w 20"/>
                  <a:gd name="T7" fmla="*/ 68 h 68"/>
                  <a:gd name="T8" fmla="*/ 20 w 20"/>
                  <a:gd name="T9" fmla="*/ 58 h 68"/>
                  <a:gd name="T10" fmla="*/ 20 w 20"/>
                  <a:gd name="T11" fmla="*/ 10 h 68"/>
                  <a:gd name="T12" fmla="*/ 10 w 20"/>
                  <a:gd name="T13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68">
                    <a:moveTo>
                      <a:pt x="10" y="0"/>
                    </a:moveTo>
                    <a:cubicBezTo>
                      <a:pt x="5" y="0"/>
                      <a:pt x="0" y="4"/>
                      <a:pt x="0" y="10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3"/>
                      <a:pt x="5" y="68"/>
                      <a:pt x="10" y="68"/>
                    </a:cubicBezTo>
                    <a:cubicBezTo>
                      <a:pt x="16" y="68"/>
                      <a:pt x="20" y="63"/>
                      <a:pt x="20" y="58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20" y="4"/>
                      <a:pt x="16" y="0"/>
                      <a:pt x="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8" name="Freeform 691"/>
              <p:cNvSpPr/>
              <p:nvPr/>
            </p:nvSpPr>
            <p:spPr bwMode="auto">
              <a:xfrm>
                <a:off x="5622168" y="1803900"/>
                <a:ext cx="135381" cy="40614"/>
              </a:xfrm>
              <a:custGeom>
                <a:avLst/>
                <a:gdLst>
                  <a:gd name="T0" fmla="*/ 58 w 68"/>
                  <a:gd name="T1" fmla="*/ 0 h 20"/>
                  <a:gd name="T2" fmla="*/ 10 w 68"/>
                  <a:gd name="T3" fmla="*/ 0 h 20"/>
                  <a:gd name="T4" fmla="*/ 0 w 68"/>
                  <a:gd name="T5" fmla="*/ 10 h 20"/>
                  <a:gd name="T6" fmla="*/ 10 w 68"/>
                  <a:gd name="T7" fmla="*/ 20 h 20"/>
                  <a:gd name="T8" fmla="*/ 58 w 68"/>
                  <a:gd name="T9" fmla="*/ 20 h 20"/>
                  <a:gd name="T10" fmla="*/ 68 w 68"/>
                  <a:gd name="T11" fmla="*/ 10 h 20"/>
                  <a:gd name="T12" fmla="*/ 58 w 68"/>
                  <a:gd name="T13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8" h="20">
                    <a:moveTo>
                      <a:pt x="58" y="0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5" y="0"/>
                      <a:pt x="0" y="4"/>
                      <a:pt x="0" y="10"/>
                    </a:cubicBezTo>
                    <a:cubicBezTo>
                      <a:pt x="0" y="15"/>
                      <a:pt x="5" y="20"/>
                      <a:pt x="10" y="20"/>
                    </a:cubicBezTo>
                    <a:cubicBezTo>
                      <a:pt x="58" y="20"/>
                      <a:pt x="58" y="20"/>
                      <a:pt x="58" y="20"/>
                    </a:cubicBezTo>
                    <a:cubicBezTo>
                      <a:pt x="64" y="20"/>
                      <a:pt x="68" y="15"/>
                      <a:pt x="68" y="10"/>
                    </a:cubicBezTo>
                    <a:cubicBezTo>
                      <a:pt x="68" y="4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9" name="Freeform 692"/>
              <p:cNvSpPr/>
              <p:nvPr/>
            </p:nvSpPr>
            <p:spPr bwMode="auto">
              <a:xfrm>
                <a:off x="6244073" y="1523831"/>
                <a:ext cx="39768" cy="136227"/>
              </a:xfrm>
              <a:custGeom>
                <a:avLst/>
                <a:gdLst>
                  <a:gd name="T0" fmla="*/ 10 w 20"/>
                  <a:gd name="T1" fmla="*/ 0 h 68"/>
                  <a:gd name="T2" fmla="*/ 0 w 20"/>
                  <a:gd name="T3" fmla="*/ 10 h 68"/>
                  <a:gd name="T4" fmla="*/ 0 w 20"/>
                  <a:gd name="T5" fmla="*/ 58 h 68"/>
                  <a:gd name="T6" fmla="*/ 10 w 20"/>
                  <a:gd name="T7" fmla="*/ 68 h 68"/>
                  <a:gd name="T8" fmla="*/ 20 w 20"/>
                  <a:gd name="T9" fmla="*/ 58 h 68"/>
                  <a:gd name="T10" fmla="*/ 20 w 20"/>
                  <a:gd name="T11" fmla="*/ 10 h 68"/>
                  <a:gd name="T12" fmla="*/ 10 w 20"/>
                  <a:gd name="T13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68">
                    <a:moveTo>
                      <a:pt x="10" y="0"/>
                    </a:moveTo>
                    <a:cubicBezTo>
                      <a:pt x="5" y="0"/>
                      <a:pt x="0" y="4"/>
                      <a:pt x="0" y="10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3"/>
                      <a:pt x="5" y="68"/>
                      <a:pt x="10" y="68"/>
                    </a:cubicBezTo>
                    <a:cubicBezTo>
                      <a:pt x="16" y="68"/>
                      <a:pt x="20" y="63"/>
                      <a:pt x="20" y="58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20" y="4"/>
                      <a:pt x="16" y="0"/>
                      <a:pt x="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0" name="Freeform 693"/>
              <p:cNvSpPr/>
              <p:nvPr/>
            </p:nvSpPr>
            <p:spPr bwMode="auto">
              <a:xfrm>
                <a:off x="6194151" y="1715903"/>
                <a:ext cx="89690" cy="118458"/>
              </a:xfrm>
              <a:custGeom>
                <a:avLst/>
                <a:gdLst>
                  <a:gd name="T0" fmla="*/ 35 w 45"/>
                  <a:gd name="T1" fmla="*/ 0 h 59"/>
                  <a:gd name="T2" fmla="*/ 25 w 45"/>
                  <a:gd name="T3" fmla="*/ 10 h 59"/>
                  <a:gd name="T4" fmla="*/ 7 w 45"/>
                  <a:gd name="T5" fmla="*/ 40 h 59"/>
                  <a:gd name="T6" fmla="*/ 3 w 45"/>
                  <a:gd name="T7" fmla="*/ 53 h 59"/>
                  <a:gd name="T8" fmla="*/ 11 w 45"/>
                  <a:gd name="T9" fmla="*/ 59 h 59"/>
                  <a:gd name="T10" fmla="*/ 16 w 45"/>
                  <a:gd name="T11" fmla="*/ 58 h 59"/>
                  <a:gd name="T12" fmla="*/ 45 w 45"/>
                  <a:gd name="T13" fmla="*/ 10 h 59"/>
                  <a:gd name="T14" fmla="*/ 35 w 45"/>
                  <a:gd name="T15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59">
                    <a:moveTo>
                      <a:pt x="35" y="0"/>
                    </a:moveTo>
                    <a:cubicBezTo>
                      <a:pt x="30" y="0"/>
                      <a:pt x="25" y="4"/>
                      <a:pt x="25" y="10"/>
                    </a:cubicBezTo>
                    <a:cubicBezTo>
                      <a:pt x="25" y="23"/>
                      <a:pt x="18" y="34"/>
                      <a:pt x="7" y="40"/>
                    </a:cubicBezTo>
                    <a:cubicBezTo>
                      <a:pt x="2" y="43"/>
                      <a:pt x="0" y="49"/>
                      <a:pt x="3" y="53"/>
                    </a:cubicBezTo>
                    <a:cubicBezTo>
                      <a:pt x="4" y="57"/>
                      <a:pt x="8" y="59"/>
                      <a:pt x="11" y="59"/>
                    </a:cubicBezTo>
                    <a:cubicBezTo>
                      <a:pt x="13" y="59"/>
                      <a:pt x="15" y="58"/>
                      <a:pt x="16" y="58"/>
                    </a:cubicBezTo>
                    <a:cubicBezTo>
                      <a:pt x="34" y="48"/>
                      <a:pt x="45" y="30"/>
                      <a:pt x="45" y="10"/>
                    </a:cubicBezTo>
                    <a:cubicBezTo>
                      <a:pt x="45" y="4"/>
                      <a:pt x="41" y="0"/>
                      <a:pt x="3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1" name="Freeform 694"/>
              <p:cNvSpPr/>
              <p:nvPr/>
            </p:nvSpPr>
            <p:spPr bwMode="auto">
              <a:xfrm>
                <a:off x="6006310" y="1803900"/>
                <a:ext cx="135381" cy="40614"/>
              </a:xfrm>
              <a:custGeom>
                <a:avLst/>
                <a:gdLst>
                  <a:gd name="T0" fmla="*/ 58 w 68"/>
                  <a:gd name="T1" fmla="*/ 0 h 20"/>
                  <a:gd name="T2" fmla="*/ 10 w 68"/>
                  <a:gd name="T3" fmla="*/ 0 h 20"/>
                  <a:gd name="T4" fmla="*/ 0 w 68"/>
                  <a:gd name="T5" fmla="*/ 10 h 20"/>
                  <a:gd name="T6" fmla="*/ 10 w 68"/>
                  <a:gd name="T7" fmla="*/ 20 h 20"/>
                  <a:gd name="T8" fmla="*/ 58 w 68"/>
                  <a:gd name="T9" fmla="*/ 20 h 20"/>
                  <a:gd name="T10" fmla="*/ 68 w 68"/>
                  <a:gd name="T11" fmla="*/ 10 h 20"/>
                  <a:gd name="T12" fmla="*/ 58 w 68"/>
                  <a:gd name="T13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8" h="20">
                    <a:moveTo>
                      <a:pt x="58" y="0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5" y="0"/>
                      <a:pt x="0" y="4"/>
                      <a:pt x="0" y="10"/>
                    </a:cubicBezTo>
                    <a:cubicBezTo>
                      <a:pt x="0" y="15"/>
                      <a:pt x="5" y="20"/>
                      <a:pt x="10" y="20"/>
                    </a:cubicBezTo>
                    <a:cubicBezTo>
                      <a:pt x="58" y="20"/>
                      <a:pt x="58" y="20"/>
                      <a:pt x="58" y="20"/>
                    </a:cubicBezTo>
                    <a:cubicBezTo>
                      <a:pt x="64" y="20"/>
                      <a:pt x="68" y="15"/>
                      <a:pt x="68" y="10"/>
                    </a:cubicBezTo>
                    <a:cubicBezTo>
                      <a:pt x="68" y="4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grpSp>
            <p:nvGrpSpPr>
              <p:cNvPr id="998" name="组合 997"/>
              <p:cNvGrpSpPr/>
              <p:nvPr/>
            </p:nvGrpSpPr>
            <p:grpSpPr>
              <a:xfrm>
                <a:off x="5531632" y="184408"/>
                <a:ext cx="1374114" cy="1374114"/>
                <a:chOff x="5531632" y="184408"/>
                <a:chExt cx="1374114" cy="1374114"/>
              </a:xfrm>
            </p:grpSpPr>
            <p:sp>
              <p:nvSpPr>
                <p:cNvPr id="943" name="Freeform 605"/>
                <p:cNvSpPr/>
                <p:nvPr/>
              </p:nvSpPr>
              <p:spPr bwMode="auto">
                <a:xfrm>
                  <a:off x="5918313" y="208100"/>
                  <a:ext cx="133688" cy="76152"/>
                </a:xfrm>
                <a:custGeom>
                  <a:avLst/>
                  <a:gdLst>
                    <a:gd name="T0" fmla="*/ 11 w 67"/>
                    <a:gd name="T1" fmla="*/ 38 h 38"/>
                    <a:gd name="T2" fmla="*/ 15 w 67"/>
                    <a:gd name="T3" fmla="*/ 37 h 38"/>
                    <a:gd name="T4" fmla="*/ 59 w 67"/>
                    <a:gd name="T5" fmla="*/ 21 h 38"/>
                    <a:gd name="T6" fmla="*/ 65 w 67"/>
                    <a:gd name="T7" fmla="*/ 9 h 38"/>
                    <a:gd name="T8" fmla="*/ 53 w 67"/>
                    <a:gd name="T9" fmla="*/ 2 h 38"/>
                    <a:gd name="T10" fmla="*/ 7 w 67"/>
                    <a:gd name="T11" fmla="*/ 19 h 38"/>
                    <a:gd name="T12" fmla="*/ 2 w 67"/>
                    <a:gd name="T13" fmla="*/ 32 h 38"/>
                    <a:gd name="T14" fmla="*/ 11 w 67"/>
                    <a:gd name="T15" fmla="*/ 38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7" h="38">
                      <a:moveTo>
                        <a:pt x="11" y="38"/>
                      </a:moveTo>
                      <a:cubicBezTo>
                        <a:pt x="13" y="38"/>
                        <a:pt x="14" y="38"/>
                        <a:pt x="15" y="37"/>
                      </a:cubicBezTo>
                      <a:cubicBezTo>
                        <a:pt x="29" y="31"/>
                        <a:pt x="44" y="26"/>
                        <a:pt x="59" y="21"/>
                      </a:cubicBezTo>
                      <a:cubicBezTo>
                        <a:pt x="64" y="20"/>
                        <a:pt x="67" y="14"/>
                        <a:pt x="65" y="9"/>
                      </a:cubicBezTo>
                      <a:cubicBezTo>
                        <a:pt x="64" y="3"/>
                        <a:pt x="58" y="0"/>
                        <a:pt x="53" y="2"/>
                      </a:cubicBezTo>
                      <a:cubicBezTo>
                        <a:pt x="37" y="7"/>
                        <a:pt x="22" y="12"/>
                        <a:pt x="7" y="19"/>
                      </a:cubicBezTo>
                      <a:cubicBezTo>
                        <a:pt x="2" y="22"/>
                        <a:pt x="0" y="27"/>
                        <a:pt x="2" y="32"/>
                      </a:cubicBezTo>
                      <a:cubicBezTo>
                        <a:pt x="4" y="36"/>
                        <a:pt x="7" y="38"/>
                        <a:pt x="11" y="3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44" name="Freeform 606"/>
                <p:cNvSpPr/>
                <p:nvPr/>
              </p:nvSpPr>
              <p:spPr bwMode="auto">
                <a:xfrm>
                  <a:off x="6100231" y="184408"/>
                  <a:ext cx="137919" cy="45691"/>
                </a:xfrm>
                <a:custGeom>
                  <a:avLst/>
                  <a:gdLst>
                    <a:gd name="T0" fmla="*/ 11 w 69"/>
                    <a:gd name="T1" fmla="*/ 23 h 23"/>
                    <a:gd name="T2" fmla="*/ 13 w 69"/>
                    <a:gd name="T3" fmla="*/ 23 h 23"/>
                    <a:gd name="T4" fmla="*/ 59 w 69"/>
                    <a:gd name="T5" fmla="*/ 20 h 23"/>
                    <a:gd name="T6" fmla="*/ 69 w 69"/>
                    <a:gd name="T7" fmla="*/ 10 h 23"/>
                    <a:gd name="T8" fmla="*/ 59 w 69"/>
                    <a:gd name="T9" fmla="*/ 0 h 23"/>
                    <a:gd name="T10" fmla="*/ 59 w 69"/>
                    <a:gd name="T11" fmla="*/ 0 h 23"/>
                    <a:gd name="T12" fmla="*/ 10 w 69"/>
                    <a:gd name="T13" fmla="*/ 4 h 23"/>
                    <a:gd name="T14" fmla="*/ 1 w 69"/>
                    <a:gd name="T15" fmla="*/ 15 h 23"/>
                    <a:gd name="T16" fmla="*/ 11 w 69"/>
                    <a:gd name="T17" fmla="*/ 2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9" h="23">
                      <a:moveTo>
                        <a:pt x="11" y="23"/>
                      </a:moveTo>
                      <a:cubicBezTo>
                        <a:pt x="12" y="23"/>
                        <a:pt x="12" y="23"/>
                        <a:pt x="13" y="23"/>
                      </a:cubicBezTo>
                      <a:cubicBezTo>
                        <a:pt x="28" y="21"/>
                        <a:pt x="43" y="20"/>
                        <a:pt x="59" y="20"/>
                      </a:cubicBezTo>
                      <a:cubicBezTo>
                        <a:pt x="64" y="20"/>
                        <a:pt x="69" y="16"/>
                        <a:pt x="69" y="10"/>
                      </a:cubicBezTo>
                      <a:cubicBezTo>
                        <a:pt x="69" y="5"/>
                        <a:pt x="64" y="0"/>
                        <a:pt x="59" y="0"/>
                      </a:cubicBezTo>
                      <a:cubicBezTo>
                        <a:pt x="59" y="0"/>
                        <a:pt x="59" y="0"/>
                        <a:pt x="59" y="0"/>
                      </a:cubicBezTo>
                      <a:cubicBezTo>
                        <a:pt x="42" y="0"/>
                        <a:pt x="26" y="1"/>
                        <a:pt x="10" y="4"/>
                      </a:cubicBezTo>
                      <a:cubicBezTo>
                        <a:pt x="4" y="4"/>
                        <a:pt x="0" y="9"/>
                        <a:pt x="1" y="15"/>
                      </a:cubicBezTo>
                      <a:cubicBezTo>
                        <a:pt x="2" y="20"/>
                        <a:pt x="6" y="23"/>
                        <a:pt x="11" y="2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45" name="Freeform 607"/>
                <p:cNvSpPr/>
                <p:nvPr/>
              </p:nvSpPr>
              <p:spPr bwMode="auto">
                <a:xfrm>
                  <a:off x="5757548" y="288482"/>
                  <a:ext cx="122689" cy="99843"/>
                </a:xfrm>
                <a:custGeom>
                  <a:avLst/>
                  <a:gdLst>
                    <a:gd name="T0" fmla="*/ 11 w 61"/>
                    <a:gd name="T1" fmla="*/ 50 h 50"/>
                    <a:gd name="T2" fmla="*/ 18 w 61"/>
                    <a:gd name="T3" fmla="*/ 47 h 50"/>
                    <a:gd name="T4" fmla="*/ 55 w 61"/>
                    <a:gd name="T5" fmla="*/ 20 h 50"/>
                    <a:gd name="T6" fmla="*/ 58 w 61"/>
                    <a:gd name="T7" fmla="*/ 6 h 50"/>
                    <a:gd name="T8" fmla="*/ 44 w 61"/>
                    <a:gd name="T9" fmla="*/ 3 h 50"/>
                    <a:gd name="T10" fmla="*/ 5 w 61"/>
                    <a:gd name="T11" fmla="*/ 32 h 50"/>
                    <a:gd name="T12" fmla="*/ 4 w 61"/>
                    <a:gd name="T13" fmla="*/ 46 h 50"/>
                    <a:gd name="T14" fmla="*/ 11 w 61"/>
                    <a:gd name="T15" fmla="*/ 50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1" h="50">
                      <a:moveTo>
                        <a:pt x="11" y="50"/>
                      </a:moveTo>
                      <a:cubicBezTo>
                        <a:pt x="14" y="50"/>
                        <a:pt x="16" y="49"/>
                        <a:pt x="18" y="47"/>
                      </a:cubicBezTo>
                      <a:cubicBezTo>
                        <a:pt x="30" y="37"/>
                        <a:pt x="42" y="28"/>
                        <a:pt x="55" y="20"/>
                      </a:cubicBezTo>
                      <a:cubicBezTo>
                        <a:pt x="60" y="17"/>
                        <a:pt x="61" y="10"/>
                        <a:pt x="58" y="6"/>
                      </a:cubicBezTo>
                      <a:cubicBezTo>
                        <a:pt x="55" y="1"/>
                        <a:pt x="49" y="0"/>
                        <a:pt x="44" y="3"/>
                      </a:cubicBezTo>
                      <a:cubicBezTo>
                        <a:pt x="30" y="12"/>
                        <a:pt x="17" y="22"/>
                        <a:pt x="5" y="32"/>
                      </a:cubicBezTo>
                      <a:cubicBezTo>
                        <a:pt x="1" y="36"/>
                        <a:pt x="0" y="42"/>
                        <a:pt x="4" y="46"/>
                      </a:cubicBezTo>
                      <a:cubicBezTo>
                        <a:pt x="6" y="49"/>
                        <a:pt x="9" y="50"/>
                        <a:pt x="11" y="5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46" name="Freeform 608"/>
                <p:cNvSpPr/>
                <p:nvPr/>
              </p:nvSpPr>
              <p:spPr bwMode="auto">
                <a:xfrm>
                  <a:off x="5556169" y="571935"/>
                  <a:ext cx="77844" cy="131996"/>
                </a:xfrm>
                <a:custGeom>
                  <a:avLst/>
                  <a:gdLst>
                    <a:gd name="T0" fmla="*/ 8 w 39"/>
                    <a:gd name="T1" fmla="*/ 66 h 66"/>
                    <a:gd name="T2" fmla="*/ 11 w 39"/>
                    <a:gd name="T3" fmla="*/ 66 h 66"/>
                    <a:gd name="T4" fmla="*/ 21 w 39"/>
                    <a:gd name="T5" fmla="*/ 59 h 66"/>
                    <a:gd name="T6" fmla="*/ 37 w 39"/>
                    <a:gd name="T7" fmla="*/ 16 h 66"/>
                    <a:gd name="T8" fmla="*/ 32 w 39"/>
                    <a:gd name="T9" fmla="*/ 2 h 66"/>
                    <a:gd name="T10" fmla="*/ 18 w 39"/>
                    <a:gd name="T11" fmla="*/ 7 h 66"/>
                    <a:gd name="T12" fmla="*/ 1 w 39"/>
                    <a:gd name="T13" fmla="*/ 53 h 66"/>
                    <a:gd name="T14" fmla="*/ 8 w 39"/>
                    <a:gd name="T15" fmla="*/ 66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9" h="66">
                      <a:moveTo>
                        <a:pt x="8" y="66"/>
                      </a:moveTo>
                      <a:cubicBezTo>
                        <a:pt x="9" y="66"/>
                        <a:pt x="10" y="66"/>
                        <a:pt x="11" y="66"/>
                      </a:cubicBezTo>
                      <a:cubicBezTo>
                        <a:pt x="15" y="66"/>
                        <a:pt x="19" y="63"/>
                        <a:pt x="21" y="59"/>
                      </a:cubicBezTo>
                      <a:cubicBezTo>
                        <a:pt x="25" y="44"/>
                        <a:pt x="30" y="29"/>
                        <a:pt x="37" y="16"/>
                      </a:cubicBezTo>
                      <a:cubicBezTo>
                        <a:pt x="39" y="10"/>
                        <a:pt x="37" y="5"/>
                        <a:pt x="32" y="2"/>
                      </a:cubicBezTo>
                      <a:cubicBezTo>
                        <a:pt x="27" y="0"/>
                        <a:pt x="21" y="2"/>
                        <a:pt x="18" y="7"/>
                      </a:cubicBezTo>
                      <a:cubicBezTo>
                        <a:pt x="12" y="22"/>
                        <a:pt x="6" y="38"/>
                        <a:pt x="1" y="53"/>
                      </a:cubicBezTo>
                      <a:cubicBezTo>
                        <a:pt x="0" y="58"/>
                        <a:pt x="3" y="64"/>
                        <a:pt x="8" y="6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47" name="Freeform 609"/>
                <p:cNvSpPr/>
                <p:nvPr/>
              </p:nvSpPr>
              <p:spPr bwMode="auto">
                <a:xfrm>
                  <a:off x="5634013" y="412017"/>
                  <a:ext cx="101536" cy="120150"/>
                </a:xfrm>
                <a:custGeom>
                  <a:avLst/>
                  <a:gdLst>
                    <a:gd name="T0" fmla="*/ 6 w 51"/>
                    <a:gd name="T1" fmla="*/ 58 h 60"/>
                    <a:gd name="T2" fmla="*/ 11 w 51"/>
                    <a:gd name="T3" fmla="*/ 60 h 60"/>
                    <a:gd name="T4" fmla="*/ 20 w 51"/>
                    <a:gd name="T5" fmla="*/ 55 h 60"/>
                    <a:gd name="T6" fmla="*/ 47 w 51"/>
                    <a:gd name="T7" fmla="*/ 18 h 60"/>
                    <a:gd name="T8" fmla="*/ 46 w 51"/>
                    <a:gd name="T9" fmla="*/ 4 h 60"/>
                    <a:gd name="T10" fmla="*/ 32 w 51"/>
                    <a:gd name="T11" fmla="*/ 5 h 60"/>
                    <a:gd name="T12" fmla="*/ 3 w 51"/>
                    <a:gd name="T13" fmla="*/ 44 h 60"/>
                    <a:gd name="T14" fmla="*/ 6 w 51"/>
                    <a:gd name="T15" fmla="*/ 58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1" h="60">
                      <a:moveTo>
                        <a:pt x="6" y="58"/>
                      </a:moveTo>
                      <a:cubicBezTo>
                        <a:pt x="8" y="59"/>
                        <a:pt x="9" y="60"/>
                        <a:pt x="11" y="60"/>
                      </a:cubicBezTo>
                      <a:cubicBezTo>
                        <a:pt x="15" y="60"/>
                        <a:pt x="18" y="58"/>
                        <a:pt x="20" y="55"/>
                      </a:cubicBezTo>
                      <a:cubicBezTo>
                        <a:pt x="28" y="42"/>
                        <a:pt x="37" y="30"/>
                        <a:pt x="47" y="18"/>
                      </a:cubicBezTo>
                      <a:cubicBezTo>
                        <a:pt x="51" y="14"/>
                        <a:pt x="51" y="8"/>
                        <a:pt x="46" y="4"/>
                      </a:cubicBezTo>
                      <a:cubicBezTo>
                        <a:pt x="42" y="0"/>
                        <a:pt x="36" y="1"/>
                        <a:pt x="32" y="5"/>
                      </a:cubicBezTo>
                      <a:cubicBezTo>
                        <a:pt x="22" y="17"/>
                        <a:pt x="12" y="30"/>
                        <a:pt x="3" y="44"/>
                      </a:cubicBezTo>
                      <a:cubicBezTo>
                        <a:pt x="0" y="49"/>
                        <a:pt x="1" y="55"/>
                        <a:pt x="6" y="5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48" name="Freeform 610"/>
                <p:cNvSpPr/>
                <p:nvPr/>
              </p:nvSpPr>
              <p:spPr bwMode="auto">
                <a:xfrm>
                  <a:off x="6836363" y="659933"/>
                  <a:ext cx="63460" cy="134535"/>
                </a:xfrm>
                <a:custGeom>
                  <a:avLst/>
                  <a:gdLst>
                    <a:gd name="T0" fmla="*/ 1 w 32"/>
                    <a:gd name="T1" fmla="*/ 14 h 67"/>
                    <a:gd name="T2" fmla="*/ 11 w 32"/>
                    <a:gd name="T3" fmla="*/ 59 h 67"/>
                    <a:gd name="T4" fmla="*/ 21 w 32"/>
                    <a:gd name="T5" fmla="*/ 67 h 67"/>
                    <a:gd name="T6" fmla="*/ 23 w 32"/>
                    <a:gd name="T7" fmla="*/ 67 h 67"/>
                    <a:gd name="T8" fmla="*/ 31 w 32"/>
                    <a:gd name="T9" fmla="*/ 56 h 67"/>
                    <a:gd name="T10" fmla="*/ 21 w 32"/>
                    <a:gd name="T11" fmla="*/ 8 h 67"/>
                    <a:gd name="T12" fmla="*/ 8 w 32"/>
                    <a:gd name="T13" fmla="*/ 1 h 67"/>
                    <a:gd name="T14" fmla="*/ 1 w 32"/>
                    <a:gd name="T15" fmla="*/ 14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2" h="67">
                      <a:moveTo>
                        <a:pt x="1" y="14"/>
                      </a:moveTo>
                      <a:cubicBezTo>
                        <a:pt x="6" y="28"/>
                        <a:pt x="9" y="44"/>
                        <a:pt x="11" y="59"/>
                      </a:cubicBezTo>
                      <a:cubicBezTo>
                        <a:pt x="12" y="64"/>
                        <a:pt x="16" y="67"/>
                        <a:pt x="21" y="67"/>
                      </a:cubicBezTo>
                      <a:cubicBezTo>
                        <a:pt x="22" y="67"/>
                        <a:pt x="22" y="67"/>
                        <a:pt x="23" y="67"/>
                      </a:cubicBezTo>
                      <a:cubicBezTo>
                        <a:pt x="28" y="67"/>
                        <a:pt x="32" y="61"/>
                        <a:pt x="31" y="56"/>
                      </a:cubicBezTo>
                      <a:cubicBezTo>
                        <a:pt x="29" y="40"/>
                        <a:pt x="25" y="24"/>
                        <a:pt x="21" y="8"/>
                      </a:cubicBezTo>
                      <a:cubicBezTo>
                        <a:pt x="19" y="3"/>
                        <a:pt x="14" y="0"/>
                        <a:pt x="8" y="1"/>
                      </a:cubicBezTo>
                      <a:cubicBezTo>
                        <a:pt x="3" y="3"/>
                        <a:pt x="0" y="8"/>
                        <a:pt x="1" y="1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49" name="Freeform 611"/>
                <p:cNvSpPr/>
                <p:nvPr/>
              </p:nvSpPr>
              <p:spPr bwMode="auto">
                <a:xfrm>
                  <a:off x="5531632" y="756392"/>
                  <a:ext cx="48229" cy="135381"/>
                </a:xfrm>
                <a:custGeom>
                  <a:avLst/>
                  <a:gdLst>
                    <a:gd name="T0" fmla="*/ 20 w 24"/>
                    <a:gd name="T1" fmla="*/ 58 h 68"/>
                    <a:gd name="T2" fmla="*/ 23 w 24"/>
                    <a:gd name="T3" fmla="*/ 12 h 68"/>
                    <a:gd name="T4" fmla="*/ 14 w 24"/>
                    <a:gd name="T5" fmla="*/ 1 h 68"/>
                    <a:gd name="T6" fmla="*/ 3 w 24"/>
                    <a:gd name="T7" fmla="*/ 9 h 68"/>
                    <a:gd name="T8" fmla="*/ 0 w 24"/>
                    <a:gd name="T9" fmla="*/ 58 h 68"/>
                    <a:gd name="T10" fmla="*/ 0 w 24"/>
                    <a:gd name="T11" fmla="*/ 58 h 68"/>
                    <a:gd name="T12" fmla="*/ 10 w 24"/>
                    <a:gd name="T13" fmla="*/ 68 h 68"/>
                    <a:gd name="T14" fmla="*/ 20 w 24"/>
                    <a:gd name="T15" fmla="*/ 5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4" h="68">
                      <a:moveTo>
                        <a:pt x="20" y="58"/>
                      </a:moveTo>
                      <a:cubicBezTo>
                        <a:pt x="20" y="42"/>
                        <a:pt x="21" y="27"/>
                        <a:pt x="23" y="12"/>
                      </a:cubicBezTo>
                      <a:cubicBezTo>
                        <a:pt x="24" y="6"/>
                        <a:pt x="20" y="1"/>
                        <a:pt x="14" y="1"/>
                      </a:cubicBezTo>
                      <a:cubicBezTo>
                        <a:pt x="9" y="0"/>
                        <a:pt x="4" y="4"/>
                        <a:pt x="3" y="9"/>
                      </a:cubicBezTo>
                      <a:cubicBezTo>
                        <a:pt x="1" y="25"/>
                        <a:pt x="0" y="41"/>
                        <a:pt x="0" y="58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3"/>
                        <a:pt x="4" y="68"/>
                        <a:pt x="10" y="68"/>
                      </a:cubicBezTo>
                      <a:cubicBezTo>
                        <a:pt x="15" y="68"/>
                        <a:pt x="20" y="63"/>
                        <a:pt x="20" y="5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50" name="Freeform 612"/>
                <p:cNvSpPr/>
                <p:nvPr/>
              </p:nvSpPr>
              <p:spPr bwMode="auto">
                <a:xfrm>
                  <a:off x="6289764" y="190331"/>
                  <a:ext cx="137919" cy="60075"/>
                </a:xfrm>
                <a:custGeom>
                  <a:avLst/>
                  <a:gdLst>
                    <a:gd name="T0" fmla="*/ 10 w 69"/>
                    <a:gd name="T1" fmla="*/ 20 h 30"/>
                    <a:gd name="T2" fmla="*/ 55 w 69"/>
                    <a:gd name="T3" fmla="*/ 30 h 30"/>
                    <a:gd name="T4" fmla="*/ 58 w 69"/>
                    <a:gd name="T5" fmla="*/ 30 h 30"/>
                    <a:gd name="T6" fmla="*/ 67 w 69"/>
                    <a:gd name="T7" fmla="*/ 23 h 30"/>
                    <a:gd name="T8" fmla="*/ 60 w 69"/>
                    <a:gd name="T9" fmla="*/ 11 h 30"/>
                    <a:gd name="T10" fmla="*/ 12 w 69"/>
                    <a:gd name="T11" fmla="*/ 0 h 30"/>
                    <a:gd name="T12" fmla="*/ 1 w 69"/>
                    <a:gd name="T13" fmla="*/ 9 h 30"/>
                    <a:gd name="T14" fmla="*/ 10 w 69"/>
                    <a:gd name="T15" fmla="*/ 2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9" h="30">
                      <a:moveTo>
                        <a:pt x="10" y="20"/>
                      </a:moveTo>
                      <a:cubicBezTo>
                        <a:pt x="25" y="22"/>
                        <a:pt x="40" y="26"/>
                        <a:pt x="55" y="30"/>
                      </a:cubicBezTo>
                      <a:cubicBezTo>
                        <a:pt x="56" y="30"/>
                        <a:pt x="57" y="30"/>
                        <a:pt x="58" y="30"/>
                      </a:cubicBezTo>
                      <a:cubicBezTo>
                        <a:pt x="62" y="30"/>
                        <a:pt x="66" y="27"/>
                        <a:pt x="67" y="23"/>
                      </a:cubicBezTo>
                      <a:cubicBezTo>
                        <a:pt x="69" y="18"/>
                        <a:pt x="66" y="12"/>
                        <a:pt x="60" y="11"/>
                      </a:cubicBezTo>
                      <a:cubicBezTo>
                        <a:pt x="45" y="6"/>
                        <a:pt x="29" y="3"/>
                        <a:pt x="12" y="0"/>
                      </a:cubicBezTo>
                      <a:cubicBezTo>
                        <a:pt x="7" y="0"/>
                        <a:pt x="2" y="3"/>
                        <a:pt x="1" y="9"/>
                      </a:cubicBezTo>
                      <a:cubicBezTo>
                        <a:pt x="0" y="14"/>
                        <a:pt x="4" y="19"/>
                        <a:pt x="10" y="2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51" name="Freeform 613"/>
                <p:cNvSpPr/>
                <p:nvPr/>
              </p:nvSpPr>
              <p:spPr bwMode="auto">
                <a:xfrm>
                  <a:off x="6755981" y="486476"/>
                  <a:ext cx="92228" cy="125227"/>
                </a:xfrm>
                <a:custGeom>
                  <a:avLst/>
                  <a:gdLst>
                    <a:gd name="T0" fmla="*/ 25 w 46"/>
                    <a:gd name="T1" fmla="*/ 58 h 63"/>
                    <a:gd name="T2" fmla="*/ 34 w 46"/>
                    <a:gd name="T3" fmla="*/ 63 h 63"/>
                    <a:gd name="T4" fmla="*/ 39 w 46"/>
                    <a:gd name="T5" fmla="*/ 62 h 63"/>
                    <a:gd name="T6" fmla="*/ 43 w 46"/>
                    <a:gd name="T7" fmla="*/ 49 h 63"/>
                    <a:gd name="T8" fmla="*/ 20 w 46"/>
                    <a:gd name="T9" fmla="*/ 6 h 63"/>
                    <a:gd name="T10" fmla="*/ 6 w 46"/>
                    <a:gd name="T11" fmla="*/ 3 h 63"/>
                    <a:gd name="T12" fmla="*/ 3 w 46"/>
                    <a:gd name="T13" fmla="*/ 17 h 63"/>
                    <a:gd name="T14" fmla="*/ 25 w 46"/>
                    <a:gd name="T15" fmla="*/ 58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6" h="63">
                      <a:moveTo>
                        <a:pt x="25" y="58"/>
                      </a:moveTo>
                      <a:cubicBezTo>
                        <a:pt x="27" y="61"/>
                        <a:pt x="31" y="63"/>
                        <a:pt x="34" y="63"/>
                      </a:cubicBezTo>
                      <a:cubicBezTo>
                        <a:pt x="36" y="63"/>
                        <a:pt x="37" y="63"/>
                        <a:pt x="39" y="62"/>
                      </a:cubicBezTo>
                      <a:cubicBezTo>
                        <a:pt x="44" y="60"/>
                        <a:pt x="46" y="54"/>
                        <a:pt x="43" y="49"/>
                      </a:cubicBezTo>
                      <a:cubicBezTo>
                        <a:pt x="37" y="34"/>
                        <a:pt x="29" y="20"/>
                        <a:pt x="20" y="6"/>
                      </a:cubicBezTo>
                      <a:cubicBezTo>
                        <a:pt x="17" y="2"/>
                        <a:pt x="11" y="0"/>
                        <a:pt x="6" y="3"/>
                      </a:cubicBezTo>
                      <a:cubicBezTo>
                        <a:pt x="1" y="6"/>
                        <a:pt x="0" y="13"/>
                        <a:pt x="3" y="17"/>
                      </a:cubicBezTo>
                      <a:cubicBezTo>
                        <a:pt x="11" y="30"/>
                        <a:pt x="19" y="44"/>
                        <a:pt x="25" y="5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52" name="Freeform 614"/>
                <p:cNvSpPr/>
                <p:nvPr/>
              </p:nvSpPr>
              <p:spPr bwMode="auto">
                <a:xfrm>
                  <a:off x="6632446" y="344326"/>
                  <a:ext cx="111689" cy="109997"/>
                </a:xfrm>
                <a:custGeom>
                  <a:avLst/>
                  <a:gdLst>
                    <a:gd name="T0" fmla="*/ 37 w 56"/>
                    <a:gd name="T1" fmla="*/ 51 h 55"/>
                    <a:gd name="T2" fmla="*/ 45 w 56"/>
                    <a:gd name="T3" fmla="*/ 55 h 55"/>
                    <a:gd name="T4" fmla="*/ 51 w 56"/>
                    <a:gd name="T5" fmla="*/ 52 h 55"/>
                    <a:gd name="T6" fmla="*/ 52 w 56"/>
                    <a:gd name="T7" fmla="*/ 38 h 55"/>
                    <a:gd name="T8" fmla="*/ 18 w 56"/>
                    <a:gd name="T9" fmla="*/ 4 h 55"/>
                    <a:gd name="T10" fmla="*/ 4 w 56"/>
                    <a:gd name="T11" fmla="*/ 5 h 55"/>
                    <a:gd name="T12" fmla="*/ 5 w 56"/>
                    <a:gd name="T13" fmla="*/ 19 h 55"/>
                    <a:gd name="T14" fmla="*/ 37 w 56"/>
                    <a:gd name="T15" fmla="*/ 51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6" h="55">
                      <a:moveTo>
                        <a:pt x="37" y="51"/>
                      </a:moveTo>
                      <a:cubicBezTo>
                        <a:pt x="39" y="54"/>
                        <a:pt x="42" y="55"/>
                        <a:pt x="45" y="55"/>
                      </a:cubicBezTo>
                      <a:cubicBezTo>
                        <a:pt x="47" y="55"/>
                        <a:pt x="50" y="54"/>
                        <a:pt x="51" y="52"/>
                      </a:cubicBezTo>
                      <a:cubicBezTo>
                        <a:pt x="56" y="49"/>
                        <a:pt x="56" y="42"/>
                        <a:pt x="52" y="38"/>
                      </a:cubicBezTo>
                      <a:cubicBezTo>
                        <a:pt x="42" y="26"/>
                        <a:pt x="30" y="14"/>
                        <a:pt x="18" y="4"/>
                      </a:cubicBezTo>
                      <a:cubicBezTo>
                        <a:pt x="14" y="0"/>
                        <a:pt x="7" y="0"/>
                        <a:pt x="4" y="5"/>
                      </a:cubicBezTo>
                      <a:cubicBezTo>
                        <a:pt x="0" y="9"/>
                        <a:pt x="0" y="15"/>
                        <a:pt x="5" y="19"/>
                      </a:cubicBezTo>
                      <a:cubicBezTo>
                        <a:pt x="16" y="29"/>
                        <a:pt x="27" y="40"/>
                        <a:pt x="37" y="5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53" name="Freeform 615"/>
                <p:cNvSpPr/>
                <p:nvPr/>
              </p:nvSpPr>
              <p:spPr bwMode="auto">
                <a:xfrm>
                  <a:off x="6471681" y="240253"/>
                  <a:ext cx="128612" cy="89690"/>
                </a:xfrm>
                <a:custGeom>
                  <a:avLst/>
                  <a:gdLst>
                    <a:gd name="T0" fmla="*/ 7 w 64"/>
                    <a:gd name="T1" fmla="*/ 21 h 45"/>
                    <a:gd name="T2" fmla="*/ 48 w 64"/>
                    <a:gd name="T3" fmla="*/ 43 h 45"/>
                    <a:gd name="T4" fmla="*/ 53 w 64"/>
                    <a:gd name="T5" fmla="*/ 45 h 45"/>
                    <a:gd name="T6" fmla="*/ 61 w 64"/>
                    <a:gd name="T7" fmla="*/ 40 h 45"/>
                    <a:gd name="T8" fmla="*/ 58 w 64"/>
                    <a:gd name="T9" fmla="*/ 26 h 45"/>
                    <a:gd name="T10" fmla="*/ 15 w 64"/>
                    <a:gd name="T11" fmla="*/ 3 h 45"/>
                    <a:gd name="T12" fmla="*/ 2 w 64"/>
                    <a:gd name="T13" fmla="*/ 8 h 45"/>
                    <a:gd name="T14" fmla="*/ 7 w 64"/>
                    <a:gd name="T15" fmla="*/ 21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4" h="45">
                      <a:moveTo>
                        <a:pt x="7" y="21"/>
                      </a:moveTo>
                      <a:cubicBezTo>
                        <a:pt x="21" y="27"/>
                        <a:pt x="35" y="35"/>
                        <a:pt x="48" y="43"/>
                      </a:cubicBezTo>
                      <a:cubicBezTo>
                        <a:pt x="49" y="44"/>
                        <a:pt x="51" y="45"/>
                        <a:pt x="53" y="45"/>
                      </a:cubicBezTo>
                      <a:cubicBezTo>
                        <a:pt x="56" y="45"/>
                        <a:pt x="60" y="43"/>
                        <a:pt x="61" y="40"/>
                      </a:cubicBezTo>
                      <a:cubicBezTo>
                        <a:pt x="64" y="35"/>
                        <a:pt x="63" y="29"/>
                        <a:pt x="58" y="26"/>
                      </a:cubicBezTo>
                      <a:cubicBezTo>
                        <a:pt x="45" y="17"/>
                        <a:pt x="30" y="10"/>
                        <a:pt x="15" y="3"/>
                      </a:cubicBezTo>
                      <a:cubicBezTo>
                        <a:pt x="10" y="0"/>
                        <a:pt x="4" y="3"/>
                        <a:pt x="2" y="8"/>
                      </a:cubicBezTo>
                      <a:cubicBezTo>
                        <a:pt x="0" y="13"/>
                        <a:pt x="2" y="19"/>
                        <a:pt x="7" y="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54" name="Freeform 616"/>
                <p:cNvSpPr/>
                <p:nvPr/>
              </p:nvSpPr>
              <p:spPr bwMode="auto">
                <a:xfrm>
                  <a:off x="6556294" y="1352067"/>
                  <a:ext cx="121843" cy="99843"/>
                </a:xfrm>
                <a:custGeom>
                  <a:avLst/>
                  <a:gdLst>
                    <a:gd name="T0" fmla="*/ 43 w 61"/>
                    <a:gd name="T1" fmla="*/ 4 h 50"/>
                    <a:gd name="T2" fmla="*/ 6 w 61"/>
                    <a:gd name="T3" fmla="*/ 32 h 50"/>
                    <a:gd name="T4" fmla="*/ 3 w 61"/>
                    <a:gd name="T5" fmla="*/ 46 h 50"/>
                    <a:gd name="T6" fmla="*/ 12 w 61"/>
                    <a:gd name="T7" fmla="*/ 50 h 50"/>
                    <a:gd name="T8" fmla="*/ 17 w 61"/>
                    <a:gd name="T9" fmla="*/ 49 h 50"/>
                    <a:gd name="T10" fmla="*/ 56 w 61"/>
                    <a:gd name="T11" fmla="*/ 19 h 50"/>
                    <a:gd name="T12" fmla="*/ 57 w 61"/>
                    <a:gd name="T13" fmla="*/ 5 h 50"/>
                    <a:gd name="T14" fmla="*/ 43 w 61"/>
                    <a:gd name="T15" fmla="*/ 4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1" h="50">
                      <a:moveTo>
                        <a:pt x="43" y="4"/>
                      </a:moveTo>
                      <a:cubicBezTo>
                        <a:pt x="31" y="14"/>
                        <a:pt x="19" y="23"/>
                        <a:pt x="6" y="32"/>
                      </a:cubicBezTo>
                      <a:cubicBezTo>
                        <a:pt x="2" y="35"/>
                        <a:pt x="0" y="41"/>
                        <a:pt x="3" y="46"/>
                      </a:cubicBezTo>
                      <a:cubicBezTo>
                        <a:pt x="5" y="49"/>
                        <a:pt x="8" y="50"/>
                        <a:pt x="12" y="50"/>
                      </a:cubicBezTo>
                      <a:cubicBezTo>
                        <a:pt x="13" y="50"/>
                        <a:pt x="15" y="50"/>
                        <a:pt x="17" y="49"/>
                      </a:cubicBezTo>
                      <a:cubicBezTo>
                        <a:pt x="31" y="40"/>
                        <a:pt x="44" y="30"/>
                        <a:pt x="56" y="19"/>
                      </a:cubicBezTo>
                      <a:cubicBezTo>
                        <a:pt x="60" y="16"/>
                        <a:pt x="61" y="9"/>
                        <a:pt x="57" y="5"/>
                      </a:cubicBezTo>
                      <a:cubicBezTo>
                        <a:pt x="54" y="1"/>
                        <a:pt x="47" y="0"/>
                        <a:pt x="43" y="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55" name="Freeform 617"/>
                <p:cNvSpPr/>
                <p:nvPr/>
              </p:nvSpPr>
              <p:spPr bwMode="auto">
                <a:xfrm>
                  <a:off x="6383684" y="1456141"/>
                  <a:ext cx="134535" cy="76152"/>
                </a:xfrm>
                <a:custGeom>
                  <a:avLst/>
                  <a:gdLst>
                    <a:gd name="T0" fmla="*/ 52 w 67"/>
                    <a:gd name="T1" fmla="*/ 2 h 38"/>
                    <a:gd name="T2" fmla="*/ 8 w 67"/>
                    <a:gd name="T3" fmla="*/ 18 h 38"/>
                    <a:gd name="T4" fmla="*/ 2 w 67"/>
                    <a:gd name="T5" fmla="*/ 30 h 38"/>
                    <a:gd name="T6" fmla="*/ 11 w 67"/>
                    <a:gd name="T7" fmla="*/ 38 h 38"/>
                    <a:gd name="T8" fmla="*/ 14 w 67"/>
                    <a:gd name="T9" fmla="*/ 37 h 38"/>
                    <a:gd name="T10" fmla="*/ 60 w 67"/>
                    <a:gd name="T11" fmla="*/ 20 h 38"/>
                    <a:gd name="T12" fmla="*/ 65 w 67"/>
                    <a:gd name="T13" fmla="*/ 7 h 38"/>
                    <a:gd name="T14" fmla="*/ 52 w 67"/>
                    <a:gd name="T15" fmla="*/ 2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7" h="38">
                      <a:moveTo>
                        <a:pt x="52" y="2"/>
                      </a:moveTo>
                      <a:cubicBezTo>
                        <a:pt x="38" y="8"/>
                        <a:pt x="23" y="14"/>
                        <a:pt x="8" y="18"/>
                      </a:cubicBezTo>
                      <a:cubicBezTo>
                        <a:pt x="3" y="20"/>
                        <a:pt x="0" y="25"/>
                        <a:pt x="2" y="30"/>
                      </a:cubicBezTo>
                      <a:cubicBezTo>
                        <a:pt x="3" y="35"/>
                        <a:pt x="7" y="38"/>
                        <a:pt x="11" y="38"/>
                      </a:cubicBezTo>
                      <a:cubicBezTo>
                        <a:pt x="12" y="38"/>
                        <a:pt x="13" y="38"/>
                        <a:pt x="14" y="37"/>
                      </a:cubicBezTo>
                      <a:cubicBezTo>
                        <a:pt x="30" y="33"/>
                        <a:pt x="45" y="27"/>
                        <a:pt x="60" y="20"/>
                      </a:cubicBezTo>
                      <a:cubicBezTo>
                        <a:pt x="65" y="18"/>
                        <a:pt x="67" y="12"/>
                        <a:pt x="65" y="7"/>
                      </a:cubicBezTo>
                      <a:cubicBezTo>
                        <a:pt x="63" y="2"/>
                        <a:pt x="57" y="0"/>
                        <a:pt x="52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56" name="Freeform 618"/>
                <p:cNvSpPr/>
                <p:nvPr/>
              </p:nvSpPr>
              <p:spPr bwMode="auto">
                <a:xfrm>
                  <a:off x="6700136" y="1209917"/>
                  <a:ext cx="102382" cy="118458"/>
                </a:xfrm>
                <a:custGeom>
                  <a:avLst/>
                  <a:gdLst>
                    <a:gd name="T0" fmla="*/ 45 w 51"/>
                    <a:gd name="T1" fmla="*/ 2 h 59"/>
                    <a:gd name="T2" fmla="*/ 31 w 51"/>
                    <a:gd name="T3" fmla="*/ 5 h 59"/>
                    <a:gd name="T4" fmla="*/ 4 w 51"/>
                    <a:gd name="T5" fmla="*/ 42 h 59"/>
                    <a:gd name="T6" fmla="*/ 5 w 51"/>
                    <a:gd name="T7" fmla="*/ 57 h 59"/>
                    <a:gd name="T8" fmla="*/ 11 w 51"/>
                    <a:gd name="T9" fmla="*/ 59 h 59"/>
                    <a:gd name="T10" fmla="*/ 19 w 51"/>
                    <a:gd name="T11" fmla="*/ 56 h 59"/>
                    <a:gd name="T12" fmla="*/ 48 w 51"/>
                    <a:gd name="T13" fmla="*/ 16 h 59"/>
                    <a:gd name="T14" fmla="*/ 45 w 51"/>
                    <a:gd name="T15" fmla="*/ 2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1" h="59">
                      <a:moveTo>
                        <a:pt x="45" y="2"/>
                      </a:moveTo>
                      <a:cubicBezTo>
                        <a:pt x="41" y="0"/>
                        <a:pt x="34" y="1"/>
                        <a:pt x="31" y="5"/>
                      </a:cubicBezTo>
                      <a:cubicBezTo>
                        <a:pt x="23" y="18"/>
                        <a:pt x="14" y="31"/>
                        <a:pt x="4" y="42"/>
                      </a:cubicBezTo>
                      <a:cubicBezTo>
                        <a:pt x="0" y="47"/>
                        <a:pt x="1" y="53"/>
                        <a:pt x="5" y="57"/>
                      </a:cubicBezTo>
                      <a:cubicBezTo>
                        <a:pt x="7" y="58"/>
                        <a:pt x="9" y="59"/>
                        <a:pt x="11" y="59"/>
                      </a:cubicBezTo>
                      <a:cubicBezTo>
                        <a:pt x="14" y="59"/>
                        <a:pt x="17" y="58"/>
                        <a:pt x="19" y="56"/>
                      </a:cubicBezTo>
                      <a:cubicBezTo>
                        <a:pt x="30" y="43"/>
                        <a:pt x="39" y="30"/>
                        <a:pt x="48" y="16"/>
                      </a:cubicBezTo>
                      <a:cubicBezTo>
                        <a:pt x="51" y="12"/>
                        <a:pt x="50" y="5"/>
                        <a:pt x="45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57" name="Freeform 619"/>
                <p:cNvSpPr/>
                <p:nvPr/>
              </p:nvSpPr>
              <p:spPr bwMode="auto">
                <a:xfrm>
                  <a:off x="6858363" y="850312"/>
                  <a:ext cx="47383" cy="136227"/>
                </a:xfrm>
                <a:custGeom>
                  <a:avLst/>
                  <a:gdLst>
                    <a:gd name="T0" fmla="*/ 14 w 24"/>
                    <a:gd name="T1" fmla="*/ 0 h 68"/>
                    <a:gd name="T2" fmla="*/ 4 w 24"/>
                    <a:gd name="T3" fmla="*/ 10 h 68"/>
                    <a:gd name="T4" fmla="*/ 4 w 24"/>
                    <a:gd name="T5" fmla="*/ 11 h 68"/>
                    <a:gd name="T6" fmla="*/ 0 w 24"/>
                    <a:gd name="T7" fmla="*/ 57 h 68"/>
                    <a:gd name="T8" fmla="*/ 9 w 24"/>
                    <a:gd name="T9" fmla="*/ 68 h 68"/>
                    <a:gd name="T10" fmla="*/ 10 w 24"/>
                    <a:gd name="T11" fmla="*/ 68 h 68"/>
                    <a:gd name="T12" fmla="*/ 20 w 24"/>
                    <a:gd name="T13" fmla="*/ 59 h 68"/>
                    <a:gd name="T14" fmla="*/ 24 w 24"/>
                    <a:gd name="T15" fmla="*/ 11 h 68"/>
                    <a:gd name="T16" fmla="*/ 24 w 24"/>
                    <a:gd name="T17" fmla="*/ 10 h 68"/>
                    <a:gd name="T18" fmla="*/ 14 w 24"/>
                    <a:gd name="T19" fmla="*/ 0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4" h="68">
                      <a:moveTo>
                        <a:pt x="14" y="0"/>
                      </a:moveTo>
                      <a:cubicBezTo>
                        <a:pt x="8" y="0"/>
                        <a:pt x="4" y="4"/>
                        <a:pt x="4" y="10"/>
                      </a:cubicBezTo>
                      <a:cubicBezTo>
                        <a:pt x="4" y="11"/>
                        <a:pt x="4" y="11"/>
                        <a:pt x="4" y="11"/>
                      </a:cubicBezTo>
                      <a:cubicBezTo>
                        <a:pt x="4" y="26"/>
                        <a:pt x="3" y="42"/>
                        <a:pt x="0" y="57"/>
                      </a:cubicBezTo>
                      <a:cubicBezTo>
                        <a:pt x="0" y="62"/>
                        <a:pt x="3" y="67"/>
                        <a:pt x="9" y="68"/>
                      </a:cubicBezTo>
                      <a:cubicBezTo>
                        <a:pt x="9" y="68"/>
                        <a:pt x="10" y="68"/>
                        <a:pt x="10" y="68"/>
                      </a:cubicBezTo>
                      <a:cubicBezTo>
                        <a:pt x="15" y="68"/>
                        <a:pt x="20" y="64"/>
                        <a:pt x="20" y="59"/>
                      </a:cubicBezTo>
                      <a:cubicBezTo>
                        <a:pt x="23" y="43"/>
                        <a:pt x="24" y="27"/>
                        <a:pt x="24" y="11"/>
                      </a:cubicBezTo>
                      <a:cubicBezTo>
                        <a:pt x="24" y="10"/>
                        <a:pt x="24" y="10"/>
                        <a:pt x="24" y="10"/>
                      </a:cubicBezTo>
                      <a:cubicBezTo>
                        <a:pt x="24" y="4"/>
                        <a:pt x="19" y="0"/>
                        <a:pt x="1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58" name="Freeform 620"/>
                <p:cNvSpPr/>
                <p:nvPr/>
              </p:nvSpPr>
              <p:spPr bwMode="auto">
                <a:xfrm>
                  <a:off x="5535862" y="945925"/>
                  <a:ext cx="64306" cy="134535"/>
                </a:xfrm>
                <a:custGeom>
                  <a:avLst/>
                  <a:gdLst>
                    <a:gd name="T0" fmla="*/ 31 w 32"/>
                    <a:gd name="T1" fmla="*/ 54 h 67"/>
                    <a:gd name="T2" fmla="*/ 21 w 32"/>
                    <a:gd name="T3" fmla="*/ 9 h 67"/>
                    <a:gd name="T4" fmla="*/ 10 w 32"/>
                    <a:gd name="T5" fmla="*/ 1 h 67"/>
                    <a:gd name="T6" fmla="*/ 1 w 32"/>
                    <a:gd name="T7" fmla="*/ 12 h 67"/>
                    <a:gd name="T8" fmla="*/ 12 w 32"/>
                    <a:gd name="T9" fmla="*/ 60 h 67"/>
                    <a:gd name="T10" fmla="*/ 21 w 32"/>
                    <a:gd name="T11" fmla="*/ 67 h 67"/>
                    <a:gd name="T12" fmla="*/ 24 w 32"/>
                    <a:gd name="T13" fmla="*/ 66 h 67"/>
                    <a:gd name="T14" fmla="*/ 31 w 32"/>
                    <a:gd name="T15" fmla="*/ 54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2" h="67">
                      <a:moveTo>
                        <a:pt x="31" y="54"/>
                      </a:moveTo>
                      <a:cubicBezTo>
                        <a:pt x="26" y="39"/>
                        <a:pt x="23" y="24"/>
                        <a:pt x="21" y="9"/>
                      </a:cubicBezTo>
                      <a:cubicBezTo>
                        <a:pt x="20" y="4"/>
                        <a:pt x="15" y="0"/>
                        <a:pt x="10" y="1"/>
                      </a:cubicBezTo>
                      <a:cubicBezTo>
                        <a:pt x="4" y="1"/>
                        <a:pt x="0" y="6"/>
                        <a:pt x="1" y="12"/>
                      </a:cubicBezTo>
                      <a:cubicBezTo>
                        <a:pt x="3" y="28"/>
                        <a:pt x="7" y="44"/>
                        <a:pt x="12" y="60"/>
                      </a:cubicBezTo>
                      <a:cubicBezTo>
                        <a:pt x="13" y="64"/>
                        <a:pt x="17" y="67"/>
                        <a:pt x="21" y="67"/>
                      </a:cubicBezTo>
                      <a:cubicBezTo>
                        <a:pt x="22" y="67"/>
                        <a:pt x="23" y="67"/>
                        <a:pt x="24" y="66"/>
                      </a:cubicBezTo>
                      <a:cubicBezTo>
                        <a:pt x="29" y="65"/>
                        <a:pt x="32" y="59"/>
                        <a:pt x="31" y="5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59" name="Freeform 621"/>
                <p:cNvSpPr/>
                <p:nvPr/>
              </p:nvSpPr>
              <p:spPr bwMode="auto">
                <a:xfrm>
                  <a:off x="6802518" y="1036460"/>
                  <a:ext cx="77844" cy="131996"/>
                </a:xfrm>
                <a:custGeom>
                  <a:avLst/>
                  <a:gdLst>
                    <a:gd name="T0" fmla="*/ 31 w 39"/>
                    <a:gd name="T1" fmla="*/ 2 h 66"/>
                    <a:gd name="T2" fmla="*/ 19 w 39"/>
                    <a:gd name="T3" fmla="*/ 9 h 66"/>
                    <a:gd name="T4" fmla="*/ 3 w 39"/>
                    <a:gd name="T5" fmla="*/ 52 h 66"/>
                    <a:gd name="T6" fmla="*/ 8 w 39"/>
                    <a:gd name="T7" fmla="*/ 65 h 66"/>
                    <a:gd name="T8" fmla="*/ 12 w 39"/>
                    <a:gd name="T9" fmla="*/ 66 h 66"/>
                    <a:gd name="T10" fmla="*/ 21 w 39"/>
                    <a:gd name="T11" fmla="*/ 60 h 66"/>
                    <a:gd name="T12" fmla="*/ 38 w 39"/>
                    <a:gd name="T13" fmla="*/ 14 h 66"/>
                    <a:gd name="T14" fmla="*/ 31 w 39"/>
                    <a:gd name="T15" fmla="*/ 2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9" h="66">
                      <a:moveTo>
                        <a:pt x="31" y="2"/>
                      </a:moveTo>
                      <a:cubicBezTo>
                        <a:pt x="26" y="0"/>
                        <a:pt x="20" y="3"/>
                        <a:pt x="19" y="9"/>
                      </a:cubicBezTo>
                      <a:cubicBezTo>
                        <a:pt x="14" y="23"/>
                        <a:pt x="9" y="38"/>
                        <a:pt x="3" y="52"/>
                      </a:cubicBezTo>
                      <a:cubicBezTo>
                        <a:pt x="0" y="57"/>
                        <a:pt x="2" y="63"/>
                        <a:pt x="8" y="65"/>
                      </a:cubicBezTo>
                      <a:cubicBezTo>
                        <a:pt x="9" y="66"/>
                        <a:pt x="10" y="66"/>
                        <a:pt x="12" y="66"/>
                      </a:cubicBezTo>
                      <a:cubicBezTo>
                        <a:pt x="15" y="66"/>
                        <a:pt x="19" y="64"/>
                        <a:pt x="21" y="60"/>
                      </a:cubicBezTo>
                      <a:cubicBezTo>
                        <a:pt x="28" y="45"/>
                        <a:pt x="33" y="30"/>
                        <a:pt x="38" y="14"/>
                      </a:cubicBezTo>
                      <a:cubicBezTo>
                        <a:pt x="39" y="9"/>
                        <a:pt x="36" y="3"/>
                        <a:pt x="31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60" name="Freeform 622"/>
                <p:cNvSpPr/>
                <p:nvPr/>
              </p:nvSpPr>
              <p:spPr bwMode="auto">
                <a:xfrm>
                  <a:off x="6198382" y="1510293"/>
                  <a:ext cx="135381" cy="48229"/>
                </a:xfrm>
                <a:custGeom>
                  <a:avLst/>
                  <a:gdLst>
                    <a:gd name="T0" fmla="*/ 56 w 68"/>
                    <a:gd name="T1" fmla="*/ 1 h 24"/>
                    <a:gd name="T2" fmla="*/ 10 w 68"/>
                    <a:gd name="T3" fmla="*/ 4 h 24"/>
                    <a:gd name="T4" fmla="*/ 0 w 68"/>
                    <a:gd name="T5" fmla="*/ 14 h 24"/>
                    <a:gd name="T6" fmla="*/ 10 w 68"/>
                    <a:gd name="T7" fmla="*/ 24 h 24"/>
                    <a:gd name="T8" fmla="*/ 10 w 68"/>
                    <a:gd name="T9" fmla="*/ 24 h 24"/>
                    <a:gd name="T10" fmla="*/ 59 w 68"/>
                    <a:gd name="T11" fmla="*/ 21 h 24"/>
                    <a:gd name="T12" fmla="*/ 68 w 68"/>
                    <a:gd name="T13" fmla="*/ 9 h 24"/>
                    <a:gd name="T14" fmla="*/ 56 w 68"/>
                    <a:gd name="T15" fmla="*/ 1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8" h="24">
                      <a:moveTo>
                        <a:pt x="56" y="1"/>
                      </a:moveTo>
                      <a:cubicBezTo>
                        <a:pt x="41" y="3"/>
                        <a:pt x="26" y="4"/>
                        <a:pt x="10" y="4"/>
                      </a:cubicBezTo>
                      <a:cubicBezTo>
                        <a:pt x="5" y="4"/>
                        <a:pt x="0" y="9"/>
                        <a:pt x="0" y="14"/>
                      </a:cubicBezTo>
                      <a:cubicBezTo>
                        <a:pt x="0" y="20"/>
                        <a:pt x="5" y="24"/>
                        <a:pt x="10" y="24"/>
                      </a:cubicBezTo>
                      <a:cubicBezTo>
                        <a:pt x="10" y="24"/>
                        <a:pt x="10" y="24"/>
                        <a:pt x="10" y="24"/>
                      </a:cubicBezTo>
                      <a:cubicBezTo>
                        <a:pt x="27" y="24"/>
                        <a:pt x="43" y="23"/>
                        <a:pt x="59" y="21"/>
                      </a:cubicBezTo>
                      <a:cubicBezTo>
                        <a:pt x="65" y="20"/>
                        <a:pt x="68" y="15"/>
                        <a:pt x="68" y="9"/>
                      </a:cubicBezTo>
                      <a:cubicBezTo>
                        <a:pt x="67" y="4"/>
                        <a:pt x="62" y="0"/>
                        <a:pt x="56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61" name="Freeform 623"/>
                <p:cNvSpPr/>
                <p:nvPr/>
              </p:nvSpPr>
              <p:spPr bwMode="auto">
                <a:xfrm>
                  <a:off x="5587476" y="1126150"/>
                  <a:ext cx="92228" cy="126073"/>
                </a:xfrm>
                <a:custGeom>
                  <a:avLst/>
                  <a:gdLst>
                    <a:gd name="T0" fmla="*/ 21 w 46"/>
                    <a:gd name="T1" fmla="*/ 7 h 63"/>
                    <a:gd name="T2" fmla="*/ 8 w 46"/>
                    <a:gd name="T3" fmla="*/ 2 h 63"/>
                    <a:gd name="T4" fmla="*/ 3 w 46"/>
                    <a:gd name="T5" fmla="*/ 16 h 63"/>
                    <a:gd name="T6" fmla="*/ 26 w 46"/>
                    <a:gd name="T7" fmla="*/ 59 h 63"/>
                    <a:gd name="T8" fmla="*/ 35 w 46"/>
                    <a:gd name="T9" fmla="*/ 63 h 63"/>
                    <a:gd name="T10" fmla="*/ 40 w 46"/>
                    <a:gd name="T11" fmla="*/ 62 h 63"/>
                    <a:gd name="T12" fmla="*/ 43 w 46"/>
                    <a:gd name="T13" fmla="*/ 48 h 63"/>
                    <a:gd name="T14" fmla="*/ 21 w 46"/>
                    <a:gd name="T15" fmla="*/ 7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6" h="63">
                      <a:moveTo>
                        <a:pt x="21" y="7"/>
                      </a:moveTo>
                      <a:cubicBezTo>
                        <a:pt x="19" y="2"/>
                        <a:pt x="13" y="0"/>
                        <a:pt x="8" y="2"/>
                      </a:cubicBezTo>
                      <a:cubicBezTo>
                        <a:pt x="3" y="5"/>
                        <a:pt x="0" y="11"/>
                        <a:pt x="3" y="16"/>
                      </a:cubicBezTo>
                      <a:cubicBezTo>
                        <a:pt x="10" y="30"/>
                        <a:pt x="17" y="45"/>
                        <a:pt x="26" y="59"/>
                      </a:cubicBezTo>
                      <a:cubicBezTo>
                        <a:pt x="28" y="62"/>
                        <a:pt x="31" y="63"/>
                        <a:pt x="35" y="63"/>
                      </a:cubicBezTo>
                      <a:cubicBezTo>
                        <a:pt x="37" y="63"/>
                        <a:pt x="38" y="63"/>
                        <a:pt x="40" y="62"/>
                      </a:cubicBezTo>
                      <a:cubicBezTo>
                        <a:pt x="45" y="59"/>
                        <a:pt x="46" y="52"/>
                        <a:pt x="43" y="48"/>
                      </a:cubicBezTo>
                      <a:cubicBezTo>
                        <a:pt x="35" y="35"/>
                        <a:pt x="27" y="21"/>
                        <a:pt x="21" y="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62" name="Freeform 624"/>
                <p:cNvSpPr/>
                <p:nvPr/>
              </p:nvSpPr>
              <p:spPr bwMode="auto">
                <a:xfrm>
                  <a:off x="6008003" y="1489986"/>
                  <a:ext cx="137919" cy="61767"/>
                </a:xfrm>
                <a:custGeom>
                  <a:avLst/>
                  <a:gdLst>
                    <a:gd name="T0" fmla="*/ 59 w 69"/>
                    <a:gd name="T1" fmla="*/ 11 h 31"/>
                    <a:gd name="T2" fmla="*/ 14 w 69"/>
                    <a:gd name="T3" fmla="*/ 1 h 31"/>
                    <a:gd name="T4" fmla="*/ 2 w 69"/>
                    <a:gd name="T5" fmla="*/ 8 h 31"/>
                    <a:gd name="T6" fmla="*/ 9 w 69"/>
                    <a:gd name="T7" fmla="*/ 20 h 31"/>
                    <a:gd name="T8" fmla="*/ 56 w 69"/>
                    <a:gd name="T9" fmla="*/ 31 h 31"/>
                    <a:gd name="T10" fmla="*/ 58 w 69"/>
                    <a:gd name="T11" fmla="*/ 31 h 31"/>
                    <a:gd name="T12" fmla="*/ 68 w 69"/>
                    <a:gd name="T13" fmla="*/ 22 h 31"/>
                    <a:gd name="T14" fmla="*/ 59 w 69"/>
                    <a:gd name="T15" fmla="*/ 11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9" h="31">
                      <a:moveTo>
                        <a:pt x="59" y="11"/>
                      </a:moveTo>
                      <a:cubicBezTo>
                        <a:pt x="44" y="9"/>
                        <a:pt x="29" y="5"/>
                        <a:pt x="14" y="1"/>
                      </a:cubicBezTo>
                      <a:cubicBezTo>
                        <a:pt x="9" y="0"/>
                        <a:pt x="3" y="3"/>
                        <a:pt x="2" y="8"/>
                      </a:cubicBezTo>
                      <a:cubicBezTo>
                        <a:pt x="0" y="13"/>
                        <a:pt x="3" y="19"/>
                        <a:pt x="9" y="20"/>
                      </a:cubicBezTo>
                      <a:cubicBezTo>
                        <a:pt x="24" y="25"/>
                        <a:pt x="40" y="28"/>
                        <a:pt x="56" y="31"/>
                      </a:cubicBezTo>
                      <a:cubicBezTo>
                        <a:pt x="57" y="31"/>
                        <a:pt x="57" y="31"/>
                        <a:pt x="58" y="31"/>
                      </a:cubicBezTo>
                      <a:cubicBezTo>
                        <a:pt x="63" y="31"/>
                        <a:pt x="67" y="27"/>
                        <a:pt x="68" y="22"/>
                      </a:cubicBezTo>
                      <a:cubicBezTo>
                        <a:pt x="69" y="17"/>
                        <a:pt x="65" y="12"/>
                        <a:pt x="59" y="1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63" name="Freeform 625"/>
                <p:cNvSpPr/>
                <p:nvPr/>
              </p:nvSpPr>
              <p:spPr bwMode="auto">
                <a:xfrm>
                  <a:off x="5691550" y="1286069"/>
                  <a:ext cx="112535" cy="109997"/>
                </a:xfrm>
                <a:custGeom>
                  <a:avLst/>
                  <a:gdLst>
                    <a:gd name="T0" fmla="*/ 19 w 56"/>
                    <a:gd name="T1" fmla="*/ 5 h 55"/>
                    <a:gd name="T2" fmla="*/ 5 w 56"/>
                    <a:gd name="T3" fmla="*/ 4 h 55"/>
                    <a:gd name="T4" fmla="*/ 4 w 56"/>
                    <a:gd name="T5" fmla="*/ 18 h 55"/>
                    <a:gd name="T6" fmla="*/ 38 w 56"/>
                    <a:gd name="T7" fmla="*/ 52 h 55"/>
                    <a:gd name="T8" fmla="*/ 45 w 56"/>
                    <a:gd name="T9" fmla="*/ 55 h 55"/>
                    <a:gd name="T10" fmla="*/ 52 w 56"/>
                    <a:gd name="T11" fmla="*/ 51 h 55"/>
                    <a:gd name="T12" fmla="*/ 51 w 56"/>
                    <a:gd name="T13" fmla="*/ 37 h 55"/>
                    <a:gd name="T14" fmla="*/ 19 w 56"/>
                    <a:gd name="T15" fmla="*/ 5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6" h="55">
                      <a:moveTo>
                        <a:pt x="19" y="5"/>
                      </a:moveTo>
                      <a:cubicBezTo>
                        <a:pt x="15" y="0"/>
                        <a:pt x="9" y="0"/>
                        <a:pt x="5" y="4"/>
                      </a:cubicBezTo>
                      <a:cubicBezTo>
                        <a:pt x="1" y="7"/>
                        <a:pt x="0" y="14"/>
                        <a:pt x="4" y="18"/>
                      </a:cubicBezTo>
                      <a:cubicBezTo>
                        <a:pt x="14" y="30"/>
                        <a:pt x="26" y="42"/>
                        <a:pt x="38" y="52"/>
                      </a:cubicBezTo>
                      <a:cubicBezTo>
                        <a:pt x="40" y="54"/>
                        <a:pt x="43" y="55"/>
                        <a:pt x="45" y="55"/>
                      </a:cubicBezTo>
                      <a:cubicBezTo>
                        <a:pt x="48" y="55"/>
                        <a:pt x="50" y="54"/>
                        <a:pt x="52" y="51"/>
                      </a:cubicBezTo>
                      <a:cubicBezTo>
                        <a:pt x="56" y="47"/>
                        <a:pt x="56" y="41"/>
                        <a:pt x="51" y="37"/>
                      </a:cubicBezTo>
                      <a:cubicBezTo>
                        <a:pt x="40" y="27"/>
                        <a:pt x="29" y="16"/>
                        <a:pt x="19" y="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64" name="Freeform 626"/>
                <p:cNvSpPr/>
                <p:nvPr/>
              </p:nvSpPr>
              <p:spPr bwMode="auto">
                <a:xfrm>
                  <a:off x="5836238" y="1410450"/>
                  <a:ext cx="127766" cy="87997"/>
                </a:xfrm>
                <a:custGeom>
                  <a:avLst/>
                  <a:gdLst>
                    <a:gd name="T0" fmla="*/ 57 w 64"/>
                    <a:gd name="T1" fmla="*/ 25 h 44"/>
                    <a:gd name="T2" fmla="*/ 16 w 64"/>
                    <a:gd name="T3" fmla="*/ 3 h 44"/>
                    <a:gd name="T4" fmla="*/ 3 w 64"/>
                    <a:gd name="T5" fmla="*/ 6 h 44"/>
                    <a:gd name="T6" fmla="*/ 6 w 64"/>
                    <a:gd name="T7" fmla="*/ 20 h 44"/>
                    <a:gd name="T8" fmla="*/ 49 w 64"/>
                    <a:gd name="T9" fmla="*/ 43 h 44"/>
                    <a:gd name="T10" fmla="*/ 53 w 64"/>
                    <a:gd name="T11" fmla="*/ 44 h 44"/>
                    <a:gd name="T12" fmla="*/ 62 w 64"/>
                    <a:gd name="T13" fmla="*/ 38 h 44"/>
                    <a:gd name="T14" fmla="*/ 57 w 64"/>
                    <a:gd name="T15" fmla="*/ 25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4" h="44">
                      <a:moveTo>
                        <a:pt x="57" y="25"/>
                      </a:moveTo>
                      <a:cubicBezTo>
                        <a:pt x="43" y="19"/>
                        <a:pt x="29" y="11"/>
                        <a:pt x="16" y="3"/>
                      </a:cubicBezTo>
                      <a:cubicBezTo>
                        <a:pt x="12" y="0"/>
                        <a:pt x="6" y="1"/>
                        <a:pt x="3" y="6"/>
                      </a:cubicBezTo>
                      <a:cubicBezTo>
                        <a:pt x="0" y="11"/>
                        <a:pt x="1" y="17"/>
                        <a:pt x="6" y="20"/>
                      </a:cubicBezTo>
                      <a:cubicBezTo>
                        <a:pt x="19" y="29"/>
                        <a:pt x="34" y="36"/>
                        <a:pt x="49" y="43"/>
                      </a:cubicBezTo>
                      <a:cubicBezTo>
                        <a:pt x="50" y="44"/>
                        <a:pt x="51" y="44"/>
                        <a:pt x="53" y="44"/>
                      </a:cubicBezTo>
                      <a:cubicBezTo>
                        <a:pt x="57" y="44"/>
                        <a:pt x="60" y="42"/>
                        <a:pt x="62" y="38"/>
                      </a:cubicBezTo>
                      <a:cubicBezTo>
                        <a:pt x="64" y="33"/>
                        <a:pt x="62" y="27"/>
                        <a:pt x="57" y="2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74" name="Freeform 883"/>
                <p:cNvSpPr>
                  <a:spLocks noEditPoints="1"/>
                </p:cNvSpPr>
                <p:nvPr/>
              </p:nvSpPr>
              <p:spPr bwMode="auto">
                <a:xfrm>
                  <a:off x="5704242" y="423863"/>
                  <a:ext cx="1028047" cy="918050"/>
                </a:xfrm>
                <a:custGeom>
                  <a:avLst/>
                  <a:gdLst>
                    <a:gd name="T0" fmla="*/ 406 w 514"/>
                    <a:gd name="T1" fmla="*/ 143 h 459"/>
                    <a:gd name="T2" fmla="*/ 386 w 514"/>
                    <a:gd name="T3" fmla="*/ 7 h 459"/>
                    <a:gd name="T4" fmla="*/ 257 w 514"/>
                    <a:gd name="T5" fmla="*/ 57 h 459"/>
                    <a:gd name="T6" fmla="*/ 129 w 514"/>
                    <a:gd name="T7" fmla="*/ 7 h 459"/>
                    <a:gd name="T8" fmla="*/ 0 w 514"/>
                    <a:gd name="T9" fmla="*/ 229 h 459"/>
                    <a:gd name="T10" fmla="*/ 129 w 514"/>
                    <a:gd name="T11" fmla="*/ 452 h 459"/>
                    <a:gd name="T12" fmla="*/ 257 w 514"/>
                    <a:gd name="T13" fmla="*/ 401 h 459"/>
                    <a:gd name="T14" fmla="*/ 386 w 514"/>
                    <a:gd name="T15" fmla="*/ 452 h 459"/>
                    <a:gd name="T16" fmla="*/ 514 w 514"/>
                    <a:gd name="T17" fmla="*/ 229 h 459"/>
                    <a:gd name="T18" fmla="*/ 400 w 514"/>
                    <a:gd name="T19" fmla="*/ 110 h 459"/>
                    <a:gd name="T20" fmla="*/ 316 w 514"/>
                    <a:gd name="T21" fmla="*/ 127 h 459"/>
                    <a:gd name="T22" fmla="*/ 360 w 514"/>
                    <a:gd name="T23" fmla="*/ 13 h 459"/>
                    <a:gd name="T24" fmla="*/ 337 w 514"/>
                    <a:gd name="T25" fmla="*/ 275 h 459"/>
                    <a:gd name="T26" fmla="*/ 257 w 514"/>
                    <a:gd name="T27" fmla="*/ 322 h 459"/>
                    <a:gd name="T28" fmla="*/ 177 w 514"/>
                    <a:gd name="T29" fmla="*/ 275 h 459"/>
                    <a:gd name="T30" fmla="*/ 177 w 514"/>
                    <a:gd name="T31" fmla="*/ 183 h 459"/>
                    <a:gd name="T32" fmla="*/ 257 w 514"/>
                    <a:gd name="T33" fmla="*/ 137 h 459"/>
                    <a:gd name="T34" fmla="*/ 337 w 514"/>
                    <a:gd name="T35" fmla="*/ 183 h 459"/>
                    <a:gd name="T36" fmla="*/ 337 w 514"/>
                    <a:gd name="T37" fmla="*/ 275 h 459"/>
                    <a:gd name="T38" fmla="*/ 390 w 514"/>
                    <a:gd name="T39" fmla="*/ 306 h 459"/>
                    <a:gd name="T40" fmla="*/ 348 w 514"/>
                    <a:gd name="T41" fmla="*/ 282 h 459"/>
                    <a:gd name="T42" fmla="*/ 257 w 514"/>
                    <a:gd name="T43" fmla="*/ 383 h 459"/>
                    <a:gd name="T44" fmla="*/ 257 w 514"/>
                    <a:gd name="T45" fmla="*/ 334 h 459"/>
                    <a:gd name="T46" fmla="*/ 257 w 514"/>
                    <a:gd name="T47" fmla="*/ 383 h 459"/>
                    <a:gd name="T48" fmla="*/ 124 w 514"/>
                    <a:gd name="T49" fmla="*/ 306 h 459"/>
                    <a:gd name="T50" fmla="*/ 166 w 514"/>
                    <a:gd name="T51" fmla="*/ 282 h 459"/>
                    <a:gd name="T52" fmla="*/ 146 w 514"/>
                    <a:gd name="T53" fmla="*/ 214 h 459"/>
                    <a:gd name="T54" fmla="*/ 188 w 514"/>
                    <a:gd name="T55" fmla="*/ 141 h 459"/>
                    <a:gd name="T56" fmla="*/ 146 w 514"/>
                    <a:gd name="T57" fmla="*/ 214 h 459"/>
                    <a:gd name="T58" fmla="*/ 299 w 514"/>
                    <a:gd name="T59" fmla="*/ 126 h 459"/>
                    <a:gd name="T60" fmla="*/ 215 w 514"/>
                    <a:gd name="T61" fmla="*/ 126 h 459"/>
                    <a:gd name="T62" fmla="*/ 348 w 514"/>
                    <a:gd name="T63" fmla="*/ 177 h 459"/>
                    <a:gd name="T64" fmla="*/ 390 w 514"/>
                    <a:gd name="T65" fmla="*/ 153 h 459"/>
                    <a:gd name="T66" fmla="*/ 348 w 514"/>
                    <a:gd name="T67" fmla="*/ 177 h 459"/>
                    <a:gd name="T68" fmla="*/ 154 w 514"/>
                    <a:gd name="T69" fmla="*/ 13 h 459"/>
                    <a:gd name="T70" fmla="*/ 198 w 514"/>
                    <a:gd name="T71" fmla="*/ 127 h 459"/>
                    <a:gd name="T72" fmla="*/ 135 w 514"/>
                    <a:gd name="T73" fmla="*/ 18 h 459"/>
                    <a:gd name="T74" fmla="*/ 111 w 514"/>
                    <a:gd name="T75" fmla="*/ 156 h 459"/>
                    <a:gd name="T76" fmla="*/ 111 w 514"/>
                    <a:gd name="T77" fmla="*/ 303 h 459"/>
                    <a:gd name="T78" fmla="*/ 135 w 514"/>
                    <a:gd name="T79" fmla="*/ 441 h 459"/>
                    <a:gd name="T80" fmla="*/ 198 w 514"/>
                    <a:gd name="T81" fmla="*/ 332 h 459"/>
                    <a:gd name="T82" fmla="*/ 154 w 514"/>
                    <a:gd name="T83" fmla="*/ 446 h 459"/>
                    <a:gd name="T84" fmla="*/ 379 w 514"/>
                    <a:gd name="T85" fmla="*/ 441 h 459"/>
                    <a:gd name="T86" fmla="*/ 266 w 514"/>
                    <a:gd name="T87" fmla="*/ 392 h 459"/>
                    <a:gd name="T88" fmla="*/ 394 w 514"/>
                    <a:gd name="T89" fmla="*/ 319 h 459"/>
                    <a:gd name="T90" fmla="*/ 403 w 514"/>
                    <a:gd name="T91" fmla="*/ 303 h 459"/>
                    <a:gd name="T92" fmla="*/ 403 w 514"/>
                    <a:gd name="T93" fmla="*/ 156 h 459"/>
                    <a:gd name="T94" fmla="*/ 403 w 514"/>
                    <a:gd name="T95" fmla="*/ 303 h 4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514" h="459">
                      <a:moveTo>
                        <a:pt x="514" y="229"/>
                      </a:moveTo>
                      <a:cubicBezTo>
                        <a:pt x="514" y="193"/>
                        <a:pt x="472" y="162"/>
                        <a:pt x="406" y="143"/>
                      </a:cubicBezTo>
                      <a:cubicBezTo>
                        <a:pt x="409" y="132"/>
                        <a:pt x="411" y="122"/>
                        <a:pt x="413" y="112"/>
                      </a:cubicBezTo>
                      <a:cubicBezTo>
                        <a:pt x="421" y="58"/>
                        <a:pt x="411" y="21"/>
                        <a:pt x="386" y="7"/>
                      </a:cubicBezTo>
                      <a:cubicBezTo>
                        <a:pt x="378" y="2"/>
                        <a:pt x="370" y="0"/>
                        <a:pt x="360" y="0"/>
                      </a:cubicBezTo>
                      <a:cubicBezTo>
                        <a:pt x="331" y="0"/>
                        <a:pt x="294" y="21"/>
                        <a:pt x="257" y="57"/>
                      </a:cubicBezTo>
                      <a:cubicBezTo>
                        <a:pt x="220" y="21"/>
                        <a:pt x="183" y="0"/>
                        <a:pt x="154" y="0"/>
                      </a:cubicBezTo>
                      <a:cubicBezTo>
                        <a:pt x="144" y="0"/>
                        <a:pt x="136" y="2"/>
                        <a:pt x="129" y="7"/>
                      </a:cubicBezTo>
                      <a:cubicBezTo>
                        <a:pt x="97" y="25"/>
                        <a:pt x="92" y="77"/>
                        <a:pt x="108" y="143"/>
                      </a:cubicBezTo>
                      <a:cubicBezTo>
                        <a:pt x="42" y="162"/>
                        <a:pt x="0" y="193"/>
                        <a:pt x="0" y="229"/>
                      </a:cubicBezTo>
                      <a:cubicBezTo>
                        <a:pt x="0" y="265"/>
                        <a:pt x="42" y="297"/>
                        <a:pt x="108" y="316"/>
                      </a:cubicBezTo>
                      <a:cubicBezTo>
                        <a:pt x="92" y="382"/>
                        <a:pt x="97" y="434"/>
                        <a:pt x="129" y="452"/>
                      </a:cubicBezTo>
                      <a:cubicBezTo>
                        <a:pt x="136" y="456"/>
                        <a:pt x="144" y="459"/>
                        <a:pt x="154" y="459"/>
                      </a:cubicBezTo>
                      <a:cubicBezTo>
                        <a:pt x="183" y="459"/>
                        <a:pt x="220" y="437"/>
                        <a:pt x="257" y="401"/>
                      </a:cubicBezTo>
                      <a:cubicBezTo>
                        <a:pt x="294" y="437"/>
                        <a:pt x="331" y="459"/>
                        <a:pt x="360" y="459"/>
                      </a:cubicBezTo>
                      <a:cubicBezTo>
                        <a:pt x="370" y="459"/>
                        <a:pt x="378" y="456"/>
                        <a:pt x="386" y="452"/>
                      </a:cubicBezTo>
                      <a:cubicBezTo>
                        <a:pt x="417" y="434"/>
                        <a:pt x="423" y="382"/>
                        <a:pt x="406" y="316"/>
                      </a:cubicBezTo>
                      <a:cubicBezTo>
                        <a:pt x="472" y="297"/>
                        <a:pt x="514" y="265"/>
                        <a:pt x="514" y="229"/>
                      </a:cubicBezTo>
                      <a:close/>
                      <a:moveTo>
                        <a:pt x="379" y="18"/>
                      </a:moveTo>
                      <a:cubicBezTo>
                        <a:pt x="399" y="29"/>
                        <a:pt x="407" y="63"/>
                        <a:pt x="400" y="110"/>
                      </a:cubicBezTo>
                      <a:cubicBezTo>
                        <a:pt x="398" y="119"/>
                        <a:pt x="396" y="130"/>
                        <a:pt x="394" y="140"/>
                      </a:cubicBezTo>
                      <a:cubicBezTo>
                        <a:pt x="370" y="134"/>
                        <a:pt x="344" y="130"/>
                        <a:pt x="316" y="127"/>
                      </a:cubicBezTo>
                      <a:cubicBezTo>
                        <a:pt x="300" y="104"/>
                        <a:pt x="283" y="84"/>
                        <a:pt x="266" y="66"/>
                      </a:cubicBezTo>
                      <a:cubicBezTo>
                        <a:pt x="301" y="33"/>
                        <a:pt x="334" y="13"/>
                        <a:pt x="360" y="13"/>
                      </a:cubicBezTo>
                      <a:cubicBezTo>
                        <a:pt x="368" y="13"/>
                        <a:pt x="374" y="15"/>
                        <a:pt x="379" y="18"/>
                      </a:cubicBezTo>
                      <a:close/>
                      <a:moveTo>
                        <a:pt x="337" y="275"/>
                      </a:moveTo>
                      <a:cubicBezTo>
                        <a:pt x="328" y="291"/>
                        <a:pt x="319" y="306"/>
                        <a:pt x="309" y="319"/>
                      </a:cubicBezTo>
                      <a:cubicBezTo>
                        <a:pt x="292" y="321"/>
                        <a:pt x="275" y="322"/>
                        <a:pt x="257" y="322"/>
                      </a:cubicBezTo>
                      <a:cubicBezTo>
                        <a:pt x="239" y="322"/>
                        <a:pt x="222" y="321"/>
                        <a:pt x="205" y="319"/>
                      </a:cubicBezTo>
                      <a:cubicBezTo>
                        <a:pt x="196" y="306"/>
                        <a:pt x="186" y="291"/>
                        <a:pt x="177" y="275"/>
                      </a:cubicBezTo>
                      <a:cubicBezTo>
                        <a:pt x="168" y="260"/>
                        <a:pt x="160" y="245"/>
                        <a:pt x="153" y="229"/>
                      </a:cubicBezTo>
                      <a:cubicBezTo>
                        <a:pt x="160" y="214"/>
                        <a:pt x="168" y="199"/>
                        <a:pt x="177" y="183"/>
                      </a:cubicBezTo>
                      <a:cubicBezTo>
                        <a:pt x="186" y="168"/>
                        <a:pt x="196" y="153"/>
                        <a:pt x="205" y="139"/>
                      </a:cubicBezTo>
                      <a:cubicBezTo>
                        <a:pt x="222" y="138"/>
                        <a:pt x="239" y="137"/>
                        <a:pt x="257" y="137"/>
                      </a:cubicBezTo>
                      <a:cubicBezTo>
                        <a:pt x="275" y="137"/>
                        <a:pt x="292" y="138"/>
                        <a:pt x="309" y="139"/>
                      </a:cubicBezTo>
                      <a:cubicBezTo>
                        <a:pt x="319" y="153"/>
                        <a:pt x="328" y="168"/>
                        <a:pt x="337" y="183"/>
                      </a:cubicBezTo>
                      <a:cubicBezTo>
                        <a:pt x="346" y="199"/>
                        <a:pt x="354" y="214"/>
                        <a:pt x="361" y="229"/>
                      </a:cubicBezTo>
                      <a:cubicBezTo>
                        <a:pt x="354" y="245"/>
                        <a:pt x="346" y="260"/>
                        <a:pt x="337" y="275"/>
                      </a:cubicBezTo>
                      <a:close/>
                      <a:moveTo>
                        <a:pt x="368" y="245"/>
                      </a:moveTo>
                      <a:cubicBezTo>
                        <a:pt x="377" y="266"/>
                        <a:pt x="385" y="287"/>
                        <a:pt x="390" y="306"/>
                      </a:cubicBezTo>
                      <a:cubicBezTo>
                        <a:pt x="371" y="311"/>
                        <a:pt x="349" y="315"/>
                        <a:pt x="326" y="318"/>
                      </a:cubicBezTo>
                      <a:cubicBezTo>
                        <a:pt x="334" y="306"/>
                        <a:pt x="341" y="294"/>
                        <a:pt x="348" y="282"/>
                      </a:cubicBezTo>
                      <a:cubicBezTo>
                        <a:pt x="355" y="270"/>
                        <a:pt x="362" y="257"/>
                        <a:pt x="368" y="245"/>
                      </a:cubicBezTo>
                      <a:close/>
                      <a:moveTo>
                        <a:pt x="257" y="383"/>
                      </a:moveTo>
                      <a:cubicBezTo>
                        <a:pt x="243" y="369"/>
                        <a:pt x="229" y="352"/>
                        <a:pt x="215" y="333"/>
                      </a:cubicBezTo>
                      <a:cubicBezTo>
                        <a:pt x="229" y="334"/>
                        <a:pt x="243" y="334"/>
                        <a:pt x="257" y="334"/>
                      </a:cubicBezTo>
                      <a:cubicBezTo>
                        <a:pt x="272" y="334"/>
                        <a:pt x="286" y="334"/>
                        <a:pt x="299" y="333"/>
                      </a:cubicBezTo>
                      <a:cubicBezTo>
                        <a:pt x="286" y="352"/>
                        <a:pt x="271" y="369"/>
                        <a:pt x="257" y="383"/>
                      </a:cubicBezTo>
                      <a:close/>
                      <a:moveTo>
                        <a:pt x="188" y="318"/>
                      </a:moveTo>
                      <a:cubicBezTo>
                        <a:pt x="165" y="315"/>
                        <a:pt x="144" y="311"/>
                        <a:pt x="124" y="306"/>
                      </a:cubicBezTo>
                      <a:cubicBezTo>
                        <a:pt x="130" y="287"/>
                        <a:pt x="137" y="266"/>
                        <a:pt x="146" y="245"/>
                      </a:cubicBezTo>
                      <a:cubicBezTo>
                        <a:pt x="152" y="257"/>
                        <a:pt x="159" y="269"/>
                        <a:pt x="166" y="282"/>
                      </a:cubicBezTo>
                      <a:cubicBezTo>
                        <a:pt x="173" y="294"/>
                        <a:pt x="181" y="306"/>
                        <a:pt x="188" y="318"/>
                      </a:cubicBezTo>
                      <a:close/>
                      <a:moveTo>
                        <a:pt x="146" y="214"/>
                      </a:moveTo>
                      <a:cubicBezTo>
                        <a:pt x="137" y="193"/>
                        <a:pt x="130" y="172"/>
                        <a:pt x="124" y="152"/>
                      </a:cubicBezTo>
                      <a:cubicBezTo>
                        <a:pt x="144" y="148"/>
                        <a:pt x="165" y="144"/>
                        <a:pt x="188" y="141"/>
                      </a:cubicBezTo>
                      <a:cubicBezTo>
                        <a:pt x="181" y="152"/>
                        <a:pt x="173" y="164"/>
                        <a:pt x="166" y="177"/>
                      </a:cubicBezTo>
                      <a:cubicBezTo>
                        <a:pt x="159" y="189"/>
                        <a:pt x="152" y="202"/>
                        <a:pt x="146" y="214"/>
                      </a:cubicBezTo>
                      <a:close/>
                      <a:moveTo>
                        <a:pt x="257" y="76"/>
                      </a:moveTo>
                      <a:cubicBezTo>
                        <a:pt x="271" y="90"/>
                        <a:pt x="286" y="107"/>
                        <a:pt x="299" y="126"/>
                      </a:cubicBezTo>
                      <a:cubicBezTo>
                        <a:pt x="286" y="125"/>
                        <a:pt x="272" y="124"/>
                        <a:pt x="257" y="124"/>
                      </a:cubicBezTo>
                      <a:cubicBezTo>
                        <a:pt x="243" y="124"/>
                        <a:pt x="229" y="125"/>
                        <a:pt x="215" y="126"/>
                      </a:cubicBezTo>
                      <a:cubicBezTo>
                        <a:pt x="229" y="107"/>
                        <a:pt x="243" y="90"/>
                        <a:pt x="257" y="76"/>
                      </a:cubicBezTo>
                      <a:close/>
                      <a:moveTo>
                        <a:pt x="348" y="177"/>
                      </a:moveTo>
                      <a:cubicBezTo>
                        <a:pt x="341" y="164"/>
                        <a:pt x="334" y="152"/>
                        <a:pt x="326" y="141"/>
                      </a:cubicBezTo>
                      <a:cubicBezTo>
                        <a:pt x="349" y="144"/>
                        <a:pt x="371" y="148"/>
                        <a:pt x="390" y="153"/>
                      </a:cubicBezTo>
                      <a:cubicBezTo>
                        <a:pt x="385" y="172"/>
                        <a:pt x="377" y="193"/>
                        <a:pt x="368" y="214"/>
                      </a:cubicBezTo>
                      <a:cubicBezTo>
                        <a:pt x="362" y="202"/>
                        <a:pt x="355" y="189"/>
                        <a:pt x="348" y="177"/>
                      </a:cubicBezTo>
                      <a:close/>
                      <a:moveTo>
                        <a:pt x="135" y="18"/>
                      </a:moveTo>
                      <a:cubicBezTo>
                        <a:pt x="140" y="15"/>
                        <a:pt x="147" y="13"/>
                        <a:pt x="154" y="13"/>
                      </a:cubicBezTo>
                      <a:cubicBezTo>
                        <a:pt x="180" y="13"/>
                        <a:pt x="214" y="33"/>
                        <a:pt x="248" y="66"/>
                      </a:cubicBezTo>
                      <a:cubicBezTo>
                        <a:pt x="231" y="84"/>
                        <a:pt x="214" y="104"/>
                        <a:pt x="198" y="127"/>
                      </a:cubicBezTo>
                      <a:cubicBezTo>
                        <a:pt x="170" y="130"/>
                        <a:pt x="144" y="134"/>
                        <a:pt x="121" y="140"/>
                      </a:cubicBezTo>
                      <a:cubicBezTo>
                        <a:pt x="106" y="80"/>
                        <a:pt x="109" y="33"/>
                        <a:pt x="135" y="18"/>
                      </a:cubicBezTo>
                      <a:close/>
                      <a:moveTo>
                        <a:pt x="13" y="229"/>
                      </a:moveTo>
                      <a:cubicBezTo>
                        <a:pt x="13" y="200"/>
                        <a:pt x="52" y="173"/>
                        <a:pt x="111" y="156"/>
                      </a:cubicBezTo>
                      <a:cubicBezTo>
                        <a:pt x="118" y="179"/>
                        <a:pt x="127" y="204"/>
                        <a:pt x="139" y="229"/>
                      </a:cubicBezTo>
                      <a:cubicBezTo>
                        <a:pt x="127" y="255"/>
                        <a:pt x="118" y="280"/>
                        <a:pt x="111" y="303"/>
                      </a:cubicBezTo>
                      <a:cubicBezTo>
                        <a:pt x="52" y="286"/>
                        <a:pt x="13" y="259"/>
                        <a:pt x="13" y="229"/>
                      </a:cubicBezTo>
                      <a:close/>
                      <a:moveTo>
                        <a:pt x="135" y="441"/>
                      </a:moveTo>
                      <a:cubicBezTo>
                        <a:pt x="109" y="426"/>
                        <a:pt x="106" y="379"/>
                        <a:pt x="121" y="319"/>
                      </a:cubicBezTo>
                      <a:cubicBezTo>
                        <a:pt x="144" y="325"/>
                        <a:pt x="170" y="329"/>
                        <a:pt x="198" y="332"/>
                      </a:cubicBezTo>
                      <a:cubicBezTo>
                        <a:pt x="214" y="354"/>
                        <a:pt x="231" y="375"/>
                        <a:pt x="248" y="392"/>
                      </a:cubicBezTo>
                      <a:cubicBezTo>
                        <a:pt x="214" y="426"/>
                        <a:pt x="180" y="446"/>
                        <a:pt x="154" y="446"/>
                      </a:cubicBezTo>
                      <a:cubicBezTo>
                        <a:pt x="147" y="446"/>
                        <a:pt x="140" y="444"/>
                        <a:pt x="135" y="441"/>
                      </a:cubicBezTo>
                      <a:close/>
                      <a:moveTo>
                        <a:pt x="379" y="441"/>
                      </a:moveTo>
                      <a:cubicBezTo>
                        <a:pt x="374" y="444"/>
                        <a:pt x="368" y="446"/>
                        <a:pt x="360" y="446"/>
                      </a:cubicBezTo>
                      <a:cubicBezTo>
                        <a:pt x="334" y="446"/>
                        <a:pt x="301" y="426"/>
                        <a:pt x="266" y="392"/>
                      </a:cubicBezTo>
                      <a:cubicBezTo>
                        <a:pt x="283" y="375"/>
                        <a:pt x="300" y="354"/>
                        <a:pt x="316" y="332"/>
                      </a:cubicBezTo>
                      <a:cubicBezTo>
                        <a:pt x="344" y="329"/>
                        <a:pt x="370" y="325"/>
                        <a:pt x="394" y="319"/>
                      </a:cubicBezTo>
                      <a:cubicBezTo>
                        <a:pt x="409" y="379"/>
                        <a:pt x="405" y="426"/>
                        <a:pt x="379" y="441"/>
                      </a:cubicBezTo>
                      <a:close/>
                      <a:moveTo>
                        <a:pt x="403" y="303"/>
                      </a:moveTo>
                      <a:cubicBezTo>
                        <a:pt x="396" y="280"/>
                        <a:pt x="387" y="255"/>
                        <a:pt x="375" y="229"/>
                      </a:cubicBezTo>
                      <a:cubicBezTo>
                        <a:pt x="387" y="204"/>
                        <a:pt x="396" y="179"/>
                        <a:pt x="403" y="156"/>
                      </a:cubicBezTo>
                      <a:cubicBezTo>
                        <a:pt x="462" y="173"/>
                        <a:pt x="502" y="200"/>
                        <a:pt x="502" y="229"/>
                      </a:cubicBezTo>
                      <a:cubicBezTo>
                        <a:pt x="502" y="259"/>
                        <a:pt x="462" y="286"/>
                        <a:pt x="403" y="303"/>
                      </a:cubicBezTo>
                      <a:close/>
                    </a:path>
                  </a:pathLst>
                </a:custGeom>
                <a:solidFill>
                  <a:srgbClr val="55626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75" name="Oval 884"/>
                <p:cNvSpPr>
                  <a:spLocks noChangeArrowheads="1"/>
                </p:cNvSpPr>
                <p:nvPr/>
              </p:nvSpPr>
              <p:spPr bwMode="auto">
                <a:xfrm>
                  <a:off x="6103615" y="762314"/>
                  <a:ext cx="240301" cy="239455"/>
                </a:xfrm>
                <a:prstGeom prst="ellipse">
                  <a:avLst/>
                </a:prstGeom>
                <a:solidFill>
                  <a:srgbClr val="E85C4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76" name="Oval 885"/>
                <p:cNvSpPr>
                  <a:spLocks noChangeArrowheads="1"/>
                </p:cNvSpPr>
                <p:nvPr/>
              </p:nvSpPr>
              <p:spPr bwMode="auto">
                <a:xfrm>
                  <a:off x="6141691" y="813928"/>
                  <a:ext cx="68536" cy="68536"/>
                </a:xfrm>
                <a:prstGeom prst="ellipse">
                  <a:avLst/>
                </a:prstGeom>
                <a:solidFill>
                  <a:srgbClr val="F5F5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77" name="Oval 886"/>
                <p:cNvSpPr>
                  <a:spLocks noChangeArrowheads="1"/>
                </p:cNvSpPr>
                <p:nvPr/>
              </p:nvSpPr>
              <p:spPr bwMode="auto">
                <a:xfrm>
                  <a:off x="6569832" y="913772"/>
                  <a:ext cx="150611" cy="150611"/>
                </a:xfrm>
                <a:prstGeom prst="ellipse">
                  <a:avLst/>
                </a:prstGeom>
                <a:solidFill>
                  <a:srgbClr val="CC647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78" name="Oval 887"/>
                <p:cNvSpPr>
                  <a:spLocks noChangeArrowheads="1"/>
                </p:cNvSpPr>
                <p:nvPr/>
              </p:nvSpPr>
              <p:spPr bwMode="auto">
                <a:xfrm>
                  <a:off x="6591832" y="945925"/>
                  <a:ext cx="43999" cy="42306"/>
                </a:xfrm>
                <a:prstGeom prst="ellipse">
                  <a:avLst/>
                </a:prstGeom>
                <a:solidFill>
                  <a:srgbClr val="F5F5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79" name="Oval 888"/>
                <p:cNvSpPr>
                  <a:spLocks noChangeArrowheads="1"/>
                </p:cNvSpPr>
                <p:nvPr/>
              </p:nvSpPr>
              <p:spPr bwMode="auto">
                <a:xfrm>
                  <a:off x="6034233" y="401863"/>
                  <a:ext cx="149765" cy="150611"/>
                </a:xfrm>
                <a:prstGeom prst="ellipse">
                  <a:avLst/>
                </a:prstGeom>
                <a:solidFill>
                  <a:srgbClr val="CC647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80" name="Oval 889"/>
                <p:cNvSpPr>
                  <a:spLocks noChangeArrowheads="1"/>
                </p:cNvSpPr>
                <p:nvPr/>
              </p:nvSpPr>
              <p:spPr bwMode="auto">
                <a:xfrm>
                  <a:off x="6057924" y="434016"/>
                  <a:ext cx="42306" cy="42306"/>
                </a:xfrm>
                <a:prstGeom prst="ellipse">
                  <a:avLst/>
                </a:prstGeom>
                <a:solidFill>
                  <a:srgbClr val="F5F5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81" name="Oval 890"/>
                <p:cNvSpPr>
                  <a:spLocks noChangeArrowheads="1"/>
                </p:cNvSpPr>
                <p:nvPr/>
              </p:nvSpPr>
              <p:spPr bwMode="auto">
                <a:xfrm>
                  <a:off x="5836238" y="1080459"/>
                  <a:ext cx="149765" cy="149765"/>
                </a:xfrm>
                <a:prstGeom prst="ellipse">
                  <a:avLst/>
                </a:prstGeom>
                <a:solidFill>
                  <a:srgbClr val="CC647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82" name="Oval 891"/>
                <p:cNvSpPr>
                  <a:spLocks noChangeArrowheads="1"/>
                </p:cNvSpPr>
                <p:nvPr/>
              </p:nvSpPr>
              <p:spPr bwMode="auto">
                <a:xfrm>
                  <a:off x="5859930" y="1111766"/>
                  <a:ext cx="42306" cy="43999"/>
                </a:xfrm>
                <a:prstGeom prst="ellipse">
                  <a:avLst/>
                </a:prstGeom>
                <a:solidFill>
                  <a:srgbClr val="F5F5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1005" name="组合 1004"/>
            <p:cNvGrpSpPr/>
            <p:nvPr/>
          </p:nvGrpSpPr>
          <p:grpSpPr>
            <a:xfrm>
              <a:off x="2638788" y="474002"/>
              <a:ext cx="1431651" cy="1686336"/>
              <a:chOff x="3857988" y="797852"/>
              <a:chExt cx="1431651" cy="1686336"/>
            </a:xfrm>
          </p:grpSpPr>
          <p:sp>
            <p:nvSpPr>
              <p:cNvPr id="618" name="Freeform 681"/>
              <p:cNvSpPr/>
              <p:nvPr/>
            </p:nvSpPr>
            <p:spPr bwMode="auto">
              <a:xfrm>
                <a:off x="4468047" y="2347962"/>
                <a:ext cx="83767" cy="121843"/>
              </a:xfrm>
              <a:custGeom>
                <a:avLst/>
                <a:gdLst>
                  <a:gd name="T0" fmla="*/ 36 w 42"/>
                  <a:gd name="T1" fmla="*/ 42 h 61"/>
                  <a:gd name="T2" fmla="*/ 20 w 42"/>
                  <a:gd name="T3" fmla="*/ 14 h 61"/>
                  <a:gd name="T4" fmla="*/ 20 w 42"/>
                  <a:gd name="T5" fmla="*/ 10 h 61"/>
                  <a:gd name="T6" fmla="*/ 10 w 42"/>
                  <a:gd name="T7" fmla="*/ 0 h 61"/>
                  <a:gd name="T8" fmla="*/ 0 w 42"/>
                  <a:gd name="T9" fmla="*/ 10 h 61"/>
                  <a:gd name="T10" fmla="*/ 0 w 42"/>
                  <a:gd name="T11" fmla="*/ 14 h 61"/>
                  <a:gd name="T12" fmla="*/ 25 w 42"/>
                  <a:gd name="T13" fmla="*/ 59 h 61"/>
                  <a:gd name="T14" fmla="*/ 31 w 42"/>
                  <a:gd name="T15" fmla="*/ 61 h 61"/>
                  <a:gd name="T16" fmla="*/ 39 w 42"/>
                  <a:gd name="T17" fmla="*/ 56 h 61"/>
                  <a:gd name="T18" fmla="*/ 36 w 42"/>
                  <a:gd name="T19" fmla="*/ 42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2" h="61">
                    <a:moveTo>
                      <a:pt x="36" y="42"/>
                    </a:moveTo>
                    <a:cubicBezTo>
                      <a:pt x="26" y="36"/>
                      <a:pt x="20" y="25"/>
                      <a:pt x="20" y="14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20" y="4"/>
                      <a:pt x="16" y="0"/>
                      <a:pt x="10" y="0"/>
                    </a:cubicBezTo>
                    <a:cubicBezTo>
                      <a:pt x="5" y="0"/>
                      <a:pt x="0" y="4"/>
                      <a:pt x="0" y="10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32"/>
                      <a:pt x="10" y="49"/>
                      <a:pt x="25" y="59"/>
                    </a:cubicBezTo>
                    <a:cubicBezTo>
                      <a:pt x="27" y="60"/>
                      <a:pt x="29" y="61"/>
                      <a:pt x="31" y="61"/>
                    </a:cubicBezTo>
                    <a:cubicBezTo>
                      <a:pt x="34" y="61"/>
                      <a:pt x="37" y="59"/>
                      <a:pt x="39" y="56"/>
                    </a:cubicBezTo>
                    <a:cubicBezTo>
                      <a:pt x="42" y="52"/>
                      <a:pt x="41" y="45"/>
                      <a:pt x="36" y="4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9" name="Freeform 682"/>
              <p:cNvSpPr/>
              <p:nvPr/>
            </p:nvSpPr>
            <p:spPr bwMode="auto">
              <a:xfrm>
                <a:off x="4601735" y="2444420"/>
                <a:ext cx="136227" cy="39768"/>
              </a:xfrm>
              <a:custGeom>
                <a:avLst/>
                <a:gdLst>
                  <a:gd name="T0" fmla="*/ 58 w 68"/>
                  <a:gd name="T1" fmla="*/ 0 h 20"/>
                  <a:gd name="T2" fmla="*/ 10 w 68"/>
                  <a:gd name="T3" fmla="*/ 0 h 20"/>
                  <a:gd name="T4" fmla="*/ 0 w 68"/>
                  <a:gd name="T5" fmla="*/ 10 h 20"/>
                  <a:gd name="T6" fmla="*/ 10 w 68"/>
                  <a:gd name="T7" fmla="*/ 20 h 20"/>
                  <a:gd name="T8" fmla="*/ 58 w 68"/>
                  <a:gd name="T9" fmla="*/ 20 h 20"/>
                  <a:gd name="T10" fmla="*/ 68 w 68"/>
                  <a:gd name="T11" fmla="*/ 10 h 20"/>
                  <a:gd name="T12" fmla="*/ 58 w 68"/>
                  <a:gd name="T13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8" h="20">
                    <a:moveTo>
                      <a:pt x="58" y="0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5" y="0"/>
                      <a:pt x="0" y="4"/>
                      <a:pt x="0" y="10"/>
                    </a:cubicBezTo>
                    <a:cubicBezTo>
                      <a:pt x="0" y="15"/>
                      <a:pt x="5" y="20"/>
                      <a:pt x="10" y="20"/>
                    </a:cubicBezTo>
                    <a:cubicBezTo>
                      <a:pt x="58" y="20"/>
                      <a:pt x="58" y="20"/>
                      <a:pt x="58" y="20"/>
                    </a:cubicBezTo>
                    <a:cubicBezTo>
                      <a:pt x="64" y="20"/>
                      <a:pt x="68" y="15"/>
                      <a:pt x="68" y="10"/>
                    </a:cubicBezTo>
                    <a:cubicBezTo>
                      <a:pt x="68" y="4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0" name="Freeform 683"/>
              <p:cNvSpPr/>
              <p:nvPr/>
            </p:nvSpPr>
            <p:spPr bwMode="auto">
              <a:xfrm>
                <a:off x="4468047" y="1963819"/>
                <a:ext cx="39768" cy="136227"/>
              </a:xfrm>
              <a:custGeom>
                <a:avLst/>
                <a:gdLst>
                  <a:gd name="T0" fmla="*/ 10 w 20"/>
                  <a:gd name="T1" fmla="*/ 68 h 68"/>
                  <a:gd name="T2" fmla="*/ 20 w 20"/>
                  <a:gd name="T3" fmla="*/ 58 h 68"/>
                  <a:gd name="T4" fmla="*/ 20 w 20"/>
                  <a:gd name="T5" fmla="*/ 10 h 68"/>
                  <a:gd name="T6" fmla="*/ 10 w 20"/>
                  <a:gd name="T7" fmla="*/ 0 h 68"/>
                  <a:gd name="T8" fmla="*/ 0 w 20"/>
                  <a:gd name="T9" fmla="*/ 10 h 68"/>
                  <a:gd name="T10" fmla="*/ 0 w 20"/>
                  <a:gd name="T11" fmla="*/ 58 h 68"/>
                  <a:gd name="T12" fmla="*/ 10 w 20"/>
                  <a:gd name="T13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68">
                    <a:moveTo>
                      <a:pt x="10" y="68"/>
                    </a:moveTo>
                    <a:cubicBezTo>
                      <a:pt x="16" y="68"/>
                      <a:pt x="20" y="64"/>
                      <a:pt x="20" y="58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20" y="4"/>
                      <a:pt x="16" y="0"/>
                      <a:pt x="10" y="0"/>
                    </a:cubicBezTo>
                    <a:cubicBezTo>
                      <a:pt x="5" y="0"/>
                      <a:pt x="0" y="4"/>
                      <a:pt x="0" y="10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4"/>
                      <a:pt x="5" y="68"/>
                      <a:pt x="10" y="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1" name="Freeform 684"/>
              <p:cNvSpPr/>
              <p:nvPr/>
            </p:nvSpPr>
            <p:spPr bwMode="auto">
              <a:xfrm>
                <a:off x="4468047" y="2155890"/>
                <a:ext cx="39768" cy="136227"/>
              </a:xfrm>
              <a:custGeom>
                <a:avLst/>
                <a:gdLst>
                  <a:gd name="T0" fmla="*/ 10 w 20"/>
                  <a:gd name="T1" fmla="*/ 68 h 68"/>
                  <a:gd name="T2" fmla="*/ 20 w 20"/>
                  <a:gd name="T3" fmla="*/ 58 h 68"/>
                  <a:gd name="T4" fmla="*/ 20 w 20"/>
                  <a:gd name="T5" fmla="*/ 10 h 68"/>
                  <a:gd name="T6" fmla="*/ 10 w 20"/>
                  <a:gd name="T7" fmla="*/ 0 h 68"/>
                  <a:gd name="T8" fmla="*/ 0 w 20"/>
                  <a:gd name="T9" fmla="*/ 10 h 68"/>
                  <a:gd name="T10" fmla="*/ 0 w 20"/>
                  <a:gd name="T11" fmla="*/ 58 h 68"/>
                  <a:gd name="T12" fmla="*/ 10 w 20"/>
                  <a:gd name="T13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68">
                    <a:moveTo>
                      <a:pt x="10" y="68"/>
                    </a:moveTo>
                    <a:cubicBezTo>
                      <a:pt x="16" y="68"/>
                      <a:pt x="20" y="64"/>
                      <a:pt x="20" y="58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20" y="4"/>
                      <a:pt x="16" y="0"/>
                      <a:pt x="10" y="0"/>
                    </a:cubicBezTo>
                    <a:cubicBezTo>
                      <a:pt x="5" y="0"/>
                      <a:pt x="0" y="4"/>
                      <a:pt x="0" y="10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4"/>
                      <a:pt x="5" y="68"/>
                      <a:pt x="10" y="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2" name="Freeform 685"/>
              <p:cNvSpPr/>
              <p:nvPr/>
            </p:nvSpPr>
            <p:spPr bwMode="auto">
              <a:xfrm>
                <a:off x="5177950" y="2444420"/>
                <a:ext cx="111689" cy="39768"/>
              </a:xfrm>
              <a:custGeom>
                <a:avLst/>
                <a:gdLst>
                  <a:gd name="T0" fmla="*/ 46 w 56"/>
                  <a:gd name="T1" fmla="*/ 0 h 20"/>
                  <a:gd name="T2" fmla="*/ 10 w 56"/>
                  <a:gd name="T3" fmla="*/ 0 h 20"/>
                  <a:gd name="T4" fmla="*/ 0 w 56"/>
                  <a:gd name="T5" fmla="*/ 10 h 20"/>
                  <a:gd name="T6" fmla="*/ 10 w 56"/>
                  <a:gd name="T7" fmla="*/ 20 h 20"/>
                  <a:gd name="T8" fmla="*/ 46 w 56"/>
                  <a:gd name="T9" fmla="*/ 20 h 20"/>
                  <a:gd name="T10" fmla="*/ 56 w 56"/>
                  <a:gd name="T11" fmla="*/ 10 h 20"/>
                  <a:gd name="T12" fmla="*/ 46 w 56"/>
                  <a:gd name="T13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6" h="20">
                    <a:moveTo>
                      <a:pt x="46" y="0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5" y="0"/>
                      <a:pt x="0" y="4"/>
                      <a:pt x="0" y="10"/>
                    </a:cubicBezTo>
                    <a:cubicBezTo>
                      <a:pt x="0" y="15"/>
                      <a:pt x="5" y="20"/>
                      <a:pt x="10" y="20"/>
                    </a:cubicBezTo>
                    <a:cubicBezTo>
                      <a:pt x="46" y="20"/>
                      <a:pt x="46" y="20"/>
                      <a:pt x="46" y="20"/>
                    </a:cubicBezTo>
                    <a:cubicBezTo>
                      <a:pt x="51" y="20"/>
                      <a:pt x="56" y="15"/>
                      <a:pt x="56" y="10"/>
                    </a:cubicBezTo>
                    <a:cubicBezTo>
                      <a:pt x="56" y="4"/>
                      <a:pt x="51" y="0"/>
                      <a:pt x="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3" name="Freeform 686"/>
              <p:cNvSpPr/>
              <p:nvPr/>
            </p:nvSpPr>
            <p:spPr bwMode="auto">
              <a:xfrm>
                <a:off x="4793807" y="2444420"/>
                <a:ext cx="136227" cy="39768"/>
              </a:xfrm>
              <a:custGeom>
                <a:avLst/>
                <a:gdLst>
                  <a:gd name="T0" fmla="*/ 58 w 68"/>
                  <a:gd name="T1" fmla="*/ 0 h 20"/>
                  <a:gd name="T2" fmla="*/ 10 w 68"/>
                  <a:gd name="T3" fmla="*/ 0 h 20"/>
                  <a:gd name="T4" fmla="*/ 0 w 68"/>
                  <a:gd name="T5" fmla="*/ 10 h 20"/>
                  <a:gd name="T6" fmla="*/ 10 w 68"/>
                  <a:gd name="T7" fmla="*/ 20 h 20"/>
                  <a:gd name="T8" fmla="*/ 58 w 68"/>
                  <a:gd name="T9" fmla="*/ 20 h 20"/>
                  <a:gd name="T10" fmla="*/ 68 w 68"/>
                  <a:gd name="T11" fmla="*/ 10 h 20"/>
                  <a:gd name="T12" fmla="*/ 58 w 68"/>
                  <a:gd name="T13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8" h="20">
                    <a:moveTo>
                      <a:pt x="58" y="0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5" y="0"/>
                      <a:pt x="0" y="4"/>
                      <a:pt x="0" y="10"/>
                    </a:cubicBezTo>
                    <a:cubicBezTo>
                      <a:pt x="0" y="15"/>
                      <a:pt x="5" y="20"/>
                      <a:pt x="10" y="20"/>
                    </a:cubicBezTo>
                    <a:cubicBezTo>
                      <a:pt x="58" y="20"/>
                      <a:pt x="58" y="20"/>
                      <a:pt x="58" y="20"/>
                    </a:cubicBezTo>
                    <a:cubicBezTo>
                      <a:pt x="64" y="20"/>
                      <a:pt x="68" y="15"/>
                      <a:pt x="68" y="10"/>
                    </a:cubicBezTo>
                    <a:cubicBezTo>
                      <a:pt x="68" y="4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4" name="Freeform 687"/>
              <p:cNvSpPr/>
              <p:nvPr/>
            </p:nvSpPr>
            <p:spPr bwMode="auto">
              <a:xfrm>
                <a:off x="4985878" y="2444420"/>
                <a:ext cx="136227" cy="39768"/>
              </a:xfrm>
              <a:custGeom>
                <a:avLst/>
                <a:gdLst>
                  <a:gd name="T0" fmla="*/ 58 w 68"/>
                  <a:gd name="T1" fmla="*/ 0 h 20"/>
                  <a:gd name="T2" fmla="*/ 10 w 68"/>
                  <a:gd name="T3" fmla="*/ 0 h 20"/>
                  <a:gd name="T4" fmla="*/ 0 w 68"/>
                  <a:gd name="T5" fmla="*/ 10 h 20"/>
                  <a:gd name="T6" fmla="*/ 10 w 68"/>
                  <a:gd name="T7" fmla="*/ 20 h 20"/>
                  <a:gd name="T8" fmla="*/ 58 w 68"/>
                  <a:gd name="T9" fmla="*/ 20 h 20"/>
                  <a:gd name="T10" fmla="*/ 68 w 68"/>
                  <a:gd name="T11" fmla="*/ 10 h 20"/>
                  <a:gd name="T12" fmla="*/ 58 w 68"/>
                  <a:gd name="T13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8" h="20">
                    <a:moveTo>
                      <a:pt x="58" y="0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5" y="0"/>
                      <a:pt x="0" y="4"/>
                      <a:pt x="0" y="10"/>
                    </a:cubicBezTo>
                    <a:cubicBezTo>
                      <a:pt x="0" y="15"/>
                      <a:pt x="5" y="20"/>
                      <a:pt x="10" y="20"/>
                    </a:cubicBezTo>
                    <a:cubicBezTo>
                      <a:pt x="58" y="20"/>
                      <a:pt x="58" y="20"/>
                      <a:pt x="58" y="20"/>
                    </a:cubicBezTo>
                    <a:cubicBezTo>
                      <a:pt x="64" y="20"/>
                      <a:pt x="68" y="15"/>
                      <a:pt x="68" y="10"/>
                    </a:cubicBezTo>
                    <a:cubicBezTo>
                      <a:pt x="68" y="4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grpSp>
            <p:nvGrpSpPr>
              <p:cNvPr id="997" name="组合 996"/>
              <p:cNvGrpSpPr/>
              <p:nvPr/>
            </p:nvGrpSpPr>
            <p:grpSpPr>
              <a:xfrm>
                <a:off x="3857988" y="797852"/>
                <a:ext cx="1215888" cy="1206581"/>
                <a:chOff x="3857988" y="797852"/>
                <a:chExt cx="1215888" cy="1206581"/>
              </a:xfrm>
            </p:grpSpPr>
            <p:sp>
              <p:nvSpPr>
                <p:cNvPr id="965" name="Freeform 627"/>
                <p:cNvSpPr/>
                <p:nvPr/>
              </p:nvSpPr>
              <p:spPr bwMode="auto">
                <a:xfrm>
                  <a:off x="4045828" y="1963818"/>
                  <a:ext cx="133688" cy="40614"/>
                </a:xfrm>
                <a:custGeom>
                  <a:avLst/>
                  <a:gdLst>
                    <a:gd name="T0" fmla="*/ 57 w 67"/>
                    <a:gd name="T1" fmla="*/ 0 h 20"/>
                    <a:gd name="T2" fmla="*/ 10 w 67"/>
                    <a:gd name="T3" fmla="*/ 0 h 20"/>
                    <a:gd name="T4" fmla="*/ 0 w 67"/>
                    <a:gd name="T5" fmla="*/ 10 h 20"/>
                    <a:gd name="T6" fmla="*/ 10 w 67"/>
                    <a:gd name="T7" fmla="*/ 20 h 20"/>
                    <a:gd name="T8" fmla="*/ 57 w 67"/>
                    <a:gd name="T9" fmla="*/ 20 h 20"/>
                    <a:gd name="T10" fmla="*/ 67 w 67"/>
                    <a:gd name="T11" fmla="*/ 10 h 20"/>
                    <a:gd name="T12" fmla="*/ 57 w 67"/>
                    <a:gd name="T13" fmla="*/ 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" h="20">
                      <a:moveTo>
                        <a:pt x="57" y="0"/>
                      </a:move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4" y="0"/>
                        <a:pt x="0" y="4"/>
                        <a:pt x="0" y="10"/>
                      </a:cubicBezTo>
                      <a:cubicBezTo>
                        <a:pt x="0" y="16"/>
                        <a:pt x="4" y="20"/>
                        <a:pt x="10" y="20"/>
                      </a:cubicBezTo>
                      <a:cubicBezTo>
                        <a:pt x="57" y="20"/>
                        <a:pt x="57" y="20"/>
                        <a:pt x="57" y="20"/>
                      </a:cubicBezTo>
                      <a:cubicBezTo>
                        <a:pt x="63" y="20"/>
                        <a:pt x="67" y="16"/>
                        <a:pt x="67" y="10"/>
                      </a:cubicBezTo>
                      <a:cubicBezTo>
                        <a:pt x="67" y="4"/>
                        <a:pt x="63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66" name="Freeform 628"/>
                <p:cNvSpPr/>
                <p:nvPr/>
              </p:nvSpPr>
              <p:spPr bwMode="auto">
                <a:xfrm>
                  <a:off x="4373281" y="797852"/>
                  <a:ext cx="134535" cy="40614"/>
                </a:xfrm>
                <a:custGeom>
                  <a:avLst/>
                  <a:gdLst>
                    <a:gd name="T0" fmla="*/ 67 w 67"/>
                    <a:gd name="T1" fmla="*/ 10 h 20"/>
                    <a:gd name="T2" fmla="*/ 57 w 67"/>
                    <a:gd name="T3" fmla="*/ 0 h 20"/>
                    <a:gd name="T4" fmla="*/ 10 w 67"/>
                    <a:gd name="T5" fmla="*/ 0 h 20"/>
                    <a:gd name="T6" fmla="*/ 0 w 67"/>
                    <a:gd name="T7" fmla="*/ 10 h 20"/>
                    <a:gd name="T8" fmla="*/ 10 w 67"/>
                    <a:gd name="T9" fmla="*/ 20 h 20"/>
                    <a:gd name="T10" fmla="*/ 57 w 67"/>
                    <a:gd name="T11" fmla="*/ 20 h 20"/>
                    <a:gd name="T12" fmla="*/ 67 w 67"/>
                    <a:gd name="T13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" h="20">
                      <a:moveTo>
                        <a:pt x="67" y="10"/>
                      </a:moveTo>
                      <a:cubicBezTo>
                        <a:pt x="67" y="5"/>
                        <a:pt x="63" y="0"/>
                        <a:pt x="57" y="0"/>
                      </a:cubicBez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4" y="0"/>
                        <a:pt x="0" y="5"/>
                        <a:pt x="0" y="10"/>
                      </a:cubicBezTo>
                      <a:cubicBezTo>
                        <a:pt x="0" y="16"/>
                        <a:pt x="4" y="20"/>
                        <a:pt x="10" y="20"/>
                      </a:cubicBezTo>
                      <a:cubicBezTo>
                        <a:pt x="57" y="20"/>
                        <a:pt x="57" y="20"/>
                        <a:pt x="57" y="20"/>
                      </a:cubicBezTo>
                      <a:cubicBezTo>
                        <a:pt x="63" y="20"/>
                        <a:pt x="67" y="16"/>
                        <a:pt x="67" y="1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67" name="Freeform 629"/>
                <p:cNvSpPr/>
                <p:nvPr/>
              </p:nvSpPr>
              <p:spPr bwMode="auto">
                <a:xfrm>
                  <a:off x="3995907" y="797852"/>
                  <a:ext cx="133688" cy="40614"/>
                </a:xfrm>
                <a:custGeom>
                  <a:avLst/>
                  <a:gdLst>
                    <a:gd name="T0" fmla="*/ 67 w 67"/>
                    <a:gd name="T1" fmla="*/ 10 h 20"/>
                    <a:gd name="T2" fmla="*/ 57 w 67"/>
                    <a:gd name="T3" fmla="*/ 0 h 20"/>
                    <a:gd name="T4" fmla="*/ 10 w 67"/>
                    <a:gd name="T5" fmla="*/ 0 h 20"/>
                    <a:gd name="T6" fmla="*/ 0 w 67"/>
                    <a:gd name="T7" fmla="*/ 10 h 20"/>
                    <a:gd name="T8" fmla="*/ 10 w 67"/>
                    <a:gd name="T9" fmla="*/ 20 h 20"/>
                    <a:gd name="T10" fmla="*/ 57 w 67"/>
                    <a:gd name="T11" fmla="*/ 20 h 20"/>
                    <a:gd name="T12" fmla="*/ 67 w 67"/>
                    <a:gd name="T13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" h="20">
                      <a:moveTo>
                        <a:pt x="67" y="10"/>
                      </a:moveTo>
                      <a:cubicBezTo>
                        <a:pt x="67" y="5"/>
                        <a:pt x="63" y="0"/>
                        <a:pt x="57" y="0"/>
                      </a:cubicBez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5" y="0"/>
                        <a:pt x="0" y="5"/>
                        <a:pt x="0" y="10"/>
                      </a:cubicBezTo>
                      <a:cubicBezTo>
                        <a:pt x="0" y="16"/>
                        <a:pt x="5" y="20"/>
                        <a:pt x="10" y="20"/>
                      </a:cubicBezTo>
                      <a:cubicBezTo>
                        <a:pt x="57" y="20"/>
                        <a:pt x="57" y="20"/>
                        <a:pt x="57" y="20"/>
                      </a:cubicBezTo>
                      <a:cubicBezTo>
                        <a:pt x="63" y="20"/>
                        <a:pt x="67" y="16"/>
                        <a:pt x="67" y="1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68" name="Freeform 630"/>
                <p:cNvSpPr/>
                <p:nvPr/>
              </p:nvSpPr>
              <p:spPr bwMode="auto">
                <a:xfrm>
                  <a:off x="4183748" y="797852"/>
                  <a:ext cx="136227" cy="40614"/>
                </a:xfrm>
                <a:custGeom>
                  <a:avLst/>
                  <a:gdLst>
                    <a:gd name="T0" fmla="*/ 68 w 68"/>
                    <a:gd name="T1" fmla="*/ 10 h 20"/>
                    <a:gd name="T2" fmla="*/ 58 w 68"/>
                    <a:gd name="T3" fmla="*/ 0 h 20"/>
                    <a:gd name="T4" fmla="*/ 10 w 68"/>
                    <a:gd name="T5" fmla="*/ 0 h 20"/>
                    <a:gd name="T6" fmla="*/ 0 w 68"/>
                    <a:gd name="T7" fmla="*/ 10 h 20"/>
                    <a:gd name="T8" fmla="*/ 10 w 68"/>
                    <a:gd name="T9" fmla="*/ 20 h 20"/>
                    <a:gd name="T10" fmla="*/ 58 w 68"/>
                    <a:gd name="T11" fmla="*/ 20 h 20"/>
                    <a:gd name="T12" fmla="*/ 68 w 68"/>
                    <a:gd name="T13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8" h="20">
                      <a:moveTo>
                        <a:pt x="68" y="10"/>
                      </a:moveTo>
                      <a:cubicBezTo>
                        <a:pt x="68" y="5"/>
                        <a:pt x="63" y="0"/>
                        <a:pt x="58" y="0"/>
                      </a:cubicBez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5" y="0"/>
                        <a:pt x="0" y="5"/>
                        <a:pt x="0" y="10"/>
                      </a:cubicBezTo>
                      <a:cubicBezTo>
                        <a:pt x="0" y="16"/>
                        <a:pt x="5" y="20"/>
                        <a:pt x="10" y="20"/>
                      </a:cubicBezTo>
                      <a:cubicBezTo>
                        <a:pt x="58" y="20"/>
                        <a:pt x="58" y="20"/>
                        <a:pt x="58" y="20"/>
                      </a:cubicBezTo>
                      <a:cubicBezTo>
                        <a:pt x="63" y="20"/>
                        <a:pt x="68" y="16"/>
                        <a:pt x="68" y="1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69" name="Freeform 631"/>
                <p:cNvSpPr/>
                <p:nvPr/>
              </p:nvSpPr>
              <p:spPr bwMode="auto">
                <a:xfrm>
                  <a:off x="4233669" y="1963818"/>
                  <a:ext cx="133688" cy="40614"/>
                </a:xfrm>
                <a:custGeom>
                  <a:avLst/>
                  <a:gdLst>
                    <a:gd name="T0" fmla="*/ 57 w 67"/>
                    <a:gd name="T1" fmla="*/ 0 h 20"/>
                    <a:gd name="T2" fmla="*/ 10 w 67"/>
                    <a:gd name="T3" fmla="*/ 0 h 20"/>
                    <a:gd name="T4" fmla="*/ 0 w 67"/>
                    <a:gd name="T5" fmla="*/ 10 h 20"/>
                    <a:gd name="T6" fmla="*/ 10 w 67"/>
                    <a:gd name="T7" fmla="*/ 20 h 20"/>
                    <a:gd name="T8" fmla="*/ 57 w 67"/>
                    <a:gd name="T9" fmla="*/ 20 h 20"/>
                    <a:gd name="T10" fmla="*/ 67 w 67"/>
                    <a:gd name="T11" fmla="*/ 10 h 20"/>
                    <a:gd name="T12" fmla="*/ 57 w 67"/>
                    <a:gd name="T13" fmla="*/ 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" h="20">
                      <a:moveTo>
                        <a:pt x="57" y="0"/>
                      </a:move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5" y="0"/>
                        <a:pt x="0" y="4"/>
                        <a:pt x="0" y="10"/>
                      </a:cubicBezTo>
                      <a:cubicBezTo>
                        <a:pt x="0" y="16"/>
                        <a:pt x="5" y="20"/>
                        <a:pt x="10" y="20"/>
                      </a:cubicBezTo>
                      <a:cubicBezTo>
                        <a:pt x="57" y="20"/>
                        <a:pt x="57" y="20"/>
                        <a:pt x="57" y="20"/>
                      </a:cubicBezTo>
                      <a:cubicBezTo>
                        <a:pt x="63" y="20"/>
                        <a:pt x="67" y="16"/>
                        <a:pt x="67" y="10"/>
                      </a:cubicBezTo>
                      <a:cubicBezTo>
                        <a:pt x="67" y="4"/>
                        <a:pt x="63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70" name="Freeform 632"/>
                <p:cNvSpPr/>
                <p:nvPr/>
              </p:nvSpPr>
              <p:spPr bwMode="auto">
                <a:xfrm>
                  <a:off x="3867295" y="1919820"/>
                  <a:ext cx="124381" cy="84613"/>
                </a:xfrm>
                <a:custGeom>
                  <a:avLst/>
                  <a:gdLst>
                    <a:gd name="T0" fmla="*/ 52 w 62"/>
                    <a:gd name="T1" fmla="*/ 22 h 42"/>
                    <a:gd name="T2" fmla="*/ 49 w 62"/>
                    <a:gd name="T3" fmla="*/ 22 h 42"/>
                    <a:gd name="T4" fmla="*/ 20 w 62"/>
                    <a:gd name="T5" fmla="*/ 6 h 42"/>
                    <a:gd name="T6" fmla="*/ 6 w 62"/>
                    <a:gd name="T7" fmla="*/ 3 h 42"/>
                    <a:gd name="T8" fmla="*/ 3 w 62"/>
                    <a:gd name="T9" fmla="*/ 17 h 42"/>
                    <a:gd name="T10" fmla="*/ 49 w 62"/>
                    <a:gd name="T11" fmla="*/ 42 h 42"/>
                    <a:gd name="T12" fmla="*/ 52 w 62"/>
                    <a:gd name="T13" fmla="*/ 42 h 42"/>
                    <a:gd name="T14" fmla="*/ 62 w 62"/>
                    <a:gd name="T15" fmla="*/ 32 h 42"/>
                    <a:gd name="T16" fmla="*/ 52 w 62"/>
                    <a:gd name="T17" fmla="*/ 22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2" h="42">
                      <a:moveTo>
                        <a:pt x="52" y="22"/>
                      </a:moveTo>
                      <a:cubicBezTo>
                        <a:pt x="49" y="22"/>
                        <a:pt x="49" y="22"/>
                        <a:pt x="49" y="22"/>
                      </a:cubicBezTo>
                      <a:cubicBezTo>
                        <a:pt x="37" y="22"/>
                        <a:pt x="26" y="16"/>
                        <a:pt x="20" y="6"/>
                      </a:cubicBezTo>
                      <a:cubicBezTo>
                        <a:pt x="17" y="1"/>
                        <a:pt x="11" y="0"/>
                        <a:pt x="6" y="3"/>
                      </a:cubicBezTo>
                      <a:cubicBezTo>
                        <a:pt x="2" y="6"/>
                        <a:pt x="0" y="12"/>
                        <a:pt x="3" y="17"/>
                      </a:cubicBezTo>
                      <a:cubicBezTo>
                        <a:pt x="13" y="33"/>
                        <a:pt x="30" y="42"/>
                        <a:pt x="49" y="42"/>
                      </a:cubicBezTo>
                      <a:cubicBezTo>
                        <a:pt x="52" y="42"/>
                        <a:pt x="52" y="42"/>
                        <a:pt x="52" y="42"/>
                      </a:cubicBezTo>
                      <a:cubicBezTo>
                        <a:pt x="57" y="42"/>
                        <a:pt x="62" y="38"/>
                        <a:pt x="62" y="32"/>
                      </a:cubicBezTo>
                      <a:cubicBezTo>
                        <a:pt x="62" y="26"/>
                        <a:pt x="57" y="22"/>
                        <a:pt x="52" y="2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71" name="Freeform 633"/>
                <p:cNvSpPr/>
                <p:nvPr/>
              </p:nvSpPr>
              <p:spPr bwMode="auto">
                <a:xfrm>
                  <a:off x="3857988" y="982308"/>
                  <a:ext cx="39768" cy="133688"/>
                </a:xfrm>
                <a:custGeom>
                  <a:avLst/>
                  <a:gdLst>
                    <a:gd name="T0" fmla="*/ 10 w 20"/>
                    <a:gd name="T1" fmla="*/ 67 h 67"/>
                    <a:gd name="T2" fmla="*/ 20 w 20"/>
                    <a:gd name="T3" fmla="*/ 57 h 67"/>
                    <a:gd name="T4" fmla="*/ 20 w 20"/>
                    <a:gd name="T5" fmla="*/ 10 h 67"/>
                    <a:gd name="T6" fmla="*/ 10 w 20"/>
                    <a:gd name="T7" fmla="*/ 0 h 67"/>
                    <a:gd name="T8" fmla="*/ 0 w 20"/>
                    <a:gd name="T9" fmla="*/ 10 h 67"/>
                    <a:gd name="T10" fmla="*/ 0 w 20"/>
                    <a:gd name="T11" fmla="*/ 57 h 67"/>
                    <a:gd name="T12" fmla="*/ 10 w 20"/>
                    <a:gd name="T13" fmla="*/ 67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0" h="67">
                      <a:moveTo>
                        <a:pt x="10" y="67"/>
                      </a:moveTo>
                      <a:cubicBezTo>
                        <a:pt x="15" y="67"/>
                        <a:pt x="20" y="62"/>
                        <a:pt x="20" y="57"/>
                      </a:cubicBezTo>
                      <a:cubicBezTo>
                        <a:pt x="20" y="10"/>
                        <a:pt x="20" y="10"/>
                        <a:pt x="20" y="10"/>
                      </a:cubicBezTo>
                      <a:cubicBezTo>
                        <a:pt x="20" y="4"/>
                        <a:pt x="15" y="0"/>
                        <a:pt x="10" y="0"/>
                      </a:cubicBezTo>
                      <a:cubicBezTo>
                        <a:pt x="4" y="0"/>
                        <a:pt x="0" y="4"/>
                        <a:pt x="0" y="10"/>
                      </a:cubicBezTo>
                      <a:cubicBezTo>
                        <a:pt x="0" y="57"/>
                        <a:pt x="0" y="57"/>
                        <a:pt x="0" y="57"/>
                      </a:cubicBezTo>
                      <a:cubicBezTo>
                        <a:pt x="0" y="62"/>
                        <a:pt x="4" y="67"/>
                        <a:pt x="10" y="6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72" name="Freeform 634"/>
                <p:cNvSpPr/>
                <p:nvPr/>
              </p:nvSpPr>
              <p:spPr bwMode="auto">
                <a:xfrm>
                  <a:off x="3857988" y="806313"/>
                  <a:ext cx="87997" cy="120150"/>
                </a:xfrm>
                <a:custGeom>
                  <a:avLst/>
                  <a:gdLst>
                    <a:gd name="T0" fmla="*/ 10 w 44"/>
                    <a:gd name="T1" fmla="*/ 60 h 60"/>
                    <a:gd name="T2" fmla="*/ 20 w 44"/>
                    <a:gd name="T3" fmla="*/ 50 h 60"/>
                    <a:gd name="T4" fmla="*/ 38 w 44"/>
                    <a:gd name="T5" fmla="*/ 20 h 60"/>
                    <a:gd name="T6" fmla="*/ 42 w 44"/>
                    <a:gd name="T7" fmla="*/ 7 h 60"/>
                    <a:gd name="T8" fmla="*/ 28 w 44"/>
                    <a:gd name="T9" fmla="*/ 3 h 60"/>
                    <a:gd name="T10" fmla="*/ 0 w 44"/>
                    <a:gd name="T11" fmla="*/ 50 h 60"/>
                    <a:gd name="T12" fmla="*/ 0 w 44"/>
                    <a:gd name="T13" fmla="*/ 50 h 60"/>
                    <a:gd name="T14" fmla="*/ 10 w 44"/>
                    <a:gd name="T15" fmla="*/ 6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4" h="60">
                      <a:moveTo>
                        <a:pt x="10" y="60"/>
                      </a:moveTo>
                      <a:cubicBezTo>
                        <a:pt x="15" y="60"/>
                        <a:pt x="20" y="56"/>
                        <a:pt x="20" y="50"/>
                      </a:cubicBezTo>
                      <a:cubicBezTo>
                        <a:pt x="20" y="38"/>
                        <a:pt x="27" y="26"/>
                        <a:pt x="38" y="20"/>
                      </a:cubicBezTo>
                      <a:cubicBezTo>
                        <a:pt x="42" y="18"/>
                        <a:pt x="44" y="12"/>
                        <a:pt x="42" y="7"/>
                      </a:cubicBezTo>
                      <a:cubicBezTo>
                        <a:pt x="39" y="2"/>
                        <a:pt x="33" y="0"/>
                        <a:pt x="28" y="3"/>
                      </a:cubicBezTo>
                      <a:cubicBezTo>
                        <a:pt x="11" y="12"/>
                        <a:pt x="0" y="31"/>
                        <a:pt x="0" y="50"/>
                      </a:cubicBezTo>
                      <a:cubicBezTo>
                        <a:pt x="0" y="50"/>
                        <a:pt x="0" y="50"/>
                        <a:pt x="0" y="50"/>
                      </a:cubicBezTo>
                      <a:cubicBezTo>
                        <a:pt x="0" y="56"/>
                        <a:pt x="4" y="60"/>
                        <a:pt x="10" y="6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73" name="Freeform 635"/>
                <p:cNvSpPr/>
                <p:nvPr/>
              </p:nvSpPr>
              <p:spPr bwMode="auto">
                <a:xfrm>
                  <a:off x="3857988" y="1357990"/>
                  <a:ext cx="39768" cy="136227"/>
                </a:xfrm>
                <a:custGeom>
                  <a:avLst/>
                  <a:gdLst>
                    <a:gd name="T0" fmla="*/ 10 w 20"/>
                    <a:gd name="T1" fmla="*/ 68 h 68"/>
                    <a:gd name="T2" fmla="*/ 20 w 20"/>
                    <a:gd name="T3" fmla="*/ 58 h 68"/>
                    <a:gd name="T4" fmla="*/ 20 w 20"/>
                    <a:gd name="T5" fmla="*/ 10 h 68"/>
                    <a:gd name="T6" fmla="*/ 10 w 20"/>
                    <a:gd name="T7" fmla="*/ 0 h 68"/>
                    <a:gd name="T8" fmla="*/ 0 w 20"/>
                    <a:gd name="T9" fmla="*/ 10 h 68"/>
                    <a:gd name="T10" fmla="*/ 0 w 20"/>
                    <a:gd name="T11" fmla="*/ 58 h 68"/>
                    <a:gd name="T12" fmla="*/ 10 w 20"/>
                    <a:gd name="T13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0" h="68">
                      <a:moveTo>
                        <a:pt x="10" y="68"/>
                      </a:moveTo>
                      <a:cubicBezTo>
                        <a:pt x="15" y="68"/>
                        <a:pt x="20" y="63"/>
                        <a:pt x="20" y="58"/>
                      </a:cubicBezTo>
                      <a:cubicBezTo>
                        <a:pt x="20" y="10"/>
                        <a:pt x="20" y="10"/>
                        <a:pt x="20" y="10"/>
                      </a:cubicBezTo>
                      <a:cubicBezTo>
                        <a:pt x="20" y="5"/>
                        <a:pt x="15" y="0"/>
                        <a:pt x="10" y="0"/>
                      </a:cubicBezTo>
                      <a:cubicBezTo>
                        <a:pt x="4" y="0"/>
                        <a:pt x="0" y="5"/>
                        <a:pt x="0" y="10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3"/>
                        <a:pt x="4" y="68"/>
                        <a:pt x="1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74" name="Freeform 636"/>
                <p:cNvSpPr/>
                <p:nvPr/>
              </p:nvSpPr>
              <p:spPr bwMode="auto">
                <a:xfrm>
                  <a:off x="3857988" y="1736209"/>
                  <a:ext cx="39768" cy="133688"/>
                </a:xfrm>
                <a:custGeom>
                  <a:avLst/>
                  <a:gdLst>
                    <a:gd name="T0" fmla="*/ 20 w 20"/>
                    <a:gd name="T1" fmla="*/ 57 h 67"/>
                    <a:gd name="T2" fmla="*/ 20 w 20"/>
                    <a:gd name="T3" fmla="*/ 10 h 67"/>
                    <a:gd name="T4" fmla="*/ 10 w 20"/>
                    <a:gd name="T5" fmla="*/ 0 h 67"/>
                    <a:gd name="T6" fmla="*/ 0 w 20"/>
                    <a:gd name="T7" fmla="*/ 10 h 67"/>
                    <a:gd name="T8" fmla="*/ 0 w 20"/>
                    <a:gd name="T9" fmla="*/ 57 h 67"/>
                    <a:gd name="T10" fmla="*/ 10 w 20"/>
                    <a:gd name="T11" fmla="*/ 67 h 67"/>
                    <a:gd name="T12" fmla="*/ 20 w 20"/>
                    <a:gd name="T13" fmla="*/ 57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0" h="67">
                      <a:moveTo>
                        <a:pt x="20" y="57"/>
                      </a:moveTo>
                      <a:cubicBezTo>
                        <a:pt x="20" y="10"/>
                        <a:pt x="20" y="10"/>
                        <a:pt x="20" y="10"/>
                      </a:cubicBezTo>
                      <a:cubicBezTo>
                        <a:pt x="20" y="5"/>
                        <a:pt x="15" y="0"/>
                        <a:pt x="10" y="0"/>
                      </a:cubicBezTo>
                      <a:cubicBezTo>
                        <a:pt x="4" y="0"/>
                        <a:pt x="0" y="5"/>
                        <a:pt x="0" y="10"/>
                      </a:cubicBezTo>
                      <a:cubicBezTo>
                        <a:pt x="0" y="57"/>
                        <a:pt x="0" y="57"/>
                        <a:pt x="0" y="57"/>
                      </a:cubicBezTo>
                      <a:cubicBezTo>
                        <a:pt x="0" y="63"/>
                        <a:pt x="4" y="67"/>
                        <a:pt x="10" y="67"/>
                      </a:cubicBezTo>
                      <a:cubicBezTo>
                        <a:pt x="15" y="67"/>
                        <a:pt x="20" y="63"/>
                        <a:pt x="20" y="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75" name="Freeform 637"/>
                <p:cNvSpPr/>
                <p:nvPr/>
              </p:nvSpPr>
              <p:spPr bwMode="auto">
                <a:xfrm>
                  <a:off x="3857988" y="1548369"/>
                  <a:ext cx="39768" cy="133688"/>
                </a:xfrm>
                <a:custGeom>
                  <a:avLst/>
                  <a:gdLst>
                    <a:gd name="T0" fmla="*/ 10 w 20"/>
                    <a:gd name="T1" fmla="*/ 67 h 67"/>
                    <a:gd name="T2" fmla="*/ 20 w 20"/>
                    <a:gd name="T3" fmla="*/ 57 h 67"/>
                    <a:gd name="T4" fmla="*/ 20 w 20"/>
                    <a:gd name="T5" fmla="*/ 10 h 67"/>
                    <a:gd name="T6" fmla="*/ 10 w 20"/>
                    <a:gd name="T7" fmla="*/ 0 h 67"/>
                    <a:gd name="T8" fmla="*/ 0 w 20"/>
                    <a:gd name="T9" fmla="*/ 10 h 67"/>
                    <a:gd name="T10" fmla="*/ 0 w 20"/>
                    <a:gd name="T11" fmla="*/ 57 h 67"/>
                    <a:gd name="T12" fmla="*/ 10 w 20"/>
                    <a:gd name="T13" fmla="*/ 67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0" h="67">
                      <a:moveTo>
                        <a:pt x="10" y="67"/>
                      </a:moveTo>
                      <a:cubicBezTo>
                        <a:pt x="15" y="67"/>
                        <a:pt x="20" y="63"/>
                        <a:pt x="20" y="57"/>
                      </a:cubicBezTo>
                      <a:cubicBezTo>
                        <a:pt x="20" y="10"/>
                        <a:pt x="20" y="10"/>
                        <a:pt x="20" y="10"/>
                      </a:cubicBezTo>
                      <a:cubicBezTo>
                        <a:pt x="20" y="4"/>
                        <a:pt x="15" y="0"/>
                        <a:pt x="10" y="0"/>
                      </a:cubicBezTo>
                      <a:cubicBezTo>
                        <a:pt x="4" y="0"/>
                        <a:pt x="0" y="4"/>
                        <a:pt x="0" y="10"/>
                      </a:cubicBezTo>
                      <a:cubicBezTo>
                        <a:pt x="0" y="57"/>
                        <a:pt x="0" y="57"/>
                        <a:pt x="0" y="57"/>
                      </a:cubicBezTo>
                      <a:cubicBezTo>
                        <a:pt x="0" y="63"/>
                        <a:pt x="4" y="67"/>
                        <a:pt x="10" y="6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76" name="Freeform 638"/>
                <p:cNvSpPr/>
                <p:nvPr/>
              </p:nvSpPr>
              <p:spPr bwMode="auto">
                <a:xfrm>
                  <a:off x="3857988" y="1170149"/>
                  <a:ext cx="39768" cy="133688"/>
                </a:xfrm>
                <a:custGeom>
                  <a:avLst/>
                  <a:gdLst>
                    <a:gd name="T0" fmla="*/ 10 w 20"/>
                    <a:gd name="T1" fmla="*/ 67 h 67"/>
                    <a:gd name="T2" fmla="*/ 20 w 20"/>
                    <a:gd name="T3" fmla="*/ 57 h 67"/>
                    <a:gd name="T4" fmla="*/ 20 w 20"/>
                    <a:gd name="T5" fmla="*/ 10 h 67"/>
                    <a:gd name="T6" fmla="*/ 10 w 20"/>
                    <a:gd name="T7" fmla="*/ 0 h 67"/>
                    <a:gd name="T8" fmla="*/ 0 w 20"/>
                    <a:gd name="T9" fmla="*/ 10 h 67"/>
                    <a:gd name="T10" fmla="*/ 0 w 20"/>
                    <a:gd name="T11" fmla="*/ 57 h 67"/>
                    <a:gd name="T12" fmla="*/ 10 w 20"/>
                    <a:gd name="T13" fmla="*/ 67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0" h="67">
                      <a:moveTo>
                        <a:pt x="10" y="67"/>
                      </a:moveTo>
                      <a:cubicBezTo>
                        <a:pt x="15" y="67"/>
                        <a:pt x="20" y="63"/>
                        <a:pt x="20" y="57"/>
                      </a:cubicBezTo>
                      <a:cubicBezTo>
                        <a:pt x="20" y="10"/>
                        <a:pt x="20" y="10"/>
                        <a:pt x="20" y="10"/>
                      </a:cubicBezTo>
                      <a:cubicBezTo>
                        <a:pt x="20" y="4"/>
                        <a:pt x="15" y="0"/>
                        <a:pt x="10" y="0"/>
                      </a:cubicBezTo>
                      <a:cubicBezTo>
                        <a:pt x="4" y="0"/>
                        <a:pt x="0" y="4"/>
                        <a:pt x="0" y="10"/>
                      </a:cubicBezTo>
                      <a:cubicBezTo>
                        <a:pt x="0" y="57"/>
                        <a:pt x="0" y="57"/>
                        <a:pt x="0" y="57"/>
                      </a:cubicBezTo>
                      <a:cubicBezTo>
                        <a:pt x="0" y="63"/>
                        <a:pt x="4" y="67"/>
                        <a:pt x="10" y="6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77" name="Freeform 639"/>
                <p:cNvSpPr/>
                <p:nvPr/>
              </p:nvSpPr>
              <p:spPr bwMode="auto">
                <a:xfrm>
                  <a:off x="5034108" y="1498447"/>
                  <a:ext cx="39768" cy="133688"/>
                </a:xfrm>
                <a:custGeom>
                  <a:avLst/>
                  <a:gdLst>
                    <a:gd name="T0" fmla="*/ 10 w 20"/>
                    <a:gd name="T1" fmla="*/ 0 h 67"/>
                    <a:gd name="T2" fmla="*/ 0 w 20"/>
                    <a:gd name="T3" fmla="*/ 10 h 67"/>
                    <a:gd name="T4" fmla="*/ 0 w 20"/>
                    <a:gd name="T5" fmla="*/ 57 h 67"/>
                    <a:gd name="T6" fmla="*/ 10 w 20"/>
                    <a:gd name="T7" fmla="*/ 67 h 67"/>
                    <a:gd name="T8" fmla="*/ 20 w 20"/>
                    <a:gd name="T9" fmla="*/ 57 h 67"/>
                    <a:gd name="T10" fmla="*/ 20 w 20"/>
                    <a:gd name="T11" fmla="*/ 10 h 67"/>
                    <a:gd name="T12" fmla="*/ 10 w 20"/>
                    <a:gd name="T13" fmla="*/ 0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0" h="67">
                      <a:moveTo>
                        <a:pt x="10" y="0"/>
                      </a:moveTo>
                      <a:cubicBezTo>
                        <a:pt x="4" y="0"/>
                        <a:pt x="0" y="4"/>
                        <a:pt x="0" y="10"/>
                      </a:cubicBezTo>
                      <a:cubicBezTo>
                        <a:pt x="0" y="57"/>
                        <a:pt x="0" y="57"/>
                        <a:pt x="0" y="57"/>
                      </a:cubicBezTo>
                      <a:cubicBezTo>
                        <a:pt x="0" y="63"/>
                        <a:pt x="4" y="67"/>
                        <a:pt x="10" y="67"/>
                      </a:cubicBezTo>
                      <a:cubicBezTo>
                        <a:pt x="16" y="67"/>
                        <a:pt x="20" y="63"/>
                        <a:pt x="20" y="57"/>
                      </a:cubicBezTo>
                      <a:cubicBezTo>
                        <a:pt x="20" y="10"/>
                        <a:pt x="20" y="10"/>
                        <a:pt x="20" y="10"/>
                      </a:cubicBezTo>
                      <a:cubicBezTo>
                        <a:pt x="20" y="4"/>
                        <a:pt x="16" y="0"/>
                        <a:pt x="1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78" name="Freeform 640"/>
                <p:cNvSpPr/>
                <p:nvPr/>
              </p:nvSpPr>
              <p:spPr bwMode="auto">
                <a:xfrm>
                  <a:off x="5034108" y="1686288"/>
                  <a:ext cx="39768" cy="136227"/>
                </a:xfrm>
                <a:custGeom>
                  <a:avLst/>
                  <a:gdLst>
                    <a:gd name="T0" fmla="*/ 10 w 20"/>
                    <a:gd name="T1" fmla="*/ 0 h 68"/>
                    <a:gd name="T2" fmla="*/ 0 w 20"/>
                    <a:gd name="T3" fmla="*/ 10 h 68"/>
                    <a:gd name="T4" fmla="*/ 0 w 20"/>
                    <a:gd name="T5" fmla="*/ 58 h 68"/>
                    <a:gd name="T6" fmla="*/ 10 w 20"/>
                    <a:gd name="T7" fmla="*/ 68 h 68"/>
                    <a:gd name="T8" fmla="*/ 20 w 20"/>
                    <a:gd name="T9" fmla="*/ 58 h 68"/>
                    <a:gd name="T10" fmla="*/ 20 w 20"/>
                    <a:gd name="T11" fmla="*/ 10 h 68"/>
                    <a:gd name="T12" fmla="*/ 10 w 20"/>
                    <a:gd name="T13" fmla="*/ 0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0" h="68">
                      <a:moveTo>
                        <a:pt x="10" y="0"/>
                      </a:moveTo>
                      <a:cubicBezTo>
                        <a:pt x="4" y="0"/>
                        <a:pt x="0" y="5"/>
                        <a:pt x="0" y="10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3"/>
                        <a:pt x="4" y="68"/>
                        <a:pt x="10" y="68"/>
                      </a:cubicBezTo>
                      <a:cubicBezTo>
                        <a:pt x="16" y="68"/>
                        <a:pt x="20" y="63"/>
                        <a:pt x="20" y="58"/>
                      </a:cubicBezTo>
                      <a:cubicBezTo>
                        <a:pt x="20" y="10"/>
                        <a:pt x="20" y="10"/>
                        <a:pt x="20" y="10"/>
                      </a:cubicBezTo>
                      <a:cubicBezTo>
                        <a:pt x="20" y="5"/>
                        <a:pt x="16" y="0"/>
                        <a:pt x="1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79" name="Freeform 641"/>
                <p:cNvSpPr/>
                <p:nvPr/>
              </p:nvSpPr>
              <p:spPr bwMode="auto">
                <a:xfrm>
                  <a:off x="5034108" y="1309760"/>
                  <a:ext cx="39768" cy="134535"/>
                </a:xfrm>
                <a:custGeom>
                  <a:avLst/>
                  <a:gdLst>
                    <a:gd name="T0" fmla="*/ 10 w 20"/>
                    <a:gd name="T1" fmla="*/ 0 h 67"/>
                    <a:gd name="T2" fmla="*/ 0 w 20"/>
                    <a:gd name="T3" fmla="*/ 10 h 67"/>
                    <a:gd name="T4" fmla="*/ 0 w 20"/>
                    <a:gd name="T5" fmla="*/ 57 h 67"/>
                    <a:gd name="T6" fmla="*/ 10 w 20"/>
                    <a:gd name="T7" fmla="*/ 67 h 67"/>
                    <a:gd name="T8" fmla="*/ 20 w 20"/>
                    <a:gd name="T9" fmla="*/ 57 h 67"/>
                    <a:gd name="T10" fmla="*/ 20 w 20"/>
                    <a:gd name="T11" fmla="*/ 10 h 67"/>
                    <a:gd name="T12" fmla="*/ 10 w 20"/>
                    <a:gd name="T13" fmla="*/ 0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0" h="67">
                      <a:moveTo>
                        <a:pt x="10" y="0"/>
                      </a:moveTo>
                      <a:cubicBezTo>
                        <a:pt x="4" y="0"/>
                        <a:pt x="0" y="4"/>
                        <a:pt x="0" y="10"/>
                      </a:cubicBezTo>
                      <a:cubicBezTo>
                        <a:pt x="0" y="57"/>
                        <a:pt x="0" y="57"/>
                        <a:pt x="0" y="57"/>
                      </a:cubicBezTo>
                      <a:cubicBezTo>
                        <a:pt x="0" y="62"/>
                        <a:pt x="4" y="67"/>
                        <a:pt x="10" y="67"/>
                      </a:cubicBezTo>
                      <a:cubicBezTo>
                        <a:pt x="16" y="67"/>
                        <a:pt x="20" y="62"/>
                        <a:pt x="20" y="57"/>
                      </a:cubicBezTo>
                      <a:cubicBezTo>
                        <a:pt x="20" y="10"/>
                        <a:pt x="20" y="10"/>
                        <a:pt x="20" y="10"/>
                      </a:cubicBezTo>
                      <a:cubicBezTo>
                        <a:pt x="20" y="4"/>
                        <a:pt x="16" y="0"/>
                        <a:pt x="1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80" name="Freeform 642"/>
                <p:cNvSpPr/>
                <p:nvPr/>
              </p:nvSpPr>
              <p:spPr bwMode="auto">
                <a:xfrm>
                  <a:off x="4985878" y="1875821"/>
                  <a:ext cx="87997" cy="118458"/>
                </a:xfrm>
                <a:custGeom>
                  <a:avLst/>
                  <a:gdLst>
                    <a:gd name="T0" fmla="*/ 34 w 44"/>
                    <a:gd name="T1" fmla="*/ 0 h 59"/>
                    <a:gd name="T2" fmla="*/ 24 w 44"/>
                    <a:gd name="T3" fmla="*/ 10 h 59"/>
                    <a:gd name="T4" fmla="*/ 6 w 44"/>
                    <a:gd name="T5" fmla="*/ 40 h 59"/>
                    <a:gd name="T6" fmla="*/ 2 w 44"/>
                    <a:gd name="T7" fmla="*/ 53 h 59"/>
                    <a:gd name="T8" fmla="*/ 11 w 44"/>
                    <a:gd name="T9" fmla="*/ 59 h 59"/>
                    <a:gd name="T10" fmla="*/ 16 w 44"/>
                    <a:gd name="T11" fmla="*/ 57 h 59"/>
                    <a:gd name="T12" fmla="*/ 44 w 44"/>
                    <a:gd name="T13" fmla="*/ 10 h 59"/>
                    <a:gd name="T14" fmla="*/ 44 w 44"/>
                    <a:gd name="T15" fmla="*/ 10 h 59"/>
                    <a:gd name="T16" fmla="*/ 34 w 44"/>
                    <a:gd name="T17" fmla="*/ 0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4" h="59">
                      <a:moveTo>
                        <a:pt x="34" y="0"/>
                      </a:moveTo>
                      <a:cubicBezTo>
                        <a:pt x="28" y="0"/>
                        <a:pt x="24" y="4"/>
                        <a:pt x="24" y="10"/>
                      </a:cubicBezTo>
                      <a:cubicBezTo>
                        <a:pt x="24" y="22"/>
                        <a:pt x="17" y="34"/>
                        <a:pt x="6" y="40"/>
                      </a:cubicBezTo>
                      <a:cubicBezTo>
                        <a:pt x="1" y="43"/>
                        <a:pt x="0" y="49"/>
                        <a:pt x="2" y="53"/>
                      </a:cubicBezTo>
                      <a:cubicBezTo>
                        <a:pt x="4" y="57"/>
                        <a:pt x="7" y="59"/>
                        <a:pt x="11" y="59"/>
                      </a:cubicBezTo>
                      <a:cubicBezTo>
                        <a:pt x="13" y="59"/>
                        <a:pt x="14" y="58"/>
                        <a:pt x="16" y="57"/>
                      </a:cubicBezTo>
                      <a:cubicBezTo>
                        <a:pt x="33" y="48"/>
                        <a:pt x="44" y="30"/>
                        <a:pt x="44" y="10"/>
                      </a:cubicBezTo>
                      <a:cubicBezTo>
                        <a:pt x="44" y="10"/>
                        <a:pt x="44" y="10"/>
                        <a:pt x="44" y="10"/>
                      </a:cubicBezTo>
                      <a:cubicBezTo>
                        <a:pt x="44" y="4"/>
                        <a:pt x="40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81" name="Freeform 643"/>
                <p:cNvSpPr/>
                <p:nvPr/>
              </p:nvSpPr>
              <p:spPr bwMode="auto">
                <a:xfrm>
                  <a:off x="4424048" y="1963818"/>
                  <a:ext cx="133688" cy="40614"/>
                </a:xfrm>
                <a:custGeom>
                  <a:avLst/>
                  <a:gdLst>
                    <a:gd name="T0" fmla="*/ 57 w 67"/>
                    <a:gd name="T1" fmla="*/ 0 h 20"/>
                    <a:gd name="T2" fmla="*/ 10 w 67"/>
                    <a:gd name="T3" fmla="*/ 0 h 20"/>
                    <a:gd name="T4" fmla="*/ 0 w 67"/>
                    <a:gd name="T5" fmla="*/ 10 h 20"/>
                    <a:gd name="T6" fmla="*/ 10 w 67"/>
                    <a:gd name="T7" fmla="*/ 20 h 20"/>
                    <a:gd name="T8" fmla="*/ 57 w 67"/>
                    <a:gd name="T9" fmla="*/ 20 h 20"/>
                    <a:gd name="T10" fmla="*/ 67 w 67"/>
                    <a:gd name="T11" fmla="*/ 10 h 20"/>
                    <a:gd name="T12" fmla="*/ 57 w 67"/>
                    <a:gd name="T13" fmla="*/ 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" h="20">
                      <a:moveTo>
                        <a:pt x="57" y="0"/>
                      </a:move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4" y="0"/>
                        <a:pt x="0" y="4"/>
                        <a:pt x="0" y="10"/>
                      </a:cubicBezTo>
                      <a:cubicBezTo>
                        <a:pt x="0" y="16"/>
                        <a:pt x="4" y="20"/>
                        <a:pt x="10" y="20"/>
                      </a:cubicBezTo>
                      <a:cubicBezTo>
                        <a:pt x="57" y="20"/>
                        <a:pt x="57" y="20"/>
                        <a:pt x="57" y="20"/>
                      </a:cubicBezTo>
                      <a:cubicBezTo>
                        <a:pt x="62" y="20"/>
                        <a:pt x="67" y="16"/>
                        <a:pt x="67" y="10"/>
                      </a:cubicBezTo>
                      <a:cubicBezTo>
                        <a:pt x="67" y="4"/>
                        <a:pt x="62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82" name="Freeform 644"/>
                <p:cNvSpPr/>
                <p:nvPr/>
              </p:nvSpPr>
              <p:spPr bwMode="auto">
                <a:xfrm>
                  <a:off x="5034108" y="1120227"/>
                  <a:ext cx="39768" cy="133688"/>
                </a:xfrm>
                <a:custGeom>
                  <a:avLst/>
                  <a:gdLst>
                    <a:gd name="T0" fmla="*/ 10 w 20"/>
                    <a:gd name="T1" fmla="*/ 0 h 67"/>
                    <a:gd name="T2" fmla="*/ 0 w 20"/>
                    <a:gd name="T3" fmla="*/ 10 h 67"/>
                    <a:gd name="T4" fmla="*/ 0 w 20"/>
                    <a:gd name="T5" fmla="*/ 57 h 67"/>
                    <a:gd name="T6" fmla="*/ 10 w 20"/>
                    <a:gd name="T7" fmla="*/ 67 h 67"/>
                    <a:gd name="T8" fmla="*/ 20 w 20"/>
                    <a:gd name="T9" fmla="*/ 57 h 67"/>
                    <a:gd name="T10" fmla="*/ 20 w 20"/>
                    <a:gd name="T11" fmla="*/ 10 h 67"/>
                    <a:gd name="T12" fmla="*/ 10 w 20"/>
                    <a:gd name="T13" fmla="*/ 0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0" h="67">
                      <a:moveTo>
                        <a:pt x="10" y="0"/>
                      </a:moveTo>
                      <a:cubicBezTo>
                        <a:pt x="4" y="0"/>
                        <a:pt x="0" y="5"/>
                        <a:pt x="0" y="10"/>
                      </a:cubicBezTo>
                      <a:cubicBezTo>
                        <a:pt x="0" y="57"/>
                        <a:pt x="0" y="57"/>
                        <a:pt x="0" y="57"/>
                      </a:cubicBezTo>
                      <a:cubicBezTo>
                        <a:pt x="0" y="63"/>
                        <a:pt x="4" y="67"/>
                        <a:pt x="10" y="67"/>
                      </a:cubicBezTo>
                      <a:cubicBezTo>
                        <a:pt x="16" y="67"/>
                        <a:pt x="20" y="63"/>
                        <a:pt x="20" y="57"/>
                      </a:cubicBezTo>
                      <a:cubicBezTo>
                        <a:pt x="20" y="10"/>
                        <a:pt x="20" y="10"/>
                        <a:pt x="20" y="10"/>
                      </a:cubicBezTo>
                      <a:cubicBezTo>
                        <a:pt x="20" y="5"/>
                        <a:pt x="16" y="0"/>
                        <a:pt x="1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83" name="Freeform 645"/>
                <p:cNvSpPr/>
                <p:nvPr/>
              </p:nvSpPr>
              <p:spPr bwMode="auto">
                <a:xfrm>
                  <a:off x="5034108" y="932386"/>
                  <a:ext cx="39768" cy="133688"/>
                </a:xfrm>
                <a:custGeom>
                  <a:avLst/>
                  <a:gdLst>
                    <a:gd name="T0" fmla="*/ 10 w 20"/>
                    <a:gd name="T1" fmla="*/ 0 h 67"/>
                    <a:gd name="T2" fmla="*/ 0 w 20"/>
                    <a:gd name="T3" fmla="*/ 10 h 67"/>
                    <a:gd name="T4" fmla="*/ 0 w 20"/>
                    <a:gd name="T5" fmla="*/ 57 h 67"/>
                    <a:gd name="T6" fmla="*/ 10 w 20"/>
                    <a:gd name="T7" fmla="*/ 67 h 67"/>
                    <a:gd name="T8" fmla="*/ 20 w 20"/>
                    <a:gd name="T9" fmla="*/ 57 h 67"/>
                    <a:gd name="T10" fmla="*/ 20 w 20"/>
                    <a:gd name="T11" fmla="*/ 10 h 67"/>
                    <a:gd name="T12" fmla="*/ 10 w 20"/>
                    <a:gd name="T13" fmla="*/ 0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0" h="67">
                      <a:moveTo>
                        <a:pt x="10" y="0"/>
                      </a:moveTo>
                      <a:cubicBezTo>
                        <a:pt x="4" y="0"/>
                        <a:pt x="0" y="4"/>
                        <a:pt x="0" y="10"/>
                      </a:cubicBezTo>
                      <a:cubicBezTo>
                        <a:pt x="0" y="57"/>
                        <a:pt x="0" y="57"/>
                        <a:pt x="0" y="57"/>
                      </a:cubicBezTo>
                      <a:cubicBezTo>
                        <a:pt x="0" y="62"/>
                        <a:pt x="4" y="67"/>
                        <a:pt x="10" y="67"/>
                      </a:cubicBezTo>
                      <a:cubicBezTo>
                        <a:pt x="16" y="67"/>
                        <a:pt x="20" y="62"/>
                        <a:pt x="20" y="57"/>
                      </a:cubicBezTo>
                      <a:cubicBezTo>
                        <a:pt x="20" y="10"/>
                        <a:pt x="20" y="10"/>
                        <a:pt x="20" y="10"/>
                      </a:cubicBezTo>
                      <a:cubicBezTo>
                        <a:pt x="20" y="4"/>
                        <a:pt x="16" y="0"/>
                        <a:pt x="1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84" name="Freeform 646"/>
                <p:cNvSpPr/>
                <p:nvPr/>
              </p:nvSpPr>
              <p:spPr bwMode="auto">
                <a:xfrm>
                  <a:off x="4611889" y="1963818"/>
                  <a:ext cx="133688" cy="40614"/>
                </a:xfrm>
                <a:custGeom>
                  <a:avLst/>
                  <a:gdLst>
                    <a:gd name="T0" fmla="*/ 57 w 67"/>
                    <a:gd name="T1" fmla="*/ 0 h 20"/>
                    <a:gd name="T2" fmla="*/ 10 w 67"/>
                    <a:gd name="T3" fmla="*/ 0 h 20"/>
                    <a:gd name="T4" fmla="*/ 0 w 67"/>
                    <a:gd name="T5" fmla="*/ 10 h 20"/>
                    <a:gd name="T6" fmla="*/ 10 w 67"/>
                    <a:gd name="T7" fmla="*/ 20 h 20"/>
                    <a:gd name="T8" fmla="*/ 57 w 67"/>
                    <a:gd name="T9" fmla="*/ 20 h 20"/>
                    <a:gd name="T10" fmla="*/ 67 w 67"/>
                    <a:gd name="T11" fmla="*/ 10 h 20"/>
                    <a:gd name="T12" fmla="*/ 57 w 67"/>
                    <a:gd name="T13" fmla="*/ 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" h="20">
                      <a:moveTo>
                        <a:pt x="57" y="0"/>
                      </a:move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5" y="0"/>
                        <a:pt x="0" y="4"/>
                        <a:pt x="0" y="10"/>
                      </a:cubicBezTo>
                      <a:cubicBezTo>
                        <a:pt x="0" y="16"/>
                        <a:pt x="5" y="20"/>
                        <a:pt x="10" y="20"/>
                      </a:cubicBezTo>
                      <a:cubicBezTo>
                        <a:pt x="57" y="20"/>
                        <a:pt x="57" y="20"/>
                        <a:pt x="57" y="20"/>
                      </a:cubicBezTo>
                      <a:cubicBezTo>
                        <a:pt x="63" y="20"/>
                        <a:pt x="67" y="16"/>
                        <a:pt x="67" y="10"/>
                      </a:cubicBezTo>
                      <a:cubicBezTo>
                        <a:pt x="67" y="4"/>
                        <a:pt x="63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85" name="Freeform 647"/>
                <p:cNvSpPr/>
                <p:nvPr/>
              </p:nvSpPr>
              <p:spPr bwMode="auto">
                <a:xfrm>
                  <a:off x="4940187" y="797852"/>
                  <a:ext cx="123535" cy="82075"/>
                </a:xfrm>
                <a:custGeom>
                  <a:avLst/>
                  <a:gdLst>
                    <a:gd name="T0" fmla="*/ 42 w 62"/>
                    <a:gd name="T1" fmla="*/ 36 h 41"/>
                    <a:gd name="T2" fmla="*/ 50 w 62"/>
                    <a:gd name="T3" fmla="*/ 41 h 41"/>
                    <a:gd name="T4" fmla="*/ 56 w 62"/>
                    <a:gd name="T5" fmla="*/ 39 h 41"/>
                    <a:gd name="T6" fmla="*/ 59 w 62"/>
                    <a:gd name="T7" fmla="*/ 25 h 41"/>
                    <a:gd name="T8" fmla="*/ 13 w 62"/>
                    <a:gd name="T9" fmla="*/ 0 h 41"/>
                    <a:gd name="T10" fmla="*/ 10 w 62"/>
                    <a:gd name="T11" fmla="*/ 0 h 41"/>
                    <a:gd name="T12" fmla="*/ 0 w 62"/>
                    <a:gd name="T13" fmla="*/ 10 h 41"/>
                    <a:gd name="T14" fmla="*/ 10 w 62"/>
                    <a:gd name="T15" fmla="*/ 20 h 41"/>
                    <a:gd name="T16" fmla="*/ 13 w 62"/>
                    <a:gd name="T17" fmla="*/ 20 h 41"/>
                    <a:gd name="T18" fmla="*/ 42 w 62"/>
                    <a:gd name="T19" fmla="*/ 36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2" h="41">
                      <a:moveTo>
                        <a:pt x="42" y="36"/>
                      </a:moveTo>
                      <a:cubicBezTo>
                        <a:pt x="44" y="39"/>
                        <a:pt x="47" y="41"/>
                        <a:pt x="50" y="41"/>
                      </a:cubicBezTo>
                      <a:cubicBezTo>
                        <a:pt x="52" y="41"/>
                        <a:pt x="54" y="40"/>
                        <a:pt x="56" y="39"/>
                      </a:cubicBezTo>
                      <a:cubicBezTo>
                        <a:pt x="60" y="36"/>
                        <a:pt x="62" y="30"/>
                        <a:pt x="59" y="25"/>
                      </a:cubicBezTo>
                      <a:cubicBezTo>
                        <a:pt x="49" y="10"/>
                        <a:pt x="32" y="0"/>
                        <a:pt x="13" y="0"/>
                      </a:cubicBez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5" y="0"/>
                        <a:pt x="0" y="5"/>
                        <a:pt x="0" y="10"/>
                      </a:cubicBezTo>
                      <a:cubicBezTo>
                        <a:pt x="0" y="16"/>
                        <a:pt x="5" y="20"/>
                        <a:pt x="10" y="20"/>
                      </a:cubicBezTo>
                      <a:cubicBezTo>
                        <a:pt x="13" y="20"/>
                        <a:pt x="13" y="20"/>
                        <a:pt x="13" y="20"/>
                      </a:cubicBezTo>
                      <a:cubicBezTo>
                        <a:pt x="25" y="20"/>
                        <a:pt x="35" y="26"/>
                        <a:pt x="42" y="3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86" name="Freeform 648"/>
                <p:cNvSpPr/>
                <p:nvPr/>
              </p:nvSpPr>
              <p:spPr bwMode="auto">
                <a:xfrm>
                  <a:off x="4561967" y="797852"/>
                  <a:ext cx="135381" cy="40614"/>
                </a:xfrm>
                <a:custGeom>
                  <a:avLst/>
                  <a:gdLst>
                    <a:gd name="T0" fmla="*/ 68 w 68"/>
                    <a:gd name="T1" fmla="*/ 10 h 20"/>
                    <a:gd name="T2" fmla="*/ 58 w 68"/>
                    <a:gd name="T3" fmla="*/ 0 h 20"/>
                    <a:gd name="T4" fmla="*/ 10 w 68"/>
                    <a:gd name="T5" fmla="*/ 0 h 20"/>
                    <a:gd name="T6" fmla="*/ 0 w 68"/>
                    <a:gd name="T7" fmla="*/ 10 h 20"/>
                    <a:gd name="T8" fmla="*/ 10 w 68"/>
                    <a:gd name="T9" fmla="*/ 20 h 20"/>
                    <a:gd name="T10" fmla="*/ 58 w 68"/>
                    <a:gd name="T11" fmla="*/ 20 h 20"/>
                    <a:gd name="T12" fmla="*/ 68 w 68"/>
                    <a:gd name="T13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8" h="20">
                      <a:moveTo>
                        <a:pt x="68" y="10"/>
                      </a:moveTo>
                      <a:cubicBezTo>
                        <a:pt x="68" y="5"/>
                        <a:pt x="63" y="0"/>
                        <a:pt x="58" y="0"/>
                      </a:cubicBez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5" y="0"/>
                        <a:pt x="0" y="5"/>
                        <a:pt x="0" y="10"/>
                      </a:cubicBezTo>
                      <a:cubicBezTo>
                        <a:pt x="0" y="16"/>
                        <a:pt x="5" y="20"/>
                        <a:pt x="10" y="20"/>
                      </a:cubicBezTo>
                      <a:cubicBezTo>
                        <a:pt x="58" y="20"/>
                        <a:pt x="58" y="20"/>
                        <a:pt x="58" y="20"/>
                      </a:cubicBezTo>
                      <a:cubicBezTo>
                        <a:pt x="63" y="20"/>
                        <a:pt x="68" y="16"/>
                        <a:pt x="68" y="1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87" name="Freeform 649"/>
                <p:cNvSpPr/>
                <p:nvPr/>
              </p:nvSpPr>
              <p:spPr bwMode="auto">
                <a:xfrm>
                  <a:off x="4751500" y="797852"/>
                  <a:ext cx="134535" cy="40614"/>
                </a:xfrm>
                <a:custGeom>
                  <a:avLst/>
                  <a:gdLst>
                    <a:gd name="T0" fmla="*/ 67 w 67"/>
                    <a:gd name="T1" fmla="*/ 10 h 20"/>
                    <a:gd name="T2" fmla="*/ 57 w 67"/>
                    <a:gd name="T3" fmla="*/ 0 h 20"/>
                    <a:gd name="T4" fmla="*/ 10 w 67"/>
                    <a:gd name="T5" fmla="*/ 0 h 20"/>
                    <a:gd name="T6" fmla="*/ 0 w 67"/>
                    <a:gd name="T7" fmla="*/ 10 h 20"/>
                    <a:gd name="T8" fmla="*/ 10 w 67"/>
                    <a:gd name="T9" fmla="*/ 20 h 20"/>
                    <a:gd name="T10" fmla="*/ 57 w 67"/>
                    <a:gd name="T11" fmla="*/ 20 h 20"/>
                    <a:gd name="T12" fmla="*/ 67 w 67"/>
                    <a:gd name="T13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" h="20">
                      <a:moveTo>
                        <a:pt x="67" y="10"/>
                      </a:moveTo>
                      <a:cubicBezTo>
                        <a:pt x="67" y="5"/>
                        <a:pt x="62" y="0"/>
                        <a:pt x="57" y="0"/>
                      </a:cubicBez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4" y="0"/>
                        <a:pt x="0" y="5"/>
                        <a:pt x="0" y="10"/>
                      </a:cubicBezTo>
                      <a:cubicBezTo>
                        <a:pt x="0" y="16"/>
                        <a:pt x="4" y="20"/>
                        <a:pt x="10" y="20"/>
                      </a:cubicBezTo>
                      <a:cubicBezTo>
                        <a:pt x="57" y="20"/>
                        <a:pt x="57" y="20"/>
                        <a:pt x="57" y="20"/>
                      </a:cubicBezTo>
                      <a:cubicBezTo>
                        <a:pt x="62" y="20"/>
                        <a:pt x="67" y="16"/>
                        <a:pt x="67" y="1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88" name="Freeform 650"/>
                <p:cNvSpPr/>
                <p:nvPr/>
              </p:nvSpPr>
              <p:spPr bwMode="auto">
                <a:xfrm>
                  <a:off x="4799730" y="1963818"/>
                  <a:ext cx="136227" cy="40614"/>
                </a:xfrm>
                <a:custGeom>
                  <a:avLst/>
                  <a:gdLst>
                    <a:gd name="T0" fmla="*/ 58 w 68"/>
                    <a:gd name="T1" fmla="*/ 0 h 20"/>
                    <a:gd name="T2" fmla="*/ 10 w 68"/>
                    <a:gd name="T3" fmla="*/ 0 h 20"/>
                    <a:gd name="T4" fmla="*/ 0 w 68"/>
                    <a:gd name="T5" fmla="*/ 10 h 20"/>
                    <a:gd name="T6" fmla="*/ 10 w 68"/>
                    <a:gd name="T7" fmla="*/ 20 h 20"/>
                    <a:gd name="T8" fmla="*/ 58 w 68"/>
                    <a:gd name="T9" fmla="*/ 20 h 20"/>
                    <a:gd name="T10" fmla="*/ 68 w 68"/>
                    <a:gd name="T11" fmla="*/ 10 h 20"/>
                    <a:gd name="T12" fmla="*/ 58 w 68"/>
                    <a:gd name="T13" fmla="*/ 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8" h="20">
                      <a:moveTo>
                        <a:pt x="58" y="0"/>
                      </a:move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5" y="0"/>
                        <a:pt x="0" y="4"/>
                        <a:pt x="0" y="10"/>
                      </a:cubicBezTo>
                      <a:cubicBezTo>
                        <a:pt x="0" y="16"/>
                        <a:pt x="5" y="20"/>
                        <a:pt x="10" y="20"/>
                      </a:cubicBezTo>
                      <a:cubicBezTo>
                        <a:pt x="58" y="20"/>
                        <a:pt x="58" y="20"/>
                        <a:pt x="58" y="20"/>
                      </a:cubicBezTo>
                      <a:cubicBezTo>
                        <a:pt x="63" y="20"/>
                        <a:pt x="68" y="16"/>
                        <a:pt x="68" y="10"/>
                      </a:cubicBezTo>
                      <a:cubicBezTo>
                        <a:pt x="68" y="4"/>
                        <a:pt x="63" y="0"/>
                        <a:pt x="58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83" name="Freeform 892"/>
                <p:cNvSpPr/>
                <p:nvPr/>
              </p:nvSpPr>
              <p:spPr bwMode="auto">
                <a:xfrm>
                  <a:off x="4031444" y="1492524"/>
                  <a:ext cx="798746" cy="23692"/>
                </a:xfrm>
                <a:custGeom>
                  <a:avLst/>
                  <a:gdLst>
                    <a:gd name="T0" fmla="*/ 393 w 399"/>
                    <a:gd name="T1" fmla="*/ 12 h 12"/>
                    <a:gd name="T2" fmla="*/ 7 w 399"/>
                    <a:gd name="T3" fmla="*/ 12 h 12"/>
                    <a:gd name="T4" fmla="*/ 0 w 399"/>
                    <a:gd name="T5" fmla="*/ 6 h 12"/>
                    <a:gd name="T6" fmla="*/ 7 w 399"/>
                    <a:gd name="T7" fmla="*/ 0 h 12"/>
                    <a:gd name="T8" fmla="*/ 393 w 399"/>
                    <a:gd name="T9" fmla="*/ 0 h 12"/>
                    <a:gd name="T10" fmla="*/ 399 w 399"/>
                    <a:gd name="T11" fmla="*/ 6 h 12"/>
                    <a:gd name="T12" fmla="*/ 393 w 399"/>
                    <a:gd name="T13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99" h="12">
                      <a:moveTo>
                        <a:pt x="393" y="12"/>
                      </a:moveTo>
                      <a:cubicBezTo>
                        <a:pt x="7" y="12"/>
                        <a:pt x="7" y="12"/>
                        <a:pt x="7" y="12"/>
                      </a:cubicBezTo>
                      <a:cubicBezTo>
                        <a:pt x="3" y="12"/>
                        <a:pt x="0" y="9"/>
                        <a:pt x="0" y="6"/>
                      </a:cubicBezTo>
                      <a:cubicBezTo>
                        <a:pt x="0" y="3"/>
                        <a:pt x="3" y="0"/>
                        <a:pt x="7" y="0"/>
                      </a:cubicBezTo>
                      <a:cubicBezTo>
                        <a:pt x="393" y="0"/>
                        <a:pt x="393" y="0"/>
                        <a:pt x="393" y="0"/>
                      </a:cubicBezTo>
                      <a:cubicBezTo>
                        <a:pt x="396" y="0"/>
                        <a:pt x="399" y="3"/>
                        <a:pt x="399" y="6"/>
                      </a:cubicBezTo>
                      <a:cubicBezTo>
                        <a:pt x="399" y="9"/>
                        <a:pt x="396" y="12"/>
                        <a:pt x="393" y="12"/>
                      </a:cubicBezTo>
                      <a:close/>
                    </a:path>
                  </a:pathLst>
                </a:custGeom>
                <a:solidFill>
                  <a:srgbClr val="EAEA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84" name="Freeform 893"/>
                <p:cNvSpPr/>
                <p:nvPr/>
              </p:nvSpPr>
              <p:spPr bwMode="auto">
                <a:xfrm>
                  <a:off x="4031444" y="1309760"/>
                  <a:ext cx="798746" cy="24538"/>
                </a:xfrm>
                <a:custGeom>
                  <a:avLst/>
                  <a:gdLst>
                    <a:gd name="T0" fmla="*/ 393 w 399"/>
                    <a:gd name="T1" fmla="*/ 12 h 12"/>
                    <a:gd name="T2" fmla="*/ 7 w 399"/>
                    <a:gd name="T3" fmla="*/ 12 h 12"/>
                    <a:gd name="T4" fmla="*/ 0 w 399"/>
                    <a:gd name="T5" fmla="*/ 6 h 12"/>
                    <a:gd name="T6" fmla="*/ 7 w 399"/>
                    <a:gd name="T7" fmla="*/ 0 h 12"/>
                    <a:gd name="T8" fmla="*/ 393 w 399"/>
                    <a:gd name="T9" fmla="*/ 0 h 12"/>
                    <a:gd name="T10" fmla="*/ 399 w 399"/>
                    <a:gd name="T11" fmla="*/ 6 h 12"/>
                    <a:gd name="T12" fmla="*/ 393 w 399"/>
                    <a:gd name="T13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99" h="12">
                      <a:moveTo>
                        <a:pt x="393" y="12"/>
                      </a:moveTo>
                      <a:cubicBezTo>
                        <a:pt x="7" y="12"/>
                        <a:pt x="7" y="12"/>
                        <a:pt x="7" y="12"/>
                      </a:cubicBezTo>
                      <a:cubicBezTo>
                        <a:pt x="3" y="12"/>
                        <a:pt x="0" y="10"/>
                        <a:pt x="0" y="6"/>
                      </a:cubicBezTo>
                      <a:cubicBezTo>
                        <a:pt x="0" y="3"/>
                        <a:pt x="3" y="0"/>
                        <a:pt x="7" y="0"/>
                      </a:cubicBezTo>
                      <a:cubicBezTo>
                        <a:pt x="393" y="0"/>
                        <a:pt x="393" y="0"/>
                        <a:pt x="393" y="0"/>
                      </a:cubicBezTo>
                      <a:cubicBezTo>
                        <a:pt x="396" y="0"/>
                        <a:pt x="399" y="3"/>
                        <a:pt x="399" y="6"/>
                      </a:cubicBezTo>
                      <a:cubicBezTo>
                        <a:pt x="399" y="10"/>
                        <a:pt x="396" y="12"/>
                        <a:pt x="393" y="12"/>
                      </a:cubicBezTo>
                      <a:close/>
                    </a:path>
                  </a:pathLst>
                </a:custGeom>
                <a:solidFill>
                  <a:srgbClr val="EAEA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85" name="Freeform 894"/>
                <p:cNvSpPr/>
                <p:nvPr/>
              </p:nvSpPr>
              <p:spPr bwMode="auto">
                <a:xfrm>
                  <a:off x="4031444" y="1127842"/>
                  <a:ext cx="798746" cy="26230"/>
                </a:xfrm>
                <a:custGeom>
                  <a:avLst/>
                  <a:gdLst>
                    <a:gd name="T0" fmla="*/ 393 w 399"/>
                    <a:gd name="T1" fmla="*/ 13 h 13"/>
                    <a:gd name="T2" fmla="*/ 7 w 399"/>
                    <a:gd name="T3" fmla="*/ 13 h 13"/>
                    <a:gd name="T4" fmla="*/ 0 w 399"/>
                    <a:gd name="T5" fmla="*/ 7 h 13"/>
                    <a:gd name="T6" fmla="*/ 7 w 399"/>
                    <a:gd name="T7" fmla="*/ 0 h 13"/>
                    <a:gd name="T8" fmla="*/ 393 w 399"/>
                    <a:gd name="T9" fmla="*/ 0 h 13"/>
                    <a:gd name="T10" fmla="*/ 399 w 399"/>
                    <a:gd name="T11" fmla="*/ 7 h 13"/>
                    <a:gd name="T12" fmla="*/ 393 w 399"/>
                    <a:gd name="T13" fmla="*/ 13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99" h="13">
                      <a:moveTo>
                        <a:pt x="393" y="13"/>
                      </a:moveTo>
                      <a:cubicBezTo>
                        <a:pt x="7" y="13"/>
                        <a:pt x="7" y="13"/>
                        <a:pt x="7" y="13"/>
                      </a:cubicBezTo>
                      <a:cubicBezTo>
                        <a:pt x="3" y="13"/>
                        <a:pt x="0" y="10"/>
                        <a:pt x="0" y="7"/>
                      </a:cubicBezTo>
                      <a:cubicBezTo>
                        <a:pt x="0" y="3"/>
                        <a:pt x="3" y="0"/>
                        <a:pt x="7" y="0"/>
                      </a:cubicBezTo>
                      <a:cubicBezTo>
                        <a:pt x="393" y="0"/>
                        <a:pt x="393" y="0"/>
                        <a:pt x="393" y="0"/>
                      </a:cubicBezTo>
                      <a:cubicBezTo>
                        <a:pt x="396" y="0"/>
                        <a:pt x="399" y="3"/>
                        <a:pt x="399" y="7"/>
                      </a:cubicBezTo>
                      <a:cubicBezTo>
                        <a:pt x="399" y="10"/>
                        <a:pt x="396" y="13"/>
                        <a:pt x="393" y="13"/>
                      </a:cubicBezTo>
                      <a:close/>
                    </a:path>
                  </a:pathLst>
                </a:custGeom>
                <a:solidFill>
                  <a:srgbClr val="EAEA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86" name="Freeform 895"/>
                <p:cNvSpPr/>
                <p:nvPr/>
              </p:nvSpPr>
              <p:spPr bwMode="auto">
                <a:xfrm>
                  <a:off x="4715963" y="1038153"/>
                  <a:ext cx="23692" cy="775901"/>
                </a:xfrm>
                <a:custGeom>
                  <a:avLst/>
                  <a:gdLst>
                    <a:gd name="T0" fmla="*/ 6 w 12"/>
                    <a:gd name="T1" fmla="*/ 388 h 388"/>
                    <a:gd name="T2" fmla="*/ 0 w 12"/>
                    <a:gd name="T3" fmla="*/ 382 h 388"/>
                    <a:gd name="T4" fmla="*/ 0 w 12"/>
                    <a:gd name="T5" fmla="*/ 6 h 388"/>
                    <a:gd name="T6" fmla="*/ 6 w 12"/>
                    <a:gd name="T7" fmla="*/ 0 h 388"/>
                    <a:gd name="T8" fmla="*/ 12 w 12"/>
                    <a:gd name="T9" fmla="*/ 6 h 388"/>
                    <a:gd name="T10" fmla="*/ 12 w 12"/>
                    <a:gd name="T11" fmla="*/ 382 h 388"/>
                    <a:gd name="T12" fmla="*/ 6 w 12"/>
                    <a:gd name="T13" fmla="*/ 388 h 3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" h="388">
                      <a:moveTo>
                        <a:pt x="6" y="388"/>
                      </a:moveTo>
                      <a:cubicBezTo>
                        <a:pt x="3" y="388"/>
                        <a:pt x="0" y="385"/>
                        <a:pt x="0" y="382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" y="0"/>
                        <a:pt x="12" y="3"/>
                        <a:pt x="12" y="6"/>
                      </a:cubicBezTo>
                      <a:cubicBezTo>
                        <a:pt x="12" y="382"/>
                        <a:pt x="12" y="382"/>
                        <a:pt x="12" y="382"/>
                      </a:cubicBezTo>
                      <a:cubicBezTo>
                        <a:pt x="12" y="385"/>
                        <a:pt x="9" y="388"/>
                        <a:pt x="6" y="388"/>
                      </a:cubicBezTo>
                      <a:close/>
                    </a:path>
                  </a:pathLst>
                </a:custGeom>
                <a:solidFill>
                  <a:srgbClr val="EAEA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87" name="Freeform 896"/>
                <p:cNvSpPr/>
                <p:nvPr/>
              </p:nvSpPr>
              <p:spPr bwMode="auto">
                <a:xfrm>
                  <a:off x="4534045" y="1038153"/>
                  <a:ext cx="23692" cy="775901"/>
                </a:xfrm>
                <a:custGeom>
                  <a:avLst/>
                  <a:gdLst>
                    <a:gd name="T0" fmla="*/ 6 w 12"/>
                    <a:gd name="T1" fmla="*/ 388 h 388"/>
                    <a:gd name="T2" fmla="*/ 0 w 12"/>
                    <a:gd name="T3" fmla="*/ 382 h 388"/>
                    <a:gd name="T4" fmla="*/ 0 w 12"/>
                    <a:gd name="T5" fmla="*/ 6 h 388"/>
                    <a:gd name="T6" fmla="*/ 6 w 12"/>
                    <a:gd name="T7" fmla="*/ 0 h 388"/>
                    <a:gd name="T8" fmla="*/ 12 w 12"/>
                    <a:gd name="T9" fmla="*/ 6 h 388"/>
                    <a:gd name="T10" fmla="*/ 12 w 12"/>
                    <a:gd name="T11" fmla="*/ 382 h 388"/>
                    <a:gd name="T12" fmla="*/ 6 w 12"/>
                    <a:gd name="T13" fmla="*/ 388 h 3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" h="388">
                      <a:moveTo>
                        <a:pt x="6" y="388"/>
                      </a:moveTo>
                      <a:cubicBezTo>
                        <a:pt x="3" y="388"/>
                        <a:pt x="0" y="385"/>
                        <a:pt x="0" y="382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10" y="0"/>
                        <a:pt x="12" y="3"/>
                        <a:pt x="12" y="6"/>
                      </a:cubicBezTo>
                      <a:cubicBezTo>
                        <a:pt x="12" y="382"/>
                        <a:pt x="12" y="382"/>
                        <a:pt x="12" y="382"/>
                      </a:cubicBezTo>
                      <a:cubicBezTo>
                        <a:pt x="12" y="385"/>
                        <a:pt x="10" y="388"/>
                        <a:pt x="6" y="388"/>
                      </a:cubicBezTo>
                      <a:close/>
                    </a:path>
                  </a:pathLst>
                </a:custGeom>
                <a:solidFill>
                  <a:srgbClr val="EAEA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88" name="Freeform 897"/>
                <p:cNvSpPr/>
                <p:nvPr/>
              </p:nvSpPr>
              <p:spPr bwMode="auto">
                <a:xfrm>
                  <a:off x="4351281" y="1038153"/>
                  <a:ext cx="26230" cy="775901"/>
                </a:xfrm>
                <a:custGeom>
                  <a:avLst/>
                  <a:gdLst>
                    <a:gd name="T0" fmla="*/ 7 w 13"/>
                    <a:gd name="T1" fmla="*/ 388 h 388"/>
                    <a:gd name="T2" fmla="*/ 0 w 13"/>
                    <a:gd name="T3" fmla="*/ 382 h 388"/>
                    <a:gd name="T4" fmla="*/ 0 w 13"/>
                    <a:gd name="T5" fmla="*/ 6 h 388"/>
                    <a:gd name="T6" fmla="*/ 7 w 13"/>
                    <a:gd name="T7" fmla="*/ 0 h 388"/>
                    <a:gd name="T8" fmla="*/ 13 w 13"/>
                    <a:gd name="T9" fmla="*/ 6 h 388"/>
                    <a:gd name="T10" fmla="*/ 13 w 13"/>
                    <a:gd name="T11" fmla="*/ 382 h 388"/>
                    <a:gd name="T12" fmla="*/ 7 w 13"/>
                    <a:gd name="T13" fmla="*/ 388 h 3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" h="388">
                      <a:moveTo>
                        <a:pt x="7" y="388"/>
                      </a:moveTo>
                      <a:cubicBezTo>
                        <a:pt x="3" y="388"/>
                        <a:pt x="0" y="385"/>
                        <a:pt x="0" y="382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7" y="0"/>
                      </a:cubicBezTo>
                      <a:cubicBezTo>
                        <a:pt x="10" y="0"/>
                        <a:pt x="13" y="3"/>
                        <a:pt x="13" y="6"/>
                      </a:cubicBezTo>
                      <a:cubicBezTo>
                        <a:pt x="13" y="382"/>
                        <a:pt x="13" y="382"/>
                        <a:pt x="13" y="382"/>
                      </a:cubicBezTo>
                      <a:cubicBezTo>
                        <a:pt x="13" y="385"/>
                        <a:pt x="10" y="388"/>
                        <a:pt x="7" y="388"/>
                      </a:cubicBezTo>
                      <a:close/>
                    </a:path>
                  </a:pathLst>
                </a:custGeom>
                <a:solidFill>
                  <a:srgbClr val="EAEA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89" name="Freeform 898"/>
                <p:cNvSpPr/>
                <p:nvPr/>
              </p:nvSpPr>
              <p:spPr bwMode="auto">
                <a:xfrm>
                  <a:off x="4079674" y="923925"/>
                  <a:ext cx="187841" cy="958665"/>
                </a:xfrm>
                <a:custGeom>
                  <a:avLst/>
                  <a:gdLst>
                    <a:gd name="T0" fmla="*/ 84 w 94"/>
                    <a:gd name="T1" fmla="*/ 35 h 479"/>
                    <a:gd name="T2" fmla="*/ 58 w 94"/>
                    <a:gd name="T3" fmla="*/ 9 h 479"/>
                    <a:gd name="T4" fmla="*/ 37 w 94"/>
                    <a:gd name="T5" fmla="*/ 8 h 479"/>
                    <a:gd name="T6" fmla="*/ 9 w 94"/>
                    <a:gd name="T7" fmla="*/ 35 h 479"/>
                    <a:gd name="T8" fmla="*/ 22 w 94"/>
                    <a:gd name="T9" fmla="*/ 52 h 479"/>
                    <a:gd name="T10" fmla="*/ 36 w 94"/>
                    <a:gd name="T11" fmla="*/ 38 h 479"/>
                    <a:gd name="T12" fmla="*/ 36 w 94"/>
                    <a:gd name="T13" fmla="*/ 464 h 479"/>
                    <a:gd name="T14" fmla="*/ 57 w 94"/>
                    <a:gd name="T15" fmla="*/ 464 h 479"/>
                    <a:gd name="T16" fmla="*/ 57 w 94"/>
                    <a:gd name="T17" fmla="*/ 38 h 479"/>
                    <a:gd name="T18" fmla="*/ 69 w 94"/>
                    <a:gd name="T19" fmla="*/ 50 h 479"/>
                    <a:gd name="T20" fmla="*/ 84 w 94"/>
                    <a:gd name="T21" fmla="*/ 35 h 479"/>
                    <a:gd name="T22" fmla="*/ 84 w 94"/>
                    <a:gd name="T23" fmla="*/ 35 h 4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94" h="479">
                      <a:moveTo>
                        <a:pt x="84" y="35"/>
                      </a:moveTo>
                      <a:cubicBezTo>
                        <a:pt x="76" y="26"/>
                        <a:pt x="67" y="18"/>
                        <a:pt x="58" y="9"/>
                      </a:cubicBezTo>
                      <a:cubicBezTo>
                        <a:pt x="51" y="1"/>
                        <a:pt x="44" y="0"/>
                        <a:pt x="37" y="8"/>
                      </a:cubicBezTo>
                      <a:cubicBezTo>
                        <a:pt x="27" y="17"/>
                        <a:pt x="18" y="26"/>
                        <a:pt x="9" y="35"/>
                      </a:cubicBezTo>
                      <a:cubicBezTo>
                        <a:pt x="0" y="44"/>
                        <a:pt x="12" y="59"/>
                        <a:pt x="22" y="52"/>
                      </a:cubicBezTo>
                      <a:cubicBezTo>
                        <a:pt x="28" y="48"/>
                        <a:pt x="32" y="43"/>
                        <a:pt x="36" y="38"/>
                      </a:cubicBezTo>
                      <a:cubicBezTo>
                        <a:pt x="36" y="117"/>
                        <a:pt x="36" y="462"/>
                        <a:pt x="36" y="464"/>
                      </a:cubicBezTo>
                      <a:cubicBezTo>
                        <a:pt x="36" y="479"/>
                        <a:pt x="57" y="478"/>
                        <a:pt x="57" y="464"/>
                      </a:cubicBezTo>
                      <a:cubicBezTo>
                        <a:pt x="57" y="381"/>
                        <a:pt x="57" y="97"/>
                        <a:pt x="57" y="38"/>
                      </a:cubicBezTo>
                      <a:cubicBezTo>
                        <a:pt x="61" y="42"/>
                        <a:pt x="65" y="47"/>
                        <a:pt x="69" y="50"/>
                      </a:cubicBezTo>
                      <a:cubicBezTo>
                        <a:pt x="79" y="60"/>
                        <a:pt x="94" y="45"/>
                        <a:pt x="84" y="35"/>
                      </a:cubicBezTo>
                      <a:cubicBezTo>
                        <a:pt x="84" y="35"/>
                        <a:pt x="89" y="39"/>
                        <a:pt x="84" y="35"/>
                      </a:cubicBezTo>
                      <a:close/>
                    </a:path>
                  </a:pathLst>
                </a:custGeom>
                <a:solidFill>
                  <a:srgbClr val="55626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90" name="Freeform 899"/>
                <p:cNvSpPr/>
                <p:nvPr/>
              </p:nvSpPr>
              <p:spPr bwMode="auto">
                <a:xfrm>
                  <a:off x="3985753" y="1604213"/>
                  <a:ext cx="956126" cy="187841"/>
                </a:xfrm>
                <a:custGeom>
                  <a:avLst/>
                  <a:gdLst>
                    <a:gd name="T0" fmla="*/ 443 w 478"/>
                    <a:gd name="T1" fmla="*/ 84 h 94"/>
                    <a:gd name="T2" fmla="*/ 470 w 478"/>
                    <a:gd name="T3" fmla="*/ 57 h 94"/>
                    <a:gd name="T4" fmla="*/ 471 w 478"/>
                    <a:gd name="T5" fmla="*/ 36 h 94"/>
                    <a:gd name="T6" fmla="*/ 443 w 478"/>
                    <a:gd name="T7" fmla="*/ 9 h 94"/>
                    <a:gd name="T8" fmla="*/ 427 w 478"/>
                    <a:gd name="T9" fmla="*/ 22 h 94"/>
                    <a:gd name="T10" fmla="*/ 440 w 478"/>
                    <a:gd name="T11" fmla="*/ 36 h 94"/>
                    <a:gd name="T12" fmla="*/ 14 w 478"/>
                    <a:gd name="T13" fmla="*/ 36 h 94"/>
                    <a:gd name="T14" fmla="*/ 15 w 478"/>
                    <a:gd name="T15" fmla="*/ 57 h 94"/>
                    <a:gd name="T16" fmla="*/ 440 w 478"/>
                    <a:gd name="T17" fmla="*/ 57 h 94"/>
                    <a:gd name="T18" fmla="*/ 428 w 478"/>
                    <a:gd name="T19" fmla="*/ 69 h 94"/>
                    <a:gd name="T20" fmla="*/ 443 w 478"/>
                    <a:gd name="T21" fmla="*/ 84 h 94"/>
                    <a:gd name="T22" fmla="*/ 443 w 478"/>
                    <a:gd name="T23" fmla="*/ 84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78" h="94">
                      <a:moveTo>
                        <a:pt x="443" y="84"/>
                      </a:moveTo>
                      <a:cubicBezTo>
                        <a:pt x="452" y="75"/>
                        <a:pt x="461" y="66"/>
                        <a:pt x="470" y="57"/>
                      </a:cubicBezTo>
                      <a:cubicBezTo>
                        <a:pt x="477" y="50"/>
                        <a:pt x="478" y="44"/>
                        <a:pt x="471" y="36"/>
                      </a:cubicBezTo>
                      <a:cubicBezTo>
                        <a:pt x="462" y="27"/>
                        <a:pt x="452" y="18"/>
                        <a:pt x="443" y="9"/>
                      </a:cubicBezTo>
                      <a:cubicBezTo>
                        <a:pt x="434" y="0"/>
                        <a:pt x="420" y="12"/>
                        <a:pt x="427" y="22"/>
                      </a:cubicBezTo>
                      <a:cubicBezTo>
                        <a:pt x="430" y="27"/>
                        <a:pt x="436" y="31"/>
                        <a:pt x="440" y="36"/>
                      </a:cubicBezTo>
                      <a:cubicBezTo>
                        <a:pt x="362" y="36"/>
                        <a:pt x="16" y="35"/>
                        <a:pt x="14" y="36"/>
                      </a:cubicBezTo>
                      <a:cubicBezTo>
                        <a:pt x="0" y="36"/>
                        <a:pt x="1" y="57"/>
                        <a:pt x="15" y="57"/>
                      </a:cubicBezTo>
                      <a:cubicBezTo>
                        <a:pt x="98" y="57"/>
                        <a:pt x="381" y="57"/>
                        <a:pt x="440" y="57"/>
                      </a:cubicBezTo>
                      <a:cubicBezTo>
                        <a:pt x="436" y="61"/>
                        <a:pt x="432" y="65"/>
                        <a:pt x="428" y="69"/>
                      </a:cubicBezTo>
                      <a:cubicBezTo>
                        <a:pt x="418" y="79"/>
                        <a:pt x="433" y="94"/>
                        <a:pt x="443" y="84"/>
                      </a:cubicBezTo>
                      <a:cubicBezTo>
                        <a:pt x="443" y="84"/>
                        <a:pt x="439" y="88"/>
                        <a:pt x="443" y="84"/>
                      </a:cubicBezTo>
                      <a:close/>
                    </a:path>
                  </a:pathLst>
                </a:custGeom>
                <a:solidFill>
                  <a:srgbClr val="55626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91" name="Freeform 900"/>
                <p:cNvSpPr/>
                <p:nvPr/>
              </p:nvSpPr>
              <p:spPr bwMode="auto">
                <a:xfrm>
                  <a:off x="4233669" y="1088074"/>
                  <a:ext cx="526292" cy="554215"/>
                </a:xfrm>
                <a:custGeom>
                  <a:avLst/>
                  <a:gdLst>
                    <a:gd name="T0" fmla="*/ 12 w 263"/>
                    <a:gd name="T1" fmla="*/ 277 h 277"/>
                    <a:gd name="T2" fmla="*/ 0 w 263"/>
                    <a:gd name="T3" fmla="*/ 265 h 277"/>
                    <a:gd name="T4" fmla="*/ 12 w 263"/>
                    <a:gd name="T5" fmla="*/ 252 h 277"/>
                    <a:gd name="T6" fmla="*/ 240 w 263"/>
                    <a:gd name="T7" fmla="*/ 12 h 277"/>
                    <a:gd name="T8" fmla="*/ 251 w 263"/>
                    <a:gd name="T9" fmla="*/ 0 h 277"/>
                    <a:gd name="T10" fmla="*/ 263 w 263"/>
                    <a:gd name="T11" fmla="*/ 12 h 277"/>
                    <a:gd name="T12" fmla="*/ 214 w 263"/>
                    <a:gd name="T13" fmla="*/ 197 h 277"/>
                    <a:gd name="T14" fmla="*/ 12 w 263"/>
                    <a:gd name="T15" fmla="*/ 277 h 277"/>
                    <a:gd name="T16" fmla="*/ 12 w 263"/>
                    <a:gd name="T17" fmla="*/ 277 h 2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63" h="277">
                      <a:moveTo>
                        <a:pt x="12" y="277"/>
                      </a:moveTo>
                      <a:cubicBezTo>
                        <a:pt x="6" y="277"/>
                        <a:pt x="0" y="271"/>
                        <a:pt x="0" y="265"/>
                      </a:cubicBezTo>
                      <a:cubicBezTo>
                        <a:pt x="0" y="258"/>
                        <a:pt x="5" y="252"/>
                        <a:pt x="12" y="252"/>
                      </a:cubicBezTo>
                      <a:cubicBezTo>
                        <a:pt x="214" y="252"/>
                        <a:pt x="240" y="124"/>
                        <a:pt x="240" y="12"/>
                      </a:cubicBezTo>
                      <a:cubicBezTo>
                        <a:pt x="240" y="5"/>
                        <a:pt x="245" y="0"/>
                        <a:pt x="251" y="0"/>
                      </a:cubicBezTo>
                      <a:cubicBezTo>
                        <a:pt x="258" y="0"/>
                        <a:pt x="263" y="5"/>
                        <a:pt x="263" y="12"/>
                      </a:cubicBezTo>
                      <a:cubicBezTo>
                        <a:pt x="263" y="94"/>
                        <a:pt x="247" y="154"/>
                        <a:pt x="214" y="197"/>
                      </a:cubicBezTo>
                      <a:cubicBezTo>
                        <a:pt x="173" y="251"/>
                        <a:pt x="107" y="277"/>
                        <a:pt x="12" y="277"/>
                      </a:cubicBezTo>
                      <a:cubicBezTo>
                        <a:pt x="12" y="277"/>
                        <a:pt x="12" y="277"/>
                        <a:pt x="12" y="277"/>
                      </a:cubicBezTo>
                      <a:close/>
                    </a:path>
                  </a:pathLst>
                </a:custGeom>
                <a:solidFill>
                  <a:srgbClr val="CC647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92" name="Freeform 901"/>
                <p:cNvSpPr/>
                <p:nvPr/>
              </p:nvSpPr>
              <p:spPr bwMode="auto">
                <a:xfrm>
                  <a:off x="4239592" y="1082151"/>
                  <a:ext cx="516139" cy="564368"/>
                </a:xfrm>
                <a:custGeom>
                  <a:avLst/>
                  <a:gdLst>
                    <a:gd name="T0" fmla="*/ 246 w 258"/>
                    <a:gd name="T1" fmla="*/ 282 h 282"/>
                    <a:gd name="T2" fmla="*/ 74 w 258"/>
                    <a:gd name="T3" fmla="*/ 230 h 282"/>
                    <a:gd name="T4" fmla="*/ 0 w 258"/>
                    <a:gd name="T5" fmla="*/ 13 h 282"/>
                    <a:gd name="T6" fmla="*/ 11 w 258"/>
                    <a:gd name="T7" fmla="*/ 0 h 282"/>
                    <a:gd name="T8" fmla="*/ 11 w 258"/>
                    <a:gd name="T9" fmla="*/ 0 h 282"/>
                    <a:gd name="T10" fmla="*/ 23 w 258"/>
                    <a:gd name="T11" fmla="*/ 13 h 282"/>
                    <a:gd name="T12" fmla="*/ 246 w 258"/>
                    <a:gd name="T13" fmla="*/ 258 h 282"/>
                    <a:gd name="T14" fmla="*/ 258 w 258"/>
                    <a:gd name="T15" fmla="*/ 270 h 282"/>
                    <a:gd name="T16" fmla="*/ 246 w 258"/>
                    <a:gd name="T17" fmla="*/ 282 h 2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58" h="282">
                      <a:moveTo>
                        <a:pt x="246" y="282"/>
                      </a:moveTo>
                      <a:cubicBezTo>
                        <a:pt x="170" y="282"/>
                        <a:pt x="114" y="265"/>
                        <a:pt x="74" y="230"/>
                      </a:cubicBezTo>
                      <a:cubicBezTo>
                        <a:pt x="24" y="186"/>
                        <a:pt x="0" y="115"/>
                        <a:pt x="0" y="13"/>
                      </a:cubicBezTo>
                      <a:cubicBezTo>
                        <a:pt x="0" y="6"/>
                        <a:pt x="5" y="0"/>
                        <a:pt x="11" y="0"/>
                      </a:cubicBez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17" y="0"/>
                        <a:pt x="23" y="6"/>
                        <a:pt x="23" y="13"/>
                      </a:cubicBezTo>
                      <a:cubicBezTo>
                        <a:pt x="23" y="230"/>
                        <a:pt x="142" y="258"/>
                        <a:pt x="246" y="258"/>
                      </a:cubicBezTo>
                      <a:cubicBezTo>
                        <a:pt x="252" y="258"/>
                        <a:pt x="258" y="263"/>
                        <a:pt x="258" y="270"/>
                      </a:cubicBezTo>
                      <a:cubicBezTo>
                        <a:pt x="258" y="277"/>
                        <a:pt x="252" y="282"/>
                        <a:pt x="246" y="282"/>
                      </a:cubicBezTo>
                      <a:close/>
                    </a:path>
                  </a:pathLst>
                </a:custGeom>
                <a:solidFill>
                  <a:srgbClr val="FFF7A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1018" name="组合 1017"/>
            <p:cNvGrpSpPr/>
            <p:nvPr/>
          </p:nvGrpSpPr>
          <p:grpSpPr>
            <a:xfrm rot="5400000">
              <a:off x="4528354" y="1727630"/>
              <a:ext cx="391758" cy="1174428"/>
              <a:chOff x="3501405" y="3746831"/>
              <a:chExt cx="391758" cy="1174428"/>
            </a:xfrm>
          </p:grpSpPr>
          <p:sp>
            <p:nvSpPr>
              <p:cNvPr id="1010" name="Freeform 743"/>
              <p:cNvSpPr/>
              <p:nvPr/>
            </p:nvSpPr>
            <p:spPr bwMode="auto">
              <a:xfrm>
                <a:off x="3501405" y="4785032"/>
                <a:ext cx="39768" cy="136227"/>
              </a:xfrm>
              <a:custGeom>
                <a:avLst/>
                <a:gdLst>
                  <a:gd name="T0" fmla="*/ 10 w 20"/>
                  <a:gd name="T1" fmla="*/ 0 h 68"/>
                  <a:gd name="T2" fmla="*/ 0 w 20"/>
                  <a:gd name="T3" fmla="*/ 10 h 68"/>
                  <a:gd name="T4" fmla="*/ 0 w 20"/>
                  <a:gd name="T5" fmla="*/ 58 h 68"/>
                  <a:gd name="T6" fmla="*/ 10 w 20"/>
                  <a:gd name="T7" fmla="*/ 68 h 68"/>
                  <a:gd name="T8" fmla="*/ 20 w 20"/>
                  <a:gd name="T9" fmla="*/ 58 h 68"/>
                  <a:gd name="T10" fmla="*/ 20 w 20"/>
                  <a:gd name="T11" fmla="*/ 10 h 68"/>
                  <a:gd name="T12" fmla="*/ 10 w 20"/>
                  <a:gd name="T13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68">
                    <a:moveTo>
                      <a:pt x="10" y="0"/>
                    </a:moveTo>
                    <a:cubicBezTo>
                      <a:pt x="4" y="0"/>
                      <a:pt x="0" y="4"/>
                      <a:pt x="0" y="10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3"/>
                      <a:pt x="4" y="68"/>
                      <a:pt x="10" y="68"/>
                    </a:cubicBezTo>
                    <a:cubicBezTo>
                      <a:pt x="15" y="68"/>
                      <a:pt x="20" y="63"/>
                      <a:pt x="20" y="58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20" y="4"/>
                      <a:pt x="15" y="0"/>
                      <a:pt x="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11" name="Freeform 744"/>
              <p:cNvSpPr/>
              <p:nvPr/>
            </p:nvSpPr>
            <p:spPr bwMode="auto">
              <a:xfrm>
                <a:off x="3555557" y="3746831"/>
                <a:ext cx="137919" cy="46537"/>
              </a:xfrm>
              <a:custGeom>
                <a:avLst/>
                <a:gdLst>
                  <a:gd name="T0" fmla="*/ 59 w 69"/>
                  <a:gd name="T1" fmla="*/ 0 h 23"/>
                  <a:gd name="T2" fmla="*/ 27 w 69"/>
                  <a:gd name="T3" fmla="*/ 0 h 23"/>
                  <a:gd name="T4" fmla="*/ 8 w 69"/>
                  <a:gd name="T5" fmla="*/ 4 h 23"/>
                  <a:gd name="T6" fmla="*/ 2 w 69"/>
                  <a:gd name="T7" fmla="*/ 16 h 23"/>
                  <a:gd name="T8" fmla="*/ 12 w 69"/>
                  <a:gd name="T9" fmla="*/ 23 h 23"/>
                  <a:gd name="T10" fmla="*/ 15 w 69"/>
                  <a:gd name="T11" fmla="*/ 22 h 23"/>
                  <a:gd name="T12" fmla="*/ 27 w 69"/>
                  <a:gd name="T13" fmla="*/ 20 h 23"/>
                  <a:gd name="T14" fmla="*/ 59 w 69"/>
                  <a:gd name="T15" fmla="*/ 20 h 23"/>
                  <a:gd name="T16" fmla="*/ 69 w 69"/>
                  <a:gd name="T17" fmla="*/ 10 h 23"/>
                  <a:gd name="T18" fmla="*/ 59 w 69"/>
                  <a:gd name="T19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9" h="23">
                    <a:moveTo>
                      <a:pt x="59" y="0"/>
                    </a:moveTo>
                    <a:cubicBezTo>
                      <a:pt x="27" y="0"/>
                      <a:pt x="27" y="0"/>
                      <a:pt x="27" y="0"/>
                    </a:cubicBezTo>
                    <a:cubicBezTo>
                      <a:pt x="20" y="0"/>
                      <a:pt x="14" y="1"/>
                      <a:pt x="8" y="4"/>
                    </a:cubicBezTo>
                    <a:cubicBezTo>
                      <a:pt x="3" y="6"/>
                      <a:pt x="0" y="11"/>
                      <a:pt x="2" y="16"/>
                    </a:cubicBezTo>
                    <a:cubicBezTo>
                      <a:pt x="4" y="20"/>
                      <a:pt x="8" y="23"/>
                      <a:pt x="12" y="23"/>
                    </a:cubicBezTo>
                    <a:cubicBezTo>
                      <a:pt x="13" y="23"/>
                      <a:pt x="14" y="23"/>
                      <a:pt x="15" y="22"/>
                    </a:cubicBezTo>
                    <a:cubicBezTo>
                      <a:pt x="19" y="21"/>
                      <a:pt x="23" y="20"/>
                      <a:pt x="27" y="20"/>
                    </a:cubicBezTo>
                    <a:cubicBezTo>
                      <a:pt x="59" y="20"/>
                      <a:pt x="59" y="20"/>
                      <a:pt x="59" y="20"/>
                    </a:cubicBezTo>
                    <a:cubicBezTo>
                      <a:pt x="65" y="20"/>
                      <a:pt x="69" y="16"/>
                      <a:pt x="69" y="10"/>
                    </a:cubicBezTo>
                    <a:cubicBezTo>
                      <a:pt x="69" y="5"/>
                      <a:pt x="65" y="0"/>
                      <a:pt x="5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12" name="Freeform 745"/>
              <p:cNvSpPr/>
              <p:nvPr/>
            </p:nvSpPr>
            <p:spPr bwMode="auto">
              <a:xfrm>
                <a:off x="3501405" y="3822983"/>
                <a:ext cx="42306" cy="137919"/>
              </a:xfrm>
              <a:custGeom>
                <a:avLst/>
                <a:gdLst>
                  <a:gd name="T0" fmla="*/ 11 w 21"/>
                  <a:gd name="T1" fmla="*/ 1 h 69"/>
                  <a:gd name="T2" fmla="*/ 0 w 21"/>
                  <a:gd name="T3" fmla="*/ 9 h 69"/>
                  <a:gd name="T4" fmla="*/ 0 w 21"/>
                  <a:gd name="T5" fmla="*/ 16 h 69"/>
                  <a:gd name="T6" fmla="*/ 0 w 21"/>
                  <a:gd name="T7" fmla="*/ 59 h 69"/>
                  <a:gd name="T8" fmla="*/ 10 w 21"/>
                  <a:gd name="T9" fmla="*/ 69 h 69"/>
                  <a:gd name="T10" fmla="*/ 20 w 21"/>
                  <a:gd name="T11" fmla="*/ 59 h 69"/>
                  <a:gd name="T12" fmla="*/ 20 w 21"/>
                  <a:gd name="T13" fmla="*/ 16 h 69"/>
                  <a:gd name="T14" fmla="*/ 20 w 21"/>
                  <a:gd name="T15" fmla="*/ 12 h 69"/>
                  <a:gd name="T16" fmla="*/ 11 w 21"/>
                  <a:gd name="T17" fmla="*/ 1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69">
                    <a:moveTo>
                      <a:pt x="11" y="1"/>
                    </a:moveTo>
                    <a:cubicBezTo>
                      <a:pt x="6" y="0"/>
                      <a:pt x="1" y="4"/>
                      <a:pt x="0" y="9"/>
                    </a:cubicBezTo>
                    <a:cubicBezTo>
                      <a:pt x="0" y="12"/>
                      <a:pt x="0" y="14"/>
                      <a:pt x="0" y="16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0" y="64"/>
                      <a:pt x="4" y="69"/>
                      <a:pt x="10" y="69"/>
                    </a:cubicBezTo>
                    <a:cubicBezTo>
                      <a:pt x="15" y="69"/>
                      <a:pt x="20" y="64"/>
                      <a:pt x="20" y="59"/>
                    </a:cubicBezTo>
                    <a:cubicBezTo>
                      <a:pt x="20" y="16"/>
                      <a:pt x="20" y="16"/>
                      <a:pt x="20" y="16"/>
                    </a:cubicBezTo>
                    <a:cubicBezTo>
                      <a:pt x="20" y="15"/>
                      <a:pt x="20" y="13"/>
                      <a:pt x="20" y="12"/>
                    </a:cubicBezTo>
                    <a:cubicBezTo>
                      <a:pt x="21" y="6"/>
                      <a:pt x="17" y="1"/>
                      <a:pt x="1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13" name="Freeform 746"/>
              <p:cNvSpPr/>
              <p:nvPr/>
            </p:nvSpPr>
            <p:spPr bwMode="auto">
              <a:xfrm>
                <a:off x="3757782" y="3746831"/>
                <a:ext cx="135381" cy="40614"/>
              </a:xfrm>
              <a:custGeom>
                <a:avLst/>
                <a:gdLst>
                  <a:gd name="T0" fmla="*/ 58 w 68"/>
                  <a:gd name="T1" fmla="*/ 0 h 20"/>
                  <a:gd name="T2" fmla="*/ 10 w 68"/>
                  <a:gd name="T3" fmla="*/ 0 h 20"/>
                  <a:gd name="T4" fmla="*/ 0 w 68"/>
                  <a:gd name="T5" fmla="*/ 10 h 20"/>
                  <a:gd name="T6" fmla="*/ 10 w 68"/>
                  <a:gd name="T7" fmla="*/ 20 h 20"/>
                  <a:gd name="T8" fmla="*/ 58 w 68"/>
                  <a:gd name="T9" fmla="*/ 20 h 20"/>
                  <a:gd name="T10" fmla="*/ 68 w 68"/>
                  <a:gd name="T11" fmla="*/ 10 h 20"/>
                  <a:gd name="T12" fmla="*/ 58 w 68"/>
                  <a:gd name="T13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8" h="20">
                    <a:moveTo>
                      <a:pt x="58" y="0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5" y="0"/>
                      <a:pt x="0" y="5"/>
                      <a:pt x="0" y="10"/>
                    </a:cubicBezTo>
                    <a:cubicBezTo>
                      <a:pt x="0" y="16"/>
                      <a:pt x="5" y="20"/>
                      <a:pt x="10" y="20"/>
                    </a:cubicBezTo>
                    <a:cubicBezTo>
                      <a:pt x="58" y="20"/>
                      <a:pt x="58" y="20"/>
                      <a:pt x="58" y="20"/>
                    </a:cubicBezTo>
                    <a:cubicBezTo>
                      <a:pt x="64" y="20"/>
                      <a:pt x="68" y="16"/>
                      <a:pt x="68" y="10"/>
                    </a:cubicBezTo>
                    <a:cubicBezTo>
                      <a:pt x="68" y="5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14" name="Freeform 747"/>
              <p:cNvSpPr/>
              <p:nvPr/>
            </p:nvSpPr>
            <p:spPr bwMode="auto">
              <a:xfrm>
                <a:off x="3501405" y="4592961"/>
                <a:ext cx="39768" cy="136227"/>
              </a:xfrm>
              <a:custGeom>
                <a:avLst/>
                <a:gdLst>
                  <a:gd name="T0" fmla="*/ 10 w 20"/>
                  <a:gd name="T1" fmla="*/ 0 h 68"/>
                  <a:gd name="T2" fmla="*/ 0 w 20"/>
                  <a:gd name="T3" fmla="*/ 10 h 68"/>
                  <a:gd name="T4" fmla="*/ 0 w 20"/>
                  <a:gd name="T5" fmla="*/ 58 h 68"/>
                  <a:gd name="T6" fmla="*/ 10 w 20"/>
                  <a:gd name="T7" fmla="*/ 68 h 68"/>
                  <a:gd name="T8" fmla="*/ 20 w 20"/>
                  <a:gd name="T9" fmla="*/ 58 h 68"/>
                  <a:gd name="T10" fmla="*/ 20 w 20"/>
                  <a:gd name="T11" fmla="*/ 10 h 68"/>
                  <a:gd name="T12" fmla="*/ 10 w 20"/>
                  <a:gd name="T13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68">
                    <a:moveTo>
                      <a:pt x="10" y="0"/>
                    </a:moveTo>
                    <a:cubicBezTo>
                      <a:pt x="4" y="0"/>
                      <a:pt x="0" y="4"/>
                      <a:pt x="0" y="10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3"/>
                      <a:pt x="4" y="68"/>
                      <a:pt x="10" y="68"/>
                    </a:cubicBezTo>
                    <a:cubicBezTo>
                      <a:pt x="15" y="68"/>
                      <a:pt x="20" y="63"/>
                      <a:pt x="20" y="58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20" y="4"/>
                      <a:pt x="15" y="0"/>
                      <a:pt x="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15" name="Freeform 748"/>
              <p:cNvSpPr/>
              <p:nvPr/>
            </p:nvSpPr>
            <p:spPr bwMode="auto">
              <a:xfrm>
                <a:off x="3501405" y="4400889"/>
                <a:ext cx="39768" cy="136227"/>
              </a:xfrm>
              <a:custGeom>
                <a:avLst/>
                <a:gdLst>
                  <a:gd name="T0" fmla="*/ 10 w 20"/>
                  <a:gd name="T1" fmla="*/ 0 h 68"/>
                  <a:gd name="T2" fmla="*/ 0 w 20"/>
                  <a:gd name="T3" fmla="*/ 10 h 68"/>
                  <a:gd name="T4" fmla="*/ 0 w 20"/>
                  <a:gd name="T5" fmla="*/ 58 h 68"/>
                  <a:gd name="T6" fmla="*/ 10 w 20"/>
                  <a:gd name="T7" fmla="*/ 68 h 68"/>
                  <a:gd name="T8" fmla="*/ 20 w 20"/>
                  <a:gd name="T9" fmla="*/ 58 h 68"/>
                  <a:gd name="T10" fmla="*/ 20 w 20"/>
                  <a:gd name="T11" fmla="*/ 10 h 68"/>
                  <a:gd name="T12" fmla="*/ 10 w 20"/>
                  <a:gd name="T13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68">
                    <a:moveTo>
                      <a:pt x="10" y="0"/>
                    </a:moveTo>
                    <a:cubicBezTo>
                      <a:pt x="4" y="0"/>
                      <a:pt x="0" y="4"/>
                      <a:pt x="0" y="10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3"/>
                      <a:pt x="4" y="68"/>
                      <a:pt x="10" y="68"/>
                    </a:cubicBezTo>
                    <a:cubicBezTo>
                      <a:pt x="15" y="68"/>
                      <a:pt x="20" y="63"/>
                      <a:pt x="20" y="58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20" y="4"/>
                      <a:pt x="15" y="0"/>
                      <a:pt x="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16" name="Freeform 749"/>
              <p:cNvSpPr/>
              <p:nvPr/>
            </p:nvSpPr>
            <p:spPr bwMode="auto">
              <a:xfrm>
                <a:off x="3501405" y="4017593"/>
                <a:ext cx="39768" cy="135381"/>
              </a:xfrm>
              <a:custGeom>
                <a:avLst/>
                <a:gdLst>
                  <a:gd name="T0" fmla="*/ 10 w 20"/>
                  <a:gd name="T1" fmla="*/ 0 h 68"/>
                  <a:gd name="T2" fmla="*/ 0 w 20"/>
                  <a:gd name="T3" fmla="*/ 10 h 68"/>
                  <a:gd name="T4" fmla="*/ 0 w 20"/>
                  <a:gd name="T5" fmla="*/ 58 h 68"/>
                  <a:gd name="T6" fmla="*/ 10 w 20"/>
                  <a:gd name="T7" fmla="*/ 68 h 68"/>
                  <a:gd name="T8" fmla="*/ 20 w 20"/>
                  <a:gd name="T9" fmla="*/ 58 h 68"/>
                  <a:gd name="T10" fmla="*/ 20 w 20"/>
                  <a:gd name="T11" fmla="*/ 10 h 68"/>
                  <a:gd name="T12" fmla="*/ 10 w 20"/>
                  <a:gd name="T13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68">
                    <a:moveTo>
                      <a:pt x="10" y="0"/>
                    </a:moveTo>
                    <a:cubicBezTo>
                      <a:pt x="4" y="0"/>
                      <a:pt x="0" y="4"/>
                      <a:pt x="0" y="10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3"/>
                      <a:pt x="4" y="68"/>
                      <a:pt x="10" y="68"/>
                    </a:cubicBezTo>
                    <a:cubicBezTo>
                      <a:pt x="15" y="68"/>
                      <a:pt x="20" y="63"/>
                      <a:pt x="20" y="58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20" y="4"/>
                      <a:pt x="15" y="0"/>
                      <a:pt x="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17" name="Freeform 750"/>
              <p:cNvSpPr/>
              <p:nvPr/>
            </p:nvSpPr>
            <p:spPr bwMode="auto">
              <a:xfrm>
                <a:off x="3501405" y="4208818"/>
                <a:ext cx="39768" cy="136227"/>
              </a:xfrm>
              <a:custGeom>
                <a:avLst/>
                <a:gdLst>
                  <a:gd name="T0" fmla="*/ 10 w 20"/>
                  <a:gd name="T1" fmla="*/ 0 h 68"/>
                  <a:gd name="T2" fmla="*/ 0 w 20"/>
                  <a:gd name="T3" fmla="*/ 10 h 68"/>
                  <a:gd name="T4" fmla="*/ 0 w 20"/>
                  <a:gd name="T5" fmla="*/ 58 h 68"/>
                  <a:gd name="T6" fmla="*/ 10 w 20"/>
                  <a:gd name="T7" fmla="*/ 68 h 68"/>
                  <a:gd name="T8" fmla="*/ 20 w 20"/>
                  <a:gd name="T9" fmla="*/ 58 h 68"/>
                  <a:gd name="T10" fmla="*/ 20 w 20"/>
                  <a:gd name="T11" fmla="*/ 10 h 68"/>
                  <a:gd name="T12" fmla="*/ 10 w 20"/>
                  <a:gd name="T13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68">
                    <a:moveTo>
                      <a:pt x="10" y="0"/>
                    </a:moveTo>
                    <a:cubicBezTo>
                      <a:pt x="4" y="0"/>
                      <a:pt x="0" y="4"/>
                      <a:pt x="0" y="10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3"/>
                      <a:pt x="4" y="68"/>
                      <a:pt x="10" y="68"/>
                    </a:cubicBezTo>
                    <a:cubicBezTo>
                      <a:pt x="15" y="68"/>
                      <a:pt x="20" y="63"/>
                      <a:pt x="20" y="58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20" y="4"/>
                      <a:pt x="15" y="0"/>
                      <a:pt x="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019" name="组合 1018"/>
            <p:cNvGrpSpPr/>
            <p:nvPr/>
          </p:nvGrpSpPr>
          <p:grpSpPr>
            <a:xfrm rot="5400000">
              <a:off x="4190217" y="2561067"/>
              <a:ext cx="391758" cy="1174428"/>
              <a:chOff x="3501405" y="3746831"/>
              <a:chExt cx="391758" cy="1174428"/>
            </a:xfrm>
          </p:grpSpPr>
          <p:sp>
            <p:nvSpPr>
              <p:cNvPr id="1020" name="Freeform 743"/>
              <p:cNvSpPr/>
              <p:nvPr/>
            </p:nvSpPr>
            <p:spPr bwMode="auto">
              <a:xfrm>
                <a:off x="3501405" y="4785032"/>
                <a:ext cx="39768" cy="136227"/>
              </a:xfrm>
              <a:custGeom>
                <a:avLst/>
                <a:gdLst>
                  <a:gd name="T0" fmla="*/ 10 w 20"/>
                  <a:gd name="T1" fmla="*/ 0 h 68"/>
                  <a:gd name="T2" fmla="*/ 0 w 20"/>
                  <a:gd name="T3" fmla="*/ 10 h 68"/>
                  <a:gd name="T4" fmla="*/ 0 w 20"/>
                  <a:gd name="T5" fmla="*/ 58 h 68"/>
                  <a:gd name="T6" fmla="*/ 10 w 20"/>
                  <a:gd name="T7" fmla="*/ 68 h 68"/>
                  <a:gd name="T8" fmla="*/ 20 w 20"/>
                  <a:gd name="T9" fmla="*/ 58 h 68"/>
                  <a:gd name="T10" fmla="*/ 20 w 20"/>
                  <a:gd name="T11" fmla="*/ 10 h 68"/>
                  <a:gd name="T12" fmla="*/ 10 w 20"/>
                  <a:gd name="T13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68">
                    <a:moveTo>
                      <a:pt x="10" y="0"/>
                    </a:moveTo>
                    <a:cubicBezTo>
                      <a:pt x="4" y="0"/>
                      <a:pt x="0" y="4"/>
                      <a:pt x="0" y="10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3"/>
                      <a:pt x="4" y="68"/>
                      <a:pt x="10" y="68"/>
                    </a:cubicBezTo>
                    <a:cubicBezTo>
                      <a:pt x="15" y="68"/>
                      <a:pt x="20" y="63"/>
                      <a:pt x="20" y="58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20" y="4"/>
                      <a:pt x="15" y="0"/>
                      <a:pt x="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22" name="Freeform 745"/>
              <p:cNvSpPr/>
              <p:nvPr/>
            </p:nvSpPr>
            <p:spPr bwMode="auto">
              <a:xfrm>
                <a:off x="3501405" y="3822983"/>
                <a:ext cx="42306" cy="137919"/>
              </a:xfrm>
              <a:custGeom>
                <a:avLst/>
                <a:gdLst>
                  <a:gd name="T0" fmla="*/ 11 w 21"/>
                  <a:gd name="T1" fmla="*/ 1 h 69"/>
                  <a:gd name="T2" fmla="*/ 0 w 21"/>
                  <a:gd name="T3" fmla="*/ 9 h 69"/>
                  <a:gd name="T4" fmla="*/ 0 w 21"/>
                  <a:gd name="T5" fmla="*/ 16 h 69"/>
                  <a:gd name="T6" fmla="*/ 0 w 21"/>
                  <a:gd name="T7" fmla="*/ 59 h 69"/>
                  <a:gd name="T8" fmla="*/ 10 w 21"/>
                  <a:gd name="T9" fmla="*/ 69 h 69"/>
                  <a:gd name="T10" fmla="*/ 20 w 21"/>
                  <a:gd name="T11" fmla="*/ 59 h 69"/>
                  <a:gd name="T12" fmla="*/ 20 w 21"/>
                  <a:gd name="T13" fmla="*/ 16 h 69"/>
                  <a:gd name="T14" fmla="*/ 20 w 21"/>
                  <a:gd name="T15" fmla="*/ 12 h 69"/>
                  <a:gd name="T16" fmla="*/ 11 w 21"/>
                  <a:gd name="T17" fmla="*/ 1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69">
                    <a:moveTo>
                      <a:pt x="11" y="1"/>
                    </a:moveTo>
                    <a:cubicBezTo>
                      <a:pt x="6" y="0"/>
                      <a:pt x="1" y="4"/>
                      <a:pt x="0" y="9"/>
                    </a:cubicBezTo>
                    <a:cubicBezTo>
                      <a:pt x="0" y="12"/>
                      <a:pt x="0" y="14"/>
                      <a:pt x="0" y="16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0" y="64"/>
                      <a:pt x="4" y="69"/>
                      <a:pt x="10" y="69"/>
                    </a:cubicBezTo>
                    <a:cubicBezTo>
                      <a:pt x="15" y="69"/>
                      <a:pt x="20" y="64"/>
                      <a:pt x="20" y="59"/>
                    </a:cubicBezTo>
                    <a:cubicBezTo>
                      <a:pt x="20" y="16"/>
                      <a:pt x="20" y="16"/>
                      <a:pt x="20" y="16"/>
                    </a:cubicBezTo>
                    <a:cubicBezTo>
                      <a:pt x="20" y="15"/>
                      <a:pt x="20" y="13"/>
                      <a:pt x="20" y="12"/>
                    </a:cubicBezTo>
                    <a:cubicBezTo>
                      <a:pt x="21" y="6"/>
                      <a:pt x="17" y="1"/>
                      <a:pt x="1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23" name="Freeform 746"/>
              <p:cNvSpPr/>
              <p:nvPr/>
            </p:nvSpPr>
            <p:spPr bwMode="auto">
              <a:xfrm>
                <a:off x="3757782" y="3746831"/>
                <a:ext cx="135381" cy="40614"/>
              </a:xfrm>
              <a:custGeom>
                <a:avLst/>
                <a:gdLst>
                  <a:gd name="T0" fmla="*/ 58 w 68"/>
                  <a:gd name="T1" fmla="*/ 0 h 20"/>
                  <a:gd name="T2" fmla="*/ 10 w 68"/>
                  <a:gd name="T3" fmla="*/ 0 h 20"/>
                  <a:gd name="T4" fmla="*/ 0 w 68"/>
                  <a:gd name="T5" fmla="*/ 10 h 20"/>
                  <a:gd name="T6" fmla="*/ 10 w 68"/>
                  <a:gd name="T7" fmla="*/ 20 h 20"/>
                  <a:gd name="T8" fmla="*/ 58 w 68"/>
                  <a:gd name="T9" fmla="*/ 20 h 20"/>
                  <a:gd name="T10" fmla="*/ 68 w 68"/>
                  <a:gd name="T11" fmla="*/ 10 h 20"/>
                  <a:gd name="T12" fmla="*/ 58 w 68"/>
                  <a:gd name="T13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8" h="20">
                    <a:moveTo>
                      <a:pt x="58" y="0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5" y="0"/>
                      <a:pt x="0" y="5"/>
                      <a:pt x="0" y="10"/>
                    </a:cubicBezTo>
                    <a:cubicBezTo>
                      <a:pt x="0" y="16"/>
                      <a:pt x="5" y="20"/>
                      <a:pt x="10" y="20"/>
                    </a:cubicBezTo>
                    <a:cubicBezTo>
                      <a:pt x="58" y="20"/>
                      <a:pt x="58" y="20"/>
                      <a:pt x="58" y="20"/>
                    </a:cubicBezTo>
                    <a:cubicBezTo>
                      <a:pt x="64" y="20"/>
                      <a:pt x="68" y="16"/>
                      <a:pt x="68" y="10"/>
                    </a:cubicBezTo>
                    <a:cubicBezTo>
                      <a:pt x="68" y="5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24" name="Freeform 747"/>
              <p:cNvSpPr/>
              <p:nvPr/>
            </p:nvSpPr>
            <p:spPr bwMode="auto">
              <a:xfrm>
                <a:off x="3501405" y="4592961"/>
                <a:ext cx="39768" cy="136227"/>
              </a:xfrm>
              <a:custGeom>
                <a:avLst/>
                <a:gdLst>
                  <a:gd name="T0" fmla="*/ 10 w 20"/>
                  <a:gd name="T1" fmla="*/ 0 h 68"/>
                  <a:gd name="T2" fmla="*/ 0 w 20"/>
                  <a:gd name="T3" fmla="*/ 10 h 68"/>
                  <a:gd name="T4" fmla="*/ 0 w 20"/>
                  <a:gd name="T5" fmla="*/ 58 h 68"/>
                  <a:gd name="T6" fmla="*/ 10 w 20"/>
                  <a:gd name="T7" fmla="*/ 68 h 68"/>
                  <a:gd name="T8" fmla="*/ 20 w 20"/>
                  <a:gd name="T9" fmla="*/ 58 h 68"/>
                  <a:gd name="T10" fmla="*/ 20 w 20"/>
                  <a:gd name="T11" fmla="*/ 10 h 68"/>
                  <a:gd name="T12" fmla="*/ 10 w 20"/>
                  <a:gd name="T13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68">
                    <a:moveTo>
                      <a:pt x="10" y="0"/>
                    </a:moveTo>
                    <a:cubicBezTo>
                      <a:pt x="4" y="0"/>
                      <a:pt x="0" y="4"/>
                      <a:pt x="0" y="10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3"/>
                      <a:pt x="4" y="68"/>
                      <a:pt x="10" y="68"/>
                    </a:cubicBezTo>
                    <a:cubicBezTo>
                      <a:pt x="15" y="68"/>
                      <a:pt x="20" y="63"/>
                      <a:pt x="20" y="58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20" y="4"/>
                      <a:pt x="15" y="0"/>
                      <a:pt x="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25" name="Freeform 748"/>
              <p:cNvSpPr/>
              <p:nvPr/>
            </p:nvSpPr>
            <p:spPr bwMode="auto">
              <a:xfrm>
                <a:off x="3501405" y="4400889"/>
                <a:ext cx="39768" cy="136227"/>
              </a:xfrm>
              <a:custGeom>
                <a:avLst/>
                <a:gdLst>
                  <a:gd name="T0" fmla="*/ 10 w 20"/>
                  <a:gd name="T1" fmla="*/ 0 h 68"/>
                  <a:gd name="T2" fmla="*/ 0 w 20"/>
                  <a:gd name="T3" fmla="*/ 10 h 68"/>
                  <a:gd name="T4" fmla="*/ 0 w 20"/>
                  <a:gd name="T5" fmla="*/ 58 h 68"/>
                  <a:gd name="T6" fmla="*/ 10 w 20"/>
                  <a:gd name="T7" fmla="*/ 68 h 68"/>
                  <a:gd name="T8" fmla="*/ 20 w 20"/>
                  <a:gd name="T9" fmla="*/ 58 h 68"/>
                  <a:gd name="T10" fmla="*/ 20 w 20"/>
                  <a:gd name="T11" fmla="*/ 10 h 68"/>
                  <a:gd name="T12" fmla="*/ 10 w 20"/>
                  <a:gd name="T13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68">
                    <a:moveTo>
                      <a:pt x="10" y="0"/>
                    </a:moveTo>
                    <a:cubicBezTo>
                      <a:pt x="4" y="0"/>
                      <a:pt x="0" y="4"/>
                      <a:pt x="0" y="10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3"/>
                      <a:pt x="4" y="68"/>
                      <a:pt x="10" y="68"/>
                    </a:cubicBezTo>
                    <a:cubicBezTo>
                      <a:pt x="15" y="68"/>
                      <a:pt x="20" y="63"/>
                      <a:pt x="20" y="58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20" y="4"/>
                      <a:pt x="15" y="0"/>
                      <a:pt x="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26" name="Freeform 749"/>
              <p:cNvSpPr/>
              <p:nvPr/>
            </p:nvSpPr>
            <p:spPr bwMode="auto">
              <a:xfrm>
                <a:off x="3501405" y="4017593"/>
                <a:ext cx="39768" cy="135381"/>
              </a:xfrm>
              <a:custGeom>
                <a:avLst/>
                <a:gdLst>
                  <a:gd name="T0" fmla="*/ 10 w 20"/>
                  <a:gd name="T1" fmla="*/ 0 h 68"/>
                  <a:gd name="T2" fmla="*/ 0 w 20"/>
                  <a:gd name="T3" fmla="*/ 10 h 68"/>
                  <a:gd name="T4" fmla="*/ 0 w 20"/>
                  <a:gd name="T5" fmla="*/ 58 h 68"/>
                  <a:gd name="T6" fmla="*/ 10 w 20"/>
                  <a:gd name="T7" fmla="*/ 68 h 68"/>
                  <a:gd name="T8" fmla="*/ 20 w 20"/>
                  <a:gd name="T9" fmla="*/ 58 h 68"/>
                  <a:gd name="T10" fmla="*/ 20 w 20"/>
                  <a:gd name="T11" fmla="*/ 10 h 68"/>
                  <a:gd name="T12" fmla="*/ 10 w 20"/>
                  <a:gd name="T13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68">
                    <a:moveTo>
                      <a:pt x="10" y="0"/>
                    </a:moveTo>
                    <a:cubicBezTo>
                      <a:pt x="4" y="0"/>
                      <a:pt x="0" y="4"/>
                      <a:pt x="0" y="10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3"/>
                      <a:pt x="4" y="68"/>
                      <a:pt x="10" y="68"/>
                    </a:cubicBezTo>
                    <a:cubicBezTo>
                      <a:pt x="15" y="68"/>
                      <a:pt x="20" y="63"/>
                      <a:pt x="20" y="58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20" y="4"/>
                      <a:pt x="15" y="0"/>
                      <a:pt x="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27" name="Freeform 750"/>
              <p:cNvSpPr/>
              <p:nvPr/>
            </p:nvSpPr>
            <p:spPr bwMode="auto">
              <a:xfrm>
                <a:off x="3501405" y="4208818"/>
                <a:ext cx="39768" cy="136227"/>
              </a:xfrm>
              <a:custGeom>
                <a:avLst/>
                <a:gdLst>
                  <a:gd name="T0" fmla="*/ 10 w 20"/>
                  <a:gd name="T1" fmla="*/ 0 h 68"/>
                  <a:gd name="T2" fmla="*/ 0 w 20"/>
                  <a:gd name="T3" fmla="*/ 10 h 68"/>
                  <a:gd name="T4" fmla="*/ 0 w 20"/>
                  <a:gd name="T5" fmla="*/ 58 h 68"/>
                  <a:gd name="T6" fmla="*/ 10 w 20"/>
                  <a:gd name="T7" fmla="*/ 68 h 68"/>
                  <a:gd name="T8" fmla="*/ 20 w 20"/>
                  <a:gd name="T9" fmla="*/ 58 h 68"/>
                  <a:gd name="T10" fmla="*/ 20 w 20"/>
                  <a:gd name="T11" fmla="*/ 10 h 68"/>
                  <a:gd name="T12" fmla="*/ 10 w 20"/>
                  <a:gd name="T13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68">
                    <a:moveTo>
                      <a:pt x="10" y="0"/>
                    </a:moveTo>
                    <a:cubicBezTo>
                      <a:pt x="4" y="0"/>
                      <a:pt x="0" y="4"/>
                      <a:pt x="0" y="10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3"/>
                      <a:pt x="4" y="68"/>
                      <a:pt x="10" y="68"/>
                    </a:cubicBezTo>
                    <a:cubicBezTo>
                      <a:pt x="15" y="68"/>
                      <a:pt x="20" y="63"/>
                      <a:pt x="20" y="58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20" y="4"/>
                      <a:pt x="15" y="0"/>
                      <a:pt x="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028" name="组合 1027"/>
            <p:cNvGrpSpPr/>
            <p:nvPr/>
          </p:nvGrpSpPr>
          <p:grpSpPr>
            <a:xfrm rot="5400000">
              <a:off x="4326552" y="3071334"/>
              <a:ext cx="42306" cy="1098276"/>
              <a:chOff x="3501405" y="3822983"/>
              <a:chExt cx="42306" cy="1098276"/>
            </a:xfrm>
          </p:grpSpPr>
          <p:sp>
            <p:nvSpPr>
              <p:cNvPr id="1029" name="Freeform 743"/>
              <p:cNvSpPr/>
              <p:nvPr/>
            </p:nvSpPr>
            <p:spPr bwMode="auto">
              <a:xfrm>
                <a:off x="3501405" y="4785032"/>
                <a:ext cx="39768" cy="136227"/>
              </a:xfrm>
              <a:custGeom>
                <a:avLst/>
                <a:gdLst>
                  <a:gd name="T0" fmla="*/ 10 w 20"/>
                  <a:gd name="T1" fmla="*/ 0 h 68"/>
                  <a:gd name="T2" fmla="*/ 0 w 20"/>
                  <a:gd name="T3" fmla="*/ 10 h 68"/>
                  <a:gd name="T4" fmla="*/ 0 w 20"/>
                  <a:gd name="T5" fmla="*/ 58 h 68"/>
                  <a:gd name="T6" fmla="*/ 10 w 20"/>
                  <a:gd name="T7" fmla="*/ 68 h 68"/>
                  <a:gd name="T8" fmla="*/ 20 w 20"/>
                  <a:gd name="T9" fmla="*/ 58 h 68"/>
                  <a:gd name="T10" fmla="*/ 20 w 20"/>
                  <a:gd name="T11" fmla="*/ 10 h 68"/>
                  <a:gd name="T12" fmla="*/ 10 w 20"/>
                  <a:gd name="T13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68">
                    <a:moveTo>
                      <a:pt x="10" y="0"/>
                    </a:moveTo>
                    <a:cubicBezTo>
                      <a:pt x="4" y="0"/>
                      <a:pt x="0" y="4"/>
                      <a:pt x="0" y="10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3"/>
                      <a:pt x="4" y="68"/>
                      <a:pt x="10" y="68"/>
                    </a:cubicBezTo>
                    <a:cubicBezTo>
                      <a:pt x="15" y="68"/>
                      <a:pt x="20" y="63"/>
                      <a:pt x="20" y="58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20" y="4"/>
                      <a:pt x="15" y="0"/>
                      <a:pt x="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31" name="Freeform 745"/>
              <p:cNvSpPr/>
              <p:nvPr/>
            </p:nvSpPr>
            <p:spPr bwMode="auto">
              <a:xfrm>
                <a:off x="3501405" y="3822983"/>
                <a:ext cx="42306" cy="137919"/>
              </a:xfrm>
              <a:custGeom>
                <a:avLst/>
                <a:gdLst>
                  <a:gd name="T0" fmla="*/ 11 w 21"/>
                  <a:gd name="T1" fmla="*/ 1 h 69"/>
                  <a:gd name="T2" fmla="*/ 0 w 21"/>
                  <a:gd name="T3" fmla="*/ 9 h 69"/>
                  <a:gd name="T4" fmla="*/ 0 w 21"/>
                  <a:gd name="T5" fmla="*/ 16 h 69"/>
                  <a:gd name="T6" fmla="*/ 0 w 21"/>
                  <a:gd name="T7" fmla="*/ 59 h 69"/>
                  <a:gd name="T8" fmla="*/ 10 w 21"/>
                  <a:gd name="T9" fmla="*/ 69 h 69"/>
                  <a:gd name="T10" fmla="*/ 20 w 21"/>
                  <a:gd name="T11" fmla="*/ 59 h 69"/>
                  <a:gd name="T12" fmla="*/ 20 w 21"/>
                  <a:gd name="T13" fmla="*/ 16 h 69"/>
                  <a:gd name="T14" fmla="*/ 20 w 21"/>
                  <a:gd name="T15" fmla="*/ 12 h 69"/>
                  <a:gd name="T16" fmla="*/ 11 w 21"/>
                  <a:gd name="T17" fmla="*/ 1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69">
                    <a:moveTo>
                      <a:pt x="11" y="1"/>
                    </a:moveTo>
                    <a:cubicBezTo>
                      <a:pt x="6" y="0"/>
                      <a:pt x="1" y="4"/>
                      <a:pt x="0" y="9"/>
                    </a:cubicBezTo>
                    <a:cubicBezTo>
                      <a:pt x="0" y="12"/>
                      <a:pt x="0" y="14"/>
                      <a:pt x="0" y="16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0" y="64"/>
                      <a:pt x="4" y="69"/>
                      <a:pt x="10" y="69"/>
                    </a:cubicBezTo>
                    <a:cubicBezTo>
                      <a:pt x="15" y="69"/>
                      <a:pt x="20" y="64"/>
                      <a:pt x="20" y="59"/>
                    </a:cubicBezTo>
                    <a:cubicBezTo>
                      <a:pt x="20" y="16"/>
                      <a:pt x="20" y="16"/>
                      <a:pt x="20" y="16"/>
                    </a:cubicBezTo>
                    <a:cubicBezTo>
                      <a:pt x="20" y="15"/>
                      <a:pt x="20" y="13"/>
                      <a:pt x="20" y="12"/>
                    </a:cubicBezTo>
                    <a:cubicBezTo>
                      <a:pt x="21" y="6"/>
                      <a:pt x="17" y="1"/>
                      <a:pt x="1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33" name="Freeform 747"/>
              <p:cNvSpPr/>
              <p:nvPr/>
            </p:nvSpPr>
            <p:spPr bwMode="auto">
              <a:xfrm>
                <a:off x="3501405" y="4592961"/>
                <a:ext cx="39768" cy="136227"/>
              </a:xfrm>
              <a:custGeom>
                <a:avLst/>
                <a:gdLst>
                  <a:gd name="T0" fmla="*/ 10 w 20"/>
                  <a:gd name="T1" fmla="*/ 0 h 68"/>
                  <a:gd name="T2" fmla="*/ 0 w 20"/>
                  <a:gd name="T3" fmla="*/ 10 h 68"/>
                  <a:gd name="T4" fmla="*/ 0 w 20"/>
                  <a:gd name="T5" fmla="*/ 58 h 68"/>
                  <a:gd name="T6" fmla="*/ 10 w 20"/>
                  <a:gd name="T7" fmla="*/ 68 h 68"/>
                  <a:gd name="T8" fmla="*/ 20 w 20"/>
                  <a:gd name="T9" fmla="*/ 58 h 68"/>
                  <a:gd name="T10" fmla="*/ 20 w 20"/>
                  <a:gd name="T11" fmla="*/ 10 h 68"/>
                  <a:gd name="T12" fmla="*/ 10 w 20"/>
                  <a:gd name="T13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68">
                    <a:moveTo>
                      <a:pt x="10" y="0"/>
                    </a:moveTo>
                    <a:cubicBezTo>
                      <a:pt x="4" y="0"/>
                      <a:pt x="0" y="4"/>
                      <a:pt x="0" y="10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3"/>
                      <a:pt x="4" y="68"/>
                      <a:pt x="10" y="68"/>
                    </a:cubicBezTo>
                    <a:cubicBezTo>
                      <a:pt x="15" y="68"/>
                      <a:pt x="20" y="63"/>
                      <a:pt x="20" y="58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20" y="4"/>
                      <a:pt x="15" y="0"/>
                      <a:pt x="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34" name="Freeform 748"/>
              <p:cNvSpPr/>
              <p:nvPr/>
            </p:nvSpPr>
            <p:spPr bwMode="auto">
              <a:xfrm>
                <a:off x="3501405" y="4400889"/>
                <a:ext cx="39768" cy="136227"/>
              </a:xfrm>
              <a:custGeom>
                <a:avLst/>
                <a:gdLst>
                  <a:gd name="T0" fmla="*/ 10 w 20"/>
                  <a:gd name="T1" fmla="*/ 0 h 68"/>
                  <a:gd name="T2" fmla="*/ 0 w 20"/>
                  <a:gd name="T3" fmla="*/ 10 h 68"/>
                  <a:gd name="T4" fmla="*/ 0 w 20"/>
                  <a:gd name="T5" fmla="*/ 58 h 68"/>
                  <a:gd name="T6" fmla="*/ 10 w 20"/>
                  <a:gd name="T7" fmla="*/ 68 h 68"/>
                  <a:gd name="T8" fmla="*/ 20 w 20"/>
                  <a:gd name="T9" fmla="*/ 58 h 68"/>
                  <a:gd name="T10" fmla="*/ 20 w 20"/>
                  <a:gd name="T11" fmla="*/ 10 h 68"/>
                  <a:gd name="T12" fmla="*/ 10 w 20"/>
                  <a:gd name="T13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68">
                    <a:moveTo>
                      <a:pt x="10" y="0"/>
                    </a:moveTo>
                    <a:cubicBezTo>
                      <a:pt x="4" y="0"/>
                      <a:pt x="0" y="4"/>
                      <a:pt x="0" y="10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3"/>
                      <a:pt x="4" y="68"/>
                      <a:pt x="10" y="68"/>
                    </a:cubicBezTo>
                    <a:cubicBezTo>
                      <a:pt x="15" y="68"/>
                      <a:pt x="20" y="63"/>
                      <a:pt x="20" y="58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20" y="4"/>
                      <a:pt x="15" y="0"/>
                      <a:pt x="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35" name="Freeform 749"/>
              <p:cNvSpPr/>
              <p:nvPr/>
            </p:nvSpPr>
            <p:spPr bwMode="auto">
              <a:xfrm>
                <a:off x="3501405" y="4017593"/>
                <a:ext cx="39768" cy="135381"/>
              </a:xfrm>
              <a:custGeom>
                <a:avLst/>
                <a:gdLst>
                  <a:gd name="T0" fmla="*/ 10 w 20"/>
                  <a:gd name="T1" fmla="*/ 0 h 68"/>
                  <a:gd name="T2" fmla="*/ 0 w 20"/>
                  <a:gd name="T3" fmla="*/ 10 h 68"/>
                  <a:gd name="T4" fmla="*/ 0 w 20"/>
                  <a:gd name="T5" fmla="*/ 58 h 68"/>
                  <a:gd name="T6" fmla="*/ 10 w 20"/>
                  <a:gd name="T7" fmla="*/ 68 h 68"/>
                  <a:gd name="T8" fmla="*/ 20 w 20"/>
                  <a:gd name="T9" fmla="*/ 58 h 68"/>
                  <a:gd name="T10" fmla="*/ 20 w 20"/>
                  <a:gd name="T11" fmla="*/ 10 h 68"/>
                  <a:gd name="T12" fmla="*/ 10 w 20"/>
                  <a:gd name="T13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68">
                    <a:moveTo>
                      <a:pt x="10" y="0"/>
                    </a:moveTo>
                    <a:cubicBezTo>
                      <a:pt x="4" y="0"/>
                      <a:pt x="0" y="4"/>
                      <a:pt x="0" y="10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3"/>
                      <a:pt x="4" y="68"/>
                      <a:pt x="10" y="68"/>
                    </a:cubicBezTo>
                    <a:cubicBezTo>
                      <a:pt x="15" y="68"/>
                      <a:pt x="20" y="63"/>
                      <a:pt x="20" y="58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20" y="4"/>
                      <a:pt x="15" y="0"/>
                      <a:pt x="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36" name="Freeform 750"/>
              <p:cNvSpPr/>
              <p:nvPr/>
            </p:nvSpPr>
            <p:spPr bwMode="auto">
              <a:xfrm>
                <a:off x="3501405" y="4208818"/>
                <a:ext cx="39768" cy="136227"/>
              </a:xfrm>
              <a:custGeom>
                <a:avLst/>
                <a:gdLst>
                  <a:gd name="T0" fmla="*/ 10 w 20"/>
                  <a:gd name="T1" fmla="*/ 0 h 68"/>
                  <a:gd name="T2" fmla="*/ 0 w 20"/>
                  <a:gd name="T3" fmla="*/ 10 h 68"/>
                  <a:gd name="T4" fmla="*/ 0 w 20"/>
                  <a:gd name="T5" fmla="*/ 58 h 68"/>
                  <a:gd name="T6" fmla="*/ 10 w 20"/>
                  <a:gd name="T7" fmla="*/ 68 h 68"/>
                  <a:gd name="T8" fmla="*/ 20 w 20"/>
                  <a:gd name="T9" fmla="*/ 58 h 68"/>
                  <a:gd name="T10" fmla="*/ 20 w 20"/>
                  <a:gd name="T11" fmla="*/ 10 h 68"/>
                  <a:gd name="T12" fmla="*/ 10 w 20"/>
                  <a:gd name="T13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68">
                    <a:moveTo>
                      <a:pt x="10" y="0"/>
                    </a:moveTo>
                    <a:cubicBezTo>
                      <a:pt x="4" y="0"/>
                      <a:pt x="0" y="4"/>
                      <a:pt x="0" y="10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3"/>
                      <a:pt x="4" y="68"/>
                      <a:pt x="10" y="68"/>
                    </a:cubicBezTo>
                    <a:cubicBezTo>
                      <a:pt x="15" y="68"/>
                      <a:pt x="20" y="63"/>
                      <a:pt x="20" y="58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20" y="4"/>
                      <a:pt x="15" y="0"/>
                      <a:pt x="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044" name="组合 1043"/>
            <p:cNvGrpSpPr/>
            <p:nvPr/>
          </p:nvGrpSpPr>
          <p:grpSpPr>
            <a:xfrm flipH="1" flipV="1">
              <a:off x="6957923" y="1543161"/>
              <a:ext cx="391758" cy="1174428"/>
              <a:chOff x="3501405" y="3746831"/>
              <a:chExt cx="391758" cy="1174428"/>
            </a:xfrm>
          </p:grpSpPr>
          <p:sp>
            <p:nvSpPr>
              <p:cNvPr id="1045" name="Freeform 743"/>
              <p:cNvSpPr/>
              <p:nvPr/>
            </p:nvSpPr>
            <p:spPr bwMode="auto">
              <a:xfrm>
                <a:off x="3501405" y="4785032"/>
                <a:ext cx="39768" cy="136227"/>
              </a:xfrm>
              <a:custGeom>
                <a:avLst/>
                <a:gdLst>
                  <a:gd name="T0" fmla="*/ 10 w 20"/>
                  <a:gd name="T1" fmla="*/ 0 h 68"/>
                  <a:gd name="T2" fmla="*/ 0 w 20"/>
                  <a:gd name="T3" fmla="*/ 10 h 68"/>
                  <a:gd name="T4" fmla="*/ 0 w 20"/>
                  <a:gd name="T5" fmla="*/ 58 h 68"/>
                  <a:gd name="T6" fmla="*/ 10 w 20"/>
                  <a:gd name="T7" fmla="*/ 68 h 68"/>
                  <a:gd name="T8" fmla="*/ 20 w 20"/>
                  <a:gd name="T9" fmla="*/ 58 h 68"/>
                  <a:gd name="T10" fmla="*/ 20 w 20"/>
                  <a:gd name="T11" fmla="*/ 10 h 68"/>
                  <a:gd name="T12" fmla="*/ 10 w 20"/>
                  <a:gd name="T13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68">
                    <a:moveTo>
                      <a:pt x="10" y="0"/>
                    </a:moveTo>
                    <a:cubicBezTo>
                      <a:pt x="4" y="0"/>
                      <a:pt x="0" y="4"/>
                      <a:pt x="0" y="10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3"/>
                      <a:pt x="4" y="68"/>
                      <a:pt x="10" y="68"/>
                    </a:cubicBezTo>
                    <a:cubicBezTo>
                      <a:pt x="15" y="68"/>
                      <a:pt x="20" y="63"/>
                      <a:pt x="20" y="58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20" y="4"/>
                      <a:pt x="15" y="0"/>
                      <a:pt x="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46" name="Freeform 744"/>
              <p:cNvSpPr/>
              <p:nvPr/>
            </p:nvSpPr>
            <p:spPr bwMode="auto">
              <a:xfrm>
                <a:off x="3555557" y="3746831"/>
                <a:ext cx="137919" cy="46537"/>
              </a:xfrm>
              <a:custGeom>
                <a:avLst/>
                <a:gdLst>
                  <a:gd name="T0" fmla="*/ 59 w 69"/>
                  <a:gd name="T1" fmla="*/ 0 h 23"/>
                  <a:gd name="T2" fmla="*/ 27 w 69"/>
                  <a:gd name="T3" fmla="*/ 0 h 23"/>
                  <a:gd name="T4" fmla="*/ 8 w 69"/>
                  <a:gd name="T5" fmla="*/ 4 h 23"/>
                  <a:gd name="T6" fmla="*/ 2 w 69"/>
                  <a:gd name="T7" fmla="*/ 16 h 23"/>
                  <a:gd name="T8" fmla="*/ 12 w 69"/>
                  <a:gd name="T9" fmla="*/ 23 h 23"/>
                  <a:gd name="T10" fmla="*/ 15 w 69"/>
                  <a:gd name="T11" fmla="*/ 22 h 23"/>
                  <a:gd name="T12" fmla="*/ 27 w 69"/>
                  <a:gd name="T13" fmla="*/ 20 h 23"/>
                  <a:gd name="T14" fmla="*/ 59 w 69"/>
                  <a:gd name="T15" fmla="*/ 20 h 23"/>
                  <a:gd name="T16" fmla="*/ 69 w 69"/>
                  <a:gd name="T17" fmla="*/ 10 h 23"/>
                  <a:gd name="T18" fmla="*/ 59 w 69"/>
                  <a:gd name="T19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9" h="23">
                    <a:moveTo>
                      <a:pt x="59" y="0"/>
                    </a:moveTo>
                    <a:cubicBezTo>
                      <a:pt x="27" y="0"/>
                      <a:pt x="27" y="0"/>
                      <a:pt x="27" y="0"/>
                    </a:cubicBezTo>
                    <a:cubicBezTo>
                      <a:pt x="20" y="0"/>
                      <a:pt x="14" y="1"/>
                      <a:pt x="8" y="4"/>
                    </a:cubicBezTo>
                    <a:cubicBezTo>
                      <a:pt x="3" y="6"/>
                      <a:pt x="0" y="11"/>
                      <a:pt x="2" y="16"/>
                    </a:cubicBezTo>
                    <a:cubicBezTo>
                      <a:pt x="4" y="20"/>
                      <a:pt x="8" y="23"/>
                      <a:pt x="12" y="23"/>
                    </a:cubicBezTo>
                    <a:cubicBezTo>
                      <a:pt x="13" y="23"/>
                      <a:pt x="14" y="23"/>
                      <a:pt x="15" y="22"/>
                    </a:cubicBezTo>
                    <a:cubicBezTo>
                      <a:pt x="19" y="21"/>
                      <a:pt x="23" y="20"/>
                      <a:pt x="27" y="20"/>
                    </a:cubicBezTo>
                    <a:cubicBezTo>
                      <a:pt x="59" y="20"/>
                      <a:pt x="59" y="20"/>
                      <a:pt x="59" y="20"/>
                    </a:cubicBezTo>
                    <a:cubicBezTo>
                      <a:pt x="65" y="20"/>
                      <a:pt x="69" y="16"/>
                      <a:pt x="69" y="10"/>
                    </a:cubicBezTo>
                    <a:cubicBezTo>
                      <a:pt x="69" y="5"/>
                      <a:pt x="65" y="0"/>
                      <a:pt x="5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47" name="Freeform 745"/>
              <p:cNvSpPr/>
              <p:nvPr/>
            </p:nvSpPr>
            <p:spPr bwMode="auto">
              <a:xfrm>
                <a:off x="3501405" y="3822983"/>
                <a:ext cx="42306" cy="137919"/>
              </a:xfrm>
              <a:custGeom>
                <a:avLst/>
                <a:gdLst>
                  <a:gd name="T0" fmla="*/ 11 w 21"/>
                  <a:gd name="T1" fmla="*/ 1 h 69"/>
                  <a:gd name="T2" fmla="*/ 0 w 21"/>
                  <a:gd name="T3" fmla="*/ 9 h 69"/>
                  <a:gd name="T4" fmla="*/ 0 w 21"/>
                  <a:gd name="T5" fmla="*/ 16 h 69"/>
                  <a:gd name="T6" fmla="*/ 0 w 21"/>
                  <a:gd name="T7" fmla="*/ 59 h 69"/>
                  <a:gd name="T8" fmla="*/ 10 w 21"/>
                  <a:gd name="T9" fmla="*/ 69 h 69"/>
                  <a:gd name="T10" fmla="*/ 20 w 21"/>
                  <a:gd name="T11" fmla="*/ 59 h 69"/>
                  <a:gd name="T12" fmla="*/ 20 w 21"/>
                  <a:gd name="T13" fmla="*/ 16 h 69"/>
                  <a:gd name="T14" fmla="*/ 20 w 21"/>
                  <a:gd name="T15" fmla="*/ 12 h 69"/>
                  <a:gd name="T16" fmla="*/ 11 w 21"/>
                  <a:gd name="T17" fmla="*/ 1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69">
                    <a:moveTo>
                      <a:pt x="11" y="1"/>
                    </a:moveTo>
                    <a:cubicBezTo>
                      <a:pt x="6" y="0"/>
                      <a:pt x="1" y="4"/>
                      <a:pt x="0" y="9"/>
                    </a:cubicBezTo>
                    <a:cubicBezTo>
                      <a:pt x="0" y="12"/>
                      <a:pt x="0" y="14"/>
                      <a:pt x="0" y="16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0" y="64"/>
                      <a:pt x="4" y="69"/>
                      <a:pt x="10" y="69"/>
                    </a:cubicBezTo>
                    <a:cubicBezTo>
                      <a:pt x="15" y="69"/>
                      <a:pt x="20" y="64"/>
                      <a:pt x="20" y="59"/>
                    </a:cubicBezTo>
                    <a:cubicBezTo>
                      <a:pt x="20" y="16"/>
                      <a:pt x="20" y="16"/>
                      <a:pt x="20" y="16"/>
                    </a:cubicBezTo>
                    <a:cubicBezTo>
                      <a:pt x="20" y="15"/>
                      <a:pt x="20" y="13"/>
                      <a:pt x="20" y="12"/>
                    </a:cubicBezTo>
                    <a:cubicBezTo>
                      <a:pt x="21" y="6"/>
                      <a:pt x="17" y="1"/>
                      <a:pt x="1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48" name="Freeform 746"/>
              <p:cNvSpPr/>
              <p:nvPr/>
            </p:nvSpPr>
            <p:spPr bwMode="auto">
              <a:xfrm>
                <a:off x="3757782" y="3746831"/>
                <a:ext cx="135381" cy="40614"/>
              </a:xfrm>
              <a:custGeom>
                <a:avLst/>
                <a:gdLst>
                  <a:gd name="T0" fmla="*/ 58 w 68"/>
                  <a:gd name="T1" fmla="*/ 0 h 20"/>
                  <a:gd name="T2" fmla="*/ 10 w 68"/>
                  <a:gd name="T3" fmla="*/ 0 h 20"/>
                  <a:gd name="T4" fmla="*/ 0 w 68"/>
                  <a:gd name="T5" fmla="*/ 10 h 20"/>
                  <a:gd name="T6" fmla="*/ 10 w 68"/>
                  <a:gd name="T7" fmla="*/ 20 h 20"/>
                  <a:gd name="T8" fmla="*/ 58 w 68"/>
                  <a:gd name="T9" fmla="*/ 20 h 20"/>
                  <a:gd name="T10" fmla="*/ 68 w 68"/>
                  <a:gd name="T11" fmla="*/ 10 h 20"/>
                  <a:gd name="T12" fmla="*/ 58 w 68"/>
                  <a:gd name="T13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8" h="20">
                    <a:moveTo>
                      <a:pt x="58" y="0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5" y="0"/>
                      <a:pt x="0" y="5"/>
                      <a:pt x="0" y="10"/>
                    </a:cubicBezTo>
                    <a:cubicBezTo>
                      <a:pt x="0" y="16"/>
                      <a:pt x="5" y="20"/>
                      <a:pt x="10" y="20"/>
                    </a:cubicBezTo>
                    <a:cubicBezTo>
                      <a:pt x="58" y="20"/>
                      <a:pt x="58" y="20"/>
                      <a:pt x="58" y="20"/>
                    </a:cubicBezTo>
                    <a:cubicBezTo>
                      <a:pt x="64" y="20"/>
                      <a:pt x="68" y="16"/>
                      <a:pt x="68" y="10"/>
                    </a:cubicBezTo>
                    <a:cubicBezTo>
                      <a:pt x="68" y="5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49" name="Freeform 747"/>
              <p:cNvSpPr/>
              <p:nvPr/>
            </p:nvSpPr>
            <p:spPr bwMode="auto">
              <a:xfrm>
                <a:off x="3501405" y="4592961"/>
                <a:ext cx="39768" cy="136227"/>
              </a:xfrm>
              <a:custGeom>
                <a:avLst/>
                <a:gdLst>
                  <a:gd name="T0" fmla="*/ 10 w 20"/>
                  <a:gd name="T1" fmla="*/ 0 h 68"/>
                  <a:gd name="T2" fmla="*/ 0 w 20"/>
                  <a:gd name="T3" fmla="*/ 10 h 68"/>
                  <a:gd name="T4" fmla="*/ 0 w 20"/>
                  <a:gd name="T5" fmla="*/ 58 h 68"/>
                  <a:gd name="T6" fmla="*/ 10 w 20"/>
                  <a:gd name="T7" fmla="*/ 68 h 68"/>
                  <a:gd name="T8" fmla="*/ 20 w 20"/>
                  <a:gd name="T9" fmla="*/ 58 h 68"/>
                  <a:gd name="T10" fmla="*/ 20 w 20"/>
                  <a:gd name="T11" fmla="*/ 10 h 68"/>
                  <a:gd name="T12" fmla="*/ 10 w 20"/>
                  <a:gd name="T13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68">
                    <a:moveTo>
                      <a:pt x="10" y="0"/>
                    </a:moveTo>
                    <a:cubicBezTo>
                      <a:pt x="4" y="0"/>
                      <a:pt x="0" y="4"/>
                      <a:pt x="0" y="10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3"/>
                      <a:pt x="4" y="68"/>
                      <a:pt x="10" y="68"/>
                    </a:cubicBezTo>
                    <a:cubicBezTo>
                      <a:pt x="15" y="68"/>
                      <a:pt x="20" y="63"/>
                      <a:pt x="20" y="58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20" y="4"/>
                      <a:pt x="15" y="0"/>
                      <a:pt x="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50" name="Freeform 748"/>
              <p:cNvSpPr/>
              <p:nvPr/>
            </p:nvSpPr>
            <p:spPr bwMode="auto">
              <a:xfrm>
                <a:off x="3501405" y="4400889"/>
                <a:ext cx="39768" cy="136227"/>
              </a:xfrm>
              <a:custGeom>
                <a:avLst/>
                <a:gdLst>
                  <a:gd name="T0" fmla="*/ 10 w 20"/>
                  <a:gd name="T1" fmla="*/ 0 h 68"/>
                  <a:gd name="T2" fmla="*/ 0 w 20"/>
                  <a:gd name="T3" fmla="*/ 10 h 68"/>
                  <a:gd name="T4" fmla="*/ 0 w 20"/>
                  <a:gd name="T5" fmla="*/ 58 h 68"/>
                  <a:gd name="T6" fmla="*/ 10 w 20"/>
                  <a:gd name="T7" fmla="*/ 68 h 68"/>
                  <a:gd name="T8" fmla="*/ 20 w 20"/>
                  <a:gd name="T9" fmla="*/ 58 h 68"/>
                  <a:gd name="T10" fmla="*/ 20 w 20"/>
                  <a:gd name="T11" fmla="*/ 10 h 68"/>
                  <a:gd name="T12" fmla="*/ 10 w 20"/>
                  <a:gd name="T13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68">
                    <a:moveTo>
                      <a:pt x="10" y="0"/>
                    </a:moveTo>
                    <a:cubicBezTo>
                      <a:pt x="4" y="0"/>
                      <a:pt x="0" y="4"/>
                      <a:pt x="0" y="10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3"/>
                      <a:pt x="4" y="68"/>
                      <a:pt x="10" y="68"/>
                    </a:cubicBezTo>
                    <a:cubicBezTo>
                      <a:pt x="15" y="68"/>
                      <a:pt x="20" y="63"/>
                      <a:pt x="20" y="58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20" y="4"/>
                      <a:pt x="15" y="0"/>
                      <a:pt x="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51" name="Freeform 749"/>
              <p:cNvSpPr/>
              <p:nvPr/>
            </p:nvSpPr>
            <p:spPr bwMode="auto">
              <a:xfrm>
                <a:off x="3501405" y="4017593"/>
                <a:ext cx="39768" cy="135381"/>
              </a:xfrm>
              <a:custGeom>
                <a:avLst/>
                <a:gdLst>
                  <a:gd name="T0" fmla="*/ 10 w 20"/>
                  <a:gd name="T1" fmla="*/ 0 h 68"/>
                  <a:gd name="T2" fmla="*/ 0 w 20"/>
                  <a:gd name="T3" fmla="*/ 10 h 68"/>
                  <a:gd name="T4" fmla="*/ 0 w 20"/>
                  <a:gd name="T5" fmla="*/ 58 h 68"/>
                  <a:gd name="T6" fmla="*/ 10 w 20"/>
                  <a:gd name="T7" fmla="*/ 68 h 68"/>
                  <a:gd name="T8" fmla="*/ 20 w 20"/>
                  <a:gd name="T9" fmla="*/ 58 h 68"/>
                  <a:gd name="T10" fmla="*/ 20 w 20"/>
                  <a:gd name="T11" fmla="*/ 10 h 68"/>
                  <a:gd name="T12" fmla="*/ 10 w 20"/>
                  <a:gd name="T13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68">
                    <a:moveTo>
                      <a:pt x="10" y="0"/>
                    </a:moveTo>
                    <a:cubicBezTo>
                      <a:pt x="4" y="0"/>
                      <a:pt x="0" y="4"/>
                      <a:pt x="0" y="10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3"/>
                      <a:pt x="4" y="68"/>
                      <a:pt x="10" y="68"/>
                    </a:cubicBezTo>
                    <a:cubicBezTo>
                      <a:pt x="15" y="68"/>
                      <a:pt x="20" y="63"/>
                      <a:pt x="20" y="58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20" y="4"/>
                      <a:pt x="15" y="0"/>
                      <a:pt x="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52" name="Freeform 750"/>
              <p:cNvSpPr/>
              <p:nvPr/>
            </p:nvSpPr>
            <p:spPr bwMode="auto">
              <a:xfrm>
                <a:off x="3501405" y="4208818"/>
                <a:ext cx="39768" cy="136227"/>
              </a:xfrm>
              <a:custGeom>
                <a:avLst/>
                <a:gdLst>
                  <a:gd name="T0" fmla="*/ 10 w 20"/>
                  <a:gd name="T1" fmla="*/ 0 h 68"/>
                  <a:gd name="T2" fmla="*/ 0 w 20"/>
                  <a:gd name="T3" fmla="*/ 10 h 68"/>
                  <a:gd name="T4" fmla="*/ 0 w 20"/>
                  <a:gd name="T5" fmla="*/ 58 h 68"/>
                  <a:gd name="T6" fmla="*/ 10 w 20"/>
                  <a:gd name="T7" fmla="*/ 68 h 68"/>
                  <a:gd name="T8" fmla="*/ 20 w 20"/>
                  <a:gd name="T9" fmla="*/ 58 h 68"/>
                  <a:gd name="T10" fmla="*/ 20 w 20"/>
                  <a:gd name="T11" fmla="*/ 10 h 68"/>
                  <a:gd name="T12" fmla="*/ 10 w 20"/>
                  <a:gd name="T13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68">
                    <a:moveTo>
                      <a:pt x="10" y="0"/>
                    </a:moveTo>
                    <a:cubicBezTo>
                      <a:pt x="4" y="0"/>
                      <a:pt x="0" y="4"/>
                      <a:pt x="0" y="10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3"/>
                      <a:pt x="4" y="68"/>
                      <a:pt x="10" y="68"/>
                    </a:cubicBezTo>
                    <a:cubicBezTo>
                      <a:pt x="15" y="68"/>
                      <a:pt x="20" y="63"/>
                      <a:pt x="20" y="58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20" y="4"/>
                      <a:pt x="15" y="0"/>
                      <a:pt x="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057" name="组合 1056"/>
            <p:cNvGrpSpPr/>
            <p:nvPr/>
          </p:nvGrpSpPr>
          <p:grpSpPr>
            <a:xfrm rot="5400000">
              <a:off x="7582900" y="1293359"/>
              <a:ext cx="40614" cy="520370"/>
              <a:chOff x="7667504" y="1684181"/>
              <a:chExt cx="40614" cy="520370"/>
            </a:xfrm>
          </p:grpSpPr>
          <p:sp>
            <p:nvSpPr>
              <p:cNvPr id="1053" name="Freeform 695"/>
              <p:cNvSpPr/>
              <p:nvPr/>
            </p:nvSpPr>
            <p:spPr bwMode="auto">
              <a:xfrm>
                <a:off x="7667504" y="1684181"/>
                <a:ext cx="40614" cy="136227"/>
              </a:xfrm>
              <a:custGeom>
                <a:avLst/>
                <a:gdLst>
                  <a:gd name="T0" fmla="*/ 10 w 20"/>
                  <a:gd name="T1" fmla="*/ 0 h 68"/>
                  <a:gd name="T2" fmla="*/ 0 w 20"/>
                  <a:gd name="T3" fmla="*/ 10 h 68"/>
                  <a:gd name="T4" fmla="*/ 0 w 20"/>
                  <a:gd name="T5" fmla="*/ 58 h 68"/>
                  <a:gd name="T6" fmla="*/ 10 w 20"/>
                  <a:gd name="T7" fmla="*/ 68 h 68"/>
                  <a:gd name="T8" fmla="*/ 20 w 20"/>
                  <a:gd name="T9" fmla="*/ 58 h 68"/>
                  <a:gd name="T10" fmla="*/ 20 w 20"/>
                  <a:gd name="T11" fmla="*/ 10 h 68"/>
                  <a:gd name="T12" fmla="*/ 10 w 20"/>
                  <a:gd name="T13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68">
                    <a:moveTo>
                      <a:pt x="10" y="0"/>
                    </a:moveTo>
                    <a:cubicBezTo>
                      <a:pt x="4" y="0"/>
                      <a:pt x="0" y="5"/>
                      <a:pt x="0" y="10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4"/>
                      <a:pt x="4" y="68"/>
                      <a:pt x="10" y="68"/>
                    </a:cubicBezTo>
                    <a:cubicBezTo>
                      <a:pt x="15" y="68"/>
                      <a:pt x="20" y="64"/>
                      <a:pt x="20" y="58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20" y="5"/>
                      <a:pt x="15" y="0"/>
                      <a:pt x="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54" name="Freeform 696"/>
              <p:cNvSpPr/>
              <p:nvPr/>
            </p:nvSpPr>
            <p:spPr bwMode="auto">
              <a:xfrm>
                <a:off x="7667504" y="2068324"/>
                <a:ext cx="40614" cy="136227"/>
              </a:xfrm>
              <a:custGeom>
                <a:avLst/>
                <a:gdLst>
                  <a:gd name="T0" fmla="*/ 10 w 20"/>
                  <a:gd name="T1" fmla="*/ 0 h 68"/>
                  <a:gd name="T2" fmla="*/ 0 w 20"/>
                  <a:gd name="T3" fmla="*/ 10 h 68"/>
                  <a:gd name="T4" fmla="*/ 0 w 20"/>
                  <a:gd name="T5" fmla="*/ 58 h 68"/>
                  <a:gd name="T6" fmla="*/ 10 w 20"/>
                  <a:gd name="T7" fmla="*/ 68 h 68"/>
                  <a:gd name="T8" fmla="*/ 20 w 20"/>
                  <a:gd name="T9" fmla="*/ 58 h 68"/>
                  <a:gd name="T10" fmla="*/ 20 w 20"/>
                  <a:gd name="T11" fmla="*/ 10 h 68"/>
                  <a:gd name="T12" fmla="*/ 10 w 20"/>
                  <a:gd name="T13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68">
                    <a:moveTo>
                      <a:pt x="10" y="0"/>
                    </a:moveTo>
                    <a:cubicBezTo>
                      <a:pt x="4" y="0"/>
                      <a:pt x="0" y="5"/>
                      <a:pt x="0" y="10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4"/>
                      <a:pt x="4" y="68"/>
                      <a:pt x="10" y="68"/>
                    </a:cubicBezTo>
                    <a:cubicBezTo>
                      <a:pt x="15" y="68"/>
                      <a:pt x="20" y="64"/>
                      <a:pt x="20" y="58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20" y="5"/>
                      <a:pt x="15" y="0"/>
                      <a:pt x="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56" name="Freeform 698"/>
              <p:cNvSpPr/>
              <p:nvPr/>
            </p:nvSpPr>
            <p:spPr bwMode="auto">
              <a:xfrm>
                <a:off x="7667504" y="1876253"/>
                <a:ext cx="40614" cy="136227"/>
              </a:xfrm>
              <a:custGeom>
                <a:avLst/>
                <a:gdLst>
                  <a:gd name="T0" fmla="*/ 10 w 20"/>
                  <a:gd name="T1" fmla="*/ 0 h 68"/>
                  <a:gd name="T2" fmla="*/ 0 w 20"/>
                  <a:gd name="T3" fmla="*/ 10 h 68"/>
                  <a:gd name="T4" fmla="*/ 0 w 20"/>
                  <a:gd name="T5" fmla="*/ 58 h 68"/>
                  <a:gd name="T6" fmla="*/ 10 w 20"/>
                  <a:gd name="T7" fmla="*/ 68 h 68"/>
                  <a:gd name="T8" fmla="*/ 20 w 20"/>
                  <a:gd name="T9" fmla="*/ 58 h 68"/>
                  <a:gd name="T10" fmla="*/ 20 w 20"/>
                  <a:gd name="T11" fmla="*/ 10 h 68"/>
                  <a:gd name="T12" fmla="*/ 10 w 20"/>
                  <a:gd name="T13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68">
                    <a:moveTo>
                      <a:pt x="10" y="0"/>
                    </a:moveTo>
                    <a:cubicBezTo>
                      <a:pt x="4" y="0"/>
                      <a:pt x="0" y="5"/>
                      <a:pt x="0" y="10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4"/>
                      <a:pt x="4" y="68"/>
                      <a:pt x="10" y="68"/>
                    </a:cubicBezTo>
                    <a:cubicBezTo>
                      <a:pt x="15" y="68"/>
                      <a:pt x="20" y="64"/>
                      <a:pt x="20" y="58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20" y="5"/>
                      <a:pt x="15" y="0"/>
                      <a:pt x="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058" name="组合 1057"/>
            <p:cNvGrpSpPr/>
            <p:nvPr/>
          </p:nvGrpSpPr>
          <p:grpSpPr>
            <a:xfrm rot="16200000" flipV="1">
              <a:off x="7406912" y="2311935"/>
              <a:ext cx="391758" cy="1174428"/>
              <a:chOff x="3501405" y="3746831"/>
              <a:chExt cx="391758" cy="1174428"/>
            </a:xfrm>
          </p:grpSpPr>
          <p:sp>
            <p:nvSpPr>
              <p:cNvPr id="1059" name="Freeform 743"/>
              <p:cNvSpPr/>
              <p:nvPr/>
            </p:nvSpPr>
            <p:spPr bwMode="auto">
              <a:xfrm>
                <a:off x="3501405" y="4785032"/>
                <a:ext cx="39768" cy="136227"/>
              </a:xfrm>
              <a:custGeom>
                <a:avLst/>
                <a:gdLst>
                  <a:gd name="T0" fmla="*/ 10 w 20"/>
                  <a:gd name="T1" fmla="*/ 0 h 68"/>
                  <a:gd name="T2" fmla="*/ 0 w 20"/>
                  <a:gd name="T3" fmla="*/ 10 h 68"/>
                  <a:gd name="T4" fmla="*/ 0 w 20"/>
                  <a:gd name="T5" fmla="*/ 58 h 68"/>
                  <a:gd name="T6" fmla="*/ 10 w 20"/>
                  <a:gd name="T7" fmla="*/ 68 h 68"/>
                  <a:gd name="T8" fmla="*/ 20 w 20"/>
                  <a:gd name="T9" fmla="*/ 58 h 68"/>
                  <a:gd name="T10" fmla="*/ 20 w 20"/>
                  <a:gd name="T11" fmla="*/ 10 h 68"/>
                  <a:gd name="T12" fmla="*/ 10 w 20"/>
                  <a:gd name="T13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68">
                    <a:moveTo>
                      <a:pt x="10" y="0"/>
                    </a:moveTo>
                    <a:cubicBezTo>
                      <a:pt x="4" y="0"/>
                      <a:pt x="0" y="4"/>
                      <a:pt x="0" y="10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3"/>
                      <a:pt x="4" y="68"/>
                      <a:pt x="10" y="68"/>
                    </a:cubicBezTo>
                    <a:cubicBezTo>
                      <a:pt x="15" y="68"/>
                      <a:pt x="20" y="63"/>
                      <a:pt x="20" y="58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20" y="4"/>
                      <a:pt x="15" y="0"/>
                      <a:pt x="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60" name="Freeform 744"/>
              <p:cNvSpPr/>
              <p:nvPr/>
            </p:nvSpPr>
            <p:spPr bwMode="auto">
              <a:xfrm>
                <a:off x="3555557" y="3746831"/>
                <a:ext cx="137919" cy="46537"/>
              </a:xfrm>
              <a:custGeom>
                <a:avLst/>
                <a:gdLst>
                  <a:gd name="T0" fmla="*/ 59 w 69"/>
                  <a:gd name="T1" fmla="*/ 0 h 23"/>
                  <a:gd name="T2" fmla="*/ 27 w 69"/>
                  <a:gd name="T3" fmla="*/ 0 h 23"/>
                  <a:gd name="T4" fmla="*/ 8 w 69"/>
                  <a:gd name="T5" fmla="*/ 4 h 23"/>
                  <a:gd name="T6" fmla="*/ 2 w 69"/>
                  <a:gd name="T7" fmla="*/ 16 h 23"/>
                  <a:gd name="T8" fmla="*/ 12 w 69"/>
                  <a:gd name="T9" fmla="*/ 23 h 23"/>
                  <a:gd name="T10" fmla="*/ 15 w 69"/>
                  <a:gd name="T11" fmla="*/ 22 h 23"/>
                  <a:gd name="T12" fmla="*/ 27 w 69"/>
                  <a:gd name="T13" fmla="*/ 20 h 23"/>
                  <a:gd name="T14" fmla="*/ 59 w 69"/>
                  <a:gd name="T15" fmla="*/ 20 h 23"/>
                  <a:gd name="T16" fmla="*/ 69 w 69"/>
                  <a:gd name="T17" fmla="*/ 10 h 23"/>
                  <a:gd name="T18" fmla="*/ 59 w 69"/>
                  <a:gd name="T19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9" h="23">
                    <a:moveTo>
                      <a:pt x="59" y="0"/>
                    </a:moveTo>
                    <a:cubicBezTo>
                      <a:pt x="27" y="0"/>
                      <a:pt x="27" y="0"/>
                      <a:pt x="27" y="0"/>
                    </a:cubicBezTo>
                    <a:cubicBezTo>
                      <a:pt x="20" y="0"/>
                      <a:pt x="14" y="1"/>
                      <a:pt x="8" y="4"/>
                    </a:cubicBezTo>
                    <a:cubicBezTo>
                      <a:pt x="3" y="6"/>
                      <a:pt x="0" y="11"/>
                      <a:pt x="2" y="16"/>
                    </a:cubicBezTo>
                    <a:cubicBezTo>
                      <a:pt x="4" y="20"/>
                      <a:pt x="8" y="23"/>
                      <a:pt x="12" y="23"/>
                    </a:cubicBezTo>
                    <a:cubicBezTo>
                      <a:pt x="13" y="23"/>
                      <a:pt x="14" y="23"/>
                      <a:pt x="15" y="22"/>
                    </a:cubicBezTo>
                    <a:cubicBezTo>
                      <a:pt x="19" y="21"/>
                      <a:pt x="23" y="20"/>
                      <a:pt x="27" y="20"/>
                    </a:cubicBezTo>
                    <a:cubicBezTo>
                      <a:pt x="59" y="20"/>
                      <a:pt x="59" y="20"/>
                      <a:pt x="59" y="20"/>
                    </a:cubicBezTo>
                    <a:cubicBezTo>
                      <a:pt x="65" y="20"/>
                      <a:pt x="69" y="16"/>
                      <a:pt x="69" y="10"/>
                    </a:cubicBezTo>
                    <a:cubicBezTo>
                      <a:pt x="69" y="5"/>
                      <a:pt x="65" y="0"/>
                      <a:pt x="5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61" name="Freeform 745"/>
              <p:cNvSpPr/>
              <p:nvPr/>
            </p:nvSpPr>
            <p:spPr bwMode="auto">
              <a:xfrm>
                <a:off x="3501405" y="3822983"/>
                <a:ext cx="42306" cy="137919"/>
              </a:xfrm>
              <a:custGeom>
                <a:avLst/>
                <a:gdLst>
                  <a:gd name="T0" fmla="*/ 11 w 21"/>
                  <a:gd name="T1" fmla="*/ 1 h 69"/>
                  <a:gd name="T2" fmla="*/ 0 w 21"/>
                  <a:gd name="T3" fmla="*/ 9 h 69"/>
                  <a:gd name="T4" fmla="*/ 0 w 21"/>
                  <a:gd name="T5" fmla="*/ 16 h 69"/>
                  <a:gd name="T6" fmla="*/ 0 w 21"/>
                  <a:gd name="T7" fmla="*/ 59 h 69"/>
                  <a:gd name="T8" fmla="*/ 10 w 21"/>
                  <a:gd name="T9" fmla="*/ 69 h 69"/>
                  <a:gd name="T10" fmla="*/ 20 w 21"/>
                  <a:gd name="T11" fmla="*/ 59 h 69"/>
                  <a:gd name="T12" fmla="*/ 20 w 21"/>
                  <a:gd name="T13" fmla="*/ 16 h 69"/>
                  <a:gd name="T14" fmla="*/ 20 w 21"/>
                  <a:gd name="T15" fmla="*/ 12 h 69"/>
                  <a:gd name="T16" fmla="*/ 11 w 21"/>
                  <a:gd name="T17" fmla="*/ 1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69">
                    <a:moveTo>
                      <a:pt x="11" y="1"/>
                    </a:moveTo>
                    <a:cubicBezTo>
                      <a:pt x="6" y="0"/>
                      <a:pt x="1" y="4"/>
                      <a:pt x="0" y="9"/>
                    </a:cubicBezTo>
                    <a:cubicBezTo>
                      <a:pt x="0" y="12"/>
                      <a:pt x="0" y="14"/>
                      <a:pt x="0" y="16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0" y="64"/>
                      <a:pt x="4" y="69"/>
                      <a:pt x="10" y="69"/>
                    </a:cubicBezTo>
                    <a:cubicBezTo>
                      <a:pt x="15" y="69"/>
                      <a:pt x="20" y="64"/>
                      <a:pt x="20" y="59"/>
                    </a:cubicBezTo>
                    <a:cubicBezTo>
                      <a:pt x="20" y="16"/>
                      <a:pt x="20" y="16"/>
                      <a:pt x="20" y="16"/>
                    </a:cubicBezTo>
                    <a:cubicBezTo>
                      <a:pt x="20" y="15"/>
                      <a:pt x="20" y="13"/>
                      <a:pt x="20" y="12"/>
                    </a:cubicBezTo>
                    <a:cubicBezTo>
                      <a:pt x="21" y="6"/>
                      <a:pt x="17" y="1"/>
                      <a:pt x="1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62" name="Freeform 746"/>
              <p:cNvSpPr/>
              <p:nvPr/>
            </p:nvSpPr>
            <p:spPr bwMode="auto">
              <a:xfrm>
                <a:off x="3757782" y="3746831"/>
                <a:ext cx="135381" cy="40614"/>
              </a:xfrm>
              <a:custGeom>
                <a:avLst/>
                <a:gdLst>
                  <a:gd name="T0" fmla="*/ 58 w 68"/>
                  <a:gd name="T1" fmla="*/ 0 h 20"/>
                  <a:gd name="T2" fmla="*/ 10 w 68"/>
                  <a:gd name="T3" fmla="*/ 0 h 20"/>
                  <a:gd name="T4" fmla="*/ 0 w 68"/>
                  <a:gd name="T5" fmla="*/ 10 h 20"/>
                  <a:gd name="T6" fmla="*/ 10 w 68"/>
                  <a:gd name="T7" fmla="*/ 20 h 20"/>
                  <a:gd name="T8" fmla="*/ 58 w 68"/>
                  <a:gd name="T9" fmla="*/ 20 h 20"/>
                  <a:gd name="T10" fmla="*/ 68 w 68"/>
                  <a:gd name="T11" fmla="*/ 10 h 20"/>
                  <a:gd name="T12" fmla="*/ 58 w 68"/>
                  <a:gd name="T13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8" h="20">
                    <a:moveTo>
                      <a:pt x="58" y="0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5" y="0"/>
                      <a:pt x="0" y="5"/>
                      <a:pt x="0" y="10"/>
                    </a:cubicBezTo>
                    <a:cubicBezTo>
                      <a:pt x="0" y="16"/>
                      <a:pt x="5" y="20"/>
                      <a:pt x="10" y="20"/>
                    </a:cubicBezTo>
                    <a:cubicBezTo>
                      <a:pt x="58" y="20"/>
                      <a:pt x="58" y="20"/>
                      <a:pt x="58" y="20"/>
                    </a:cubicBezTo>
                    <a:cubicBezTo>
                      <a:pt x="64" y="20"/>
                      <a:pt x="68" y="16"/>
                      <a:pt x="68" y="10"/>
                    </a:cubicBezTo>
                    <a:cubicBezTo>
                      <a:pt x="68" y="5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63" name="Freeform 747"/>
              <p:cNvSpPr/>
              <p:nvPr/>
            </p:nvSpPr>
            <p:spPr bwMode="auto">
              <a:xfrm>
                <a:off x="3501405" y="4592961"/>
                <a:ext cx="39768" cy="136227"/>
              </a:xfrm>
              <a:custGeom>
                <a:avLst/>
                <a:gdLst>
                  <a:gd name="T0" fmla="*/ 10 w 20"/>
                  <a:gd name="T1" fmla="*/ 0 h 68"/>
                  <a:gd name="T2" fmla="*/ 0 w 20"/>
                  <a:gd name="T3" fmla="*/ 10 h 68"/>
                  <a:gd name="T4" fmla="*/ 0 w 20"/>
                  <a:gd name="T5" fmla="*/ 58 h 68"/>
                  <a:gd name="T6" fmla="*/ 10 w 20"/>
                  <a:gd name="T7" fmla="*/ 68 h 68"/>
                  <a:gd name="T8" fmla="*/ 20 w 20"/>
                  <a:gd name="T9" fmla="*/ 58 h 68"/>
                  <a:gd name="T10" fmla="*/ 20 w 20"/>
                  <a:gd name="T11" fmla="*/ 10 h 68"/>
                  <a:gd name="T12" fmla="*/ 10 w 20"/>
                  <a:gd name="T13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68">
                    <a:moveTo>
                      <a:pt x="10" y="0"/>
                    </a:moveTo>
                    <a:cubicBezTo>
                      <a:pt x="4" y="0"/>
                      <a:pt x="0" y="4"/>
                      <a:pt x="0" y="10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3"/>
                      <a:pt x="4" y="68"/>
                      <a:pt x="10" y="68"/>
                    </a:cubicBezTo>
                    <a:cubicBezTo>
                      <a:pt x="15" y="68"/>
                      <a:pt x="20" y="63"/>
                      <a:pt x="20" y="58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20" y="4"/>
                      <a:pt x="15" y="0"/>
                      <a:pt x="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64" name="Freeform 748"/>
              <p:cNvSpPr/>
              <p:nvPr/>
            </p:nvSpPr>
            <p:spPr bwMode="auto">
              <a:xfrm>
                <a:off x="3501405" y="4400889"/>
                <a:ext cx="39768" cy="136227"/>
              </a:xfrm>
              <a:custGeom>
                <a:avLst/>
                <a:gdLst>
                  <a:gd name="T0" fmla="*/ 10 w 20"/>
                  <a:gd name="T1" fmla="*/ 0 h 68"/>
                  <a:gd name="T2" fmla="*/ 0 w 20"/>
                  <a:gd name="T3" fmla="*/ 10 h 68"/>
                  <a:gd name="T4" fmla="*/ 0 w 20"/>
                  <a:gd name="T5" fmla="*/ 58 h 68"/>
                  <a:gd name="T6" fmla="*/ 10 w 20"/>
                  <a:gd name="T7" fmla="*/ 68 h 68"/>
                  <a:gd name="T8" fmla="*/ 20 w 20"/>
                  <a:gd name="T9" fmla="*/ 58 h 68"/>
                  <a:gd name="T10" fmla="*/ 20 w 20"/>
                  <a:gd name="T11" fmla="*/ 10 h 68"/>
                  <a:gd name="T12" fmla="*/ 10 w 20"/>
                  <a:gd name="T13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68">
                    <a:moveTo>
                      <a:pt x="10" y="0"/>
                    </a:moveTo>
                    <a:cubicBezTo>
                      <a:pt x="4" y="0"/>
                      <a:pt x="0" y="4"/>
                      <a:pt x="0" y="10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3"/>
                      <a:pt x="4" y="68"/>
                      <a:pt x="10" y="68"/>
                    </a:cubicBezTo>
                    <a:cubicBezTo>
                      <a:pt x="15" y="68"/>
                      <a:pt x="20" y="63"/>
                      <a:pt x="20" y="58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20" y="4"/>
                      <a:pt x="15" y="0"/>
                      <a:pt x="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65" name="Freeform 749"/>
              <p:cNvSpPr/>
              <p:nvPr/>
            </p:nvSpPr>
            <p:spPr bwMode="auto">
              <a:xfrm>
                <a:off x="3501405" y="4017593"/>
                <a:ext cx="39768" cy="135381"/>
              </a:xfrm>
              <a:custGeom>
                <a:avLst/>
                <a:gdLst>
                  <a:gd name="T0" fmla="*/ 10 w 20"/>
                  <a:gd name="T1" fmla="*/ 0 h 68"/>
                  <a:gd name="T2" fmla="*/ 0 w 20"/>
                  <a:gd name="T3" fmla="*/ 10 h 68"/>
                  <a:gd name="T4" fmla="*/ 0 w 20"/>
                  <a:gd name="T5" fmla="*/ 58 h 68"/>
                  <a:gd name="T6" fmla="*/ 10 w 20"/>
                  <a:gd name="T7" fmla="*/ 68 h 68"/>
                  <a:gd name="T8" fmla="*/ 20 w 20"/>
                  <a:gd name="T9" fmla="*/ 58 h 68"/>
                  <a:gd name="T10" fmla="*/ 20 w 20"/>
                  <a:gd name="T11" fmla="*/ 10 h 68"/>
                  <a:gd name="T12" fmla="*/ 10 w 20"/>
                  <a:gd name="T13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68">
                    <a:moveTo>
                      <a:pt x="10" y="0"/>
                    </a:moveTo>
                    <a:cubicBezTo>
                      <a:pt x="4" y="0"/>
                      <a:pt x="0" y="4"/>
                      <a:pt x="0" y="10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3"/>
                      <a:pt x="4" y="68"/>
                      <a:pt x="10" y="68"/>
                    </a:cubicBezTo>
                    <a:cubicBezTo>
                      <a:pt x="15" y="68"/>
                      <a:pt x="20" y="63"/>
                      <a:pt x="20" y="58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20" y="4"/>
                      <a:pt x="15" y="0"/>
                      <a:pt x="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66" name="Freeform 750"/>
              <p:cNvSpPr/>
              <p:nvPr/>
            </p:nvSpPr>
            <p:spPr bwMode="auto">
              <a:xfrm>
                <a:off x="3501405" y="4208818"/>
                <a:ext cx="39768" cy="136227"/>
              </a:xfrm>
              <a:custGeom>
                <a:avLst/>
                <a:gdLst>
                  <a:gd name="T0" fmla="*/ 10 w 20"/>
                  <a:gd name="T1" fmla="*/ 0 h 68"/>
                  <a:gd name="T2" fmla="*/ 0 w 20"/>
                  <a:gd name="T3" fmla="*/ 10 h 68"/>
                  <a:gd name="T4" fmla="*/ 0 w 20"/>
                  <a:gd name="T5" fmla="*/ 58 h 68"/>
                  <a:gd name="T6" fmla="*/ 10 w 20"/>
                  <a:gd name="T7" fmla="*/ 68 h 68"/>
                  <a:gd name="T8" fmla="*/ 20 w 20"/>
                  <a:gd name="T9" fmla="*/ 58 h 68"/>
                  <a:gd name="T10" fmla="*/ 20 w 20"/>
                  <a:gd name="T11" fmla="*/ 10 h 68"/>
                  <a:gd name="T12" fmla="*/ 10 w 20"/>
                  <a:gd name="T13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68">
                    <a:moveTo>
                      <a:pt x="10" y="0"/>
                    </a:moveTo>
                    <a:cubicBezTo>
                      <a:pt x="4" y="0"/>
                      <a:pt x="0" y="4"/>
                      <a:pt x="0" y="10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3"/>
                      <a:pt x="4" y="68"/>
                      <a:pt x="10" y="68"/>
                    </a:cubicBezTo>
                    <a:cubicBezTo>
                      <a:pt x="15" y="68"/>
                      <a:pt x="20" y="63"/>
                      <a:pt x="20" y="58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20" y="4"/>
                      <a:pt x="15" y="0"/>
                      <a:pt x="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082" name="组合 1081"/>
            <p:cNvGrpSpPr/>
            <p:nvPr/>
          </p:nvGrpSpPr>
          <p:grpSpPr>
            <a:xfrm>
              <a:off x="7063256" y="3592474"/>
              <a:ext cx="1080760" cy="42306"/>
              <a:chOff x="7114056" y="3376574"/>
              <a:chExt cx="1080760" cy="42306"/>
            </a:xfrm>
          </p:grpSpPr>
          <p:grpSp>
            <p:nvGrpSpPr>
              <p:cNvPr id="1037" name="组合 1036"/>
              <p:cNvGrpSpPr/>
              <p:nvPr/>
            </p:nvGrpSpPr>
            <p:grpSpPr>
              <a:xfrm rot="5400000">
                <a:off x="7450393" y="3042421"/>
                <a:ext cx="39768" cy="712441"/>
                <a:chOff x="3501405" y="4208818"/>
                <a:chExt cx="39768" cy="712441"/>
              </a:xfrm>
            </p:grpSpPr>
            <p:sp>
              <p:nvSpPr>
                <p:cNvPr id="1038" name="Freeform 743"/>
                <p:cNvSpPr/>
                <p:nvPr/>
              </p:nvSpPr>
              <p:spPr bwMode="auto">
                <a:xfrm>
                  <a:off x="3501405" y="4785032"/>
                  <a:ext cx="39768" cy="136227"/>
                </a:xfrm>
                <a:custGeom>
                  <a:avLst/>
                  <a:gdLst>
                    <a:gd name="T0" fmla="*/ 10 w 20"/>
                    <a:gd name="T1" fmla="*/ 0 h 68"/>
                    <a:gd name="T2" fmla="*/ 0 w 20"/>
                    <a:gd name="T3" fmla="*/ 10 h 68"/>
                    <a:gd name="T4" fmla="*/ 0 w 20"/>
                    <a:gd name="T5" fmla="*/ 58 h 68"/>
                    <a:gd name="T6" fmla="*/ 10 w 20"/>
                    <a:gd name="T7" fmla="*/ 68 h 68"/>
                    <a:gd name="T8" fmla="*/ 20 w 20"/>
                    <a:gd name="T9" fmla="*/ 58 h 68"/>
                    <a:gd name="T10" fmla="*/ 20 w 20"/>
                    <a:gd name="T11" fmla="*/ 10 h 68"/>
                    <a:gd name="T12" fmla="*/ 10 w 20"/>
                    <a:gd name="T13" fmla="*/ 0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0" h="68">
                      <a:moveTo>
                        <a:pt x="10" y="0"/>
                      </a:moveTo>
                      <a:cubicBezTo>
                        <a:pt x="4" y="0"/>
                        <a:pt x="0" y="4"/>
                        <a:pt x="0" y="10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3"/>
                        <a:pt x="4" y="68"/>
                        <a:pt x="10" y="68"/>
                      </a:cubicBezTo>
                      <a:cubicBezTo>
                        <a:pt x="15" y="68"/>
                        <a:pt x="20" y="63"/>
                        <a:pt x="20" y="58"/>
                      </a:cubicBezTo>
                      <a:cubicBezTo>
                        <a:pt x="20" y="10"/>
                        <a:pt x="20" y="10"/>
                        <a:pt x="20" y="10"/>
                      </a:cubicBezTo>
                      <a:cubicBezTo>
                        <a:pt x="20" y="4"/>
                        <a:pt x="15" y="0"/>
                        <a:pt x="1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040" name="Freeform 747"/>
                <p:cNvSpPr/>
                <p:nvPr/>
              </p:nvSpPr>
              <p:spPr bwMode="auto">
                <a:xfrm>
                  <a:off x="3501405" y="4592961"/>
                  <a:ext cx="39768" cy="136227"/>
                </a:xfrm>
                <a:custGeom>
                  <a:avLst/>
                  <a:gdLst>
                    <a:gd name="T0" fmla="*/ 10 w 20"/>
                    <a:gd name="T1" fmla="*/ 0 h 68"/>
                    <a:gd name="T2" fmla="*/ 0 w 20"/>
                    <a:gd name="T3" fmla="*/ 10 h 68"/>
                    <a:gd name="T4" fmla="*/ 0 w 20"/>
                    <a:gd name="T5" fmla="*/ 58 h 68"/>
                    <a:gd name="T6" fmla="*/ 10 w 20"/>
                    <a:gd name="T7" fmla="*/ 68 h 68"/>
                    <a:gd name="T8" fmla="*/ 20 w 20"/>
                    <a:gd name="T9" fmla="*/ 58 h 68"/>
                    <a:gd name="T10" fmla="*/ 20 w 20"/>
                    <a:gd name="T11" fmla="*/ 10 h 68"/>
                    <a:gd name="T12" fmla="*/ 10 w 20"/>
                    <a:gd name="T13" fmla="*/ 0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0" h="68">
                      <a:moveTo>
                        <a:pt x="10" y="0"/>
                      </a:moveTo>
                      <a:cubicBezTo>
                        <a:pt x="4" y="0"/>
                        <a:pt x="0" y="4"/>
                        <a:pt x="0" y="10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3"/>
                        <a:pt x="4" y="68"/>
                        <a:pt x="10" y="68"/>
                      </a:cubicBezTo>
                      <a:cubicBezTo>
                        <a:pt x="15" y="68"/>
                        <a:pt x="20" y="63"/>
                        <a:pt x="20" y="58"/>
                      </a:cubicBezTo>
                      <a:cubicBezTo>
                        <a:pt x="20" y="10"/>
                        <a:pt x="20" y="10"/>
                        <a:pt x="20" y="10"/>
                      </a:cubicBezTo>
                      <a:cubicBezTo>
                        <a:pt x="20" y="4"/>
                        <a:pt x="15" y="0"/>
                        <a:pt x="1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041" name="Freeform 748"/>
                <p:cNvSpPr/>
                <p:nvPr/>
              </p:nvSpPr>
              <p:spPr bwMode="auto">
                <a:xfrm>
                  <a:off x="3501405" y="4400889"/>
                  <a:ext cx="39768" cy="136227"/>
                </a:xfrm>
                <a:custGeom>
                  <a:avLst/>
                  <a:gdLst>
                    <a:gd name="T0" fmla="*/ 10 w 20"/>
                    <a:gd name="T1" fmla="*/ 0 h 68"/>
                    <a:gd name="T2" fmla="*/ 0 w 20"/>
                    <a:gd name="T3" fmla="*/ 10 h 68"/>
                    <a:gd name="T4" fmla="*/ 0 w 20"/>
                    <a:gd name="T5" fmla="*/ 58 h 68"/>
                    <a:gd name="T6" fmla="*/ 10 w 20"/>
                    <a:gd name="T7" fmla="*/ 68 h 68"/>
                    <a:gd name="T8" fmla="*/ 20 w 20"/>
                    <a:gd name="T9" fmla="*/ 58 h 68"/>
                    <a:gd name="T10" fmla="*/ 20 w 20"/>
                    <a:gd name="T11" fmla="*/ 10 h 68"/>
                    <a:gd name="T12" fmla="*/ 10 w 20"/>
                    <a:gd name="T13" fmla="*/ 0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0" h="68">
                      <a:moveTo>
                        <a:pt x="10" y="0"/>
                      </a:moveTo>
                      <a:cubicBezTo>
                        <a:pt x="4" y="0"/>
                        <a:pt x="0" y="4"/>
                        <a:pt x="0" y="10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3"/>
                        <a:pt x="4" y="68"/>
                        <a:pt x="10" y="68"/>
                      </a:cubicBezTo>
                      <a:cubicBezTo>
                        <a:pt x="15" y="68"/>
                        <a:pt x="20" y="63"/>
                        <a:pt x="20" y="58"/>
                      </a:cubicBezTo>
                      <a:cubicBezTo>
                        <a:pt x="20" y="10"/>
                        <a:pt x="20" y="10"/>
                        <a:pt x="20" y="10"/>
                      </a:cubicBezTo>
                      <a:cubicBezTo>
                        <a:pt x="20" y="4"/>
                        <a:pt x="15" y="0"/>
                        <a:pt x="1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043" name="Freeform 750"/>
                <p:cNvSpPr/>
                <p:nvPr/>
              </p:nvSpPr>
              <p:spPr bwMode="auto">
                <a:xfrm>
                  <a:off x="3501405" y="4208818"/>
                  <a:ext cx="39768" cy="136227"/>
                </a:xfrm>
                <a:custGeom>
                  <a:avLst/>
                  <a:gdLst>
                    <a:gd name="T0" fmla="*/ 10 w 20"/>
                    <a:gd name="T1" fmla="*/ 0 h 68"/>
                    <a:gd name="T2" fmla="*/ 0 w 20"/>
                    <a:gd name="T3" fmla="*/ 10 h 68"/>
                    <a:gd name="T4" fmla="*/ 0 w 20"/>
                    <a:gd name="T5" fmla="*/ 58 h 68"/>
                    <a:gd name="T6" fmla="*/ 10 w 20"/>
                    <a:gd name="T7" fmla="*/ 68 h 68"/>
                    <a:gd name="T8" fmla="*/ 20 w 20"/>
                    <a:gd name="T9" fmla="*/ 58 h 68"/>
                    <a:gd name="T10" fmla="*/ 20 w 20"/>
                    <a:gd name="T11" fmla="*/ 10 h 68"/>
                    <a:gd name="T12" fmla="*/ 10 w 20"/>
                    <a:gd name="T13" fmla="*/ 0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0" h="68">
                      <a:moveTo>
                        <a:pt x="10" y="0"/>
                      </a:moveTo>
                      <a:cubicBezTo>
                        <a:pt x="4" y="0"/>
                        <a:pt x="0" y="4"/>
                        <a:pt x="0" y="10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3"/>
                        <a:pt x="4" y="68"/>
                        <a:pt x="10" y="68"/>
                      </a:cubicBezTo>
                      <a:cubicBezTo>
                        <a:pt x="15" y="68"/>
                        <a:pt x="20" y="63"/>
                        <a:pt x="20" y="58"/>
                      </a:cubicBezTo>
                      <a:cubicBezTo>
                        <a:pt x="20" y="10"/>
                        <a:pt x="20" y="10"/>
                        <a:pt x="20" y="10"/>
                      </a:cubicBezTo>
                      <a:cubicBezTo>
                        <a:pt x="20" y="4"/>
                        <a:pt x="15" y="0"/>
                        <a:pt x="1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  <p:sp>
            <p:nvSpPr>
              <p:cNvPr id="1067" name="Freeform 745"/>
              <p:cNvSpPr/>
              <p:nvPr/>
            </p:nvSpPr>
            <p:spPr bwMode="auto">
              <a:xfrm rot="16200000" flipV="1">
                <a:off x="8104704" y="3328767"/>
                <a:ext cx="42306" cy="137919"/>
              </a:xfrm>
              <a:custGeom>
                <a:avLst/>
                <a:gdLst>
                  <a:gd name="T0" fmla="*/ 11 w 21"/>
                  <a:gd name="T1" fmla="*/ 1 h 69"/>
                  <a:gd name="T2" fmla="*/ 0 w 21"/>
                  <a:gd name="T3" fmla="*/ 9 h 69"/>
                  <a:gd name="T4" fmla="*/ 0 w 21"/>
                  <a:gd name="T5" fmla="*/ 16 h 69"/>
                  <a:gd name="T6" fmla="*/ 0 w 21"/>
                  <a:gd name="T7" fmla="*/ 59 h 69"/>
                  <a:gd name="T8" fmla="*/ 10 w 21"/>
                  <a:gd name="T9" fmla="*/ 69 h 69"/>
                  <a:gd name="T10" fmla="*/ 20 w 21"/>
                  <a:gd name="T11" fmla="*/ 59 h 69"/>
                  <a:gd name="T12" fmla="*/ 20 w 21"/>
                  <a:gd name="T13" fmla="*/ 16 h 69"/>
                  <a:gd name="T14" fmla="*/ 20 w 21"/>
                  <a:gd name="T15" fmla="*/ 12 h 69"/>
                  <a:gd name="T16" fmla="*/ 11 w 21"/>
                  <a:gd name="T17" fmla="*/ 1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69">
                    <a:moveTo>
                      <a:pt x="11" y="1"/>
                    </a:moveTo>
                    <a:cubicBezTo>
                      <a:pt x="6" y="0"/>
                      <a:pt x="1" y="4"/>
                      <a:pt x="0" y="9"/>
                    </a:cubicBezTo>
                    <a:cubicBezTo>
                      <a:pt x="0" y="12"/>
                      <a:pt x="0" y="14"/>
                      <a:pt x="0" y="16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0" y="64"/>
                      <a:pt x="4" y="69"/>
                      <a:pt x="10" y="69"/>
                    </a:cubicBezTo>
                    <a:cubicBezTo>
                      <a:pt x="15" y="69"/>
                      <a:pt x="20" y="64"/>
                      <a:pt x="20" y="59"/>
                    </a:cubicBezTo>
                    <a:cubicBezTo>
                      <a:pt x="20" y="16"/>
                      <a:pt x="20" y="16"/>
                      <a:pt x="20" y="16"/>
                    </a:cubicBezTo>
                    <a:cubicBezTo>
                      <a:pt x="20" y="15"/>
                      <a:pt x="20" y="13"/>
                      <a:pt x="20" y="12"/>
                    </a:cubicBezTo>
                    <a:cubicBezTo>
                      <a:pt x="21" y="6"/>
                      <a:pt x="17" y="1"/>
                      <a:pt x="1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68" name="Freeform 749"/>
              <p:cNvSpPr/>
              <p:nvPr/>
            </p:nvSpPr>
            <p:spPr bwMode="auto">
              <a:xfrm rot="16200000" flipV="1">
                <a:off x="7912632" y="3331305"/>
                <a:ext cx="39768" cy="135381"/>
              </a:xfrm>
              <a:custGeom>
                <a:avLst/>
                <a:gdLst>
                  <a:gd name="T0" fmla="*/ 10 w 20"/>
                  <a:gd name="T1" fmla="*/ 0 h 68"/>
                  <a:gd name="T2" fmla="*/ 0 w 20"/>
                  <a:gd name="T3" fmla="*/ 10 h 68"/>
                  <a:gd name="T4" fmla="*/ 0 w 20"/>
                  <a:gd name="T5" fmla="*/ 58 h 68"/>
                  <a:gd name="T6" fmla="*/ 10 w 20"/>
                  <a:gd name="T7" fmla="*/ 68 h 68"/>
                  <a:gd name="T8" fmla="*/ 20 w 20"/>
                  <a:gd name="T9" fmla="*/ 58 h 68"/>
                  <a:gd name="T10" fmla="*/ 20 w 20"/>
                  <a:gd name="T11" fmla="*/ 10 h 68"/>
                  <a:gd name="T12" fmla="*/ 10 w 20"/>
                  <a:gd name="T13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68">
                    <a:moveTo>
                      <a:pt x="10" y="0"/>
                    </a:moveTo>
                    <a:cubicBezTo>
                      <a:pt x="4" y="0"/>
                      <a:pt x="0" y="4"/>
                      <a:pt x="0" y="10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3"/>
                      <a:pt x="4" y="68"/>
                      <a:pt x="10" y="68"/>
                    </a:cubicBezTo>
                    <a:cubicBezTo>
                      <a:pt x="15" y="68"/>
                      <a:pt x="20" y="63"/>
                      <a:pt x="20" y="58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20" y="4"/>
                      <a:pt x="15" y="0"/>
                      <a:pt x="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073" name="组合 1072"/>
            <p:cNvGrpSpPr/>
            <p:nvPr/>
          </p:nvGrpSpPr>
          <p:grpSpPr>
            <a:xfrm>
              <a:off x="8172009" y="2614136"/>
              <a:ext cx="515728" cy="45719"/>
              <a:chOff x="8172009" y="2614136"/>
              <a:chExt cx="515728" cy="45719"/>
            </a:xfrm>
          </p:grpSpPr>
          <p:sp>
            <p:nvSpPr>
              <p:cNvPr id="1069" name="Freeform 745"/>
              <p:cNvSpPr/>
              <p:nvPr/>
            </p:nvSpPr>
            <p:spPr bwMode="auto">
              <a:xfrm rot="16200000" flipV="1">
                <a:off x="8597625" y="2568036"/>
                <a:ext cx="42306" cy="137919"/>
              </a:xfrm>
              <a:custGeom>
                <a:avLst/>
                <a:gdLst>
                  <a:gd name="T0" fmla="*/ 11 w 21"/>
                  <a:gd name="T1" fmla="*/ 1 h 69"/>
                  <a:gd name="T2" fmla="*/ 0 w 21"/>
                  <a:gd name="T3" fmla="*/ 9 h 69"/>
                  <a:gd name="T4" fmla="*/ 0 w 21"/>
                  <a:gd name="T5" fmla="*/ 16 h 69"/>
                  <a:gd name="T6" fmla="*/ 0 w 21"/>
                  <a:gd name="T7" fmla="*/ 59 h 69"/>
                  <a:gd name="T8" fmla="*/ 10 w 21"/>
                  <a:gd name="T9" fmla="*/ 69 h 69"/>
                  <a:gd name="T10" fmla="*/ 20 w 21"/>
                  <a:gd name="T11" fmla="*/ 59 h 69"/>
                  <a:gd name="T12" fmla="*/ 20 w 21"/>
                  <a:gd name="T13" fmla="*/ 16 h 69"/>
                  <a:gd name="T14" fmla="*/ 20 w 21"/>
                  <a:gd name="T15" fmla="*/ 12 h 69"/>
                  <a:gd name="T16" fmla="*/ 11 w 21"/>
                  <a:gd name="T17" fmla="*/ 1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69">
                    <a:moveTo>
                      <a:pt x="11" y="1"/>
                    </a:moveTo>
                    <a:cubicBezTo>
                      <a:pt x="6" y="0"/>
                      <a:pt x="1" y="4"/>
                      <a:pt x="0" y="9"/>
                    </a:cubicBezTo>
                    <a:cubicBezTo>
                      <a:pt x="0" y="12"/>
                      <a:pt x="0" y="14"/>
                      <a:pt x="0" y="16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0" y="64"/>
                      <a:pt x="4" y="69"/>
                      <a:pt x="10" y="69"/>
                    </a:cubicBezTo>
                    <a:cubicBezTo>
                      <a:pt x="15" y="69"/>
                      <a:pt x="20" y="64"/>
                      <a:pt x="20" y="59"/>
                    </a:cubicBezTo>
                    <a:cubicBezTo>
                      <a:pt x="20" y="16"/>
                      <a:pt x="20" y="16"/>
                      <a:pt x="20" y="16"/>
                    </a:cubicBezTo>
                    <a:cubicBezTo>
                      <a:pt x="20" y="15"/>
                      <a:pt x="20" y="13"/>
                      <a:pt x="20" y="12"/>
                    </a:cubicBezTo>
                    <a:cubicBezTo>
                      <a:pt x="21" y="6"/>
                      <a:pt x="17" y="1"/>
                      <a:pt x="1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70" name="Freeform 749"/>
              <p:cNvSpPr/>
              <p:nvPr/>
            </p:nvSpPr>
            <p:spPr bwMode="auto">
              <a:xfrm rot="16200000" flipV="1">
                <a:off x="8405553" y="2569305"/>
                <a:ext cx="39768" cy="135381"/>
              </a:xfrm>
              <a:custGeom>
                <a:avLst/>
                <a:gdLst>
                  <a:gd name="T0" fmla="*/ 10 w 20"/>
                  <a:gd name="T1" fmla="*/ 0 h 68"/>
                  <a:gd name="T2" fmla="*/ 0 w 20"/>
                  <a:gd name="T3" fmla="*/ 10 h 68"/>
                  <a:gd name="T4" fmla="*/ 0 w 20"/>
                  <a:gd name="T5" fmla="*/ 58 h 68"/>
                  <a:gd name="T6" fmla="*/ 10 w 20"/>
                  <a:gd name="T7" fmla="*/ 68 h 68"/>
                  <a:gd name="T8" fmla="*/ 20 w 20"/>
                  <a:gd name="T9" fmla="*/ 58 h 68"/>
                  <a:gd name="T10" fmla="*/ 20 w 20"/>
                  <a:gd name="T11" fmla="*/ 10 h 68"/>
                  <a:gd name="T12" fmla="*/ 10 w 20"/>
                  <a:gd name="T13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68">
                    <a:moveTo>
                      <a:pt x="10" y="0"/>
                    </a:moveTo>
                    <a:cubicBezTo>
                      <a:pt x="4" y="0"/>
                      <a:pt x="0" y="4"/>
                      <a:pt x="0" y="10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3"/>
                      <a:pt x="4" y="68"/>
                      <a:pt x="10" y="68"/>
                    </a:cubicBezTo>
                    <a:cubicBezTo>
                      <a:pt x="15" y="68"/>
                      <a:pt x="20" y="63"/>
                      <a:pt x="20" y="58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20" y="4"/>
                      <a:pt x="15" y="0"/>
                      <a:pt x="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72" name="Freeform 749"/>
              <p:cNvSpPr/>
              <p:nvPr/>
            </p:nvSpPr>
            <p:spPr bwMode="auto">
              <a:xfrm rot="16200000" flipV="1">
                <a:off x="8216840" y="2569305"/>
                <a:ext cx="45719" cy="135381"/>
              </a:xfrm>
              <a:custGeom>
                <a:avLst/>
                <a:gdLst>
                  <a:gd name="T0" fmla="*/ 10 w 20"/>
                  <a:gd name="T1" fmla="*/ 0 h 68"/>
                  <a:gd name="T2" fmla="*/ 0 w 20"/>
                  <a:gd name="T3" fmla="*/ 10 h 68"/>
                  <a:gd name="T4" fmla="*/ 0 w 20"/>
                  <a:gd name="T5" fmla="*/ 58 h 68"/>
                  <a:gd name="T6" fmla="*/ 10 w 20"/>
                  <a:gd name="T7" fmla="*/ 68 h 68"/>
                  <a:gd name="T8" fmla="*/ 20 w 20"/>
                  <a:gd name="T9" fmla="*/ 58 h 68"/>
                  <a:gd name="T10" fmla="*/ 20 w 20"/>
                  <a:gd name="T11" fmla="*/ 10 h 68"/>
                  <a:gd name="T12" fmla="*/ 10 w 20"/>
                  <a:gd name="T13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68">
                    <a:moveTo>
                      <a:pt x="10" y="0"/>
                    </a:moveTo>
                    <a:cubicBezTo>
                      <a:pt x="4" y="0"/>
                      <a:pt x="0" y="4"/>
                      <a:pt x="0" y="10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3"/>
                      <a:pt x="4" y="68"/>
                      <a:pt x="10" y="68"/>
                    </a:cubicBezTo>
                    <a:cubicBezTo>
                      <a:pt x="15" y="68"/>
                      <a:pt x="20" y="63"/>
                      <a:pt x="20" y="58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20" y="4"/>
                      <a:pt x="15" y="0"/>
                      <a:pt x="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078" name="组合 1077"/>
            <p:cNvGrpSpPr/>
            <p:nvPr/>
          </p:nvGrpSpPr>
          <p:grpSpPr>
            <a:xfrm>
              <a:off x="3260296" y="2947145"/>
              <a:ext cx="515728" cy="45719"/>
              <a:chOff x="8172009" y="2614136"/>
              <a:chExt cx="515728" cy="45719"/>
            </a:xfrm>
          </p:grpSpPr>
          <p:sp>
            <p:nvSpPr>
              <p:cNvPr id="1079" name="Freeform 745"/>
              <p:cNvSpPr/>
              <p:nvPr/>
            </p:nvSpPr>
            <p:spPr bwMode="auto">
              <a:xfrm rot="16200000" flipV="1">
                <a:off x="8597625" y="2568036"/>
                <a:ext cx="42306" cy="137919"/>
              </a:xfrm>
              <a:custGeom>
                <a:avLst/>
                <a:gdLst>
                  <a:gd name="T0" fmla="*/ 11 w 21"/>
                  <a:gd name="T1" fmla="*/ 1 h 69"/>
                  <a:gd name="T2" fmla="*/ 0 w 21"/>
                  <a:gd name="T3" fmla="*/ 9 h 69"/>
                  <a:gd name="T4" fmla="*/ 0 w 21"/>
                  <a:gd name="T5" fmla="*/ 16 h 69"/>
                  <a:gd name="T6" fmla="*/ 0 w 21"/>
                  <a:gd name="T7" fmla="*/ 59 h 69"/>
                  <a:gd name="T8" fmla="*/ 10 w 21"/>
                  <a:gd name="T9" fmla="*/ 69 h 69"/>
                  <a:gd name="T10" fmla="*/ 20 w 21"/>
                  <a:gd name="T11" fmla="*/ 59 h 69"/>
                  <a:gd name="T12" fmla="*/ 20 w 21"/>
                  <a:gd name="T13" fmla="*/ 16 h 69"/>
                  <a:gd name="T14" fmla="*/ 20 w 21"/>
                  <a:gd name="T15" fmla="*/ 12 h 69"/>
                  <a:gd name="T16" fmla="*/ 11 w 21"/>
                  <a:gd name="T17" fmla="*/ 1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69">
                    <a:moveTo>
                      <a:pt x="11" y="1"/>
                    </a:moveTo>
                    <a:cubicBezTo>
                      <a:pt x="6" y="0"/>
                      <a:pt x="1" y="4"/>
                      <a:pt x="0" y="9"/>
                    </a:cubicBezTo>
                    <a:cubicBezTo>
                      <a:pt x="0" y="12"/>
                      <a:pt x="0" y="14"/>
                      <a:pt x="0" y="16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0" y="64"/>
                      <a:pt x="4" y="69"/>
                      <a:pt x="10" y="69"/>
                    </a:cubicBezTo>
                    <a:cubicBezTo>
                      <a:pt x="15" y="69"/>
                      <a:pt x="20" y="64"/>
                      <a:pt x="20" y="59"/>
                    </a:cubicBezTo>
                    <a:cubicBezTo>
                      <a:pt x="20" y="16"/>
                      <a:pt x="20" y="16"/>
                      <a:pt x="20" y="16"/>
                    </a:cubicBezTo>
                    <a:cubicBezTo>
                      <a:pt x="20" y="15"/>
                      <a:pt x="20" y="13"/>
                      <a:pt x="20" y="12"/>
                    </a:cubicBezTo>
                    <a:cubicBezTo>
                      <a:pt x="21" y="6"/>
                      <a:pt x="17" y="1"/>
                      <a:pt x="1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80" name="Freeform 749"/>
              <p:cNvSpPr/>
              <p:nvPr/>
            </p:nvSpPr>
            <p:spPr bwMode="auto">
              <a:xfrm rot="16200000" flipV="1">
                <a:off x="8405553" y="2569305"/>
                <a:ext cx="39768" cy="135381"/>
              </a:xfrm>
              <a:custGeom>
                <a:avLst/>
                <a:gdLst>
                  <a:gd name="T0" fmla="*/ 10 w 20"/>
                  <a:gd name="T1" fmla="*/ 0 h 68"/>
                  <a:gd name="T2" fmla="*/ 0 w 20"/>
                  <a:gd name="T3" fmla="*/ 10 h 68"/>
                  <a:gd name="T4" fmla="*/ 0 w 20"/>
                  <a:gd name="T5" fmla="*/ 58 h 68"/>
                  <a:gd name="T6" fmla="*/ 10 w 20"/>
                  <a:gd name="T7" fmla="*/ 68 h 68"/>
                  <a:gd name="T8" fmla="*/ 20 w 20"/>
                  <a:gd name="T9" fmla="*/ 58 h 68"/>
                  <a:gd name="T10" fmla="*/ 20 w 20"/>
                  <a:gd name="T11" fmla="*/ 10 h 68"/>
                  <a:gd name="T12" fmla="*/ 10 w 20"/>
                  <a:gd name="T13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68">
                    <a:moveTo>
                      <a:pt x="10" y="0"/>
                    </a:moveTo>
                    <a:cubicBezTo>
                      <a:pt x="4" y="0"/>
                      <a:pt x="0" y="4"/>
                      <a:pt x="0" y="10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3"/>
                      <a:pt x="4" y="68"/>
                      <a:pt x="10" y="68"/>
                    </a:cubicBezTo>
                    <a:cubicBezTo>
                      <a:pt x="15" y="68"/>
                      <a:pt x="20" y="63"/>
                      <a:pt x="20" y="58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20" y="4"/>
                      <a:pt x="15" y="0"/>
                      <a:pt x="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81" name="Freeform 749"/>
              <p:cNvSpPr/>
              <p:nvPr/>
            </p:nvSpPr>
            <p:spPr bwMode="auto">
              <a:xfrm rot="16200000" flipV="1">
                <a:off x="8216840" y="2569305"/>
                <a:ext cx="45719" cy="135381"/>
              </a:xfrm>
              <a:custGeom>
                <a:avLst/>
                <a:gdLst>
                  <a:gd name="T0" fmla="*/ 10 w 20"/>
                  <a:gd name="T1" fmla="*/ 0 h 68"/>
                  <a:gd name="T2" fmla="*/ 0 w 20"/>
                  <a:gd name="T3" fmla="*/ 10 h 68"/>
                  <a:gd name="T4" fmla="*/ 0 w 20"/>
                  <a:gd name="T5" fmla="*/ 58 h 68"/>
                  <a:gd name="T6" fmla="*/ 10 w 20"/>
                  <a:gd name="T7" fmla="*/ 68 h 68"/>
                  <a:gd name="T8" fmla="*/ 20 w 20"/>
                  <a:gd name="T9" fmla="*/ 58 h 68"/>
                  <a:gd name="T10" fmla="*/ 20 w 20"/>
                  <a:gd name="T11" fmla="*/ 10 h 68"/>
                  <a:gd name="T12" fmla="*/ 10 w 20"/>
                  <a:gd name="T13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68">
                    <a:moveTo>
                      <a:pt x="10" y="0"/>
                    </a:moveTo>
                    <a:cubicBezTo>
                      <a:pt x="4" y="0"/>
                      <a:pt x="0" y="4"/>
                      <a:pt x="0" y="10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3"/>
                      <a:pt x="4" y="68"/>
                      <a:pt x="10" y="68"/>
                    </a:cubicBezTo>
                    <a:cubicBezTo>
                      <a:pt x="15" y="68"/>
                      <a:pt x="20" y="63"/>
                      <a:pt x="20" y="58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20" y="4"/>
                      <a:pt x="15" y="0"/>
                      <a:pt x="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083" name="Freeform 745"/>
            <p:cNvSpPr/>
            <p:nvPr/>
          </p:nvSpPr>
          <p:spPr bwMode="auto">
            <a:xfrm rot="16200000" flipV="1">
              <a:off x="8276154" y="3551017"/>
              <a:ext cx="42306" cy="137919"/>
            </a:xfrm>
            <a:custGeom>
              <a:avLst/>
              <a:gdLst>
                <a:gd name="T0" fmla="*/ 11 w 21"/>
                <a:gd name="T1" fmla="*/ 1 h 69"/>
                <a:gd name="T2" fmla="*/ 0 w 21"/>
                <a:gd name="T3" fmla="*/ 9 h 69"/>
                <a:gd name="T4" fmla="*/ 0 w 21"/>
                <a:gd name="T5" fmla="*/ 16 h 69"/>
                <a:gd name="T6" fmla="*/ 0 w 21"/>
                <a:gd name="T7" fmla="*/ 59 h 69"/>
                <a:gd name="T8" fmla="*/ 10 w 21"/>
                <a:gd name="T9" fmla="*/ 69 h 69"/>
                <a:gd name="T10" fmla="*/ 20 w 21"/>
                <a:gd name="T11" fmla="*/ 59 h 69"/>
                <a:gd name="T12" fmla="*/ 20 w 21"/>
                <a:gd name="T13" fmla="*/ 16 h 69"/>
                <a:gd name="T14" fmla="*/ 20 w 21"/>
                <a:gd name="T15" fmla="*/ 12 h 69"/>
                <a:gd name="T16" fmla="*/ 11 w 21"/>
                <a:gd name="T17" fmla="*/ 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69">
                  <a:moveTo>
                    <a:pt x="11" y="1"/>
                  </a:moveTo>
                  <a:cubicBezTo>
                    <a:pt x="6" y="0"/>
                    <a:pt x="1" y="4"/>
                    <a:pt x="0" y="9"/>
                  </a:cubicBezTo>
                  <a:cubicBezTo>
                    <a:pt x="0" y="12"/>
                    <a:pt x="0" y="14"/>
                    <a:pt x="0" y="16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4"/>
                    <a:pt x="4" y="69"/>
                    <a:pt x="10" y="69"/>
                  </a:cubicBezTo>
                  <a:cubicBezTo>
                    <a:pt x="15" y="69"/>
                    <a:pt x="20" y="64"/>
                    <a:pt x="20" y="59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5"/>
                    <a:pt x="20" y="13"/>
                    <a:pt x="20" y="12"/>
                  </a:cubicBezTo>
                  <a:cubicBezTo>
                    <a:pt x="21" y="6"/>
                    <a:pt x="17" y="1"/>
                    <a:pt x="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088" name="组合 1087"/>
          <p:cNvGrpSpPr/>
          <p:nvPr/>
        </p:nvGrpSpPr>
        <p:grpSpPr>
          <a:xfrm>
            <a:off x="4187488" y="4575233"/>
            <a:ext cx="3877985" cy="1819186"/>
            <a:chOff x="7241643" y="2621973"/>
            <a:chExt cx="3877985" cy="1819186"/>
          </a:xfrm>
        </p:grpSpPr>
        <p:sp>
          <p:nvSpPr>
            <p:cNvPr id="1086" name="文本框 1085"/>
            <p:cNvSpPr txBox="1"/>
            <p:nvPr/>
          </p:nvSpPr>
          <p:spPr>
            <a:xfrm>
              <a:off x="7241643" y="2621973"/>
              <a:ext cx="3877985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7200" b="1" dirty="0">
                  <a:solidFill>
                    <a:schemeClr val="bg1"/>
                  </a:solidFill>
                  <a:latin typeface="张海山锐谐体" panose="02000000000000000000" pitchFamily="2" charset="-122"/>
                  <a:ea typeface="张海山锐谐体" panose="02000000000000000000" pitchFamily="2" charset="-122"/>
                </a:rPr>
                <a:t>爱好广泛</a:t>
              </a:r>
            </a:p>
          </p:txBody>
        </p:sp>
        <p:sp>
          <p:nvSpPr>
            <p:cNvPr id="1087" name="文本框 1086"/>
            <p:cNvSpPr txBox="1"/>
            <p:nvPr/>
          </p:nvSpPr>
          <p:spPr>
            <a:xfrm>
              <a:off x="7241643" y="3610162"/>
              <a:ext cx="387798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4800" b="1" dirty="0">
                  <a:solidFill>
                    <a:schemeClr val="bg1"/>
                  </a:solidFill>
                  <a:latin typeface="张海山锐谐体" panose="02000000000000000000" pitchFamily="2" charset="-122"/>
                  <a:ea typeface="张海山锐谐体" panose="02000000000000000000" pitchFamily="2" charset="-122"/>
                </a:rPr>
                <a:t>希望开拓视野</a:t>
              </a:r>
            </a:p>
          </p:txBody>
        </p:sp>
      </p:grpSp>
      <p:sp>
        <p:nvSpPr>
          <p:cNvPr id="2" name="矩形 1"/>
          <p:cNvSpPr/>
          <p:nvPr/>
        </p:nvSpPr>
        <p:spPr>
          <a:xfrm>
            <a:off x="-10718" y="6743700"/>
            <a:ext cx="12192000" cy="114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93" name="文本框 792"/>
          <p:cNvSpPr txBox="1"/>
          <p:nvPr/>
        </p:nvSpPr>
        <p:spPr>
          <a:xfrm>
            <a:off x="9287654" y="50598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张海山锐谐体" panose="02000000000000000000" pitchFamily="2" charset="-122"/>
                <a:ea typeface="张海山锐谐体" panose="02000000000000000000" pitchFamily="2" charset="-122"/>
              </a:rPr>
              <a:t>添加标题</a:t>
            </a:r>
          </a:p>
        </p:txBody>
      </p:sp>
    </p:spTree>
  </p:cSld>
  <p:clrMapOvr>
    <a:masterClrMapping/>
  </p:clrMapOvr>
  <p:transition spd="slow" advClick="0" advTm="2000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B2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组合 106"/>
          <p:cNvGrpSpPr/>
          <p:nvPr/>
        </p:nvGrpSpPr>
        <p:grpSpPr>
          <a:xfrm>
            <a:off x="932105" y="1037231"/>
            <a:ext cx="5133732" cy="5083174"/>
            <a:chOff x="8145706" y="1357313"/>
            <a:chExt cx="5133732" cy="5083174"/>
          </a:xfrm>
          <a:solidFill>
            <a:srgbClr val="1B8A9D"/>
          </a:solidFill>
        </p:grpSpPr>
        <p:grpSp>
          <p:nvGrpSpPr>
            <p:cNvPr id="105" name="组合 104"/>
            <p:cNvGrpSpPr/>
            <p:nvPr/>
          </p:nvGrpSpPr>
          <p:grpSpPr>
            <a:xfrm>
              <a:off x="8197850" y="1357313"/>
              <a:ext cx="5081588" cy="5083174"/>
              <a:chOff x="8197850" y="1357313"/>
              <a:chExt cx="5081588" cy="5083174"/>
            </a:xfrm>
            <a:grpFill/>
          </p:grpSpPr>
          <p:sp>
            <p:nvSpPr>
              <p:cNvPr id="61" name="Rectangle 52"/>
              <p:cNvSpPr>
                <a:spLocks noChangeArrowheads="1"/>
              </p:cNvSpPr>
              <p:nvPr/>
            </p:nvSpPr>
            <p:spPr bwMode="auto">
              <a:xfrm>
                <a:off x="10656888" y="1725613"/>
                <a:ext cx="155575" cy="5080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" name="Rectangle 53"/>
              <p:cNvSpPr>
                <a:spLocks noChangeArrowheads="1"/>
              </p:cNvSpPr>
              <p:nvPr/>
            </p:nvSpPr>
            <p:spPr bwMode="auto">
              <a:xfrm>
                <a:off x="10656888" y="5562600"/>
                <a:ext cx="155575" cy="50958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" name="Rectangle 54"/>
              <p:cNvSpPr>
                <a:spLocks noChangeArrowheads="1"/>
              </p:cNvSpPr>
              <p:nvPr/>
            </p:nvSpPr>
            <p:spPr bwMode="auto">
              <a:xfrm>
                <a:off x="12403138" y="3824288"/>
                <a:ext cx="508000" cy="157162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" name="Rectangle 55"/>
              <p:cNvSpPr>
                <a:spLocks noChangeArrowheads="1"/>
              </p:cNvSpPr>
              <p:nvPr/>
            </p:nvSpPr>
            <p:spPr bwMode="auto">
              <a:xfrm>
                <a:off x="8566150" y="3824288"/>
                <a:ext cx="508000" cy="157162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" name="Freeform 56"/>
              <p:cNvSpPr/>
              <p:nvPr/>
            </p:nvSpPr>
            <p:spPr bwMode="auto">
              <a:xfrm>
                <a:off x="9912350" y="2601913"/>
                <a:ext cx="1073150" cy="1497012"/>
              </a:xfrm>
              <a:custGeom>
                <a:avLst/>
                <a:gdLst>
                  <a:gd name="T0" fmla="*/ 131 w 137"/>
                  <a:gd name="T1" fmla="*/ 153 h 191"/>
                  <a:gd name="T2" fmla="*/ 123 w 137"/>
                  <a:gd name="T3" fmla="*/ 185 h 191"/>
                  <a:gd name="T4" fmla="*/ 123 w 137"/>
                  <a:gd name="T5" fmla="*/ 185 h 191"/>
                  <a:gd name="T6" fmla="*/ 91 w 137"/>
                  <a:gd name="T7" fmla="*/ 177 h 191"/>
                  <a:gd name="T8" fmla="*/ 7 w 137"/>
                  <a:gd name="T9" fmla="*/ 38 h 191"/>
                  <a:gd name="T10" fmla="*/ 14 w 137"/>
                  <a:gd name="T11" fmla="*/ 7 h 191"/>
                  <a:gd name="T12" fmla="*/ 14 w 137"/>
                  <a:gd name="T13" fmla="*/ 7 h 191"/>
                  <a:gd name="T14" fmla="*/ 46 w 137"/>
                  <a:gd name="T15" fmla="*/ 14 h 191"/>
                  <a:gd name="T16" fmla="*/ 131 w 137"/>
                  <a:gd name="T17" fmla="*/ 153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7" h="191">
                    <a:moveTo>
                      <a:pt x="131" y="153"/>
                    </a:moveTo>
                    <a:cubicBezTo>
                      <a:pt x="137" y="164"/>
                      <a:pt x="134" y="178"/>
                      <a:pt x="123" y="185"/>
                    </a:cubicBezTo>
                    <a:cubicBezTo>
                      <a:pt x="123" y="185"/>
                      <a:pt x="123" y="185"/>
                      <a:pt x="123" y="185"/>
                    </a:cubicBezTo>
                    <a:cubicBezTo>
                      <a:pt x="112" y="191"/>
                      <a:pt x="98" y="188"/>
                      <a:pt x="91" y="177"/>
                    </a:cubicBezTo>
                    <a:cubicBezTo>
                      <a:pt x="7" y="38"/>
                      <a:pt x="7" y="38"/>
                      <a:pt x="7" y="38"/>
                    </a:cubicBezTo>
                    <a:cubicBezTo>
                      <a:pt x="0" y="28"/>
                      <a:pt x="4" y="13"/>
                      <a:pt x="14" y="7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25" y="0"/>
                      <a:pt x="39" y="4"/>
                      <a:pt x="46" y="14"/>
                    </a:cubicBezTo>
                    <a:lnTo>
                      <a:pt x="131" y="15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" name="Freeform 57"/>
              <p:cNvSpPr/>
              <p:nvPr/>
            </p:nvSpPr>
            <p:spPr bwMode="auto">
              <a:xfrm>
                <a:off x="10609263" y="2962275"/>
                <a:ext cx="1684337" cy="1152525"/>
              </a:xfrm>
              <a:custGeom>
                <a:avLst/>
                <a:gdLst>
                  <a:gd name="T0" fmla="*/ 29 w 215"/>
                  <a:gd name="T1" fmla="*/ 142 h 147"/>
                  <a:gd name="T2" fmla="*/ 5 w 215"/>
                  <a:gd name="T3" fmla="*/ 136 h 147"/>
                  <a:gd name="T4" fmla="*/ 5 w 215"/>
                  <a:gd name="T5" fmla="*/ 136 h 147"/>
                  <a:gd name="T6" fmla="*/ 11 w 215"/>
                  <a:gd name="T7" fmla="*/ 112 h 147"/>
                  <a:gd name="T8" fmla="*/ 186 w 215"/>
                  <a:gd name="T9" fmla="*/ 5 h 147"/>
                  <a:gd name="T10" fmla="*/ 210 w 215"/>
                  <a:gd name="T11" fmla="*/ 11 h 147"/>
                  <a:gd name="T12" fmla="*/ 210 w 215"/>
                  <a:gd name="T13" fmla="*/ 11 h 147"/>
                  <a:gd name="T14" fmla="*/ 204 w 215"/>
                  <a:gd name="T15" fmla="*/ 35 h 147"/>
                  <a:gd name="T16" fmla="*/ 29 w 215"/>
                  <a:gd name="T17" fmla="*/ 142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5" h="147">
                    <a:moveTo>
                      <a:pt x="29" y="142"/>
                    </a:moveTo>
                    <a:cubicBezTo>
                      <a:pt x="21" y="147"/>
                      <a:pt x="10" y="144"/>
                      <a:pt x="5" y="136"/>
                    </a:cubicBezTo>
                    <a:cubicBezTo>
                      <a:pt x="5" y="136"/>
                      <a:pt x="5" y="136"/>
                      <a:pt x="5" y="136"/>
                    </a:cubicBezTo>
                    <a:cubicBezTo>
                      <a:pt x="0" y="128"/>
                      <a:pt x="3" y="117"/>
                      <a:pt x="11" y="112"/>
                    </a:cubicBezTo>
                    <a:cubicBezTo>
                      <a:pt x="186" y="5"/>
                      <a:pt x="186" y="5"/>
                      <a:pt x="186" y="5"/>
                    </a:cubicBezTo>
                    <a:cubicBezTo>
                      <a:pt x="194" y="0"/>
                      <a:pt x="205" y="3"/>
                      <a:pt x="210" y="11"/>
                    </a:cubicBezTo>
                    <a:cubicBezTo>
                      <a:pt x="210" y="11"/>
                      <a:pt x="210" y="11"/>
                      <a:pt x="210" y="11"/>
                    </a:cubicBezTo>
                    <a:cubicBezTo>
                      <a:pt x="215" y="19"/>
                      <a:pt x="212" y="30"/>
                      <a:pt x="204" y="35"/>
                    </a:cubicBezTo>
                    <a:lnTo>
                      <a:pt x="29" y="14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" name="Oval 58"/>
              <p:cNvSpPr>
                <a:spLocks noChangeArrowheads="1"/>
              </p:cNvSpPr>
              <p:nvPr/>
            </p:nvSpPr>
            <p:spPr bwMode="auto">
              <a:xfrm>
                <a:off x="10414000" y="3557588"/>
                <a:ext cx="728662" cy="72866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" name="Freeform 59"/>
              <p:cNvSpPr/>
              <p:nvPr/>
            </p:nvSpPr>
            <p:spPr bwMode="auto">
              <a:xfrm>
                <a:off x="11957050" y="2398713"/>
                <a:ext cx="280987" cy="282575"/>
              </a:xfrm>
              <a:custGeom>
                <a:avLst/>
                <a:gdLst>
                  <a:gd name="T0" fmla="*/ 39 w 177"/>
                  <a:gd name="T1" fmla="*/ 178 h 178"/>
                  <a:gd name="T2" fmla="*/ 0 w 177"/>
                  <a:gd name="T3" fmla="*/ 138 h 178"/>
                  <a:gd name="T4" fmla="*/ 133 w 177"/>
                  <a:gd name="T5" fmla="*/ 0 h 178"/>
                  <a:gd name="T6" fmla="*/ 177 w 177"/>
                  <a:gd name="T7" fmla="*/ 44 h 178"/>
                  <a:gd name="T8" fmla="*/ 39 w 177"/>
                  <a:gd name="T9" fmla="*/ 178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7" h="178">
                    <a:moveTo>
                      <a:pt x="39" y="178"/>
                    </a:moveTo>
                    <a:lnTo>
                      <a:pt x="0" y="138"/>
                    </a:lnTo>
                    <a:lnTo>
                      <a:pt x="133" y="0"/>
                    </a:lnTo>
                    <a:lnTo>
                      <a:pt x="177" y="44"/>
                    </a:lnTo>
                    <a:lnTo>
                      <a:pt x="39" y="17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9" name="Freeform 60"/>
              <p:cNvSpPr/>
              <p:nvPr/>
            </p:nvSpPr>
            <p:spPr bwMode="auto">
              <a:xfrm>
                <a:off x="9239250" y="5116513"/>
                <a:ext cx="282575" cy="282575"/>
              </a:xfrm>
              <a:custGeom>
                <a:avLst/>
                <a:gdLst>
                  <a:gd name="T0" fmla="*/ 44 w 178"/>
                  <a:gd name="T1" fmla="*/ 178 h 178"/>
                  <a:gd name="T2" fmla="*/ 0 w 178"/>
                  <a:gd name="T3" fmla="*/ 133 h 178"/>
                  <a:gd name="T4" fmla="*/ 138 w 178"/>
                  <a:gd name="T5" fmla="*/ 0 h 178"/>
                  <a:gd name="T6" fmla="*/ 178 w 178"/>
                  <a:gd name="T7" fmla="*/ 40 h 178"/>
                  <a:gd name="T8" fmla="*/ 44 w 178"/>
                  <a:gd name="T9" fmla="*/ 178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8" h="178">
                    <a:moveTo>
                      <a:pt x="44" y="178"/>
                    </a:moveTo>
                    <a:lnTo>
                      <a:pt x="0" y="133"/>
                    </a:lnTo>
                    <a:lnTo>
                      <a:pt x="138" y="0"/>
                    </a:lnTo>
                    <a:lnTo>
                      <a:pt x="178" y="40"/>
                    </a:lnTo>
                    <a:lnTo>
                      <a:pt x="44" y="17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0" name="Freeform 61"/>
              <p:cNvSpPr/>
              <p:nvPr/>
            </p:nvSpPr>
            <p:spPr bwMode="auto">
              <a:xfrm>
                <a:off x="11957050" y="5116513"/>
                <a:ext cx="280987" cy="282575"/>
              </a:xfrm>
              <a:custGeom>
                <a:avLst/>
                <a:gdLst>
                  <a:gd name="T0" fmla="*/ 0 w 177"/>
                  <a:gd name="T1" fmla="*/ 40 h 178"/>
                  <a:gd name="T2" fmla="*/ 39 w 177"/>
                  <a:gd name="T3" fmla="*/ 0 h 178"/>
                  <a:gd name="T4" fmla="*/ 177 w 177"/>
                  <a:gd name="T5" fmla="*/ 133 h 178"/>
                  <a:gd name="T6" fmla="*/ 133 w 177"/>
                  <a:gd name="T7" fmla="*/ 178 h 178"/>
                  <a:gd name="T8" fmla="*/ 0 w 177"/>
                  <a:gd name="T9" fmla="*/ 40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7" h="178">
                    <a:moveTo>
                      <a:pt x="0" y="40"/>
                    </a:moveTo>
                    <a:lnTo>
                      <a:pt x="39" y="0"/>
                    </a:lnTo>
                    <a:lnTo>
                      <a:pt x="177" y="133"/>
                    </a:lnTo>
                    <a:lnTo>
                      <a:pt x="133" y="178"/>
                    </a:lnTo>
                    <a:lnTo>
                      <a:pt x="0" y="4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" name="Freeform 62"/>
              <p:cNvSpPr/>
              <p:nvPr/>
            </p:nvSpPr>
            <p:spPr bwMode="auto">
              <a:xfrm>
                <a:off x="9239250" y="2398713"/>
                <a:ext cx="282575" cy="282575"/>
              </a:xfrm>
              <a:custGeom>
                <a:avLst/>
                <a:gdLst>
                  <a:gd name="T0" fmla="*/ 0 w 178"/>
                  <a:gd name="T1" fmla="*/ 44 h 178"/>
                  <a:gd name="T2" fmla="*/ 44 w 178"/>
                  <a:gd name="T3" fmla="*/ 0 h 178"/>
                  <a:gd name="T4" fmla="*/ 178 w 178"/>
                  <a:gd name="T5" fmla="*/ 138 h 178"/>
                  <a:gd name="T6" fmla="*/ 138 w 178"/>
                  <a:gd name="T7" fmla="*/ 178 h 178"/>
                  <a:gd name="T8" fmla="*/ 0 w 178"/>
                  <a:gd name="T9" fmla="*/ 44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8" h="178">
                    <a:moveTo>
                      <a:pt x="0" y="44"/>
                    </a:moveTo>
                    <a:lnTo>
                      <a:pt x="44" y="0"/>
                    </a:lnTo>
                    <a:lnTo>
                      <a:pt x="178" y="138"/>
                    </a:lnTo>
                    <a:lnTo>
                      <a:pt x="138" y="178"/>
                    </a:lnTo>
                    <a:lnTo>
                      <a:pt x="0" y="4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2" name="Freeform 63"/>
              <p:cNvSpPr>
                <a:spLocks noEditPoints="1"/>
              </p:cNvSpPr>
              <p:nvPr/>
            </p:nvSpPr>
            <p:spPr bwMode="auto">
              <a:xfrm>
                <a:off x="8197850" y="1357313"/>
                <a:ext cx="5081587" cy="5083174"/>
              </a:xfrm>
              <a:custGeom>
                <a:avLst/>
                <a:gdLst>
                  <a:gd name="T0" fmla="*/ 324 w 649"/>
                  <a:gd name="T1" fmla="*/ 0 h 649"/>
                  <a:gd name="T2" fmla="*/ 0 w 649"/>
                  <a:gd name="T3" fmla="*/ 325 h 649"/>
                  <a:gd name="T4" fmla="*/ 324 w 649"/>
                  <a:gd name="T5" fmla="*/ 649 h 649"/>
                  <a:gd name="T6" fmla="*/ 649 w 649"/>
                  <a:gd name="T7" fmla="*/ 325 h 649"/>
                  <a:gd name="T8" fmla="*/ 324 w 649"/>
                  <a:gd name="T9" fmla="*/ 0 h 649"/>
                  <a:gd name="T10" fmla="*/ 324 w 649"/>
                  <a:gd name="T11" fmla="*/ 615 h 649"/>
                  <a:gd name="T12" fmla="*/ 34 w 649"/>
                  <a:gd name="T13" fmla="*/ 325 h 649"/>
                  <a:gd name="T14" fmla="*/ 324 w 649"/>
                  <a:gd name="T15" fmla="*/ 34 h 649"/>
                  <a:gd name="T16" fmla="*/ 615 w 649"/>
                  <a:gd name="T17" fmla="*/ 325 h 649"/>
                  <a:gd name="T18" fmla="*/ 324 w 649"/>
                  <a:gd name="T19" fmla="*/ 615 h 649"/>
                  <a:gd name="T20" fmla="*/ 324 w 649"/>
                  <a:gd name="T21" fmla="*/ 0 h 649"/>
                  <a:gd name="T22" fmla="*/ 0 w 649"/>
                  <a:gd name="T23" fmla="*/ 325 h 649"/>
                  <a:gd name="T24" fmla="*/ 324 w 649"/>
                  <a:gd name="T25" fmla="*/ 649 h 649"/>
                  <a:gd name="T26" fmla="*/ 649 w 649"/>
                  <a:gd name="T27" fmla="*/ 325 h 649"/>
                  <a:gd name="T28" fmla="*/ 324 w 649"/>
                  <a:gd name="T29" fmla="*/ 0 h 649"/>
                  <a:gd name="T30" fmla="*/ 324 w 649"/>
                  <a:gd name="T31" fmla="*/ 615 h 649"/>
                  <a:gd name="T32" fmla="*/ 34 w 649"/>
                  <a:gd name="T33" fmla="*/ 325 h 649"/>
                  <a:gd name="T34" fmla="*/ 324 w 649"/>
                  <a:gd name="T35" fmla="*/ 34 h 649"/>
                  <a:gd name="T36" fmla="*/ 615 w 649"/>
                  <a:gd name="T37" fmla="*/ 325 h 649"/>
                  <a:gd name="T38" fmla="*/ 324 w 649"/>
                  <a:gd name="T39" fmla="*/ 615 h 6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49" h="649">
                    <a:moveTo>
                      <a:pt x="324" y="0"/>
                    </a:moveTo>
                    <a:cubicBezTo>
                      <a:pt x="145" y="0"/>
                      <a:pt x="0" y="145"/>
                      <a:pt x="0" y="325"/>
                    </a:cubicBezTo>
                    <a:cubicBezTo>
                      <a:pt x="0" y="504"/>
                      <a:pt x="145" y="649"/>
                      <a:pt x="324" y="649"/>
                    </a:cubicBezTo>
                    <a:cubicBezTo>
                      <a:pt x="504" y="649"/>
                      <a:pt x="649" y="504"/>
                      <a:pt x="649" y="325"/>
                    </a:cubicBezTo>
                    <a:cubicBezTo>
                      <a:pt x="649" y="145"/>
                      <a:pt x="504" y="0"/>
                      <a:pt x="324" y="0"/>
                    </a:cubicBezTo>
                    <a:close/>
                    <a:moveTo>
                      <a:pt x="324" y="615"/>
                    </a:moveTo>
                    <a:cubicBezTo>
                      <a:pt x="164" y="615"/>
                      <a:pt x="34" y="485"/>
                      <a:pt x="34" y="325"/>
                    </a:cubicBezTo>
                    <a:cubicBezTo>
                      <a:pt x="34" y="164"/>
                      <a:pt x="164" y="34"/>
                      <a:pt x="324" y="34"/>
                    </a:cubicBezTo>
                    <a:cubicBezTo>
                      <a:pt x="485" y="34"/>
                      <a:pt x="615" y="164"/>
                      <a:pt x="615" y="325"/>
                    </a:cubicBezTo>
                    <a:cubicBezTo>
                      <a:pt x="615" y="485"/>
                      <a:pt x="485" y="615"/>
                      <a:pt x="324" y="615"/>
                    </a:cubicBezTo>
                    <a:close/>
                    <a:moveTo>
                      <a:pt x="324" y="0"/>
                    </a:moveTo>
                    <a:cubicBezTo>
                      <a:pt x="145" y="0"/>
                      <a:pt x="0" y="145"/>
                      <a:pt x="0" y="325"/>
                    </a:cubicBezTo>
                    <a:cubicBezTo>
                      <a:pt x="0" y="504"/>
                      <a:pt x="145" y="649"/>
                      <a:pt x="324" y="649"/>
                    </a:cubicBezTo>
                    <a:cubicBezTo>
                      <a:pt x="504" y="649"/>
                      <a:pt x="649" y="504"/>
                      <a:pt x="649" y="325"/>
                    </a:cubicBezTo>
                    <a:cubicBezTo>
                      <a:pt x="649" y="145"/>
                      <a:pt x="504" y="0"/>
                      <a:pt x="324" y="0"/>
                    </a:cubicBezTo>
                    <a:close/>
                    <a:moveTo>
                      <a:pt x="324" y="615"/>
                    </a:moveTo>
                    <a:cubicBezTo>
                      <a:pt x="164" y="615"/>
                      <a:pt x="34" y="485"/>
                      <a:pt x="34" y="325"/>
                    </a:cubicBezTo>
                    <a:cubicBezTo>
                      <a:pt x="34" y="164"/>
                      <a:pt x="164" y="34"/>
                      <a:pt x="324" y="34"/>
                    </a:cubicBezTo>
                    <a:cubicBezTo>
                      <a:pt x="485" y="34"/>
                      <a:pt x="615" y="164"/>
                      <a:pt x="615" y="325"/>
                    </a:cubicBezTo>
                    <a:cubicBezTo>
                      <a:pt x="615" y="485"/>
                      <a:pt x="485" y="615"/>
                      <a:pt x="324" y="6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3" name="Freeform 64"/>
              <p:cNvSpPr/>
              <p:nvPr/>
            </p:nvSpPr>
            <p:spPr bwMode="auto">
              <a:xfrm>
                <a:off x="10710863" y="1357313"/>
                <a:ext cx="2568575" cy="5083174"/>
              </a:xfrm>
              <a:custGeom>
                <a:avLst/>
                <a:gdLst>
                  <a:gd name="T0" fmla="*/ 3 w 328"/>
                  <a:gd name="T1" fmla="*/ 0 h 649"/>
                  <a:gd name="T2" fmla="*/ 0 w 328"/>
                  <a:gd name="T3" fmla="*/ 0 h 649"/>
                  <a:gd name="T4" fmla="*/ 0 w 328"/>
                  <a:gd name="T5" fmla="*/ 34 h 649"/>
                  <a:gd name="T6" fmla="*/ 3 w 328"/>
                  <a:gd name="T7" fmla="*/ 34 h 649"/>
                  <a:gd name="T8" fmla="*/ 294 w 328"/>
                  <a:gd name="T9" fmla="*/ 325 h 649"/>
                  <a:gd name="T10" fmla="*/ 3 w 328"/>
                  <a:gd name="T11" fmla="*/ 615 h 649"/>
                  <a:gd name="T12" fmla="*/ 0 w 328"/>
                  <a:gd name="T13" fmla="*/ 615 h 649"/>
                  <a:gd name="T14" fmla="*/ 0 w 328"/>
                  <a:gd name="T15" fmla="*/ 649 h 649"/>
                  <a:gd name="T16" fmla="*/ 3 w 328"/>
                  <a:gd name="T17" fmla="*/ 649 h 649"/>
                  <a:gd name="T18" fmla="*/ 328 w 328"/>
                  <a:gd name="T19" fmla="*/ 325 h 649"/>
                  <a:gd name="T20" fmla="*/ 3 w 328"/>
                  <a:gd name="T21" fmla="*/ 0 h 6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28" h="649">
                    <a:moveTo>
                      <a:pt x="3" y="0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1" y="34"/>
                      <a:pt x="2" y="34"/>
                      <a:pt x="3" y="34"/>
                    </a:cubicBezTo>
                    <a:cubicBezTo>
                      <a:pt x="164" y="34"/>
                      <a:pt x="294" y="164"/>
                      <a:pt x="294" y="325"/>
                    </a:cubicBezTo>
                    <a:cubicBezTo>
                      <a:pt x="294" y="485"/>
                      <a:pt x="164" y="615"/>
                      <a:pt x="3" y="615"/>
                    </a:cubicBezTo>
                    <a:cubicBezTo>
                      <a:pt x="2" y="615"/>
                      <a:pt x="1" y="615"/>
                      <a:pt x="0" y="615"/>
                    </a:cubicBezTo>
                    <a:cubicBezTo>
                      <a:pt x="0" y="649"/>
                      <a:pt x="0" y="649"/>
                      <a:pt x="0" y="649"/>
                    </a:cubicBezTo>
                    <a:cubicBezTo>
                      <a:pt x="1" y="649"/>
                      <a:pt x="2" y="649"/>
                      <a:pt x="3" y="649"/>
                    </a:cubicBezTo>
                    <a:cubicBezTo>
                      <a:pt x="183" y="649"/>
                      <a:pt x="328" y="504"/>
                      <a:pt x="328" y="325"/>
                    </a:cubicBezTo>
                    <a:cubicBezTo>
                      <a:pt x="328" y="145"/>
                      <a:pt x="183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4" name="Rectangle 65"/>
              <p:cNvSpPr>
                <a:spLocks noChangeArrowheads="1"/>
              </p:cNvSpPr>
              <p:nvPr/>
            </p:nvSpPr>
            <p:spPr bwMode="auto">
              <a:xfrm>
                <a:off x="9623425" y="5124450"/>
                <a:ext cx="155575" cy="149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5" name="Rectangle 66"/>
              <p:cNvSpPr>
                <a:spLocks noChangeArrowheads="1"/>
              </p:cNvSpPr>
              <p:nvPr/>
            </p:nvSpPr>
            <p:spPr bwMode="auto">
              <a:xfrm>
                <a:off x="9874250" y="4740275"/>
                <a:ext cx="131762" cy="1333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6" name="Rectangle 67"/>
              <p:cNvSpPr>
                <a:spLocks noChangeArrowheads="1"/>
              </p:cNvSpPr>
              <p:nvPr/>
            </p:nvSpPr>
            <p:spPr bwMode="auto">
              <a:xfrm>
                <a:off x="10069513" y="4951413"/>
                <a:ext cx="23812" cy="952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7" name="Freeform 68"/>
              <p:cNvSpPr/>
              <p:nvPr/>
            </p:nvSpPr>
            <p:spPr bwMode="auto">
              <a:xfrm>
                <a:off x="10029825" y="4787900"/>
                <a:ext cx="15875" cy="69850"/>
              </a:xfrm>
              <a:custGeom>
                <a:avLst/>
                <a:gdLst>
                  <a:gd name="T0" fmla="*/ 10 w 10"/>
                  <a:gd name="T1" fmla="*/ 34 h 44"/>
                  <a:gd name="T2" fmla="*/ 10 w 10"/>
                  <a:gd name="T3" fmla="*/ 10 h 44"/>
                  <a:gd name="T4" fmla="*/ 0 w 10"/>
                  <a:gd name="T5" fmla="*/ 0 h 44"/>
                  <a:gd name="T6" fmla="*/ 0 w 10"/>
                  <a:gd name="T7" fmla="*/ 44 h 44"/>
                  <a:gd name="T8" fmla="*/ 10 w 10"/>
                  <a:gd name="T9" fmla="*/ 3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44">
                    <a:moveTo>
                      <a:pt x="10" y="34"/>
                    </a:moveTo>
                    <a:lnTo>
                      <a:pt x="10" y="10"/>
                    </a:lnTo>
                    <a:lnTo>
                      <a:pt x="0" y="0"/>
                    </a:lnTo>
                    <a:lnTo>
                      <a:pt x="0" y="44"/>
                    </a:lnTo>
                    <a:lnTo>
                      <a:pt x="10" y="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8" name="Freeform 69"/>
              <p:cNvSpPr/>
              <p:nvPr/>
            </p:nvSpPr>
            <p:spPr bwMode="auto">
              <a:xfrm>
                <a:off x="9959975" y="496728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9" name="Freeform 70"/>
              <p:cNvSpPr/>
              <p:nvPr/>
            </p:nvSpPr>
            <p:spPr bwMode="auto">
              <a:xfrm>
                <a:off x="9959975" y="502285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0" name="Freeform 71"/>
              <p:cNvSpPr/>
              <p:nvPr/>
            </p:nvSpPr>
            <p:spPr bwMode="auto">
              <a:xfrm>
                <a:off x="10029825" y="5132388"/>
                <a:ext cx="15875" cy="69850"/>
              </a:xfrm>
              <a:custGeom>
                <a:avLst/>
                <a:gdLst>
                  <a:gd name="T0" fmla="*/ 10 w 10"/>
                  <a:gd name="T1" fmla="*/ 34 h 44"/>
                  <a:gd name="T2" fmla="*/ 10 w 10"/>
                  <a:gd name="T3" fmla="*/ 10 h 44"/>
                  <a:gd name="T4" fmla="*/ 0 w 10"/>
                  <a:gd name="T5" fmla="*/ 0 h 44"/>
                  <a:gd name="T6" fmla="*/ 0 w 10"/>
                  <a:gd name="T7" fmla="*/ 44 h 44"/>
                  <a:gd name="T8" fmla="*/ 10 w 10"/>
                  <a:gd name="T9" fmla="*/ 3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44">
                    <a:moveTo>
                      <a:pt x="10" y="34"/>
                    </a:moveTo>
                    <a:lnTo>
                      <a:pt x="10" y="10"/>
                    </a:lnTo>
                    <a:lnTo>
                      <a:pt x="0" y="0"/>
                    </a:lnTo>
                    <a:lnTo>
                      <a:pt x="0" y="44"/>
                    </a:lnTo>
                    <a:lnTo>
                      <a:pt x="10" y="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1" name="Freeform 72"/>
              <p:cNvSpPr>
                <a:spLocks noEditPoints="1"/>
              </p:cNvSpPr>
              <p:nvPr/>
            </p:nvSpPr>
            <p:spPr bwMode="auto">
              <a:xfrm>
                <a:off x="10029825" y="4889500"/>
                <a:ext cx="71437" cy="211137"/>
              </a:xfrm>
              <a:custGeom>
                <a:avLst/>
                <a:gdLst>
                  <a:gd name="T0" fmla="*/ 0 w 9"/>
                  <a:gd name="T1" fmla="*/ 3 h 27"/>
                  <a:gd name="T2" fmla="*/ 0 w 9"/>
                  <a:gd name="T3" fmla="*/ 3 h 27"/>
                  <a:gd name="T4" fmla="*/ 0 w 9"/>
                  <a:gd name="T5" fmla="*/ 3 h 27"/>
                  <a:gd name="T6" fmla="*/ 4 w 9"/>
                  <a:gd name="T7" fmla="*/ 8 h 27"/>
                  <a:gd name="T8" fmla="*/ 4 w 9"/>
                  <a:gd name="T9" fmla="*/ 19 h 27"/>
                  <a:gd name="T10" fmla="*/ 0 w 9"/>
                  <a:gd name="T11" fmla="*/ 24 h 27"/>
                  <a:gd name="T12" fmla="*/ 0 w 9"/>
                  <a:gd name="T13" fmla="*/ 24 h 27"/>
                  <a:gd name="T14" fmla="*/ 0 w 9"/>
                  <a:gd name="T15" fmla="*/ 24 h 27"/>
                  <a:gd name="T16" fmla="*/ 0 w 9"/>
                  <a:gd name="T17" fmla="*/ 27 h 27"/>
                  <a:gd name="T18" fmla="*/ 0 w 9"/>
                  <a:gd name="T19" fmla="*/ 27 h 27"/>
                  <a:gd name="T20" fmla="*/ 3 w 9"/>
                  <a:gd name="T21" fmla="*/ 27 h 27"/>
                  <a:gd name="T22" fmla="*/ 7 w 9"/>
                  <a:gd name="T23" fmla="*/ 26 h 27"/>
                  <a:gd name="T24" fmla="*/ 7 w 9"/>
                  <a:gd name="T25" fmla="*/ 26 h 27"/>
                  <a:gd name="T26" fmla="*/ 7 w 9"/>
                  <a:gd name="T27" fmla="*/ 25 h 27"/>
                  <a:gd name="T28" fmla="*/ 8 w 9"/>
                  <a:gd name="T29" fmla="*/ 25 h 27"/>
                  <a:gd name="T30" fmla="*/ 8 w 9"/>
                  <a:gd name="T31" fmla="*/ 25 h 27"/>
                  <a:gd name="T32" fmla="*/ 9 w 9"/>
                  <a:gd name="T33" fmla="*/ 22 h 27"/>
                  <a:gd name="T34" fmla="*/ 9 w 9"/>
                  <a:gd name="T35" fmla="*/ 22 h 27"/>
                  <a:gd name="T36" fmla="*/ 9 w 9"/>
                  <a:gd name="T37" fmla="*/ 22 h 27"/>
                  <a:gd name="T38" fmla="*/ 9 w 9"/>
                  <a:gd name="T39" fmla="*/ 5 h 27"/>
                  <a:gd name="T40" fmla="*/ 9 w 9"/>
                  <a:gd name="T41" fmla="*/ 5 h 27"/>
                  <a:gd name="T42" fmla="*/ 9 w 9"/>
                  <a:gd name="T43" fmla="*/ 5 h 27"/>
                  <a:gd name="T44" fmla="*/ 8 w 9"/>
                  <a:gd name="T45" fmla="*/ 2 h 27"/>
                  <a:gd name="T46" fmla="*/ 8 w 9"/>
                  <a:gd name="T47" fmla="*/ 2 h 27"/>
                  <a:gd name="T48" fmla="*/ 7 w 9"/>
                  <a:gd name="T49" fmla="*/ 2 h 27"/>
                  <a:gd name="T50" fmla="*/ 7 w 9"/>
                  <a:gd name="T51" fmla="*/ 1 h 27"/>
                  <a:gd name="T52" fmla="*/ 7 w 9"/>
                  <a:gd name="T53" fmla="*/ 1 h 27"/>
                  <a:gd name="T54" fmla="*/ 3 w 9"/>
                  <a:gd name="T55" fmla="*/ 0 h 27"/>
                  <a:gd name="T56" fmla="*/ 0 w 9"/>
                  <a:gd name="T57" fmla="*/ 0 h 27"/>
                  <a:gd name="T58" fmla="*/ 0 w 9"/>
                  <a:gd name="T59" fmla="*/ 0 h 27"/>
                  <a:gd name="T60" fmla="*/ 0 w 9"/>
                  <a:gd name="T61" fmla="*/ 3 h 27"/>
                  <a:gd name="T62" fmla="*/ 8 w 9"/>
                  <a:gd name="T63" fmla="*/ 18 h 27"/>
                  <a:gd name="T64" fmla="*/ 5 w 9"/>
                  <a:gd name="T65" fmla="*/ 18 h 27"/>
                  <a:gd name="T66" fmla="*/ 5 w 9"/>
                  <a:gd name="T67" fmla="*/ 9 h 27"/>
                  <a:gd name="T68" fmla="*/ 8 w 9"/>
                  <a:gd name="T69" fmla="*/ 9 h 27"/>
                  <a:gd name="T70" fmla="*/ 8 w 9"/>
                  <a:gd name="T71" fmla="*/ 18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9" h="27"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3" y="3"/>
                      <a:pt x="4" y="5"/>
                      <a:pt x="4" y="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22"/>
                      <a:pt x="3" y="24"/>
                      <a:pt x="0" y="2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5" y="27"/>
                      <a:pt x="6" y="26"/>
                      <a:pt x="7" y="26"/>
                    </a:cubicBezTo>
                    <a:cubicBezTo>
                      <a:pt x="7" y="26"/>
                      <a:pt x="7" y="26"/>
                      <a:pt x="7" y="26"/>
                    </a:cubicBezTo>
                    <a:cubicBezTo>
                      <a:pt x="7" y="25"/>
                      <a:pt x="7" y="25"/>
                      <a:pt x="7" y="25"/>
                    </a:cubicBezTo>
                    <a:cubicBezTo>
                      <a:pt x="7" y="25"/>
                      <a:pt x="8" y="25"/>
                      <a:pt x="8" y="25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8" y="24"/>
                      <a:pt x="9" y="23"/>
                      <a:pt x="9" y="22"/>
                    </a:cubicBezTo>
                    <a:cubicBezTo>
                      <a:pt x="9" y="22"/>
                      <a:pt x="9" y="22"/>
                      <a:pt x="9" y="22"/>
                    </a:cubicBezTo>
                    <a:cubicBezTo>
                      <a:pt x="9" y="22"/>
                      <a:pt x="9" y="22"/>
                      <a:pt x="9" y="22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4"/>
                      <a:pt x="8" y="3"/>
                      <a:pt x="8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2"/>
                      <a:pt x="7" y="2"/>
                      <a:pt x="7" y="2"/>
                    </a:cubicBezTo>
                    <a:cubicBezTo>
                      <a:pt x="7" y="2"/>
                      <a:pt x="7" y="2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6" y="1"/>
                      <a:pt x="5" y="0"/>
                      <a:pt x="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3"/>
                    </a:lnTo>
                    <a:close/>
                    <a:moveTo>
                      <a:pt x="8" y="18"/>
                    </a:moveTo>
                    <a:cubicBezTo>
                      <a:pt x="5" y="18"/>
                      <a:pt x="5" y="18"/>
                      <a:pt x="5" y="18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8" y="9"/>
                      <a:pt x="8" y="9"/>
                      <a:pt x="8" y="9"/>
                    </a:cubicBezTo>
                    <a:lnTo>
                      <a:pt x="8" y="1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2" name="Freeform 73"/>
              <p:cNvSpPr>
                <a:spLocks noEditPoints="1"/>
              </p:cNvSpPr>
              <p:nvPr/>
            </p:nvSpPr>
            <p:spPr bwMode="auto">
              <a:xfrm>
                <a:off x="9583738" y="4694238"/>
                <a:ext cx="446087" cy="603250"/>
              </a:xfrm>
              <a:custGeom>
                <a:avLst/>
                <a:gdLst>
                  <a:gd name="T0" fmla="*/ 57 w 57"/>
                  <a:gd name="T1" fmla="*/ 72 h 77"/>
                  <a:gd name="T2" fmla="*/ 57 w 57"/>
                  <a:gd name="T3" fmla="*/ 71 h 77"/>
                  <a:gd name="T4" fmla="*/ 57 w 57"/>
                  <a:gd name="T5" fmla="*/ 70 h 77"/>
                  <a:gd name="T6" fmla="*/ 57 w 57"/>
                  <a:gd name="T7" fmla="*/ 55 h 77"/>
                  <a:gd name="T8" fmla="*/ 57 w 57"/>
                  <a:gd name="T9" fmla="*/ 22 h 77"/>
                  <a:gd name="T10" fmla="*/ 57 w 57"/>
                  <a:gd name="T11" fmla="*/ 7 h 77"/>
                  <a:gd name="T12" fmla="*/ 57 w 57"/>
                  <a:gd name="T13" fmla="*/ 6 h 77"/>
                  <a:gd name="T14" fmla="*/ 57 w 57"/>
                  <a:gd name="T15" fmla="*/ 5 h 77"/>
                  <a:gd name="T16" fmla="*/ 52 w 57"/>
                  <a:gd name="T17" fmla="*/ 0 h 77"/>
                  <a:gd name="T18" fmla="*/ 5 w 57"/>
                  <a:gd name="T19" fmla="*/ 0 h 77"/>
                  <a:gd name="T20" fmla="*/ 0 w 57"/>
                  <a:gd name="T21" fmla="*/ 5 h 77"/>
                  <a:gd name="T22" fmla="*/ 0 w 57"/>
                  <a:gd name="T23" fmla="*/ 6 h 77"/>
                  <a:gd name="T24" fmla="*/ 0 w 57"/>
                  <a:gd name="T25" fmla="*/ 7 h 77"/>
                  <a:gd name="T26" fmla="*/ 0 w 57"/>
                  <a:gd name="T27" fmla="*/ 22 h 77"/>
                  <a:gd name="T28" fmla="*/ 0 w 57"/>
                  <a:gd name="T29" fmla="*/ 55 h 77"/>
                  <a:gd name="T30" fmla="*/ 0 w 57"/>
                  <a:gd name="T31" fmla="*/ 70 h 77"/>
                  <a:gd name="T32" fmla="*/ 0 w 57"/>
                  <a:gd name="T33" fmla="*/ 71 h 77"/>
                  <a:gd name="T34" fmla="*/ 0 w 57"/>
                  <a:gd name="T35" fmla="*/ 72 h 77"/>
                  <a:gd name="T36" fmla="*/ 5 w 57"/>
                  <a:gd name="T37" fmla="*/ 77 h 77"/>
                  <a:gd name="T38" fmla="*/ 52 w 57"/>
                  <a:gd name="T39" fmla="*/ 77 h 77"/>
                  <a:gd name="T40" fmla="*/ 57 w 57"/>
                  <a:gd name="T41" fmla="*/ 72 h 77"/>
                  <a:gd name="T42" fmla="*/ 51 w 57"/>
                  <a:gd name="T43" fmla="*/ 11 h 77"/>
                  <a:gd name="T44" fmla="*/ 47 w 57"/>
                  <a:gd name="T45" fmla="*/ 7 h 77"/>
                  <a:gd name="T46" fmla="*/ 37 w 57"/>
                  <a:gd name="T47" fmla="*/ 7 h 77"/>
                  <a:gd name="T48" fmla="*/ 38 w 57"/>
                  <a:gd name="T49" fmla="*/ 7 h 77"/>
                  <a:gd name="T50" fmla="*/ 50 w 57"/>
                  <a:gd name="T51" fmla="*/ 7 h 77"/>
                  <a:gd name="T52" fmla="*/ 52 w 57"/>
                  <a:gd name="T53" fmla="*/ 10 h 77"/>
                  <a:gd name="T54" fmla="*/ 52 w 57"/>
                  <a:gd name="T55" fmla="*/ 18 h 77"/>
                  <a:gd name="T56" fmla="*/ 51 w 57"/>
                  <a:gd name="T57" fmla="*/ 20 h 77"/>
                  <a:gd name="T58" fmla="*/ 51 w 57"/>
                  <a:gd name="T59" fmla="*/ 11 h 77"/>
                  <a:gd name="T60" fmla="*/ 8 w 57"/>
                  <a:gd name="T61" fmla="*/ 71 h 77"/>
                  <a:gd name="T62" fmla="*/ 6 w 57"/>
                  <a:gd name="T63" fmla="*/ 68 h 77"/>
                  <a:gd name="T64" fmla="*/ 6 w 57"/>
                  <a:gd name="T65" fmla="*/ 60 h 77"/>
                  <a:gd name="T66" fmla="*/ 7 w 57"/>
                  <a:gd name="T67" fmla="*/ 57 h 77"/>
                  <a:gd name="T68" fmla="*/ 7 w 57"/>
                  <a:gd name="T69" fmla="*/ 67 h 77"/>
                  <a:gd name="T70" fmla="*/ 11 w 57"/>
                  <a:gd name="T71" fmla="*/ 70 h 77"/>
                  <a:gd name="T72" fmla="*/ 20 w 57"/>
                  <a:gd name="T73" fmla="*/ 70 h 77"/>
                  <a:gd name="T74" fmla="*/ 19 w 57"/>
                  <a:gd name="T75" fmla="*/ 71 h 77"/>
                  <a:gd name="T76" fmla="*/ 8 w 57"/>
                  <a:gd name="T77" fmla="*/ 71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57" h="77">
                    <a:moveTo>
                      <a:pt x="57" y="72"/>
                    </a:moveTo>
                    <a:cubicBezTo>
                      <a:pt x="57" y="71"/>
                      <a:pt x="57" y="71"/>
                      <a:pt x="57" y="71"/>
                    </a:cubicBezTo>
                    <a:cubicBezTo>
                      <a:pt x="57" y="70"/>
                      <a:pt x="57" y="70"/>
                      <a:pt x="57" y="70"/>
                    </a:cubicBezTo>
                    <a:cubicBezTo>
                      <a:pt x="57" y="55"/>
                      <a:pt x="57" y="55"/>
                      <a:pt x="57" y="55"/>
                    </a:cubicBezTo>
                    <a:cubicBezTo>
                      <a:pt x="57" y="22"/>
                      <a:pt x="57" y="22"/>
                      <a:pt x="57" y="22"/>
                    </a:cubicBezTo>
                    <a:cubicBezTo>
                      <a:pt x="57" y="7"/>
                      <a:pt x="57" y="7"/>
                      <a:pt x="57" y="7"/>
                    </a:cubicBezTo>
                    <a:cubicBezTo>
                      <a:pt x="57" y="6"/>
                      <a:pt x="57" y="6"/>
                      <a:pt x="57" y="6"/>
                    </a:cubicBezTo>
                    <a:cubicBezTo>
                      <a:pt x="57" y="5"/>
                      <a:pt x="57" y="5"/>
                      <a:pt x="57" y="5"/>
                    </a:cubicBezTo>
                    <a:cubicBezTo>
                      <a:pt x="57" y="3"/>
                      <a:pt x="55" y="0"/>
                      <a:pt x="52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3"/>
                      <a:pt x="0" y="5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70"/>
                      <a:pt x="0" y="70"/>
                      <a:pt x="0" y="70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0" y="74"/>
                      <a:pt x="2" y="77"/>
                      <a:pt x="5" y="77"/>
                    </a:cubicBezTo>
                    <a:cubicBezTo>
                      <a:pt x="52" y="77"/>
                      <a:pt x="52" y="77"/>
                      <a:pt x="52" y="77"/>
                    </a:cubicBezTo>
                    <a:cubicBezTo>
                      <a:pt x="55" y="77"/>
                      <a:pt x="57" y="74"/>
                      <a:pt x="57" y="72"/>
                    </a:cubicBezTo>
                    <a:close/>
                    <a:moveTo>
                      <a:pt x="51" y="11"/>
                    </a:moveTo>
                    <a:cubicBezTo>
                      <a:pt x="51" y="9"/>
                      <a:pt x="49" y="7"/>
                      <a:pt x="47" y="7"/>
                    </a:cubicBezTo>
                    <a:cubicBezTo>
                      <a:pt x="37" y="7"/>
                      <a:pt x="37" y="7"/>
                      <a:pt x="37" y="7"/>
                    </a:cubicBezTo>
                    <a:cubicBezTo>
                      <a:pt x="38" y="7"/>
                      <a:pt x="38" y="7"/>
                      <a:pt x="38" y="7"/>
                    </a:cubicBezTo>
                    <a:cubicBezTo>
                      <a:pt x="50" y="7"/>
                      <a:pt x="50" y="7"/>
                      <a:pt x="50" y="7"/>
                    </a:cubicBezTo>
                    <a:cubicBezTo>
                      <a:pt x="51" y="7"/>
                      <a:pt x="52" y="9"/>
                      <a:pt x="52" y="10"/>
                    </a:cubicBezTo>
                    <a:cubicBezTo>
                      <a:pt x="52" y="18"/>
                      <a:pt x="52" y="18"/>
                      <a:pt x="52" y="18"/>
                    </a:cubicBezTo>
                    <a:cubicBezTo>
                      <a:pt x="52" y="19"/>
                      <a:pt x="51" y="20"/>
                      <a:pt x="51" y="20"/>
                    </a:cubicBezTo>
                    <a:lnTo>
                      <a:pt x="51" y="11"/>
                    </a:lnTo>
                    <a:close/>
                    <a:moveTo>
                      <a:pt x="8" y="71"/>
                    </a:moveTo>
                    <a:cubicBezTo>
                      <a:pt x="7" y="70"/>
                      <a:pt x="6" y="69"/>
                      <a:pt x="6" y="68"/>
                    </a:cubicBezTo>
                    <a:cubicBezTo>
                      <a:pt x="6" y="60"/>
                      <a:pt x="6" y="60"/>
                      <a:pt x="6" y="60"/>
                    </a:cubicBezTo>
                    <a:cubicBezTo>
                      <a:pt x="6" y="59"/>
                      <a:pt x="7" y="58"/>
                      <a:pt x="7" y="57"/>
                    </a:cubicBezTo>
                    <a:cubicBezTo>
                      <a:pt x="7" y="67"/>
                      <a:pt x="7" y="67"/>
                      <a:pt x="7" y="67"/>
                    </a:cubicBezTo>
                    <a:cubicBezTo>
                      <a:pt x="7" y="69"/>
                      <a:pt x="9" y="70"/>
                      <a:pt x="11" y="70"/>
                    </a:cubicBezTo>
                    <a:cubicBezTo>
                      <a:pt x="20" y="70"/>
                      <a:pt x="20" y="70"/>
                      <a:pt x="20" y="70"/>
                    </a:cubicBezTo>
                    <a:cubicBezTo>
                      <a:pt x="20" y="71"/>
                      <a:pt x="20" y="71"/>
                      <a:pt x="19" y="71"/>
                    </a:cubicBezTo>
                    <a:lnTo>
                      <a:pt x="8" y="7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3" name="Freeform 74"/>
              <p:cNvSpPr/>
              <p:nvPr/>
            </p:nvSpPr>
            <p:spPr bwMode="auto">
              <a:xfrm>
                <a:off x="9920288" y="4505325"/>
                <a:ext cx="1676400" cy="1606550"/>
              </a:xfrm>
              <a:custGeom>
                <a:avLst/>
                <a:gdLst>
                  <a:gd name="T0" fmla="*/ 34 w 214"/>
                  <a:gd name="T1" fmla="*/ 71 h 205"/>
                  <a:gd name="T2" fmla="*/ 46 w 214"/>
                  <a:gd name="T3" fmla="*/ 122 h 205"/>
                  <a:gd name="T4" fmla="*/ 30 w 214"/>
                  <a:gd name="T5" fmla="*/ 147 h 205"/>
                  <a:gd name="T6" fmla="*/ 20 w 214"/>
                  <a:gd name="T7" fmla="*/ 142 h 205"/>
                  <a:gd name="T8" fmla="*/ 12 w 214"/>
                  <a:gd name="T9" fmla="*/ 147 h 205"/>
                  <a:gd name="T10" fmla="*/ 8 w 214"/>
                  <a:gd name="T11" fmla="*/ 153 h 205"/>
                  <a:gd name="T12" fmla="*/ 6 w 214"/>
                  <a:gd name="T13" fmla="*/ 176 h 205"/>
                  <a:gd name="T14" fmla="*/ 25 w 214"/>
                  <a:gd name="T15" fmla="*/ 162 h 205"/>
                  <a:gd name="T16" fmla="*/ 56 w 214"/>
                  <a:gd name="T17" fmla="*/ 180 h 205"/>
                  <a:gd name="T18" fmla="*/ 102 w 214"/>
                  <a:gd name="T19" fmla="*/ 154 h 205"/>
                  <a:gd name="T20" fmla="*/ 132 w 214"/>
                  <a:gd name="T21" fmla="*/ 176 h 205"/>
                  <a:gd name="T22" fmla="*/ 148 w 214"/>
                  <a:gd name="T23" fmla="*/ 189 h 205"/>
                  <a:gd name="T24" fmla="*/ 156 w 214"/>
                  <a:gd name="T25" fmla="*/ 205 h 205"/>
                  <a:gd name="T26" fmla="*/ 166 w 214"/>
                  <a:gd name="T27" fmla="*/ 195 h 205"/>
                  <a:gd name="T28" fmla="*/ 190 w 214"/>
                  <a:gd name="T29" fmla="*/ 185 h 205"/>
                  <a:gd name="T30" fmla="*/ 174 w 214"/>
                  <a:gd name="T31" fmla="*/ 184 h 205"/>
                  <a:gd name="T32" fmla="*/ 164 w 214"/>
                  <a:gd name="T33" fmla="*/ 181 h 205"/>
                  <a:gd name="T34" fmla="*/ 120 w 214"/>
                  <a:gd name="T35" fmla="*/ 132 h 205"/>
                  <a:gd name="T36" fmla="*/ 200 w 214"/>
                  <a:gd name="T37" fmla="*/ 91 h 205"/>
                  <a:gd name="T38" fmla="*/ 213 w 214"/>
                  <a:gd name="T39" fmla="*/ 85 h 205"/>
                  <a:gd name="T40" fmla="*/ 205 w 214"/>
                  <a:gd name="T41" fmla="*/ 68 h 205"/>
                  <a:gd name="T42" fmla="*/ 196 w 214"/>
                  <a:gd name="T43" fmla="*/ 73 h 205"/>
                  <a:gd name="T44" fmla="*/ 149 w 214"/>
                  <a:gd name="T45" fmla="*/ 54 h 205"/>
                  <a:gd name="T46" fmla="*/ 144 w 214"/>
                  <a:gd name="T47" fmla="*/ 43 h 205"/>
                  <a:gd name="T48" fmla="*/ 153 w 214"/>
                  <a:gd name="T49" fmla="*/ 38 h 205"/>
                  <a:gd name="T50" fmla="*/ 156 w 214"/>
                  <a:gd name="T51" fmla="*/ 25 h 205"/>
                  <a:gd name="T52" fmla="*/ 144 w 214"/>
                  <a:gd name="T53" fmla="*/ 1 h 205"/>
                  <a:gd name="T54" fmla="*/ 124 w 214"/>
                  <a:gd name="T55" fmla="*/ 28 h 205"/>
                  <a:gd name="T56" fmla="*/ 113 w 214"/>
                  <a:gd name="T57" fmla="*/ 42 h 205"/>
                  <a:gd name="T58" fmla="*/ 29 w 214"/>
                  <a:gd name="T59" fmla="*/ 55 h 205"/>
                  <a:gd name="T60" fmla="*/ 16 w 214"/>
                  <a:gd name="T61" fmla="*/ 57 h 205"/>
                  <a:gd name="T62" fmla="*/ 26 w 214"/>
                  <a:gd name="T63" fmla="*/ 74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14" h="205">
                    <a:moveTo>
                      <a:pt x="32" y="68"/>
                    </a:moveTo>
                    <a:cubicBezTo>
                      <a:pt x="34" y="71"/>
                      <a:pt x="34" y="71"/>
                      <a:pt x="34" y="71"/>
                    </a:cubicBezTo>
                    <a:cubicBezTo>
                      <a:pt x="64" y="62"/>
                      <a:pt x="72" y="56"/>
                      <a:pt x="100" y="66"/>
                    </a:cubicBezTo>
                    <a:cubicBezTo>
                      <a:pt x="92" y="102"/>
                      <a:pt x="78" y="112"/>
                      <a:pt x="46" y="122"/>
                    </a:cubicBezTo>
                    <a:cubicBezTo>
                      <a:pt x="47" y="133"/>
                      <a:pt x="51" y="143"/>
                      <a:pt x="59" y="152"/>
                    </a:cubicBezTo>
                    <a:cubicBezTo>
                      <a:pt x="42" y="153"/>
                      <a:pt x="37" y="150"/>
                      <a:pt x="30" y="147"/>
                    </a:cubicBezTo>
                    <a:cubicBezTo>
                      <a:pt x="29" y="150"/>
                      <a:pt x="29" y="150"/>
                      <a:pt x="29" y="150"/>
                    </a:cubicBezTo>
                    <a:cubicBezTo>
                      <a:pt x="26" y="142"/>
                      <a:pt x="23" y="144"/>
                      <a:pt x="20" y="142"/>
                    </a:cubicBezTo>
                    <a:cubicBezTo>
                      <a:pt x="16" y="139"/>
                      <a:pt x="16" y="139"/>
                      <a:pt x="16" y="139"/>
                    </a:cubicBezTo>
                    <a:cubicBezTo>
                      <a:pt x="12" y="147"/>
                      <a:pt x="12" y="147"/>
                      <a:pt x="12" y="147"/>
                    </a:cubicBezTo>
                    <a:cubicBezTo>
                      <a:pt x="14" y="150"/>
                      <a:pt x="14" y="150"/>
                      <a:pt x="14" y="150"/>
                    </a:cubicBezTo>
                    <a:cubicBezTo>
                      <a:pt x="8" y="153"/>
                      <a:pt x="8" y="153"/>
                      <a:pt x="8" y="153"/>
                    </a:cubicBezTo>
                    <a:cubicBezTo>
                      <a:pt x="0" y="174"/>
                      <a:pt x="0" y="174"/>
                      <a:pt x="0" y="174"/>
                    </a:cubicBezTo>
                    <a:cubicBezTo>
                      <a:pt x="6" y="176"/>
                      <a:pt x="6" y="176"/>
                      <a:pt x="6" y="176"/>
                    </a:cubicBezTo>
                    <a:cubicBezTo>
                      <a:pt x="13" y="164"/>
                      <a:pt x="13" y="164"/>
                      <a:pt x="13" y="164"/>
                    </a:cubicBezTo>
                    <a:cubicBezTo>
                      <a:pt x="25" y="162"/>
                      <a:pt x="25" y="162"/>
                      <a:pt x="25" y="162"/>
                    </a:cubicBezTo>
                    <a:cubicBezTo>
                      <a:pt x="22" y="171"/>
                      <a:pt x="22" y="171"/>
                      <a:pt x="22" y="171"/>
                    </a:cubicBezTo>
                    <a:cubicBezTo>
                      <a:pt x="34" y="174"/>
                      <a:pt x="45" y="178"/>
                      <a:pt x="56" y="180"/>
                    </a:cubicBezTo>
                    <a:cubicBezTo>
                      <a:pt x="78" y="180"/>
                      <a:pt x="80" y="170"/>
                      <a:pt x="89" y="152"/>
                    </a:cubicBezTo>
                    <a:cubicBezTo>
                      <a:pt x="102" y="154"/>
                      <a:pt x="102" y="154"/>
                      <a:pt x="102" y="154"/>
                    </a:cubicBezTo>
                    <a:cubicBezTo>
                      <a:pt x="118" y="162"/>
                      <a:pt x="118" y="162"/>
                      <a:pt x="118" y="162"/>
                    </a:cubicBezTo>
                    <a:cubicBezTo>
                      <a:pt x="132" y="176"/>
                      <a:pt x="132" y="176"/>
                      <a:pt x="132" y="176"/>
                    </a:cubicBezTo>
                    <a:cubicBezTo>
                      <a:pt x="141" y="195"/>
                      <a:pt x="141" y="195"/>
                      <a:pt x="141" y="195"/>
                    </a:cubicBezTo>
                    <a:cubicBezTo>
                      <a:pt x="148" y="189"/>
                      <a:pt x="148" y="189"/>
                      <a:pt x="148" y="189"/>
                    </a:cubicBezTo>
                    <a:cubicBezTo>
                      <a:pt x="148" y="192"/>
                      <a:pt x="146" y="198"/>
                      <a:pt x="154" y="201"/>
                    </a:cubicBezTo>
                    <a:cubicBezTo>
                      <a:pt x="156" y="205"/>
                      <a:pt x="156" y="205"/>
                      <a:pt x="156" y="205"/>
                    </a:cubicBezTo>
                    <a:cubicBezTo>
                      <a:pt x="168" y="200"/>
                      <a:pt x="168" y="200"/>
                      <a:pt x="168" y="200"/>
                    </a:cubicBezTo>
                    <a:cubicBezTo>
                      <a:pt x="166" y="195"/>
                      <a:pt x="166" y="195"/>
                      <a:pt x="166" y="195"/>
                    </a:cubicBezTo>
                    <a:cubicBezTo>
                      <a:pt x="177" y="195"/>
                      <a:pt x="177" y="195"/>
                      <a:pt x="177" y="195"/>
                    </a:cubicBezTo>
                    <a:cubicBezTo>
                      <a:pt x="190" y="185"/>
                      <a:pt x="190" y="185"/>
                      <a:pt x="190" y="185"/>
                    </a:cubicBezTo>
                    <a:cubicBezTo>
                      <a:pt x="187" y="181"/>
                      <a:pt x="187" y="181"/>
                      <a:pt x="187" y="181"/>
                    </a:cubicBezTo>
                    <a:cubicBezTo>
                      <a:pt x="174" y="184"/>
                      <a:pt x="174" y="184"/>
                      <a:pt x="174" y="184"/>
                    </a:cubicBezTo>
                    <a:cubicBezTo>
                      <a:pt x="162" y="183"/>
                      <a:pt x="162" y="183"/>
                      <a:pt x="162" y="183"/>
                    </a:cubicBezTo>
                    <a:cubicBezTo>
                      <a:pt x="164" y="181"/>
                      <a:pt x="164" y="181"/>
                      <a:pt x="164" y="181"/>
                    </a:cubicBezTo>
                    <a:cubicBezTo>
                      <a:pt x="148" y="158"/>
                      <a:pt x="148" y="158"/>
                      <a:pt x="148" y="158"/>
                    </a:cubicBezTo>
                    <a:cubicBezTo>
                      <a:pt x="138" y="138"/>
                      <a:pt x="139" y="141"/>
                      <a:pt x="120" y="132"/>
                    </a:cubicBezTo>
                    <a:cubicBezTo>
                      <a:pt x="133" y="122"/>
                      <a:pt x="139" y="103"/>
                      <a:pt x="146" y="88"/>
                    </a:cubicBezTo>
                    <a:cubicBezTo>
                      <a:pt x="169" y="101"/>
                      <a:pt x="177" y="101"/>
                      <a:pt x="200" y="91"/>
                    </a:cubicBezTo>
                    <a:cubicBezTo>
                      <a:pt x="200" y="88"/>
                      <a:pt x="200" y="88"/>
                      <a:pt x="200" y="88"/>
                    </a:cubicBezTo>
                    <a:cubicBezTo>
                      <a:pt x="213" y="85"/>
                      <a:pt x="213" y="85"/>
                      <a:pt x="213" y="85"/>
                    </a:cubicBezTo>
                    <a:cubicBezTo>
                      <a:pt x="214" y="70"/>
                      <a:pt x="214" y="70"/>
                      <a:pt x="214" y="70"/>
                    </a:cubicBezTo>
                    <a:cubicBezTo>
                      <a:pt x="205" y="68"/>
                      <a:pt x="205" y="68"/>
                      <a:pt x="205" y="68"/>
                    </a:cubicBezTo>
                    <a:cubicBezTo>
                      <a:pt x="200" y="74"/>
                      <a:pt x="200" y="74"/>
                      <a:pt x="200" y="74"/>
                    </a:cubicBezTo>
                    <a:cubicBezTo>
                      <a:pt x="196" y="73"/>
                      <a:pt x="196" y="73"/>
                      <a:pt x="196" y="73"/>
                    </a:cubicBezTo>
                    <a:cubicBezTo>
                      <a:pt x="167" y="80"/>
                      <a:pt x="175" y="80"/>
                      <a:pt x="151" y="62"/>
                    </a:cubicBezTo>
                    <a:cubicBezTo>
                      <a:pt x="149" y="54"/>
                      <a:pt x="149" y="54"/>
                      <a:pt x="149" y="54"/>
                    </a:cubicBezTo>
                    <a:cubicBezTo>
                      <a:pt x="143" y="47"/>
                      <a:pt x="143" y="47"/>
                      <a:pt x="143" y="47"/>
                    </a:cubicBezTo>
                    <a:cubicBezTo>
                      <a:pt x="144" y="43"/>
                      <a:pt x="144" y="43"/>
                      <a:pt x="144" y="43"/>
                    </a:cubicBezTo>
                    <a:cubicBezTo>
                      <a:pt x="151" y="44"/>
                      <a:pt x="151" y="44"/>
                      <a:pt x="151" y="44"/>
                    </a:cubicBezTo>
                    <a:cubicBezTo>
                      <a:pt x="153" y="38"/>
                      <a:pt x="153" y="38"/>
                      <a:pt x="153" y="38"/>
                    </a:cubicBezTo>
                    <a:cubicBezTo>
                      <a:pt x="157" y="35"/>
                      <a:pt x="157" y="35"/>
                      <a:pt x="157" y="35"/>
                    </a:cubicBezTo>
                    <a:cubicBezTo>
                      <a:pt x="156" y="25"/>
                      <a:pt x="156" y="25"/>
                      <a:pt x="156" y="25"/>
                    </a:cubicBezTo>
                    <a:cubicBezTo>
                      <a:pt x="157" y="20"/>
                      <a:pt x="157" y="20"/>
                      <a:pt x="157" y="20"/>
                    </a:cubicBezTo>
                    <a:cubicBezTo>
                      <a:pt x="164" y="10"/>
                      <a:pt x="149" y="0"/>
                      <a:pt x="144" y="1"/>
                    </a:cubicBezTo>
                    <a:cubicBezTo>
                      <a:pt x="131" y="0"/>
                      <a:pt x="127" y="4"/>
                      <a:pt x="122" y="13"/>
                    </a:cubicBezTo>
                    <a:cubicBezTo>
                      <a:pt x="124" y="28"/>
                      <a:pt x="124" y="28"/>
                      <a:pt x="124" y="28"/>
                    </a:cubicBezTo>
                    <a:cubicBezTo>
                      <a:pt x="122" y="38"/>
                      <a:pt x="122" y="38"/>
                      <a:pt x="122" y="38"/>
                    </a:cubicBezTo>
                    <a:cubicBezTo>
                      <a:pt x="113" y="42"/>
                      <a:pt x="113" y="42"/>
                      <a:pt x="113" y="42"/>
                    </a:cubicBezTo>
                    <a:cubicBezTo>
                      <a:pt x="88" y="41"/>
                      <a:pt x="88" y="41"/>
                      <a:pt x="88" y="41"/>
                    </a:cubicBezTo>
                    <a:cubicBezTo>
                      <a:pt x="64" y="38"/>
                      <a:pt x="52" y="46"/>
                      <a:pt x="29" y="55"/>
                    </a:cubicBezTo>
                    <a:cubicBezTo>
                      <a:pt x="29" y="57"/>
                      <a:pt x="29" y="57"/>
                      <a:pt x="29" y="57"/>
                    </a:cubicBezTo>
                    <a:cubicBezTo>
                      <a:pt x="16" y="57"/>
                      <a:pt x="16" y="57"/>
                      <a:pt x="16" y="57"/>
                    </a:cubicBezTo>
                    <a:cubicBezTo>
                      <a:pt x="15" y="73"/>
                      <a:pt x="15" y="73"/>
                      <a:pt x="15" y="73"/>
                    </a:cubicBezTo>
                    <a:cubicBezTo>
                      <a:pt x="26" y="74"/>
                      <a:pt x="26" y="74"/>
                      <a:pt x="26" y="74"/>
                    </a:cubicBezTo>
                    <a:lnTo>
                      <a:pt x="32" y="6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4" name="Freeform 75"/>
              <p:cNvSpPr/>
              <p:nvPr/>
            </p:nvSpPr>
            <p:spPr bwMode="auto">
              <a:xfrm>
                <a:off x="10875963" y="4505325"/>
                <a:ext cx="328612" cy="368300"/>
              </a:xfrm>
              <a:custGeom>
                <a:avLst/>
                <a:gdLst>
                  <a:gd name="T0" fmla="*/ 21 w 42"/>
                  <a:gd name="T1" fmla="*/ 47 h 47"/>
                  <a:gd name="T2" fmla="*/ 21 w 42"/>
                  <a:gd name="T3" fmla="*/ 47 h 47"/>
                  <a:gd name="T4" fmla="*/ 21 w 42"/>
                  <a:gd name="T5" fmla="*/ 47 h 47"/>
                  <a:gd name="T6" fmla="*/ 22 w 42"/>
                  <a:gd name="T7" fmla="*/ 43 h 47"/>
                  <a:gd name="T8" fmla="*/ 29 w 42"/>
                  <a:gd name="T9" fmla="*/ 44 h 47"/>
                  <a:gd name="T10" fmla="*/ 31 w 42"/>
                  <a:gd name="T11" fmla="*/ 38 h 47"/>
                  <a:gd name="T12" fmla="*/ 35 w 42"/>
                  <a:gd name="T13" fmla="*/ 35 h 47"/>
                  <a:gd name="T14" fmla="*/ 34 w 42"/>
                  <a:gd name="T15" fmla="*/ 25 h 47"/>
                  <a:gd name="T16" fmla="*/ 35 w 42"/>
                  <a:gd name="T17" fmla="*/ 20 h 47"/>
                  <a:gd name="T18" fmla="*/ 22 w 42"/>
                  <a:gd name="T19" fmla="*/ 1 h 47"/>
                  <a:gd name="T20" fmla="*/ 0 w 42"/>
                  <a:gd name="T21" fmla="*/ 13 h 47"/>
                  <a:gd name="T22" fmla="*/ 2 w 42"/>
                  <a:gd name="T23" fmla="*/ 28 h 47"/>
                  <a:gd name="T24" fmla="*/ 0 w 42"/>
                  <a:gd name="T25" fmla="*/ 38 h 47"/>
                  <a:gd name="T26" fmla="*/ 21 w 42"/>
                  <a:gd name="T27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" h="47">
                    <a:moveTo>
                      <a:pt x="21" y="47"/>
                    </a:moveTo>
                    <a:cubicBezTo>
                      <a:pt x="21" y="47"/>
                      <a:pt x="21" y="47"/>
                      <a:pt x="21" y="47"/>
                    </a:cubicBezTo>
                    <a:cubicBezTo>
                      <a:pt x="21" y="47"/>
                      <a:pt x="21" y="47"/>
                      <a:pt x="21" y="47"/>
                    </a:cubicBezTo>
                    <a:cubicBezTo>
                      <a:pt x="22" y="43"/>
                      <a:pt x="22" y="43"/>
                      <a:pt x="22" y="43"/>
                    </a:cubicBezTo>
                    <a:cubicBezTo>
                      <a:pt x="29" y="44"/>
                      <a:pt x="29" y="44"/>
                      <a:pt x="29" y="44"/>
                    </a:cubicBezTo>
                    <a:cubicBezTo>
                      <a:pt x="31" y="38"/>
                      <a:pt x="31" y="38"/>
                      <a:pt x="31" y="38"/>
                    </a:cubicBezTo>
                    <a:cubicBezTo>
                      <a:pt x="35" y="35"/>
                      <a:pt x="35" y="35"/>
                      <a:pt x="35" y="35"/>
                    </a:cubicBezTo>
                    <a:cubicBezTo>
                      <a:pt x="34" y="25"/>
                      <a:pt x="34" y="25"/>
                      <a:pt x="34" y="25"/>
                    </a:cubicBezTo>
                    <a:cubicBezTo>
                      <a:pt x="35" y="20"/>
                      <a:pt x="35" y="20"/>
                      <a:pt x="35" y="20"/>
                    </a:cubicBezTo>
                    <a:cubicBezTo>
                      <a:pt x="42" y="10"/>
                      <a:pt x="27" y="0"/>
                      <a:pt x="22" y="1"/>
                    </a:cubicBezTo>
                    <a:cubicBezTo>
                      <a:pt x="9" y="0"/>
                      <a:pt x="5" y="4"/>
                      <a:pt x="0" y="13"/>
                    </a:cubicBezTo>
                    <a:cubicBezTo>
                      <a:pt x="2" y="28"/>
                      <a:pt x="2" y="28"/>
                      <a:pt x="2" y="28"/>
                    </a:cubicBezTo>
                    <a:cubicBezTo>
                      <a:pt x="0" y="38"/>
                      <a:pt x="0" y="38"/>
                      <a:pt x="0" y="38"/>
                    </a:cubicBezTo>
                    <a:lnTo>
                      <a:pt x="21" y="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5" name="Freeform 76"/>
              <p:cNvSpPr/>
              <p:nvPr/>
            </p:nvSpPr>
            <p:spPr bwMode="auto">
              <a:xfrm>
                <a:off x="10037763" y="4951413"/>
                <a:ext cx="133350" cy="133350"/>
              </a:xfrm>
              <a:custGeom>
                <a:avLst/>
                <a:gdLst>
                  <a:gd name="T0" fmla="*/ 5 w 84"/>
                  <a:gd name="T1" fmla="*/ 0 h 84"/>
                  <a:gd name="T2" fmla="*/ 0 w 84"/>
                  <a:gd name="T3" fmla="*/ 79 h 84"/>
                  <a:gd name="T4" fmla="*/ 54 w 84"/>
                  <a:gd name="T5" fmla="*/ 84 h 84"/>
                  <a:gd name="T6" fmla="*/ 84 w 84"/>
                  <a:gd name="T7" fmla="*/ 55 h 84"/>
                  <a:gd name="T8" fmla="*/ 69 w 84"/>
                  <a:gd name="T9" fmla="*/ 0 h 84"/>
                  <a:gd name="T10" fmla="*/ 5 w 84"/>
                  <a:gd name="T11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4" h="84">
                    <a:moveTo>
                      <a:pt x="5" y="0"/>
                    </a:moveTo>
                    <a:lnTo>
                      <a:pt x="0" y="79"/>
                    </a:lnTo>
                    <a:lnTo>
                      <a:pt x="54" y="84"/>
                    </a:lnTo>
                    <a:lnTo>
                      <a:pt x="84" y="55"/>
                    </a:lnTo>
                    <a:lnTo>
                      <a:pt x="69" y="0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6" name="Freeform 77"/>
              <p:cNvSpPr/>
              <p:nvPr/>
            </p:nvSpPr>
            <p:spPr bwMode="auto">
              <a:xfrm>
                <a:off x="11487150" y="5038725"/>
                <a:ext cx="109537" cy="155575"/>
              </a:xfrm>
              <a:custGeom>
                <a:avLst/>
                <a:gdLst>
                  <a:gd name="T0" fmla="*/ 69 w 69"/>
                  <a:gd name="T1" fmla="*/ 10 h 98"/>
                  <a:gd name="T2" fmla="*/ 24 w 69"/>
                  <a:gd name="T3" fmla="*/ 0 h 98"/>
                  <a:gd name="T4" fmla="*/ 0 w 69"/>
                  <a:gd name="T5" fmla="*/ 29 h 98"/>
                  <a:gd name="T6" fmla="*/ 0 w 69"/>
                  <a:gd name="T7" fmla="*/ 98 h 98"/>
                  <a:gd name="T8" fmla="*/ 64 w 69"/>
                  <a:gd name="T9" fmla="*/ 84 h 98"/>
                  <a:gd name="T10" fmla="*/ 69 w 69"/>
                  <a:gd name="T11" fmla="*/ 1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9" h="98">
                    <a:moveTo>
                      <a:pt x="69" y="10"/>
                    </a:moveTo>
                    <a:lnTo>
                      <a:pt x="24" y="0"/>
                    </a:lnTo>
                    <a:lnTo>
                      <a:pt x="0" y="29"/>
                    </a:lnTo>
                    <a:lnTo>
                      <a:pt x="0" y="98"/>
                    </a:lnTo>
                    <a:lnTo>
                      <a:pt x="64" y="84"/>
                    </a:lnTo>
                    <a:lnTo>
                      <a:pt x="69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7" name="Freeform 78"/>
              <p:cNvSpPr/>
              <p:nvPr/>
            </p:nvSpPr>
            <p:spPr bwMode="auto">
              <a:xfrm>
                <a:off x="11063288" y="5922963"/>
                <a:ext cx="344487" cy="188912"/>
              </a:xfrm>
              <a:custGeom>
                <a:avLst/>
                <a:gdLst>
                  <a:gd name="T0" fmla="*/ 28 w 44"/>
                  <a:gd name="T1" fmla="*/ 3 h 24"/>
                  <a:gd name="T2" fmla="*/ 16 w 44"/>
                  <a:gd name="T3" fmla="*/ 2 h 24"/>
                  <a:gd name="T4" fmla="*/ 2 w 44"/>
                  <a:gd name="T5" fmla="*/ 8 h 24"/>
                  <a:gd name="T6" fmla="*/ 8 w 44"/>
                  <a:gd name="T7" fmla="*/ 20 h 24"/>
                  <a:gd name="T8" fmla="*/ 10 w 44"/>
                  <a:gd name="T9" fmla="*/ 24 h 24"/>
                  <a:gd name="T10" fmla="*/ 22 w 44"/>
                  <a:gd name="T11" fmla="*/ 19 h 24"/>
                  <a:gd name="T12" fmla="*/ 20 w 44"/>
                  <a:gd name="T13" fmla="*/ 14 h 24"/>
                  <a:gd name="T14" fmla="*/ 31 w 44"/>
                  <a:gd name="T15" fmla="*/ 14 h 24"/>
                  <a:gd name="T16" fmla="*/ 44 w 44"/>
                  <a:gd name="T17" fmla="*/ 4 h 24"/>
                  <a:gd name="T18" fmla="*/ 41 w 44"/>
                  <a:gd name="T19" fmla="*/ 0 h 24"/>
                  <a:gd name="T20" fmla="*/ 28 w 44"/>
                  <a:gd name="T21" fmla="*/ 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4" h="24">
                    <a:moveTo>
                      <a:pt x="28" y="3"/>
                    </a:moveTo>
                    <a:cubicBezTo>
                      <a:pt x="16" y="2"/>
                      <a:pt x="16" y="2"/>
                      <a:pt x="16" y="2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11"/>
                      <a:pt x="0" y="17"/>
                      <a:pt x="8" y="20"/>
                    </a:cubicBezTo>
                    <a:cubicBezTo>
                      <a:pt x="10" y="24"/>
                      <a:pt x="10" y="24"/>
                      <a:pt x="10" y="24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0" y="14"/>
                      <a:pt x="20" y="14"/>
                      <a:pt x="20" y="14"/>
                    </a:cubicBezTo>
                    <a:cubicBezTo>
                      <a:pt x="31" y="14"/>
                      <a:pt x="31" y="14"/>
                      <a:pt x="31" y="14"/>
                    </a:cubicBezTo>
                    <a:cubicBezTo>
                      <a:pt x="44" y="4"/>
                      <a:pt x="44" y="4"/>
                      <a:pt x="44" y="4"/>
                    </a:cubicBezTo>
                    <a:cubicBezTo>
                      <a:pt x="41" y="0"/>
                      <a:pt x="41" y="0"/>
                      <a:pt x="41" y="0"/>
                    </a:cubicBezTo>
                    <a:lnTo>
                      <a:pt x="28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8" name="Freeform 79"/>
              <p:cNvSpPr/>
              <p:nvPr/>
            </p:nvSpPr>
            <p:spPr bwMode="auto">
              <a:xfrm>
                <a:off x="9920288" y="5594350"/>
                <a:ext cx="227012" cy="290512"/>
              </a:xfrm>
              <a:custGeom>
                <a:avLst/>
                <a:gdLst>
                  <a:gd name="T0" fmla="*/ 13 w 29"/>
                  <a:gd name="T1" fmla="*/ 25 h 37"/>
                  <a:gd name="T2" fmla="*/ 25 w 29"/>
                  <a:gd name="T3" fmla="*/ 23 h 37"/>
                  <a:gd name="T4" fmla="*/ 29 w 29"/>
                  <a:gd name="T5" fmla="*/ 11 h 37"/>
                  <a:gd name="T6" fmla="*/ 20 w 29"/>
                  <a:gd name="T7" fmla="*/ 3 h 37"/>
                  <a:gd name="T8" fmla="*/ 16 w 29"/>
                  <a:gd name="T9" fmla="*/ 0 h 37"/>
                  <a:gd name="T10" fmla="*/ 12 w 29"/>
                  <a:gd name="T11" fmla="*/ 8 h 37"/>
                  <a:gd name="T12" fmla="*/ 14 w 29"/>
                  <a:gd name="T13" fmla="*/ 11 h 37"/>
                  <a:gd name="T14" fmla="*/ 8 w 29"/>
                  <a:gd name="T15" fmla="*/ 14 h 37"/>
                  <a:gd name="T16" fmla="*/ 0 w 29"/>
                  <a:gd name="T17" fmla="*/ 35 h 37"/>
                  <a:gd name="T18" fmla="*/ 6 w 29"/>
                  <a:gd name="T19" fmla="*/ 37 h 37"/>
                  <a:gd name="T20" fmla="*/ 13 w 29"/>
                  <a:gd name="T21" fmla="*/ 2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9" h="37">
                    <a:moveTo>
                      <a:pt x="13" y="25"/>
                    </a:moveTo>
                    <a:cubicBezTo>
                      <a:pt x="25" y="23"/>
                      <a:pt x="25" y="23"/>
                      <a:pt x="25" y="23"/>
                    </a:cubicBezTo>
                    <a:cubicBezTo>
                      <a:pt x="29" y="11"/>
                      <a:pt x="29" y="11"/>
                      <a:pt x="29" y="11"/>
                    </a:cubicBezTo>
                    <a:cubicBezTo>
                      <a:pt x="26" y="3"/>
                      <a:pt x="23" y="5"/>
                      <a:pt x="20" y="3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6" y="37"/>
                      <a:pt x="6" y="37"/>
                      <a:pt x="6" y="37"/>
                    </a:cubicBezTo>
                    <a:lnTo>
                      <a:pt x="13" y="2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9" name="Freeform 80"/>
              <p:cNvSpPr/>
              <p:nvPr/>
            </p:nvSpPr>
            <p:spPr bwMode="auto">
              <a:xfrm>
                <a:off x="11274425" y="5938838"/>
                <a:ext cx="133350" cy="93662"/>
              </a:xfrm>
              <a:custGeom>
                <a:avLst/>
                <a:gdLst>
                  <a:gd name="T0" fmla="*/ 20 w 84"/>
                  <a:gd name="T1" fmla="*/ 59 h 59"/>
                  <a:gd name="T2" fmla="*/ 84 w 84"/>
                  <a:gd name="T3" fmla="*/ 10 h 59"/>
                  <a:gd name="T4" fmla="*/ 79 w 84"/>
                  <a:gd name="T5" fmla="*/ 0 h 59"/>
                  <a:gd name="T6" fmla="*/ 0 w 84"/>
                  <a:gd name="T7" fmla="*/ 59 h 59"/>
                  <a:gd name="T8" fmla="*/ 20 w 84"/>
                  <a:gd name="T9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59">
                    <a:moveTo>
                      <a:pt x="20" y="59"/>
                    </a:moveTo>
                    <a:lnTo>
                      <a:pt x="84" y="10"/>
                    </a:lnTo>
                    <a:lnTo>
                      <a:pt x="79" y="0"/>
                    </a:lnTo>
                    <a:lnTo>
                      <a:pt x="0" y="59"/>
                    </a:lnTo>
                    <a:lnTo>
                      <a:pt x="20" y="5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0" name="Freeform 81"/>
              <p:cNvSpPr/>
              <p:nvPr/>
            </p:nvSpPr>
            <p:spPr bwMode="auto">
              <a:xfrm>
                <a:off x="10013950" y="5594350"/>
                <a:ext cx="47625" cy="77787"/>
              </a:xfrm>
              <a:custGeom>
                <a:avLst/>
                <a:gdLst>
                  <a:gd name="T0" fmla="*/ 20 w 30"/>
                  <a:gd name="T1" fmla="*/ 0 h 49"/>
                  <a:gd name="T2" fmla="*/ 0 w 30"/>
                  <a:gd name="T3" fmla="*/ 39 h 49"/>
                  <a:gd name="T4" fmla="*/ 10 w 30"/>
                  <a:gd name="T5" fmla="*/ 49 h 49"/>
                  <a:gd name="T6" fmla="*/ 30 w 30"/>
                  <a:gd name="T7" fmla="*/ 5 h 49"/>
                  <a:gd name="T8" fmla="*/ 20 w 30"/>
                  <a:gd name="T9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49">
                    <a:moveTo>
                      <a:pt x="20" y="0"/>
                    </a:moveTo>
                    <a:lnTo>
                      <a:pt x="0" y="39"/>
                    </a:lnTo>
                    <a:lnTo>
                      <a:pt x="10" y="49"/>
                    </a:lnTo>
                    <a:lnTo>
                      <a:pt x="30" y="5"/>
                    </a:lnTo>
                    <a:lnTo>
                      <a:pt x="2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1" name="Freeform 82"/>
              <p:cNvSpPr/>
              <p:nvPr/>
            </p:nvSpPr>
            <p:spPr bwMode="auto">
              <a:xfrm>
                <a:off x="9920288" y="5680075"/>
                <a:ext cx="101600" cy="196850"/>
              </a:xfrm>
              <a:custGeom>
                <a:avLst/>
                <a:gdLst>
                  <a:gd name="T0" fmla="*/ 64 w 64"/>
                  <a:gd name="T1" fmla="*/ 0 h 124"/>
                  <a:gd name="T2" fmla="*/ 64 w 64"/>
                  <a:gd name="T3" fmla="*/ 0 h 124"/>
                  <a:gd name="T4" fmla="*/ 40 w 64"/>
                  <a:gd name="T5" fmla="*/ 15 h 124"/>
                  <a:gd name="T6" fmla="*/ 0 w 64"/>
                  <a:gd name="T7" fmla="*/ 119 h 124"/>
                  <a:gd name="T8" fmla="*/ 10 w 64"/>
                  <a:gd name="T9" fmla="*/ 124 h 124"/>
                  <a:gd name="T10" fmla="*/ 64 w 64"/>
                  <a:gd name="T11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4" h="124">
                    <a:moveTo>
                      <a:pt x="64" y="0"/>
                    </a:moveTo>
                    <a:lnTo>
                      <a:pt x="64" y="0"/>
                    </a:lnTo>
                    <a:lnTo>
                      <a:pt x="40" y="15"/>
                    </a:lnTo>
                    <a:lnTo>
                      <a:pt x="0" y="119"/>
                    </a:lnTo>
                    <a:lnTo>
                      <a:pt x="10" y="124"/>
                    </a:lnTo>
                    <a:lnTo>
                      <a:pt x="6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2" name="Freeform 83"/>
              <p:cNvSpPr/>
              <p:nvPr/>
            </p:nvSpPr>
            <p:spPr bwMode="auto">
              <a:xfrm>
                <a:off x="11134725" y="6064250"/>
                <a:ext cx="101600" cy="47625"/>
              </a:xfrm>
              <a:custGeom>
                <a:avLst/>
                <a:gdLst>
                  <a:gd name="T0" fmla="*/ 64 w 64"/>
                  <a:gd name="T1" fmla="*/ 0 h 30"/>
                  <a:gd name="T2" fmla="*/ 0 w 64"/>
                  <a:gd name="T3" fmla="*/ 25 h 30"/>
                  <a:gd name="T4" fmla="*/ 5 w 64"/>
                  <a:gd name="T5" fmla="*/ 30 h 30"/>
                  <a:gd name="T6" fmla="*/ 64 w 64"/>
                  <a:gd name="T7" fmla="*/ 5 h 30"/>
                  <a:gd name="T8" fmla="*/ 64 w 64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30">
                    <a:moveTo>
                      <a:pt x="64" y="0"/>
                    </a:moveTo>
                    <a:lnTo>
                      <a:pt x="0" y="25"/>
                    </a:lnTo>
                    <a:lnTo>
                      <a:pt x="5" y="30"/>
                    </a:lnTo>
                    <a:lnTo>
                      <a:pt x="64" y="5"/>
                    </a:lnTo>
                    <a:lnTo>
                      <a:pt x="6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3" name="Freeform 84"/>
              <p:cNvSpPr/>
              <p:nvPr/>
            </p:nvSpPr>
            <p:spPr bwMode="auto">
              <a:xfrm>
                <a:off x="10710863" y="4873625"/>
                <a:ext cx="328612" cy="673100"/>
              </a:xfrm>
              <a:custGeom>
                <a:avLst/>
                <a:gdLst>
                  <a:gd name="T0" fmla="*/ 178 w 207"/>
                  <a:gd name="T1" fmla="*/ 15 h 424"/>
                  <a:gd name="T2" fmla="*/ 178 w 207"/>
                  <a:gd name="T3" fmla="*/ 74 h 424"/>
                  <a:gd name="T4" fmla="*/ 168 w 207"/>
                  <a:gd name="T5" fmla="*/ 158 h 424"/>
                  <a:gd name="T6" fmla="*/ 119 w 207"/>
                  <a:gd name="T7" fmla="*/ 257 h 424"/>
                  <a:gd name="T8" fmla="*/ 45 w 207"/>
                  <a:gd name="T9" fmla="*/ 370 h 424"/>
                  <a:gd name="T10" fmla="*/ 0 w 207"/>
                  <a:gd name="T11" fmla="*/ 424 h 424"/>
                  <a:gd name="T12" fmla="*/ 30 w 207"/>
                  <a:gd name="T13" fmla="*/ 424 h 424"/>
                  <a:gd name="T14" fmla="*/ 60 w 207"/>
                  <a:gd name="T15" fmla="*/ 424 h 424"/>
                  <a:gd name="T16" fmla="*/ 114 w 207"/>
                  <a:gd name="T17" fmla="*/ 336 h 424"/>
                  <a:gd name="T18" fmla="*/ 153 w 207"/>
                  <a:gd name="T19" fmla="*/ 262 h 424"/>
                  <a:gd name="T20" fmla="*/ 188 w 207"/>
                  <a:gd name="T21" fmla="*/ 178 h 424"/>
                  <a:gd name="T22" fmla="*/ 207 w 207"/>
                  <a:gd name="T23" fmla="*/ 74 h 424"/>
                  <a:gd name="T24" fmla="*/ 207 w 207"/>
                  <a:gd name="T25" fmla="*/ 0 h 424"/>
                  <a:gd name="T26" fmla="*/ 178 w 207"/>
                  <a:gd name="T27" fmla="*/ 15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7" h="424">
                    <a:moveTo>
                      <a:pt x="178" y="15"/>
                    </a:moveTo>
                    <a:lnTo>
                      <a:pt x="178" y="74"/>
                    </a:lnTo>
                    <a:lnTo>
                      <a:pt x="168" y="158"/>
                    </a:lnTo>
                    <a:lnTo>
                      <a:pt x="119" y="257"/>
                    </a:lnTo>
                    <a:lnTo>
                      <a:pt x="45" y="370"/>
                    </a:lnTo>
                    <a:lnTo>
                      <a:pt x="0" y="424"/>
                    </a:lnTo>
                    <a:lnTo>
                      <a:pt x="30" y="424"/>
                    </a:lnTo>
                    <a:lnTo>
                      <a:pt x="60" y="424"/>
                    </a:lnTo>
                    <a:lnTo>
                      <a:pt x="114" y="336"/>
                    </a:lnTo>
                    <a:lnTo>
                      <a:pt x="153" y="262"/>
                    </a:lnTo>
                    <a:lnTo>
                      <a:pt x="188" y="178"/>
                    </a:lnTo>
                    <a:lnTo>
                      <a:pt x="207" y="74"/>
                    </a:lnTo>
                    <a:lnTo>
                      <a:pt x="207" y="0"/>
                    </a:lnTo>
                    <a:lnTo>
                      <a:pt x="178" y="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4" name="Freeform 85"/>
              <p:cNvSpPr/>
              <p:nvPr/>
            </p:nvSpPr>
            <p:spPr bwMode="auto">
              <a:xfrm>
                <a:off x="10382250" y="4937125"/>
                <a:ext cx="611187" cy="830262"/>
              </a:xfrm>
              <a:custGeom>
                <a:avLst/>
                <a:gdLst>
                  <a:gd name="T0" fmla="*/ 0 w 385"/>
                  <a:gd name="T1" fmla="*/ 478 h 523"/>
                  <a:gd name="T2" fmla="*/ 30 w 385"/>
                  <a:gd name="T3" fmla="*/ 523 h 523"/>
                  <a:gd name="T4" fmla="*/ 133 w 385"/>
                  <a:gd name="T5" fmla="*/ 463 h 523"/>
                  <a:gd name="T6" fmla="*/ 197 w 385"/>
                  <a:gd name="T7" fmla="*/ 399 h 523"/>
                  <a:gd name="T8" fmla="*/ 311 w 385"/>
                  <a:gd name="T9" fmla="*/ 246 h 523"/>
                  <a:gd name="T10" fmla="*/ 385 w 385"/>
                  <a:gd name="T11" fmla="*/ 103 h 523"/>
                  <a:gd name="T12" fmla="*/ 385 w 385"/>
                  <a:gd name="T13" fmla="*/ 0 h 523"/>
                  <a:gd name="T14" fmla="*/ 375 w 385"/>
                  <a:gd name="T15" fmla="*/ 103 h 523"/>
                  <a:gd name="T16" fmla="*/ 306 w 385"/>
                  <a:gd name="T17" fmla="*/ 241 h 523"/>
                  <a:gd name="T18" fmla="*/ 193 w 385"/>
                  <a:gd name="T19" fmla="*/ 394 h 523"/>
                  <a:gd name="T20" fmla="*/ 128 w 385"/>
                  <a:gd name="T21" fmla="*/ 458 h 523"/>
                  <a:gd name="T22" fmla="*/ 35 w 385"/>
                  <a:gd name="T23" fmla="*/ 508 h 523"/>
                  <a:gd name="T24" fmla="*/ 0 w 385"/>
                  <a:gd name="T25" fmla="*/ 478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85" h="523">
                    <a:moveTo>
                      <a:pt x="0" y="478"/>
                    </a:moveTo>
                    <a:lnTo>
                      <a:pt x="30" y="523"/>
                    </a:lnTo>
                    <a:lnTo>
                      <a:pt x="133" y="463"/>
                    </a:lnTo>
                    <a:lnTo>
                      <a:pt x="197" y="399"/>
                    </a:lnTo>
                    <a:lnTo>
                      <a:pt x="311" y="246"/>
                    </a:lnTo>
                    <a:lnTo>
                      <a:pt x="385" y="103"/>
                    </a:lnTo>
                    <a:lnTo>
                      <a:pt x="385" y="0"/>
                    </a:lnTo>
                    <a:lnTo>
                      <a:pt x="375" y="103"/>
                    </a:lnTo>
                    <a:lnTo>
                      <a:pt x="306" y="241"/>
                    </a:lnTo>
                    <a:lnTo>
                      <a:pt x="193" y="394"/>
                    </a:lnTo>
                    <a:lnTo>
                      <a:pt x="128" y="458"/>
                    </a:lnTo>
                    <a:lnTo>
                      <a:pt x="35" y="508"/>
                    </a:lnTo>
                    <a:lnTo>
                      <a:pt x="0" y="47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5" name="Freeform 86"/>
              <p:cNvSpPr/>
              <p:nvPr/>
            </p:nvSpPr>
            <p:spPr bwMode="auto">
              <a:xfrm>
                <a:off x="10985500" y="4873625"/>
                <a:ext cx="61912" cy="63500"/>
              </a:xfrm>
              <a:custGeom>
                <a:avLst/>
                <a:gdLst>
                  <a:gd name="T0" fmla="*/ 0 w 39"/>
                  <a:gd name="T1" fmla="*/ 10 h 40"/>
                  <a:gd name="T2" fmla="*/ 15 w 39"/>
                  <a:gd name="T3" fmla="*/ 40 h 40"/>
                  <a:gd name="T4" fmla="*/ 34 w 39"/>
                  <a:gd name="T5" fmla="*/ 40 h 40"/>
                  <a:gd name="T6" fmla="*/ 39 w 39"/>
                  <a:gd name="T7" fmla="*/ 0 h 40"/>
                  <a:gd name="T8" fmla="*/ 15 w 39"/>
                  <a:gd name="T9" fmla="*/ 0 h 40"/>
                  <a:gd name="T10" fmla="*/ 0 w 39"/>
                  <a:gd name="T11" fmla="*/ 1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40">
                    <a:moveTo>
                      <a:pt x="0" y="10"/>
                    </a:moveTo>
                    <a:lnTo>
                      <a:pt x="15" y="40"/>
                    </a:lnTo>
                    <a:lnTo>
                      <a:pt x="34" y="40"/>
                    </a:lnTo>
                    <a:lnTo>
                      <a:pt x="39" y="0"/>
                    </a:lnTo>
                    <a:lnTo>
                      <a:pt x="15" y="0"/>
                    </a:lnTo>
                    <a:lnTo>
                      <a:pt x="0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" name="Freeform 87"/>
              <p:cNvSpPr/>
              <p:nvPr/>
            </p:nvSpPr>
            <p:spPr bwMode="auto">
              <a:xfrm>
                <a:off x="10868025" y="4787900"/>
                <a:ext cx="171450" cy="149225"/>
              </a:xfrm>
              <a:custGeom>
                <a:avLst/>
                <a:gdLst>
                  <a:gd name="T0" fmla="*/ 5 w 108"/>
                  <a:gd name="T1" fmla="*/ 0 h 94"/>
                  <a:gd name="T2" fmla="*/ 0 w 108"/>
                  <a:gd name="T3" fmla="*/ 10 h 94"/>
                  <a:gd name="T4" fmla="*/ 0 w 108"/>
                  <a:gd name="T5" fmla="*/ 15 h 94"/>
                  <a:gd name="T6" fmla="*/ 79 w 108"/>
                  <a:gd name="T7" fmla="*/ 94 h 94"/>
                  <a:gd name="T8" fmla="*/ 108 w 108"/>
                  <a:gd name="T9" fmla="*/ 54 h 94"/>
                  <a:gd name="T10" fmla="*/ 5 w 108"/>
                  <a:gd name="T11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8" h="94">
                    <a:moveTo>
                      <a:pt x="5" y="0"/>
                    </a:moveTo>
                    <a:lnTo>
                      <a:pt x="0" y="10"/>
                    </a:lnTo>
                    <a:lnTo>
                      <a:pt x="0" y="15"/>
                    </a:lnTo>
                    <a:lnTo>
                      <a:pt x="79" y="94"/>
                    </a:lnTo>
                    <a:lnTo>
                      <a:pt x="108" y="54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7" name="Freeform 88"/>
              <p:cNvSpPr/>
              <p:nvPr/>
            </p:nvSpPr>
            <p:spPr bwMode="auto">
              <a:xfrm>
                <a:off x="11063288" y="4991100"/>
                <a:ext cx="39687" cy="203200"/>
              </a:xfrm>
              <a:custGeom>
                <a:avLst/>
                <a:gdLst>
                  <a:gd name="T0" fmla="*/ 25 w 25"/>
                  <a:gd name="T1" fmla="*/ 0 h 128"/>
                  <a:gd name="T2" fmla="*/ 20 w 25"/>
                  <a:gd name="T3" fmla="*/ 49 h 128"/>
                  <a:gd name="T4" fmla="*/ 0 w 25"/>
                  <a:gd name="T5" fmla="*/ 128 h 128"/>
                  <a:gd name="T6" fmla="*/ 25 w 25"/>
                  <a:gd name="T7" fmla="*/ 54 h 128"/>
                  <a:gd name="T8" fmla="*/ 25 w 25"/>
                  <a:gd name="T9" fmla="*/ 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128">
                    <a:moveTo>
                      <a:pt x="25" y="0"/>
                    </a:moveTo>
                    <a:lnTo>
                      <a:pt x="20" y="49"/>
                    </a:lnTo>
                    <a:lnTo>
                      <a:pt x="0" y="128"/>
                    </a:lnTo>
                    <a:lnTo>
                      <a:pt x="25" y="54"/>
                    </a:lnTo>
                    <a:lnTo>
                      <a:pt x="2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8" name="Freeform 89"/>
              <p:cNvSpPr/>
              <p:nvPr/>
            </p:nvSpPr>
            <p:spPr bwMode="auto">
              <a:xfrm>
                <a:off x="10680700" y="5538788"/>
                <a:ext cx="163512" cy="23812"/>
              </a:xfrm>
              <a:custGeom>
                <a:avLst/>
                <a:gdLst>
                  <a:gd name="T0" fmla="*/ 103 w 103"/>
                  <a:gd name="T1" fmla="*/ 0 h 15"/>
                  <a:gd name="T2" fmla="*/ 54 w 103"/>
                  <a:gd name="T3" fmla="*/ 15 h 15"/>
                  <a:gd name="T4" fmla="*/ 0 w 103"/>
                  <a:gd name="T5" fmla="*/ 0 h 15"/>
                  <a:gd name="T6" fmla="*/ 49 w 103"/>
                  <a:gd name="T7" fmla="*/ 5 h 15"/>
                  <a:gd name="T8" fmla="*/ 103 w 103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" h="15">
                    <a:moveTo>
                      <a:pt x="103" y="0"/>
                    </a:moveTo>
                    <a:lnTo>
                      <a:pt x="54" y="15"/>
                    </a:lnTo>
                    <a:lnTo>
                      <a:pt x="0" y="0"/>
                    </a:lnTo>
                    <a:lnTo>
                      <a:pt x="49" y="5"/>
                    </a:lnTo>
                    <a:lnTo>
                      <a:pt x="10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9" name="Freeform 90"/>
              <p:cNvSpPr/>
              <p:nvPr/>
            </p:nvSpPr>
            <p:spPr bwMode="auto">
              <a:xfrm>
                <a:off x="10718800" y="4937125"/>
                <a:ext cx="320675" cy="179387"/>
              </a:xfrm>
              <a:custGeom>
                <a:avLst/>
                <a:gdLst>
                  <a:gd name="T0" fmla="*/ 183 w 202"/>
                  <a:gd name="T1" fmla="*/ 0 h 113"/>
                  <a:gd name="T2" fmla="*/ 153 w 202"/>
                  <a:gd name="T3" fmla="*/ 59 h 113"/>
                  <a:gd name="T4" fmla="*/ 79 w 202"/>
                  <a:gd name="T5" fmla="*/ 74 h 113"/>
                  <a:gd name="T6" fmla="*/ 25 w 202"/>
                  <a:gd name="T7" fmla="*/ 74 h 113"/>
                  <a:gd name="T8" fmla="*/ 0 w 202"/>
                  <a:gd name="T9" fmla="*/ 88 h 113"/>
                  <a:gd name="T10" fmla="*/ 10 w 202"/>
                  <a:gd name="T11" fmla="*/ 113 h 113"/>
                  <a:gd name="T12" fmla="*/ 79 w 202"/>
                  <a:gd name="T13" fmla="*/ 113 h 113"/>
                  <a:gd name="T14" fmla="*/ 168 w 202"/>
                  <a:gd name="T15" fmla="*/ 79 h 113"/>
                  <a:gd name="T16" fmla="*/ 202 w 202"/>
                  <a:gd name="T17" fmla="*/ 0 h 113"/>
                  <a:gd name="T18" fmla="*/ 183 w 202"/>
                  <a:gd name="T19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2" h="113">
                    <a:moveTo>
                      <a:pt x="183" y="0"/>
                    </a:moveTo>
                    <a:lnTo>
                      <a:pt x="153" y="59"/>
                    </a:lnTo>
                    <a:lnTo>
                      <a:pt x="79" y="74"/>
                    </a:lnTo>
                    <a:lnTo>
                      <a:pt x="25" y="74"/>
                    </a:lnTo>
                    <a:lnTo>
                      <a:pt x="0" y="88"/>
                    </a:lnTo>
                    <a:lnTo>
                      <a:pt x="10" y="113"/>
                    </a:lnTo>
                    <a:lnTo>
                      <a:pt x="79" y="113"/>
                    </a:lnTo>
                    <a:lnTo>
                      <a:pt x="168" y="79"/>
                    </a:lnTo>
                    <a:lnTo>
                      <a:pt x="202" y="0"/>
                    </a:lnTo>
                    <a:lnTo>
                      <a:pt x="18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0" name="Freeform 91"/>
              <p:cNvSpPr/>
              <p:nvPr/>
            </p:nvSpPr>
            <p:spPr bwMode="auto">
              <a:xfrm>
                <a:off x="10875963" y="4505325"/>
                <a:ext cx="296862" cy="234950"/>
              </a:xfrm>
              <a:custGeom>
                <a:avLst/>
                <a:gdLst>
                  <a:gd name="T0" fmla="*/ 22 w 38"/>
                  <a:gd name="T1" fmla="*/ 1 h 30"/>
                  <a:gd name="T2" fmla="*/ 0 w 38"/>
                  <a:gd name="T3" fmla="*/ 13 h 30"/>
                  <a:gd name="T4" fmla="*/ 2 w 38"/>
                  <a:gd name="T5" fmla="*/ 28 h 30"/>
                  <a:gd name="T6" fmla="*/ 1 w 38"/>
                  <a:gd name="T7" fmla="*/ 30 h 30"/>
                  <a:gd name="T8" fmla="*/ 3 w 38"/>
                  <a:gd name="T9" fmla="*/ 30 h 30"/>
                  <a:gd name="T10" fmla="*/ 5 w 38"/>
                  <a:gd name="T11" fmla="*/ 30 h 30"/>
                  <a:gd name="T12" fmla="*/ 8 w 38"/>
                  <a:gd name="T13" fmla="*/ 30 h 30"/>
                  <a:gd name="T14" fmla="*/ 12 w 38"/>
                  <a:gd name="T15" fmla="*/ 28 h 30"/>
                  <a:gd name="T16" fmla="*/ 10 w 38"/>
                  <a:gd name="T17" fmla="*/ 21 h 30"/>
                  <a:gd name="T18" fmla="*/ 11 w 38"/>
                  <a:gd name="T19" fmla="*/ 18 h 30"/>
                  <a:gd name="T20" fmla="*/ 15 w 38"/>
                  <a:gd name="T21" fmla="*/ 18 h 30"/>
                  <a:gd name="T22" fmla="*/ 18 w 38"/>
                  <a:gd name="T23" fmla="*/ 19 h 30"/>
                  <a:gd name="T24" fmla="*/ 18 w 38"/>
                  <a:gd name="T25" fmla="*/ 23 h 30"/>
                  <a:gd name="T26" fmla="*/ 20 w 38"/>
                  <a:gd name="T27" fmla="*/ 22 h 30"/>
                  <a:gd name="T28" fmla="*/ 21 w 38"/>
                  <a:gd name="T29" fmla="*/ 17 h 30"/>
                  <a:gd name="T30" fmla="*/ 24 w 38"/>
                  <a:gd name="T31" fmla="*/ 15 h 30"/>
                  <a:gd name="T32" fmla="*/ 28 w 38"/>
                  <a:gd name="T33" fmla="*/ 15 h 30"/>
                  <a:gd name="T34" fmla="*/ 31 w 38"/>
                  <a:gd name="T35" fmla="*/ 17 h 30"/>
                  <a:gd name="T36" fmla="*/ 33 w 38"/>
                  <a:gd name="T37" fmla="*/ 19 h 30"/>
                  <a:gd name="T38" fmla="*/ 36 w 38"/>
                  <a:gd name="T39" fmla="*/ 20 h 30"/>
                  <a:gd name="T40" fmla="*/ 37 w 38"/>
                  <a:gd name="T41" fmla="*/ 16 h 30"/>
                  <a:gd name="T42" fmla="*/ 22 w 38"/>
                  <a:gd name="T43" fmla="*/ 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8" h="30">
                    <a:moveTo>
                      <a:pt x="22" y="1"/>
                    </a:moveTo>
                    <a:cubicBezTo>
                      <a:pt x="9" y="0"/>
                      <a:pt x="5" y="4"/>
                      <a:pt x="0" y="13"/>
                    </a:cubicBezTo>
                    <a:cubicBezTo>
                      <a:pt x="2" y="28"/>
                      <a:pt x="2" y="28"/>
                      <a:pt x="2" y="28"/>
                    </a:cubicBezTo>
                    <a:cubicBezTo>
                      <a:pt x="1" y="30"/>
                      <a:pt x="1" y="30"/>
                      <a:pt x="1" y="30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5" y="30"/>
                      <a:pt x="5" y="30"/>
                      <a:pt x="5" y="30"/>
                    </a:cubicBezTo>
                    <a:cubicBezTo>
                      <a:pt x="8" y="30"/>
                      <a:pt x="8" y="30"/>
                      <a:pt x="8" y="30"/>
                    </a:cubicBezTo>
                    <a:cubicBezTo>
                      <a:pt x="12" y="28"/>
                      <a:pt x="12" y="28"/>
                      <a:pt x="12" y="28"/>
                    </a:cubicBezTo>
                    <a:cubicBezTo>
                      <a:pt x="10" y="21"/>
                      <a:pt x="10" y="21"/>
                      <a:pt x="10" y="21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11" y="18"/>
                      <a:pt x="14" y="18"/>
                      <a:pt x="15" y="18"/>
                    </a:cubicBezTo>
                    <a:cubicBezTo>
                      <a:pt x="15" y="18"/>
                      <a:pt x="18" y="19"/>
                      <a:pt x="18" y="19"/>
                    </a:cubicBezTo>
                    <a:cubicBezTo>
                      <a:pt x="18" y="20"/>
                      <a:pt x="18" y="23"/>
                      <a:pt x="18" y="23"/>
                    </a:cubicBezTo>
                    <a:cubicBezTo>
                      <a:pt x="18" y="23"/>
                      <a:pt x="20" y="22"/>
                      <a:pt x="20" y="22"/>
                    </a:cubicBezTo>
                    <a:cubicBezTo>
                      <a:pt x="20" y="22"/>
                      <a:pt x="21" y="18"/>
                      <a:pt x="21" y="17"/>
                    </a:cubicBezTo>
                    <a:cubicBezTo>
                      <a:pt x="21" y="17"/>
                      <a:pt x="23" y="15"/>
                      <a:pt x="24" y="15"/>
                    </a:cubicBezTo>
                    <a:cubicBezTo>
                      <a:pt x="24" y="14"/>
                      <a:pt x="27" y="15"/>
                      <a:pt x="28" y="15"/>
                    </a:cubicBezTo>
                    <a:cubicBezTo>
                      <a:pt x="29" y="15"/>
                      <a:pt x="31" y="17"/>
                      <a:pt x="31" y="17"/>
                    </a:cubicBezTo>
                    <a:cubicBezTo>
                      <a:pt x="31" y="17"/>
                      <a:pt x="33" y="19"/>
                      <a:pt x="33" y="19"/>
                    </a:cubicBezTo>
                    <a:cubicBezTo>
                      <a:pt x="33" y="19"/>
                      <a:pt x="36" y="20"/>
                      <a:pt x="36" y="20"/>
                    </a:cubicBezTo>
                    <a:cubicBezTo>
                      <a:pt x="37" y="19"/>
                      <a:pt x="36" y="17"/>
                      <a:pt x="37" y="16"/>
                    </a:cubicBezTo>
                    <a:cubicBezTo>
                      <a:pt x="38" y="8"/>
                      <a:pt x="26" y="0"/>
                      <a:pt x="2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1" name="Freeform 92"/>
              <p:cNvSpPr/>
              <p:nvPr/>
            </p:nvSpPr>
            <p:spPr bwMode="auto">
              <a:xfrm>
                <a:off x="11087100" y="4662488"/>
                <a:ext cx="47625" cy="15875"/>
              </a:xfrm>
              <a:custGeom>
                <a:avLst/>
                <a:gdLst>
                  <a:gd name="T0" fmla="*/ 0 w 30"/>
                  <a:gd name="T1" fmla="*/ 5 h 10"/>
                  <a:gd name="T2" fmla="*/ 5 w 30"/>
                  <a:gd name="T3" fmla="*/ 0 h 10"/>
                  <a:gd name="T4" fmla="*/ 15 w 30"/>
                  <a:gd name="T5" fmla="*/ 0 h 10"/>
                  <a:gd name="T6" fmla="*/ 30 w 30"/>
                  <a:gd name="T7" fmla="*/ 5 h 10"/>
                  <a:gd name="T8" fmla="*/ 30 w 30"/>
                  <a:gd name="T9" fmla="*/ 10 h 10"/>
                  <a:gd name="T10" fmla="*/ 15 w 30"/>
                  <a:gd name="T11" fmla="*/ 5 h 10"/>
                  <a:gd name="T12" fmla="*/ 0 w 30"/>
                  <a:gd name="T13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10">
                    <a:moveTo>
                      <a:pt x="0" y="5"/>
                    </a:moveTo>
                    <a:lnTo>
                      <a:pt x="5" y="0"/>
                    </a:lnTo>
                    <a:lnTo>
                      <a:pt x="15" y="0"/>
                    </a:lnTo>
                    <a:lnTo>
                      <a:pt x="30" y="5"/>
                    </a:lnTo>
                    <a:lnTo>
                      <a:pt x="30" y="10"/>
                    </a:lnTo>
                    <a:lnTo>
                      <a:pt x="15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2" name="Freeform 93"/>
              <p:cNvSpPr/>
              <p:nvPr/>
            </p:nvSpPr>
            <p:spPr bwMode="auto">
              <a:xfrm>
                <a:off x="11102975" y="4686300"/>
                <a:ext cx="23812" cy="23812"/>
              </a:xfrm>
              <a:custGeom>
                <a:avLst/>
                <a:gdLst>
                  <a:gd name="T0" fmla="*/ 2 w 3"/>
                  <a:gd name="T1" fmla="*/ 2 h 3"/>
                  <a:gd name="T2" fmla="*/ 1 w 3"/>
                  <a:gd name="T3" fmla="*/ 3 h 3"/>
                  <a:gd name="T4" fmla="*/ 1 w 3"/>
                  <a:gd name="T5" fmla="*/ 1 h 3"/>
                  <a:gd name="T6" fmla="*/ 2 w 3"/>
                  <a:gd name="T7" fmla="*/ 0 h 3"/>
                  <a:gd name="T8" fmla="*/ 2 w 3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2" y="2"/>
                    </a:moveTo>
                    <a:cubicBezTo>
                      <a:pt x="2" y="3"/>
                      <a:pt x="1" y="3"/>
                      <a:pt x="1" y="3"/>
                    </a:cubicBezTo>
                    <a:cubicBezTo>
                      <a:pt x="1" y="3"/>
                      <a:pt x="0" y="2"/>
                      <a:pt x="1" y="1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3" y="1"/>
                      <a:pt x="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3" name="Freeform 94"/>
              <p:cNvSpPr/>
              <p:nvPr/>
            </p:nvSpPr>
            <p:spPr bwMode="auto">
              <a:xfrm>
                <a:off x="10969625" y="4654550"/>
                <a:ext cx="39687" cy="61912"/>
              </a:xfrm>
              <a:custGeom>
                <a:avLst/>
                <a:gdLst>
                  <a:gd name="T0" fmla="*/ 20 w 25"/>
                  <a:gd name="T1" fmla="*/ 20 h 39"/>
                  <a:gd name="T2" fmla="*/ 15 w 25"/>
                  <a:gd name="T3" fmla="*/ 10 h 39"/>
                  <a:gd name="T4" fmla="*/ 20 w 25"/>
                  <a:gd name="T5" fmla="*/ 25 h 39"/>
                  <a:gd name="T6" fmla="*/ 15 w 25"/>
                  <a:gd name="T7" fmla="*/ 30 h 39"/>
                  <a:gd name="T8" fmla="*/ 20 w 25"/>
                  <a:gd name="T9" fmla="*/ 25 h 39"/>
                  <a:gd name="T10" fmla="*/ 25 w 25"/>
                  <a:gd name="T11" fmla="*/ 15 h 39"/>
                  <a:gd name="T12" fmla="*/ 20 w 25"/>
                  <a:gd name="T13" fmla="*/ 5 h 39"/>
                  <a:gd name="T14" fmla="*/ 10 w 25"/>
                  <a:gd name="T15" fmla="*/ 0 h 39"/>
                  <a:gd name="T16" fmla="*/ 5 w 25"/>
                  <a:gd name="T17" fmla="*/ 5 h 39"/>
                  <a:gd name="T18" fmla="*/ 0 w 25"/>
                  <a:gd name="T19" fmla="*/ 20 h 39"/>
                  <a:gd name="T20" fmla="*/ 5 w 25"/>
                  <a:gd name="T21" fmla="*/ 30 h 39"/>
                  <a:gd name="T22" fmla="*/ 15 w 25"/>
                  <a:gd name="T23" fmla="*/ 39 h 39"/>
                  <a:gd name="T24" fmla="*/ 5 w 25"/>
                  <a:gd name="T25" fmla="*/ 30 h 39"/>
                  <a:gd name="T26" fmla="*/ 5 w 25"/>
                  <a:gd name="T27" fmla="*/ 15 h 39"/>
                  <a:gd name="T28" fmla="*/ 10 w 25"/>
                  <a:gd name="T29" fmla="*/ 10 h 39"/>
                  <a:gd name="T30" fmla="*/ 15 w 25"/>
                  <a:gd name="T31" fmla="*/ 5 h 39"/>
                  <a:gd name="T32" fmla="*/ 20 w 25"/>
                  <a:gd name="T33" fmla="*/ 10 h 39"/>
                  <a:gd name="T34" fmla="*/ 20 w 25"/>
                  <a:gd name="T35" fmla="*/ 2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5" h="39">
                    <a:moveTo>
                      <a:pt x="20" y="20"/>
                    </a:moveTo>
                    <a:lnTo>
                      <a:pt x="15" y="10"/>
                    </a:lnTo>
                    <a:lnTo>
                      <a:pt x="20" y="25"/>
                    </a:lnTo>
                    <a:lnTo>
                      <a:pt x="15" y="30"/>
                    </a:lnTo>
                    <a:lnTo>
                      <a:pt x="20" y="25"/>
                    </a:lnTo>
                    <a:lnTo>
                      <a:pt x="25" y="15"/>
                    </a:lnTo>
                    <a:lnTo>
                      <a:pt x="20" y="5"/>
                    </a:lnTo>
                    <a:lnTo>
                      <a:pt x="10" y="0"/>
                    </a:lnTo>
                    <a:lnTo>
                      <a:pt x="5" y="5"/>
                    </a:lnTo>
                    <a:lnTo>
                      <a:pt x="0" y="20"/>
                    </a:lnTo>
                    <a:lnTo>
                      <a:pt x="5" y="30"/>
                    </a:lnTo>
                    <a:lnTo>
                      <a:pt x="15" y="39"/>
                    </a:lnTo>
                    <a:lnTo>
                      <a:pt x="5" y="30"/>
                    </a:lnTo>
                    <a:lnTo>
                      <a:pt x="5" y="15"/>
                    </a:lnTo>
                    <a:lnTo>
                      <a:pt x="10" y="10"/>
                    </a:lnTo>
                    <a:lnTo>
                      <a:pt x="15" y="5"/>
                    </a:lnTo>
                    <a:lnTo>
                      <a:pt x="20" y="10"/>
                    </a:lnTo>
                    <a:lnTo>
                      <a:pt x="20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4" name="Freeform 95"/>
              <p:cNvSpPr/>
              <p:nvPr/>
            </p:nvSpPr>
            <p:spPr bwMode="auto">
              <a:xfrm>
                <a:off x="11087100" y="4803775"/>
                <a:ext cx="31750" cy="15875"/>
              </a:xfrm>
              <a:custGeom>
                <a:avLst/>
                <a:gdLst>
                  <a:gd name="T0" fmla="*/ 20 w 20"/>
                  <a:gd name="T1" fmla="*/ 10 h 10"/>
                  <a:gd name="T2" fmla="*/ 0 w 20"/>
                  <a:gd name="T3" fmla="*/ 0 h 10"/>
                  <a:gd name="T4" fmla="*/ 15 w 20"/>
                  <a:gd name="T5" fmla="*/ 10 h 10"/>
                  <a:gd name="T6" fmla="*/ 20 w 20"/>
                  <a:gd name="T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10">
                    <a:moveTo>
                      <a:pt x="20" y="10"/>
                    </a:moveTo>
                    <a:lnTo>
                      <a:pt x="0" y="0"/>
                    </a:lnTo>
                    <a:lnTo>
                      <a:pt x="15" y="10"/>
                    </a:lnTo>
                    <a:lnTo>
                      <a:pt x="20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06" name="Freeform 64"/>
            <p:cNvSpPr/>
            <p:nvPr/>
          </p:nvSpPr>
          <p:spPr bwMode="auto">
            <a:xfrm flipH="1">
              <a:off x="8145706" y="1357313"/>
              <a:ext cx="2568575" cy="5083174"/>
            </a:xfrm>
            <a:custGeom>
              <a:avLst/>
              <a:gdLst>
                <a:gd name="T0" fmla="*/ 3 w 328"/>
                <a:gd name="T1" fmla="*/ 0 h 649"/>
                <a:gd name="T2" fmla="*/ 0 w 328"/>
                <a:gd name="T3" fmla="*/ 0 h 649"/>
                <a:gd name="T4" fmla="*/ 0 w 328"/>
                <a:gd name="T5" fmla="*/ 34 h 649"/>
                <a:gd name="T6" fmla="*/ 3 w 328"/>
                <a:gd name="T7" fmla="*/ 34 h 649"/>
                <a:gd name="T8" fmla="*/ 294 w 328"/>
                <a:gd name="T9" fmla="*/ 325 h 649"/>
                <a:gd name="T10" fmla="*/ 3 w 328"/>
                <a:gd name="T11" fmla="*/ 615 h 649"/>
                <a:gd name="T12" fmla="*/ 0 w 328"/>
                <a:gd name="T13" fmla="*/ 615 h 649"/>
                <a:gd name="T14" fmla="*/ 0 w 328"/>
                <a:gd name="T15" fmla="*/ 649 h 649"/>
                <a:gd name="T16" fmla="*/ 3 w 328"/>
                <a:gd name="T17" fmla="*/ 649 h 649"/>
                <a:gd name="T18" fmla="*/ 328 w 328"/>
                <a:gd name="T19" fmla="*/ 325 h 649"/>
                <a:gd name="T20" fmla="*/ 3 w 328"/>
                <a:gd name="T21" fmla="*/ 0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8" h="649">
                  <a:moveTo>
                    <a:pt x="3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" y="34"/>
                    <a:pt x="2" y="34"/>
                    <a:pt x="3" y="34"/>
                  </a:cubicBezTo>
                  <a:cubicBezTo>
                    <a:pt x="164" y="34"/>
                    <a:pt x="294" y="164"/>
                    <a:pt x="294" y="325"/>
                  </a:cubicBezTo>
                  <a:cubicBezTo>
                    <a:pt x="294" y="485"/>
                    <a:pt x="164" y="615"/>
                    <a:pt x="3" y="615"/>
                  </a:cubicBezTo>
                  <a:cubicBezTo>
                    <a:pt x="2" y="615"/>
                    <a:pt x="1" y="615"/>
                    <a:pt x="0" y="615"/>
                  </a:cubicBezTo>
                  <a:cubicBezTo>
                    <a:pt x="0" y="649"/>
                    <a:pt x="0" y="649"/>
                    <a:pt x="0" y="649"/>
                  </a:cubicBezTo>
                  <a:cubicBezTo>
                    <a:pt x="1" y="649"/>
                    <a:pt x="2" y="649"/>
                    <a:pt x="3" y="649"/>
                  </a:cubicBezTo>
                  <a:cubicBezTo>
                    <a:pt x="183" y="649"/>
                    <a:pt x="328" y="504"/>
                    <a:pt x="328" y="325"/>
                  </a:cubicBezTo>
                  <a:cubicBezTo>
                    <a:pt x="328" y="145"/>
                    <a:pt x="183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" name="等腰三角形 4"/>
          <p:cNvSpPr/>
          <p:nvPr/>
        </p:nvSpPr>
        <p:spPr>
          <a:xfrm flipH="1" flipV="1">
            <a:off x="5715000" y="0"/>
            <a:ext cx="762000" cy="44593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781" y="1007457"/>
            <a:ext cx="5097820" cy="5074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" name="组合 13"/>
          <p:cNvGrpSpPr/>
          <p:nvPr/>
        </p:nvGrpSpPr>
        <p:grpSpPr>
          <a:xfrm>
            <a:off x="6963204" y="3774334"/>
            <a:ext cx="4540108" cy="865759"/>
            <a:chOff x="7209947" y="3701763"/>
            <a:chExt cx="4540108" cy="865759"/>
          </a:xfrm>
        </p:grpSpPr>
        <p:sp>
          <p:nvSpPr>
            <p:cNvPr id="59" name="文本框 58"/>
            <p:cNvSpPr txBox="1"/>
            <p:nvPr/>
          </p:nvSpPr>
          <p:spPr>
            <a:xfrm>
              <a:off x="7256517" y="3736525"/>
              <a:ext cx="449353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4800" dirty="0">
                  <a:solidFill>
                    <a:srgbClr val="1B8A9D"/>
                  </a:solidFill>
                  <a:latin typeface="张海山锐谐体" panose="02000000000000000000" pitchFamily="2" charset="-122"/>
                  <a:ea typeface="张海山锐谐体" panose="02000000000000000000" pitchFamily="2" charset="-122"/>
                </a:rPr>
                <a:t>具备良好执行力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7209947" y="3701763"/>
              <a:ext cx="449353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4800" dirty="0">
                  <a:solidFill>
                    <a:schemeClr val="bg1"/>
                  </a:solidFill>
                  <a:latin typeface="张海山锐谐体" panose="02000000000000000000" pitchFamily="2" charset="-122"/>
                  <a:ea typeface="张海山锐谐体" panose="02000000000000000000" pitchFamily="2" charset="-122"/>
                </a:rPr>
                <a:t>具备良好执行力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7578757" y="2767436"/>
            <a:ext cx="3924555" cy="1235091"/>
            <a:chOff x="7209947" y="2694865"/>
            <a:chExt cx="3924555" cy="1235091"/>
          </a:xfrm>
        </p:grpSpPr>
        <p:sp>
          <p:nvSpPr>
            <p:cNvPr id="60" name="文本框 59"/>
            <p:cNvSpPr txBox="1"/>
            <p:nvPr/>
          </p:nvSpPr>
          <p:spPr>
            <a:xfrm>
              <a:off x="7256517" y="2729627"/>
              <a:ext cx="3877985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7200" dirty="0">
                  <a:solidFill>
                    <a:srgbClr val="1B8A9D"/>
                  </a:solidFill>
                  <a:latin typeface="张海山锐谐体" panose="02000000000000000000" pitchFamily="2" charset="-122"/>
                  <a:ea typeface="张海山锐谐体" panose="02000000000000000000" pitchFamily="2" charset="-122"/>
                </a:rPr>
                <a:t>做事高效</a:t>
              </a: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7209947" y="2694865"/>
              <a:ext cx="3877985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7200" dirty="0">
                  <a:solidFill>
                    <a:schemeClr val="bg1"/>
                  </a:solidFill>
                  <a:latin typeface="张海山锐谐体" panose="02000000000000000000" pitchFamily="2" charset="-122"/>
                  <a:ea typeface="张海山锐谐体" panose="02000000000000000000" pitchFamily="2" charset="-122"/>
                </a:rPr>
                <a:t>做事高效</a:t>
              </a:r>
            </a:p>
          </p:txBody>
        </p:sp>
      </p:grpSp>
      <p:sp>
        <p:nvSpPr>
          <p:cNvPr id="57" name="文本框 56"/>
          <p:cNvSpPr txBox="1"/>
          <p:nvPr/>
        </p:nvSpPr>
        <p:spPr>
          <a:xfrm>
            <a:off x="4746913" y="6253024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张海山锐谐体" panose="02000000000000000000" pitchFamily="2" charset="-122"/>
                <a:ea typeface="张海山锐谐体" panose="02000000000000000000" pitchFamily="2" charset="-122"/>
              </a:rPr>
              <a:t>添加标题</a:t>
            </a:r>
          </a:p>
        </p:txBody>
      </p:sp>
    </p:spTree>
  </p:cSld>
  <p:clrMapOvr>
    <a:masterClrMapping/>
  </p:clrMapOvr>
  <p:transition spd="slow" advClick="0" advTm="2000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C7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组合 49"/>
          <p:cNvGrpSpPr/>
          <p:nvPr/>
        </p:nvGrpSpPr>
        <p:grpSpPr>
          <a:xfrm>
            <a:off x="587619" y="811091"/>
            <a:ext cx="5370811" cy="5414961"/>
            <a:chOff x="539750" y="1107587"/>
            <a:chExt cx="5370811" cy="5414961"/>
          </a:xfrm>
          <a:solidFill>
            <a:srgbClr val="D65E04"/>
          </a:solidFill>
        </p:grpSpPr>
        <p:sp>
          <p:nvSpPr>
            <p:cNvPr id="21" name="Freeform 5"/>
            <p:cNvSpPr/>
            <p:nvPr/>
          </p:nvSpPr>
          <p:spPr bwMode="auto">
            <a:xfrm>
              <a:off x="2159298" y="3565353"/>
              <a:ext cx="3751263" cy="2020888"/>
            </a:xfrm>
            <a:custGeom>
              <a:avLst/>
              <a:gdLst>
                <a:gd name="T0" fmla="*/ 4551 w 4551"/>
                <a:gd name="T1" fmla="*/ 1756 h 2452"/>
                <a:gd name="T2" fmla="*/ 3890 w 4551"/>
                <a:gd name="T3" fmla="*/ 1060 h 2452"/>
                <a:gd name="T4" fmla="*/ 3776 w 4551"/>
                <a:gd name="T5" fmla="*/ 1070 h 2452"/>
                <a:gd name="T6" fmla="*/ 3776 w 4551"/>
                <a:gd name="T7" fmla="*/ 1066 h 2452"/>
                <a:gd name="T8" fmla="*/ 3115 w 4551"/>
                <a:gd name="T9" fmla="*/ 370 h 2452"/>
                <a:gd name="T10" fmla="*/ 2880 w 4551"/>
                <a:gd name="T11" fmla="*/ 415 h 2452"/>
                <a:gd name="T12" fmla="*/ 2275 w 4551"/>
                <a:gd name="T13" fmla="*/ 0 h 2452"/>
                <a:gd name="T14" fmla="*/ 1670 w 4551"/>
                <a:gd name="T15" fmla="*/ 415 h 2452"/>
                <a:gd name="T16" fmla="*/ 1435 w 4551"/>
                <a:gd name="T17" fmla="*/ 370 h 2452"/>
                <a:gd name="T18" fmla="*/ 774 w 4551"/>
                <a:gd name="T19" fmla="*/ 1066 h 2452"/>
                <a:gd name="T20" fmla="*/ 774 w 4551"/>
                <a:gd name="T21" fmla="*/ 1070 h 2452"/>
                <a:gd name="T22" fmla="*/ 661 w 4551"/>
                <a:gd name="T23" fmla="*/ 1060 h 2452"/>
                <a:gd name="T24" fmla="*/ 0 w 4551"/>
                <a:gd name="T25" fmla="*/ 1756 h 2452"/>
                <a:gd name="T26" fmla="*/ 612 w 4551"/>
                <a:gd name="T27" fmla="*/ 2450 h 2452"/>
                <a:gd name="T28" fmla="*/ 611 w 4551"/>
                <a:gd name="T29" fmla="*/ 2452 h 2452"/>
                <a:gd name="T30" fmla="*/ 3911 w 4551"/>
                <a:gd name="T31" fmla="*/ 2452 h 2452"/>
                <a:gd name="T32" fmla="*/ 3911 w 4551"/>
                <a:gd name="T33" fmla="*/ 2452 h 2452"/>
                <a:gd name="T34" fmla="*/ 4551 w 4551"/>
                <a:gd name="T35" fmla="*/ 1756 h 2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551" h="2452">
                  <a:moveTo>
                    <a:pt x="4551" y="1756"/>
                  </a:moveTo>
                  <a:cubicBezTo>
                    <a:pt x="4551" y="1372"/>
                    <a:pt x="4255" y="1060"/>
                    <a:pt x="3890" y="1060"/>
                  </a:cubicBezTo>
                  <a:cubicBezTo>
                    <a:pt x="3851" y="1060"/>
                    <a:pt x="3813" y="1064"/>
                    <a:pt x="3776" y="1070"/>
                  </a:cubicBezTo>
                  <a:cubicBezTo>
                    <a:pt x="3776" y="1069"/>
                    <a:pt x="3776" y="1068"/>
                    <a:pt x="3776" y="1066"/>
                  </a:cubicBezTo>
                  <a:cubicBezTo>
                    <a:pt x="3776" y="682"/>
                    <a:pt x="3480" y="370"/>
                    <a:pt x="3115" y="370"/>
                  </a:cubicBezTo>
                  <a:cubicBezTo>
                    <a:pt x="3032" y="370"/>
                    <a:pt x="2953" y="386"/>
                    <a:pt x="2880" y="415"/>
                  </a:cubicBezTo>
                  <a:cubicBezTo>
                    <a:pt x="2778" y="171"/>
                    <a:pt x="2545" y="0"/>
                    <a:pt x="2275" y="0"/>
                  </a:cubicBezTo>
                  <a:cubicBezTo>
                    <a:pt x="2005" y="0"/>
                    <a:pt x="1773" y="171"/>
                    <a:pt x="1670" y="415"/>
                  </a:cubicBezTo>
                  <a:cubicBezTo>
                    <a:pt x="1597" y="386"/>
                    <a:pt x="1518" y="370"/>
                    <a:pt x="1435" y="370"/>
                  </a:cubicBezTo>
                  <a:cubicBezTo>
                    <a:pt x="1070" y="370"/>
                    <a:pt x="774" y="682"/>
                    <a:pt x="774" y="1066"/>
                  </a:cubicBezTo>
                  <a:cubicBezTo>
                    <a:pt x="774" y="1068"/>
                    <a:pt x="774" y="1069"/>
                    <a:pt x="774" y="1070"/>
                  </a:cubicBezTo>
                  <a:cubicBezTo>
                    <a:pt x="737" y="1064"/>
                    <a:pt x="700" y="1060"/>
                    <a:pt x="661" y="1060"/>
                  </a:cubicBezTo>
                  <a:cubicBezTo>
                    <a:pt x="296" y="1060"/>
                    <a:pt x="0" y="1372"/>
                    <a:pt x="0" y="1756"/>
                  </a:cubicBezTo>
                  <a:cubicBezTo>
                    <a:pt x="0" y="2123"/>
                    <a:pt x="270" y="2424"/>
                    <a:pt x="612" y="2450"/>
                  </a:cubicBezTo>
                  <a:cubicBezTo>
                    <a:pt x="611" y="2452"/>
                    <a:pt x="611" y="2452"/>
                    <a:pt x="611" y="2452"/>
                  </a:cubicBezTo>
                  <a:cubicBezTo>
                    <a:pt x="3911" y="2452"/>
                    <a:pt x="3911" y="2452"/>
                    <a:pt x="3911" y="2452"/>
                  </a:cubicBezTo>
                  <a:cubicBezTo>
                    <a:pt x="3911" y="2452"/>
                    <a:pt x="3911" y="2452"/>
                    <a:pt x="3911" y="2452"/>
                  </a:cubicBezTo>
                  <a:cubicBezTo>
                    <a:pt x="4266" y="2440"/>
                    <a:pt x="4551" y="2133"/>
                    <a:pt x="4551" y="175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6"/>
            <p:cNvSpPr/>
            <p:nvPr/>
          </p:nvSpPr>
          <p:spPr bwMode="auto">
            <a:xfrm>
              <a:off x="539750" y="5198573"/>
              <a:ext cx="2582863" cy="1323975"/>
            </a:xfrm>
            <a:custGeom>
              <a:avLst/>
              <a:gdLst>
                <a:gd name="T0" fmla="*/ 3135 w 3135"/>
                <a:gd name="T1" fmla="*/ 1069 h 1606"/>
                <a:gd name="T2" fmla="*/ 2625 w 3135"/>
                <a:gd name="T3" fmla="*/ 532 h 1606"/>
                <a:gd name="T4" fmla="*/ 2538 w 3135"/>
                <a:gd name="T5" fmla="*/ 541 h 1606"/>
                <a:gd name="T6" fmla="*/ 2538 w 3135"/>
                <a:gd name="T7" fmla="*/ 537 h 1606"/>
                <a:gd name="T8" fmla="*/ 2028 w 3135"/>
                <a:gd name="T9" fmla="*/ 0 h 1606"/>
                <a:gd name="T10" fmla="*/ 1568 w 3135"/>
                <a:gd name="T11" fmla="*/ 308 h 1606"/>
                <a:gd name="T12" fmla="*/ 1107 w 3135"/>
                <a:gd name="T13" fmla="*/ 0 h 1606"/>
                <a:gd name="T14" fmla="*/ 597 w 3135"/>
                <a:gd name="T15" fmla="*/ 537 h 1606"/>
                <a:gd name="T16" fmla="*/ 597 w 3135"/>
                <a:gd name="T17" fmla="*/ 541 h 1606"/>
                <a:gd name="T18" fmla="*/ 510 w 3135"/>
                <a:gd name="T19" fmla="*/ 532 h 1606"/>
                <a:gd name="T20" fmla="*/ 0 w 3135"/>
                <a:gd name="T21" fmla="*/ 1069 h 1606"/>
                <a:gd name="T22" fmla="*/ 472 w 3135"/>
                <a:gd name="T23" fmla="*/ 1604 h 1606"/>
                <a:gd name="T24" fmla="*/ 472 w 3135"/>
                <a:gd name="T25" fmla="*/ 1606 h 1606"/>
                <a:gd name="T26" fmla="*/ 2642 w 3135"/>
                <a:gd name="T27" fmla="*/ 1606 h 1606"/>
                <a:gd name="T28" fmla="*/ 2642 w 3135"/>
                <a:gd name="T29" fmla="*/ 1605 h 1606"/>
                <a:gd name="T30" fmla="*/ 3135 w 3135"/>
                <a:gd name="T31" fmla="*/ 1069 h 1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35" h="1606">
                  <a:moveTo>
                    <a:pt x="3135" y="1069"/>
                  </a:moveTo>
                  <a:cubicBezTo>
                    <a:pt x="3135" y="773"/>
                    <a:pt x="2907" y="532"/>
                    <a:pt x="2625" y="532"/>
                  </a:cubicBezTo>
                  <a:cubicBezTo>
                    <a:pt x="2595" y="532"/>
                    <a:pt x="2566" y="536"/>
                    <a:pt x="2538" y="541"/>
                  </a:cubicBezTo>
                  <a:cubicBezTo>
                    <a:pt x="2538" y="540"/>
                    <a:pt x="2538" y="538"/>
                    <a:pt x="2538" y="537"/>
                  </a:cubicBezTo>
                  <a:cubicBezTo>
                    <a:pt x="2538" y="241"/>
                    <a:pt x="2310" y="0"/>
                    <a:pt x="2028" y="0"/>
                  </a:cubicBezTo>
                  <a:cubicBezTo>
                    <a:pt x="1825" y="0"/>
                    <a:pt x="1649" y="126"/>
                    <a:pt x="1568" y="308"/>
                  </a:cubicBezTo>
                  <a:cubicBezTo>
                    <a:pt x="1486" y="126"/>
                    <a:pt x="1311" y="0"/>
                    <a:pt x="1107" y="0"/>
                  </a:cubicBezTo>
                  <a:cubicBezTo>
                    <a:pt x="825" y="0"/>
                    <a:pt x="597" y="241"/>
                    <a:pt x="597" y="537"/>
                  </a:cubicBezTo>
                  <a:cubicBezTo>
                    <a:pt x="597" y="538"/>
                    <a:pt x="597" y="540"/>
                    <a:pt x="597" y="541"/>
                  </a:cubicBezTo>
                  <a:cubicBezTo>
                    <a:pt x="569" y="536"/>
                    <a:pt x="540" y="532"/>
                    <a:pt x="510" y="532"/>
                  </a:cubicBezTo>
                  <a:cubicBezTo>
                    <a:pt x="228" y="532"/>
                    <a:pt x="0" y="773"/>
                    <a:pt x="0" y="1069"/>
                  </a:cubicBezTo>
                  <a:cubicBezTo>
                    <a:pt x="0" y="1352"/>
                    <a:pt x="208" y="1584"/>
                    <a:pt x="472" y="1604"/>
                  </a:cubicBezTo>
                  <a:cubicBezTo>
                    <a:pt x="472" y="1606"/>
                    <a:pt x="472" y="1606"/>
                    <a:pt x="472" y="1606"/>
                  </a:cubicBezTo>
                  <a:cubicBezTo>
                    <a:pt x="2642" y="1606"/>
                    <a:pt x="2642" y="1606"/>
                    <a:pt x="2642" y="1606"/>
                  </a:cubicBezTo>
                  <a:cubicBezTo>
                    <a:pt x="2642" y="1605"/>
                    <a:pt x="2642" y="1605"/>
                    <a:pt x="2642" y="1605"/>
                  </a:cubicBezTo>
                  <a:cubicBezTo>
                    <a:pt x="2916" y="1596"/>
                    <a:pt x="3135" y="1360"/>
                    <a:pt x="3135" y="106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10"/>
            <p:cNvSpPr/>
            <p:nvPr/>
          </p:nvSpPr>
          <p:spPr bwMode="auto">
            <a:xfrm>
              <a:off x="2295525" y="4207975"/>
              <a:ext cx="814387" cy="1204913"/>
            </a:xfrm>
            <a:custGeom>
              <a:avLst/>
              <a:gdLst>
                <a:gd name="T0" fmla="*/ 10 w 1722"/>
                <a:gd name="T1" fmla="*/ 0 h 2178"/>
                <a:gd name="T2" fmla="*/ 0 w 1722"/>
                <a:gd name="T3" fmla="*/ 296 h 2178"/>
                <a:gd name="T4" fmla="*/ 861 w 1722"/>
                <a:gd name="T5" fmla="*/ 2178 h 2178"/>
                <a:gd name="T6" fmla="*/ 1722 w 1722"/>
                <a:gd name="T7" fmla="*/ 296 h 2178"/>
                <a:gd name="T8" fmla="*/ 1711 w 1722"/>
                <a:gd name="T9" fmla="*/ 0 h 2178"/>
                <a:gd name="T10" fmla="*/ 10 w 1722"/>
                <a:gd name="T11" fmla="*/ 0 h 2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22" h="2178">
                  <a:moveTo>
                    <a:pt x="10" y="0"/>
                  </a:moveTo>
                  <a:cubicBezTo>
                    <a:pt x="4" y="96"/>
                    <a:pt x="0" y="195"/>
                    <a:pt x="0" y="296"/>
                  </a:cubicBezTo>
                  <a:cubicBezTo>
                    <a:pt x="0" y="1335"/>
                    <a:pt x="861" y="2178"/>
                    <a:pt x="861" y="2178"/>
                  </a:cubicBezTo>
                  <a:cubicBezTo>
                    <a:pt x="861" y="2178"/>
                    <a:pt x="1722" y="1335"/>
                    <a:pt x="1722" y="296"/>
                  </a:cubicBezTo>
                  <a:cubicBezTo>
                    <a:pt x="1722" y="195"/>
                    <a:pt x="1718" y="96"/>
                    <a:pt x="1711" y="0"/>
                  </a:cubicBez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11"/>
            <p:cNvSpPr/>
            <p:nvPr/>
          </p:nvSpPr>
          <p:spPr bwMode="auto">
            <a:xfrm>
              <a:off x="2157413" y="4036525"/>
              <a:ext cx="415925" cy="1009650"/>
            </a:xfrm>
            <a:custGeom>
              <a:avLst/>
              <a:gdLst>
                <a:gd name="T0" fmla="*/ 5 w 881"/>
                <a:gd name="T1" fmla="*/ 0 h 1824"/>
                <a:gd name="T2" fmla="*/ 0 w 881"/>
                <a:gd name="T3" fmla="*/ 247 h 1824"/>
                <a:gd name="T4" fmla="*/ 440 w 881"/>
                <a:gd name="T5" fmla="*/ 1824 h 1824"/>
                <a:gd name="T6" fmla="*/ 881 w 881"/>
                <a:gd name="T7" fmla="*/ 247 h 1824"/>
                <a:gd name="T8" fmla="*/ 875 w 881"/>
                <a:gd name="T9" fmla="*/ 0 h 1824"/>
                <a:gd name="T10" fmla="*/ 5 w 881"/>
                <a:gd name="T11" fmla="*/ 0 h 1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1" h="1824">
                  <a:moveTo>
                    <a:pt x="5" y="0"/>
                  </a:moveTo>
                  <a:cubicBezTo>
                    <a:pt x="2" y="80"/>
                    <a:pt x="0" y="163"/>
                    <a:pt x="0" y="247"/>
                  </a:cubicBezTo>
                  <a:cubicBezTo>
                    <a:pt x="0" y="1118"/>
                    <a:pt x="440" y="1824"/>
                    <a:pt x="440" y="1824"/>
                  </a:cubicBezTo>
                  <a:cubicBezTo>
                    <a:pt x="440" y="1824"/>
                    <a:pt x="881" y="1118"/>
                    <a:pt x="881" y="247"/>
                  </a:cubicBezTo>
                  <a:cubicBezTo>
                    <a:pt x="881" y="163"/>
                    <a:pt x="879" y="80"/>
                    <a:pt x="875" y="0"/>
                  </a:cubicBez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12"/>
            <p:cNvSpPr/>
            <p:nvPr/>
          </p:nvSpPr>
          <p:spPr bwMode="auto">
            <a:xfrm>
              <a:off x="2832100" y="4036525"/>
              <a:ext cx="415925" cy="1009650"/>
            </a:xfrm>
            <a:custGeom>
              <a:avLst/>
              <a:gdLst>
                <a:gd name="T0" fmla="*/ 6 w 881"/>
                <a:gd name="T1" fmla="*/ 0 h 1824"/>
                <a:gd name="T2" fmla="*/ 0 w 881"/>
                <a:gd name="T3" fmla="*/ 247 h 1824"/>
                <a:gd name="T4" fmla="*/ 441 w 881"/>
                <a:gd name="T5" fmla="*/ 1824 h 1824"/>
                <a:gd name="T6" fmla="*/ 881 w 881"/>
                <a:gd name="T7" fmla="*/ 247 h 1824"/>
                <a:gd name="T8" fmla="*/ 876 w 881"/>
                <a:gd name="T9" fmla="*/ 0 h 1824"/>
                <a:gd name="T10" fmla="*/ 6 w 881"/>
                <a:gd name="T11" fmla="*/ 0 h 1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1" h="1824">
                  <a:moveTo>
                    <a:pt x="6" y="0"/>
                  </a:moveTo>
                  <a:cubicBezTo>
                    <a:pt x="2" y="80"/>
                    <a:pt x="0" y="163"/>
                    <a:pt x="0" y="247"/>
                  </a:cubicBezTo>
                  <a:cubicBezTo>
                    <a:pt x="0" y="1118"/>
                    <a:pt x="441" y="1824"/>
                    <a:pt x="441" y="1824"/>
                  </a:cubicBezTo>
                  <a:cubicBezTo>
                    <a:pt x="441" y="1824"/>
                    <a:pt x="881" y="1118"/>
                    <a:pt x="881" y="247"/>
                  </a:cubicBezTo>
                  <a:cubicBezTo>
                    <a:pt x="881" y="163"/>
                    <a:pt x="879" y="80"/>
                    <a:pt x="876" y="0"/>
                  </a:cubicBez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13"/>
            <p:cNvSpPr/>
            <p:nvPr/>
          </p:nvSpPr>
          <p:spPr bwMode="auto">
            <a:xfrm>
              <a:off x="2473325" y="4265125"/>
              <a:ext cx="458787" cy="682625"/>
            </a:xfrm>
            <a:custGeom>
              <a:avLst/>
              <a:gdLst>
                <a:gd name="T0" fmla="*/ 6 w 974"/>
                <a:gd name="T1" fmla="*/ 0 h 1233"/>
                <a:gd name="T2" fmla="*/ 0 w 974"/>
                <a:gd name="T3" fmla="*/ 167 h 1233"/>
                <a:gd name="T4" fmla="*/ 487 w 974"/>
                <a:gd name="T5" fmla="*/ 1233 h 1233"/>
                <a:gd name="T6" fmla="*/ 974 w 974"/>
                <a:gd name="T7" fmla="*/ 167 h 1233"/>
                <a:gd name="T8" fmla="*/ 968 w 974"/>
                <a:gd name="T9" fmla="*/ 0 h 1233"/>
                <a:gd name="T10" fmla="*/ 6 w 974"/>
                <a:gd name="T11" fmla="*/ 0 h 1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4" h="1233">
                  <a:moveTo>
                    <a:pt x="6" y="0"/>
                  </a:moveTo>
                  <a:cubicBezTo>
                    <a:pt x="2" y="54"/>
                    <a:pt x="0" y="110"/>
                    <a:pt x="0" y="167"/>
                  </a:cubicBezTo>
                  <a:cubicBezTo>
                    <a:pt x="0" y="756"/>
                    <a:pt x="487" y="1233"/>
                    <a:pt x="487" y="1233"/>
                  </a:cubicBezTo>
                  <a:cubicBezTo>
                    <a:pt x="487" y="1233"/>
                    <a:pt x="974" y="756"/>
                    <a:pt x="974" y="167"/>
                  </a:cubicBezTo>
                  <a:cubicBezTo>
                    <a:pt x="974" y="110"/>
                    <a:pt x="972" y="54"/>
                    <a:pt x="968" y="0"/>
                  </a:cubicBez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14"/>
            <p:cNvSpPr/>
            <p:nvPr/>
          </p:nvSpPr>
          <p:spPr bwMode="auto">
            <a:xfrm>
              <a:off x="2393950" y="4168287"/>
              <a:ext cx="234950" cy="571500"/>
            </a:xfrm>
            <a:custGeom>
              <a:avLst/>
              <a:gdLst>
                <a:gd name="T0" fmla="*/ 3 w 498"/>
                <a:gd name="T1" fmla="*/ 0 h 1032"/>
                <a:gd name="T2" fmla="*/ 0 w 498"/>
                <a:gd name="T3" fmla="*/ 140 h 1032"/>
                <a:gd name="T4" fmla="*/ 249 w 498"/>
                <a:gd name="T5" fmla="*/ 1032 h 1032"/>
                <a:gd name="T6" fmla="*/ 498 w 498"/>
                <a:gd name="T7" fmla="*/ 140 h 1032"/>
                <a:gd name="T8" fmla="*/ 495 w 498"/>
                <a:gd name="T9" fmla="*/ 0 h 1032"/>
                <a:gd name="T10" fmla="*/ 3 w 498"/>
                <a:gd name="T11" fmla="*/ 0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8" h="1032">
                  <a:moveTo>
                    <a:pt x="3" y="0"/>
                  </a:moveTo>
                  <a:cubicBezTo>
                    <a:pt x="1" y="46"/>
                    <a:pt x="0" y="92"/>
                    <a:pt x="0" y="140"/>
                  </a:cubicBezTo>
                  <a:cubicBezTo>
                    <a:pt x="0" y="633"/>
                    <a:pt x="249" y="1032"/>
                    <a:pt x="249" y="1032"/>
                  </a:cubicBezTo>
                  <a:cubicBezTo>
                    <a:pt x="249" y="1032"/>
                    <a:pt x="498" y="633"/>
                    <a:pt x="498" y="140"/>
                  </a:cubicBezTo>
                  <a:cubicBezTo>
                    <a:pt x="498" y="92"/>
                    <a:pt x="497" y="46"/>
                    <a:pt x="495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15"/>
            <p:cNvSpPr/>
            <p:nvPr/>
          </p:nvSpPr>
          <p:spPr bwMode="auto">
            <a:xfrm>
              <a:off x="2776538" y="4168287"/>
              <a:ext cx="234950" cy="571500"/>
            </a:xfrm>
            <a:custGeom>
              <a:avLst/>
              <a:gdLst>
                <a:gd name="T0" fmla="*/ 3 w 498"/>
                <a:gd name="T1" fmla="*/ 0 h 1032"/>
                <a:gd name="T2" fmla="*/ 0 w 498"/>
                <a:gd name="T3" fmla="*/ 140 h 1032"/>
                <a:gd name="T4" fmla="*/ 249 w 498"/>
                <a:gd name="T5" fmla="*/ 1032 h 1032"/>
                <a:gd name="T6" fmla="*/ 498 w 498"/>
                <a:gd name="T7" fmla="*/ 140 h 1032"/>
                <a:gd name="T8" fmla="*/ 495 w 498"/>
                <a:gd name="T9" fmla="*/ 0 h 1032"/>
                <a:gd name="T10" fmla="*/ 3 w 498"/>
                <a:gd name="T11" fmla="*/ 0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8" h="1032">
                  <a:moveTo>
                    <a:pt x="3" y="0"/>
                  </a:moveTo>
                  <a:cubicBezTo>
                    <a:pt x="1" y="46"/>
                    <a:pt x="0" y="92"/>
                    <a:pt x="0" y="140"/>
                  </a:cubicBezTo>
                  <a:cubicBezTo>
                    <a:pt x="0" y="633"/>
                    <a:pt x="249" y="1032"/>
                    <a:pt x="249" y="1032"/>
                  </a:cubicBezTo>
                  <a:cubicBezTo>
                    <a:pt x="249" y="1032"/>
                    <a:pt x="498" y="633"/>
                    <a:pt x="498" y="140"/>
                  </a:cubicBezTo>
                  <a:cubicBezTo>
                    <a:pt x="498" y="92"/>
                    <a:pt x="497" y="46"/>
                    <a:pt x="495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16"/>
            <p:cNvSpPr/>
            <p:nvPr/>
          </p:nvSpPr>
          <p:spPr bwMode="auto">
            <a:xfrm>
              <a:off x="1974850" y="3530112"/>
              <a:ext cx="1512887" cy="944563"/>
            </a:xfrm>
            <a:custGeom>
              <a:avLst/>
              <a:gdLst>
                <a:gd name="T0" fmla="*/ 0 w 3203"/>
                <a:gd name="T1" fmla="*/ 0 h 1707"/>
                <a:gd name="T2" fmla="*/ 0 w 3203"/>
                <a:gd name="T3" fmla="*/ 106 h 1707"/>
                <a:gd name="T4" fmla="*/ 1601 w 3203"/>
                <a:gd name="T5" fmla="*/ 1707 h 1707"/>
                <a:gd name="T6" fmla="*/ 3203 w 3203"/>
                <a:gd name="T7" fmla="*/ 106 h 1707"/>
                <a:gd name="T8" fmla="*/ 3203 w 3203"/>
                <a:gd name="T9" fmla="*/ 0 h 1707"/>
                <a:gd name="T10" fmla="*/ 0 w 3203"/>
                <a:gd name="T11" fmla="*/ 0 h 17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03" h="1707">
                  <a:moveTo>
                    <a:pt x="0" y="0"/>
                  </a:moveTo>
                  <a:cubicBezTo>
                    <a:pt x="0" y="106"/>
                    <a:pt x="0" y="106"/>
                    <a:pt x="0" y="106"/>
                  </a:cubicBezTo>
                  <a:cubicBezTo>
                    <a:pt x="0" y="990"/>
                    <a:pt x="717" y="1707"/>
                    <a:pt x="1601" y="1707"/>
                  </a:cubicBezTo>
                  <a:cubicBezTo>
                    <a:pt x="2486" y="1707"/>
                    <a:pt x="3203" y="990"/>
                    <a:pt x="3203" y="106"/>
                  </a:cubicBezTo>
                  <a:cubicBezTo>
                    <a:pt x="3203" y="0"/>
                    <a:pt x="3203" y="0"/>
                    <a:pt x="3203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17"/>
            <p:cNvSpPr/>
            <p:nvPr/>
          </p:nvSpPr>
          <p:spPr bwMode="auto">
            <a:xfrm>
              <a:off x="1974850" y="3530112"/>
              <a:ext cx="1512887" cy="944563"/>
            </a:xfrm>
            <a:custGeom>
              <a:avLst/>
              <a:gdLst>
                <a:gd name="T0" fmla="*/ 0 w 3203"/>
                <a:gd name="T1" fmla="*/ 0 h 1707"/>
                <a:gd name="T2" fmla="*/ 0 w 3203"/>
                <a:gd name="T3" fmla="*/ 51 h 1707"/>
                <a:gd name="T4" fmla="*/ 2809 w 3203"/>
                <a:gd name="T5" fmla="*/ 51 h 1707"/>
                <a:gd name="T6" fmla="*/ 2809 w 3203"/>
                <a:gd name="T7" fmla="*/ 156 h 1707"/>
                <a:gd name="T8" fmla="*/ 1608 w 3203"/>
                <a:gd name="T9" fmla="*/ 1707 h 1707"/>
                <a:gd name="T10" fmla="*/ 3203 w 3203"/>
                <a:gd name="T11" fmla="*/ 106 h 1707"/>
                <a:gd name="T12" fmla="*/ 3203 w 3203"/>
                <a:gd name="T13" fmla="*/ 0 h 1707"/>
                <a:gd name="T14" fmla="*/ 0 w 3203"/>
                <a:gd name="T15" fmla="*/ 0 h 17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03" h="1707">
                  <a:moveTo>
                    <a:pt x="0" y="0"/>
                  </a:moveTo>
                  <a:cubicBezTo>
                    <a:pt x="0" y="51"/>
                    <a:pt x="0" y="51"/>
                    <a:pt x="0" y="51"/>
                  </a:cubicBezTo>
                  <a:cubicBezTo>
                    <a:pt x="2809" y="51"/>
                    <a:pt x="2809" y="51"/>
                    <a:pt x="2809" y="51"/>
                  </a:cubicBezTo>
                  <a:cubicBezTo>
                    <a:pt x="2809" y="156"/>
                    <a:pt x="2809" y="156"/>
                    <a:pt x="2809" y="156"/>
                  </a:cubicBezTo>
                  <a:cubicBezTo>
                    <a:pt x="2809" y="902"/>
                    <a:pt x="2299" y="1529"/>
                    <a:pt x="1608" y="1707"/>
                  </a:cubicBezTo>
                  <a:cubicBezTo>
                    <a:pt x="2489" y="1703"/>
                    <a:pt x="3203" y="988"/>
                    <a:pt x="3203" y="106"/>
                  </a:cubicBezTo>
                  <a:cubicBezTo>
                    <a:pt x="3203" y="0"/>
                    <a:pt x="3203" y="0"/>
                    <a:pt x="3203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18"/>
            <p:cNvSpPr/>
            <p:nvPr/>
          </p:nvSpPr>
          <p:spPr bwMode="auto">
            <a:xfrm>
              <a:off x="2730500" y="2995125"/>
              <a:ext cx="801687" cy="269875"/>
            </a:xfrm>
            <a:custGeom>
              <a:avLst/>
              <a:gdLst>
                <a:gd name="T0" fmla="*/ 1697 w 1697"/>
                <a:gd name="T1" fmla="*/ 486 h 486"/>
                <a:gd name="T2" fmla="*/ 0 w 1697"/>
                <a:gd name="T3" fmla="*/ 0 h 486"/>
                <a:gd name="T4" fmla="*/ 1697 w 1697"/>
                <a:gd name="T5" fmla="*/ 486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97" h="486">
                  <a:moveTo>
                    <a:pt x="1697" y="486"/>
                  </a:moveTo>
                  <a:cubicBezTo>
                    <a:pt x="1651" y="215"/>
                    <a:pt x="909" y="0"/>
                    <a:pt x="0" y="0"/>
                  </a:cubicBezTo>
                  <a:cubicBezTo>
                    <a:pt x="909" y="0"/>
                    <a:pt x="1651" y="215"/>
                    <a:pt x="1697" y="4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19"/>
            <p:cNvSpPr/>
            <p:nvPr/>
          </p:nvSpPr>
          <p:spPr bwMode="auto">
            <a:xfrm>
              <a:off x="1928813" y="2995125"/>
              <a:ext cx="1604962" cy="568325"/>
            </a:xfrm>
            <a:custGeom>
              <a:avLst/>
              <a:gdLst>
                <a:gd name="T0" fmla="*/ 0 w 3398"/>
                <a:gd name="T1" fmla="*/ 513 h 1026"/>
                <a:gd name="T2" fmla="*/ 1699 w 3398"/>
                <a:gd name="T3" fmla="*/ 1026 h 1026"/>
                <a:gd name="T4" fmla="*/ 3398 w 3398"/>
                <a:gd name="T5" fmla="*/ 513 h 1026"/>
                <a:gd name="T6" fmla="*/ 3396 w 3398"/>
                <a:gd name="T7" fmla="*/ 486 h 1026"/>
                <a:gd name="T8" fmla="*/ 1699 w 3398"/>
                <a:gd name="T9" fmla="*/ 0 h 1026"/>
                <a:gd name="T10" fmla="*/ 1655 w 3398"/>
                <a:gd name="T11" fmla="*/ 0 h 1026"/>
                <a:gd name="T12" fmla="*/ 0 w 3398"/>
                <a:gd name="T13" fmla="*/ 513 h 10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98" h="1026">
                  <a:moveTo>
                    <a:pt x="0" y="513"/>
                  </a:moveTo>
                  <a:cubicBezTo>
                    <a:pt x="0" y="796"/>
                    <a:pt x="761" y="1026"/>
                    <a:pt x="1699" y="1026"/>
                  </a:cubicBezTo>
                  <a:cubicBezTo>
                    <a:pt x="2637" y="1026"/>
                    <a:pt x="3398" y="796"/>
                    <a:pt x="3398" y="513"/>
                  </a:cubicBezTo>
                  <a:cubicBezTo>
                    <a:pt x="3398" y="504"/>
                    <a:pt x="3397" y="495"/>
                    <a:pt x="3396" y="486"/>
                  </a:cubicBezTo>
                  <a:cubicBezTo>
                    <a:pt x="3350" y="215"/>
                    <a:pt x="2608" y="0"/>
                    <a:pt x="1699" y="0"/>
                  </a:cubicBezTo>
                  <a:cubicBezTo>
                    <a:pt x="1684" y="0"/>
                    <a:pt x="1670" y="0"/>
                    <a:pt x="1655" y="0"/>
                  </a:cubicBezTo>
                  <a:cubicBezTo>
                    <a:pt x="737" y="7"/>
                    <a:pt x="0" y="234"/>
                    <a:pt x="0" y="5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20"/>
            <p:cNvSpPr/>
            <p:nvPr/>
          </p:nvSpPr>
          <p:spPr bwMode="auto">
            <a:xfrm>
              <a:off x="1974850" y="1107587"/>
              <a:ext cx="1512887" cy="1898650"/>
            </a:xfrm>
            <a:custGeom>
              <a:avLst/>
              <a:gdLst>
                <a:gd name="T0" fmla="*/ 476 w 953"/>
                <a:gd name="T1" fmla="*/ 0 h 1196"/>
                <a:gd name="T2" fmla="*/ 953 w 953"/>
                <a:gd name="T3" fmla="*/ 720 h 1196"/>
                <a:gd name="T4" fmla="*/ 472 w 953"/>
                <a:gd name="T5" fmla="*/ 1196 h 1196"/>
                <a:gd name="T6" fmla="*/ 0 w 953"/>
                <a:gd name="T7" fmla="*/ 720 h 1196"/>
                <a:gd name="T8" fmla="*/ 476 w 953"/>
                <a:gd name="T9" fmla="*/ 0 h 1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3" h="1196">
                  <a:moveTo>
                    <a:pt x="476" y="0"/>
                  </a:moveTo>
                  <a:lnTo>
                    <a:pt x="953" y="720"/>
                  </a:lnTo>
                  <a:lnTo>
                    <a:pt x="472" y="1196"/>
                  </a:lnTo>
                  <a:lnTo>
                    <a:pt x="0" y="720"/>
                  </a:lnTo>
                  <a:lnTo>
                    <a:pt x="47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21"/>
            <p:cNvSpPr/>
            <p:nvPr/>
          </p:nvSpPr>
          <p:spPr bwMode="auto">
            <a:xfrm>
              <a:off x="1974850" y="1333012"/>
              <a:ext cx="606425" cy="1096963"/>
            </a:xfrm>
            <a:custGeom>
              <a:avLst/>
              <a:gdLst>
                <a:gd name="T0" fmla="*/ 382 w 382"/>
                <a:gd name="T1" fmla="*/ 0 h 691"/>
                <a:gd name="T2" fmla="*/ 0 w 382"/>
                <a:gd name="T3" fmla="*/ 578 h 691"/>
                <a:gd name="T4" fmla="*/ 112 w 382"/>
                <a:gd name="T5" fmla="*/ 691 h 691"/>
                <a:gd name="T6" fmla="*/ 382 w 382"/>
                <a:gd name="T7" fmla="*/ 0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2" h="691">
                  <a:moveTo>
                    <a:pt x="382" y="0"/>
                  </a:moveTo>
                  <a:lnTo>
                    <a:pt x="0" y="578"/>
                  </a:lnTo>
                  <a:lnTo>
                    <a:pt x="112" y="691"/>
                  </a:lnTo>
                  <a:lnTo>
                    <a:pt x="38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22"/>
            <p:cNvSpPr/>
            <p:nvPr/>
          </p:nvSpPr>
          <p:spPr bwMode="auto">
            <a:xfrm>
              <a:off x="2447925" y="2726837"/>
              <a:ext cx="346075" cy="279400"/>
            </a:xfrm>
            <a:custGeom>
              <a:avLst/>
              <a:gdLst>
                <a:gd name="T0" fmla="*/ 0 w 218"/>
                <a:gd name="T1" fmla="*/ 0 h 176"/>
                <a:gd name="T2" fmla="*/ 174 w 218"/>
                <a:gd name="T3" fmla="*/ 176 h 176"/>
                <a:gd name="T4" fmla="*/ 218 w 218"/>
                <a:gd name="T5" fmla="*/ 133 h 176"/>
                <a:gd name="T6" fmla="*/ 0 w 218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8" h="176">
                  <a:moveTo>
                    <a:pt x="0" y="0"/>
                  </a:moveTo>
                  <a:lnTo>
                    <a:pt x="174" y="176"/>
                  </a:lnTo>
                  <a:lnTo>
                    <a:pt x="218" y="13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23"/>
            <p:cNvSpPr/>
            <p:nvPr/>
          </p:nvSpPr>
          <p:spPr bwMode="auto">
            <a:xfrm>
              <a:off x="1974850" y="2250587"/>
              <a:ext cx="441325" cy="1333500"/>
            </a:xfrm>
            <a:custGeom>
              <a:avLst/>
              <a:gdLst>
                <a:gd name="T0" fmla="*/ 0 w 278"/>
                <a:gd name="T1" fmla="*/ 0 h 840"/>
                <a:gd name="T2" fmla="*/ 278 w 278"/>
                <a:gd name="T3" fmla="*/ 87 h 840"/>
                <a:gd name="T4" fmla="*/ 278 w 278"/>
                <a:gd name="T5" fmla="*/ 840 h 840"/>
                <a:gd name="T6" fmla="*/ 0 w 278"/>
                <a:gd name="T7" fmla="*/ 752 h 840"/>
                <a:gd name="T8" fmla="*/ 0 w 278"/>
                <a:gd name="T9" fmla="*/ 0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8" h="840">
                  <a:moveTo>
                    <a:pt x="0" y="0"/>
                  </a:moveTo>
                  <a:lnTo>
                    <a:pt x="278" y="87"/>
                  </a:lnTo>
                  <a:lnTo>
                    <a:pt x="278" y="840"/>
                  </a:lnTo>
                  <a:lnTo>
                    <a:pt x="0" y="75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Rectangle 24"/>
            <p:cNvSpPr>
              <a:spLocks noChangeArrowheads="1"/>
            </p:cNvSpPr>
            <p:nvPr/>
          </p:nvSpPr>
          <p:spPr bwMode="auto">
            <a:xfrm>
              <a:off x="2416175" y="2388700"/>
              <a:ext cx="628650" cy="11953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25"/>
            <p:cNvSpPr/>
            <p:nvPr/>
          </p:nvSpPr>
          <p:spPr bwMode="auto">
            <a:xfrm>
              <a:off x="3044825" y="2250587"/>
              <a:ext cx="442912" cy="1333500"/>
            </a:xfrm>
            <a:custGeom>
              <a:avLst/>
              <a:gdLst>
                <a:gd name="T0" fmla="*/ 0 w 279"/>
                <a:gd name="T1" fmla="*/ 840 h 840"/>
                <a:gd name="T2" fmla="*/ 279 w 279"/>
                <a:gd name="T3" fmla="*/ 752 h 840"/>
                <a:gd name="T4" fmla="*/ 279 w 279"/>
                <a:gd name="T5" fmla="*/ 0 h 840"/>
                <a:gd name="T6" fmla="*/ 0 w 279"/>
                <a:gd name="T7" fmla="*/ 87 h 840"/>
                <a:gd name="T8" fmla="*/ 0 w 279"/>
                <a:gd name="T9" fmla="*/ 840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9" h="840">
                  <a:moveTo>
                    <a:pt x="0" y="840"/>
                  </a:moveTo>
                  <a:lnTo>
                    <a:pt x="279" y="752"/>
                  </a:lnTo>
                  <a:lnTo>
                    <a:pt x="279" y="0"/>
                  </a:lnTo>
                  <a:lnTo>
                    <a:pt x="0" y="87"/>
                  </a:lnTo>
                  <a:lnTo>
                    <a:pt x="0" y="8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26"/>
            <p:cNvSpPr/>
            <p:nvPr/>
          </p:nvSpPr>
          <p:spPr bwMode="auto">
            <a:xfrm>
              <a:off x="2481263" y="1107587"/>
              <a:ext cx="498475" cy="393700"/>
            </a:xfrm>
            <a:custGeom>
              <a:avLst/>
              <a:gdLst>
                <a:gd name="T0" fmla="*/ 500 w 1056"/>
                <a:gd name="T1" fmla="*/ 712 h 712"/>
                <a:gd name="T2" fmla="*/ 1056 w 1056"/>
                <a:gd name="T3" fmla="*/ 675 h 712"/>
                <a:gd name="T4" fmla="*/ 531 w 1056"/>
                <a:gd name="T5" fmla="*/ 0 h 712"/>
                <a:gd name="T6" fmla="*/ 0 w 1056"/>
                <a:gd name="T7" fmla="*/ 683 h 712"/>
                <a:gd name="T8" fmla="*/ 500 w 1056"/>
                <a:gd name="T9" fmla="*/ 712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6" h="712">
                  <a:moveTo>
                    <a:pt x="500" y="712"/>
                  </a:moveTo>
                  <a:cubicBezTo>
                    <a:pt x="696" y="712"/>
                    <a:pt x="883" y="699"/>
                    <a:pt x="1056" y="675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0" y="683"/>
                    <a:pt x="0" y="683"/>
                    <a:pt x="0" y="683"/>
                  </a:cubicBezTo>
                  <a:cubicBezTo>
                    <a:pt x="157" y="702"/>
                    <a:pt x="325" y="712"/>
                    <a:pt x="500" y="7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27"/>
            <p:cNvSpPr/>
            <p:nvPr/>
          </p:nvSpPr>
          <p:spPr bwMode="auto">
            <a:xfrm>
              <a:off x="1974850" y="3530112"/>
              <a:ext cx="1512887" cy="650875"/>
            </a:xfrm>
            <a:custGeom>
              <a:avLst/>
              <a:gdLst>
                <a:gd name="T0" fmla="*/ 41 w 3203"/>
                <a:gd name="T1" fmla="*/ 0 h 1177"/>
                <a:gd name="T2" fmla="*/ 0 w 3203"/>
                <a:gd name="T3" fmla="*/ 0 h 1177"/>
                <a:gd name="T4" fmla="*/ 0 w 3203"/>
                <a:gd name="T5" fmla="*/ 106 h 1177"/>
                <a:gd name="T6" fmla="*/ 258 w 3203"/>
                <a:gd name="T7" fmla="*/ 978 h 1177"/>
                <a:gd name="T8" fmla="*/ 1601 w 3203"/>
                <a:gd name="T9" fmla="*/ 1177 h 1177"/>
                <a:gd name="T10" fmla="*/ 2944 w 3203"/>
                <a:gd name="T11" fmla="*/ 978 h 1177"/>
                <a:gd name="T12" fmla="*/ 3203 w 3203"/>
                <a:gd name="T13" fmla="*/ 106 h 1177"/>
                <a:gd name="T14" fmla="*/ 3203 w 3203"/>
                <a:gd name="T15" fmla="*/ 0 h 1177"/>
                <a:gd name="T16" fmla="*/ 3161 w 3203"/>
                <a:gd name="T17" fmla="*/ 0 h 1177"/>
                <a:gd name="T18" fmla="*/ 1601 w 3203"/>
                <a:gd name="T19" fmla="*/ 310 h 1177"/>
                <a:gd name="T20" fmla="*/ 41 w 3203"/>
                <a:gd name="T21" fmla="*/ 0 h 1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03" h="1177">
                  <a:moveTo>
                    <a:pt x="4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428"/>
                    <a:pt x="95" y="727"/>
                    <a:pt x="258" y="978"/>
                  </a:cubicBezTo>
                  <a:cubicBezTo>
                    <a:pt x="569" y="1099"/>
                    <a:pt x="1055" y="1177"/>
                    <a:pt x="1601" y="1177"/>
                  </a:cubicBezTo>
                  <a:cubicBezTo>
                    <a:pt x="2147" y="1177"/>
                    <a:pt x="2633" y="1099"/>
                    <a:pt x="2944" y="978"/>
                  </a:cubicBezTo>
                  <a:cubicBezTo>
                    <a:pt x="3108" y="727"/>
                    <a:pt x="3203" y="428"/>
                    <a:pt x="3203" y="106"/>
                  </a:cubicBezTo>
                  <a:cubicBezTo>
                    <a:pt x="3203" y="0"/>
                    <a:pt x="3203" y="0"/>
                    <a:pt x="3203" y="0"/>
                  </a:cubicBezTo>
                  <a:cubicBezTo>
                    <a:pt x="3161" y="0"/>
                    <a:pt x="3161" y="0"/>
                    <a:pt x="3161" y="0"/>
                  </a:cubicBezTo>
                  <a:cubicBezTo>
                    <a:pt x="2901" y="182"/>
                    <a:pt x="2300" y="310"/>
                    <a:pt x="1601" y="310"/>
                  </a:cubicBezTo>
                  <a:cubicBezTo>
                    <a:pt x="902" y="310"/>
                    <a:pt x="302" y="182"/>
                    <a:pt x="4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28"/>
            <p:cNvSpPr/>
            <p:nvPr/>
          </p:nvSpPr>
          <p:spPr bwMode="auto">
            <a:xfrm>
              <a:off x="1928813" y="3279287"/>
              <a:ext cx="1604962" cy="763588"/>
            </a:xfrm>
            <a:custGeom>
              <a:avLst/>
              <a:gdLst>
                <a:gd name="T0" fmla="*/ 1699 w 3398"/>
                <a:gd name="T1" fmla="*/ 513 h 1380"/>
                <a:gd name="T2" fmla="*/ 0 w 3398"/>
                <a:gd name="T3" fmla="*/ 0 h 1380"/>
                <a:gd name="T4" fmla="*/ 0 w 3398"/>
                <a:gd name="T5" fmla="*/ 0 h 1380"/>
                <a:gd name="T6" fmla="*/ 0 w 3398"/>
                <a:gd name="T7" fmla="*/ 867 h 1380"/>
                <a:gd name="T8" fmla="*/ 1699 w 3398"/>
                <a:gd name="T9" fmla="*/ 1380 h 1380"/>
                <a:gd name="T10" fmla="*/ 3398 w 3398"/>
                <a:gd name="T11" fmla="*/ 867 h 1380"/>
                <a:gd name="T12" fmla="*/ 3398 w 3398"/>
                <a:gd name="T13" fmla="*/ 0 h 1380"/>
                <a:gd name="T14" fmla="*/ 1699 w 3398"/>
                <a:gd name="T15" fmla="*/ 513 h 1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98" h="1380">
                  <a:moveTo>
                    <a:pt x="1699" y="513"/>
                  </a:moveTo>
                  <a:cubicBezTo>
                    <a:pt x="762" y="513"/>
                    <a:pt x="2" y="283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67"/>
                    <a:pt x="0" y="867"/>
                    <a:pt x="0" y="867"/>
                  </a:cubicBezTo>
                  <a:cubicBezTo>
                    <a:pt x="0" y="1150"/>
                    <a:pt x="761" y="1380"/>
                    <a:pt x="1699" y="1380"/>
                  </a:cubicBezTo>
                  <a:cubicBezTo>
                    <a:pt x="2637" y="1380"/>
                    <a:pt x="3398" y="1150"/>
                    <a:pt x="3398" y="867"/>
                  </a:cubicBezTo>
                  <a:cubicBezTo>
                    <a:pt x="3398" y="0"/>
                    <a:pt x="3398" y="0"/>
                    <a:pt x="3398" y="0"/>
                  </a:cubicBezTo>
                  <a:cubicBezTo>
                    <a:pt x="3398" y="283"/>
                    <a:pt x="2637" y="513"/>
                    <a:pt x="1699" y="5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29"/>
            <p:cNvSpPr/>
            <p:nvPr/>
          </p:nvSpPr>
          <p:spPr bwMode="auto">
            <a:xfrm>
              <a:off x="3044825" y="3374537"/>
              <a:ext cx="442912" cy="646113"/>
            </a:xfrm>
            <a:custGeom>
              <a:avLst/>
              <a:gdLst>
                <a:gd name="T0" fmla="*/ 0 w 936"/>
                <a:gd name="T1" fmla="*/ 1168 h 1168"/>
                <a:gd name="T2" fmla="*/ 936 w 936"/>
                <a:gd name="T3" fmla="*/ 867 h 1168"/>
                <a:gd name="T4" fmla="*/ 936 w 936"/>
                <a:gd name="T5" fmla="*/ 0 h 1168"/>
                <a:gd name="T6" fmla="*/ 0 w 936"/>
                <a:gd name="T7" fmla="*/ 301 h 1168"/>
                <a:gd name="T8" fmla="*/ 0 w 936"/>
                <a:gd name="T9" fmla="*/ 1168 h 1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6" h="1168">
                  <a:moveTo>
                    <a:pt x="0" y="1168"/>
                  </a:moveTo>
                  <a:cubicBezTo>
                    <a:pt x="435" y="1112"/>
                    <a:pt x="777" y="1003"/>
                    <a:pt x="936" y="867"/>
                  </a:cubicBezTo>
                  <a:cubicBezTo>
                    <a:pt x="936" y="0"/>
                    <a:pt x="936" y="0"/>
                    <a:pt x="936" y="0"/>
                  </a:cubicBezTo>
                  <a:cubicBezTo>
                    <a:pt x="777" y="135"/>
                    <a:pt x="435" y="245"/>
                    <a:pt x="0" y="301"/>
                  </a:cubicBezTo>
                  <a:lnTo>
                    <a:pt x="0" y="1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30"/>
            <p:cNvSpPr/>
            <p:nvPr/>
          </p:nvSpPr>
          <p:spPr bwMode="auto">
            <a:xfrm>
              <a:off x="1974850" y="3374537"/>
              <a:ext cx="155575" cy="573088"/>
            </a:xfrm>
            <a:custGeom>
              <a:avLst/>
              <a:gdLst>
                <a:gd name="T0" fmla="*/ 0 w 329"/>
                <a:gd name="T1" fmla="*/ 867 h 1036"/>
                <a:gd name="T2" fmla="*/ 329 w 329"/>
                <a:gd name="T3" fmla="*/ 1036 h 1036"/>
                <a:gd name="T4" fmla="*/ 329 w 329"/>
                <a:gd name="T5" fmla="*/ 169 h 1036"/>
                <a:gd name="T6" fmla="*/ 0 w 329"/>
                <a:gd name="T7" fmla="*/ 0 h 1036"/>
                <a:gd name="T8" fmla="*/ 0 w 329"/>
                <a:gd name="T9" fmla="*/ 867 h 10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" h="1036">
                  <a:moveTo>
                    <a:pt x="0" y="867"/>
                  </a:moveTo>
                  <a:cubicBezTo>
                    <a:pt x="73" y="930"/>
                    <a:pt x="186" y="987"/>
                    <a:pt x="329" y="1036"/>
                  </a:cubicBezTo>
                  <a:cubicBezTo>
                    <a:pt x="329" y="169"/>
                    <a:pt x="329" y="169"/>
                    <a:pt x="329" y="169"/>
                  </a:cubicBezTo>
                  <a:cubicBezTo>
                    <a:pt x="186" y="120"/>
                    <a:pt x="73" y="63"/>
                    <a:pt x="0" y="0"/>
                  </a:cubicBezTo>
                  <a:lnTo>
                    <a:pt x="0" y="8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31"/>
            <p:cNvSpPr/>
            <p:nvPr/>
          </p:nvSpPr>
          <p:spPr bwMode="auto">
            <a:xfrm>
              <a:off x="1928813" y="3279287"/>
              <a:ext cx="1604962" cy="382588"/>
            </a:xfrm>
            <a:custGeom>
              <a:avLst/>
              <a:gdLst>
                <a:gd name="T0" fmla="*/ 1699 w 3398"/>
                <a:gd name="T1" fmla="*/ 513 h 692"/>
                <a:gd name="T2" fmla="*/ 0 w 3398"/>
                <a:gd name="T3" fmla="*/ 0 h 692"/>
                <a:gd name="T4" fmla="*/ 0 w 3398"/>
                <a:gd name="T5" fmla="*/ 0 h 692"/>
                <a:gd name="T6" fmla="*/ 0 w 3398"/>
                <a:gd name="T7" fmla="*/ 122 h 692"/>
                <a:gd name="T8" fmla="*/ 1664 w 3398"/>
                <a:gd name="T9" fmla="*/ 631 h 692"/>
                <a:gd name="T10" fmla="*/ 3398 w 3398"/>
                <a:gd name="T11" fmla="*/ 368 h 692"/>
                <a:gd name="T12" fmla="*/ 3398 w 3398"/>
                <a:gd name="T13" fmla="*/ 0 h 692"/>
                <a:gd name="T14" fmla="*/ 1699 w 3398"/>
                <a:gd name="T15" fmla="*/ 513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98" h="692">
                  <a:moveTo>
                    <a:pt x="1699" y="513"/>
                  </a:moveTo>
                  <a:cubicBezTo>
                    <a:pt x="762" y="513"/>
                    <a:pt x="2" y="283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201" y="358"/>
                    <a:pt x="864" y="570"/>
                    <a:pt x="1664" y="631"/>
                  </a:cubicBezTo>
                  <a:cubicBezTo>
                    <a:pt x="2478" y="692"/>
                    <a:pt x="3176" y="578"/>
                    <a:pt x="3398" y="368"/>
                  </a:cubicBezTo>
                  <a:cubicBezTo>
                    <a:pt x="3398" y="0"/>
                    <a:pt x="3398" y="0"/>
                    <a:pt x="3398" y="0"/>
                  </a:cubicBezTo>
                  <a:cubicBezTo>
                    <a:pt x="3398" y="283"/>
                    <a:pt x="2637" y="513"/>
                    <a:pt x="1699" y="5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0" name="Freeform 5"/>
          <p:cNvSpPr/>
          <p:nvPr/>
        </p:nvSpPr>
        <p:spPr bwMode="auto">
          <a:xfrm>
            <a:off x="2098973" y="3203892"/>
            <a:ext cx="3751263" cy="2020888"/>
          </a:xfrm>
          <a:custGeom>
            <a:avLst/>
            <a:gdLst>
              <a:gd name="T0" fmla="*/ 4551 w 4551"/>
              <a:gd name="T1" fmla="*/ 1756 h 2452"/>
              <a:gd name="T2" fmla="*/ 3890 w 4551"/>
              <a:gd name="T3" fmla="*/ 1060 h 2452"/>
              <a:gd name="T4" fmla="*/ 3776 w 4551"/>
              <a:gd name="T5" fmla="*/ 1070 h 2452"/>
              <a:gd name="T6" fmla="*/ 3776 w 4551"/>
              <a:gd name="T7" fmla="*/ 1066 h 2452"/>
              <a:gd name="T8" fmla="*/ 3115 w 4551"/>
              <a:gd name="T9" fmla="*/ 370 h 2452"/>
              <a:gd name="T10" fmla="*/ 2880 w 4551"/>
              <a:gd name="T11" fmla="*/ 415 h 2452"/>
              <a:gd name="T12" fmla="*/ 2275 w 4551"/>
              <a:gd name="T13" fmla="*/ 0 h 2452"/>
              <a:gd name="T14" fmla="*/ 1670 w 4551"/>
              <a:gd name="T15" fmla="*/ 415 h 2452"/>
              <a:gd name="T16" fmla="*/ 1435 w 4551"/>
              <a:gd name="T17" fmla="*/ 370 h 2452"/>
              <a:gd name="T18" fmla="*/ 774 w 4551"/>
              <a:gd name="T19" fmla="*/ 1066 h 2452"/>
              <a:gd name="T20" fmla="*/ 774 w 4551"/>
              <a:gd name="T21" fmla="*/ 1070 h 2452"/>
              <a:gd name="T22" fmla="*/ 661 w 4551"/>
              <a:gd name="T23" fmla="*/ 1060 h 2452"/>
              <a:gd name="T24" fmla="*/ 0 w 4551"/>
              <a:gd name="T25" fmla="*/ 1756 h 2452"/>
              <a:gd name="T26" fmla="*/ 612 w 4551"/>
              <a:gd name="T27" fmla="*/ 2450 h 2452"/>
              <a:gd name="T28" fmla="*/ 611 w 4551"/>
              <a:gd name="T29" fmla="*/ 2452 h 2452"/>
              <a:gd name="T30" fmla="*/ 3911 w 4551"/>
              <a:gd name="T31" fmla="*/ 2452 h 2452"/>
              <a:gd name="T32" fmla="*/ 3911 w 4551"/>
              <a:gd name="T33" fmla="*/ 2452 h 2452"/>
              <a:gd name="T34" fmla="*/ 4551 w 4551"/>
              <a:gd name="T35" fmla="*/ 1756 h 2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551" h="2452">
                <a:moveTo>
                  <a:pt x="4551" y="1756"/>
                </a:moveTo>
                <a:cubicBezTo>
                  <a:pt x="4551" y="1372"/>
                  <a:pt x="4255" y="1060"/>
                  <a:pt x="3890" y="1060"/>
                </a:cubicBezTo>
                <a:cubicBezTo>
                  <a:pt x="3851" y="1060"/>
                  <a:pt x="3813" y="1064"/>
                  <a:pt x="3776" y="1070"/>
                </a:cubicBezTo>
                <a:cubicBezTo>
                  <a:pt x="3776" y="1069"/>
                  <a:pt x="3776" y="1068"/>
                  <a:pt x="3776" y="1066"/>
                </a:cubicBezTo>
                <a:cubicBezTo>
                  <a:pt x="3776" y="682"/>
                  <a:pt x="3480" y="370"/>
                  <a:pt x="3115" y="370"/>
                </a:cubicBezTo>
                <a:cubicBezTo>
                  <a:pt x="3032" y="370"/>
                  <a:pt x="2953" y="386"/>
                  <a:pt x="2880" y="415"/>
                </a:cubicBezTo>
                <a:cubicBezTo>
                  <a:pt x="2778" y="171"/>
                  <a:pt x="2545" y="0"/>
                  <a:pt x="2275" y="0"/>
                </a:cubicBezTo>
                <a:cubicBezTo>
                  <a:pt x="2005" y="0"/>
                  <a:pt x="1773" y="171"/>
                  <a:pt x="1670" y="415"/>
                </a:cubicBezTo>
                <a:cubicBezTo>
                  <a:pt x="1597" y="386"/>
                  <a:pt x="1518" y="370"/>
                  <a:pt x="1435" y="370"/>
                </a:cubicBezTo>
                <a:cubicBezTo>
                  <a:pt x="1070" y="370"/>
                  <a:pt x="774" y="682"/>
                  <a:pt x="774" y="1066"/>
                </a:cubicBezTo>
                <a:cubicBezTo>
                  <a:pt x="774" y="1068"/>
                  <a:pt x="774" y="1069"/>
                  <a:pt x="774" y="1070"/>
                </a:cubicBezTo>
                <a:cubicBezTo>
                  <a:pt x="737" y="1064"/>
                  <a:pt x="700" y="1060"/>
                  <a:pt x="661" y="1060"/>
                </a:cubicBezTo>
                <a:cubicBezTo>
                  <a:pt x="296" y="1060"/>
                  <a:pt x="0" y="1372"/>
                  <a:pt x="0" y="1756"/>
                </a:cubicBezTo>
                <a:cubicBezTo>
                  <a:pt x="0" y="2123"/>
                  <a:pt x="270" y="2424"/>
                  <a:pt x="612" y="2450"/>
                </a:cubicBezTo>
                <a:cubicBezTo>
                  <a:pt x="611" y="2452"/>
                  <a:pt x="611" y="2452"/>
                  <a:pt x="611" y="2452"/>
                </a:cubicBezTo>
                <a:cubicBezTo>
                  <a:pt x="3911" y="2452"/>
                  <a:pt x="3911" y="2452"/>
                  <a:pt x="3911" y="2452"/>
                </a:cubicBezTo>
                <a:cubicBezTo>
                  <a:pt x="3911" y="2452"/>
                  <a:pt x="3911" y="2452"/>
                  <a:pt x="3911" y="2452"/>
                </a:cubicBezTo>
                <a:cubicBezTo>
                  <a:pt x="4266" y="2440"/>
                  <a:pt x="4551" y="2133"/>
                  <a:pt x="4551" y="1756"/>
                </a:cubicBezTo>
                <a:close/>
              </a:path>
            </a:pathLst>
          </a:custGeom>
          <a:solidFill>
            <a:srgbClr val="FEDEC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Freeform 6"/>
          <p:cNvSpPr/>
          <p:nvPr/>
        </p:nvSpPr>
        <p:spPr bwMode="auto">
          <a:xfrm>
            <a:off x="479425" y="4837112"/>
            <a:ext cx="2582863" cy="1323975"/>
          </a:xfrm>
          <a:custGeom>
            <a:avLst/>
            <a:gdLst>
              <a:gd name="T0" fmla="*/ 3135 w 3135"/>
              <a:gd name="T1" fmla="*/ 1069 h 1606"/>
              <a:gd name="T2" fmla="*/ 2625 w 3135"/>
              <a:gd name="T3" fmla="*/ 532 h 1606"/>
              <a:gd name="T4" fmla="*/ 2538 w 3135"/>
              <a:gd name="T5" fmla="*/ 541 h 1606"/>
              <a:gd name="T6" fmla="*/ 2538 w 3135"/>
              <a:gd name="T7" fmla="*/ 537 h 1606"/>
              <a:gd name="T8" fmla="*/ 2028 w 3135"/>
              <a:gd name="T9" fmla="*/ 0 h 1606"/>
              <a:gd name="T10" fmla="*/ 1568 w 3135"/>
              <a:gd name="T11" fmla="*/ 308 h 1606"/>
              <a:gd name="T12" fmla="*/ 1107 w 3135"/>
              <a:gd name="T13" fmla="*/ 0 h 1606"/>
              <a:gd name="T14" fmla="*/ 597 w 3135"/>
              <a:gd name="T15" fmla="*/ 537 h 1606"/>
              <a:gd name="T16" fmla="*/ 597 w 3135"/>
              <a:gd name="T17" fmla="*/ 541 h 1606"/>
              <a:gd name="T18" fmla="*/ 510 w 3135"/>
              <a:gd name="T19" fmla="*/ 532 h 1606"/>
              <a:gd name="T20" fmla="*/ 0 w 3135"/>
              <a:gd name="T21" fmla="*/ 1069 h 1606"/>
              <a:gd name="T22" fmla="*/ 472 w 3135"/>
              <a:gd name="T23" fmla="*/ 1604 h 1606"/>
              <a:gd name="T24" fmla="*/ 472 w 3135"/>
              <a:gd name="T25" fmla="*/ 1606 h 1606"/>
              <a:gd name="T26" fmla="*/ 2642 w 3135"/>
              <a:gd name="T27" fmla="*/ 1606 h 1606"/>
              <a:gd name="T28" fmla="*/ 2642 w 3135"/>
              <a:gd name="T29" fmla="*/ 1605 h 1606"/>
              <a:gd name="T30" fmla="*/ 3135 w 3135"/>
              <a:gd name="T31" fmla="*/ 1069 h 16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135" h="1606">
                <a:moveTo>
                  <a:pt x="3135" y="1069"/>
                </a:moveTo>
                <a:cubicBezTo>
                  <a:pt x="3135" y="773"/>
                  <a:pt x="2907" y="532"/>
                  <a:pt x="2625" y="532"/>
                </a:cubicBezTo>
                <a:cubicBezTo>
                  <a:pt x="2595" y="532"/>
                  <a:pt x="2566" y="536"/>
                  <a:pt x="2538" y="541"/>
                </a:cubicBezTo>
                <a:cubicBezTo>
                  <a:pt x="2538" y="540"/>
                  <a:pt x="2538" y="538"/>
                  <a:pt x="2538" y="537"/>
                </a:cubicBezTo>
                <a:cubicBezTo>
                  <a:pt x="2538" y="241"/>
                  <a:pt x="2310" y="0"/>
                  <a:pt x="2028" y="0"/>
                </a:cubicBezTo>
                <a:cubicBezTo>
                  <a:pt x="1825" y="0"/>
                  <a:pt x="1649" y="126"/>
                  <a:pt x="1568" y="308"/>
                </a:cubicBezTo>
                <a:cubicBezTo>
                  <a:pt x="1486" y="126"/>
                  <a:pt x="1311" y="0"/>
                  <a:pt x="1107" y="0"/>
                </a:cubicBezTo>
                <a:cubicBezTo>
                  <a:pt x="825" y="0"/>
                  <a:pt x="597" y="241"/>
                  <a:pt x="597" y="537"/>
                </a:cubicBezTo>
                <a:cubicBezTo>
                  <a:pt x="597" y="538"/>
                  <a:pt x="597" y="540"/>
                  <a:pt x="597" y="541"/>
                </a:cubicBezTo>
                <a:cubicBezTo>
                  <a:pt x="569" y="536"/>
                  <a:pt x="540" y="532"/>
                  <a:pt x="510" y="532"/>
                </a:cubicBezTo>
                <a:cubicBezTo>
                  <a:pt x="228" y="532"/>
                  <a:pt x="0" y="773"/>
                  <a:pt x="0" y="1069"/>
                </a:cubicBezTo>
                <a:cubicBezTo>
                  <a:pt x="0" y="1352"/>
                  <a:pt x="208" y="1584"/>
                  <a:pt x="472" y="1604"/>
                </a:cubicBezTo>
                <a:cubicBezTo>
                  <a:pt x="472" y="1606"/>
                  <a:pt x="472" y="1606"/>
                  <a:pt x="472" y="1606"/>
                </a:cubicBezTo>
                <a:cubicBezTo>
                  <a:pt x="2642" y="1606"/>
                  <a:pt x="2642" y="1606"/>
                  <a:pt x="2642" y="1606"/>
                </a:cubicBezTo>
                <a:cubicBezTo>
                  <a:pt x="2642" y="1605"/>
                  <a:pt x="2642" y="1605"/>
                  <a:pt x="2642" y="1605"/>
                </a:cubicBezTo>
                <a:cubicBezTo>
                  <a:pt x="2916" y="1596"/>
                  <a:pt x="3135" y="1360"/>
                  <a:pt x="3135" y="1069"/>
                </a:cubicBezTo>
                <a:close/>
              </a:path>
            </a:pathLst>
          </a:custGeom>
          <a:solidFill>
            <a:srgbClr val="FEDEC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68649" y="746124"/>
            <a:ext cx="1605482" cy="4305301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6313786" y="2262250"/>
            <a:ext cx="5659139" cy="2333501"/>
            <a:chOff x="6304261" y="1898430"/>
            <a:chExt cx="5659139" cy="2333501"/>
          </a:xfrm>
        </p:grpSpPr>
        <p:sp>
          <p:nvSpPr>
            <p:cNvPr id="24" name="文本框 23"/>
            <p:cNvSpPr txBox="1"/>
            <p:nvPr/>
          </p:nvSpPr>
          <p:spPr>
            <a:xfrm>
              <a:off x="6331385" y="1923607"/>
              <a:ext cx="5632015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6000" dirty="0">
                  <a:solidFill>
                    <a:srgbClr val="C87700"/>
                  </a:solidFill>
                  <a:latin typeface="张海山锐谐体" panose="02000000000000000000" pitchFamily="2" charset="-122"/>
                  <a:ea typeface="张海山锐谐体" panose="02000000000000000000" pitchFamily="2" charset="-122"/>
                </a:rPr>
                <a:t>你是否想成绩突破如火箭？</a:t>
              </a: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6304261" y="1898430"/>
              <a:ext cx="5632015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6000" dirty="0">
                  <a:solidFill>
                    <a:schemeClr val="bg1"/>
                  </a:solidFill>
                  <a:latin typeface="张海山锐谐体" panose="02000000000000000000" pitchFamily="2" charset="-122"/>
                  <a:ea typeface="张海山锐谐体" panose="02000000000000000000" pitchFamily="2" charset="-122"/>
                </a:rPr>
                <a:t>你是否想成绩突破如火箭？</a:t>
              </a:r>
            </a:p>
          </p:txBody>
        </p:sp>
      </p:grpSp>
      <p:sp>
        <p:nvSpPr>
          <p:cNvPr id="49" name="文本框 48"/>
          <p:cNvSpPr txBox="1"/>
          <p:nvPr/>
        </p:nvSpPr>
        <p:spPr>
          <a:xfrm>
            <a:off x="4746913" y="6253024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张海山锐谐体" panose="02000000000000000000" pitchFamily="2" charset="-122"/>
                <a:ea typeface="张海山锐谐体" panose="02000000000000000000" pitchFamily="2" charset="-122"/>
              </a:rPr>
              <a:t>添加标题</a:t>
            </a:r>
          </a:p>
        </p:txBody>
      </p:sp>
    </p:spTree>
  </p:cSld>
  <p:clrMapOvr>
    <a:masterClrMapping/>
  </p:clrMapOvr>
  <p:transition spd="slow" advClick="0" advTm="2000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8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组合 99"/>
          <p:cNvGrpSpPr/>
          <p:nvPr/>
        </p:nvGrpSpPr>
        <p:grpSpPr>
          <a:xfrm>
            <a:off x="8849360" y="532448"/>
            <a:ext cx="2865437" cy="9526588"/>
            <a:chOff x="8816975" y="842963"/>
            <a:chExt cx="2865437" cy="9526588"/>
          </a:xfrm>
          <a:solidFill>
            <a:srgbClr val="C87700"/>
          </a:solidFill>
        </p:grpSpPr>
        <p:sp>
          <p:nvSpPr>
            <p:cNvPr id="102" name="Freeform 5"/>
            <p:cNvSpPr/>
            <p:nvPr/>
          </p:nvSpPr>
          <p:spPr bwMode="auto">
            <a:xfrm>
              <a:off x="9923463" y="842963"/>
              <a:ext cx="465137" cy="911225"/>
            </a:xfrm>
            <a:custGeom>
              <a:avLst/>
              <a:gdLst>
                <a:gd name="T0" fmla="*/ 0 w 42"/>
                <a:gd name="T1" fmla="*/ 0 h 83"/>
                <a:gd name="T2" fmla="*/ 1 w 42"/>
                <a:gd name="T3" fmla="*/ 3 h 83"/>
                <a:gd name="T4" fmla="*/ 25 w 42"/>
                <a:gd name="T5" fmla="*/ 44 h 83"/>
                <a:gd name="T6" fmla="*/ 31 w 42"/>
                <a:gd name="T7" fmla="*/ 38 h 83"/>
                <a:gd name="T8" fmla="*/ 27 w 42"/>
                <a:gd name="T9" fmla="*/ 80 h 83"/>
                <a:gd name="T10" fmla="*/ 30 w 42"/>
                <a:gd name="T11" fmla="*/ 83 h 83"/>
                <a:gd name="T12" fmla="*/ 39 w 42"/>
                <a:gd name="T13" fmla="*/ 69 h 83"/>
                <a:gd name="T14" fmla="*/ 35 w 42"/>
                <a:gd name="T15" fmla="*/ 19 h 83"/>
                <a:gd name="T16" fmla="*/ 32 w 42"/>
                <a:gd name="T17" fmla="*/ 33 h 83"/>
                <a:gd name="T18" fmla="*/ 0 w 42"/>
                <a:gd name="T1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83">
                  <a:moveTo>
                    <a:pt x="0" y="0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5" y="17"/>
                    <a:pt x="23" y="31"/>
                    <a:pt x="25" y="44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5" y="54"/>
                    <a:pt x="34" y="68"/>
                    <a:pt x="27" y="80"/>
                  </a:cubicBezTo>
                  <a:cubicBezTo>
                    <a:pt x="28" y="81"/>
                    <a:pt x="29" y="82"/>
                    <a:pt x="30" y="83"/>
                  </a:cubicBezTo>
                  <a:cubicBezTo>
                    <a:pt x="33" y="75"/>
                    <a:pt x="36" y="70"/>
                    <a:pt x="39" y="69"/>
                  </a:cubicBezTo>
                  <a:cubicBezTo>
                    <a:pt x="42" y="52"/>
                    <a:pt x="41" y="36"/>
                    <a:pt x="35" y="19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25" y="21"/>
                    <a:pt x="15" y="1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6"/>
            <p:cNvSpPr>
              <a:spLocks noEditPoints="1"/>
            </p:cNvSpPr>
            <p:nvPr/>
          </p:nvSpPr>
          <p:spPr bwMode="auto">
            <a:xfrm>
              <a:off x="9070975" y="842963"/>
              <a:ext cx="1239837" cy="955675"/>
            </a:xfrm>
            <a:custGeom>
              <a:avLst/>
              <a:gdLst>
                <a:gd name="T0" fmla="*/ 82 w 112"/>
                <a:gd name="T1" fmla="*/ 37 h 87"/>
                <a:gd name="T2" fmla="*/ 84 w 112"/>
                <a:gd name="T3" fmla="*/ 43 h 87"/>
                <a:gd name="T4" fmla="*/ 101 w 112"/>
                <a:gd name="T5" fmla="*/ 62 h 87"/>
                <a:gd name="T6" fmla="*/ 104 w 112"/>
                <a:gd name="T7" fmla="*/ 80 h 87"/>
                <a:gd name="T8" fmla="*/ 108 w 112"/>
                <a:gd name="T9" fmla="*/ 38 h 87"/>
                <a:gd name="T10" fmla="*/ 102 w 112"/>
                <a:gd name="T11" fmla="*/ 44 h 87"/>
                <a:gd name="T12" fmla="*/ 78 w 112"/>
                <a:gd name="T13" fmla="*/ 3 h 87"/>
                <a:gd name="T14" fmla="*/ 81 w 112"/>
                <a:gd name="T15" fmla="*/ 16 h 87"/>
                <a:gd name="T16" fmla="*/ 39 w 112"/>
                <a:gd name="T17" fmla="*/ 0 h 87"/>
                <a:gd name="T18" fmla="*/ 53 w 112"/>
                <a:gd name="T19" fmla="*/ 11 h 87"/>
                <a:gd name="T20" fmla="*/ 0 w 112"/>
                <a:gd name="T21" fmla="*/ 41 h 87"/>
                <a:gd name="T22" fmla="*/ 13 w 112"/>
                <a:gd name="T23" fmla="*/ 32 h 87"/>
                <a:gd name="T24" fmla="*/ 2 w 112"/>
                <a:gd name="T25" fmla="*/ 87 h 87"/>
                <a:gd name="T26" fmla="*/ 12 w 112"/>
                <a:gd name="T27" fmla="*/ 55 h 87"/>
                <a:gd name="T28" fmla="*/ 15 w 112"/>
                <a:gd name="T29" fmla="*/ 65 h 87"/>
                <a:gd name="T30" fmla="*/ 44 w 112"/>
                <a:gd name="T31" fmla="*/ 37 h 87"/>
                <a:gd name="T32" fmla="*/ 44 w 112"/>
                <a:gd name="T33" fmla="*/ 44 h 87"/>
                <a:gd name="T34" fmla="*/ 73 w 112"/>
                <a:gd name="T35" fmla="*/ 35 h 87"/>
                <a:gd name="T36" fmla="*/ 70 w 112"/>
                <a:gd name="T37" fmla="*/ 41 h 87"/>
                <a:gd name="T38" fmla="*/ 82 w 112"/>
                <a:gd name="T39" fmla="*/ 37 h 87"/>
                <a:gd name="T40" fmla="*/ 86 w 112"/>
                <a:gd name="T41" fmla="*/ 42 h 87"/>
                <a:gd name="T42" fmla="*/ 85 w 112"/>
                <a:gd name="T43" fmla="*/ 39 h 87"/>
                <a:gd name="T44" fmla="*/ 106 w 112"/>
                <a:gd name="T45" fmla="*/ 57 h 87"/>
                <a:gd name="T46" fmla="*/ 106 w 112"/>
                <a:gd name="T47" fmla="*/ 71 h 87"/>
                <a:gd name="T48" fmla="*/ 104 w 112"/>
                <a:gd name="T49" fmla="*/ 76 h 87"/>
                <a:gd name="T50" fmla="*/ 103 w 112"/>
                <a:gd name="T51" fmla="*/ 63 h 87"/>
                <a:gd name="T52" fmla="*/ 104 w 112"/>
                <a:gd name="T53" fmla="*/ 61 h 87"/>
                <a:gd name="T54" fmla="*/ 103 w 112"/>
                <a:gd name="T55" fmla="*/ 60 h 87"/>
                <a:gd name="T56" fmla="*/ 86 w 112"/>
                <a:gd name="T57" fmla="*/ 42 h 87"/>
                <a:gd name="T58" fmla="*/ 15 w 112"/>
                <a:gd name="T59" fmla="*/ 33 h 87"/>
                <a:gd name="T60" fmla="*/ 15 w 112"/>
                <a:gd name="T61" fmla="*/ 32 h 87"/>
                <a:gd name="T62" fmla="*/ 14 w 112"/>
                <a:gd name="T63" fmla="*/ 31 h 87"/>
                <a:gd name="T64" fmla="*/ 13 w 112"/>
                <a:gd name="T65" fmla="*/ 30 h 87"/>
                <a:gd name="T66" fmla="*/ 11 w 112"/>
                <a:gd name="T67" fmla="*/ 31 h 87"/>
                <a:gd name="T68" fmla="*/ 4 w 112"/>
                <a:gd name="T69" fmla="*/ 36 h 87"/>
                <a:gd name="T70" fmla="*/ 52 w 112"/>
                <a:gd name="T71" fmla="*/ 13 h 87"/>
                <a:gd name="T72" fmla="*/ 58 w 112"/>
                <a:gd name="T73" fmla="*/ 17 h 87"/>
                <a:gd name="T74" fmla="*/ 13 w 112"/>
                <a:gd name="T75" fmla="*/ 26 h 87"/>
                <a:gd name="T76" fmla="*/ 22 w 112"/>
                <a:gd name="T77" fmla="*/ 26 h 87"/>
                <a:gd name="T78" fmla="*/ 10 w 112"/>
                <a:gd name="T79" fmla="*/ 54 h 87"/>
                <a:gd name="T80" fmla="*/ 10 w 112"/>
                <a:gd name="T81" fmla="*/ 54 h 87"/>
                <a:gd name="T82" fmla="*/ 6 w 112"/>
                <a:gd name="T83" fmla="*/ 62 h 87"/>
                <a:gd name="T84" fmla="*/ 15 w 112"/>
                <a:gd name="T85" fmla="*/ 3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2" h="87">
                  <a:moveTo>
                    <a:pt x="82" y="37"/>
                  </a:moveTo>
                  <a:cubicBezTo>
                    <a:pt x="84" y="43"/>
                    <a:pt x="84" y="43"/>
                    <a:pt x="84" y="43"/>
                  </a:cubicBezTo>
                  <a:cubicBezTo>
                    <a:pt x="101" y="62"/>
                    <a:pt x="101" y="62"/>
                    <a:pt x="101" y="62"/>
                  </a:cubicBezTo>
                  <a:cubicBezTo>
                    <a:pt x="98" y="67"/>
                    <a:pt x="99" y="73"/>
                    <a:pt x="104" y="80"/>
                  </a:cubicBezTo>
                  <a:cubicBezTo>
                    <a:pt x="111" y="68"/>
                    <a:pt x="112" y="54"/>
                    <a:pt x="108" y="38"/>
                  </a:cubicBezTo>
                  <a:cubicBezTo>
                    <a:pt x="102" y="44"/>
                    <a:pt x="102" y="44"/>
                    <a:pt x="102" y="44"/>
                  </a:cubicBezTo>
                  <a:cubicBezTo>
                    <a:pt x="100" y="31"/>
                    <a:pt x="92" y="17"/>
                    <a:pt x="78" y="3"/>
                  </a:cubicBezTo>
                  <a:cubicBezTo>
                    <a:pt x="81" y="16"/>
                    <a:pt x="81" y="16"/>
                    <a:pt x="81" y="16"/>
                  </a:cubicBezTo>
                  <a:cubicBezTo>
                    <a:pt x="70" y="7"/>
                    <a:pt x="55" y="2"/>
                    <a:pt x="39" y="0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24" y="6"/>
                    <a:pt x="6" y="16"/>
                    <a:pt x="0" y="41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5" y="49"/>
                    <a:pt x="1" y="67"/>
                    <a:pt x="2" y="87"/>
                  </a:cubicBezTo>
                  <a:cubicBezTo>
                    <a:pt x="3" y="77"/>
                    <a:pt x="6" y="66"/>
                    <a:pt x="12" y="55"/>
                  </a:cubicBezTo>
                  <a:cubicBezTo>
                    <a:pt x="15" y="65"/>
                    <a:pt x="15" y="65"/>
                    <a:pt x="15" y="65"/>
                  </a:cubicBezTo>
                  <a:cubicBezTo>
                    <a:pt x="20" y="54"/>
                    <a:pt x="30" y="45"/>
                    <a:pt x="44" y="37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51" y="38"/>
                    <a:pt x="61" y="35"/>
                    <a:pt x="73" y="35"/>
                  </a:cubicBezTo>
                  <a:cubicBezTo>
                    <a:pt x="70" y="41"/>
                    <a:pt x="70" y="41"/>
                    <a:pt x="70" y="41"/>
                  </a:cubicBezTo>
                  <a:cubicBezTo>
                    <a:pt x="82" y="37"/>
                    <a:pt x="82" y="37"/>
                    <a:pt x="82" y="37"/>
                  </a:cubicBezTo>
                  <a:close/>
                  <a:moveTo>
                    <a:pt x="86" y="42"/>
                  </a:moveTo>
                  <a:cubicBezTo>
                    <a:pt x="85" y="39"/>
                    <a:pt x="85" y="39"/>
                    <a:pt x="85" y="39"/>
                  </a:cubicBezTo>
                  <a:cubicBezTo>
                    <a:pt x="106" y="57"/>
                    <a:pt x="106" y="57"/>
                    <a:pt x="106" y="57"/>
                  </a:cubicBezTo>
                  <a:cubicBezTo>
                    <a:pt x="106" y="71"/>
                    <a:pt x="106" y="71"/>
                    <a:pt x="106" y="71"/>
                  </a:cubicBezTo>
                  <a:cubicBezTo>
                    <a:pt x="105" y="72"/>
                    <a:pt x="105" y="74"/>
                    <a:pt x="104" y="76"/>
                  </a:cubicBezTo>
                  <a:cubicBezTo>
                    <a:pt x="101" y="71"/>
                    <a:pt x="101" y="66"/>
                    <a:pt x="103" y="63"/>
                  </a:cubicBezTo>
                  <a:cubicBezTo>
                    <a:pt x="104" y="62"/>
                    <a:pt x="104" y="62"/>
                    <a:pt x="104" y="61"/>
                  </a:cubicBezTo>
                  <a:cubicBezTo>
                    <a:pt x="103" y="61"/>
                    <a:pt x="103" y="60"/>
                    <a:pt x="103" y="60"/>
                  </a:cubicBezTo>
                  <a:cubicBezTo>
                    <a:pt x="86" y="42"/>
                    <a:pt x="86" y="42"/>
                    <a:pt x="86" y="42"/>
                  </a:cubicBezTo>
                  <a:close/>
                  <a:moveTo>
                    <a:pt x="15" y="33"/>
                  </a:moveTo>
                  <a:cubicBezTo>
                    <a:pt x="15" y="33"/>
                    <a:pt x="15" y="32"/>
                    <a:pt x="15" y="32"/>
                  </a:cubicBezTo>
                  <a:cubicBezTo>
                    <a:pt x="15" y="31"/>
                    <a:pt x="15" y="31"/>
                    <a:pt x="14" y="31"/>
                  </a:cubicBezTo>
                  <a:cubicBezTo>
                    <a:pt x="14" y="30"/>
                    <a:pt x="13" y="30"/>
                    <a:pt x="13" y="30"/>
                  </a:cubicBezTo>
                  <a:cubicBezTo>
                    <a:pt x="12" y="30"/>
                    <a:pt x="12" y="30"/>
                    <a:pt x="11" y="31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11" y="17"/>
                    <a:pt x="27" y="9"/>
                    <a:pt x="52" y="13"/>
                  </a:cubicBezTo>
                  <a:cubicBezTo>
                    <a:pt x="58" y="17"/>
                    <a:pt x="58" y="17"/>
                    <a:pt x="58" y="17"/>
                  </a:cubicBezTo>
                  <a:cubicBezTo>
                    <a:pt x="33" y="15"/>
                    <a:pt x="18" y="18"/>
                    <a:pt x="13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16" y="35"/>
                    <a:pt x="12" y="44"/>
                    <a:pt x="10" y="54"/>
                  </a:cubicBezTo>
                  <a:cubicBezTo>
                    <a:pt x="10" y="54"/>
                    <a:pt x="10" y="54"/>
                    <a:pt x="10" y="54"/>
                  </a:cubicBezTo>
                  <a:cubicBezTo>
                    <a:pt x="8" y="57"/>
                    <a:pt x="7" y="60"/>
                    <a:pt x="6" y="62"/>
                  </a:cubicBezTo>
                  <a:cubicBezTo>
                    <a:pt x="7" y="52"/>
                    <a:pt x="10" y="42"/>
                    <a:pt x="15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7"/>
            <p:cNvSpPr/>
            <p:nvPr/>
          </p:nvSpPr>
          <p:spPr bwMode="auto">
            <a:xfrm>
              <a:off x="10012363" y="1271588"/>
              <a:ext cx="231775" cy="406400"/>
            </a:xfrm>
            <a:custGeom>
              <a:avLst/>
              <a:gdLst>
                <a:gd name="T0" fmla="*/ 0 w 21"/>
                <a:gd name="T1" fmla="*/ 0 h 37"/>
                <a:gd name="T2" fmla="*/ 1 w 21"/>
                <a:gd name="T3" fmla="*/ 3 h 37"/>
                <a:gd name="T4" fmla="*/ 18 w 21"/>
                <a:gd name="T5" fmla="*/ 21 h 37"/>
                <a:gd name="T6" fmla="*/ 19 w 21"/>
                <a:gd name="T7" fmla="*/ 22 h 37"/>
                <a:gd name="T8" fmla="*/ 18 w 21"/>
                <a:gd name="T9" fmla="*/ 24 h 37"/>
                <a:gd name="T10" fmla="*/ 19 w 21"/>
                <a:gd name="T11" fmla="*/ 37 h 37"/>
                <a:gd name="T12" fmla="*/ 21 w 21"/>
                <a:gd name="T13" fmla="*/ 32 h 37"/>
                <a:gd name="T14" fmla="*/ 21 w 21"/>
                <a:gd name="T15" fmla="*/ 18 h 37"/>
                <a:gd name="T16" fmla="*/ 0 w 21"/>
                <a:gd name="T17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37">
                  <a:moveTo>
                    <a:pt x="0" y="0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2"/>
                    <a:pt x="19" y="22"/>
                  </a:cubicBezTo>
                  <a:cubicBezTo>
                    <a:pt x="19" y="23"/>
                    <a:pt x="19" y="23"/>
                    <a:pt x="18" y="24"/>
                  </a:cubicBezTo>
                  <a:cubicBezTo>
                    <a:pt x="16" y="27"/>
                    <a:pt x="16" y="32"/>
                    <a:pt x="19" y="37"/>
                  </a:cubicBezTo>
                  <a:cubicBezTo>
                    <a:pt x="20" y="35"/>
                    <a:pt x="20" y="33"/>
                    <a:pt x="21" y="32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8"/>
            <p:cNvSpPr/>
            <p:nvPr/>
          </p:nvSpPr>
          <p:spPr bwMode="auto">
            <a:xfrm>
              <a:off x="9115425" y="942976"/>
              <a:ext cx="598487" cy="581025"/>
            </a:xfrm>
            <a:custGeom>
              <a:avLst/>
              <a:gdLst>
                <a:gd name="T0" fmla="*/ 11 w 54"/>
                <a:gd name="T1" fmla="*/ 23 h 53"/>
                <a:gd name="T2" fmla="*/ 11 w 54"/>
                <a:gd name="T3" fmla="*/ 24 h 53"/>
                <a:gd name="T4" fmla="*/ 2 w 54"/>
                <a:gd name="T5" fmla="*/ 53 h 53"/>
                <a:gd name="T6" fmla="*/ 6 w 54"/>
                <a:gd name="T7" fmla="*/ 45 h 53"/>
                <a:gd name="T8" fmla="*/ 6 w 54"/>
                <a:gd name="T9" fmla="*/ 45 h 53"/>
                <a:gd name="T10" fmla="*/ 18 w 54"/>
                <a:gd name="T11" fmla="*/ 17 h 53"/>
                <a:gd name="T12" fmla="*/ 9 w 54"/>
                <a:gd name="T13" fmla="*/ 17 h 53"/>
                <a:gd name="T14" fmla="*/ 54 w 54"/>
                <a:gd name="T15" fmla="*/ 8 h 53"/>
                <a:gd name="T16" fmla="*/ 48 w 54"/>
                <a:gd name="T17" fmla="*/ 4 h 53"/>
                <a:gd name="T18" fmla="*/ 0 w 54"/>
                <a:gd name="T19" fmla="*/ 27 h 53"/>
                <a:gd name="T20" fmla="*/ 7 w 54"/>
                <a:gd name="T21" fmla="*/ 22 h 53"/>
                <a:gd name="T22" fmla="*/ 9 w 54"/>
                <a:gd name="T23" fmla="*/ 21 h 53"/>
                <a:gd name="T24" fmla="*/ 10 w 54"/>
                <a:gd name="T25" fmla="*/ 22 h 53"/>
                <a:gd name="T26" fmla="*/ 11 w 54"/>
                <a:gd name="T27" fmla="*/ 2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4" h="53">
                  <a:moveTo>
                    <a:pt x="11" y="23"/>
                  </a:moveTo>
                  <a:cubicBezTo>
                    <a:pt x="11" y="23"/>
                    <a:pt x="11" y="24"/>
                    <a:pt x="11" y="24"/>
                  </a:cubicBezTo>
                  <a:cubicBezTo>
                    <a:pt x="6" y="33"/>
                    <a:pt x="3" y="43"/>
                    <a:pt x="2" y="53"/>
                  </a:cubicBezTo>
                  <a:cubicBezTo>
                    <a:pt x="3" y="51"/>
                    <a:pt x="4" y="48"/>
                    <a:pt x="6" y="45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8" y="35"/>
                    <a:pt x="12" y="26"/>
                    <a:pt x="18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4" y="9"/>
                    <a:pt x="29" y="6"/>
                    <a:pt x="54" y="8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23" y="0"/>
                    <a:pt x="7" y="8"/>
                    <a:pt x="0" y="27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1"/>
                    <a:pt x="8" y="21"/>
                    <a:pt x="9" y="21"/>
                  </a:cubicBezTo>
                  <a:cubicBezTo>
                    <a:pt x="9" y="21"/>
                    <a:pt x="10" y="21"/>
                    <a:pt x="10" y="22"/>
                  </a:cubicBezTo>
                  <a:cubicBezTo>
                    <a:pt x="11" y="22"/>
                    <a:pt x="11" y="22"/>
                    <a:pt x="11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9"/>
            <p:cNvSpPr/>
            <p:nvPr/>
          </p:nvSpPr>
          <p:spPr bwMode="auto">
            <a:xfrm>
              <a:off x="9093200" y="1227138"/>
              <a:ext cx="908050" cy="658813"/>
            </a:xfrm>
            <a:custGeom>
              <a:avLst/>
              <a:gdLst>
                <a:gd name="T0" fmla="*/ 82 w 82"/>
                <a:gd name="T1" fmla="*/ 8 h 60"/>
                <a:gd name="T2" fmla="*/ 80 w 82"/>
                <a:gd name="T3" fmla="*/ 2 h 60"/>
                <a:gd name="T4" fmla="*/ 68 w 82"/>
                <a:gd name="T5" fmla="*/ 6 h 60"/>
                <a:gd name="T6" fmla="*/ 71 w 82"/>
                <a:gd name="T7" fmla="*/ 0 h 60"/>
                <a:gd name="T8" fmla="*/ 42 w 82"/>
                <a:gd name="T9" fmla="*/ 9 h 60"/>
                <a:gd name="T10" fmla="*/ 42 w 82"/>
                <a:gd name="T11" fmla="*/ 2 h 60"/>
                <a:gd name="T12" fmla="*/ 13 w 82"/>
                <a:gd name="T13" fmla="*/ 30 h 60"/>
                <a:gd name="T14" fmla="*/ 10 w 82"/>
                <a:gd name="T15" fmla="*/ 20 h 60"/>
                <a:gd name="T16" fmla="*/ 0 w 82"/>
                <a:gd name="T17" fmla="*/ 52 h 60"/>
                <a:gd name="T18" fmla="*/ 1 w 82"/>
                <a:gd name="T19" fmla="*/ 60 h 60"/>
                <a:gd name="T20" fmla="*/ 10 w 82"/>
                <a:gd name="T21" fmla="*/ 34 h 60"/>
                <a:gd name="T22" fmla="*/ 13 w 82"/>
                <a:gd name="T23" fmla="*/ 52 h 60"/>
                <a:gd name="T24" fmla="*/ 15 w 82"/>
                <a:gd name="T25" fmla="*/ 43 h 60"/>
                <a:gd name="T26" fmla="*/ 18 w 82"/>
                <a:gd name="T27" fmla="*/ 34 h 60"/>
                <a:gd name="T28" fmla="*/ 39 w 82"/>
                <a:gd name="T29" fmla="*/ 12 h 60"/>
                <a:gd name="T30" fmla="*/ 33 w 82"/>
                <a:gd name="T31" fmla="*/ 24 h 60"/>
                <a:gd name="T32" fmla="*/ 65 w 82"/>
                <a:gd name="T33" fmla="*/ 8 h 60"/>
                <a:gd name="T34" fmla="*/ 56 w 82"/>
                <a:gd name="T35" fmla="*/ 16 h 60"/>
                <a:gd name="T36" fmla="*/ 82 w 82"/>
                <a:gd name="T37" fmla="*/ 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2" h="60">
                  <a:moveTo>
                    <a:pt x="82" y="8"/>
                  </a:moveTo>
                  <a:cubicBezTo>
                    <a:pt x="80" y="2"/>
                    <a:pt x="80" y="2"/>
                    <a:pt x="80" y="2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59" y="0"/>
                    <a:pt x="49" y="3"/>
                    <a:pt x="42" y="9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28" y="10"/>
                    <a:pt x="18" y="19"/>
                    <a:pt x="13" y="3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4" y="31"/>
                    <a:pt x="1" y="42"/>
                    <a:pt x="0" y="52"/>
                  </a:cubicBezTo>
                  <a:cubicBezTo>
                    <a:pt x="1" y="55"/>
                    <a:pt x="1" y="57"/>
                    <a:pt x="1" y="60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3" y="52"/>
                    <a:pt x="13" y="52"/>
                    <a:pt x="13" y="52"/>
                  </a:cubicBezTo>
                  <a:cubicBezTo>
                    <a:pt x="13" y="49"/>
                    <a:pt x="14" y="46"/>
                    <a:pt x="15" y="43"/>
                  </a:cubicBezTo>
                  <a:cubicBezTo>
                    <a:pt x="16" y="40"/>
                    <a:pt x="17" y="37"/>
                    <a:pt x="18" y="34"/>
                  </a:cubicBezTo>
                  <a:cubicBezTo>
                    <a:pt x="22" y="24"/>
                    <a:pt x="29" y="17"/>
                    <a:pt x="39" y="12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43" y="14"/>
                    <a:pt x="54" y="9"/>
                    <a:pt x="65" y="8"/>
                  </a:cubicBezTo>
                  <a:cubicBezTo>
                    <a:pt x="56" y="16"/>
                    <a:pt x="56" y="16"/>
                    <a:pt x="56" y="16"/>
                  </a:cubicBezTo>
                  <a:cubicBezTo>
                    <a:pt x="82" y="8"/>
                    <a:pt x="82" y="8"/>
                    <a:pt x="8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10"/>
            <p:cNvSpPr/>
            <p:nvPr/>
          </p:nvSpPr>
          <p:spPr bwMode="auto">
            <a:xfrm>
              <a:off x="9293225" y="1316038"/>
              <a:ext cx="962025" cy="460375"/>
            </a:xfrm>
            <a:custGeom>
              <a:avLst/>
              <a:gdLst>
                <a:gd name="T0" fmla="*/ 56 w 87"/>
                <a:gd name="T1" fmla="*/ 8 h 42"/>
                <a:gd name="T2" fmla="*/ 72 w 87"/>
                <a:gd name="T3" fmla="*/ 18 h 42"/>
                <a:gd name="T4" fmla="*/ 86 w 87"/>
                <a:gd name="T5" fmla="*/ 42 h 42"/>
                <a:gd name="T6" fmla="*/ 87 w 87"/>
                <a:gd name="T7" fmla="*/ 40 h 42"/>
                <a:gd name="T8" fmla="*/ 84 w 87"/>
                <a:gd name="T9" fmla="*/ 37 h 42"/>
                <a:gd name="T10" fmla="*/ 81 w 87"/>
                <a:gd name="T11" fmla="*/ 19 h 42"/>
                <a:gd name="T12" fmla="*/ 64 w 87"/>
                <a:gd name="T13" fmla="*/ 0 h 42"/>
                <a:gd name="T14" fmla="*/ 38 w 87"/>
                <a:gd name="T15" fmla="*/ 8 h 42"/>
                <a:gd name="T16" fmla="*/ 47 w 87"/>
                <a:gd name="T17" fmla="*/ 0 h 42"/>
                <a:gd name="T18" fmla="*/ 15 w 87"/>
                <a:gd name="T19" fmla="*/ 16 h 42"/>
                <a:gd name="T20" fmla="*/ 21 w 87"/>
                <a:gd name="T21" fmla="*/ 4 h 42"/>
                <a:gd name="T22" fmla="*/ 0 w 87"/>
                <a:gd name="T23" fmla="*/ 26 h 42"/>
                <a:gd name="T24" fmla="*/ 2 w 87"/>
                <a:gd name="T25" fmla="*/ 32 h 42"/>
                <a:gd name="T26" fmla="*/ 5 w 87"/>
                <a:gd name="T27" fmla="*/ 28 h 42"/>
                <a:gd name="T28" fmla="*/ 10 w 87"/>
                <a:gd name="T29" fmla="*/ 18 h 42"/>
                <a:gd name="T30" fmla="*/ 10 w 87"/>
                <a:gd name="T31" fmla="*/ 25 h 42"/>
                <a:gd name="T32" fmla="*/ 32 w 87"/>
                <a:gd name="T33" fmla="*/ 12 h 42"/>
                <a:gd name="T34" fmla="*/ 28 w 87"/>
                <a:gd name="T35" fmla="*/ 18 h 42"/>
                <a:gd name="T36" fmla="*/ 56 w 87"/>
                <a:gd name="T37" fmla="*/ 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7" h="42">
                  <a:moveTo>
                    <a:pt x="56" y="8"/>
                  </a:moveTo>
                  <a:cubicBezTo>
                    <a:pt x="72" y="18"/>
                    <a:pt x="72" y="18"/>
                    <a:pt x="72" y="18"/>
                  </a:cubicBezTo>
                  <a:cubicBezTo>
                    <a:pt x="71" y="31"/>
                    <a:pt x="75" y="39"/>
                    <a:pt x="86" y="42"/>
                  </a:cubicBezTo>
                  <a:cubicBezTo>
                    <a:pt x="86" y="41"/>
                    <a:pt x="86" y="41"/>
                    <a:pt x="87" y="40"/>
                  </a:cubicBezTo>
                  <a:cubicBezTo>
                    <a:pt x="86" y="39"/>
                    <a:pt x="85" y="38"/>
                    <a:pt x="84" y="37"/>
                  </a:cubicBezTo>
                  <a:cubicBezTo>
                    <a:pt x="79" y="30"/>
                    <a:pt x="78" y="24"/>
                    <a:pt x="81" y="19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36" y="1"/>
                    <a:pt x="25" y="6"/>
                    <a:pt x="15" y="16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11" y="9"/>
                    <a:pt x="4" y="16"/>
                    <a:pt x="0" y="26"/>
                  </a:cubicBezTo>
                  <a:cubicBezTo>
                    <a:pt x="1" y="28"/>
                    <a:pt x="2" y="30"/>
                    <a:pt x="2" y="32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56" y="8"/>
                    <a:pt x="56" y="8"/>
                    <a:pt x="5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11"/>
            <p:cNvSpPr/>
            <p:nvPr/>
          </p:nvSpPr>
          <p:spPr bwMode="auto">
            <a:xfrm>
              <a:off x="9348788" y="1403351"/>
              <a:ext cx="1039812" cy="1042988"/>
            </a:xfrm>
            <a:custGeom>
              <a:avLst/>
              <a:gdLst>
                <a:gd name="T0" fmla="*/ 67 w 94"/>
                <a:gd name="T1" fmla="*/ 10 h 95"/>
                <a:gd name="T2" fmla="*/ 51 w 94"/>
                <a:gd name="T3" fmla="*/ 0 h 95"/>
                <a:gd name="T4" fmla="*/ 23 w 94"/>
                <a:gd name="T5" fmla="*/ 10 h 95"/>
                <a:gd name="T6" fmla="*/ 27 w 94"/>
                <a:gd name="T7" fmla="*/ 4 h 95"/>
                <a:gd name="T8" fmla="*/ 5 w 94"/>
                <a:gd name="T9" fmla="*/ 17 h 95"/>
                <a:gd name="T10" fmla="*/ 5 w 94"/>
                <a:gd name="T11" fmla="*/ 10 h 95"/>
                <a:gd name="T12" fmla="*/ 0 w 94"/>
                <a:gd name="T13" fmla="*/ 20 h 95"/>
                <a:gd name="T14" fmla="*/ 5 w 94"/>
                <a:gd name="T15" fmla="*/ 54 h 95"/>
                <a:gd name="T16" fmla="*/ 50 w 94"/>
                <a:gd name="T17" fmla="*/ 95 h 95"/>
                <a:gd name="T18" fmla="*/ 84 w 94"/>
                <a:gd name="T19" fmla="*/ 40 h 95"/>
                <a:gd name="T20" fmla="*/ 94 w 94"/>
                <a:gd name="T21" fmla="*/ 19 h 95"/>
                <a:gd name="T22" fmla="*/ 91 w 94"/>
                <a:gd name="T23" fmla="*/ 18 h 95"/>
                <a:gd name="T24" fmla="*/ 82 w 94"/>
                <a:gd name="T25" fmla="*/ 32 h 95"/>
                <a:gd name="T26" fmla="*/ 81 w 94"/>
                <a:gd name="T27" fmla="*/ 34 h 95"/>
                <a:gd name="T28" fmla="*/ 67 w 94"/>
                <a:gd name="T29" fmla="*/ 1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95">
                  <a:moveTo>
                    <a:pt x="67" y="10"/>
                  </a:moveTo>
                  <a:cubicBezTo>
                    <a:pt x="51" y="0"/>
                    <a:pt x="51" y="0"/>
                    <a:pt x="51" y="0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34"/>
                    <a:pt x="7" y="45"/>
                    <a:pt x="5" y="54"/>
                  </a:cubicBezTo>
                  <a:cubicBezTo>
                    <a:pt x="15" y="70"/>
                    <a:pt x="30" y="84"/>
                    <a:pt x="50" y="95"/>
                  </a:cubicBezTo>
                  <a:cubicBezTo>
                    <a:pt x="67" y="85"/>
                    <a:pt x="78" y="66"/>
                    <a:pt x="84" y="40"/>
                  </a:cubicBezTo>
                  <a:cubicBezTo>
                    <a:pt x="89" y="41"/>
                    <a:pt x="93" y="34"/>
                    <a:pt x="94" y="19"/>
                  </a:cubicBezTo>
                  <a:cubicBezTo>
                    <a:pt x="93" y="18"/>
                    <a:pt x="92" y="17"/>
                    <a:pt x="91" y="18"/>
                  </a:cubicBezTo>
                  <a:cubicBezTo>
                    <a:pt x="88" y="19"/>
                    <a:pt x="85" y="24"/>
                    <a:pt x="82" y="32"/>
                  </a:cubicBezTo>
                  <a:cubicBezTo>
                    <a:pt x="81" y="33"/>
                    <a:pt x="81" y="33"/>
                    <a:pt x="81" y="34"/>
                  </a:cubicBezTo>
                  <a:cubicBezTo>
                    <a:pt x="70" y="31"/>
                    <a:pt x="66" y="23"/>
                    <a:pt x="67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12"/>
            <p:cNvSpPr/>
            <p:nvPr/>
          </p:nvSpPr>
          <p:spPr bwMode="auto">
            <a:xfrm>
              <a:off x="9901238" y="1611313"/>
              <a:ext cx="509587" cy="846138"/>
            </a:xfrm>
            <a:custGeom>
              <a:avLst/>
              <a:gdLst>
                <a:gd name="T0" fmla="*/ 46 w 46"/>
                <a:gd name="T1" fmla="*/ 5 h 77"/>
                <a:gd name="T2" fmla="*/ 44 w 46"/>
                <a:gd name="T3" fmla="*/ 0 h 77"/>
                <a:gd name="T4" fmla="*/ 34 w 46"/>
                <a:gd name="T5" fmla="*/ 21 h 77"/>
                <a:gd name="T6" fmla="*/ 0 w 46"/>
                <a:gd name="T7" fmla="*/ 76 h 77"/>
                <a:gd name="T8" fmla="*/ 4 w 46"/>
                <a:gd name="T9" fmla="*/ 77 h 77"/>
                <a:gd name="T10" fmla="*/ 28 w 46"/>
                <a:gd name="T11" fmla="*/ 55 h 77"/>
                <a:gd name="T12" fmla="*/ 33 w 46"/>
                <a:gd name="T13" fmla="*/ 40 h 77"/>
                <a:gd name="T14" fmla="*/ 34 w 46"/>
                <a:gd name="T15" fmla="*/ 37 h 77"/>
                <a:gd name="T16" fmla="*/ 34 w 46"/>
                <a:gd name="T17" fmla="*/ 27 h 77"/>
                <a:gd name="T18" fmla="*/ 46 w 46"/>
                <a:gd name="T19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77">
                  <a:moveTo>
                    <a:pt x="46" y="5"/>
                  </a:moveTo>
                  <a:cubicBezTo>
                    <a:pt x="45" y="3"/>
                    <a:pt x="45" y="1"/>
                    <a:pt x="44" y="0"/>
                  </a:cubicBezTo>
                  <a:cubicBezTo>
                    <a:pt x="43" y="15"/>
                    <a:pt x="39" y="22"/>
                    <a:pt x="34" y="21"/>
                  </a:cubicBezTo>
                  <a:cubicBezTo>
                    <a:pt x="28" y="47"/>
                    <a:pt x="17" y="66"/>
                    <a:pt x="0" y="76"/>
                  </a:cubicBezTo>
                  <a:cubicBezTo>
                    <a:pt x="1" y="76"/>
                    <a:pt x="2" y="77"/>
                    <a:pt x="4" y="77"/>
                  </a:cubicBezTo>
                  <a:cubicBezTo>
                    <a:pt x="15" y="71"/>
                    <a:pt x="23" y="64"/>
                    <a:pt x="28" y="55"/>
                  </a:cubicBezTo>
                  <a:cubicBezTo>
                    <a:pt x="31" y="50"/>
                    <a:pt x="32" y="45"/>
                    <a:pt x="33" y="40"/>
                  </a:cubicBezTo>
                  <a:cubicBezTo>
                    <a:pt x="33" y="39"/>
                    <a:pt x="34" y="38"/>
                    <a:pt x="34" y="37"/>
                  </a:cubicBezTo>
                  <a:cubicBezTo>
                    <a:pt x="34" y="34"/>
                    <a:pt x="34" y="31"/>
                    <a:pt x="34" y="27"/>
                  </a:cubicBezTo>
                  <a:cubicBezTo>
                    <a:pt x="42" y="24"/>
                    <a:pt x="46" y="16"/>
                    <a:pt x="46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13"/>
            <p:cNvSpPr/>
            <p:nvPr/>
          </p:nvSpPr>
          <p:spPr bwMode="auto">
            <a:xfrm>
              <a:off x="9713913" y="2017713"/>
              <a:ext cx="574675" cy="460375"/>
            </a:xfrm>
            <a:custGeom>
              <a:avLst/>
              <a:gdLst>
                <a:gd name="T0" fmla="*/ 51 w 52"/>
                <a:gd name="T1" fmla="*/ 0 h 42"/>
                <a:gd name="T2" fmla="*/ 50 w 52"/>
                <a:gd name="T3" fmla="*/ 3 h 42"/>
                <a:gd name="T4" fmla="*/ 45 w 52"/>
                <a:gd name="T5" fmla="*/ 18 h 42"/>
                <a:gd name="T6" fmla="*/ 21 w 52"/>
                <a:gd name="T7" fmla="*/ 40 h 42"/>
                <a:gd name="T8" fmla="*/ 17 w 52"/>
                <a:gd name="T9" fmla="*/ 39 h 42"/>
                <a:gd name="T10" fmla="*/ 0 w 52"/>
                <a:gd name="T11" fmla="*/ 32 h 42"/>
                <a:gd name="T12" fmla="*/ 1 w 52"/>
                <a:gd name="T13" fmla="*/ 35 h 42"/>
                <a:gd name="T14" fmla="*/ 5 w 52"/>
                <a:gd name="T15" fmla="*/ 37 h 42"/>
                <a:gd name="T16" fmla="*/ 21 w 52"/>
                <a:gd name="T17" fmla="*/ 42 h 42"/>
                <a:gd name="T18" fmla="*/ 46 w 52"/>
                <a:gd name="T19" fmla="*/ 21 h 42"/>
                <a:gd name="T20" fmla="*/ 52 w 52"/>
                <a:gd name="T21" fmla="*/ 5 h 42"/>
                <a:gd name="T22" fmla="*/ 51 w 52"/>
                <a:gd name="T23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2" h="42">
                  <a:moveTo>
                    <a:pt x="51" y="0"/>
                  </a:moveTo>
                  <a:cubicBezTo>
                    <a:pt x="51" y="1"/>
                    <a:pt x="50" y="2"/>
                    <a:pt x="50" y="3"/>
                  </a:cubicBezTo>
                  <a:cubicBezTo>
                    <a:pt x="49" y="8"/>
                    <a:pt x="48" y="13"/>
                    <a:pt x="45" y="18"/>
                  </a:cubicBezTo>
                  <a:cubicBezTo>
                    <a:pt x="40" y="27"/>
                    <a:pt x="32" y="34"/>
                    <a:pt x="21" y="40"/>
                  </a:cubicBezTo>
                  <a:cubicBezTo>
                    <a:pt x="19" y="40"/>
                    <a:pt x="18" y="39"/>
                    <a:pt x="17" y="39"/>
                  </a:cubicBezTo>
                  <a:cubicBezTo>
                    <a:pt x="11" y="37"/>
                    <a:pt x="6" y="35"/>
                    <a:pt x="0" y="32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2" y="36"/>
                    <a:pt x="3" y="36"/>
                    <a:pt x="5" y="37"/>
                  </a:cubicBezTo>
                  <a:cubicBezTo>
                    <a:pt x="10" y="39"/>
                    <a:pt x="15" y="41"/>
                    <a:pt x="21" y="42"/>
                  </a:cubicBezTo>
                  <a:cubicBezTo>
                    <a:pt x="32" y="37"/>
                    <a:pt x="40" y="30"/>
                    <a:pt x="46" y="21"/>
                  </a:cubicBezTo>
                  <a:cubicBezTo>
                    <a:pt x="49" y="16"/>
                    <a:pt x="51" y="11"/>
                    <a:pt x="52" y="5"/>
                  </a:cubicBezTo>
                  <a:cubicBezTo>
                    <a:pt x="51" y="0"/>
                    <a:pt x="51" y="0"/>
                    <a:pt x="5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14"/>
            <p:cNvSpPr/>
            <p:nvPr/>
          </p:nvSpPr>
          <p:spPr bwMode="auto">
            <a:xfrm>
              <a:off x="9767888" y="2247901"/>
              <a:ext cx="498475" cy="515938"/>
            </a:xfrm>
            <a:custGeom>
              <a:avLst/>
              <a:gdLst>
                <a:gd name="T0" fmla="*/ 41 w 45"/>
                <a:gd name="T1" fmla="*/ 0 h 47"/>
                <a:gd name="T2" fmla="*/ 16 w 45"/>
                <a:gd name="T3" fmla="*/ 21 h 47"/>
                <a:gd name="T4" fmla="*/ 0 w 45"/>
                <a:gd name="T5" fmla="*/ 16 h 47"/>
                <a:gd name="T6" fmla="*/ 4 w 45"/>
                <a:gd name="T7" fmla="*/ 39 h 47"/>
                <a:gd name="T8" fmla="*/ 16 w 45"/>
                <a:gd name="T9" fmla="*/ 47 h 47"/>
                <a:gd name="T10" fmla="*/ 45 w 45"/>
                <a:gd name="T11" fmla="*/ 19 h 47"/>
                <a:gd name="T12" fmla="*/ 41 w 45"/>
                <a:gd name="T13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47">
                  <a:moveTo>
                    <a:pt x="41" y="0"/>
                  </a:moveTo>
                  <a:cubicBezTo>
                    <a:pt x="35" y="9"/>
                    <a:pt x="27" y="16"/>
                    <a:pt x="16" y="21"/>
                  </a:cubicBezTo>
                  <a:cubicBezTo>
                    <a:pt x="10" y="20"/>
                    <a:pt x="5" y="18"/>
                    <a:pt x="0" y="16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8" y="42"/>
                    <a:pt x="12" y="45"/>
                    <a:pt x="16" y="47"/>
                  </a:cubicBezTo>
                  <a:cubicBezTo>
                    <a:pt x="29" y="45"/>
                    <a:pt x="38" y="36"/>
                    <a:pt x="45" y="19"/>
                  </a:cubicBezTo>
                  <a:cubicBezTo>
                    <a:pt x="41" y="0"/>
                    <a:pt x="41" y="0"/>
                    <a:pt x="4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15"/>
            <p:cNvSpPr/>
            <p:nvPr/>
          </p:nvSpPr>
          <p:spPr bwMode="auto">
            <a:xfrm>
              <a:off x="9945688" y="2073276"/>
              <a:ext cx="465137" cy="712788"/>
            </a:xfrm>
            <a:custGeom>
              <a:avLst/>
              <a:gdLst>
                <a:gd name="T0" fmla="*/ 0 w 42"/>
                <a:gd name="T1" fmla="*/ 63 h 65"/>
                <a:gd name="T2" fmla="*/ 8 w 42"/>
                <a:gd name="T3" fmla="*/ 65 h 65"/>
                <a:gd name="T4" fmla="*/ 42 w 42"/>
                <a:gd name="T5" fmla="*/ 36 h 65"/>
                <a:gd name="T6" fmla="*/ 31 w 42"/>
                <a:gd name="T7" fmla="*/ 0 h 65"/>
                <a:gd name="T8" fmla="*/ 25 w 42"/>
                <a:gd name="T9" fmla="*/ 16 h 65"/>
                <a:gd name="T10" fmla="*/ 29 w 42"/>
                <a:gd name="T11" fmla="*/ 35 h 65"/>
                <a:gd name="T12" fmla="*/ 0 w 42"/>
                <a:gd name="T13" fmla="*/ 6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65">
                  <a:moveTo>
                    <a:pt x="0" y="63"/>
                  </a:moveTo>
                  <a:cubicBezTo>
                    <a:pt x="3" y="64"/>
                    <a:pt x="6" y="65"/>
                    <a:pt x="8" y="65"/>
                  </a:cubicBezTo>
                  <a:cubicBezTo>
                    <a:pt x="23" y="58"/>
                    <a:pt x="34" y="48"/>
                    <a:pt x="42" y="36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0" y="6"/>
                    <a:pt x="28" y="11"/>
                    <a:pt x="25" y="16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2" y="52"/>
                    <a:pt x="13" y="61"/>
                    <a:pt x="0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16"/>
            <p:cNvSpPr/>
            <p:nvPr/>
          </p:nvSpPr>
          <p:spPr bwMode="auto">
            <a:xfrm>
              <a:off x="9669463" y="2466976"/>
              <a:ext cx="839787" cy="395288"/>
            </a:xfrm>
            <a:custGeom>
              <a:avLst/>
              <a:gdLst>
                <a:gd name="T0" fmla="*/ 33 w 76"/>
                <a:gd name="T1" fmla="*/ 29 h 36"/>
                <a:gd name="T2" fmla="*/ 25 w 76"/>
                <a:gd name="T3" fmla="*/ 27 h 36"/>
                <a:gd name="T4" fmla="*/ 13 w 76"/>
                <a:gd name="T5" fmla="*/ 19 h 36"/>
                <a:gd name="T6" fmla="*/ 7 w 76"/>
                <a:gd name="T7" fmla="*/ 12 h 36"/>
                <a:gd name="T8" fmla="*/ 7 w 76"/>
                <a:gd name="T9" fmla="*/ 8 h 36"/>
                <a:gd name="T10" fmla="*/ 0 w 76"/>
                <a:gd name="T11" fmla="*/ 12 h 36"/>
                <a:gd name="T12" fmla="*/ 34 w 76"/>
                <a:gd name="T13" fmla="*/ 36 h 36"/>
                <a:gd name="T14" fmla="*/ 74 w 76"/>
                <a:gd name="T15" fmla="*/ 5 h 36"/>
                <a:gd name="T16" fmla="*/ 76 w 76"/>
                <a:gd name="T17" fmla="*/ 1 h 36"/>
                <a:gd name="T18" fmla="*/ 67 w 76"/>
                <a:gd name="T19" fmla="*/ 0 h 36"/>
                <a:gd name="T20" fmla="*/ 33 w 76"/>
                <a:gd name="T21" fmla="*/ 29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6" h="36">
                  <a:moveTo>
                    <a:pt x="33" y="29"/>
                  </a:moveTo>
                  <a:cubicBezTo>
                    <a:pt x="31" y="29"/>
                    <a:pt x="28" y="28"/>
                    <a:pt x="25" y="27"/>
                  </a:cubicBezTo>
                  <a:cubicBezTo>
                    <a:pt x="21" y="25"/>
                    <a:pt x="17" y="22"/>
                    <a:pt x="13" y="19"/>
                  </a:cubicBezTo>
                  <a:cubicBezTo>
                    <a:pt x="11" y="17"/>
                    <a:pt x="9" y="14"/>
                    <a:pt x="7" y="12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5" y="9"/>
                    <a:pt x="2" y="11"/>
                    <a:pt x="0" y="12"/>
                  </a:cubicBezTo>
                  <a:cubicBezTo>
                    <a:pt x="6" y="26"/>
                    <a:pt x="17" y="34"/>
                    <a:pt x="34" y="36"/>
                  </a:cubicBezTo>
                  <a:cubicBezTo>
                    <a:pt x="52" y="29"/>
                    <a:pt x="65" y="18"/>
                    <a:pt x="74" y="5"/>
                  </a:cubicBezTo>
                  <a:cubicBezTo>
                    <a:pt x="75" y="3"/>
                    <a:pt x="75" y="2"/>
                    <a:pt x="76" y="1"/>
                  </a:cubicBezTo>
                  <a:cubicBezTo>
                    <a:pt x="73" y="1"/>
                    <a:pt x="70" y="0"/>
                    <a:pt x="67" y="0"/>
                  </a:cubicBezTo>
                  <a:cubicBezTo>
                    <a:pt x="59" y="12"/>
                    <a:pt x="48" y="22"/>
                    <a:pt x="33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17"/>
            <p:cNvSpPr/>
            <p:nvPr/>
          </p:nvSpPr>
          <p:spPr bwMode="auto">
            <a:xfrm>
              <a:off x="9315450" y="1622426"/>
              <a:ext cx="585787" cy="823913"/>
            </a:xfrm>
            <a:custGeom>
              <a:avLst/>
              <a:gdLst>
                <a:gd name="T0" fmla="*/ 53 w 53"/>
                <a:gd name="T1" fmla="*/ 75 h 75"/>
                <a:gd name="T2" fmla="*/ 8 w 53"/>
                <a:gd name="T3" fmla="*/ 34 h 75"/>
                <a:gd name="T4" fmla="*/ 3 w 53"/>
                <a:gd name="T5" fmla="*/ 0 h 75"/>
                <a:gd name="T6" fmla="*/ 0 w 53"/>
                <a:gd name="T7" fmla="*/ 4 h 75"/>
                <a:gd name="T8" fmla="*/ 3 w 53"/>
                <a:gd name="T9" fmla="*/ 13 h 75"/>
                <a:gd name="T10" fmla="*/ 5 w 53"/>
                <a:gd name="T11" fmla="*/ 30 h 75"/>
                <a:gd name="T12" fmla="*/ 4 w 53"/>
                <a:gd name="T13" fmla="*/ 35 h 75"/>
                <a:gd name="T14" fmla="*/ 36 w 53"/>
                <a:gd name="T15" fmla="*/ 68 h 75"/>
                <a:gd name="T16" fmla="*/ 53 w 53"/>
                <a:gd name="T17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75">
                  <a:moveTo>
                    <a:pt x="53" y="75"/>
                  </a:moveTo>
                  <a:cubicBezTo>
                    <a:pt x="33" y="64"/>
                    <a:pt x="18" y="50"/>
                    <a:pt x="8" y="34"/>
                  </a:cubicBezTo>
                  <a:cubicBezTo>
                    <a:pt x="10" y="25"/>
                    <a:pt x="8" y="14"/>
                    <a:pt x="3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7"/>
                    <a:pt x="3" y="10"/>
                    <a:pt x="3" y="13"/>
                  </a:cubicBezTo>
                  <a:cubicBezTo>
                    <a:pt x="5" y="19"/>
                    <a:pt x="5" y="25"/>
                    <a:pt x="5" y="30"/>
                  </a:cubicBezTo>
                  <a:cubicBezTo>
                    <a:pt x="5" y="32"/>
                    <a:pt x="5" y="33"/>
                    <a:pt x="4" y="35"/>
                  </a:cubicBezTo>
                  <a:cubicBezTo>
                    <a:pt x="13" y="50"/>
                    <a:pt x="24" y="61"/>
                    <a:pt x="36" y="68"/>
                  </a:cubicBezTo>
                  <a:cubicBezTo>
                    <a:pt x="42" y="71"/>
                    <a:pt x="47" y="73"/>
                    <a:pt x="53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18"/>
            <p:cNvSpPr/>
            <p:nvPr/>
          </p:nvSpPr>
          <p:spPr bwMode="auto">
            <a:xfrm>
              <a:off x="9613900" y="2478088"/>
              <a:ext cx="1558925" cy="2776538"/>
            </a:xfrm>
            <a:custGeom>
              <a:avLst/>
              <a:gdLst>
                <a:gd name="T0" fmla="*/ 81 w 141"/>
                <a:gd name="T1" fmla="*/ 0 h 253"/>
                <a:gd name="T2" fmla="*/ 79 w 141"/>
                <a:gd name="T3" fmla="*/ 4 h 253"/>
                <a:gd name="T4" fmla="*/ 112 w 141"/>
                <a:gd name="T5" fmla="*/ 19 h 253"/>
                <a:gd name="T6" fmla="*/ 99 w 141"/>
                <a:gd name="T7" fmla="*/ 75 h 253"/>
                <a:gd name="T8" fmla="*/ 117 w 141"/>
                <a:gd name="T9" fmla="*/ 122 h 253"/>
                <a:gd name="T10" fmla="*/ 115 w 141"/>
                <a:gd name="T11" fmla="*/ 133 h 253"/>
                <a:gd name="T12" fmla="*/ 122 w 141"/>
                <a:gd name="T13" fmla="*/ 148 h 253"/>
                <a:gd name="T14" fmla="*/ 104 w 141"/>
                <a:gd name="T15" fmla="*/ 212 h 253"/>
                <a:gd name="T16" fmla="*/ 53 w 141"/>
                <a:gd name="T17" fmla="*/ 209 h 253"/>
                <a:gd name="T18" fmla="*/ 85 w 141"/>
                <a:gd name="T19" fmla="*/ 220 h 253"/>
                <a:gd name="T20" fmla="*/ 0 w 141"/>
                <a:gd name="T21" fmla="*/ 200 h 253"/>
                <a:gd name="T22" fmla="*/ 55 w 141"/>
                <a:gd name="T23" fmla="*/ 229 h 253"/>
                <a:gd name="T24" fmla="*/ 47 w 141"/>
                <a:gd name="T25" fmla="*/ 245 h 253"/>
                <a:gd name="T26" fmla="*/ 18 w 141"/>
                <a:gd name="T27" fmla="*/ 236 h 253"/>
                <a:gd name="T28" fmla="*/ 16 w 141"/>
                <a:gd name="T29" fmla="*/ 233 h 253"/>
                <a:gd name="T30" fmla="*/ 16 w 141"/>
                <a:gd name="T31" fmla="*/ 233 h 253"/>
                <a:gd name="T32" fmla="*/ 15 w 141"/>
                <a:gd name="T33" fmla="*/ 235 h 253"/>
                <a:gd name="T34" fmla="*/ 10 w 141"/>
                <a:gd name="T35" fmla="*/ 239 h 253"/>
                <a:gd name="T36" fmla="*/ 5 w 141"/>
                <a:gd name="T37" fmla="*/ 239 h 253"/>
                <a:gd name="T38" fmla="*/ 31 w 141"/>
                <a:gd name="T39" fmla="*/ 251 h 253"/>
                <a:gd name="T40" fmla="*/ 55 w 141"/>
                <a:gd name="T41" fmla="*/ 252 h 253"/>
                <a:gd name="T42" fmla="*/ 67 w 141"/>
                <a:gd name="T43" fmla="*/ 249 h 253"/>
                <a:gd name="T44" fmla="*/ 62 w 141"/>
                <a:gd name="T45" fmla="*/ 244 h 253"/>
                <a:gd name="T46" fmla="*/ 61 w 141"/>
                <a:gd name="T47" fmla="*/ 240 h 253"/>
                <a:gd name="T48" fmla="*/ 61 w 141"/>
                <a:gd name="T49" fmla="*/ 240 h 253"/>
                <a:gd name="T50" fmla="*/ 70 w 141"/>
                <a:gd name="T51" fmla="*/ 237 h 253"/>
                <a:gd name="T52" fmla="*/ 93 w 141"/>
                <a:gd name="T53" fmla="*/ 232 h 253"/>
                <a:gd name="T54" fmla="*/ 113 w 141"/>
                <a:gd name="T55" fmla="*/ 225 h 253"/>
                <a:gd name="T56" fmla="*/ 125 w 141"/>
                <a:gd name="T57" fmla="*/ 196 h 253"/>
                <a:gd name="T58" fmla="*/ 135 w 141"/>
                <a:gd name="T59" fmla="*/ 150 h 253"/>
                <a:gd name="T60" fmla="*/ 132 w 141"/>
                <a:gd name="T61" fmla="*/ 151 h 253"/>
                <a:gd name="T62" fmla="*/ 135 w 141"/>
                <a:gd name="T63" fmla="*/ 144 h 253"/>
                <a:gd name="T64" fmla="*/ 138 w 141"/>
                <a:gd name="T65" fmla="*/ 136 h 253"/>
                <a:gd name="T66" fmla="*/ 136 w 141"/>
                <a:gd name="T67" fmla="*/ 133 h 253"/>
                <a:gd name="T68" fmla="*/ 134 w 141"/>
                <a:gd name="T69" fmla="*/ 130 h 253"/>
                <a:gd name="T70" fmla="*/ 131 w 141"/>
                <a:gd name="T71" fmla="*/ 130 h 253"/>
                <a:gd name="T72" fmla="*/ 129 w 141"/>
                <a:gd name="T73" fmla="*/ 123 h 253"/>
                <a:gd name="T74" fmla="*/ 132 w 141"/>
                <a:gd name="T75" fmla="*/ 121 h 253"/>
                <a:gd name="T76" fmla="*/ 131 w 141"/>
                <a:gd name="T77" fmla="*/ 117 h 253"/>
                <a:gd name="T78" fmla="*/ 113 w 141"/>
                <a:gd name="T79" fmla="*/ 66 h 253"/>
                <a:gd name="T80" fmla="*/ 135 w 141"/>
                <a:gd name="T81" fmla="*/ 20 h 253"/>
                <a:gd name="T82" fmla="*/ 141 w 141"/>
                <a:gd name="T83" fmla="*/ 14 h 253"/>
                <a:gd name="T84" fmla="*/ 81 w 141"/>
                <a:gd name="T85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1" h="253">
                  <a:moveTo>
                    <a:pt x="81" y="0"/>
                  </a:moveTo>
                  <a:cubicBezTo>
                    <a:pt x="80" y="1"/>
                    <a:pt x="80" y="2"/>
                    <a:pt x="79" y="4"/>
                  </a:cubicBezTo>
                  <a:cubicBezTo>
                    <a:pt x="93" y="4"/>
                    <a:pt x="104" y="10"/>
                    <a:pt x="112" y="19"/>
                  </a:cubicBezTo>
                  <a:cubicBezTo>
                    <a:pt x="102" y="36"/>
                    <a:pt x="98" y="54"/>
                    <a:pt x="99" y="75"/>
                  </a:cubicBezTo>
                  <a:cubicBezTo>
                    <a:pt x="117" y="122"/>
                    <a:pt x="117" y="122"/>
                    <a:pt x="117" y="122"/>
                  </a:cubicBezTo>
                  <a:cubicBezTo>
                    <a:pt x="115" y="133"/>
                    <a:pt x="115" y="133"/>
                    <a:pt x="115" y="133"/>
                  </a:cubicBezTo>
                  <a:cubicBezTo>
                    <a:pt x="122" y="148"/>
                    <a:pt x="122" y="148"/>
                    <a:pt x="122" y="148"/>
                  </a:cubicBezTo>
                  <a:cubicBezTo>
                    <a:pt x="104" y="212"/>
                    <a:pt x="104" y="212"/>
                    <a:pt x="104" y="212"/>
                  </a:cubicBezTo>
                  <a:cubicBezTo>
                    <a:pt x="87" y="215"/>
                    <a:pt x="70" y="214"/>
                    <a:pt x="53" y="209"/>
                  </a:cubicBezTo>
                  <a:cubicBezTo>
                    <a:pt x="62" y="215"/>
                    <a:pt x="73" y="218"/>
                    <a:pt x="85" y="220"/>
                  </a:cubicBezTo>
                  <a:cubicBezTo>
                    <a:pt x="56" y="224"/>
                    <a:pt x="27" y="218"/>
                    <a:pt x="0" y="200"/>
                  </a:cubicBezTo>
                  <a:cubicBezTo>
                    <a:pt x="6" y="209"/>
                    <a:pt x="25" y="219"/>
                    <a:pt x="55" y="229"/>
                  </a:cubicBezTo>
                  <a:cubicBezTo>
                    <a:pt x="48" y="235"/>
                    <a:pt x="46" y="240"/>
                    <a:pt x="47" y="245"/>
                  </a:cubicBezTo>
                  <a:cubicBezTo>
                    <a:pt x="18" y="236"/>
                    <a:pt x="18" y="236"/>
                    <a:pt x="18" y="236"/>
                  </a:cubicBezTo>
                  <a:cubicBezTo>
                    <a:pt x="16" y="233"/>
                    <a:pt x="16" y="233"/>
                    <a:pt x="16" y="233"/>
                  </a:cubicBezTo>
                  <a:cubicBezTo>
                    <a:pt x="16" y="233"/>
                    <a:pt x="16" y="233"/>
                    <a:pt x="16" y="233"/>
                  </a:cubicBezTo>
                  <a:cubicBezTo>
                    <a:pt x="16" y="234"/>
                    <a:pt x="15" y="235"/>
                    <a:pt x="15" y="235"/>
                  </a:cubicBezTo>
                  <a:cubicBezTo>
                    <a:pt x="14" y="237"/>
                    <a:pt x="12" y="238"/>
                    <a:pt x="10" y="239"/>
                  </a:cubicBezTo>
                  <a:cubicBezTo>
                    <a:pt x="9" y="239"/>
                    <a:pt x="7" y="239"/>
                    <a:pt x="5" y="239"/>
                  </a:cubicBezTo>
                  <a:cubicBezTo>
                    <a:pt x="13" y="245"/>
                    <a:pt x="22" y="249"/>
                    <a:pt x="31" y="251"/>
                  </a:cubicBezTo>
                  <a:cubicBezTo>
                    <a:pt x="39" y="253"/>
                    <a:pt x="47" y="253"/>
                    <a:pt x="55" y="252"/>
                  </a:cubicBezTo>
                  <a:cubicBezTo>
                    <a:pt x="59" y="251"/>
                    <a:pt x="63" y="250"/>
                    <a:pt x="67" y="249"/>
                  </a:cubicBezTo>
                  <a:cubicBezTo>
                    <a:pt x="64" y="248"/>
                    <a:pt x="63" y="247"/>
                    <a:pt x="62" y="244"/>
                  </a:cubicBezTo>
                  <a:cubicBezTo>
                    <a:pt x="61" y="243"/>
                    <a:pt x="61" y="242"/>
                    <a:pt x="61" y="240"/>
                  </a:cubicBezTo>
                  <a:cubicBezTo>
                    <a:pt x="61" y="240"/>
                    <a:pt x="61" y="240"/>
                    <a:pt x="61" y="240"/>
                  </a:cubicBezTo>
                  <a:cubicBezTo>
                    <a:pt x="62" y="237"/>
                    <a:pt x="65" y="236"/>
                    <a:pt x="70" y="237"/>
                  </a:cubicBezTo>
                  <a:cubicBezTo>
                    <a:pt x="80" y="239"/>
                    <a:pt x="88" y="238"/>
                    <a:pt x="93" y="232"/>
                  </a:cubicBezTo>
                  <a:cubicBezTo>
                    <a:pt x="100" y="227"/>
                    <a:pt x="107" y="225"/>
                    <a:pt x="113" y="225"/>
                  </a:cubicBezTo>
                  <a:cubicBezTo>
                    <a:pt x="119" y="218"/>
                    <a:pt x="123" y="208"/>
                    <a:pt x="125" y="196"/>
                  </a:cubicBezTo>
                  <a:cubicBezTo>
                    <a:pt x="126" y="179"/>
                    <a:pt x="129" y="163"/>
                    <a:pt x="135" y="150"/>
                  </a:cubicBezTo>
                  <a:cubicBezTo>
                    <a:pt x="134" y="150"/>
                    <a:pt x="133" y="151"/>
                    <a:pt x="132" y="151"/>
                  </a:cubicBezTo>
                  <a:cubicBezTo>
                    <a:pt x="135" y="144"/>
                    <a:pt x="135" y="144"/>
                    <a:pt x="135" y="144"/>
                  </a:cubicBezTo>
                  <a:cubicBezTo>
                    <a:pt x="138" y="136"/>
                    <a:pt x="138" y="136"/>
                    <a:pt x="138" y="136"/>
                  </a:cubicBezTo>
                  <a:cubicBezTo>
                    <a:pt x="136" y="133"/>
                    <a:pt x="136" y="133"/>
                    <a:pt x="136" y="133"/>
                  </a:cubicBezTo>
                  <a:cubicBezTo>
                    <a:pt x="134" y="130"/>
                    <a:pt x="134" y="130"/>
                    <a:pt x="134" y="130"/>
                  </a:cubicBezTo>
                  <a:cubicBezTo>
                    <a:pt x="133" y="130"/>
                    <a:pt x="132" y="130"/>
                    <a:pt x="131" y="130"/>
                  </a:cubicBezTo>
                  <a:cubicBezTo>
                    <a:pt x="129" y="123"/>
                    <a:pt x="129" y="123"/>
                    <a:pt x="129" y="123"/>
                  </a:cubicBezTo>
                  <a:cubicBezTo>
                    <a:pt x="130" y="122"/>
                    <a:pt x="131" y="122"/>
                    <a:pt x="132" y="121"/>
                  </a:cubicBezTo>
                  <a:cubicBezTo>
                    <a:pt x="131" y="117"/>
                    <a:pt x="131" y="117"/>
                    <a:pt x="131" y="117"/>
                  </a:cubicBezTo>
                  <a:cubicBezTo>
                    <a:pt x="113" y="66"/>
                    <a:pt x="113" y="66"/>
                    <a:pt x="113" y="66"/>
                  </a:cubicBezTo>
                  <a:cubicBezTo>
                    <a:pt x="114" y="49"/>
                    <a:pt x="121" y="33"/>
                    <a:pt x="135" y="20"/>
                  </a:cubicBezTo>
                  <a:cubicBezTo>
                    <a:pt x="137" y="18"/>
                    <a:pt x="139" y="16"/>
                    <a:pt x="141" y="14"/>
                  </a:cubicBezTo>
                  <a:cubicBezTo>
                    <a:pt x="122" y="7"/>
                    <a:pt x="102" y="2"/>
                    <a:pt x="8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19"/>
            <p:cNvSpPr>
              <a:spLocks noEditPoints="1"/>
            </p:cNvSpPr>
            <p:nvPr/>
          </p:nvSpPr>
          <p:spPr bwMode="auto">
            <a:xfrm>
              <a:off x="9204325" y="2522538"/>
              <a:ext cx="1758950" cy="2644775"/>
            </a:xfrm>
            <a:custGeom>
              <a:avLst/>
              <a:gdLst>
                <a:gd name="T0" fmla="*/ 149 w 159"/>
                <a:gd name="T1" fmla="*/ 15 h 241"/>
                <a:gd name="T2" fmla="*/ 116 w 159"/>
                <a:gd name="T3" fmla="*/ 0 h 241"/>
                <a:gd name="T4" fmla="*/ 76 w 159"/>
                <a:gd name="T5" fmla="*/ 31 h 241"/>
                <a:gd name="T6" fmla="*/ 42 w 159"/>
                <a:gd name="T7" fmla="*/ 7 h 241"/>
                <a:gd name="T8" fmla="*/ 0 w 159"/>
                <a:gd name="T9" fmla="*/ 38 h 241"/>
                <a:gd name="T10" fmla="*/ 25 w 159"/>
                <a:gd name="T11" fmla="*/ 102 h 241"/>
                <a:gd name="T12" fmla="*/ 26 w 159"/>
                <a:gd name="T13" fmla="*/ 105 h 241"/>
                <a:gd name="T14" fmla="*/ 14 w 159"/>
                <a:gd name="T15" fmla="*/ 187 h 241"/>
                <a:gd name="T16" fmla="*/ 17 w 159"/>
                <a:gd name="T17" fmla="*/ 203 h 241"/>
                <a:gd name="T18" fmla="*/ 12 w 159"/>
                <a:gd name="T19" fmla="*/ 216 h 241"/>
                <a:gd name="T20" fmla="*/ 20 w 159"/>
                <a:gd name="T21" fmla="*/ 215 h 241"/>
                <a:gd name="T22" fmla="*/ 47 w 159"/>
                <a:gd name="T23" fmla="*/ 226 h 241"/>
                <a:gd name="T24" fmla="*/ 53 w 159"/>
                <a:gd name="T25" fmla="*/ 229 h 241"/>
                <a:gd name="T26" fmla="*/ 53 w 159"/>
                <a:gd name="T27" fmla="*/ 229 h 241"/>
                <a:gd name="T28" fmla="*/ 53 w 159"/>
                <a:gd name="T29" fmla="*/ 229 h 241"/>
                <a:gd name="T30" fmla="*/ 55 w 159"/>
                <a:gd name="T31" fmla="*/ 232 h 241"/>
                <a:gd name="T32" fmla="*/ 84 w 159"/>
                <a:gd name="T33" fmla="*/ 241 h 241"/>
                <a:gd name="T34" fmla="*/ 92 w 159"/>
                <a:gd name="T35" fmla="*/ 225 h 241"/>
                <a:gd name="T36" fmla="*/ 37 w 159"/>
                <a:gd name="T37" fmla="*/ 196 h 241"/>
                <a:gd name="T38" fmla="*/ 122 w 159"/>
                <a:gd name="T39" fmla="*/ 216 h 241"/>
                <a:gd name="T40" fmla="*/ 90 w 159"/>
                <a:gd name="T41" fmla="*/ 205 h 241"/>
                <a:gd name="T42" fmla="*/ 141 w 159"/>
                <a:gd name="T43" fmla="*/ 208 h 241"/>
                <a:gd name="T44" fmla="*/ 159 w 159"/>
                <a:gd name="T45" fmla="*/ 144 h 241"/>
                <a:gd name="T46" fmla="*/ 152 w 159"/>
                <a:gd name="T47" fmla="*/ 129 h 241"/>
                <a:gd name="T48" fmla="*/ 154 w 159"/>
                <a:gd name="T49" fmla="*/ 118 h 241"/>
                <a:gd name="T50" fmla="*/ 136 w 159"/>
                <a:gd name="T51" fmla="*/ 71 h 241"/>
                <a:gd name="T52" fmla="*/ 149 w 159"/>
                <a:gd name="T53" fmla="*/ 15 h 241"/>
                <a:gd name="T54" fmla="*/ 41 w 159"/>
                <a:gd name="T55" fmla="*/ 10 h 241"/>
                <a:gd name="T56" fmla="*/ 44 w 159"/>
                <a:gd name="T57" fmla="*/ 15 h 241"/>
                <a:gd name="T58" fmla="*/ 7 w 159"/>
                <a:gd name="T59" fmla="*/ 43 h 241"/>
                <a:gd name="T60" fmla="*/ 35 w 159"/>
                <a:gd name="T61" fmla="*/ 105 h 241"/>
                <a:gd name="T62" fmla="*/ 35 w 159"/>
                <a:gd name="T63" fmla="*/ 105 h 241"/>
                <a:gd name="T64" fmla="*/ 22 w 159"/>
                <a:gd name="T65" fmla="*/ 190 h 241"/>
                <a:gd name="T66" fmla="*/ 24 w 159"/>
                <a:gd name="T67" fmla="*/ 204 h 241"/>
                <a:gd name="T68" fmla="*/ 20 w 159"/>
                <a:gd name="T69" fmla="*/ 213 h 241"/>
                <a:gd name="T70" fmla="*/ 14 w 159"/>
                <a:gd name="T71" fmla="*/ 214 h 241"/>
                <a:gd name="T72" fmla="*/ 19 w 159"/>
                <a:gd name="T73" fmla="*/ 204 h 241"/>
                <a:gd name="T74" fmla="*/ 20 w 159"/>
                <a:gd name="T75" fmla="*/ 203 h 241"/>
                <a:gd name="T76" fmla="*/ 20 w 159"/>
                <a:gd name="T77" fmla="*/ 202 h 241"/>
                <a:gd name="T78" fmla="*/ 16 w 159"/>
                <a:gd name="T79" fmla="*/ 187 h 241"/>
                <a:gd name="T80" fmla="*/ 29 w 159"/>
                <a:gd name="T81" fmla="*/ 105 h 241"/>
                <a:gd name="T82" fmla="*/ 28 w 159"/>
                <a:gd name="T83" fmla="*/ 104 h 241"/>
                <a:gd name="T84" fmla="*/ 27 w 159"/>
                <a:gd name="T85" fmla="*/ 101 h 241"/>
                <a:gd name="T86" fmla="*/ 2 w 159"/>
                <a:gd name="T87" fmla="*/ 39 h 241"/>
                <a:gd name="T88" fmla="*/ 41 w 159"/>
                <a:gd name="T89" fmla="*/ 1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59" h="241">
                  <a:moveTo>
                    <a:pt x="149" y="15"/>
                  </a:moveTo>
                  <a:cubicBezTo>
                    <a:pt x="141" y="6"/>
                    <a:pt x="130" y="0"/>
                    <a:pt x="116" y="0"/>
                  </a:cubicBezTo>
                  <a:cubicBezTo>
                    <a:pt x="107" y="13"/>
                    <a:pt x="94" y="24"/>
                    <a:pt x="76" y="31"/>
                  </a:cubicBezTo>
                  <a:cubicBezTo>
                    <a:pt x="59" y="29"/>
                    <a:pt x="48" y="21"/>
                    <a:pt x="42" y="7"/>
                  </a:cubicBezTo>
                  <a:cubicBezTo>
                    <a:pt x="26" y="16"/>
                    <a:pt x="12" y="27"/>
                    <a:pt x="0" y="38"/>
                  </a:cubicBezTo>
                  <a:cubicBezTo>
                    <a:pt x="4" y="58"/>
                    <a:pt x="12" y="79"/>
                    <a:pt x="25" y="102"/>
                  </a:cubicBezTo>
                  <a:cubicBezTo>
                    <a:pt x="25" y="103"/>
                    <a:pt x="26" y="104"/>
                    <a:pt x="26" y="105"/>
                  </a:cubicBezTo>
                  <a:cubicBezTo>
                    <a:pt x="28" y="135"/>
                    <a:pt x="24" y="162"/>
                    <a:pt x="14" y="187"/>
                  </a:cubicBezTo>
                  <a:cubicBezTo>
                    <a:pt x="17" y="203"/>
                    <a:pt x="17" y="203"/>
                    <a:pt x="17" y="203"/>
                  </a:cubicBezTo>
                  <a:cubicBezTo>
                    <a:pt x="13" y="207"/>
                    <a:pt x="11" y="211"/>
                    <a:pt x="12" y="216"/>
                  </a:cubicBezTo>
                  <a:cubicBezTo>
                    <a:pt x="20" y="215"/>
                    <a:pt x="20" y="215"/>
                    <a:pt x="20" y="215"/>
                  </a:cubicBezTo>
                  <a:cubicBezTo>
                    <a:pt x="27" y="222"/>
                    <a:pt x="36" y="226"/>
                    <a:pt x="47" y="226"/>
                  </a:cubicBezTo>
                  <a:cubicBezTo>
                    <a:pt x="51" y="226"/>
                    <a:pt x="53" y="227"/>
                    <a:pt x="53" y="229"/>
                  </a:cubicBezTo>
                  <a:cubicBezTo>
                    <a:pt x="53" y="229"/>
                    <a:pt x="53" y="229"/>
                    <a:pt x="53" y="229"/>
                  </a:cubicBezTo>
                  <a:cubicBezTo>
                    <a:pt x="53" y="229"/>
                    <a:pt x="53" y="229"/>
                    <a:pt x="53" y="229"/>
                  </a:cubicBezTo>
                  <a:cubicBezTo>
                    <a:pt x="55" y="232"/>
                    <a:pt x="55" y="232"/>
                    <a:pt x="55" y="232"/>
                  </a:cubicBezTo>
                  <a:cubicBezTo>
                    <a:pt x="84" y="241"/>
                    <a:pt x="84" y="241"/>
                    <a:pt x="84" y="241"/>
                  </a:cubicBezTo>
                  <a:cubicBezTo>
                    <a:pt x="83" y="236"/>
                    <a:pt x="85" y="231"/>
                    <a:pt x="92" y="225"/>
                  </a:cubicBezTo>
                  <a:cubicBezTo>
                    <a:pt x="62" y="215"/>
                    <a:pt x="43" y="205"/>
                    <a:pt x="37" y="196"/>
                  </a:cubicBezTo>
                  <a:cubicBezTo>
                    <a:pt x="64" y="214"/>
                    <a:pt x="93" y="220"/>
                    <a:pt x="122" y="216"/>
                  </a:cubicBezTo>
                  <a:cubicBezTo>
                    <a:pt x="110" y="214"/>
                    <a:pt x="99" y="211"/>
                    <a:pt x="90" y="205"/>
                  </a:cubicBezTo>
                  <a:cubicBezTo>
                    <a:pt x="107" y="210"/>
                    <a:pt x="124" y="211"/>
                    <a:pt x="141" y="208"/>
                  </a:cubicBezTo>
                  <a:cubicBezTo>
                    <a:pt x="159" y="144"/>
                    <a:pt x="159" y="144"/>
                    <a:pt x="159" y="144"/>
                  </a:cubicBezTo>
                  <a:cubicBezTo>
                    <a:pt x="152" y="129"/>
                    <a:pt x="152" y="129"/>
                    <a:pt x="152" y="129"/>
                  </a:cubicBezTo>
                  <a:cubicBezTo>
                    <a:pt x="154" y="118"/>
                    <a:pt x="154" y="118"/>
                    <a:pt x="154" y="118"/>
                  </a:cubicBezTo>
                  <a:cubicBezTo>
                    <a:pt x="136" y="71"/>
                    <a:pt x="136" y="71"/>
                    <a:pt x="136" y="71"/>
                  </a:cubicBezTo>
                  <a:cubicBezTo>
                    <a:pt x="135" y="50"/>
                    <a:pt x="139" y="32"/>
                    <a:pt x="149" y="15"/>
                  </a:cubicBezTo>
                  <a:close/>
                  <a:moveTo>
                    <a:pt x="41" y="10"/>
                  </a:moveTo>
                  <a:cubicBezTo>
                    <a:pt x="42" y="12"/>
                    <a:pt x="43" y="14"/>
                    <a:pt x="44" y="15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13" y="63"/>
                    <a:pt x="22" y="83"/>
                    <a:pt x="35" y="105"/>
                  </a:cubicBezTo>
                  <a:cubicBezTo>
                    <a:pt x="35" y="105"/>
                    <a:pt x="35" y="105"/>
                    <a:pt x="35" y="105"/>
                  </a:cubicBezTo>
                  <a:cubicBezTo>
                    <a:pt x="36" y="135"/>
                    <a:pt x="32" y="163"/>
                    <a:pt x="22" y="190"/>
                  </a:cubicBezTo>
                  <a:cubicBezTo>
                    <a:pt x="24" y="204"/>
                    <a:pt x="24" y="204"/>
                    <a:pt x="24" y="204"/>
                  </a:cubicBezTo>
                  <a:cubicBezTo>
                    <a:pt x="20" y="213"/>
                    <a:pt x="20" y="213"/>
                    <a:pt x="20" y="213"/>
                  </a:cubicBezTo>
                  <a:cubicBezTo>
                    <a:pt x="14" y="214"/>
                    <a:pt x="14" y="214"/>
                    <a:pt x="14" y="214"/>
                  </a:cubicBezTo>
                  <a:cubicBezTo>
                    <a:pt x="15" y="210"/>
                    <a:pt x="16" y="207"/>
                    <a:pt x="19" y="204"/>
                  </a:cubicBezTo>
                  <a:cubicBezTo>
                    <a:pt x="19" y="204"/>
                    <a:pt x="19" y="204"/>
                    <a:pt x="20" y="203"/>
                  </a:cubicBezTo>
                  <a:cubicBezTo>
                    <a:pt x="20" y="203"/>
                    <a:pt x="20" y="203"/>
                    <a:pt x="20" y="202"/>
                  </a:cubicBezTo>
                  <a:cubicBezTo>
                    <a:pt x="16" y="187"/>
                    <a:pt x="16" y="187"/>
                    <a:pt x="16" y="187"/>
                  </a:cubicBezTo>
                  <a:cubicBezTo>
                    <a:pt x="27" y="162"/>
                    <a:pt x="31" y="135"/>
                    <a:pt x="29" y="105"/>
                  </a:cubicBezTo>
                  <a:cubicBezTo>
                    <a:pt x="29" y="105"/>
                    <a:pt x="28" y="104"/>
                    <a:pt x="28" y="104"/>
                  </a:cubicBezTo>
                  <a:cubicBezTo>
                    <a:pt x="28" y="103"/>
                    <a:pt x="27" y="102"/>
                    <a:pt x="27" y="101"/>
                  </a:cubicBezTo>
                  <a:cubicBezTo>
                    <a:pt x="15" y="79"/>
                    <a:pt x="6" y="58"/>
                    <a:pt x="2" y="39"/>
                  </a:cubicBezTo>
                  <a:cubicBezTo>
                    <a:pt x="14" y="28"/>
                    <a:pt x="27" y="19"/>
                    <a:pt x="41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20"/>
            <p:cNvSpPr/>
            <p:nvPr/>
          </p:nvSpPr>
          <p:spPr bwMode="auto">
            <a:xfrm>
              <a:off x="9226550" y="2632076"/>
              <a:ext cx="465137" cy="2238375"/>
            </a:xfrm>
            <a:custGeom>
              <a:avLst/>
              <a:gdLst>
                <a:gd name="T0" fmla="*/ 42 w 42"/>
                <a:gd name="T1" fmla="*/ 5 h 204"/>
                <a:gd name="T2" fmla="*/ 39 w 42"/>
                <a:gd name="T3" fmla="*/ 0 h 204"/>
                <a:gd name="T4" fmla="*/ 0 w 42"/>
                <a:gd name="T5" fmla="*/ 29 h 204"/>
                <a:gd name="T6" fmla="*/ 25 w 42"/>
                <a:gd name="T7" fmla="*/ 91 h 204"/>
                <a:gd name="T8" fmla="*/ 26 w 42"/>
                <a:gd name="T9" fmla="*/ 94 h 204"/>
                <a:gd name="T10" fmla="*/ 27 w 42"/>
                <a:gd name="T11" fmla="*/ 95 h 204"/>
                <a:gd name="T12" fmla="*/ 14 w 42"/>
                <a:gd name="T13" fmla="*/ 177 h 204"/>
                <a:gd name="T14" fmla="*/ 18 w 42"/>
                <a:gd name="T15" fmla="*/ 192 h 204"/>
                <a:gd name="T16" fmla="*/ 18 w 42"/>
                <a:gd name="T17" fmla="*/ 193 h 204"/>
                <a:gd name="T18" fmla="*/ 17 w 42"/>
                <a:gd name="T19" fmla="*/ 194 h 204"/>
                <a:gd name="T20" fmla="*/ 12 w 42"/>
                <a:gd name="T21" fmla="*/ 204 h 204"/>
                <a:gd name="T22" fmla="*/ 18 w 42"/>
                <a:gd name="T23" fmla="*/ 203 h 204"/>
                <a:gd name="T24" fmla="*/ 22 w 42"/>
                <a:gd name="T25" fmla="*/ 194 h 204"/>
                <a:gd name="T26" fmla="*/ 20 w 42"/>
                <a:gd name="T27" fmla="*/ 180 h 204"/>
                <a:gd name="T28" fmla="*/ 33 w 42"/>
                <a:gd name="T29" fmla="*/ 95 h 204"/>
                <a:gd name="T30" fmla="*/ 33 w 42"/>
                <a:gd name="T31" fmla="*/ 95 h 204"/>
                <a:gd name="T32" fmla="*/ 5 w 42"/>
                <a:gd name="T33" fmla="*/ 33 h 204"/>
                <a:gd name="T34" fmla="*/ 42 w 42"/>
                <a:gd name="T35" fmla="*/ 5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2" h="204">
                  <a:moveTo>
                    <a:pt x="42" y="5"/>
                  </a:moveTo>
                  <a:cubicBezTo>
                    <a:pt x="41" y="4"/>
                    <a:pt x="40" y="2"/>
                    <a:pt x="39" y="0"/>
                  </a:cubicBezTo>
                  <a:cubicBezTo>
                    <a:pt x="25" y="9"/>
                    <a:pt x="12" y="18"/>
                    <a:pt x="0" y="29"/>
                  </a:cubicBezTo>
                  <a:cubicBezTo>
                    <a:pt x="4" y="48"/>
                    <a:pt x="13" y="69"/>
                    <a:pt x="25" y="91"/>
                  </a:cubicBezTo>
                  <a:cubicBezTo>
                    <a:pt x="25" y="92"/>
                    <a:pt x="26" y="93"/>
                    <a:pt x="26" y="94"/>
                  </a:cubicBezTo>
                  <a:cubicBezTo>
                    <a:pt x="26" y="94"/>
                    <a:pt x="27" y="95"/>
                    <a:pt x="27" y="95"/>
                  </a:cubicBezTo>
                  <a:cubicBezTo>
                    <a:pt x="29" y="125"/>
                    <a:pt x="25" y="152"/>
                    <a:pt x="14" y="177"/>
                  </a:cubicBezTo>
                  <a:cubicBezTo>
                    <a:pt x="18" y="192"/>
                    <a:pt x="18" y="192"/>
                    <a:pt x="18" y="192"/>
                  </a:cubicBezTo>
                  <a:cubicBezTo>
                    <a:pt x="18" y="193"/>
                    <a:pt x="18" y="193"/>
                    <a:pt x="18" y="193"/>
                  </a:cubicBezTo>
                  <a:cubicBezTo>
                    <a:pt x="17" y="194"/>
                    <a:pt x="17" y="194"/>
                    <a:pt x="17" y="194"/>
                  </a:cubicBezTo>
                  <a:cubicBezTo>
                    <a:pt x="14" y="197"/>
                    <a:pt x="13" y="200"/>
                    <a:pt x="12" y="204"/>
                  </a:cubicBezTo>
                  <a:cubicBezTo>
                    <a:pt x="18" y="203"/>
                    <a:pt x="18" y="203"/>
                    <a:pt x="18" y="203"/>
                  </a:cubicBezTo>
                  <a:cubicBezTo>
                    <a:pt x="22" y="194"/>
                    <a:pt x="22" y="194"/>
                    <a:pt x="22" y="194"/>
                  </a:cubicBezTo>
                  <a:cubicBezTo>
                    <a:pt x="20" y="180"/>
                    <a:pt x="20" y="180"/>
                    <a:pt x="20" y="180"/>
                  </a:cubicBezTo>
                  <a:cubicBezTo>
                    <a:pt x="30" y="153"/>
                    <a:pt x="34" y="125"/>
                    <a:pt x="33" y="95"/>
                  </a:cubicBezTo>
                  <a:cubicBezTo>
                    <a:pt x="33" y="95"/>
                    <a:pt x="33" y="95"/>
                    <a:pt x="33" y="95"/>
                  </a:cubicBezTo>
                  <a:cubicBezTo>
                    <a:pt x="20" y="73"/>
                    <a:pt x="11" y="53"/>
                    <a:pt x="5" y="33"/>
                  </a:cubicBezTo>
                  <a:cubicBezTo>
                    <a:pt x="42" y="5"/>
                    <a:pt x="42" y="5"/>
                    <a:pt x="42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Freeform 21"/>
            <p:cNvSpPr/>
            <p:nvPr/>
          </p:nvSpPr>
          <p:spPr bwMode="auto">
            <a:xfrm>
              <a:off x="11074400" y="2632076"/>
              <a:ext cx="608012" cy="1592263"/>
            </a:xfrm>
            <a:custGeom>
              <a:avLst/>
              <a:gdLst>
                <a:gd name="T0" fmla="*/ 9 w 55"/>
                <a:gd name="T1" fmla="*/ 0 h 145"/>
                <a:gd name="T2" fmla="*/ 3 w 55"/>
                <a:gd name="T3" fmla="*/ 6 h 145"/>
                <a:gd name="T4" fmla="*/ 46 w 55"/>
                <a:gd name="T5" fmla="*/ 116 h 145"/>
                <a:gd name="T6" fmla="*/ 40 w 55"/>
                <a:gd name="T7" fmla="*/ 131 h 145"/>
                <a:gd name="T8" fmla="*/ 3 w 55"/>
                <a:gd name="T9" fmla="*/ 130 h 145"/>
                <a:gd name="T10" fmla="*/ 0 w 55"/>
                <a:gd name="T11" fmla="*/ 137 h 145"/>
                <a:gd name="T12" fmla="*/ 3 w 55"/>
                <a:gd name="T13" fmla="*/ 136 h 145"/>
                <a:gd name="T14" fmla="*/ 43 w 55"/>
                <a:gd name="T15" fmla="*/ 143 h 145"/>
                <a:gd name="T16" fmla="*/ 45 w 55"/>
                <a:gd name="T17" fmla="*/ 145 h 145"/>
                <a:gd name="T18" fmla="*/ 55 w 55"/>
                <a:gd name="T19" fmla="*/ 117 h 145"/>
                <a:gd name="T20" fmla="*/ 9 w 55"/>
                <a:gd name="T21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" h="145">
                  <a:moveTo>
                    <a:pt x="9" y="0"/>
                  </a:moveTo>
                  <a:cubicBezTo>
                    <a:pt x="7" y="2"/>
                    <a:pt x="5" y="4"/>
                    <a:pt x="3" y="6"/>
                  </a:cubicBezTo>
                  <a:cubicBezTo>
                    <a:pt x="22" y="40"/>
                    <a:pt x="36" y="76"/>
                    <a:pt x="46" y="116"/>
                  </a:cubicBezTo>
                  <a:cubicBezTo>
                    <a:pt x="40" y="131"/>
                    <a:pt x="40" y="131"/>
                    <a:pt x="40" y="131"/>
                  </a:cubicBezTo>
                  <a:cubicBezTo>
                    <a:pt x="25" y="128"/>
                    <a:pt x="13" y="128"/>
                    <a:pt x="3" y="130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1" y="137"/>
                    <a:pt x="2" y="136"/>
                    <a:pt x="3" y="136"/>
                  </a:cubicBezTo>
                  <a:cubicBezTo>
                    <a:pt x="20" y="133"/>
                    <a:pt x="33" y="135"/>
                    <a:pt x="43" y="143"/>
                  </a:cubicBezTo>
                  <a:cubicBezTo>
                    <a:pt x="44" y="144"/>
                    <a:pt x="44" y="144"/>
                    <a:pt x="45" y="145"/>
                  </a:cubicBezTo>
                  <a:cubicBezTo>
                    <a:pt x="55" y="117"/>
                    <a:pt x="55" y="117"/>
                    <a:pt x="55" y="117"/>
                  </a:cubicBezTo>
                  <a:cubicBezTo>
                    <a:pt x="44" y="69"/>
                    <a:pt x="29" y="31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22"/>
            <p:cNvSpPr/>
            <p:nvPr/>
          </p:nvSpPr>
          <p:spPr bwMode="auto">
            <a:xfrm>
              <a:off x="9326563" y="1765301"/>
              <a:ext cx="44450" cy="187325"/>
            </a:xfrm>
            <a:custGeom>
              <a:avLst/>
              <a:gdLst>
                <a:gd name="T0" fmla="*/ 4 w 4"/>
                <a:gd name="T1" fmla="*/ 17 h 17"/>
                <a:gd name="T2" fmla="*/ 2 w 4"/>
                <a:gd name="T3" fmla="*/ 0 h 17"/>
                <a:gd name="T4" fmla="*/ 0 w 4"/>
                <a:gd name="T5" fmla="*/ 0 h 17"/>
                <a:gd name="T6" fmla="*/ 1 w 4"/>
                <a:gd name="T7" fmla="*/ 14 h 17"/>
                <a:gd name="T8" fmla="*/ 4 w 4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7">
                  <a:moveTo>
                    <a:pt x="4" y="17"/>
                  </a:moveTo>
                  <a:cubicBezTo>
                    <a:pt x="4" y="12"/>
                    <a:pt x="4" y="6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4" y="17"/>
                    <a:pt x="4" y="17"/>
                    <a:pt x="4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Freeform 23"/>
            <p:cNvSpPr/>
            <p:nvPr/>
          </p:nvSpPr>
          <p:spPr bwMode="auto">
            <a:xfrm>
              <a:off x="9259888" y="1600201"/>
              <a:ext cx="88900" cy="176213"/>
            </a:xfrm>
            <a:custGeom>
              <a:avLst/>
              <a:gdLst>
                <a:gd name="T0" fmla="*/ 0 w 8"/>
                <a:gd name="T1" fmla="*/ 9 h 16"/>
                <a:gd name="T2" fmla="*/ 3 w 8"/>
                <a:gd name="T3" fmla="*/ 16 h 16"/>
                <a:gd name="T4" fmla="*/ 6 w 8"/>
                <a:gd name="T5" fmla="*/ 15 h 16"/>
                <a:gd name="T6" fmla="*/ 8 w 8"/>
                <a:gd name="T7" fmla="*/ 15 h 16"/>
                <a:gd name="T8" fmla="*/ 5 w 8"/>
                <a:gd name="T9" fmla="*/ 6 h 16"/>
                <a:gd name="T10" fmla="*/ 3 w 8"/>
                <a:gd name="T11" fmla="*/ 0 h 16"/>
                <a:gd name="T12" fmla="*/ 0 w 8"/>
                <a:gd name="T13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6">
                  <a:moveTo>
                    <a:pt x="0" y="9"/>
                  </a:moveTo>
                  <a:cubicBezTo>
                    <a:pt x="3" y="16"/>
                    <a:pt x="3" y="16"/>
                    <a:pt x="3" y="16"/>
                  </a:cubicBezTo>
                  <a:cubicBezTo>
                    <a:pt x="4" y="16"/>
                    <a:pt x="5" y="15"/>
                    <a:pt x="6" y="15"/>
                  </a:cubicBezTo>
                  <a:cubicBezTo>
                    <a:pt x="7" y="15"/>
                    <a:pt x="7" y="15"/>
                    <a:pt x="8" y="15"/>
                  </a:cubicBezTo>
                  <a:cubicBezTo>
                    <a:pt x="8" y="12"/>
                    <a:pt x="7" y="9"/>
                    <a:pt x="5" y="6"/>
                  </a:cubicBezTo>
                  <a:cubicBezTo>
                    <a:pt x="5" y="4"/>
                    <a:pt x="4" y="2"/>
                    <a:pt x="3" y="0"/>
                  </a:cubicBezTo>
                  <a:cubicBezTo>
                    <a:pt x="2" y="3"/>
                    <a:pt x="1" y="6"/>
                    <a:pt x="0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24"/>
            <p:cNvSpPr/>
            <p:nvPr/>
          </p:nvSpPr>
          <p:spPr bwMode="auto">
            <a:xfrm>
              <a:off x="9271000" y="1765301"/>
              <a:ext cx="66675" cy="153988"/>
            </a:xfrm>
            <a:custGeom>
              <a:avLst/>
              <a:gdLst>
                <a:gd name="T0" fmla="*/ 5 w 6"/>
                <a:gd name="T1" fmla="*/ 0 h 14"/>
                <a:gd name="T2" fmla="*/ 2 w 6"/>
                <a:gd name="T3" fmla="*/ 1 h 14"/>
                <a:gd name="T4" fmla="*/ 2 w 6"/>
                <a:gd name="T5" fmla="*/ 9 h 14"/>
                <a:gd name="T6" fmla="*/ 6 w 6"/>
                <a:gd name="T7" fmla="*/ 14 h 14"/>
                <a:gd name="T8" fmla="*/ 5 w 6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4">
                  <a:moveTo>
                    <a:pt x="5" y="0"/>
                  </a:moveTo>
                  <a:cubicBezTo>
                    <a:pt x="4" y="0"/>
                    <a:pt x="3" y="1"/>
                    <a:pt x="2" y="1"/>
                  </a:cubicBezTo>
                  <a:cubicBezTo>
                    <a:pt x="0" y="2"/>
                    <a:pt x="0" y="5"/>
                    <a:pt x="2" y="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5" y="0"/>
                    <a:pt x="5" y="0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Freeform 25"/>
            <p:cNvSpPr/>
            <p:nvPr/>
          </p:nvSpPr>
          <p:spPr bwMode="auto">
            <a:xfrm>
              <a:off x="9725025" y="2401888"/>
              <a:ext cx="87312" cy="274638"/>
            </a:xfrm>
            <a:custGeom>
              <a:avLst/>
              <a:gdLst>
                <a:gd name="T0" fmla="*/ 2 w 8"/>
                <a:gd name="T1" fmla="*/ 18 h 25"/>
                <a:gd name="T2" fmla="*/ 8 w 8"/>
                <a:gd name="T3" fmla="*/ 25 h 25"/>
                <a:gd name="T4" fmla="*/ 4 w 8"/>
                <a:gd name="T5" fmla="*/ 2 h 25"/>
                <a:gd name="T6" fmla="*/ 0 w 8"/>
                <a:gd name="T7" fmla="*/ 0 h 25"/>
                <a:gd name="T8" fmla="*/ 2 w 8"/>
                <a:gd name="T9" fmla="*/ 14 h 25"/>
                <a:gd name="T10" fmla="*/ 2 w 8"/>
                <a:gd name="T11" fmla="*/ 18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25">
                  <a:moveTo>
                    <a:pt x="2" y="18"/>
                  </a:moveTo>
                  <a:cubicBezTo>
                    <a:pt x="4" y="20"/>
                    <a:pt x="6" y="23"/>
                    <a:pt x="8" y="25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2" y="1"/>
                    <a:pt x="1" y="1"/>
                    <a:pt x="0" y="0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8"/>
                    <a:pt x="2" y="18"/>
                    <a:pt x="2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Freeform 26"/>
            <p:cNvSpPr/>
            <p:nvPr/>
          </p:nvSpPr>
          <p:spPr bwMode="auto">
            <a:xfrm>
              <a:off x="8816975" y="2940051"/>
              <a:ext cx="663575" cy="1316038"/>
            </a:xfrm>
            <a:custGeom>
              <a:avLst/>
              <a:gdLst>
                <a:gd name="T0" fmla="*/ 35 w 60"/>
                <a:gd name="T1" fmla="*/ 0 h 120"/>
                <a:gd name="T2" fmla="*/ 31 w 60"/>
                <a:gd name="T3" fmla="*/ 3 h 120"/>
                <a:gd name="T4" fmla="*/ 30 w 60"/>
                <a:gd name="T5" fmla="*/ 7 h 120"/>
                <a:gd name="T6" fmla="*/ 49 w 60"/>
                <a:gd name="T7" fmla="*/ 69 h 120"/>
                <a:gd name="T8" fmla="*/ 45 w 60"/>
                <a:gd name="T9" fmla="*/ 90 h 120"/>
                <a:gd name="T10" fmla="*/ 30 w 60"/>
                <a:gd name="T11" fmla="*/ 72 h 120"/>
                <a:gd name="T12" fmla="*/ 48 w 60"/>
                <a:gd name="T13" fmla="*/ 96 h 120"/>
                <a:gd name="T14" fmla="*/ 46 w 60"/>
                <a:gd name="T15" fmla="*/ 104 h 120"/>
                <a:gd name="T16" fmla="*/ 19 w 60"/>
                <a:gd name="T17" fmla="*/ 102 h 120"/>
                <a:gd name="T18" fmla="*/ 43 w 60"/>
                <a:gd name="T19" fmla="*/ 108 h 120"/>
                <a:gd name="T20" fmla="*/ 43 w 60"/>
                <a:gd name="T21" fmla="*/ 115 h 120"/>
                <a:gd name="T22" fmla="*/ 1 w 60"/>
                <a:gd name="T23" fmla="*/ 112 h 120"/>
                <a:gd name="T24" fmla="*/ 0 w 60"/>
                <a:gd name="T25" fmla="*/ 117 h 120"/>
                <a:gd name="T26" fmla="*/ 3 w 60"/>
                <a:gd name="T27" fmla="*/ 117 h 120"/>
                <a:gd name="T28" fmla="*/ 5 w 60"/>
                <a:gd name="T29" fmla="*/ 116 h 120"/>
                <a:gd name="T30" fmla="*/ 45 w 60"/>
                <a:gd name="T31" fmla="*/ 119 h 120"/>
                <a:gd name="T32" fmla="*/ 48 w 60"/>
                <a:gd name="T33" fmla="*/ 120 h 120"/>
                <a:gd name="T34" fmla="*/ 49 w 60"/>
                <a:gd name="T35" fmla="*/ 105 h 120"/>
                <a:gd name="T36" fmla="*/ 51 w 60"/>
                <a:gd name="T37" fmla="*/ 106 h 120"/>
                <a:gd name="T38" fmla="*/ 53 w 60"/>
                <a:gd name="T39" fmla="*/ 100 h 120"/>
                <a:gd name="T40" fmla="*/ 50 w 60"/>
                <a:gd name="T41" fmla="*/ 97 h 120"/>
                <a:gd name="T42" fmla="*/ 60 w 60"/>
                <a:gd name="T43" fmla="*/ 64 h 120"/>
                <a:gd name="T44" fmla="*/ 35 w 60"/>
                <a:gd name="T45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" h="120">
                  <a:moveTo>
                    <a:pt x="35" y="0"/>
                  </a:moveTo>
                  <a:cubicBezTo>
                    <a:pt x="33" y="1"/>
                    <a:pt x="32" y="2"/>
                    <a:pt x="31" y="3"/>
                  </a:cubicBezTo>
                  <a:cubicBezTo>
                    <a:pt x="31" y="4"/>
                    <a:pt x="30" y="6"/>
                    <a:pt x="30" y="7"/>
                  </a:cubicBezTo>
                  <a:cubicBezTo>
                    <a:pt x="33" y="27"/>
                    <a:pt x="40" y="48"/>
                    <a:pt x="49" y="69"/>
                  </a:cubicBezTo>
                  <a:cubicBezTo>
                    <a:pt x="45" y="90"/>
                    <a:pt x="45" y="90"/>
                    <a:pt x="45" y="90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33" y="81"/>
                    <a:pt x="39" y="88"/>
                    <a:pt x="48" y="96"/>
                  </a:cubicBezTo>
                  <a:cubicBezTo>
                    <a:pt x="46" y="104"/>
                    <a:pt x="46" y="104"/>
                    <a:pt x="46" y="104"/>
                  </a:cubicBezTo>
                  <a:cubicBezTo>
                    <a:pt x="37" y="100"/>
                    <a:pt x="27" y="100"/>
                    <a:pt x="19" y="102"/>
                  </a:cubicBezTo>
                  <a:cubicBezTo>
                    <a:pt x="27" y="100"/>
                    <a:pt x="35" y="102"/>
                    <a:pt x="43" y="108"/>
                  </a:cubicBezTo>
                  <a:cubicBezTo>
                    <a:pt x="43" y="115"/>
                    <a:pt x="43" y="115"/>
                    <a:pt x="43" y="115"/>
                  </a:cubicBezTo>
                  <a:cubicBezTo>
                    <a:pt x="27" y="110"/>
                    <a:pt x="12" y="109"/>
                    <a:pt x="1" y="112"/>
                  </a:cubicBezTo>
                  <a:cubicBezTo>
                    <a:pt x="0" y="114"/>
                    <a:pt x="0" y="116"/>
                    <a:pt x="0" y="117"/>
                  </a:cubicBezTo>
                  <a:cubicBezTo>
                    <a:pt x="1" y="117"/>
                    <a:pt x="2" y="117"/>
                    <a:pt x="3" y="117"/>
                  </a:cubicBezTo>
                  <a:cubicBezTo>
                    <a:pt x="4" y="117"/>
                    <a:pt x="4" y="117"/>
                    <a:pt x="5" y="116"/>
                  </a:cubicBezTo>
                  <a:cubicBezTo>
                    <a:pt x="17" y="115"/>
                    <a:pt x="31" y="116"/>
                    <a:pt x="45" y="119"/>
                  </a:cubicBezTo>
                  <a:cubicBezTo>
                    <a:pt x="46" y="120"/>
                    <a:pt x="47" y="120"/>
                    <a:pt x="48" y="120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50" y="105"/>
                    <a:pt x="50" y="105"/>
                    <a:pt x="51" y="106"/>
                  </a:cubicBezTo>
                  <a:cubicBezTo>
                    <a:pt x="53" y="100"/>
                    <a:pt x="53" y="100"/>
                    <a:pt x="53" y="100"/>
                  </a:cubicBezTo>
                  <a:cubicBezTo>
                    <a:pt x="52" y="99"/>
                    <a:pt x="51" y="98"/>
                    <a:pt x="50" y="97"/>
                  </a:cubicBezTo>
                  <a:cubicBezTo>
                    <a:pt x="52" y="87"/>
                    <a:pt x="55" y="75"/>
                    <a:pt x="60" y="64"/>
                  </a:cubicBezTo>
                  <a:cubicBezTo>
                    <a:pt x="47" y="41"/>
                    <a:pt x="39" y="20"/>
                    <a:pt x="3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Freeform 27"/>
            <p:cNvSpPr>
              <a:spLocks noEditPoints="1"/>
            </p:cNvSpPr>
            <p:nvPr/>
          </p:nvSpPr>
          <p:spPr bwMode="auto">
            <a:xfrm>
              <a:off x="8828088" y="3016251"/>
              <a:ext cx="531812" cy="1185863"/>
            </a:xfrm>
            <a:custGeom>
              <a:avLst/>
              <a:gdLst>
                <a:gd name="T0" fmla="*/ 29 w 48"/>
                <a:gd name="T1" fmla="*/ 65 h 108"/>
                <a:gd name="T2" fmla="*/ 44 w 48"/>
                <a:gd name="T3" fmla="*/ 83 h 108"/>
                <a:gd name="T4" fmla="*/ 48 w 48"/>
                <a:gd name="T5" fmla="*/ 62 h 108"/>
                <a:gd name="T6" fmla="*/ 29 w 48"/>
                <a:gd name="T7" fmla="*/ 0 h 108"/>
                <a:gd name="T8" fmla="*/ 0 w 48"/>
                <a:gd name="T9" fmla="*/ 105 h 108"/>
                <a:gd name="T10" fmla="*/ 42 w 48"/>
                <a:gd name="T11" fmla="*/ 108 h 108"/>
                <a:gd name="T12" fmla="*/ 42 w 48"/>
                <a:gd name="T13" fmla="*/ 101 h 108"/>
                <a:gd name="T14" fmla="*/ 18 w 48"/>
                <a:gd name="T15" fmla="*/ 95 h 108"/>
                <a:gd name="T16" fmla="*/ 45 w 48"/>
                <a:gd name="T17" fmla="*/ 97 h 108"/>
                <a:gd name="T18" fmla="*/ 47 w 48"/>
                <a:gd name="T19" fmla="*/ 89 h 108"/>
                <a:gd name="T20" fmla="*/ 29 w 48"/>
                <a:gd name="T21" fmla="*/ 65 h 108"/>
                <a:gd name="T22" fmla="*/ 28 w 48"/>
                <a:gd name="T23" fmla="*/ 7 h 108"/>
                <a:gd name="T24" fmla="*/ 30 w 48"/>
                <a:gd name="T25" fmla="*/ 16 h 108"/>
                <a:gd name="T26" fmla="*/ 8 w 48"/>
                <a:gd name="T27" fmla="*/ 102 h 108"/>
                <a:gd name="T28" fmla="*/ 2 w 48"/>
                <a:gd name="T29" fmla="*/ 102 h 108"/>
                <a:gd name="T30" fmla="*/ 28 w 48"/>
                <a:gd name="T31" fmla="*/ 7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8" h="108">
                  <a:moveTo>
                    <a:pt x="29" y="65"/>
                  </a:moveTo>
                  <a:cubicBezTo>
                    <a:pt x="44" y="83"/>
                    <a:pt x="44" y="83"/>
                    <a:pt x="44" y="83"/>
                  </a:cubicBezTo>
                  <a:cubicBezTo>
                    <a:pt x="48" y="62"/>
                    <a:pt x="48" y="62"/>
                    <a:pt x="48" y="62"/>
                  </a:cubicBezTo>
                  <a:cubicBezTo>
                    <a:pt x="39" y="41"/>
                    <a:pt x="32" y="20"/>
                    <a:pt x="29" y="0"/>
                  </a:cubicBezTo>
                  <a:cubicBezTo>
                    <a:pt x="14" y="31"/>
                    <a:pt x="4" y="66"/>
                    <a:pt x="0" y="105"/>
                  </a:cubicBezTo>
                  <a:cubicBezTo>
                    <a:pt x="11" y="102"/>
                    <a:pt x="26" y="103"/>
                    <a:pt x="42" y="108"/>
                  </a:cubicBezTo>
                  <a:cubicBezTo>
                    <a:pt x="42" y="101"/>
                    <a:pt x="42" y="101"/>
                    <a:pt x="42" y="101"/>
                  </a:cubicBezTo>
                  <a:cubicBezTo>
                    <a:pt x="34" y="95"/>
                    <a:pt x="26" y="93"/>
                    <a:pt x="18" y="95"/>
                  </a:cubicBezTo>
                  <a:cubicBezTo>
                    <a:pt x="26" y="93"/>
                    <a:pt x="36" y="93"/>
                    <a:pt x="45" y="97"/>
                  </a:cubicBezTo>
                  <a:cubicBezTo>
                    <a:pt x="47" y="89"/>
                    <a:pt x="47" y="89"/>
                    <a:pt x="47" y="89"/>
                  </a:cubicBezTo>
                  <a:cubicBezTo>
                    <a:pt x="38" y="81"/>
                    <a:pt x="32" y="74"/>
                    <a:pt x="29" y="65"/>
                  </a:cubicBezTo>
                  <a:close/>
                  <a:moveTo>
                    <a:pt x="28" y="7"/>
                  </a:moveTo>
                  <a:cubicBezTo>
                    <a:pt x="28" y="10"/>
                    <a:pt x="29" y="13"/>
                    <a:pt x="30" y="16"/>
                  </a:cubicBezTo>
                  <a:cubicBezTo>
                    <a:pt x="19" y="44"/>
                    <a:pt x="12" y="72"/>
                    <a:pt x="8" y="102"/>
                  </a:cubicBezTo>
                  <a:cubicBezTo>
                    <a:pt x="6" y="102"/>
                    <a:pt x="4" y="102"/>
                    <a:pt x="2" y="102"/>
                  </a:cubicBezTo>
                  <a:cubicBezTo>
                    <a:pt x="7" y="67"/>
                    <a:pt x="15" y="35"/>
                    <a:pt x="28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" name="Freeform 28"/>
            <p:cNvSpPr/>
            <p:nvPr/>
          </p:nvSpPr>
          <p:spPr bwMode="auto">
            <a:xfrm>
              <a:off x="8850313" y="3094038"/>
              <a:ext cx="309562" cy="1041400"/>
            </a:xfrm>
            <a:custGeom>
              <a:avLst/>
              <a:gdLst>
                <a:gd name="T0" fmla="*/ 28 w 28"/>
                <a:gd name="T1" fmla="*/ 9 h 95"/>
                <a:gd name="T2" fmla="*/ 26 w 28"/>
                <a:gd name="T3" fmla="*/ 0 h 95"/>
                <a:gd name="T4" fmla="*/ 0 w 28"/>
                <a:gd name="T5" fmla="*/ 95 h 95"/>
                <a:gd name="T6" fmla="*/ 6 w 28"/>
                <a:gd name="T7" fmla="*/ 95 h 95"/>
                <a:gd name="T8" fmla="*/ 28 w 28"/>
                <a:gd name="T9" fmla="*/ 9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95">
                  <a:moveTo>
                    <a:pt x="28" y="9"/>
                  </a:moveTo>
                  <a:cubicBezTo>
                    <a:pt x="27" y="6"/>
                    <a:pt x="26" y="3"/>
                    <a:pt x="26" y="0"/>
                  </a:cubicBezTo>
                  <a:cubicBezTo>
                    <a:pt x="13" y="28"/>
                    <a:pt x="5" y="60"/>
                    <a:pt x="0" y="95"/>
                  </a:cubicBezTo>
                  <a:cubicBezTo>
                    <a:pt x="2" y="95"/>
                    <a:pt x="4" y="95"/>
                    <a:pt x="6" y="95"/>
                  </a:cubicBezTo>
                  <a:cubicBezTo>
                    <a:pt x="10" y="65"/>
                    <a:pt x="17" y="37"/>
                    <a:pt x="28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" name="Freeform 29"/>
            <p:cNvSpPr/>
            <p:nvPr/>
          </p:nvSpPr>
          <p:spPr bwMode="auto">
            <a:xfrm>
              <a:off x="8872538" y="4202113"/>
              <a:ext cx="917575" cy="900113"/>
            </a:xfrm>
            <a:custGeom>
              <a:avLst/>
              <a:gdLst>
                <a:gd name="T0" fmla="*/ 0 w 83"/>
                <a:gd name="T1" fmla="*/ 1 h 82"/>
                <a:gd name="T2" fmla="*/ 0 w 83"/>
                <a:gd name="T3" fmla="*/ 2 h 82"/>
                <a:gd name="T4" fmla="*/ 5 w 83"/>
                <a:gd name="T5" fmla="*/ 3 h 82"/>
                <a:gd name="T6" fmla="*/ 28 w 83"/>
                <a:gd name="T7" fmla="*/ 9 h 82"/>
                <a:gd name="T8" fmla="*/ 35 w 83"/>
                <a:gd name="T9" fmla="*/ 67 h 82"/>
                <a:gd name="T10" fmla="*/ 49 w 83"/>
                <a:gd name="T11" fmla="*/ 67 h 82"/>
                <a:gd name="T12" fmla="*/ 77 w 83"/>
                <a:gd name="T13" fmla="*/ 82 h 82"/>
                <a:gd name="T14" fmla="*/ 82 w 83"/>
                <a:gd name="T15" fmla="*/ 78 h 82"/>
                <a:gd name="T16" fmla="*/ 83 w 83"/>
                <a:gd name="T17" fmla="*/ 76 h 82"/>
                <a:gd name="T18" fmla="*/ 83 w 83"/>
                <a:gd name="T19" fmla="*/ 76 h 82"/>
                <a:gd name="T20" fmla="*/ 77 w 83"/>
                <a:gd name="T21" fmla="*/ 73 h 82"/>
                <a:gd name="T22" fmla="*/ 50 w 83"/>
                <a:gd name="T23" fmla="*/ 62 h 82"/>
                <a:gd name="T24" fmla="*/ 42 w 83"/>
                <a:gd name="T25" fmla="*/ 63 h 82"/>
                <a:gd name="T26" fmla="*/ 38 w 83"/>
                <a:gd name="T27" fmla="*/ 64 h 82"/>
                <a:gd name="T28" fmla="*/ 35 w 83"/>
                <a:gd name="T29" fmla="*/ 39 h 82"/>
                <a:gd name="T30" fmla="*/ 40 w 83"/>
                <a:gd name="T31" fmla="*/ 4 h 82"/>
                <a:gd name="T32" fmla="*/ 0 w 83"/>
                <a:gd name="T33" fmla="*/ 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3" h="82">
                  <a:moveTo>
                    <a:pt x="0" y="1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2" y="2"/>
                    <a:pt x="3" y="3"/>
                    <a:pt x="5" y="3"/>
                  </a:cubicBezTo>
                  <a:cubicBezTo>
                    <a:pt x="13" y="3"/>
                    <a:pt x="20" y="6"/>
                    <a:pt x="28" y="9"/>
                  </a:cubicBezTo>
                  <a:cubicBezTo>
                    <a:pt x="23" y="29"/>
                    <a:pt x="25" y="49"/>
                    <a:pt x="35" y="67"/>
                  </a:cubicBezTo>
                  <a:cubicBezTo>
                    <a:pt x="49" y="67"/>
                    <a:pt x="49" y="67"/>
                    <a:pt x="49" y="67"/>
                  </a:cubicBezTo>
                  <a:cubicBezTo>
                    <a:pt x="77" y="82"/>
                    <a:pt x="77" y="82"/>
                    <a:pt x="77" y="82"/>
                  </a:cubicBezTo>
                  <a:cubicBezTo>
                    <a:pt x="79" y="81"/>
                    <a:pt x="81" y="80"/>
                    <a:pt x="82" y="78"/>
                  </a:cubicBezTo>
                  <a:cubicBezTo>
                    <a:pt x="82" y="78"/>
                    <a:pt x="83" y="77"/>
                    <a:pt x="83" y="76"/>
                  </a:cubicBezTo>
                  <a:cubicBezTo>
                    <a:pt x="83" y="76"/>
                    <a:pt x="83" y="76"/>
                    <a:pt x="83" y="76"/>
                  </a:cubicBezTo>
                  <a:cubicBezTo>
                    <a:pt x="83" y="74"/>
                    <a:pt x="81" y="73"/>
                    <a:pt x="77" y="73"/>
                  </a:cubicBezTo>
                  <a:cubicBezTo>
                    <a:pt x="66" y="73"/>
                    <a:pt x="57" y="69"/>
                    <a:pt x="50" y="62"/>
                  </a:cubicBezTo>
                  <a:cubicBezTo>
                    <a:pt x="42" y="63"/>
                    <a:pt x="42" y="63"/>
                    <a:pt x="42" y="63"/>
                  </a:cubicBezTo>
                  <a:cubicBezTo>
                    <a:pt x="38" y="64"/>
                    <a:pt x="38" y="64"/>
                    <a:pt x="38" y="64"/>
                  </a:cubicBezTo>
                  <a:cubicBezTo>
                    <a:pt x="36" y="56"/>
                    <a:pt x="35" y="48"/>
                    <a:pt x="35" y="39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26" y="1"/>
                    <a:pt x="12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" name="Freeform 30"/>
            <p:cNvSpPr/>
            <p:nvPr/>
          </p:nvSpPr>
          <p:spPr bwMode="auto">
            <a:xfrm>
              <a:off x="8872538" y="4224338"/>
              <a:ext cx="409575" cy="1030288"/>
            </a:xfrm>
            <a:custGeom>
              <a:avLst/>
              <a:gdLst>
                <a:gd name="T0" fmla="*/ 5 w 37"/>
                <a:gd name="T1" fmla="*/ 1 h 94"/>
                <a:gd name="T2" fmla="*/ 0 w 37"/>
                <a:gd name="T3" fmla="*/ 0 h 94"/>
                <a:gd name="T4" fmla="*/ 20 w 37"/>
                <a:gd name="T5" fmla="*/ 75 h 94"/>
                <a:gd name="T6" fmla="*/ 33 w 37"/>
                <a:gd name="T7" fmla="*/ 94 h 94"/>
                <a:gd name="T8" fmla="*/ 37 w 37"/>
                <a:gd name="T9" fmla="*/ 94 h 94"/>
                <a:gd name="T10" fmla="*/ 5 w 37"/>
                <a:gd name="T11" fmla="*/ 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94">
                  <a:moveTo>
                    <a:pt x="5" y="1"/>
                  </a:moveTo>
                  <a:cubicBezTo>
                    <a:pt x="3" y="1"/>
                    <a:pt x="2" y="0"/>
                    <a:pt x="0" y="0"/>
                  </a:cubicBezTo>
                  <a:cubicBezTo>
                    <a:pt x="1" y="25"/>
                    <a:pt x="8" y="50"/>
                    <a:pt x="20" y="75"/>
                  </a:cubicBezTo>
                  <a:cubicBezTo>
                    <a:pt x="22" y="81"/>
                    <a:pt x="27" y="88"/>
                    <a:pt x="33" y="94"/>
                  </a:cubicBezTo>
                  <a:cubicBezTo>
                    <a:pt x="34" y="94"/>
                    <a:pt x="36" y="94"/>
                    <a:pt x="37" y="94"/>
                  </a:cubicBezTo>
                  <a:cubicBezTo>
                    <a:pt x="19" y="69"/>
                    <a:pt x="9" y="38"/>
                    <a:pt x="5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Freeform 31"/>
            <p:cNvSpPr/>
            <p:nvPr/>
          </p:nvSpPr>
          <p:spPr bwMode="auto">
            <a:xfrm>
              <a:off x="8928100" y="4233863"/>
              <a:ext cx="796925" cy="1020763"/>
            </a:xfrm>
            <a:custGeom>
              <a:avLst/>
              <a:gdLst>
                <a:gd name="T0" fmla="*/ 23 w 72"/>
                <a:gd name="T1" fmla="*/ 6 h 93"/>
                <a:gd name="T2" fmla="*/ 0 w 72"/>
                <a:gd name="T3" fmla="*/ 0 h 93"/>
                <a:gd name="T4" fmla="*/ 32 w 72"/>
                <a:gd name="T5" fmla="*/ 93 h 93"/>
                <a:gd name="T6" fmla="*/ 49 w 72"/>
                <a:gd name="T7" fmla="*/ 84 h 93"/>
                <a:gd name="T8" fmla="*/ 49 w 72"/>
                <a:gd name="T9" fmla="*/ 74 h 93"/>
                <a:gd name="T10" fmla="*/ 60 w 72"/>
                <a:gd name="T11" fmla="*/ 78 h 93"/>
                <a:gd name="T12" fmla="*/ 67 w 72"/>
                <a:gd name="T13" fmla="*/ 79 h 93"/>
                <a:gd name="T14" fmla="*/ 72 w 72"/>
                <a:gd name="T15" fmla="*/ 79 h 93"/>
                <a:gd name="T16" fmla="*/ 44 w 72"/>
                <a:gd name="T17" fmla="*/ 64 h 93"/>
                <a:gd name="T18" fmla="*/ 30 w 72"/>
                <a:gd name="T19" fmla="*/ 64 h 93"/>
                <a:gd name="T20" fmla="*/ 23 w 72"/>
                <a:gd name="T21" fmla="*/ 6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2" h="93">
                  <a:moveTo>
                    <a:pt x="23" y="6"/>
                  </a:moveTo>
                  <a:cubicBezTo>
                    <a:pt x="15" y="3"/>
                    <a:pt x="8" y="0"/>
                    <a:pt x="0" y="0"/>
                  </a:cubicBezTo>
                  <a:cubicBezTo>
                    <a:pt x="4" y="37"/>
                    <a:pt x="14" y="68"/>
                    <a:pt x="32" y="93"/>
                  </a:cubicBezTo>
                  <a:cubicBezTo>
                    <a:pt x="38" y="91"/>
                    <a:pt x="44" y="88"/>
                    <a:pt x="49" y="84"/>
                  </a:cubicBezTo>
                  <a:cubicBezTo>
                    <a:pt x="49" y="74"/>
                    <a:pt x="49" y="74"/>
                    <a:pt x="49" y="74"/>
                  </a:cubicBezTo>
                  <a:cubicBezTo>
                    <a:pt x="60" y="78"/>
                    <a:pt x="60" y="78"/>
                    <a:pt x="60" y="78"/>
                  </a:cubicBezTo>
                  <a:cubicBezTo>
                    <a:pt x="63" y="79"/>
                    <a:pt x="65" y="79"/>
                    <a:pt x="67" y="79"/>
                  </a:cubicBezTo>
                  <a:cubicBezTo>
                    <a:pt x="69" y="79"/>
                    <a:pt x="71" y="79"/>
                    <a:pt x="72" y="79"/>
                  </a:cubicBezTo>
                  <a:cubicBezTo>
                    <a:pt x="44" y="64"/>
                    <a:pt x="44" y="64"/>
                    <a:pt x="44" y="64"/>
                  </a:cubicBezTo>
                  <a:cubicBezTo>
                    <a:pt x="30" y="64"/>
                    <a:pt x="30" y="64"/>
                    <a:pt x="30" y="64"/>
                  </a:cubicBezTo>
                  <a:cubicBezTo>
                    <a:pt x="20" y="46"/>
                    <a:pt x="18" y="26"/>
                    <a:pt x="23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" name="Freeform 32"/>
            <p:cNvSpPr/>
            <p:nvPr/>
          </p:nvSpPr>
          <p:spPr bwMode="auto">
            <a:xfrm>
              <a:off x="9237663" y="5046663"/>
              <a:ext cx="298450" cy="263525"/>
            </a:xfrm>
            <a:custGeom>
              <a:avLst/>
              <a:gdLst>
                <a:gd name="T0" fmla="*/ 4 w 27"/>
                <a:gd name="T1" fmla="*/ 19 h 24"/>
                <a:gd name="T2" fmla="*/ 0 w 27"/>
                <a:gd name="T3" fmla="*/ 19 h 24"/>
                <a:gd name="T4" fmla="*/ 4 w 27"/>
                <a:gd name="T5" fmla="*/ 24 h 24"/>
                <a:gd name="T6" fmla="*/ 27 w 27"/>
                <a:gd name="T7" fmla="*/ 8 h 24"/>
                <a:gd name="T8" fmla="*/ 21 w 27"/>
                <a:gd name="T9" fmla="*/ 0 h 24"/>
                <a:gd name="T10" fmla="*/ 21 w 27"/>
                <a:gd name="T11" fmla="*/ 10 h 24"/>
                <a:gd name="T12" fmla="*/ 4 w 27"/>
                <a:gd name="T13" fmla="*/ 19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24">
                  <a:moveTo>
                    <a:pt x="4" y="19"/>
                  </a:moveTo>
                  <a:cubicBezTo>
                    <a:pt x="3" y="19"/>
                    <a:pt x="1" y="19"/>
                    <a:pt x="0" y="19"/>
                  </a:cubicBezTo>
                  <a:cubicBezTo>
                    <a:pt x="1" y="21"/>
                    <a:pt x="2" y="22"/>
                    <a:pt x="4" y="24"/>
                  </a:cubicBezTo>
                  <a:cubicBezTo>
                    <a:pt x="16" y="21"/>
                    <a:pt x="24" y="16"/>
                    <a:pt x="27" y="8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16" y="14"/>
                    <a:pt x="10" y="17"/>
                    <a:pt x="4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" name="Freeform 33"/>
            <p:cNvSpPr/>
            <p:nvPr/>
          </p:nvSpPr>
          <p:spPr bwMode="auto">
            <a:xfrm>
              <a:off x="9237663" y="5046663"/>
              <a:ext cx="2057400" cy="4456113"/>
            </a:xfrm>
            <a:custGeom>
              <a:avLst/>
              <a:gdLst>
                <a:gd name="T0" fmla="*/ 21 w 186"/>
                <a:gd name="T1" fmla="*/ 0 h 406"/>
                <a:gd name="T2" fmla="*/ 4 w 186"/>
                <a:gd name="T3" fmla="*/ 24 h 406"/>
                <a:gd name="T4" fmla="*/ 0 w 186"/>
                <a:gd name="T5" fmla="*/ 27 h 406"/>
                <a:gd name="T6" fmla="*/ 36 w 186"/>
                <a:gd name="T7" fmla="*/ 13 h 406"/>
                <a:gd name="T8" fmla="*/ 68 w 186"/>
                <a:gd name="T9" fmla="*/ 61 h 406"/>
                <a:gd name="T10" fmla="*/ 43 w 186"/>
                <a:gd name="T11" fmla="*/ 48 h 406"/>
                <a:gd name="T12" fmla="*/ 69 w 186"/>
                <a:gd name="T13" fmla="*/ 187 h 406"/>
                <a:gd name="T14" fmla="*/ 72 w 186"/>
                <a:gd name="T15" fmla="*/ 204 h 406"/>
                <a:gd name="T16" fmla="*/ 86 w 186"/>
                <a:gd name="T17" fmla="*/ 310 h 406"/>
                <a:gd name="T18" fmla="*/ 52 w 186"/>
                <a:gd name="T19" fmla="*/ 361 h 406"/>
                <a:gd name="T20" fmla="*/ 60 w 186"/>
                <a:gd name="T21" fmla="*/ 366 h 406"/>
                <a:gd name="T22" fmla="*/ 96 w 186"/>
                <a:gd name="T23" fmla="*/ 372 h 406"/>
                <a:gd name="T24" fmla="*/ 108 w 186"/>
                <a:gd name="T25" fmla="*/ 372 h 406"/>
                <a:gd name="T26" fmla="*/ 98 w 186"/>
                <a:gd name="T27" fmla="*/ 294 h 406"/>
                <a:gd name="T28" fmla="*/ 87 w 186"/>
                <a:gd name="T29" fmla="*/ 187 h 406"/>
                <a:gd name="T30" fmla="*/ 81 w 186"/>
                <a:gd name="T31" fmla="*/ 69 h 406"/>
                <a:gd name="T32" fmla="*/ 64 w 186"/>
                <a:gd name="T33" fmla="*/ 21 h 406"/>
                <a:gd name="T34" fmla="*/ 85 w 186"/>
                <a:gd name="T35" fmla="*/ 66 h 406"/>
                <a:gd name="T36" fmla="*/ 125 w 186"/>
                <a:gd name="T37" fmla="*/ 51 h 406"/>
                <a:gd name="T38" fmla="*/ 88 w 186"/>
                <a:gd name="T39" fmla="*/ 24 h 406"/>
                <a:gd name="T40" fmla="*/ 115 w 186"/>
                <a:gd name="T41" fmla="*/ 28 h 406"/>
                <a:gd name="T42" fmla="*/ 145 w 186"/>
                <a:gd name="T43" fmla="*/ 205 h 406"/>
                <a:gd name="T44" fmla="*/ 147 w 186"/>
                <a:gd name="T45" fmla="*/ 216 h 406"/>
                <a:gd name="T46" fmla="*/ 168 w 186"/>
                <a:gd name="T47" fmla="*/ 369 h 406"/>
                <a:gd name="T48" fmla="*/ 120 w 186"/>
                <a:gd name="T49" fmla="*/ 399 h 406"/>
                <a:gd name="T50" fmla="*/ 128 w 186"/>
                <a:gd name="T51" fmla="*/ 404 h 406"/>
                <a:gd name="T52" fmla="*/ 154 w 186"/>
                <a:gd name="T53" fmla="*/ 402 h 406"/>
                <a:gd name="T54" fmla="*/ 172 w 186"/>
                <a:gd name="T55" fmla="*/ 404 h 406"/>
                <a:gd name="T56" fmla="*/ 186 w 186"/>
                <a:gd name="T57" fmla="*/ 373 h 406"/>
                <a:gd name="T58" fmla="*/ 159 w 186"/>
                <a:gd name="T59" fmla="*/ 211 h 406"/>
                <a:gd name="T60" fmla="*/ 158 w 186"/>
                <a:gd name="T61" fmla="*/ 196 h 406"/>
                <a:gd name="T62" fmla="*/ 155 w 186"/>
                <a:gd name="T63" fmla="*/ 30 h 406"/>
                <a:gd name="T64" fmla="*/ 121 w 186"/>
                <a:gd name="T65" fmla="*/ 13 h 406"/>
                <a:gd name="T66" fmla="*/ 101 w 186"/>
                <a:gd name="T67" fmla="*/ 15 h 406"/>
                <a:gd name="T68" fmla="*/ 65 w 186"/>
                <a:gd name="T69" fmla="*/ 17 h 406"/>
                <a:gd name="T70" fmla="*/ 32 w 186"/>
                <a:gd name="T71" fmla="*/ 4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6" h="406">
                  <a:moveTo>
                    <a:pt x="32" y="4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4" y="16"/>
                    <a:pt x="16" y="21"/>
                    <a:pt x="4" y="24"/>
                  </a:cubicBezTo>
                  <a:cubicBezTo>
                    <a:pt x="2" y="22"/>
                    <a:pt x="1" y="21"/>
                    <a:pt x="0" y="19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21" y="28"/>
                    <a:pt x="32" y="22"/>
                    <a:pt x="36" y="13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7" y="35"/>
                    <a:pt x="60" y="48"/>
                    <a:pt x="68" y="61"/>
                  </a:cubicBezTo>
                  <a:cubicBezTo>
                    <a:pt x="56" y="53"/>
                    <a:pt x="47" y="45"/>
                    <a:pt x="41" y="38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69" y="75"/>
                    <a:pt x="69" y="75"/>
                    <a:pt x="69" y="75"/>
                  </a:cubicBezTo>
                  <a:cubicBezTo>
                    <a:pt x="69" y="187"/>
                    <a:pt x="69" y="187"/>
                    <a:pt x="69" y="187"/>
                  </a:cubicBezTo>
                  <a:cubicBezTo>
                    <a:pt x="76" y="193"/>
                    <a:pt x="76" y="193"/>
                    <a:pt x="76" y="193"/>
                  </a:cubicBezTo>
                  <a:cubicBezTo>
                    <a:pt x="72" y="204"/>
                    <a:pt x="72" y="204"/>
                    <a:pt x="72" y="204"/>
                  </a:cubicBezTo>
                  <a:cubicBezTo>
                    <a:pt x="77" y="208"/>
                    <a:pt x="77" y="208"/>
                    <a:pt x="77" y="208"/>
                  </a:cubicBezTo>
                  <a:cubicBezTo>
                    <a:pt x="85" y="234"/>
                    <a:pt x="88" y="268"/>
                    <a:pt x="86" y="310"/>
                  </a:cubicBezTo>
                  <a:cubicBezTo>
                    <a:pt x="94" y="355"/>
                    <a:pt x="94" y="355"/>
                    <a:pt x="94" y="355"/>
                  </a:cubicBezTo>
                  <a:cubicBezTo>
                    <a:pt x="52" y="361"/>
                    <a:pt x="52" y="361"/>
                    <a:pt x="52" y="361"/>
                  </a:cubicBezTo>
                  <a:cubicBezTo>
                    <a:pt x="52" y="361"/>
                    <a:pt x="52" y="361"/>
                    <a:pt x="52" y="361"/>
                  </a:cubicBezTo>
                  <a:cubicBezTo>
                    <a:pt x="55" y="363"/>
                    <a:pt x="57" y="364"/>
                    <a:pt x="60" y="366"/>
                  </a:cubicBezTo>
                  <a:cubicBezTo>
                    <a:pt x="60" y="366"/>
                    <a:pt x="60" y="366"/>
                    <a:pt x="60" y="366"/>
                  </a:cubicBezTo>
                  <a:cubicBezTo>
                    <a:pt x="71" y="370"/>
                    <a:pt x="83" y="373"/>
                    <a:pt x="96" y="372"/>
                  </a:cubicBezTo>
                  <a:cubicBezTo>
                    <a:pt x="99" y="372"/>
                    <a:pt x="102" y="372"/>
                    <a:pt x="104" y="372"/>
                  </a:cubicBezTo>
                  <a:cubicBezTo>
                    <a:pt x="106" y="372"/>
                    <a:pt x="107" y="372"/>
                    <a:pt x="108" y="372"/>
                  </a:cubicBezTo>
                  <a:cubicBezTo>
                    <a:pt x="108" y="339"/>
                    <a:pt x="108" y="339"/>
                    <a:pt x="108" y="339"/>
                  </a:cubicBezTo>
                  <a:cubicBezTo>
                    <a:pt x="98" y="294"/>
                    <a:pt x="98" y="294"/>
                    <a:pt x="98" y="294"/>
                  </a:cubicBezTo>
                  <a:cubicBezTo>
                    <a:pt x="100" y="249"/>
                    <a:pt x="96" y="216"/>
                    <a:pt x="86" y="193"/>
                  </a:cubicBezTo>
                  <a:cubicBezTo>
                    <a:pt x="87" y="187"/>
                    <a:pt x="87" y="187"/>
                    <a:pt x="87" y="187"/>
                  </a:cubicBezTo>
                  <a:cubicBezTo>
                    <a:pt x="81" y="181"/>
                    <a:pt x="81" y="181"/>
                    <a:pt x="81" y="181"/>
                  </a:cubicBezTo>
                  <a:cubicBezTo>
                    <a:pt x="79" y="143"/>
                    <a:pt x="79" y="106"/>
                    <a:pt x="81" y="69"/>
                  </a:cubicBezTo>
                  <a:cubicBezTo>
                    <a:pt x="78" y="67"/>
                    <a:pt x="74" y="65"/>
                    <a:pt x="71" y="63"/>
                  </a:cubicBezTo>
                  <a:cubicBezTo>
                    <a:pt x="65" y="49"/>
                    <a:pt x="62" y="35"/>
                    <a:pt x="64" y="21"/>
                  </a:cubicBezTo>
                  <a:cubicBezTo>
                    <a:pt x="84" y="26"/>
                    <a:pt x="84" y="26"/>
                    <a:pt x="84" y="26"/>
                  </a:cubicBezTo>
                  <a:cubicBezTo>
                    <a:pt x="81" y="39"/>
                    <a:pt x="82" y="52"/>
                    <a:pt x="85" y="66"/>
                  </a:cubicBezTo>
                  <a:cubicBezTo>
                    <a:pt x="86" y="67"/>
                    <a:pt x="86" y="69"/>
                    <a:pt x="87" y="70"/>
                  </a:cubicBezTo>
                  <a:cubicBezTo>
                    <a:pt x="125" y="51"/>
                    <a:pt x="125" y="51"/>
                    <a:pt x="125" y="51"/>
                  </a:cubicBezTo>
                  <a:cubicBezTo>
                    <a:pt x="111" y="54"/>
                    <a:pt x="100" y="58"/>
                    <a:pt x="91" y="62"/>
                  </a:cubicBezTo>
                  <a:cubicBezTo>
                    <a:pt x="87" y="49"/>
                    <a:pt x="86" y="36"/>
                    <a:pt x="88" y="24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5" y="28"/>
                    <a:pt x="115" y="28"/>
                    <a:pt x="115" y="28"/>
                  </a:cubicBezTo>
                  <a:cubicBezTo>
                    <a:pt x="126" y="37"/>
                    <a:pt x="137" y="42"/>
                    <a:pt x="150" y="44"/>
                  </a:cubicBezTo>
                  <a:cubicBezTo>
                    <a:pt x="154" y="93"/>
                    <a:pt x="152" y="147"/>
                    <a:pt x="145" y="205"/>
                  </a:cubicBezTo>
                  <a:cubicBezTo>
                    <a:pt x="150" y="205"/>
                    <a:pt x="150" y="205"/>
                    <a:pt x="150" y="205"/>
                  </a:cubicBezTo>
                  <a:cubicBezTo>
                    <a:pt x="147" y="216"/>
                    <a:pt x="147" y="216"/>
                    <a:pt x="147" y="216"/>
                  </a:cubicBezTo>
                  <a:cubicBezTo>
                    <a:pt x="159" y="243"/>
                    <a:pt x="163" y="282"/>
                    <a:pt x="158" y="333"/>
                  </a:cubicBezTo>
                  <a:cubicBezTo>
                    <a:pt x="168" y="369"/>
                    <a:pt x="168" y="369"/>
                    <a:pt x="168" y="369"/>
                  </a:cubicBezTo>
                  <a:cubicBezTo>
                    <a:pt x="164" y="391"/>
                    <a:pt x="164" y="391"/>
                    <a:pt x="164" y="391"/>
                  </a:cubicBezTo>
                  <a:cubicBezTo>
                    <a:pt x="120" y="399"/>
                    <a:pt x="120" y="399"/>
                    <a:pt x="120" y="399"/>
                  </a:cubicBezTo>
                  <a:cubicBezTo>
                    <a:pt x="123" y="406"/>
                    <a:pt x="123" y="406"/>
                    <a:pt x="123" y="406"/>
                  </a:cubicBezTo>
                  <a:cubicBezTo>
                    <a:pt x="125" y="405"/>
                    <a:pt x="126" y="404"/>
                    <a:pt x="128" y="404"/>
                  </a:cubicBezTo>
                  <a:cubicBezTo>
                    <a:pt x="131" y="403"/>
                    <a:pt x="133" y="402"/>
                    <a:pt x="136" y="402"/>
                  </a:cubicBezTo>
                  <a:cubicBezTo>
                    <a:pt x="141" y="401"/>
                    <a:pt x="148" y="401"/>
                    <a:pt x="154" y="402"/>
                  </a:cubicBezTo>
                  <a:cubicBezTo>
                    <a:pt x="157" y="402"/>
                    <a:pt x="160" y="402"/>
                    <a:pt x="163" y="403"/>
                  </a:cubicBezTo>
                  <a:cubicBezTo>
                    <a:pt x="166" y="403"/>
                    <a:pt x="169" y="404"/>
                    <a:pt x="172" y="404"/>
                  </a:cubicBezTo>
                  <a:cubicBezTo>
                    <a:pt x="173" y="405"/>
                    <a:pt x="175" y="405"/>
                    <a:pt x="176" y="406"/>
                  </a:cubicBezTo>
                  <a:cubicBezTo>
                    <a:pt x="186" y="373"/>
                    <a:pt x="186" y="373"/>
                    <a:pt x="186" y="373"/>
                  </a:cubicBezTo>
                  <a:cubicBezTo>
                    <a:pt x="174" y="356"/>
                    <a:pt x="168" y="329"/>
                    <a:pt x="168" y="293"/>
                  </a:cubicBezTo>
                  <a:cubicBezTo>
                    <a:pt x="172" y="259"/>
                    <a:pt x="168" y="232"/>
                    <a:pt x="159" y="211"/>
                  </a:cubicBezTo>
                  <a:cubicBezTo>
                    <a:pt x="163" y="205"/>
                    <a:pt x="163" y="205"/>
                    <a:pt x="163" y="205"/>
                  </a:cubicBezTo>
                  <a:cubicBezTo>
                    <a:pt x="158" y="196"/>
                    <a:pt x="158" y="196"/>
                    <a:pt x="158" y="196"/>
                  </a:cubicBezTo>
                  <a:cubicBezTo>
                    <a:pt x="168" y="100"/>
                    <a:pt x="169" y="38"/>
                    <a:pt x="162" y="7"/>
                  </a:cubicBezTo>
                  <a:cubicBezTo>
                    <a:pt x="159" y="15"/>
                    <a:pt x="156" y="23"/>
                    <a:pt x="155" y="30"/>
                  </a:cubicBezTo>
                  <a:cubicBezTo>
                    <a:pt x="142" y="30"/>
                    <a:pt x="129" y="27"/>
                    <a:pt x="118" y="21"/>
                  </a:cubicBezTo>
                  <a:cubicBezTo>
                    <a:pt x="121" y="13"/>
                    <a:pt x="121" y="13"/>
                    <a:pt x="121" y="13"/>
                  </a:cubicBezTo>
                  <a:cubicBezTo>
                    <a:pt x="109" y="15"/>
                    <a:pt x="109" y="15"/>
                    <a:pt x="109" y="15"/>
                  </a:cubicBezTo>
                  <a:cubicBezTo>
                    <a:pt x="106" y="16"/>
                    <a:pt x="103" y="16"/>
                    <a:pt x="101" y="15"/>
                  </a:cubicBezTo>
                  <a:cubicBezTo>
                    <a:pt x="97" y="16"/>
                    <a:pt x="93" y="17"/>
                    <a:pt x="89" y="18"/>
                  </a:cubicBezTo>
                  <a:cubicBezTo>
                    <a:pt x="81" y="19"/>
                    <a:pt x="73" y="19"/>
                    <a:pt x="65" y="17"/>
                  </a:cubicBezTo>
                  <a:cubicBezTo>
                    <a:pt x="56" y="15"/>
                    <a:pt x="47" y="11"/>
                    <a:pt x="39" y="5"/>
                  </a:cubicBezTo>
                  <a:cubicBezTo>
                    <a:pt x="37" y="5"/>
                    <a:pt x="35" y="5"/>
                    <a:pt x="3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" name="Freeform 34"/>
            <p:cNvSpPr/>
            <p:nvPr/>
          </p:nvSpPr>
          <p:spPr bwMode="auto">
            <a:xfrm>
              <a:off x="11063288" y="3476626"/>
              <a:ext cx="287337" cy="330200"/>
            </a:xfrm>
            <a:custGeom>
              <a:avLst/>
              <a:gdLst>
                <a:gd name="T0" fmla="*/ 0 w 26"/>
                <a:gd name="T1" fmla="*/ 26 h 30"/>
                <a:gd name="T2" fmla="*/ 1 w 26"/>
                <a:gd name="T3" fmla="*/ 30 h 30"/>
                <a:gd name="T4" fmla="*/ 26 w 26"/>
                <a:gd name="T5" fmla="*/ 0 h 30"/>
                <a:gd name="T6" fmla="*/ 0 w 26"/>
                <a:gd name="T7" fmla="*/ 2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30">
                  <a:moveTo>
                    <a:pt x="0" y="26"/>
                  </a:moveTo>
                  <a:cubicBezTo>
                    <a:pt x="1" y="30"/>
                    <a:pt x="1" y="30"/>
                    <a:pt x="1" y="30"/>
                  </a:cubicBezTo>
                  <a:cubicBezTo>
                    <a:pt x="11" y="23"/>
                    <a:pt x="19" y="13"/>
                    <a:pt x="26" y="0"/>
                  </a:cubicBezTo>
                  <a:cubicBezTo>
                    <a:pt x="18" y="12"/>
                    <a:pt x="9" y="21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2" name="Freeform 35"/>
            <p:cNvSpPr>
              <a:spLocks noEditPoints="1"/>
            </p:cNvSpPr>
            <p:nvPr/>
          </p:nvSpPr>
          <p:spPr bwMode="auto">
            <a:xfrm>
              <a:off x="10863263" y="2698751"/>
              <a:ext cx="719137" cy="1371600"/>
            </a:xfrm>
            <a:custGeom>
              <a:avLst/>
              <a:gdLst>
                <a:gd name="T0" fmla="*/ 19 w 65"/>
                <a:gd name="T1" fmla="*/ 101 h 125"/>
                <a:gd name="T2" fmla="*/ 16 w 65"/>
                <a:gd name="T3" fmla="*/ 103 h 125"/>
                <a:gd name="T4" fmla="*/ 18 w 65"/>
                <a:gd name="T5" fmla="*/ 110 h 125"/>
                <a:gd name="T6" fmla="*/ 21 w 65"/>
                <a:gd name="T7" fmla="*/ 110 h 125"/>
                <a:gd name="T8" fmla="*/ 50 w 65"/>
                <a:gd name="T9" fmla="*/ 117 h 125"/>
                <a:gd name="T10" fmla="*/ 52 w 65"/>
                <a:gd name="T11" fmla="*/ 117 h 125"/>
                <a:gd name="T12" fmla="*/ 52 w 65"/>
                <a:gd name="T13" fmla="*/ 118 h 125"/>
                <a:gd name="T14" fmla="*/ 52 w 65"/>
                <a:gd name="T15" fmla="*/ 118 h 125"/>
                <a:gd name="T16" fmla="*/ 50 w 65"/>
                <a:gd name="T17" fmla="*/ 117 h 125"/>
                <a:gd name="T18" fmla="*/ 23 w 65"/>
                <a:gd name="T19" fmla="*/ 113 h 125"/>
                <a:gd name="T20" fmla="*/ 25 w 65"/>
                <a:gd name="T21" fmla="*/ 116 h 125"/>
                <a:gd name="T22" fmla="*/ 22 w 65"/>
                <a:gd name="T23" fmla="*/ 124 h 125"/>
                <a:gd name="T24" fmla="*/ 59 w 65"/>
                <a:gd name="T25" fmla="*/ 125 h 125"/>
                <a:gd name="T26" fmla="*/ 65 w 65"/>
                <a:gd name="T27" fmla="*/ 110 h 125"/>
                <a:gd name="T28" fmla="*/ 22 w 65"/>
                <a:gd name="T29" fmla="*/ 0 h 125"/>
                <a:gd name="T30" fmla="*/ 0 w 65"/>
                <a:gd name="T31" fmla="*/ 46 h 125"/>
                <a:gd name="T32" fmla="*/ 18 w 65"/>
                <a:gd name="T33" fmla="*/ 97 h 125"/>
                <a:gd name="T34" fmla="*/ 44 w 65"/>
                <a:gd name="T35" fmla="*/ 71 h 125"/>
                <a:gd name="T36" fmla="*/ 19 w 65"/>
                <a:gd name="T37" fmla="*/ 101 h 125"/>
                <a:gd name="T38" fmla="*/ 2 w 65"/>
                <a:gd name="T39" fmla="*/ 46 h 125"/>
                <a:gd name="T40" fmla="*/ 3 w 65"/>
                <a:gd name="T41" fmla="*/ 39 h 125"/>
                <a:gd name="T42" fmla="*/ 13 w 65"/>
                <a:gd name="T43" fmla="*/ 14 h 125"/>
                <a:gd name="T44" fmla="*/ 5 w 65"/>
                <a:gd name="T45" fmla="*/ 45 h 125"/>
                <a:gd name="T46" fmla="*/ 23 w 65"/>
                <a:gd name="T47" fmla="*/ 90 h 125"/>
                <a:gd name="T48" fmla="*/ 19 w 65"/>
                <a:gd name="T49" fmla="*/ 93 h 125"/>
                <a:gd name="T50" fmla="*/ 2 w 65"/>
                <a:gd name="T51" fmla="*/ 46 h 125"/>
                <a:gd name="T52" fmla="*/ 45 w 65"/>
                <a:gd name="T53" fmla="*/ 74 h 125"/>
                <a:gd name="T54" fmla="*/ 48 w 65"/>
                <a:gd name="T55" fmla="*/ 81 h 125"/>
                <a:gd name="T56" fmla="*/ 24 w 65"/>
                <a:gd name="T57" fmla="*/ 107 h 125"/>
                <a:gd name="T58" fmla="*/ 21 w 65"/>
                <a:gd name="T59" fmla="*/ 107 h 125"/>
                <a:gd name="T60" fmla="*/ 20 w 65"/>
                <a:gd name="T61" fmla="*/ 107 h 125"/>
                <a:gd name="T62" fmla="*/ 19 w 65"/>
                <a:gd name="T63" fmla="*/ 104 h 125"/>
                <a:gd name="T64" fmla="*/ 21 w 65"/>
                <a:gd name="T65" fmla="*/ 103 h 125"/>
                <a:gd name="T66" fmla="*/ 20 w 65"/>
                <a:gd name="T67" fmla="*/ 103 h 125"/>
                <a:gd name="T68" fmla="*/ 45 w 65"/>
                <a:gd name="T69" fmla="*/ 7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5" h="125">
                  <a:moveTo>
                    <a:pt x="19" y="101"/>
                  </a:moveTo>
                  <a:cubicBezTo>
                    <a:pt x="18" y="102"/>
                    <a:pt x="17" y="102"/>
                    <a:pt x="16" y="103"/>
                  </a:cubicBezTo>
                  <a:cubicBezTo>
                    <a:pt x="18" y="110"/>
                    <a:pt x="18" y="110"/>
                    <a:pt x="18" y="110"/>
                  </a:cubicBezTo>
                  <a:cubicBezTo>
                    <a:pt x="19" y="110"/>
                    <a:pt x="20" y="110"/>
                    <a:pt x="21" y="110"/>
                  </a:cubicBezTo>
                  <a:cubicBezTo>
                    <a:pt x="31" y="109"/>
                    <a:pt x="40" y="112"/>
                    <a:pt x="50" y="117"/>
                  </a:cubicBezTo>
                  <a:cubicBezTo>
                    <a:pt x="52" y="117"/>
                    <a:pt x="52" y="117"/>
                    <a:pt x="52" y="117"/>
                  </a:cubicBezTo>
                  <a:cubicBezTo>
                    <a:pt x="52" y="117"/>
                    <a:pt x="52" y="118"/>
                    <a:pt x="52" y="118"/>
                  </a:cubicBezTo>
                  <a:cubicBezTo>
                    <a:pt x="52" y="118"/>
                    <a:pt x="52" y="118"/>
                    <a:pt x="52" y="118"/>
                  </a:cubicBezTo>
                  <a:cubicBezTo>
                    <a:pt x="51" y="118"/>
                    <a:pt x="51" y="117"/>
                    <a:pt x="50" y="117"/>
                  </a:cubicBezTo>
                  <a:cubicBezTo>
                    <a:pt x="39" y="113"/>
                    <a:pt x="30" y="112"/>
                    <a:pt x="23" y="113"/>
                  </a:cubicBezTo>
                  <a:cubicBezTo>
                    <a:pt x="25" y="116"/>
                    <a:pt x="25" y="116"/>
                    <a:pt x="25" y="116"/>
                  </a:cubicBezTo>
                  <a:cubicBezTo>
                    <a:pt x="22" y="124"/>
                    <a:pt x="22" y="124"/>
                    <a:pt x="22" y="124"/>
                  </a:cubicBezTo>
                  <a:cubicBezTo>
                    <a:pt x="32" y="122"/>
                    <a:pt x="44" y="122"/>
                    <a:pt x="59" y="125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55" y="70"/>
                    <a:pt x="41" y="34"/>
                    <a:pt x="22" y="0"/>
                  </a:cubicBezTo>
                  <a:cubicBezTo>
                    <a:pt x="8" y="13"/>
                    <a:pt x="1" y="29"/>
                    <a:pt x="0" y="46"/>
                  </a:cubicBezTo>
                  <a:cubicBezTo>
                    <a:pt x="18" y="97"/>
                    <a:pt x="18" y="97"/>
                    <a:pt x="18" y="97"/>
                  </a:cubicBezTo>
                  <a:cubicBezTo>
                    <a:pt x="27" y="92"/>
                    <a:pt x="36" y="83"/>
                    <a:pt x="44" y="71"/>
                  </a:cubicBezTo>
                  <a:cubicBezTo>
                    <a:pt x="37" y="84"/>
                    <a:pt x="29" y="94"/>
                    <a:pt x="19" y="101"/>
                  </a:cubicBezTo>
                  <a:close/>
                  <a:moveTo>
                    <a:pt x="2" y="46"/>
                  </a:moveTo>
                  <a:cubicBezTo>
                    <a:pt x="3" y="44"/>
                    <a:pt x="3" y="41"/>
                    <a:pt x="3" y="39"/>
                  </a:cubicBezTo>
                  <a:cubicBezTo>
                    <a:pt x="5" y="30"/>
                    <a:pt x="8" y="22"/>
                    <a:pt x="13" y="14"/>
                  </a:cubicBezTo>
                  <a:cubicBezTo>
                    <a:pt x="5" y="45"/>
                    <a:pt x="5" y="45"/>
                    <a:pt x="5" y="45"/>
                  </a:cubicBezTo>
                  <a:cubicBezTo>
                    <a:pt x="23" y="90"/>
                    <a:pt x="23" y="90"/>
                    <a:pt x="23" y="90"/>
                  </a:cubicBezTo>
                  <a:cubicBezTo>
                    <a:pt x="22" y="91"/>
                    <a:pt x="20" y="92"/>
                    <a:pt x="19" y="93"/>
                  </a:cubicBezTo>
                  <a:cubicBezTo>
                    <a:pt x="2" y="46"/>
                    <a:pt x="2" y="46"/>
                    <a:pt x="2" y="46"/>
                  </a:cubicBezTo>
                  <a:close/>
                  <a:moveTo>
                    <a:pt x="45" y="74"/>
                  </a:moveTo>
                  <a:cubicBezTo>
                    <a:pt x="48" y="81"/>
                    <a:pt x="48" y="81"/>
                    <a:pt x="48" y="81"/>
                  </a:cubicBezTo>
                  <a:cubicBezTo>
                    <a:pt x="43" y="91"/>
                    <a:pt x="35" y="99"/>
                    <a:pt x="24" y="107"/>
                  </a:cubicBezTo>
                  <a:cubicBezTo>
                    <a:pt x="23" y="107"/>
                    <a:pt x="22" y="107"/>
                    <a:pt x="21" y="107"/>
                  </a:cubicBezTo>
                  <a:cubicBezTo>
                    <a:pt x="21" y="107"/>
                    <a:pt x="20" y="107"/>
                    <a:pt x="20" y="107"/>
                  </a:cubicBezTo>
                  <a:cubicBezTo>
                    <a:pt x="19" y="104"/>
                    <a:pt x="19" y="104"/>
                    <a:pt x="19" y="104"/>
                  </a:cubicBezTo>
                  <a:cubicBezTo>
                    <a:pt x="19" y="104"/>
                    <a:pt x="20" y="103"/>
                    <a:pt x="21" y="103"/>
                  </a:cubicBezTo>
                  <a:cubicBezTo>
                    <a:pt x="20" y="103"/>
                    <a:pt x="20" y="103"/>
                    <a:pt x="20" y="103"/>
                  </a:cubicBezTo>
                  <a:cubicBezTo>
                    <a:pt x="30" y="96"/>
                    <a:pt x="39" y="87"/>
                    <a:pt x="45" y="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3" name="Freeform 36"/>
            <p:cNvSpPr/>
            <p:nvPr/>
          </p:nvSpPr>
          <p:spPr bwMode="auto">
            <a:xfrm>
              <a:off x="10885488" y="2851151"/>
              <a:ext cx="233362" cy="868363"/>
            </a:xfrm>
            <a:custGeom>
              <a:avLst/>
              <a:gdLst>
                <a:gd name="T0" fmla="*/ 1 w 21"/>
                <a:gd name="T1" fmla="*/ 25 h 79"/>
                <a:gd name="T2" fmla="*/ 0 w 21"/>
                <a:gd name="T3" fmla="*/ 32 h 79"/>
                <a:gd name="T4" fmla="*/ 17 w 21"/>
                <a:gd name="T5" fmla="*/ 79 h 79"/>
                <a:gd name="T6" fmla="*/ 21 w 21"/>
                <a:gd name="T7" fmla="*/ 76 h 79"/>
                <a:gd name="T8" fmla="*/ 3 w 21"/>
                <a:gd name="T9" fmla="*/ 31 h 79"/>
                <a:gd name="T10" fmla="*/ 11 w 21"/>
                <a:gd name="T11" fmla="*/ 0 h 79"/>
                <a:gd name="T12" fmla="*/ 1 w 21"/>
                <a:gd name="T13" fmla="*/ 2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79">
                  <a:moveTo>
                    <a:pt x="1" y="25"/>
                  </a:moveTo>
                  <a:cubicBezTo>
                    <a:pt x="1" y="27"/>
                    <a:pt x="1" y="30"/>
                    <a:pt x="0" y="32"/>
                  </a:cubicBezTo>
                  <a:cubicBezTo>
                    <a:pt x="17" y="79"/>
                    <a:pt x="17" y="79"/>
                    <a:pt x="17" y="79"/>
                  </a:cubicBezTo>
                  <a:cubicBezTo>
                    <a:pt x="18" y="78"/>
                    <a:pt x="20" y="77"/>
                    <a:pt x="21" y="76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6" y="8"/>
                    <a:pt x="3" y="16"/>
                    <a:pt x="1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4" name="Freeform 37"/>
            <p:cNvSpPr/>
            <p:nvPr/>
          </p:nvSpPr>
          <p:spPr bwMode="auto">
            <a:xfrm>
              <a:off x="11074400" y="3509963"/>
              <a:ext cx="320675" cy="361950"/>
            </a:xfrm>
            <a:custGeom>
              <a:avLst/>
              <a:gdLst>
                <a:gd name="T0" fmla="*/ 29 w 29"/>
                <a:gd name="T1" fmla="*/ 7 h 33"/>
                <a:gd name="T2" fmla="*/ 26 w 29"/>
                <a:gd name="T3" fmla="*/ 0 h 33"/>
                <a:gd name="T4" fmla="*/ 1 w 29"/>
                <a:gd name="T5" fmla="*/ 29 h 33"/>
                <a:gd name="T6" fmla="*/ 2 w 29"/>
                <a:gd name="T7" fmla="*/ 29 h 33"/>
                <a:gd name="T8" fmla="*/ 0 w 29"/>
                <a:gd name="T9" fmla="*/ 30 h 33"/>
                <a:gd name="T10" fmla="*/ 1 w 29"/>
                <a:gd name="T11" fmla="*/ 33 h 33"/>
                <a:gd name="T12" fmla="*/ 2 w 29"/>
                <a:gd name="T13" fmla="*/ 33 h 33"/>
                <a:gd name="T14" fmla="*/ 5 w 29"/>
                <a:gd name="T15" fmla="*/ 33 h 33"/>
                <a:gd name="T16" fmla="*/ 29 w 29"/>
                <a:gd name="T17" fmla="*/ 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33">
                  <a:moveTo>
                    <a:pt x="29" y="7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20" y="13"/>
                    <a:pt x="11" y="22"/>
                    <a:pt x="1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1" y="29"/>
                    <a:pt x="0" y="30"/>
                    <a:pt x="0" y="30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1" y="33"/>
                    <a:pt x="2" y="33"/>
                    <a:pt x="2" y="33"/>
                  </a:cubicBezTo>
                  <a:cubicBezTo>
                    <a:pt x="3" y="33"/>
                    <a:pt x="4" y="33"/>
                    <a:pt x="5" y="33"/>
                  </a:cubicBezTo>
                  <a:cubicBezTo>
                    <a:pt x="16" y="25"/>
                    <a:pt x="24" y="17"/>
                    <a:pt x="2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5" name="Freeform 38"/>
            <p:cNvSpPr/>
            <p:nvPr/>
          </p:nvSpPr>
          <p:spPr bwMode="auto">
            <a:xfrm>
              <a:off x="11096625" y="3894138"/>
              <a:ext cx="320675" cy="87313"/>
            </a:xfrm>
            <a:custGeom>
              <a:avLst/>
              <a:gdLst>
                <a:gd name="T0" fmla="*/ 0 w 29"/>
                <a:gd name="T1" fmla="*/ 1 h 8"/>
                <a:gd name="T2" fmla="*/ 2 w 29"/>
                <a:gd name="T3" fmla="*/ 4 h 8"/>
                <a:gd name="T4" fmla="*/ 29 w 29"/>
                <a:gd name="T5" fmla="*/ 8 h 8"/>
                <a:gd name="T6" fmla="*/ 0 w 29"/>
                <a:gd name="T7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8">
                  <a:moveTo>
                    <a:pt x="0" y="1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9" y="3"/>
                    <a:pt x="18" y="4"/>
                    <a:pt x="29" y="8"/>
                  </a:cubicBezTo>
                  <a:cubicBezTo>
                    <a:pt x="19" y="3"/>
                    <a:pt x="1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6" name="Freeform 39"/>
            <p:cNvSpPr/>
            <p:nvPr/>
          </p:nvSpPr>
          <p:spPr bwMode="auto">
            <a:xfrm>
              <a:off x="10288588" y="4124326"/>
              <a:ext cx="841375" cy="1020763"/>
            </a:xfrm>
            <a:custGeom>
              <a:avLst/>
              <a:gdLst>
                <a:gd name="T0" fmla="*/ 0 w 76"/>
                <a:gd name="T1" fmla="*/ 90 h 93"/>
                <a:gd name="T2" fmla="*/ 0 w 76"/>
                <a:gd name="T3" fmla="*/ 90 h 93"/>
                <a:gd name="T4" fmla="*/ 31 w 76"/>
                <a:gd name="T5" fmla="*/ 88 h 93"/>
                <a:gd name="T6" fmla="*/ 55 w 76"/>
                <a:gd name="T7" fmla="*/ 80 h 93"/>
                <a:gd name="T8" fmla="*/ 68 w 76"/>
                <a:gd name="T9" fmla="*/ 40 h 93"/>
                <a:gd name="T10" fmla="*/ 76 w 76"/>
                <a:gd name="T11" fmla="*/ 0 h 93"/>
                <a:gd name="T12" fmla="*/ 74 w 76"/>
                <a:gd name="T13" fmla="*/ 0 h 93"/>
                <a:gd name="T14" fmla="*/ 64 w 76"/>
                <a:gd name="T15" fmla="*/ 46 h 93"/>
                <a:gd name="T16" fmla="*/ 52 w 76"/>
                <a:gd name="T17" fmla="*/ 75 h 93"/>
                <a:gd name="T18" fmla="*/ 32 w 76"/>
                <a:gd name="T19" fmla="*/ 82 h 93"/>
                <a:gd name="T20" fmla="*/ 9 w 76"/>
                <a:gd name="T21" fmla="*/ 87 h 93"/>
                <a:gd name="T22" fmla="*/ 0 w 76"/>
                <a:gd name="T23" fmla="*/ 9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93">
                  <a:moveTo>
                    <a:pt x="0" y="90"/>
                  </a:moveTo>
                  <a:cubicBezTo>
                    <a:pt x="0" y="90"/>
                    <a:pt x="0" y="90"/>
                    <a:pt x="0" y="90"/>
                  </a:cubicBezTo>
                  <a:cubicBezTo>
                    <a:pt x="8" y="93"/>
                    <a:pt x="18" y="92"/>
                    <a:pt x="31" y="88"/>
                  </a:cubicBezTo>
                  <a:cubicBezTo>
                    <a:pt x="37" y="82"/>
                    <a:pt x="45" y="79"/>
                    <a:pt x="55" y="80"/>
                  </a:cubicBezTo>
                  <a:cubicBezTo>
                    <a:pt x="63" y="68"/>
                    <a:pt x="67" y="55"/>
                    <a:pt x="68" y="40"/>
                  </a:cubicBezTo>
                  <a:cubicBezTo>
                    <a:pt x="69" y="25"/>
                    <a:pt x="72" y="11"/>
                    <a:pt x="76" y="0"/>
                  </a:cubicBezTo>
                  <a:cubicBezTo>
                    <a:pt x="75" y="0"/>
                    <a:pt x="75" y="0"/>
                    <a:pt x="74" y="0"/>
                  </a:cubicBezTo>
                  <a:cubicBezTo>
                    <a:pt x="68" y="13"/>
                    <a:pt x="65" y="29"/>
                    <a:pt x="64" y="46"/>
                  </a:cubicBezTo>
                  <a:cubicBezTo>
                    <a:pt x="62" y="58"/>
                    <a:pt x="58" y="68"/>
                    <a:pt x="52" y="75"/>
                  </a:cubicBezTo>
                  <a:cubicBezTo>
                    <a:pt x="46" y="75"/>
                    <a:pt x="39" y="77"/>
                    <a:pt x="32" y="82"/>
                  </a:cubicBezTo>
                  <a:cubicBezTo>
                    <a:pt x="27" y="88"/>
                    <a:pt x="19" y="89"/>
                    <a:pt x="9" y="87"/>
                  </a:cubicBezTo>
                  <a:cubicBezTo>
                    <a:pt x="4" y="86"/>
                    <a:pt x="1" y="87"/>
                    <a:pt x="0" y="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7" name="Freeform 40"/>
            <p:cNvSpPr/>
            <p:nvPr/>
          </p:nvSpPr>
          <p:spPr bwMode="auto">
            <a:xfrm>
              <a:off x="10288588" y="4124326"/>
              <a:ext cx="1084262" cy="1152525"/>
            </a:xfrm>
            <a:custGeom>
              <a:avLst/>
              <a:gdLst>
                <a:gd name="T0" fmla="*/ 0 w 98"/>
                <a:gd name="T1" fmla="*/ 90 h 105"/>
                <a:gd name="T2" fmla="*/ 1 w 98"/>
                <a:gd name="T3" fmla="*/ 94 h 105"/>
                <a:gd name="T4" fmla="*/ 29 w 98"/>
                <a:gd name="T5" fmla="*/ 90 h 105"/>
                <a:gd name="T6" fmla="*/ 26 w 98"/>
                <a:gd name="T7" fmla="*/ 97 h 105"/>
                <a:gd name="T8" fmla="*/ 23 w 98"/>
                <a:gd name="T9" fmla="*/ 105 h 105"/>
                <a:gd name="T10" fmla="*/ 50 w 98"/>
                <a:gd name="T11" fmla="*/ 105 h 105"/>
                <a:gd name="T12" fmla="*/ 98 w 98"/>
                <a:gd name="T13" fmla="*/ 11 h 105"/>
                <a:gd name="T14" fmla="*/ 76 w 98"/>
                <a:gd name="T15" fmla="*/ 0 h 105"/>
                <a:gd name="T16" fmla="*/ 68 w 98"/>
                <a:gd name="T17" fmla="*/ 40 h 105"/>
                <a:gd name="T18" fmla="*/ 55 w 98"/>
                <a:gd name="T19" fmla="*/ 80 h 105"/>
                <a:gd name="T20" fmla="*/ 31 w 98"/>
                <a:gd name="T21" fmla="*/ 88 h 105"/>
                <a:gd name="T22" fmla="*/ 0 w 98"/>
                <a:gd name="T23" fmla="*/ 9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05">
                  <a:moveTo>
                    <a:pt x="0" y="90"/>
                  </a:moveTo>
                  <a:cubicBezTo>
                    <a:pt x="0" y="92"/>
                    <a:pt x="0" y="93"/>
                    <a:pt x="1" y="94"/>
                  </a:cubicBezTo>
                  <a:cubicBezTo>
                    <a:pt x="9" y="97"/>
                    <a:pt x="18" y="96"/>
                    <a:pt x="29" y="90"/>
                  </a:cubicBezTo>
                  <a:cubicBezTo>
                    <a:pt x="26" y="97"/>
                    <a:pt x="26" y="97"/>
                    <a:pt x="26" y="97"/>
                  </a:cubicBezTo>
                  <a:cubicBezTo>
                    <a:pt x="23" y="105"/>
                    <a:pt x="23" y="105"/>
                    <a:pt x="23" y="105"/>
                  </a:cubicBezTo>
                  <a:cubicBezTo>
                    <a:pt x="50" y="105"/>
                    <a:pt x="50" y="105"/>
                    <a:pt x="50" y="105"/>
                  </a:cubicBezTo>
                  <a:cubicBezTo>
                    <a:pt x="70" y="74"/>
                    <a:pt x="86" y="42"/>
                    <a:pt x="98" y="11"/>
                  </a:cubicBezTo>
                  <a:cubicBezTo>
                    <a:pt x="93" y="4"/>
                    <a:pt x="86" y="0"/>
                    <a:pt x="76" y="0"/>
                  </a:cubicBezTo>
                  <a:cubicBezTo>
                    <a:pt x="72" y="11"/>
                    <a:pt x="69" y="25"/>
                    <a:pt x="68" y="40"/>
                  </a:cubicBezTo>
                  <a:cubicBezTo>
                    <a:pt x="67" y="55"/>
                    <a:pt x="63" y="68"/>
                    <a:pt x="55" y="80"/>
                  </a:cubicBezTo>
                  <a:cubicBezTo>
                    <a:pt x="45" y="79"/>
                    <a:pt x="37" y="82"/>
                    <a:pt x="31" y="88"/>
                  </a:cubicBezTo>
                  <a:cubicBezTo>
                    <a:pt x="18" y="92"/>
                    <a:pt x="8" y="93"/>
                    <a:pt x="0" y="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8" name="Freeform 41"/>
            <p:cNvSpPr/>
            <p:nvPr/>
          </p:nvSpPr>
          <p:spPr bwMode="auto">
            <a:xfrm>
              <a:off x="10299700" y="5113338"/>
              <a:ext cx="309562" cy="109538"/>
            </a:xfrm>
            <a:custGeom>
              <a:avLst/>
              <a:gdLst>
                <a:gd name="T0" fmla="*/ 0 w 28"/>
                <a:gd name="T1" fmla="*/ 4 h 10"/>
                <a:gd name="T2" fmla="*/ 5 w 28"/>
                <a:gd name="T3" fmla="*/ 9 h 10"/>
                <a:gd name="T4" fmla="*/ 13 w 28"/>
                <a:gd name="T5" fmla="*/ 9 h 10"/>
                <a:gd name="T6" fmla="*/ 25 w 28"/>
                <a:gd name="T7" fmla="*/ 7 h 10"/>
                <a:gd name="T8" fmla="*/ 28 w 28"/>
                <a:gd name="T9" fmla="*/ 0 h 10"/>
                <a:gd name="T10" fmla="*/ 0 w 28"/>
                <a:gd name="T11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10">
                  <a:moveTo>
                    <a:pt x="0" y="4"/>
                  </a:moveTo>
                  <a:cubicBezTo>
                    <a:pt x="1" y="7"/>
                    <a:pt x="2" y="8"/>
                    <a:pt x="5" y="9"/>
                  </a:cubicBezTo>
                  <a:cubicBezTo>
                    <a:pt x="7" y="10"/>
                    <a:pt x="10" y="10"/>
                    <a:pt x="13" y="9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17" y="6"/>
                    <a:pt x="8" y="7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9" name="Freeform 42"/>
            <p:cNvSpPr/>
            <p:nvPr/>
          </p:nvSpPr>
          <p:spPr bwMode="auto">
            <a:xfrm>
              <a:off x="10542588" y="4092576"/>
              <a:ext cx="1006475" cy="1282700"/>
            </a:xfrm>
            <a:custGeom>
              <a:avLst/>
              <a:gdLst>
                <a:gd name="T0" fmla="*/ 27 w 91"/>
                <a:gd name="T1" fmla="*/ 108 h 117"/>
                <a:gd name="T2" fmla="*/ 0 w 91"/>
                <a:gd name="T3" fmla="*/ 108 h 117"/>
                <a:gd name="T4" fmla="*/ 37 w 91"/>
                <a:gd name="T5" fmla="*/ 117 h 117"/>
                <a:gd name="T6" fmla="*/ 44 w 91"/>
                <a:gd name="T7" fmla="*/ 94 h 117"/>
                <a:gd name="T8" fmla="*/ 55 w 91"/>
                <a:gd name="T9" fmla="*/ 73 h 117"/>
                <a:gd name="T10" fmla="*/ 91 w 91"/>
                <a:gd name="T11" fmla="*/ 10 h 117"/>
                <a:gd name="T12" fmla="*/ 51 w 91"/>
                <a:gd name="T13" fmla="*/ 3 h 117"/>
                <a:gd name="T14" fmla="*/ 53 w 91"/>
                <a:gd name="T15" fmla="*/ 3 h 117"/>
                <a:gd name="T16" fmla="*/ 75 w 91"/>
                <a:gd name="T17" fmla="*/ 14 h 117"/>
                <a:gd name="T18" fmla="*/ 27 w 91"/>
                <a:gd name="T19" fmla="*/ 108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117">
                  <a:moveTo>
                    <a:pt x="27" y="108"/>
                  </a:moveTo>
                  <a:cubicBezTo>
                    <a:pt x="0" y="108"/>
                    <a:pt x="0" y="108"/>
                    <a:pt x="0" y="108"/>
                  </a:cubicBezTo>
                  <a:cubicBezTo>
                    <a:pt x="11" y="114"/>
                    <a:pt x="24" y="117"/>
                    <a:pt x="37" y="117"/>
                  </a:cubicBezTo>
                  <a:cubicBezTo>
                    <a:pt x="38" y="110"/>
                    <a:pt x="41" y="102"/>
                    <a:pt x="44" y="94"/>
                  </a:cubicBezTo>
                  <a:cubicBezTo>
                    <a:pt x="46" y="87"/>
                    <a:pt x="50" y="80"/>
                    <a:pt x="55" y="73"/>
                  </a:cubicBezTo>
                  <a:cubicBezTo>
                    <a:pt x="72" y="50"/>
                    <a:pt x="84" y="30"/>
                    <a:pt x="91" y="10"/>
                  </a:cubicBezTo>
                  <a:cubicBezTo>
                    <a:pt x="81" y="2"/>
                    <a:pt x="68" y="0"/>
                    <a:pt x="51" y="3"/>
                  </a:cubicBezTo>
                  <a:cubicBezTo>
                    <a:pt x="52" y="3"/>
                    <a:pt x="52" y="3"/>
                    <a:pt x="53" y="3"/>
                  </a:cubicBezTo>
                  <a:cubicBezTo>
                    <a:pt x="63" y="3"/>
                    <a:pt x="70" y="7"/>
                    <a:pt x="75" y="14"/>
                  </a:cubicBezTo>
                  <a:cubicBezTo>
                    <a:pt x="63" y="45"/>
                    <a:pt x="47" y="77"/>
                    <a:pt x="27" y="10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0" name="Freeform 43"/>
            <p:cNvSpPr>
              <a:spLocks noEditPoints="1"/>
            </p:cNvSpPr>
            <p:nvPr/>
          </p:nvSpPr>
          <p:spPr bwMode="auto">
            <a:xfrm>
              <a:off x="9282113" y="5189538"/>
              <a:ext cx="995362" cy="3819525"/>
            </a:xfrm>
            <a:custGeom>
              <a:avLst/>
              <a:gdLst>
                <a:gd name="T0" fmla="*/ 55 w 90"/>
                <a:gd name="T1" fmla="*/ 8 h 348"/>
                <a:gd name="T2" fmla="*/ 32 w 90"/>
                <a:gd name="T3" fmla="*/ 0 h 348"/>
                <a:gd name="T4" fmla="*/ 0 w 90"/>
                <a:gd name="T5" fmla="*/ 19 h 348"/>
                <a:gd name="T6" fmla="*/ 39 w 90"/>
                <a:gd name="T7" fmla="*/ 166 h 348"/>
                <a:gd name="T8" fmla="*/ 47 w 90"/>
                <a:gd name="T9" fmla="*/ 185 h 348"/>
                <a:gd name="T10" fmla="*/ 38 w 90"/>
                <a:gd name="T11" fmla="*/ 178 h 348"/>
                <a:gd name="T12" fmla="*/ 39 w 90"/>
                <a:gd name="T13" fmla="*/ 186 h 348"/>
                <a:gd name="T14" fmla="*/ 52 w 90"/>
                <a:gd name="T15" fmla="*/ 287 h 348"/>
                <a:gd name="T16" fmla="*/ 52 w 90"/>
                <a:gd name="T17" fmla="*/ 320 h 348"/>
                <a:gd name="T18" fmla="*/ 44 w 90"/>
                <a:gd name="T19" fmla="*/ 329 h 348"/>
                <a:gd name="T20" fmla="*/ 48 w 90"/>
                <a:gd name="T21" fmla="*/ 348 h 348"/>
                <a:gd name="T22" fmla="*/ 48 w 90"/>
                <a:gd name="T23" fmla="*/ 348 h 348"/>
                <a:gd name="T24" fmla="*/ 90 w 90"/>
                <a:gd name="T25" fmla="*/ 342 h 348"/>
                <a:gd name="T26" fmla="*/ 82 w 90"/>
                <a:gd name="T27" fmla="*/ 297 h 348"/>
                <a:gd name="T28" fmla="*/ 73 w 90"/>
                <a:gd name="T29" fmla="*/ 195 h 348"/>
                <a:gd name="T30" fmla="*/ 68 w 90"/>
                <a:gd name="T31" fmla="*/ 191 h 348"/>
                <a:gd name="T32" fmla="*/ 72 w 90"/>
                <a:gd name="T33" fmla="*/ 180 h 348"/>
                <a:gd name="T34" fmla="*/ 65 w 90"/>
                <a:gd name="T35" fmla="*/ 174 h 348"/>
                <a:gd name="T36" fmla="*/ 65 w 90"/>
                <a:gd name="T37" fmla="*/ 62 h 348"/>
                <a:gd name="T38" fmla="*/ 39 w 90"/>
                <a:gd name="T39" fmla="*/ 35 h 348"/>
                <a:gd name="T40" fmla="*/ 37 w 90"/>
                <a:gd name="T41" fmla="*/ 25 h 348"/>
                <a:gd name="T42" fmla="*/ 64 w 90"/>
                <a:gd name="T43" fmla="*/ 48 h 348"/>
                <a:gd name="T44" fmla="*/ 55 w 90"/>
                <a:gd name="T45" fmla="*/ 8 h 348"/>
                <a:gd name="T46" fmla="*/ 2 w 90"/>
                <a:gd name="T47" fmla="*/ 20 h 348"/>
                <a:gd name="T48" fmla="*/ 7 w 90"/>
                <a:gd name="T49" fmla="*/ 19 h 348"/>
                <a:gd name="T50" fmla="*/ 32 w 90"/>
                <a:gd name="T51" fmla="*/ 128 h 348"/>
                <a:gd name="T52" fmla="*/ 53 w 90"/>
                <a:gd name="T53" fmla="*/ 187 h 348"/>
                <a:gd name="T54" fmla="*/ 49 w 90"/>
                <a:gd name="T55" fmla="*/ 186 h 348"/>
                <a:gd name="T56" fmla="*/ 49 w 90"/>
                <a:gd name="T57" fmla="*/ 186 h 348"/>
                <a:gd name="T58" fmla="*/ 49 w 90"/>
                <a:gd name="T59" fmla="*/ 184 h 348"/>
                <a:gd name="T60" fmla="*/ 42 w 90"/>
                <a:gd name="T61" fmla="*/ 165 h 348"/>
                <a:gd name="T62" fmla="*/ 2 w 90"/>
                <a:gd name="T63" fmla="*/ 20 h 348"/>
                <a:gd name="T64" fmla="*/ 41 w 90"/>
                <a:gd name="T65" fmla="*/ 183 h 348"/>
                <a:gd name="T66" fmla="*/ 45 w 90"/>
                <a:gd name="T67" fmla="*/ 187 h 348"/>
                <a:gd name="T68" fmla="*/ 59 w 90"/>
                <a:gd name="T69" fmla="*/ 284 h 348"/>
                <a:gd name="T70" fmla="*/ 59 w 90"/>
                <a:gd name="T71" fmla="*/ 326 h 348"/>
                <a:gd name="T72" fmla="*/ 53 w 90"/>
                <a:gd name="T73" fmla="*/ 332 h 348"/>
                <a:gd name="T74" fmla="*/ 53 w 90"/>
                <a:gd name="T75" fmla="*/ 345 h 348"/>
                <a:gd name="T76" fmla="*/ 50 w 90"/>
                <a:gd name="T77" fmla="*/ 345 h 348"/>
                <a:gd name="T78" fmla="*/ 47 w 90"/>
                <a:gd name="T79" fmla="*/ 329 h 348"/>
                <a:gd name="T80" fmla="*/ 54 w 90"/>
                <a:gd name="T81" fmla="*/ 321 h 348"/>
                <a:gd name="T82" fmla="*/ 54 w 90"/>
                <a:gd name="T83" fmla="*/ 320 h 348"/>
                <a:gd name="T84" fmla="*/ 54 w 90"/>
                <a:gd name="T85" fmla="*/ 287 h 348"/>
                <a:gd name="T86" fmla="*/ 54 w 90"/>
                <a:gd name="T87" fmla="*/ 286 h 348"/>
                <a:gd name="T88" fmla="*/ 42 w 90"/>
                <a:gd name="T89" fmla="*/ 186 h 348"/>
                <a:gd name="T90" fmla="*/ 42 w 90"/>
                <a:gd name="T91" fmla="*/ 185 h 348"/>
                <a:gd name="T92" fmla="*/ 41 w 90"/>
                <a:gd name="T93" fmla="*/ 183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90" h="348">
                  <a:moveTo>
                    <a:pt x="55" y="8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28" y="9"/>
                    <a:pt x="17" y="15"/>
                    <a:pt x="0" y="19"/>
                  </a:cubicBezTo>
                  <a:cubicBezTo>
                    <a:pt x="7" y="67"/>
                    <a:pt x="20" y="116"/>
                    <a:pt x="39" y="166"/>
                  </a:cubicBezTo>
                  <a:cubicBezTo>
                    <a:pt x="42" y="172"/>
                    <a:pt x="44" y="179"/>
                    <a:pt x="47" y="185"/>
                  </a:cubicBezTo>
                  <a:cubicBezTo>
                    <a:pt x="38" y="178"/>
                    <a:pt x="38" y="178"/>
                    <a:pt x="38" y="178"/>
                  </a:cubicBezTo>
                  <a:cubicBezTo>
                    <a:pt x="38" y="180"/>
                    <a:pt x="39" y="183"/>
                    <a:pt x="39" y="186"/>
                  </a:cubicBezTo>
                  <a:cubicBezTo>
                    <a:pt x="35" y="214"/>
                    <a:pt x="40" y="247"/>
                    <a:pt x="52" y="287"/>
                  </a:cubicBezTo>
                  <a:cubicBezTo>
                    <a:pt x="54" y="300"/>
                    <a:pt x="54" y="311"/>
                    <a:pt x="52" y="320"/>
                  </a:cubicBezTo>
                  <a:cubicBezTo>
                    <a:pt x="44" y="329"/>
                    <a:pt x="44" y="329"/>
                    <a:pt x="44" y="329"/>
                  </a:cubicBezTo>
                  <a:cubicBezTo>
                    <a:pt x="48" y="348"/>
                    <a:pt x="48" y="348"/>
                    <a:pt x="48" y="348"/>
                  </a:cubicBezTo>
                  <a:cubicBezTo>
                    <a:pt x="48" y="348"/>
                    <a:pt x="48" y="348"/>
                    <a:pt x="48" y="348"/>
                  </a:cubicBezTo>
                  <a:cubicBezTo>
                    <a:pt x="90" y="342"/>
                    <a:pt x="90" y="342"/>
                    <a:pt x="90" y="342"/>
                  </a:cubicBezTo>
                  <a:cubicBezTo>
                    <a:pt x="82" y="297"/>
                    <a:pt x="82" y="297"/>
                    <a:pt x="82" y="297"/>
                  </a:cubicBezTo>
                  <a:cubicBezTo>
                    <a:pt x="84" y="255"/>
                    <a:pt x="81" y="221"/>
                    <a:pt x="73" y="195"/>
                  </a:cubicBezTo>
                  <a:cubicBezTo>
                    <a:pt x="68" y="191"/>
                    <a:pt x="68" y="191"/>
                    <a:pt x="68" y="191"/>
                  </a:cubicBezTo>
                  <a:cubicBezTo>
                    <a:pt x="72" y="180"/>
                    <a:pt x="72" y="180"/>
                    <a:pt x="72" y="180"/>
                  </a:cubicBezTo>
                  <a:cubicBezTo>
                    <a:pt x="65" y="174"/>
                    <a:pt x="65" y="174"/>
                    <a:pt x="65" y="174"/>
                  </a:cubicBezTo>
                  <a:cubicBezTo>
                    <a:pt x="65" y="62"/>
                    <a:pt x="65" y="62"/>
                    <a:pt x="65" y="62"/>
                  </a:cubicBezTo>
                  <a:cubicBezTo>
                    <a:pt x="39" y="35"/>
                    <a:pt x="39" y="35"/>
                    <a:pt x="39" y="35"/>
                  </a:cubicBezTo>
                  <a:cubicBezTo>
                    <a:pt x="37" y="25"/>
                    <a:pt x="37" y="25"/>
                    <a:pt x="37" y="25"/>
                  </a:cubicBezTo>
                  <a:cubicBezTo>
                    <a:pt x="43" y="32"/>
                    <a:pt x="52" y="40"/>
                    <a:pt x="64" y="48"/>
                  </a:cubicBezTo>
                  <a:cubicBezTo>
                    <a:pt x="56" y="35"/>
                    <a:pt x="53" y="22"/>
                    <a:pt x="55" y="8"/>
                  </a:cubicBezTo>
                  <a:close/>
                  <a:moveTo>
                    <a:pt x="2" y="20"/>
                  </a:moveTo>
                  <a:cubicBezTo>
                    <a:pt x="4" y="20"/>
                    <a:pt x="5" y="20"/>
                    <a:pt x="7" y="19"/>
                  </a:cubicBezTo>
                  <a:cubicBezTo>
                    <a:pt x="12" y="56"/>
                    <a:pt x="21" y="92"/>
                    <a:pt x="32" y="128"/>
                  </a:cubicBezTo>
                  <a:cubicBezTo>
                    <a:pt x="53" y="187"/>
                    <a:pt x="53" y="187"/>
                    <a:pt x="53" y="187"/>
                  </a:cubicBezTo>
                  <a:cubicBezTo>
                    <a:pt x="49" y="186"/>
                    <a:pt x="49" y="186"/>
                    <a:pt x="49" y="186"/>
                  </a:cubicBezTo>
                  <a:cubicBezTo>
                    <a:pt x="49" y="186"/>
                    <a:pt x="49" y="186"/>
                    <a:pt x="49" y="186"/>
                  </a:cubicBezTo>
                  <a:cubicBezTo>
                    <a:pt x="49" y="185"/>
                    <a:pt x="49" y="185"/>
                    <a:pt x="49" y="184"/>
                  </a:cubicBezTo>
                  <a:cubicBezTo>
                    <a:pt x="46" y="178"/>
                    <a:pt x="44" y="172"/>
                    <a:pt x="42" y="165"/>
                  </a:cubicBezTo>
                  <a:cubicBezTo>
                    <a:pt x="23" y="116"/>
                    <a:pt x="9" y="68"/>
                    <a:pt x="2" y="20"/>
                  </a:cubicBezTo>
                  <a:close/>
                  <a:moveTo>
                    <a:pt x="41" y="183"/>
                  </a:moveTo>
                  <a:cubicBezTo>
                    <a:pt x="45" y="187"/>
                    <a:pt x="45" y="187"/>
                    <a:pt x="45" y="187"/>
                  </a:cubicBezTo>
                  <a:cubicBezTo>
                    <a:pt x="45" y="219"/>
                    <a:pt x="50" y="251"/>
                    <a:pt x="59" y="284"/>
                  </a:cubicBezTo>
                  <a:cubicBezTo>
                    <a:pt x="62" y="299"/>
                    <a:pt x="62" y="313"/>
                    <a:pt x="59" y="326"/>
                  </a:cubicBezTo>
                  <a:cubicBezTo>
                    <a:pt x="53" y="332"/>
                    <a:pt x="53" y="332"/>
                    <a:pt x="53" y="332"/>
                  </a:cubicBezTo>
                  <a:cubicBezTo>
                    <a:pt x="53" y="345"/>
                    <a:pt x="53" y="345"/>
                    <a:pt x="53" y="345"/>
                  </a:cubicBezTo>
                  <a:cubicBezTo>
                    <a:pt x="50" y="345"/>
                    <a:pt x="50" y="345"/>
                    <a:pt x="50" y="345"/>
                  </a:cubicBezTo>
                  <a:cubicBezTo>
                    <a:pt x="47" y="329"/>
                    <a:pt x="47" y="329"/>
                    <a:pt x="47" y="329"/>
                  </a:cubicBezTo>
                  <a:cubicBezTo>
                    <a:pt x="54" y="321"/>
                    <a:pt x="54" y="321"/>
                    <a:pt x="54" y="321"/>
                  </a:cubicBezTo>
                  <a:cubicBezTo>
                    <a:pt x="54" y="321"/>
                    <a:pt x="54" y="321"/>
                    <a:pt x="54" y="320"/>
                  </a:cubicBezTo>
                  <a:cubicBezTo>
                    <a:pt x="56" y="311"/>
                    <a:pt x="56" y="300"/>
                    <a:pt x="54" y="287"/>
                  </a:cubicBezTo>
                  <a:cubicBezTo>
                    <a:pt x="54" y="286"/>
                    <a:pt x="54" y="286"/>
                    <a:pt x="54" y="286"/>
                  </a:cubicBezTo>
                  <a:cubicBezTo>
                    <a:pt x="42" y="247"/>
                    <a:pt x="38" y="214"/>
                    <a:pt x="42" y="186"/>
                  </a:cubicBezTo>
                  <a:cubicBezTo>
                    <a:pt x="42" y="186"/>
                    <a:pt x="42" y="186"/>
                    <a:pt x="42" y="185"/>
                  </a:cubicBezTo>
                  <a:cubicBezTo>
                    <a:pt x="42" y="185"/>
                    <a:pt x="41" y="184"/>
                    <a:pt x="41" y="1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1" name="Freeform 44"/>
            <p:cNvSpPr/>
            <p:nvPr/>
          </p:nvSpPr>
          <p:spPr bwMode="auto">
            <a:xfrm>
              <a:off x="9304338" y="5397501"/>
              <a:ext cx="563562" cy="1844675"/>
            </a:xfrm>
            <a:custGeom>
              <a:avLst/>
              <a:gdLst>
                <a:gd name="T0" fmla="*/ 5 w 51"/>
                <a:gd name="T1" fmla="*/ 0 h 168"/>
                <a:gd name="T2" fmla="*/ 0 w 51"/>
                <a:gd name="T3" fmla="*/ 1 h 168"/>
                <a:gd name="T4" fmla="*/ 40 w 51"/>
                <a:gd name="T5" fmla="*/ 146 h 168"/>
                <a:gd name="T6" fmla="*/ 47 w 51"/>
                <a:gd name="T7" fmla="*/ 165 h 168"/>
                <a:gd name="T8" fmla="*/ 47 w 51"/>
                <a:gd name="T9" fmla="*/ 167 h 168"/>
                <a:gd name="T10" fmla="*/ 47 w 51"/>
                <a:gd name="T11" fmla="*/ 167 h 168"/>
                <a:gd name="T12" fmla="*/ 51 w 51"/>
                <a:gd name="T13" fmla="*/ 168 h 168"/>
                <a:gd name="T14" fmla="*/ 30 w 51"/>
                <a:gd name="T15" fmla="*/ 109 h 168"/>
                <a:gd name="T16" fmla="*/ 5 w 51"/>
                <a:gd name="T17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168">
                  <a:moveTo>
                    <a:pt x="5" y="0"/>
                  </a:moveTo>
                  <a:cubicBezTo>
                    <a:pt x="3" y="1"/>
                    <a:pt x="2" y="1"/>
                    <a:pt x="0" y="1"/>
                  </a:cubicBezTo>
                  <a:cubicBezTo>
                    <a:pt x="7" y="49"/>
                    <a:pt x="21" y="97"/>
                    <a:pt x="40" y="146"/>
                  </a:cubicBezTo>
                  <a:cubicBezTo>
                    <a:pt x="42" y="153"/>
                    <a:pt x="44" y="159"/>
                    <a:pt x="47" y="165"/>
                  </a:cubicBezTo>
                  <a:cubicBezTo>
                    <a:pt x="47" y="166"/>
                    <a:pt x="47" y="166"/>
                    <a:pt x="47" y="167"/>
                  </a:cubicBezTo>
                  <a:cubicBezTo>
                    <a:pt x="47" y="167"/>
                    <a:pt x="47" y="167"/>
                    <a:pt x="47" y="167"/>
                  </a:cubicBezTo>
                  <a:cubicBezTo>
                    <a:pt x="51" y="168"/>
                    <a:pt x="51" y="168"/>
                    <a:pt x="51" y="168"/>
                  </a:cubicBezTo>
                  <a:cubicBezTo>
                    <a:pt x="30" y="109"/>
                    <a:pt x="30" y="109"/>
                    <a:pt x="30" y="109"/>
                  </a:cubicBezTo>
                  <a:cubicBezTo>
                    <a:pt x="19" y="73"/>
                    <a:pt x="10" y="37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2" name="Freeform 45"/>
            <p:cNvSpPr/>
            <p:nvPr/>
          </p:nvSpPr>
          <p:spPr bwMode="auto">
            <a:xfrm>
              <a:off x="9702800" y="7197726"/>
              <a:ext cx="265112" cy="1778000"/>
            </a:xfrm>
            <a:custGeom>
              <a:avLst/>
              <a:gdLst>
                <a:gd name="T0" fmla="*/ 7 w 24"/>
                <a:gd name="T1" fmla="*/ 4 h 162"/>
                <a:gd name="T2" fmla="*/ 3 w 24"/>
                <a:gd name="T3" fmla="*/ 0 h 162"/>
                <a:gd name="T4" fmla="*/ 4 w 24"/>
                <a:gd name="T5" fmla="*/ 2 h 162"/>
                <a:gd name="T6" fmla="*/ 4 w 24"/>
                <a:gd name="T7" fmla="*/ 3 h 162"/>
                <a:gd name="T8" fmla="*/ 16 w 24"/>
                <a:gd name="T9" fmla="*/ 103 h 162"/>
                <a:gd name="T10" fmla="*/ 16 w 24"/>
                <a:gd name="T11" fmla="*/ 104 h 162"/>
                <a:gd name="T12" fmla="*/ 16 w 24"/>
                <a:gd name="T13" fmla="*/ 137 h 162"/>
                <a:gd name="T14" fmla="*/ 16 w 24"/>
                <a:gd name="T15" fmla="*/ 138 h 162"/>
                <a:gd name="T16" fmla="*/ 9 w 24"/>
                <a:gd name="T17" fmla="*/ 146 h 162"/>
                <a:gd name="T18" fmla="*/ 12 w 24"/>
                <a:gd name="T19" fmla="*/ 162 h 162"/>
                <a:gd name="T20" fmla="*/ 15 w 24"/>
                <a:gd name="T21" fmla="*/ 162 h 162"/>
                <a:gd name="T22" fmla="*/ 15 w 24"/>
                <a:gd name="T23" fmla="*/ 149 h 162"/>
                <a:gd name="T24" fmla="*/ 21 w 24"/>
                <a:gd name="T25" fmla="*/ 143 h 162"/>
                <a:gd name="T26" fmla="*/ 21 w 24"/>
                <a:gd name="T27" fmla="*/ 101 h 162"/>
                <a:gd name="T28" fmla="*/ 7 w 24"/>
                <a:gd name="T29" fmla="*/ 4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" h="162">
                  <a:moveTo>
                    <a:pt x="7" y="4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1"/>
                    <a:pt x="4" y="2"/>
                    <a:pt x="4" y="2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0" y="31"/>
                    <a:pt x="4" y="64"/>
                    <a:pt x="16" y="103"/>
                  </a:cubicBezTo>
                  <a:cubicBezTo>
                    <a:pt x="16" y="103"/>
                    <a:pt x="16" y="103"/>
                    <a:pt x="16" y="104"/>
                  </a:cubicBezTo>
                  <a:cubicBezTo>
                    <a:pt x="18" y="117"/>
                    <a:pt x="18" y="128"/>
                    <a:pt x="16" y="137"/>
                  </a:cubicBezTo>
                  <a:cubicBezTo>
                    <a:pt x="16" y="138"/>
                    <a:pt x="16" y="138"/>
                    <a:pt x="16" y="138"/>
                  </a:cubicBezTo>
                  <a:cubicBezTo>
                    <a:pt x="9" y="146"/>
                    <a:pt x="9" y="146"/>
                    <a:pt x="9" y="146"/>
                  </a:cubicBezTo>
                  <a:cubicBezTo>
                    <a:pt x="12" y="162"/>
                    <a:pt x="12" y="162"/>
                    <a:pt x="12" y="162"/>
                  </a:cubicBezTo>
                  <a:cubicBezTo>
                    <a:pt x="15" y="162"/>
                    <a:pt x="15" y="162"/>
                    <a:pt x="15" y="162"/>
                  </a:cubicBezTo>
                  <a:cubicBezTo>
                    <a:pt x="15" y="149"/>
                    <a:pt x="15" y="149"/>
                    <a:pt x="15" y="149"/>
                  </a:cubicBezTo>
                  <a:cubicBezTo>
                    <a:pt x="21" y="143"/>
                    <a:pt x="21" y="143"/>
                    <a:pt x="21" y="143"/>
                  </a:cubicBezTo>
                  <a:cubicBezTo>
                    <a:pt x="24" y="130"/>
                    <a:pt x="24" y="116"/>
                    <a:pt x="21" y="101"/>
                  </a:cubicBezTo>
                  <a:cubicBezTo>
                    <a:pt x="12" y="68"/>
                    <a:pt x="7" y="36"/>
                    <a:pt x="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3" name="Freeform 46"/>
            <p:cNvSpPr>
              <a:spLocks noEditPoints="1"/>
            </p:cNvSpPr>
            <p:nvPr/>
          </p:nvSpPr>
          <p:spPr bwMode="auto">
            <a:xfrm>
              <a:off x="10188575" y="5276851"/>
              <a:ext cx="908050" cy="4148138"/>
            </a:xfrm>
            <a:custGeom>
              <a:avLst/>
              <a:gdLst>
                <a:gd name="T0" fmla="*/ 2 w 82"/>
                <a:gd name="T1" fmla="*/ 3 h 378"/>
                <a:gd name="T2" fmla="*/ 5 w 82"/>
                <a:gd name="T3" fmla="*/ 41 h 378"/>
                <a:gd name="T4" fmla="*/ 39 w 82"/>
                <a:gd name="T5" fmla="*/ 30 h 378"/>
                <a:gd name="T6" fmla="*/ 1 w 82"/>
                <a:gd name="T7" fmla="*/ 49 h 378"/>
                <a:gd name="T8" fmla="*/ 16 w 82"/>
                <a:gd name="T9" fmla="*/ 129 h 378"/>
                <a:gd name="T10" fmla="*/ 30 w 82"/>
                <a:gd name="T11" fmla="*/ 179 h 378"/>
                <a:gd name="T12" fmla="*/ 49 w 82"/>
                <a:gd name="T13" fmla="*/ 198 h 378"/>
                <a:gd name="T14" fmla="*/ 29 w 82"/>
                <a:gd name="T15" fmla="*/ 189 h 378"/>
                <a:gd name="T16" fmla="*/ 26 w 82"/>
                <a:gd name="T17" fmla="*/ 212 h 378"/>
                <a:gd name="T18" fmla="*/ 32 w 82"/>
                <a:gd name="T19" fmla="*/ 258 h 378"/>
                <a:gd name="T20" fmla="*/ 36 w 82"/>
                <a:gd name="T21" fmla="*/ 299 h 378"/>
                <a:gd name="T22" fmla="*/ 35 w 82"/>
                <a:gd name="T23" fmla="*/ 307 h 378"/>
                <a:gd name="T24" fmla="*/ 27 w 82"/>
                <a:gd name="T25" fmla="*/ 343 h 378"/>
                <a:gd name="T26" fmla="*/ 36 w 82"/>
                <a:gd name="T27" fmla="*/ 351 h 378"/>
                <a:gd name="T28" fmla="*/ 27 w 82"/>
                <a:gd name="T29" fmla="*/ 364 h 378"/>
                <a:gd name="T30" fmla="*/ 34 w 82"/>
                <a:gd name="T31" fmla="*/ 378 h 378"/>
                <a:gd name="T32" fmla="*/ 78 w 82"/>
                <a:gd name="T33" fmla="*/ 370 h 378"/>
                <a:gd name="T34" fmla="*/ 82 w 82"/>
                <a:gd name="T35" fmla="*/ 348 h 378"/>
                <a:gd name="T36" fmla="*/ 72 w 82"/>
                <a:gd name="T37" fmla="*/ 312 h 378"/>
                <a:gd name="T38" fmla="*/ 61 w 82"/>
                <a:gd name="T39" fmla="*/ 195 h 378"/>
                <a:gd name="T40" fmla="*/ 64 w 82"/>
                <a:gd name="T41" fmla="*/ 184 h 378"/>
                <a:gd name="T42" fmla="*/ 59 w 82"/>
                <a:gd name="T43" fmla="*/ 184 h 378"/>
                <a:gd name="T44" fmla="*/ 64 w 82"/>
                <a:gd name="T45" fmla="*/ 23 h 378"/>
                <a:gd name="T46" fmla="*/ 29 w 82"/>
                <a:gd name="T47" fmla="*/ 7 h 378"/>
                <a:gd name="T48" fmla="*/ 25 w 82"/>
                <a:gd name="T49" fmla="*/ 0 h 378"/>
                <a:gd name="T50" fmla="*/ 2 w 82"/>
                <a:gd name="T51" fmla="*/ 3 h 378"/>
                <a:gd name="T52" fmla="*/ 4 w 82"/>
                <a:gd name="T53" fmla="*/ 50 h 378"/>
                <a:gd name="T54" fmla="*/ 8 w 82"/>
                <a:gd name="T55" fmla="*/ 48 h 378"/>
                <a:gd name="T56" fmla="*/ 23 w 82"/>
                <a:gd name="T57" fmla="*/ 135 h 378"/>
                <a:gd name="T58" fmla="*/ 50 w 82"/>
                <a:gd name="T59" fmla="*/ 196 h 378"/>
                <a:gd name="T60" fmla="*/ 32 w 82"/>
                <a:gd name="T61" fmla="*/ 178 h 378"/>
                <a:gd name="T62" fmla="*/ 18 w 82"/>
                <a:gd name="T63" fmla="*/ 129 h 378"/>
                <a:gd name="T64" fmla="*/ 4 w 82"/>
                <a:gd name="T65" fmla="*/ 50 h 378"/>
                <a:gd name="T66" fmla="*/ 28 w 82"/>
                <a:gd name="T67" fmla="*/ 212 h 378"/>
                <a:gd name="T68" fmla="*/ 31 w 82"/>
                <a:gd name="T69" fmla="*/ 192 h 378"/>
                <a:gd name="T70" fmla="*/ 36 w 82"/>
                <a:gd name="T71" fmla="*/ 195 h 378"/>
                <a:gd name="T72" fmla="*/ 39 w 82"/>
                <a:gd name="T73" fmla="*/ 260 h 378"/>
                <a:gd name="T74" fmla="*/ 35 w 82"/>
                <a:gd name="T75" fmla="*/ 340 h 378"/>
                <a:gd name="T76" fmla="*/ 46 w 82"/>
                <a:gd name="T77" fmla="*/ 349 h 378"/>
                <a:gd name="T78" fmla="*/ 35 w 82"/>
                <a:gd name="T79" fmla="*/ 364 h 378"/>
                <a:gd name="T80" fmla="*/ 42 w 82"/>
                <a:gd name="T81" fmla="*/ 375 h 378"/>
                <a:gd name="T82" fmla="*/ 36 w 82"/>
                <a:gd name="T83" fmla="*/ 376 h 378"/>
                <a:gd name="T84" fmla="*/ 30 w 82"/>
                <a:gd name="T85" fmla="*/ 364 h 378"/>
                <a:gd name="T86" fmla="*/ 38 w 82"/>
                <a:gd name="T87" fmla="*/ 353 h 378"/>
                <a:gd name="T88" fmla="*/ 38 w 82"/>
                <a:gd name="T89" fmla="*/ 351 h 378"/>
                <a:gd name="T90" fmla="*/ 38 w 82"/>
                <a:gd name="T91" fmla="*/ 350 h 378"/>
                <a:gd name="T92" fmla="*/ 30 w 82"/>
                <a:gd name="T93" fmla="*/ 342 h 378"/>
                <a:gd name="T94" fmla="*/ 37 w 82"/>
                <a:gd name="T95" fmla="*/ 307 h 378"/>
                <a:gd name="T96" fmla="*/ 38 w 82"/>
                <a:gd name="T97" fmla="*/ 299 h 378"/>
                <a:gd name="T98" fmla="*/ 34 w 82"/>
                <a:gd name="T99" fmla="*/ 257 h 378"/>
                <a:gd name="T100" fmla="*/ 34 w 82"/>
                <a:gd name="T101" fmla="*/ 257 h 378"/>
                <a:gd name="T102" fmla="*/ 28 w 82"/>
                <a:gd name="T103" fmla="*/ 212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2" h="378">
                  <a:moveTo>
                    <a:pt x="2" y="3"/>
                  </a:moveTo>
                  <a:cubicBezTo>
                    <a:pt x="0" y="15"/>
                    <a:pt x="1" y="28"/>
                    <a:pt x="5" y="41"/>
                  </a:cubicBezTo>
                  <a:cubicBezTo>
                    <a:pt x="14" y="37"/>
                    <a:pt x="25" y="33"/>
                    <a:pt x="39" y="30"/>
                  </a:cubicBezTo>
                  <a:cubicBezTo>
                    <a:pt x="1" y="49"/>
                    <a:pt x="1" y="49"/>
                    <a:pt x="1" y="49"/>
                  </a:cubicBezTo>
                  <a:cubicBezTo>
                    <a:pt x="9" y="74"/>
                    <a:pt x="14" y="100"/>
                    <a:pt x="16" y="129"/>
                  </a:cubicBezTo>
                  <a:cubicBezTo>
                    <a:pt x="17" y="150"/>
                    <a:pt x="21" y="167"/>
                    <a:pt x="30" y="179"/>
                  </a:cubicBezTo>
                  <a:cubicBezTo>
                    <a:pt x="35" y="187"/>
                    <a:pt x="41" y="193"/>
                    <a:pt x="49" y="198"/>
                  </a:cubicBezTo>
                  <a:cubicBezTo>
                    <a:pt x="29" y="189"/>
                    <a:pt x="29" y="189"/>
                    <a:pt x="29" y="189"/>
                  </a:cubicBezTo>
                  <a:cubicBezTo>
                    <a:pt x="26" y="212"/>
                    <a:pt x="26" y="212"/>
                    <a:pt x="26" y="212"/>
                  </a:cubicBezTo>
                  <a:cubicBezTo>
                    <a:pt x="24" y="227"/>
                    <a:pt x="26" y="242"/>
                    <a:pt x="32" y="258"/>
                  </a:cubicBezTo>
                  <a:cubicBezTo>
                    <a:pt x="36" y="272"/>
                    <a:pt x="37" y="285"/>
                    <a:pt x="36" y="299"/>
                  </a:cubicBezTo>
                  <a:cubicBezTo>
                    <a:pt x="36" y="301"/>
                    <a:pt x="35" y="304"/>
                    <a:pt x="35" y="307"/>
                  </a:cubicBezTo>
                  <a:cubicBezTo>
                    <a:pt x="34" y="319"/>
                    <a:pt x="31" y="331"/>
                    <a:pt x="27" y="343"/>
                  </a:cubicBezTo>
                  <a:cubicBezTo>
                    <a:pt x="36" y="351"/>
                    <a:pt x="36" y="351"/>
                    <a:pt x="36" y="351"/>
                  </a:cubicBezTo>
                  <a:cubicBezTo>
                    <a:pt x="27" y="364"/>
                    <a:pt x="27" y="364"/>
                    <a:pt x="27" y="364"/>
                  </a:cubicBezTo>
                  <a:cubicBezTo>
                    <a:pt x="34" y="378"/>
                    <a:pt x="34" y="378"/>
                    <a:pt x="34" y="378"/>
                  </a:cubicBezTo>
                  <a:cubicBezTo>
                    <a:pt x="78" y="370"/>
                    <a:pt x="78" y="370"/>
                    <a:pt x="78" y="370"/>
                  </a:cubicBezTo>
                  <a:cubicBezTo>
                    <a:pt x="82" y="348"/>
                    <a:pt x="82" y="348"/>
                    <a:pt x="82" y="348"/>
                  </a:cubicBezTo>
                  <a:cubicBezTo>
                    <a:pt x="72" y="312"/>
                    <a:pt x="72" y="312"/>
                    <a:pt x="72" y="312"/>
                  </a:cubicBezTo>
                  <a:cubicBezTo>
                    <a:pt x="77" y="261"/>
                    <a:pt x="73" y="222"/>
                    <a:pt x="61" y="195"/>
                  </a:cubicBezTo>
                  <a:cubicBezTo>
                    <a:pt x="64" y="184"/>
                    <a:pt x="64" y="184"/>
                    <a:pt x="64" y="184"/>
                  </a:cubicBezTo>
                  <a:cubicBezTo>
                    <a:pt x="59" y="184"/>
                    <a:pt x="59" y="184"/>
                    <a:pt x="59" y="184"/>
                  </a:cubicBezTo>
                  <a:cubicBezTo>
                    <a:pt x="66" y="126"/>
                    <a:pt x="68" y="72"/>
                    <a:pt x="64" y="23"/>
                  </a:cubicBezTo>
                  <a:cubicBezTo>
                    <a:pt x="51" y="21"/>
                    <a:pt x="40" y="16"/>
                    <a:pt x="29" y="7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" y="3"/>
                    <a:pt x="2" y="3"/>
                    <a:pt x="2" y="3"/>
                  </a:cubicBezTo>
                  <a:close/>
                  <a:moveTo>
                    <a:pt x="4" y="50"/>
                  </a:moveTo>
                  <a:cubicBezTo>
                    <a:pt x="8" y="48"/>
                    <a:pt x="8" y="48"/>
                    <a:pt x="8" y="48"/>
                  </a:cubicBezTo>
                  <a:cubicBezTo>
                    <a:pt x="16" y="82"/>
                    <a:pt x="21" y="111"/>
                    <a:pt x="23" y="135"/>
                  </a:cubicBezTo>
                  <a:cubicBezTo>
                    <a:pt x="25" y="157"/>
                    <a:pt x="34" y="177"/>
                    <a:pt x="50" y="196"/>
                  </a:cubicBezTo>
                  <a:cubicBezTo>
                    <a:pt x="43" y="191"/>
                    <a:pt x="36" y="185"/>
                    <a:pt x="32" y="178"/>
                  </a:cubicBezTo>
                  <a:cubicBezTo>
                    <a:pt x="24" y="166"/>
                    <a:pt x="19" y="149"/>
                    <a:pt x="18" y="129"/>
                  </a:cubicBezTo>
                  <a:cubicBezTo>
                    <a:pt x="16" y="101"/>
                    <a:pt x="11" y="75"/>
                    <a:pt x="4" y="50"/>
                  </a:cubicBezTo>
                  <a:close/>
                  <a:moveTo>
                    <a:pt x="28" y="212"/>
                  </a:moveTo>
                  <a:cubicBezTo>
                    <a:pt x="31" y="192"/>
                    <a:pt x="31" y="192"/>
                    <a:pt x="31" y="192"/>
                  </a:cubicBezTo>
                  <a:cubicBezTo>
                    <a:pt x="36" y="195"/>
                    <a:pt x="36" y="195"/>
                    <a:pt x="36" y="195"/>
                  </a:cubicBezTo>
                  <a:cubicBezTo>
                    <a:pt x="30" y="214"/>
                    <a:pt x="32" y="236"/>
                    <a:pt x="39" y="260"/>
                  </a:cubicBezTo>
                  <a:cubicBezTo>
                    <a:pt x="46" y="288"/>
                    <a:pt x="45" y="315"/>
                    <a:pt x="35" y="340"/>
                  </a:cubicBezTo>
                  <a:cubicBezTo>
                    <a:pt x="46" y="349"/>
                    <a:pt x="46" y="349"/>
                    <a:pt x="46" y="349"/>
                  </a:cubicBezTo>
                  <a:cubicBezTo>
                    <a:pt x="35" y="364"/>
                    <a:pt x="35" y="364"/>
                    <a:pt x="35" y="364"/>
                  </a:cubicBezTo>
                  <a:cubicBezTo>
                    <a:pt x="42" y="375"/>
                    <a:pt x="42" y="375"/>
                    <a:pt x="42" y="375"/>
                  </a:cubicBezTo>
                  <a:cubicBezTo>
                    <a:pt x="36" y="376"/>
                    <a:pt x="36" y="376"/>
                    <a:pt x="36" y="376"/>
                  </a:cubicBezTo>
                  <a:cubicBezTo>
                    <a:pt x="30" y="364"/>
                    <a:pt x="30" y="364"/>
                    <a:pt x="30" y="364"/>
                  </a:cubicBezTo>
                  <a:cubicBezTo>
                    <a:pt x="38" y="353"/>
                    <a:pt x="38" y="353"/>
                    <a:pt x="38" y="353"/>
                  </a:cubicBezTo>
                  <a:cubicBezTo>
                    <a:pt x="38" y="352"/>
                    <a:pt x="38" y="352"/>
                    <a:pt x="38" y="351"/>
                  </a:cubicBezTo>
                  <a:cubicBezTo>
                    <a:pt x="38" y="351"/>
                    <a:pt x="38" y="350"/>
                    <a:pt x="38" y="350"/>
                  </a:cubicBezTo>
                  <a:cubicBezTo>
                    <a:pt x="30" y="342"/>
                    <a:pt x="30" y="342"/>
                    <a:pt x="30" y="342"/>
                  </a:cubicBezTo>
                  <a:cubicBezTo>
                    <a:pt x="33" y="331"/>
                    <a:pt x="36" y="319"/>
                    <a:pt x="37" y="307"/>
                  </a:cubicBezTo>
                  <a:cubicBezTo>
                    <a:pt x="38" y="304"/>
                    <a:pt x="38" y="301"/>
                    <a:pt x="38" y="299"/>
                  </a:cubicBezTo>
                  <a:cubicBezTo>
                    <a:pt x="39" y="285"/>
                    <a:pt x="38" y="271"/>
                    <a:pt x="34" y="257"/>
                  </a:cubicBezTo>
                  <a:cubicBezTo>
                    <a:pt x="34" y="257"/>
                    <a:pt x="34" y="257"/>
                    <a:pt x="34" y="257"/>
                  </a:cubicBezTo>
                  <a:cubicBezTo>
                    <a:pt x="28" y="241"/>
                    <a:pt x="27" y="226"/>
                    <a:pt x="28" y="2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" name="Freeform 47"/>
            <p:cNvSpPr/>
            <p:nvPr/>
          </p:nvSpPr>
          <p:spPr bwMode="auto">
            <a:xfrm>
              <a:off x="10233025" y="5803901"/>
              <a:ext cx="509587" cy="1624013"/>
            </a:xfrm>
            <a:custGeom>
              <a:avLst/>
              <a:gdLst>
                <a:gd name="T0" fmla="*/ 4 w 46"/>
                <a:gd name="T1" fmla="*/ 0 h 148"/>
                <a:gd name="T2" fmla="*/ 0 w 46"/>
                <a:gd name="T3" fmla="*/ 2 h 148"/>
                <a:gd name="T4" fmla="*/ 14 w 46"/>
                <a:gd name="T5" fmla="*/ 81 h 148"/>
                <a:gd name="T6" fmla="*/ 28 w 46"/>
                <a:gd name="T7" fmla="*/ 130 h 148"/>
                <a:gd name="T8" fmla="*/ 46 w 46"/>
                <a:gd name="T9" fmla="*/ 148 h 148"/>
                <a:gd name="T10" fmla="*/ 19 w 46"/>
                <a:gd name="T11" fmla="*/ 87 h 148"/>
                <a:gd name="T12" fmla="*/ 4 w 46"/>
                <a:gd name="T13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148">
                  <a:moveTo>
                    <a:pt x="4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7" y="27"/>
                    <a:pt x="12" y="53"/>
                    <a:pt x="14" y="81"/>
                  </a:cubicBezTo>
                  <a:cubicBezTo>
                    <a:pt x="15" y="101"/>
                    <a:pt x="20" y="118"/>
                    <a:pt x="28" y="130"/>
                  </a:cubicBezTo>
                  <a:cubicBezTo>
                    <a:pt x="32" y="137"/>
                    <a:pt x="39" y="143"/>
                    <a:pt x="46" y="148"/>
                  </a:cubicBezTo>
                  <a:cubicBezTo>
                    <a:pt x="30" y="129"/>
                    <a:pt x="21" y="109"/>
                    <a:pt x="19" y="87"/>
                  </a:cubicBezTo>
                  <a:cubicBezTo>
                    <a:pt x="17" y="63"/>
                    <a:pt x="12" y="34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" name="Freeform 48"/>
            <p:cNvSpPr/>
            <p:nvPr/>
          </p:nvSpPr>
          <p:spPr bwMode="auto">
            <a:xfrm>
              <a:off x="10487025" y="7383463"/>
              <a:ext cx="211137" cy="2019300"/>
            </a:xfrm>
            <a:custGeom>
              <a:avLst/>
              <a:gdLst>
                <a:gd name="T0" fmla="*/ 4 w 19"/>
                <a:gd name="T1" fmla="*/ 0 h 184"/>
                <a:gd name="T2" fmla="*/ 1 w 19"/>
                <a:gd name="T3" fmla="*/ 20 h 184"/>
                <a:gd name="T4" fmla="*/ 7 w 19"/>
                <a:gd name="T5" fmla="*/ 65 h 184"/>
                <a:gd name="T6" fmla="*/ 7 w 19"/>
                <a:gd name="T7" fmla="*/ 65 h 184"/>
                <a:gd name="T8" fmla="*/ 11 w 19"/>
                <a:gd name="T9" fmla="*/ 107 h 184"/>
                <a:gd name="T10" fmla="*/ 10 w 19"/>
                <a:gd name="T11" fmla="*/ 115 h 184"/>
                <a:gd name="T12" fmla="*/ 3 w 19"/>
                <a:gd name="T13" fmla="*/ 150 h 184"/>
                <a:gd name="T14" fmla="*/ 11 w 19"/>
                <a:gd name="T15" fmla="*/ 158 h 184"/>
                <a:gd name="T16" fmla="*/ 11 w 19"/>
                <a:gd name="T17" fmla="*/ 159 h 184"/>
                <a:gd name="T18" fmla="*/ 11 w 19"/>
                <a:gd name="T19" fmla="*/ 161 h 184"/>
                <a:gd name="T20" fmla="*/ 3 w 19"/>
                <a:gd name="T21" fmla="*/ 172 h 184"/>
                <a:gd name="T22" fmla="*/ 9 w 19"/>
                <a:gd name="T23" fmla="*/ 184 h 184"/>
                <a:gd name="T24" fmla="*/ 15 w 19"/>
                <a:gd name="T25" fmla="*/ 183 h 184"/>
                <a:gd name="T26" fmla="*/ 8 w 19"/>
                <a:gd name="T27" fmla="*/ 172 h 184"/>
                <a:gd name="T28" fmla="*/ 19 w 19"/>
                <a:gd name="T29" fmla="*/ 157 h 184"/>
                <a:gd name="T30" fmla="*/ 8 w 19"/>
                <a:gd name="T31" fmla="*/ 148 h 184"/>
                <a:gd name="T32" fmla="*/ 12 w 19"/>
                <a:gd name="T33" fmla="*/ 68 h 184"/>
                <a:gd name="T34" fmla="*/ 9 w 19"/>
                <a:gd name="T35" fmla="*/ 3 h 184"/>
                <a:gd name="T36" fmla="*/ 4 w 19"/>
                <a:gd name="T37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9" h="184">
                  <a:moveTo>
                    <a:pt x="4" y="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0" y="34"/>
                    <a:pt x="1" y="49"/>
                    <a:pt x="7" y="65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11" y="79"/>
                    <a:pt x="12" y="93"/>
                    <a:pt x="11" y="107"/>
                  </a:cubicBezTo>
                  <a:cubicBezTo>
                    <a:pt x="11" y="109"/>
                    <a:pt x="11" y="112"/>
                    <a:pt x="10" y="115"/>
                  </a:cubicBezTo>
                  <a:cubicBezTo>
                    <a:pt x="9" y="127"/>
                    <a:pt x="6" y="139"/>
                    <a:pt x="3" y="150"/>
                  </a:cubicBezTo>
                  <a:cubicBezTo>
                    <a:pt x="11" y="158"/>
                    <a:pt x="11" y="158"/>
                    <a:pt x="11" y="158"/>
                  </a:cubicBezTo>
                  <a:cubicBezTo>
                    <a:pt x="11" y="158"/>
                    <a:pt x="11" y="159"/>
                    <a:pt x="11" y="159"/>
                  </a:cubicBezTo>
                  <a:cubicBezTo>
                    <a:pt x="11" y="160"/>
                    <a:pt x="11" y="160"/>
                    <a:pt x="11" y="161"/>
                  </a:cubicBezTo>
                  <a:cubicBezTo>
                    <a:pt x="3" y="172"/>
                    <a:pt x="3" y="172"/>
                    <a:pt x="3" y="172"/>
                  </a:cubicBezTo>
                  <a:cubicBezTo>
                    <a:pt x="9" y="184"/>
                    <a:pt x="9" y="184"/>
                    <a:pt x="9" y="184"/>
                  </a:cubicBezTo>
                  <a:cubicBezTo>
                    <a:pt x="15" y="183"/>
                    <a:pt x="15" y="183"/>
                    <a:pt x="15" y="183"/>
                  </a:cubicBezTo>
                  <a:cubicBezTo>
                    <a:pt x="8" y="172"/>
                    <a:pt x="8" y="172"/>
                    <a:pt x="8" y="172"/>
                  </a:cubicBezTo>
                  <a:cubicBezTo>
                    <a:pt x="19" y="157"/>
                    <a:pt x="19" y="157"/>
                    <a:pt x="19" y="157"/>
                  </a:cubicBezTo>
                  <a:cubicBezTo>
                    <a:pt x="8" y="148"/>
                    <a:pt x="8" y="148"/>
                    <a:pt x="8" y="148"/>
                  </a:cubicBezTo>
                  <a:cubicBezTo>
                    <a:pt x="18" y="123"/>
                    <a:pt x="19" y="96"/>
                    <a:pt x="12" y="68"/>
                  </a:cubicBezTo>
                  <a:cubicBezTo>
                    <a:pt x="5" y="44"/>
                    <a:pt x="3" y="22"/>
                    <a:pt x="9" y="3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" name="Freeform 49"/>
            <p:cNvSpPr/>
            <p:nvPr/>
          </p:nvSpPr>
          <p:spPr bwMode="auto">
            <a:xfrm>
              <a:off x="9923463" y="5276851"/>
              <a:ext cx="254000" cy="527050"/>
            </a:xfrm>
            <a:custGeom>
              <a:avLst/>
              <a:gdLst>
                <a:gd name="T0" fmla="*/ 9 w 23"/>
                <a:gd name="T1" fmla="*/ 42 h 48"/>
                <a:gd name="T2" fmla="*/ 19 w 23"/>
                <a:gd name="T3" fmla="*/ 48 h 48"/>
                <a:gd name="T4" fmla="*/ 23 w 23"/>
                <a:gd name="T5" fmla="*/ 45 h 48"/>
                <a:gd name="T6" fmla="*/ 22 w 23"/>
                <a:gd name="T7" fmla="*/ 5 h 48"/>
                <a:gd name="T8" fmla="*/ 2 w 23"/>
                <a:gd name="T9" fmla="*/ 0 h 48"/>
                <a:gd name="T10" fmla="*/ 9 w 23"/>
                <a:gd name="T11" fmla="*/ 4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48">
                  <a:moveTo>
                    <a:pt x="9" y="42"/>
                  </a:moveTo>
                  <a:cubicBezTo>
                    <a:pt x="12" y="44"/>
                    <a:pt x="16" y="46"/>
                    <a:pt x="19" y="48"/>
                  </a:cubicBezTo>
                  <a:cubicBezTo>
                    <a:pt x="20" y="47"/>
                    <a:pt x="22" y="46"/>
                    <a:pt x="23" y="45"/>
                  </a:cubicBezTo>
                  <a:cubicBezTo>
                    <a:pt x="20" y="31"/>
                    <a:pt x="19" y="18"/>
                    <a:pt x="22" y="5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14"/>
                    <a:pt x="3" y="28"/>
                    <a:pt x="9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7" name="Freeform 50"/>
            <p:cNvSpPr/>
            <p:nvPr/>
          </p:nvSpPr>
          <p:spPr bwMode="auto">
            <a:xfrm>
              <a:off x="10509250" y="7242176"/>
              <a:ext cx="222250" cy="207963"/>
            </a:xfrm>
            <a:custGeom>
              <a:avLst/>
              <a:gdLst>
                <a:gd name="T0" fmla="*/ 0 w 20"/>
                <a:gd name="T1" fmla="*/ 10 h 19"/>
                <a:gd name="T2" fmla="*/ 20 w 20"/>
                <a:gd name="T3" fmla="*/ 19 h 19"/>
                <a:gd name="T4" fmla="*/ 1 w 20"/>
                <a:gd name="T5" fmla="*/ 0 h 19"/>
                <a:gd name="T6" fmla="*/ 0 w 20"/>
                <a:gd name="T7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9">
                  <a:moveTo>
                    <a:pt x="0" y="10"/>
                  </a:moveTo>
                  <a:cubicBezTo>
                    <a:pt x="20" y="19"/>
                    <a:pt x="20" y="19"/>
                    <a:pt x="20" y="19"/>
                  </a:cubicBezTo>
                  <a:cubicBezTo>
                    <a:pt x="12" y="14"/>
                    <a:pt x="6" y="8"/>
                    <a:pt x="1" y="0"/>
                  </a:cubicBezTo>
                  <a:cubicBezTo>
                    <a:pt x="0" y="10"/>
                    <a:pt x="0" y="10"/>
                    <a:pt x="0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8" name="Freeform 51"/>
            <p:cNvSpPr/>
            <p:nvPr/>
          </p:nvSpPr>
          <p:spPr bwMode="auto">
            <a:xfrm>
              <a:off x="9702800" y="7010401"/>
              <a:ext cx="98425" cy="209550"/>
            </a:xfrm>
            <a:custGeom>
              <a:avLst/>
              <a:gdLst>
                <a:gd name="T0" fmla="*/ 1 w 9"/>
                <a:gd name="T1" fmla="*/ 0 h 19"/>
                <a:gd name="T2" fmla="*/ 0 w 9"/>
                <a:gd name="T3" fmla="*/ 12 h 19"/>
                <a:gd name="T4" fmla="*/ 9 w 9"/>
                <a:gd name="T5" fmla="*/ 19 h 19"/>
                <a:gd name="T6" fmla="*/ 1 w 9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9">
                  <a:moveTo>
                    <a:pt x="1" y="0"/>
                  </a:moveTo>
                  <a:cubicBezTo>
                    <a:pt x="0" y="3"/>
                    <a:pt x="0" y="7"/>
                    <a:pt x="0" y="12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6" y="13"/>
                    <a:pt x="4" y="6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9" name="Freeform 52"/>
            <p:cNvSpPr/>
            <p:nvPr/>
          </p:nvSpPr>
          <p:spPr bwMode="auto">
            <a:xfrm>
              <a:off x="9513888" y="9129713"/>
              <a:ext cx="874712" cy="404813"/>
            </a:xfrm>
            <a:custGeom>
              <a:avLst/>
              <a:gdLst>
                <a:gd name="T0" fmla="*/ 29 w 79"/>
                <a:gd name="T1" fmla="*/ 26 h 37"/>
                <a:gd name="T2" fmla="*/ 11 w 79"/>
                <a:gd name="T3" fmla="*/ 13 h 37"/>
                <a:gd name="T4" fmla="*/ 0 w 79"/>
                <a:gd name="T5" fmla="*/ 17 h 37"/>
                <a:gd name="T6" fmla="*/ 28 w 79"/>
                <a:gd name="T7" fmla="*/ 37 h 37"/>
                <a:gd name="T8" fmla="*/ 69 w 79"/>
                <a:gd name="T9" fmla="*/ 15 h 37"/>
                <a:gd name="T10" fmla="*/ 79 w 79"/>
                <a:gd name="T11" fmla="*/ 10 h 37"/>
                <a:gd name="T12" fmla="*/ 79 w 79"/>
                <a:gd name="T13" fmla="*/ 0 h 37"/>
                <a:gd name="T14" fmla="*/ 71 w 79"/>
                <a:gd name="T15" fmla="*/ 0 h 37"/>
                <a:gd name="T16" fmla="*/ 51 w 79"/>
                <a:gd name="T17" fmla="*/ 15 h 37"/>
                <a:gd name="T18" fmla="*/ 41 w 79"/>
                <a:gd name="T19" fmla="*/ 21 h 37"/>
                <a:gd name="T20" fmla="*/ 40 w 79"/>
                <a:gd name="T21" fmla="*/ 22 h 37"/>
                <a:gd name="T22" fmla="*/ 32 w 79"/>
                <a:gd name="T23" fmla="*/ 28 h 37"/>
                <a:gd name="T24" fmla="*/ 29 w 79"/>
                <a:gd name="T25" fmla="*/ 2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9" h="37">
                  <a:moveTo>
                    <a:pt x="29" y="26"/>
                  </a:moveTo>
                  <a:cubicBezTo>
                    <a:pt x="24" y="21"/>
                    <a:pt x="17" y="17"/>
                    <a:pt x="11" y="13"/>
                  </a:cubicBezTo>
                  <a:cubicBezTo>
                    <a:pt x="7" y="15"/>
                    <a:pt x="4" y="16"/>
                    <a:pt x="0" y="17"/>
                  </a:cubicBezTo>
                  <a:cubicBezTo>
                    <a:pt x="8" y="21"/>
                    <a:pt x="18" y="27"/>
                    <a:pt x="28" y="37"/>
                  </a:cubicBezTo>
                  <a:cubicBezTo>
                    <a:pt x="69" y="15"/>
                    <a:pt x="69" y="15"/>
                    <a:pt x="69" y="15"/>
                  </a:cubicBezTo>
                  <a:cubicBezTo>
                    <a:pt x="79" y="10"/>
                    <a:pt x="79" y="10"/>
                    <a:pt x="79" y="1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77" y="0"/>
                    <a:pt x="74" y="0"/>
                    <a:pt x="71" y="0"/>
                  </a:cubicBezTo>
                  <a:cubicBezTo>
                    <a:pt x="51" y="15"/>
                    <a:pt x="51" y="15"/>
                    <a:pt x="51" y="15"/>
                  </a:cubicBezTo>
                  <a:cubicBezTo>
                    <a:pt x="41" y="21"/>
                    <a:pt x="41" y="21"/>
                    <a:pt x="41" y="21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32" y="28"/>
                    <a:pt x="32" y="28"/>
                    <a:pt x="32" y="28"/>
                  </a:cubicBezTo>
                  <a:cubicBezTo>
                    <a:pt x="31" y="27"/>
                    <a:pt x="30" y="26"/>
                    <a:pt x="29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0" name="Freeform 53"/>
            <p:cNvSpPr/>
            <p:nvPr/>
          </p:nvSpPr>
          <p:spPr bwMode="auto">
            <a:xfrm>
              <a:off x="9636125" y="9228138"/>
              <a:ext cx="242887" cy="185738"/>
            </a:xfrm>
            <a:custGeom>
              <a:avLst/>
              <a:gdLst>
                <a:gd name="T0" fmla="*/ 0 w 22"/>
                <a:gd name="T1" fmla="*/ 4 h 17"/>
                <a:gd name="T2" fmla="*/ 18 w 22"/>
                <a:gd name="T3" fmla="*/ 17 h 17"/>
                <a:gd name="T4" fmla="*/ 22 w 22"/>
                <a:gd name="T5" fmla="*/ 12 h 17"/>
                <a:gd name="T6" fmla="*/ 8 w 22"/>
                <a:gd name="T7" fmla="*/ 0 h 17"/>
                <a:gd name="T8" fmla="*/ 0 w 22"/>
                <a:gd name="T9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7">
                  <a:moveTo>
                    <a:pt x="0" y="4"/>
                  </a:moveTo>
                  <a:cubicBezTo>
                    <a:pt x="6" y="8"/>
                    <a:pt x="13" y="12"/>
                    <a:pt x="18" y="17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5" y="1"/>
                    <a:pt x="3" y="3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1" name="Freeform 54"/>
            <p:cNvSpPr/>
            <p:nvPr/>
          </p:nvSpPr>
          <p:spPr bwMode="auto">
            <a:xfrm>
              <a:off x="9017000" y="9228138"/>
              <a:ext cx="1260475" cy="493713"/>
            </a:xfrm>
            <a:custGeom>
              <a:avLst/>
              <a:gdLst>
                <a:gd name="T0" fmla="*/ 73 w 114"/>
                <a:gd name="T1" fmla="*/ 28 h 45"/>
                <a:gd name="T2" fmla="*/ 45 w 114"/>
                <a:gd name="T3" fmla="*/ 8 h 45"/>
                <a:gd name="T4" fmla="*/ 0 w 114"/>
                <a:gd name="T5" fmla="*/ 36 h 45"/>
                <a:gd name="T6" fmla="*/ 77 w 114"/>
                <a:gd name="T7" fmla="*/ 31 h 45"/>
                <a:gd name="T8" fmla="*/ 114 w 114"/>
                <a:gd name="T9" fmla="*/ 9 h 45"/>
                <a:gd name="T10" fmla="*/ 114 w 114"/>
                <a:gd name="T11" fmla="*/ 6 h 45"/>
                <a:gd name="T12" fmla="*/ 73 w 114"/>
                <a:gd name="T13" fmla="*/ 2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" h="45">
                  <a:moveTo>
                    <a:pt x="73" y="28"/>
                  </a:moveTo>
                  <a:cubicBezTo>
                    <a:pt x="63" y="18"/>
                    <a:pt x="53" y="12"/>
                    <a:pt x="45" y="8"/>
                  </a:cubicBezTo>
                  <a:cubicBezTo>
                    <a:pt x="24" y="0"/>
                    <a:pt x="9" y="10"/>
                    <a:pt x="0" y="36"/>
                  </a:cubicBezTo>
                  <a:cubicBezTo>
                    <a:pt x="26" y="45"/>
                    <a:pt x="51" y="43"/>
                    <a:pt x="77" y="31"/>
                  </a:cubicBezTo>
                  <a:cubicBezTo>
                    <a:pt x="114" y="9"/>
                    <a:pt x="114" y="9"/>
                    <a:pt x="114" y="9"/>
                  </a:cubicBezTo>
                  <a:cubicBezTo>
                    <a:pt x="114" y="6"/>
                    <a:pt x="114" y="6"/>
                    <a:pt x="114" y="6"/>
                  </a:cubicBezTo>
                  <a:cubicBezTo>
                    <a:pt x="73" y="28"/>
                    <a:pt x="73" y="28"/>
                    <a:pt x="73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2" name="Freeform 55"/>
            <p:cNvSpPr/>
            <p:nvPr/>
          </p:nvSpPr>
          <p:spPr bwMode="auto">
            <a:xfrm>
              <a:off x="9823450" y="9129713"/>
              <a:ext cx="255587" cy="230188"/>
            </a:xfrm>
            <a:custGeom>
              <a:avLst/>
              <a:gdLst>
                <a:gd name="T0" fmla="*/ 1 w 23"/>
                <a:gd name="T1" fmla="*/ 0 h 21"/>
                <a:gd name="T2" fmla="*/ 0 w 23"/>
                <a:gd name="T3" fmla="*/ 1 h 21"/>
                <a:gd name="T4" fmla="*/ 14 w 23"/>
                <a:gd name="T5" fmla="*/ 15 h 21"/>
                <a:gd name="T6" fmla="*/ 12 w 23"/>
                <a:gd name="T7" fmla="*/ 21 h 21"/>
                <a:gd name="T8" fmla="*/ 13 w 23"/>
                <a:gd name="T9" fmla="*/ 21 h 21"/>
                <a:gd name="T10" fmla="*/ 23 w 23"/>
                <a:gd name="T11" fmla="*/ 15 h 21"/>
                <a:gd name="T12" fmla="*/ 1 w 23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1">
                  <a:moveTo>
                    <a:pt x="1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3" name="Freeform 56"/>
            <p:cNvSpPr/>
            <p:nvPr/>
          </p:nvSpPr>
          <p:spPr bwMode="auto">
            <a:xfrm>
              <a:off x="9745663" y="9140826"/>
              <a:ext cx="233362" cy="219075"/>
            </a:xfrm>
            <a:custGeom>
              <a:avLst/>
              <a:gdLst>
                <a:gd name="T0" fmla="*/ 7 w 21"/>
                <a:gd name="T1" fmla="*/ 0 h 20"/>
                <a:gd name="T2" fmla="*/ 0 w 21"/>
                <a:gd name="T3" fmla="*/ 7 h 20"/>
                <a:gd name="T4" fmla="*/ 19 w 21"/>
                <a:gd name="T5" fmla="*/ 20 h 20"/>
                <a:gd name="T6" fmla="*/ 21 w 21"/>
                <a:gd name="T7" fmla="*/ 14 h 20"/>
                <a:gd name="T8" fmla="*/ 7 w 21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0">
                  <a:moveTo>
                    <a:pt x="7" y="0"/>
                  </a:moveTo>
                  <a:cubicBezTo>
                    <a:pt x="4" y="3"/>
                    <a:pt x="2" y="5"/>
                    <a:pt x="0" y="7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7" y="0"/>
                    <a:pt x="7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4" name="Freeform 57"/>
            <p:cNvSpPr/>
            <p:nvPr/>
          </p:nvSpPr>
          <p:spPr bwMode="auto">
            <a:xfrm>
              <a:off x="9725025" y="9217026"/>
              <a:ext cx="231775" cy="219075"/>
            </a:xfrm>
            <a:custGeom>
              <a:avLst/>
              <a:gdLst>
                <a:gd name="T0" fmla="*/ 2 w 21"/>
                <a:gd name="T1" fmla="*/ 0 h 20"/>
                <a:gd name="T2" fmla="*/ 0 w 21"/>
                <a:gd name="T3" fmla="*/ 1 h 20"/>
                <a:gd name="T4" fmla="*/ 14 w 21"/>
                <a:gd name="T5" fmla="*/ 13 h 20"/>
                <a:gd name="T6" fmla="*/ 10 w 21"/>
                <a:gd name="T7" fmla="*/ 18 h 20"/>
                <a:gd name="T8" fmla="*/ 13 w 21"/>
                <a:gd name="T9" fmla="*/ 20 h 20"/>
                <a:gd name="T10" fmla="*/ 21 w 21"/>
                <a:gd name="T11" fmla="*/ 14 h 20"/>
                <a:gd name="T12" fmla="*/ 21 w 21"/>
                <a:gd name="T13" fmla="*/ 13 h 20"/>
                <a:gd name="T14" fmla="*/ 2 w 21"/>
                <a:gd name="T1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20">
                  <a:moveTo>
                    <a:pt x="2" y="0"/>
                  </a:moveTo>
                  <a:cubicBezTo>
                    <a:pt x="1" y="0"/>
                    <a:pt x="1" y="0"/>
                    <a:pt x="0" y="1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1" y="18"/>
                    <a:pt x="12" y="19"/>
                    <a:pt x="13" y="20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" y="0"/>
                    <a:pt x="2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5" name="Freeform 58"/>
            <p:cNvSpPr/>
            <p:nvPr/>
          </p:nvSpPr>
          <p:spPr bwMode="auto">
            <a:xfrm>
              <a:off x="8983663" y="9239251"/>
              <a:ext cx="1404937" cy="647700"/>
            </a:xfrm>
            <a:custGeom>
              <a:avLst/>
              <a:gdLst>
                <a:gd name="T0" fmla="*/ 3 w 127"/>
                <a:gd name="T1" fmla="*/ 35 h 59"/>
                <a:gd name="T2" fmla="*/ 0 w 127"/>
                <a:gd name="T3" fmla="*/ 46 h 59"/>
                <a:gd name="T4" fmla="*/ 77 w 127"/>
                <a:gd name="T5" fmla="*/ 41 h 59"/>
                <a:gd name="T6" fmla="*/ 127 w 127"/>
                <a:gd name="T7" fmla="*/ 11 h 59"/>
                <a:gd name="T8" fmla="*/ 127 w 127"/>
                <a:gd name="T9" fmla="*/ 0 h 59"/>
                <a:gd name="T10" fmla="*/ 117 w 127"/>
                <a:gd name="T11" fmla="*/ 5 h 59"/>
                <a:gd name="T12" fmla="*/ 117 w 127"/>
                <a:gd name="T13" fmla="*/ 8 h 59"/>
                <a:gd name="T14" fmla="*/ 80 w 127"/>
                <a:gd name="T15" fmla="*/ 30 h 59"/>
                <a:gd name="T16" fmla="*/ 3 w 127"/>
                <a:gd name="T17" fmla="*/ 35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59">
                  <a:moveTo>
                    <a:pt x="3" y="35"/>
                  </a:moveTo>
                  <a:cubicBezTo>
                    <a:pt x="2" y="39"/>
                    <a:pt x="1" y="42"/>
                    <a:pt x="0" y="46"/>
                  </a:cubicBezTo>
                  <a:cubicBezTo>
                    <a:pt x="31" y="59"/>
                    <a:pt x="56" y="57"/>
                    <a:pt x="77" y="41"/>
                  </a:cubicBezTo>
                  <a:cubicBezTo>
                    <a:pt x="92" y="26"/>
                    <a:pt x="109" y="16"/>
                    <a:pt x="127" y="11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17" y="5"/>
                    <a:pt x="117" y="5"/>
                    <a:pt x="117" y="5"/>
                  </a:cubicBezTo>
                  <a:cubicBezTo>
                    <a:pt x="117" y="8"/>
                    <a:pt x="117" y="8"/>
                    <a:pt x="117" y="8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54" y="42"/>
                    <a:pt x="29" y="44"/>
                    <a:pt x="3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6" name="Freeform 59"/>
            <p:cNvSpPr/>
            <p:nvPr/>
          </p:nvSpPr>
          <p:spPr bwMode="auto">
            <a:xfrm>
              <a:off x="10653713" y="9458326"/>
              <a:ext cx="574675" cy="603250"/>
            </a:xfrm>
            <a:custGeom>
              <a:avLst/>
              <a:gdLst>
                <a:gd name="T0" fmla="*/ 8 w 52"/>
                <a:gd name="T1" fmla="*/ 0 h 55"/>
                <a:gd name="T2" fmla="*/ 0 w 52"/>
                <a:gd name="T3" fmla="*/ 2 h 55"/>
                <a:gd name="T4" fmla="*/ 4 w 52"/>
                <a:gd name="T5" fmla="*/ 55 h 55"/>
                <a:gd name="T6" fmla="*/ 37 w 52"/>
                <a:gd name="T7" fmla="*/ 34 h 55"/>
                <a:gd name="T8" fmla="*/ 49 w 52"/>
                <a:gd name="T9" fmla="*/ 33 h 55"/>
                <a:gd name="T10" fmla="*/ 52 w 52"/>
                <a:gd name="T11" fmla="*/ 34 h 55"/>
                <a:gd name="T12" fmla="*/ 44 w 52"/>
                <a:gd name="T13" fmla="*/ 2 h 55"/>
                <a:gd name="T14" fmla="*/ 35 w 52"/>
                <a:gd name="T15" fmla="*/ 1 h 55"/>
                <a:gd name="T16" fmla="*/ 44 w 52"/>
                <a:gd name="T17" fmla="*/ 27 h 55"/>
                <a:gd name="T18" fmla="*/ 14 w 52"/>
                <a:gd name="T19" fmla="*/ 33 h 55"/>
                <a:gd name="T20" fmla="*/ 13 w 52"/>
                <a:gd name="T21" fmla="*/ 29 h 55"/>
                <a:gd name="T22" fmla="*/ 12 w 52"/>
                <a:gd name="T23" fmla="*/ 25 h 55"/>
                <a:gd name="T24" fmla="*/ 12 w 52"/>
                <a:gd name="T25" fmla="*/ 21 h 55"/>
                <a:gd name="T26" fmla="*/ 11 w 52"/>
                <a:gd name="T27" fmla="*/ 17 h 55"/>
                <a:gd name="T28" fmla="*/ 10 w 52"/>
                <a:gd name="T29" fmla="*/ 13 h 55"/>
                <a:gd name="T30" fmla="*/ 9 w 52"/>
                <a:gd name="T31" fmla="*/ 8 h 55"/>
                <a:gd name="T32" fmla="*/ 9 w 52"/>
                <a:gd name="T33" fmla="*/ 6 h 55"/>
                <a:gd name="T34" fmla="*/ 8 w 52"/>
                <a:gd name="T3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2" h="55">
                  <a:moveTo>
                    <a:pt x="8" y="0"/>
                  </a:moveTo>
                  <a:cubicBezTo>
                    <a:pt x="5" y="0"/>
                    <a:pt x="3" y="1"/>
                    <a:pt x="0" y="2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8" y="44"/>
                    <a:pt x="19" y="38"/>
                    <a:pt x="37" y="34"/>
                  </a:cubicBezTo>
                  <a:cubicBezTo>
                    <a:pt x="41" y="33"/>
                    <a:pt x="45" y="33"/>
                    <a:pt x="49" y="33"/>
                  </a:cubicBezTo>
                  <a:cubicBezTo>
                    <a:pt x="50" y="34"/>
                    <a:pt x="51" y="34"/>
                    <a:pt x="52" y="34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1" y="2"/>
                    <a:pt x="38" y="1"/>
                    <a:pt x="35" y="1"/>
                  </a:cubicBezTo>
                  <a:cubicBezTo>
                    <a:pt x="44" y="27"/>
                    <a:pt x="44" y="27"/>
                    <a:pt x="44" y="27"/>
                  </a:cubicBezTo>
                  <a:cubicBezTo>
                    <a:pt x="32" y="26"/>
                    <a:pt x="22" y="28"/>
                    <a:pt x="14" y="33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8" y="0"/>
                    <a:pt x="8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7" name="Freeform 60"/>
            <p:cNvSpPr/>
            <p:nvPr/>
          </p:nvSpPr>
          <p:spPr bwMode="auto">
            <a:xfrm>
              <a:off x="10742613" y="9447213"/>
              <a:ext cx="231775" cy="77788"/>
            </a:xfrm>
            <a:custGeom>
              <a:avLst/>
              <a:gdLst>
                <a:gd name="T0" fmla="*/ 0 w 21"/>
                <a:gd name="T1" fmla="*/ 1 h 7"/>
                <a:gd name="T2" fmla="*/ 1 w 21"/>
                <a:gd name="T3" fmla="*/ 7 h 7"/>
                <a:gd name="T4" fmla="*/ 21 w 21"/>
                <a:gd name="T5" fmla="*/ 3 h 7"/>
                <a:gd name="T6" fmla="*/ 18 w 21"/>
                <a:gd name="T7" fmla="*/ 1 h 7"/>
                <a:gd name="T8" fmla="*/ 0 w 21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7">
                  <a:moveTo>
                    <a:pt x="0" y="1"/>
                  </a:moveTo>
                  <a:cubicBezTo>
                    <a:pt x="1" y="7"/>
                    <a:pt x="1" y="7"/>
                    <a:pt x="1" y="7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2" y="0"/>
                    <a:pt x="5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8" name="Freeform 61"/>
            <p:cNvSpPr/>
            <p:nvPr/>
          </p:nvSpPr>
          <p:spPr bwMode="auto">
            <a:xfrm>
              <a:off x="10753725" y="9513888"/>
              <a:ext cx="287337" cy="87313"/>
            </a:xfrm>
            <a:custGeom>
              <a:avLst/>
              <a:gdLst>
                <a:gd name="T0" fmla="*/ 0 w 26"/>
                <a:gd name="T1" fmla="*/ 3 h 8"/>
                <a:gd name="T2" fmla="*/ 1 w 26"/>
                <a:gd name="T3" fmla="*/ 8 h 8"/>
                <a:gd name="T4" fmla="*/ 26 w 26"/>
                <a:gd name="T5" fmla="*/ 4 h 8"/>
                <a:gd name="T6" fmla="*/ 23 w 26"/>
                <a:gd name="T7" fmla="*/ 0 h 8"/>
                <a:gd name="T8" fmla="*/ 0 w 26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8">
                  <a:moveTo>
                    <a:pt x="0" y="3"/>
                  </a:moveTo>
                  <a:cubicBezTo>
                    <a:pt x="1" y="8"/>
                    <a:pt x="1" y="8"/>
                    <a:pt x="1" y="8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5" y="0"/>
                    <a:pt x="7" y="1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9" name="Freeform 62"/>
            <p:cNvSpPr/>
            <p:nvPr/>
          </p:nvSpPr>
          <p:spPr bwMode="auto">
            <a:xfrm>
              <a:off x="10753725" y="9458326"/>
              <a:ext cx="387350" cy="361950"/>
            </a:xfrm>
            <a:custGeom>
              <a:avLst/>
              <a:gdLst>
                <a:gd name="T0" fmla="*/ 0 w 35"/>
                <a:gd name="T1" fmla="*/ 6 h 33"/>
                <a:gd name="T2" fmla="*/ 0 w 35"/>
                <a:gd name="T3" fmla="*/ 8 h 33"/>
                <a:gd name="T4" fmla="*/ 23 w 35"/>
                <a:gd name="T5" fmla="*/ 5 h 33"/>
                <a:gd name="T6" fmla="*/ 26 w 35"/>
                <a:gd name="T7" fmla="*/ 9 h 33"/>
                <a:gd name="T8" fmla="*/ 1 w 35"/>
                <a:gd name="T9" fmla="*/ 13 h 33"/>
                <a:gd name="T10" fmla="*/ 2 w 35"/>
                <a:gd name="T11" fmla="*/ 17 h 33"/>
                <a:gd name="T12" fmla="*/ 27 w 35"/>
                <a:gd name="T13" fmla="*/ 13 h 33"/>
                <a:gd name="T14" fmla="*/ 27 w 35"/>
                <a:gd name="T15" fmla="*/ 17 h 33"/>
                <a:gd name="T16" fmla="*/ 3 w 35"/>
                <a:gd name="T17" fmla="*/ 21 h 33"/>
                <a:gd name="T18" fmla="*/ 3 w 35"/>
                <a:gd name="T19" fmla="*/ 25 h 33"/>
                <a:gd name="T20" fmla="*/ 28 w 35"/>
                <a:gd name="T21" fmla="*/ 20 h 33"/>
                <a:gd name="T22" fmla="*/ 28 w 35"/>
                <a:gd name="T23" fmla="*/ 24 h 33"/>
                <a:gd name="T24" fmla="*/ 4 w 35"/>
                <a:gd name="T25" fmla="*/ 29 h 33"/>
                <a:gd name="T26" fmla="*/ 5 w 35"/>
                <a:gd name="T27" fmla="*/ 33 h 33"/>
                <a:gd name="T28" fmla="*/ 35 w 35"/>
                <a:gd name="T29" fmla="*/ 27 h 33"/>
                <a:gd name="T30" fmla="*/ 26 w 35"/>
                <a:gd name="T31" fmla="*/ 1 h 33"/>
                <a:gd name="T32" fmla="*/ 17 w 35"/>
                <a:gd name="T33" fmla="*/ 0 h 33"/>
                <a:gd name="T34" fmla="*/ 20 w 35"/>
                <a:gd name="T35" fmla="*/ 2 h 33"/>
                <a:gd name="T36" fmla="*/ 0 w 35"/>
                <a:gd name="T37" fmla="*/ 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" h="33">
                  <a:moveTo>
                    <a:pt x="0" y="6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7" y="6"/>
                    <a:pt x="15" y="5"/>
                    <a:pt x="23" y="5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9" y="13"/>
                    <a:pt x="18" y="11"/>
                    <a:pt x="27" y="13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11" y="21"/>
                    <a:pt x="19" y="20"/>
                    <a:pt x="28" y="20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13" y="28"/>
                    <a:pt x="23" y="26"/>
                    <a:pt x="35" y="27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3" y="0"/>
                    <a:pt x="20" y="0"/>
                    <a:pt x="17" y="0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0" y="6"/>
                    <a:pt x="0" y="6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0" name="Freeform 63"/>
            <p:cNvSpPr/>
            <p:nvPr/>
          </p:nvSpPr>
          <p:spPr bwMode="auto">
            <a:xfrm>
              <a:off x="9956800" y="9359901"/>
              <a:ext cx="11112" cy="11113"/>
            </a:xfrm>
            <a:custGeom>
              <a:avLst/>
              <a:gdLst>
                <a:gd name="T0" fmla="*/ 7 w 7"/>
                <a:gd name="T1" fmla="*/ 0 h 7"/>
                <a:gd name="T2" fmla="*/ 0 w 7"/>
                <a:gd name="T3" fmla="*/ 0 h 7"/>
                <a:gd name="T4" fmla="*/ 0 w 7"/>
                <a:gd name="T5" fmla="*/ 7 h 7"/>
                <a:gd name="T6" fmla="*/ 7 w 7"/>
                <a:gd name="T7" fmla="*/ 0 h 7"/>
                <a:gd name="T8" fmla="*/ 7 w 7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0"/>
                  </a:moveTo>
                  <a:lnTo>
                    <a:pt x="0" y="0"/>
                  </a:lnTo>
                  <a:lnTo>
                    <a:pt x="0" y="7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1" name="Freeform 64"/>
            <p:cNvSpPr>
              <a:spLocks noEditPoints="1"/>
            </p:cNvSpPr>
            <p:nvPr/>
          </p:nvSpPr>
          <p:spPr bwMode="auto">
            <a:xfrm>
              <a:off x="9879013" y="9063038"/>
              <a:ext cx="420687" cy="230188"/>
            </a:xfrm>
            <a:custGeom>
              <a:avLst/>
              <a:gdLst>
                <a:gd name="T0" fmla="*/ 2 w 38"/>
                <a:gd name="T1" fmla="*/ 0 h 21"/>
                <a:gd name="T2" fmla="*/ 2 w 38"/>
                <a:gd name="T3" fmla="*/ 0 h 21"/>
                <a:gd name="T4" fmla="*/ 0 w 38"/>
                <a:gd name="T5" fmla="*/ 2 h 21"/>
                <a:gd name="T6" fmla="*/ 18 w 38"/>
                <a:gd name="T7" fmla="*/ 15 h 21"/>
                <a:gd name="T8" fmla="*/ 18 w 38"/>
                <a:gd name="T9" fmla="*/ 21 h 21"/>
                <a:gd name="T10" fmla="*/ 38 w 38"/>
                <a:gd name="T11" fmla="*/ 6 h 21"/>
                <a:gd name="T12" fmla="*/ 2 w 38"/>
                <a:gd name="T13" fmla="*/ 0 h 21"/>
                <a:gd name="T14" fmla="*/ 29 w 38"/>
                <a:gd name="T15" fmla="*/ 10 h 21"/>
                <a:gd name="T16" fmla="*/ 25 w 38"/>
                <a:gd name="T17" fmla="*/ 13 h 21"/>
                <a:gd name="T18" fmla="*/ 15 w 38"/>
                <a:gd name="T19" fmla="*/ 7 h 21"/>
                <a:gd name="T20" fmla="*/ 29 w 38"/>
                <a:gd name="T21" fmla="*/ 1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" h="21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1" y="1"/>
                    <a:pt x="0" y="2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25" y="7"/>
                    <a:pt x="13" y="4"/>
                    <a:pt x="2" y="0"/>
                  </a:cubicBezTo>
                  <a:close/>
                  <a:moveTo>
                    <a:pt x="29" y="10"/>
                  </a:moveTo>
                  <a:cubicBezTo>
                    <a:pt x="25" y="13"/>
                    <a:pt x="25" y="13"/>
                    <a:pt x="25" y="13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29" y="10"/>
                    <a:pt x="29" y="10"/>
                    <a:pt x="29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2" name="Freeform 65"/>
            <p:cNvSpPr/>
            <p:nvPr/>
          </p:nvSpPr>
          <p:spPr bwMode="auto">
            <a:xfrm>
              <a:off x="10045700" y="9140826"/>
              <a:ext cx="153987" cy="65088"/>
            </a:xfrm>
            <a:custGeom>
              <a:avLst/>
              <a:gdLst>
                <a:gd name="T0" fmla="*/ 69 w 97"/>
                <a:gd name="T1" fmla="*/ 41 h 41"/>
                <a:gd name="T2" fmla="*/ 97 w 97"/>
                <a:gd name="T3" fmla="*/ 20 h 41"/>
                <a:gd name="T4" fmla="*/ 0 w 97"/>
                <a:gd name="T5" fmla="*/ 0 h 41"/>
                <a:gd name="T6" fmla="*/ 69 w 97"/>
                <a:gd name="T7" fmla="*/ 41 h 41"/>
                <a:gd name="T8" fmla="*/ 69 w 97"/>
                <a:gd name="T9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41">
                  <a:moveTo>
                    <a:pt x="69" y="41"/>
                  </a:moveTo>
                  <a:lnTo>
                    <a:pt x="97" y="20"/>
                  </a:lnTo>
                  <a:lnTo>
                    <a:pt x="0" y="0"/>
                  </a:lnTo>
                  <a:lnTo>
                    <a:pt x="69" y="41"/>
                  </a:lnTo>
                  <a:lnTo>
                    <a:pt x="69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3" name="Freeform 66"/>
            <p:cNvSpPr/>
            <p:nvPr/>
          </p:nvSpPr>
          <p:spPr bwMode="auto">
            <a:xfrm>
              <a:off x="9834563" y="9085263"/>
              <a:ext cx="244475" cy="207963"/>
            </a:xfrm>
            <a:custGeom>
              <a:avLst/>
              <a:gdLst>
                <a:gd name="T0" fmla="*/ 22 w 22"/>
                <a:gd name="T1" fmla="*/ 13 h 19"/>
                <a:gd name="T2" fmla="*/ 4 w 22"/>
                <a:gd name="T3" fmla="*/ 0 h 19"/>
                <a:gd name="T4" fmla="*/ 0 w 22"/>
                <a:gd name="T5" fmla="*/ 4 h 19"/>
                <a:gd name="T6" fmla="*/ 22 w 22"/>
                <a:gd name="T7" fmla="*/ 19 h 19"/>
                <a:gd name="T8" fmla="*/ 22 w 22"/>
                <a:gd name="T9" fmla="*/ 1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9">
                  <a:moveTo>
                    <a:pt x="22" y="13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3" y="2"/>
                    <a:pt x="2" y="3"/>
                    <a:pt x="0" y="4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3"/>
                    <a:pt x="22" y="13"/>
                    <a:pt x="22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4" name="Freeform 67"/>
            <p:cNvSpPr/>
            <p:nvPr/>
          </p:nvSpPr>
          <p:spPr bwMode="auto">
            <a:xfrm>
              <a:off x="10787063" y="9677401"/>
              <a:ext cx="276225" cy="100013"/>
            </a:xfrm>
            <a:custGeom>
              <a:avLst/>
              <a:gdLst>
                <a:gd name="T0" fmla="*/ 0 w 25"/>
                <a:gd name="T1" fmla="*/ 5 h 9"/>
                <a:gd name="T2" fmla="*/ 1 w 25"/>
                <a:gd name="T3" fmla="*/ 9 h 9"/>
                <a:gd name="T4" fmla="*/ 25 w 25"/>
                <a:gd name="T5" fmla="*/ 4 h 9"/>
                <a:gd name="T6" fmla="*/ 25 w 25"/>
                <a:gd name="T7" fmla="*/ 0 h 9"/>
                <a:gd name="T8" fmla="*/ 0 w 25"/>
                <a:gd name="T9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9">
                  <a:moveTo>
                    <a:pt x="0" y="5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6" y="0"/>
                    <a:pt x="8" y="1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5" name="Freeform 68"/>
            <p:cNvSpPr/>
            <p:nvPr/>
          </p:nvSpPr>
          <p:spPr bwMode="auto">
            <a:xfrm>
              <a:off x="10675938" y="9820276"/>
              <a:ext cx="796925" cy="493713"/>
            </a:xfrm>
            <a:custGeom>
              <a:avLst/>
              <a:gdLst>
                <a:gd name="T0" fmla="*/ 2 w 72"/>
                <a:gd name="T1" fmla="*/ 22 h 45"/>
                <a:gd name="T2" fmla="*/ 0 w 72"/>
                <a:gd name="T3" fmla="*/ 36 h 45"/>
                <a:gd name="T4" fmla="*/ 47 w 72"/>
                <a:gd name="T5" fmla="*/ 0 h 45"/>
                <a:gd name="T6" fmla="*/ 35 w 72"/>
                <a:gd name="T7" fmla="*/ 1 h 45"/>
                <a:gd name="T8" fmla="*/ 2 w 72"/>
                <a:gd name="T9" fmla="*/ 2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45">
                  <a:moveTo>
                    <a:pt x="2" y="22"/>
                  </a:moveTo>
                  <a:cubicBezTo>
                    <a:pt x="0" y="26"/>
                    <a:pt x="0" y="31"/>
                    <a:pt x="0" y="36"/>
                  </a:cubicBezTo>
                  <a:cubicBezTo>
                    <a:pt x="57" y="45"/>
                    <a:pt x="72" y="33"/>
                    <a:pt x="47" y="0"/>
                  </a:cubicBezTo>
                  <a:cubicBezTo>
                    <a:pt x="43" y="0"/>
                    <a:pt x="39" y="0"/>
                    <a:pt x="35" y="1"/>
                  </a:cubicBezTo>
                  <a:cubicBezTo>
                    <a:pt x="17" y="5"/>
                    <a:pt x="6" y="11"/>
                    <a:pt x="2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6" name="Freeform 69"/>
            <p:cNvSpPr/>
            <p:nvPr/>
          </p:nvSpPr>
          <p:spPr bwMode="auto">
            <a:xfrm>
              <a:off x="10675938" y="9820276"/>
              <a:ext cx="830262" cy="549275"/>
            </a:xfrm>
            <a:custGeom>
              <a:avLst/>
              <a:gdLst>
                <a:gd name="T0" fmla="*/ 0 w 75"/>
                <a:gd name="T1" fmla="*/ 36 h 50"/>
                <a:gd name="T2" fmla="*/ 1 w 75"/>
                <a:gd name="T3" fmla="*/ 43 h 50"/>
                <a:gd name="T4" fmla="*/ 75 w 75"/>
                <a:gd name="T5" fmla="*/ 42 h 50"/>
                <a:gd name="T6" fmla="*/ 50 w 75"/>
                <a:gd name="T7" fmla="*/ 1 h 50"/>
                <a:gd name="T8" fmla="*/ 47 w 75"/>
                <a:gd name="T9" fmla="*/ 0 h 50"/>
                <a:gd name="T10" fmla="*/ 0 w 75"/>
                <a:gd name="T11" fmla="*/ 3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" h="50">
                  <a:moveTo>
                    <a:pt x="0" y="36"/>
                  </a:moveTo>
                  <a:cubicBezTo>
                    <a:pt x="0" y="38"/>
                    <a:pt x="1" y="41"/>
                    <a:pt x="1" y="43"/>
                  </a:cubicBezTo>
                  <a:cubicBezTo>
                    <a:pt x="26" y="50"/>
                    <a:pt x="51" y="50"/>
                    <a:pt x="75" y="42"/>
                  </a:cubicBezTo>
                  <a:cubicBezTo>
                    <a:pt x="74" y="18"/>
                    <a:pt x="65" y="4"/>
                    <a:pt x="50" y="1"/>
                  </a:cubicBezTo>
                  <a:cubicBezTo>
                    <a:pt x="49" y="1"/>
                    <a:pt x="48" y="1"/>
                    <a:pt x="47" y="0"/>
                  </a:cubicBezTo>
                  <a:cubicBezTo>
                    <a:pt x="72" y="33"/>
                    <a:pt x="57" y="45"/>
                    <a:pt x="0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7" name="Freeform 70"/>
            <p:cNvSpPr/>
            <p:nvPr/>
          </p:nvSpPr>
          <p:spPr bwMode="auto">
            <a:xfrm>
              <a:off x="10775950" y="9578976"/>
              <a:ext cx="276225" cy="109538"/>
            </a:xfrm>
            <a:custGeom>
              <a:avLst/>
              <a:gdLst>
                <a:gd name="T0" fmla="*/ 0 w 25"/>
                <a:gd name="T1" fmla="*/ 6 h 10"/>
                <a:gd name="T2" fmla="*/ 1 w 25"/>
                <a:gd name="T3" fmla="*/ 10 h 10"/>
                <a:gd name="T4" fmla="*/ 25 w 25"/>
                <a:gd name="T5" fmla="*/ 6 h 10"/>
                <a:gd name="T6" fmla="*/ 25 w 25"/>
                <a:gd name="T7" fmla="*/ 2 h 10"/>
                <a:gd name="T8" fmla="*/ 0 w 25"/>
                <a:gd name="T9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10">
                  <a:moveTo>
                    <a:pt x="0" y="6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16" y="0"/>
                    <a:pt x="7" y="2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8" name="Freeform 71"/>
            <p:cNvSpPr/>
            <p:nvPr/>
          </p:nvSpPr>
          <p:spPr bwMode="auto">
            <a:xfrm>
              <a:off x="9834563" y="1524001"/>
              <a:ext cx="309562" cy="153988"/>
            </a:xfrm>
            <a:custGeom>
              <a:avLst/>
              <a:gdLst>
                <a:gd name="T0" fmla="*/ 25 w 28"/>
                <a:gd name="T1" fmla="*/ 1 h 14"/>
                <a:gd name="T2" fmla="*/ 18 w 28"/>
                <a:gd name="T3" fmla="*/ 1 h 14"/>
                <a:gd name="T4" fmla="*/ 7 w 28"/>
                <a:gd name="T5" fmla="*/ 8 h 14"/>
                <a:gd name="T6" fmla="*/ 3 w 28"/>
                <a:gd name="T7" fmla="*/ 14 h 14"/>
                <a:gd name="T8" fmla="*/ 26 w 28"/>
                <a:gd name="T9" fmla="*/ 4 h 14"/>
                <a:gd name="T10" fmla="*/ 25 w 28"/>
                <a:gd name="T11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14">
                  <a:moveTo>
                    <a:pt x="25" y="1"/>
                  </a:moveTo>
                  <a:cubicBezTo>
                    <a:pt x="23" y="0"/>
                    <a:pt x="21" y="0"/>
                    <a:pt x="18" y="1"/>
                  </a:cubicBezTo>
                  <a:cubicBezTo>
                    <a:pt x="16" y="1"/>
                    <a:pt x="12" y="4"/>
                    <a:pt x="7" y="8"/>
                  </a:cubicBezTo>
                  <a:cubicBezTo>
                    <a:pt x="1" y="11"/>
                    <a:pt x="0" y="13"/>
                    <a:pt x="3" y="14"/>
                  </a:cubicBezTo>
                  <a:cubicBezTo>
                    <a:pt x="10" y="8"/>
                    <a:pt x="18" y="5"/>
                    <a:pt x="26" y="4"/>
                  </a:cubicBezTo>
                  <a:cubicBezTo>
                    <a:pt x="28" y="2"/>
                    <a:pt x="28" y="1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9" name="Freeform 72"/>
            <p:cNvSpPr/>
            <p:nvPr/>
          </p:nvSpPr>
          <p:spPr bwMode="auto">
            <a:xfrm>
              <a:off x="10288588" y="1689101"/>
              <a:ext cx="44450" cy="152400"/>
            </a:xfrm>
            <a:custGeom>
              <a:avLst/>
              <a:gdLst>
                <a:gd name="T0" fmla="*/ 4 w 4"/>
                <a:gd name="T1" fmla="*/ 0 h 14"/>
                <a:gd name="T2" fmla="*/ 0 w 4"/>
                <a:gd name="T3" fmla="*/ 12 h 14"/>
                <a:gd name="T4" fmla="*/ 2 w 4"/>
                <a:gd name="T5" fmla="*/ 14 h 14"/>
                <a:gd name="T6" fmla="*/ 4 w 4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4">
                  <a:moveTo>
                    <a:pt x="4" y="0"/>
                  </a:moveTo>
                  <a:cubicBezTo>
                    <a:pt x="2" y="2"/>
                    <a:pt x="0" y="6"/>
                    <a:pt x="0" y="12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9"/>
                    <a:pt x="2" y="4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0" name="Freeform 73"/>
            <p:cNvSpPr/>
            <p:nvPr/>
          </p:nvSpPr>
          <p:spPr bwMode="auto">
            <a:xfrm>
              <a:off x="9934575" y="1677988"/>
              <a:ext cx="187325" cy="98425"/>
            </a:xfrm>
            <a:custGeom>
              <a:avLst/>
              <a:gdLst>
                <a:gd name="T0" fmla="*/ 17 w 17"/>
                <a:gd name="T1" fmla="*/ 0 h 9"/>
                <a:gd name="T2" fmla="*/ 17 w 17"/>
                <a:gd name="T3" fmla="*/ 0 h 9"/>
                <a:gd name="T4" fmla="*/ 16 w 17"/>
                <a:gd name="T5" fmla="*/ 0 h 9"/>
                <a:gd name="T6" fmla="*/ 0 w 17"/>
                <a:gd name="T7" fmla="*/ 8 h 9"/>
                <a:gd name="T8" fmla="*/ 0 w 17"/>
                <a:gd name="T9" fmla="*/ 8 h 9"/>
                <a:gd name="T10" fmla="*/ 17 w 17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9">
                  <a:moveTo>
                    <a:pt x="17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6" y="0"/>
                  </a:cubicBezTo>
                  <a:cubicBezTo>
                    <a:pt x="13" y="6"/>
                    <a:pt x="7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8" y="9"/>
                    <a:pt x="13" y="6"/>
                    <a:pt x="1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1" name="Freeform 74"/>
            <p:cNvSpPr/>
            <p:nvPr/>
          </p:nvSpPr>
          <p:spPr bwMode="auto">
            <a:xfrm>
              <a:off x="9912350" y="1633538"/>
              <a:ext cx="209550" cy="142875"/>
            </a:xfrm>
            <a:custGeom>
              <a:avLst/>
              <a:gdLst>
                <a:gd name="T0" fmla="*/ 12 w 19"/>
                <a:gd name="T1" fmla="*/ 3 h 13"/>
                <a:gd name="T2" fmla="*/ 13 w 19"/>
                <a:gd name="T3" fmla="*/ 3 h 13"/>
                <a:gd name="T4" fmla="*/ 18 w 19"/>
                <a:gd name="T5" fmla="*/ 4 h 13"/>
                <a:gd name="T6" fmla="*/ 19 w 19"/>
                <a:gd name="T7" fmla="*/ 4 h 13"/>
                <a:gd name="T8" fmla="*/ 0 w 19"/>
                <a:gd name="T9" fmla="*/ 6 h 13"/>
                <a:gd name="T10" fmla="*/ 2 w 19"/>
                <a:gd name="T11" fmla="*/ 13 h 13"/>
                <a:gd name="T12" fmla="*/ 2 w 19"/>
                <a:gd name="T13" fmla="*/ 12 h 13"/>
                <a:gd name="T14" fmla="*/ 2 w 19"/>
                <a:gd name="T15" fmla="*/ 12 h 13"/>
                <a:gd name="T16" fmla="*/ 2 w 19"/>
                <a:gd name="T17" fmla="*/ 8 h 13"/>
                <a:gd name="T18" fmla="*/ 4 w 19"/>
                <a:gd name="T19" fmla="*/ 7 h 13"/>
                <a:gd name="T20" fmla="*/ 5 w 19"/>
                <a:gd name="T21" fmla="*/ 6 h 13"/>
                <a:gd name="T22" fmla="*/ 8 w 19"/>
                <a:gd name="T23" fmla="*/ 8 h 13"/>
                <a:gd name="T24" fmla="*/ 10 w 19"/>
                <a:gd name="T25" fmla="*/ 8 h 13"/>
                <a:gd name="T26" fmla="*/ 12 w 19"/>
                <a:gd name="T27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13">
                  <a:moveTo>
                    <a:pt x="12" y="3"/>
                  </a:moveTo>
                  <a:cubicBezTo>
                    <a:pt x="13" y="3"/>
                    <a:pt x="13" y="3"/>
                    <a:pt x="13" y="3"/>
                  </a:cubicBezTo>
                  <a:cubicBezTo>
                    <a:pt x="15" y="3"/>
                    <a:pt x="16" y="3"/>
                    <a:pt x="18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5" y="0"/>
                    <a:pt x="9" y="1"/>
                    <a:pt x="0" y="6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0"/>
                    <a:pt x="2" y="9"/>
                    <a:pt x="2" y="8"/>
                  </a:cubicBezTo>
                  <a:cubicBezTo>
                    <a:pt x="3" y="8"/>
                    <a:pt x="3" y="7"/>
                    <a:pt x="4" y="7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8"/>
                    <a:pt x="7" y="8"/>
                    <a:pt x="8" y="8"/>
                  </a:cubicBezTo>
                  <a:cubicBezTo>
                    <a:pt x="9" y="9"/>
                    <a:pt x="10" y="8"/>
                    <a:pt x="10" y="8"/>
                  </a:cubicBezTo>
                  <a:cubicBezTo>
                    <a:pt x="12" y="6"/>
                    <a:pt x="12" y="5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2" name="Freeform 75"/>
            <p:cNvSpPr/>
            <p:nvPr/>
          </p:nvSpPr>
          <p:spPr bwMode="auto">
            <a:xfrm>
              <a:off x="9956800" y="1666876"/>
              <a:ext cx="100012" cy="87313"/>
            </a:xfrm>
            <a:custGeom>
              <a:avLst/>
              <a:gdLst>
                <a:gd name="T0" fmla="*/ 9 w 9"/>
                <a:gd name="T1" fmla="*/ 0 h 8"/>
                <a:gd name="T2" fmla="*/ 8 w 9"/>
                <a:gd name="T3" fmla="*/ 0 h 8"/>
                <a:gd name="T4" fmla="*/ 6 w 9"/>
                <a:gd name="T5" fmla="*/ 5 h 8"/>
                <a:gd name="T6" fmla="*/ 4 w 9"/>
                <a:gd name="T7" fmla="*/ 5 h 8"/>
                <a:gd name="T8" fmla="*/ 1 w 9"/>
                <a:gd name="T9" fmla="*/ 3 h 8"/>
                <a:gd name="T10" fmla="*/ 0 w 9"/>
                <a:gd name="T11" fmla="*/ 4 h 8"/>
                <a:gd name="T12" fmla="*/ 5 w 9"/>
                <a:gd name="T13" fmla="*/ 7 h 8"/>
                <a:gd name="T14" fmla="*/ 9 w 9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8">
                  <a:moveTo>
                    <a:pt x="9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8" y="2"/>
                    <a:pt x="8" y="3"/>
                    <a:pt x="6" y="5"/>
                  </a:cubicBezTo>
                  <a:cubicBezTo>
                    <a:pt x="6" y="5"/>
                    <a:pt x="5" y="6"/>
                    <a:pt x="4" y="5"/>
                  </a:cubicBezTo>
                  <a:cubicBezTo>
                    <a:pt x="3" y="5"/>
                    <a:pt x="2" y="5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7"/>
                    <a:pt x="3" y="8"/>
                    <a:pt x="5" y="7"/>
                  </a:cubicBezTo>
                  <a:cubicBezTo>
                    <a:pt x="8" y="7"/>
                    <a:pt x="9" y="5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3" name="Freeform 76"/>
            <p:cNvSpPr/>
            <p:nvPr/>
          </p:nvSpPr>
          <p:spPr bwMode="auto">
            <a:xfrm>
              <a:off x="9934575" y="1666876"/>
              <a:ext cx="176212" cy="98425"/>
            </a:xfrm>
            <a:custGeom>
              <a:avLst/>
              <a:gdLst>
                <a:gd name="T0" fmla="*/ 16 w 16"/>
                <a:gd name="T1" fmla="*/ 1 h 9"/>
                <a:gd name="T2" fmla="*/ 11 w 16"/>
                <a:gd name="T3" fmla="*/ 0 h 9"/>
                <a:gd name="T4" fmla="*/ 7 w 16"/>
                <a:gd name="T5" fmla="*/ 7 h 9"/>
                <a:gd name="T6" fmla="*/ 2 w 16"/>
                <a:gd name="T7" fmla="*/ 4 h 9"/>
                <a:gd name="T8" fmla="*/ 0 w 16"/>
                <a:gd name="T9" fmla="*/ 5 h 9"/>
                <a:gd name="T10" fmla="*/ 0 w 16"/>
                <a:gd name="T11" fmla="*/ 9 h 9"/>
                <a:gd name="T12" fmla="*/ 16 w 16"/>
                <a:gd name="T1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9">
                  <a:moveTo>
                    <a:pt x="16" y="1"/>
                  </a:moveTo>
                  <a:cubicBezTo>
                    <a:pt x="14" y="0"/>
                    <a:pt x="13" y="0"/>
                    <a:pt x="11" y="0"/>
                  </a:cubicBezTo>
                  <a:cubicBezTo>
                    <a:pt x="11" y="5"/>
                    <a:pt x="10" y="7"/>
                    <a:pt x="7" y="7"/>
                  </a:cubicBezTo>
                  <a:cubicBezTo>
                    <a:pt x="5" y="8"/>
                    <a:pt x="3" y="7"/>
                    <a:pt x="2" y="4"/>
                  </a:cubicBezTo>
                  <a:cubicBezTo>
                    <a:pt x="1" y="4"/>
                    <a:pt x="1" y="5"/>
                    <a:pt x="0" y="5"/>
                  </a:cubicBezTo>
                  <a:cubicBezTo>
                    <a:pt x="0" y="6"/>
                    <a:pt x="0" y="7"/>
                    <a:pt x="0" y="9"/>
                  </a:cubicBezTo>
                  <a:cubicBezTo>
                    <a:pt x="7" y="9"/>
                    <a:pt x="13" y="7"/>
                    <a:pt x="1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4" name="Freeform 77"/>
            <p:cNvSpPr>
              <a:spLocks noEditPoints="1"/>
            </p:cNvSpPr>
            <p:nvPr/>
          </p:nvSpPr>
          <p:spPr bwMode="auto">
            <a:xfrm>
              <a:off x="9636125" y="1995488"/>
              <a:ext cx="496887" cy="263525"/>
            </a:xfrm>
            <a:custGeom>
              <a:avLst/>
              <a:gdLst>
                <a:gd name="T0" fmla="*/ 45 w 45"/>
                <a:gd name="T1" fmla="*/ 0 h 24"/>
                <a:gd name="T2" fmla="*/ 34 w 45"/>
                <a:gd name="T3" fmla="*/ 7 h 24"/>
                <a:gd name="T4" fmla="*/ 13 w 45"/>
                <a:gd name="T5" fmla="*/ 13 h 24"/>
                <a:gd name="T6" fmla="*/ 0 w 45"/>
                <a:gd name="T7" fmla="*/ 13 h 24"/>
                <a:gd name="T8" fmla="*/ 15 w 45"/>
                <a:gd name="T9" fmla="*/ 24 h 24"/>
                <a:gd name="T10" fmla="*/ 37 w 45"/>
                <a:gd name="T11" fmla="*/ 18 h 24"/>
                <a:gd name="T12" fmla="*/ 45 w 45"/>
                <a:gd name="T13" fmla="*/ 0 h 24"/>
                <a:gd name="T14" fmla="*/ 32 w 45"/>
                <a:gd name="T15" fmla="*/ 10 h 24"/>
                <a:gd name="T16" fmla="*/ 41 w 45"/>
                <a:gd name="T17" fmla="*/ 5 h 24"/>
                <a:gd name="T18" fmla="*/ 35 w 45"/>
                <a:gd name="T19" fmla="*/ 16 h 24"/>
                <a:gd name="T20" fmla="*/ 16 w 45"/>
                <a:gd name="T21" fmla="*/ 21 h 24"/>
                <a:gd name="T22" fmla="*/ 6 w 45"/>
                <a:gd name="T23" fmla="*/ 15 h 24"/>
                <a:gd name="T24" fmla="*/ 16 w 45"/>
                <a:gd name="T25" fmla="*/ 14 h 24"/>
                <a:gd name="T26" fmla="*/ 32 w 45"/>
                <a:gd name="T27" fmla="*/ 1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24">
                  <a:moveTo>
                    <a:pt x="45" y="0"/>
                  </a:moveTo>
                  <a:cubicBezTo>
                    <a:pt x="34" y="7"/>
                    <a:pt x="34" y="7"/>
                    <a:pt x="34" y="7"/>
                  </a:cubicBezTo>
                  <a:cubicBezTo>
                    <a:pt x="27" y="10"/>
                    <a:pt x="20" y="12"/>
                    <a:pt x="13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23" y="24"/>
                    <a:pt x="30" y="22"/>
                    <a:pt x="37" y="18"/>
                  </a:cubicBezTo>
                  <a:cubicBezTo>
                    <a:pt x="45" y="0"/>
                    <a:pt x="45" y="0"/>
                    <a:pt x="45" y="0"/>
                  </a:cubicBezTo>
                  <a:close/>
                  <a:moveTo>
                    <a:pt x="32" y="10"/>
                  </a:moveTo>
                  <a:cubicBezTo>
                    <a:pt x="41" y="5"/>
                    <a:pt x="41" y="5"/>
                    <a:pt x="41" y="5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29" y="19"/>
                    <a:pt x="23" y="21"/>
                    <a:pt x="16" y="21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22" y="13"/>
                    <a:pt x="27" y="12"/>
                    <a:pt x="32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5" name="Freeform 78"/>
            <p:cNvSpPr/>
            <p:nvPr/>
          </p:nvSpPr>
          <p:spPr bwMode="auto">
            <a:xfrm>
              <a:off x="9702800" y="2051051"/>
              <a:ext cx="387350" cy="174625"/>
            </a:xfrm>
            <a:custGeom>
              <a:avLst/>
              <a:gdLst>
                <a:gd name="T0" fmla="*/ 35 w 35"/>
                <a:gd name="T1" fmla="*/ 0 h 16"/>
                <a:gd name="T2" fmla="*/ 26 w 35"/>
                <a:gd name="T3" fmla="*/ 5 h 16"/>
                <a:gd name="T4" fmla="*/ 10 w 35"/>
                <a:gd name="T5" fmla="*/ 9 h 16"/>
                <a:gd name="T6" fmla="*/ 0 w 35"/>
                <a:gd name="T7" fmla="*/ 10 h 16"/>
                <a:gd name="T8" fmla="*/ 10 w 35"/>
                <a:gd name="T9" fmla="*/ 16 h 16"/>
                <a:gd name="T10" fmla="*/ 29 w 35"/>
                <a:gd name="T11" fmla="*/ 11 h 16"/>
                <a:gd name="T12" fmla="*/ 35 w 35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16">
                  <a:moveTo>
                    <a:pt x="35" y="0"/>
                  </a:moveTo>
                  <a:cubicBezTo>
                    <a:pt x="26" y="5"/>
                    <a:pt x="26" y="5"/>
                    <a:pt x="26" y="5"/>
                  </a:cubicBezTo>
                  <a:cubicBezTo>
                    <a:pt x="21" y="7"/>
                    <a:pt x="16" y="8"/>
                    <a:pt x="10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7" y="16"/>
                    <a:pt x="23" y="14"/>
                    <a:pt x="29" y="11"/>
                  </a:cubicBezTo>
                  <a:cubicBezTo>
                    <a:pt x="35" y="0"/>
                    <a:pt x="35" y="0"/>
                    <a:pt x="3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6" name="Freeform 79"/>
            <p:cNvSpPr/>
            <p:nvPr/>
          </p:nvSpPr>
          <p:spPr bwMode="auto">
            <a:xfrm>
              <a:off x="9371013" y="1700213"/>
              <a:ext cx="320675" cy="87313"/>
            </a:xfrm>
            <a:custGeom>
              <a:avLst/>
              <a:gdLst>
                <a:gd name="T0" fmla="*/ 27 w 29"/>
                <a:gd name="T1" fmla="*/ 4 h 8"/>
                <a:gd name="T2" fmla="*/ 21 w 29"/>
                <a:gd name="T3" fmla="*/ 0 h 8"/>
                <a:gd name="T4" fmla="*/ 8 w 29"/>
                <a:gd name="T5" fmla="*/ 1 h 8"/>
                <a:gd name="T6" fmla="*/ 1 w 29"/>
                <a:gd name="T7" fmla="*/ 4 h 8"/>
                <a:gd name="T8" fmla="*/ 2 w 29"/>
                <a:gd name="T9" fmla="*/ 8 h 8"/>
                <a:gd name="T10" fmla="*/ 27 w 29"/>
                <a:gd name="T11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8">
                  <a:moveTo>
                    <a:pt x="27" y="4"/>
                  </a:moveTo>
                  <a:cubicBezTo>
                    <a:pt x="29" y="2"/>
                    <a:pt x="27" y="1"/>
                    <a:pt x="21" y="0"/>
                  </a:cubicBezTo>
                  <a:cubicBezTo>
                    <a:pt x="15" y="0"/>
                    <a:pt x="11" y="0"/>
                    <a:pt x="8" y="1"/>
                  </a:cubicBezTo>
                  <a:cubicBezTo>
                    <a:pt x="5" y="2"/>
                    <a:pt x="3" y="3"/>
                    <a:pt x="1" y="4"/>
                  </a:cubicBezTo>
                  <a:cubicBezTo>
                    <a:pt x="0" y="6"/>
                    <a:pt x="0" y="7"/>
                    <a:pt x="2" y="8"/>
                  </a:cubicBezTo>
                  <a:cubicBezTo>
                    <a:pt x="10" y="4"/>
                    <a:pt x="18" y="3"/>
                    <a:pt x="2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7" name="Freeform 80"/>
            <p:cNvSpPr/>
            <p:nvPr/>
          </p:nvSpPr>
          <p:spPr bwMode="auto">
            <a:xfrm>
              <a:off x="9736138" y="1973263"/>
              <a:ext cx="176212" cy="77788"/>
            </a:xfrm>
            <a:custGeom>
              <a:avLst/>
              <a:gdLst>
                <a:gd name="T0" fmla="*/ 0 w 16"/>
                <a:gd name="T1" fmla="*/ 0 h 7"/>
                <a:gd name="T2" fmla="*/ 0 w 16"/>
                <a:gd name="T3" fmla="*/ 4 h 7"/>
                <a:gd name="T4" fmla="*/ 16 w 16"/>
                <a:gd name="T5" fmla="*/ 2 h 7"/>
                <a:gd name="T6" fmla="*/ 0 w 16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7">
                  <a:moveTo>
                    <a:pt x="0" y="0"/>
                  </a:moveTo>
                  <a:cubicBezTo>
                    <a:pt x="0" y="1"/>
                    <a:pt x="0" y="3"/>
                    <a:pt x="0" y="4"/>
                  </a:cubicBezTo>
                  <a:cubicBezTo>
                    <a:pt x="6" y="7"/>
                    <a:pt x="11" y="7"/>
                    <a:pt x="16" y="2"/>
                  </a:cubicBezTo>
                  <a:cubicBezTo>
                    <a:pt x="12" y="3"/>
                    <a:pt x="6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8" name="Freeform 81"/>
            <p:cNvSpPr/>
            <p:nvPr/>
          </p:nvSpPr>
          <p:spPr bwMode="auto">
            <a:xfrm>
              <a:off x="9447213" y="1787526"/>
              <a:ext cx="211137" cy="98425"/>
            </a:xfrm>
            <a:custGeom>
              <a:avLst/>
              <a:gdLst>
                <a:gd name="T0" fmla="*/ 15 w 19"/>
                <a:gd name="T1" fmla="*/ 3 h 9"/>
                <a:gd name="T2" fmla="*/ 16 w 19"/>
                <a:gd name="T3" fmla="*/ 3 h 9"/>
                <a:gd name="T4" fmla="*/ 18 w 19"/>
                <a:gd name="T5" fmla="*/ 6 h 9"/>
                <a:gd name="T6" fmla="*/ 18 w 19"/>
                <a:gd name="T7" fmla="*/ 7 h 9"/>
                <a:gd name="T8" fmla="*/ 19 w 19"/>
                <a:gd name="T9" fmla="*/ 7 h 9"/>
                <a:gd name="T10" fmla="*/ 17 w 19"/>
                <a:gd name="T11" fmla="*/ 1 h 9"/>
                <a:gd name="T12" fmla="*/ 0 w 19"/>
                <a:gd name="T13" fmla="*/ 9 h 9"/>
                <a:gd name="T14" fmla="*/ 1 w 19"/>
                <a:gd name="T15" fmla="*/ 8 h 9"/>
                <a:gd name="T16" fmla="*/ 5 w 19"/>
                <a:gd name="T17" fmla="*/ 4 h 9"/>
                <a:gd name="T18" fmla="*/ 6 w 19"/>
                <a:gd name="T19" fmla="*/ 4 h 9"/>
                <a:gd name="T20" fmla="*/ 9 w 19"/>
                <a:gd name="T21" fmla="*/ 7 h 9"/>
                <a:gd name="T22" fmla="*/ 12 w 19"/>
                <a:gd name="T23" fmla="*/ 6 h 9"/>
                <a:gd name="T24" fmla="*/ 13 w 19"/>
                <a:gd name="T25" fmla="*/ 3 h 9"/>
                <a:gd name="T26" fmla="*/ 15 w 19"/>
                <a:gd name="T27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9">
                  <a:moveTo>
                    <a:pt x="15" y="3"/>
                  </a:moveTo>
                  <a:cubicBezTo>
                    <a:pt x="15" y="3"/>
                    <a:pt x="16" y="3"/>
                    <a:pt x="16" y="3"/>
                  </a:cubicBezTo>
                  <a:cubicBezTo>
                    <a:pt x="17" y="4"/>
                    <a:pt x="18" y="5"/>
                    <a:pt x="18" y="6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7" y="0"/>
                    <a:pt x="2" y="3"/>
                    <a:pt x="0" y="9"/>
                  </a:cubicBezTo>
                  <a:cubicBezTo>
                    <a:pt x="0" y="8"/>
                    <a:pt x="0" y="8"/>
                    <a:pt x="1" y="8"/>
                  </a:cubicBezTo>
                  <a:cubicBezTo>
                    <a:pt x="2" y="6"/>
                    <a:pt x="3" y="5"/>
                    <a:pt x="5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6"/>
                    <a:pt x="7" y="7"/>
                    <a:pt x="9" y="7"/>
                  </a:cubicBezTo>
                  <a:cubicBezTo>
                    <a:pt x="10" y="7"/>
                    <a:pt x="11" y="7"/>
                    <a:pt x="12" y="6"/>
                  </a:cubicBezTo>
                  <a:cubicBezTo>
                    <a:pt x="13" y="6"/>
                    <a:pt x="13" y="4"/>
                    <a:pt x="13" y="3"/>
                  </a:cubicBezTo>
                  <a:cubicBezTo>
                    <a:pt x="15" y="3"/>
                    <a:pt x="15" y="3"/>
                    <a:pt x="15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9" name="Freeform 82"/>
            <p:cNvSpPr/>
            <p:nvPr/>
          </p:nvSpPr>
          <p:spPr bwMode="auto">
            <a:xfrm>
              <a:off x="9458325" y="1820863"/>
              <a:ext cx="188912" cy="87313"/>
            </a:xfrm>
            <a:custGeom>
              <a:avLst/>
              <a:gdLst>
                <a:gd name="T0" fmla="*/ 15 w 17"/>
                <a:gd name="T1" fmla="*/ 0 h 8"/>
                <a:gd name="T2" fmla="*/ 14 w 17"/>
                <a:gd name="T3" fmla="*/ 0 h 8"/>
                <a:gd name="T4" fmla="*/ 10 w 17"/>
                <a:gd name="T5" fmla="*/ 6 h 8"/>
                <a:gd name="T6" fmla="*/ 4 w 17"/>
                <a:gd name="T7" fmla="*/ 1 h 8"/>
                <a:gd name="T8" fmla="*/ 0 w 17"/>
                <a:gd name="T9" fmla="*/ 5 h 8"/>
                <a:gd name="T10" fmla="*/ 17 w 17"/>
                <a:gd name="T11" fmla="*/ 3 h 8"/>
                <a:gd name="T12" fmla="*/ 15 w 17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8">
                  <a:moveTo>
                    <a:pt x="15" y="0"/>
                  </a:moveTo>
                  <a:cubicBezTo>
                    <a:pt x="15" y="0"/>
                    <a:pt x="14" y="0"/>
                    <a:pt x="14" y="0"/>
                  </a:cubicBezTo>
                  <a:cubicBezTo>
                    <a:pt x="14" y="3"/>
                    <a:pt x="12" y="5"/>
                    <a:pt x="10" y="6"/>
                  </a:cubicBezTo>
                  <a:cubicBezTo>
                    <a:pt x="8" y="7"/>
                    <a:pt x="6" y="5"/>
                    <a:pt x="4" y="1"/>
                  </a:cubicBezTo>
                  <a:cubicBezTo>
                    <a:pt x="2" y="2"/>
                    <a:pt x="1" y="3"/>
                    <a:pt x="0" y="5"/>
                  </a:cubicBezTo>
                  <a:cubicBezTo>
                    <a:pt x="5" y="8"/>
                    <a:pt x="11" y="8"/>
                    <a:pt x="17" y="3"/>
                  </a:cubicBezTo>
                  <a:cubicBezTo>
                    <a:pt x="17" y="2"/>
                    <a:pt x="16" y="1"/>
                    <a:pt x="1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0" name="Freeform 83"/>
            <p:cNvSpPr/>
            <p:nvPr/>
          </p:nvSpPr>
          <p:spPr bwMode="auto">
            <a:xfrm>
              <a:off x="9502775" y="1820863"/>
              <a:ext cx="111125" cy="76200"/>
            </a:xfrm>
            <a:custGeom>
              <a:avLst/>
              <a:gdLst>
                <a:gd name="T0" fmla="*/ 1 w 10"/>
                <a:gd name="T1" fmla="*/ 1 h 7"/>
                <a:gd name="T2" fmla="*/ 0 w 10"/>
                <a:gd name="T3" fmla="*/ 1 h 7"/>
                <a:gd name="T4" fmla="*/ 6 w 10"/>
                <a:gd name="T5" fmla="*/ 6 h 7"/>
                <a:gd name="T6" fmla="*/ 10 w 10"/>
                <a:gd name="T7" fmla="*/ 0 h 7"/>
                <a:gd name="T8" fmla="*/ 8 w 10"/>
                <a:gd name="T9" fmla="*/ 0 h 7"/>
                <a:gd name="T10" fmla="*/ 7 w 10"/>
                <a:gd name="T11" fmla="*/ 3 h 7"/>
                <a:gd name="T12" fmla="*/ 4 w 10"/>
                <a:gd name="T13" fmla="*/ 4 h 7"/>
                <a:gd name="T14" fmla="*/ 1 w 10"/>
                <a:gd name="T15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7">
                  <a:moveTo>
                    <a:pt x="1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2" y="5"/>
                    <a:pt x="4" y="7"/>
                    <a:pt x="6" y="6"/>
                  </a:cubicBezTo>
                  <a:cubicBezTo>
                    <a:pt x="8" y="5"/>
                    <a:pt x="10" y="3"/>
                    <a:pt x="1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"/>
                    <a:pt x="8" y="3"/>
                    <a:pt x="7" y="3"/>
                  </a:cubicBezTo>
                  <a:cubicBezTo>
                    <a:pt x="6" y="4"/>
                    <a:pt x="5" y="4"/>
                    <a:pt x="4" y="4"/>
                  </a:cubicBezTo>
                  <a:cubicBezTo>
                    <a:pt x="2" y="4"/>
                    <a:pt x="1" y="3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1" name="Freeform 84"/>
            <p:cNvSpPr/>
            <p:nvPr/>
          </p:nvSpPr>
          <p:spPr bwMode="auto">
            <a:xfrm>
              <a:off x="9447213" y="1852613"/>
              <a:ext cx="200025" cy="66675"/>
            </a:xfrm>
            <a:custGeom>
              <a:avLst/>
              <a:gdLst>
                <a:gd name="T0" fmla="*/ 1 w 18"/>
                <a:gd name="T1" fmla="*/ 2 h 6"/>
                <a:gd name="T2" fmla="*/ 0 w 18"/>
                <a:gd name="T3" fmla="*/ 3 h 6"/>
                <a:gd name="T4" fmla="*/ 18 w 18"/>
                <a:gd name="T5" fmla="*/ 1 h 6"/>
                <a:gd name="T6" fmla="*/ 18 w 18"/>
                <a:gd name="T7" fmla="*/ 0 h 6"/>
                <a:gd name="T8" fmla="*/ 1 w 18"/>
                <a:gd name="T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6">
                  <a:moveTo>
                    <a:pt x="1" y="2"/>
                  </a:moveTo>
                  <a:cubicBezTo>
                    <a:pt x="0" y="2"/>
                    <a:pt x="0" y="2"/>
                    <a:pt x="0" y="3"/>
                  </a:cubicBezTo>
                  <a:cubicBezTo>
                    <a:pt x="6" y="6"/>
                    <a:pt x="12" y="5"/>
                    <a:pt x="18" y="1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2" y="5"/>
                    <a:pt x="6" y="5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2" name="Freeform 85"/>
            <p:cNvSpPr/>
            <p:nvPr/>
          </p:nvSpPr>
          <p:spPr bwMode="auto">
            <a:xfrm>
              <a:off x="9990138" y="1677988"/>
              <a:ext cx="44450" cy="33338"/>
            </a:xfrm>
            <a:custGeom>
              <a:avLst/>
              <a:gdLst>
                <a:gd name="T0" fmla="*/ 4 w 4"/>
                <a:gd name="T1" fmla="*/ 1 h 3"/>
                <a:gd name="T2" fmla="*/ 4 w 4"/>
                <a:gd name="T3" fmla="*/ 2 h 3"/>
                <a:gd name="T4" fmla="*/ 3 w 4"/>
                <a:gd name="T5" fmla="*/ 3 h 3"/>
                <a:gd name="T6" fmla="*/ 1 w 4"/>
                <a:gd name="T7" fmla="*/ 3 h 3"/>
                <a:gd name="T8" fmla="*/ 0 w 4"/>
                <a:gd name="T9" fmla="*/ 2 h 3"/>
                <a:gd name="T10" fmla="*/ 0 w 4"/>
                <a:gd name="T11" fmla="*/ 1 h 3"/>
                <a:gd name="T12" fmla="*/ 1 w 4"/>
                <a:gd name="T13" fmla="*/ 1 h 3"/>
                <a:gd name="T14" fmla="*/ 3 w 4"/>
                <a:gd name="T15" fmla="*/ 0 h 3"/>
                <a:gd name="T16" fmla="*/ 4 w 4"/>
                <a:gd name="T17" fmla="*/ 0 h 3"/>
                <a:gd name="T18" fmla="*/ 4 w 4"/>
                <a:gd name="T1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3">
                  <a:moveTo>
                    <a:pt x="4" y="1"/>
                  </a:moveTo>
                  <a:cubicBezTo>
                    <a:pt x="4" y="1"/>
                    <a:pt x="4" y="2"/>
                    <a:pt x="4" y="2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2" y="3"/>
                    <a:pt x="2" y="3"/>
                    <a:pt x="1" y="3"/>
                  </a:cubicBezTo>
                  <a:cubicBezTo>
                    <a:pt x="1" y="2"/>
                    <a:pt x="0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3" name="Freeform 86"/>
            <p:cNvSpPr/>
            <p:nvPr/>
          </p:nvSpPr>
          <p:spPr bwMode="auto">
            <a:xfrm>
              <a:off x="9536113" y="1820863"/>
              <a:ext cx="44450" cy="31750"/>
            </a:xfrm>
            <a:custGeom>
              <a:avLst/>
              <a:gdLst>
                <a:gd name="T0" fmla="*/ 0 w 4"/>
                <a:gd name="T1" fmla="*/ 1 h 3"/>
                <a:gd name="T2" fmla="*/ 0 w 4"/>
                <a:gd name="T3" fmla="*/ 1 h 3"/>
                <a:gd name="T4" fmla="*/ 0 w 4"/>
                <a:gd name="T5" fmla="*/ 2 h 3"/>
                <a:gd name="T6" fmla="*/ 1 w 4"/>
                <a:gd name="T7" fmla="*/ 3 h 3"/>
                <a:gd name="T8" fmla="*/ 2 w 4"/>
                <a:gd name="T9" fmla="*/ 3 h 3"/>
                <a:gd name="T10" fmla="*/ 3 w 4"/>
                <a:gd name="T11" fmla="*/ 2 h 3"/>
                <a:gd name="T12" fmla="*/ 3 w 4"/>
                <a:gd name="T13" fmla="*/ 1 h 3"/>
                <a:gd name="T14" fmla="*/ 3 w 4"/>
                <a:gd name="T15" fmla="*/ 0 h 3"/>
                <a:gd name="T16" fmla="*/ 3 w 4"/>
                <a:gd name="T17" fmla="*/ 0 h 3"/>
                <a:gd name="T18" fmla="*/ 0 w 4"/>
                <a:gd name="T1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1" y="3"/>
                    <a:pt x="2" y="3"/>
                    <a:pt x="2" y="3"/>
                  </a:cubicBezTo>
                  <a:cubicBezTo>
                    <a:pt x="3" y="3"/>
                    <a:pt x="3" y="3"/>
                    <a:pt x="3" y="2"/>
                  </a:cubicBezTo>
                  <a:cubicBezTo>
                    <a:pt x="3" y="2"/>
                    <a:pt x="4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95" name="组合 94"/>
          <p:cNvGrpSpPr/>
          <p:nvPr/>
        </p:nvGrpSpPr>
        <p:grpSpPr>
          <a:xfrm flipH="1">
            <a:off x="6441651" y="929322"/>
            <a:ext cx="2794907" cy="1166177"/>
            <a:chOff x="2239253" y="1206402"/>
            <a:chExt cx="2794907" cy="1166177"/>
          </a:xfrm>
        </p:grpSpPr>
        <p:sp>
          <p:nvSpPr>
            <p:cNvPr id="97" name="文本框 96"/>
            <p:cNvSpPr txBox="1"/>
            <p:nvPr/>
          </p:nvSpPr>
          <p:spPr>
            <a:xfrm rot="20858109">
              <a:off x="2387282" y="1537968"/>
              <a:ext cx="2646878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zh-CN" altLang="en-US" sz="3200" dirty="0">
                  <a:solidFill>
                    <a:srgbClr val="C87700"/>
                  </a:solidFill>
                  <a:latin typeface="华康少女文字W5(P)" panose="040F0500000000000000" pitchFamily="82" charset="-122"/>
                  <a:ea typeface="华康少女文字W5(P)" panose="040F0500000000000000" pitchFamily="82" charset="-122"/>
                </a:rPr>
                <a:t>你造不造啊？</a:t>
              </a:r>
            </a:p>
          </p:txBody>
        </p:sp>
        <p:cxnSp>
          <p:nvCxnSpPr>
            <p:cNvPr id="98" name="直接连接符 97"/>
            <p:cNvCxnSpPr/>
            <p:nvPr/>
          </p:nvCxnSpPr>
          <p:spPr>
            <a:xfrm flipV="1">
              <a:off x="2369941" y="2193907"/>
              <a:ext cx="2161684" cy="178672"/>
            </a:xfrm>
            <a:prstGeom prst="line">
              <a:avLst/>
            </a:prstGeom>
            <a:ln>
              <a:solidFill>
                <a:srgbClr val="C877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接连接符 98"/>
            <p:cNvCxnSpPr/>
            <p:nvPr/>
          </p:nvCxnSpPr>
          <p:spPr>
            <a:xfrm flipV="1">
              <a:off x="2239253" y="1206402"/>
              <a:ext cx="2068961" cy="747673"/>
            </a:xfrm>
            <a:prstGeom prst="line">
              <a:avLst/>
            </a:prstGeom>
            <a:ln>
              <a:solidFill>
                <a:srgbClr val="C877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文本框 10"/>
          <p:cNvSpPr txBox="1"/>
          <p:nvPr/>
        </p:nvSpPr>
        <p:spPr>
          <a:xfrm>
            <a:off x="601781" y="1950081"/>
            <a:ext cx="574388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8800" b="1" dirty="0">
                <a:solidFill>
                  <a:srgbClr val="C87700"/>
                </a:solidFill>
                <a:latin typeface="张海山锐谐体" panose="02000000000000000000" pitchFamily="2" charset="-122"/>
                <a:ea typeface="张海山锐谐体" panose="02000000000000000000" pitchFamily="2" charset="-122"/>
              </a:rPr>
              <a:t>那么、童鞋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602412" y="3172791"/>
            <a:ext cx="634019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0" b="1" dirty="0">
                <a:solidFill>
                  <a:srgbClr val="C87700"/>
                </a:solidFill>
                <a:latin typeface="张海山锐谐体" panose="02000000000000000000" pitchFamily="2" charset="-122"/>
                <a:ea typeface="张海山锐谐体" panose="02000000000000000000" pitchFamily="2" charset="-122"/>
              </a:rPr>
              <a:t>我想我们在找你！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570907" y="1927138"/>
            <a:ext cx="6342642" cy="2263545"/>
            <a:chOff x="468852" y="1899426"/>
            <a:chExt cx="6342642" cy="2263545"/>
          </a:xfrm>
        </p:grpSpPr>
        <p:sp>
          <p:nvSpPr>
            <p:cNvPr id="9" name="文本框 8"/>
            <p:cNvSpPr txBox="1"/>
            <p:nvPr/>
          </p:nvSpPr>
          <p:spPr>
            <a:xfrm>
              <a:off x="468852" y="1899426"/>
              <a:ext cx="5743880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8800" b="1" dirty="0">
                  <a:solidFill>
                    <a:schemeClr val="bg1"/>
                  </a:solidFill>
                  <a:latin typeface="张海山锐谐体" panose="02000000000000000000" pitchFamily="2" charset="-122"/>
                  <a:ea typeface="张海山锐谐体" panose="02000000000000000000" pitchFamily="2" charset="-122"/>
                </a:rPr>
                <a:t>那么、童鞋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471297" y="3147308"/>
              <a:ext cx="634019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6000" b="1" dirty="0">
                  <a:solidFill>
                    <a:schemeClr val="bg1"/>
                  </a:solidFill>
                  <a:latin typeface="张海山锐谐体" panose="02000000000000000000" pitchFamily="2" charset="-122"/>
                  <a:ea typeface="张海山锐谐体" panose="02000000000000000000" pitchFamily="2" charset="-122"/>
                </a:rPr>
                <a:t>我想我们在找你！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 flipH="1">
            <a:off x="6428951" y="899159"/>
            <a:ext cx="2794907" cy="1166177"/>
            <a:chOff x="2239253" y="1206402"/>
            <a:chExt cx="2794907" cy="1166177"/>
          </a:xfrm>
        </p:grpSpPr>
        <p:sp>
          <p:nvSpPr>
            <p:cNvPr id="13" name="文本框 12"/>
            <p:cNvSpPr txBox="1"/>
            <p:nvPr/>
          </p:nvSpPr>
          <p:spPr>
            <a:xfrm rot="20858109">
              <a:off x="2387282" y="1537968"/>
              <a:ext cx="264687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200" dirty="0">
                  <a:solidFill>
                    <a:schemeClr val="bg1"/>
                  </a:solidFill>
                  <a:latin typeface="华康少女文字W5(P)" panose="040F0500000000000000" pitchFamily="82" charset="-122"/>
                  <a:ea typeface="华康少女文字W5(P)" panose="040F0500000000000000" pitchFamily="82" charset="-122"/>
                </a:rPr>
                <a:t>你造不造啊？</a:t>
              </a:r>
            </a:p>
          </p:txBody>
        </p:sp>
        <p:cxnSp>
          <p:nvCxnSpPr>
            <p:cNvPr id="17" name="直接连接符 16"/>
            <p:cNvCxnSpPr/>
            <p:nvPr/>
          </p:nvCxnSpPr>
          <p:spPr>
            <a:xfrm flipV="1">
              <a:off x="2369941" y="2193907"/>
              <a:ext cx="2161684" cy="17867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 flipV="1">
              <a:off x="2239253" y="1206402"/>
              <a:ext cx="2068961" cy="74767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组合 1"/>
          <p:cNvGrpSpPr/>
          <p:nvPr/>
        </p:nvGrpSpPr>
        <p:grpSpPr>
          <a:xfrm>
            <a:off x="8777288" y="471488"/>
            <a:ext cx="2887662" cy="9526588"/>
            <a:chOff x="8805863" y="842963"/>
            <a:chExt cx="2887662" cy="9526588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/>
          </p:nvSpPr>
          <p:spPr bwMode="auto">
            <a:xfrm>
              <a:off x="8805863" y="842963"/>
              <a:ext cx="2887662" cy="9515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" name="Freeform 5"/>
            <p:cNvSpPr/>
            <p:nvPr/>
          </p:nvSpPr>
          <p:spPr bwMode="auto">
            <a:xfrm>
              <a:off x="9923463" y="842963"/>
              <a:ext cx="465137" cy="911225"/>
            </a:xfrm>
            <a:custGeom>
              <a:avLst/>
              <a:gdLst>
                <a:gd name="T0" fmla="*/ 0 w 42"/>
                <a:gd name="T1" fmla="*/ 0 h 83"/>
                <a:gd name="T2" fmla="*/ 1 w 42"/>
                <a:gd name="T3" fmla="*/ 3 h 83"/>
                <a:gd name="T4" fmla="*/ 25 w 42"/>
                <a:gd name="T5" fmla="*/ 44 h 83"/>
                <a:gd name="T6" fmla="*/ 31 w 42"/>
                <a:gd name="T7" fmla="*/ 38 h 83"/>
                <a:gd name="T8" fmla="*/ 27 w 42"/>
                <a:gd name="T9" fmla="*/ 80 h 83"/>
                <a:gd name="T10" fmla="*/ 30 w 42"/>
                <a:gd name="T11" fmla="*/ 83 h 83"/>
                <a:gd name="T12" fmla="*/ 39 w 42"/>
                <a:gd name="T13" fmla="*/ 69 h 83"/>
                <a:gd name="T14" fmla="*/ 35 w 42"/>
                <a:gd name="T15" fmla="*/ 19 h 83"/>
                <a:gd name="T16" fmla="*/ 32 w 42"/>
                <a:gd name="T17" fmla="*/ 33 h 83"/>
                <a:gd name="T18" fmla="*/ 0 w 42"/>
                <a:gd name="T1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83">
                  <a:moveTo>
                    <a:pt x="0" y="0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5" y="17"/>
                    <a:pt x="23" y="31"/>
                    <a:pt x="25" y="44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5" y="54"/>
                    <a:pt x="34" y="68"/>
                    <a:pt x="27" y="80"/>
                  </a:cubicBezTo>
                  <a:cubicBezTo>
                    <a:pt x="28" y="81"/>
                    <a:pt x="29" y="82"/>
                    <a:pt x="30" y="83"/>
                  </a:cubicBezTo>
                  <a:cubicBezTo>
                    <a:pt x="33" y="75"/>
                    <a:pt x="36" y="70"/>
                    <a:pt x="39" y="69"/>
                  </a:cubicBezTo>
                  <a:cubicBezTo>
                    <a:pt x="42" y="52"/>
                    <a:pt x="41" y="36"/>
                    <a:pt x="35" y="19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25" y="21"/>
                    <a:pt x="15" y="10"/>
                    <a:pt x="0" y="0"/>
                  </a:cubicBezTo>
                  <a:close/>
                </a:path>
              </a:pathLst>
            </a:custGeom>
            <a:solidFill>
              <a:srgbClr val="5234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Freeform 6"/>
            <p:cNvSpPr>
              <a:spLocks noEditPoints="1"/>
            </p:cNvSpPr>
            <p:nvPr/>
          </p:nvSpPr>
          <p:spPr bwMode="auto">
            <a:xfrm>
              <a:off x="9070975" y="842963"/>
              <a:ext cx="1239837" cy="955675"/>
            </a:xfrm>
            <a:custGeom>
              <a:avLst/>
              <a:gdLst>
                <a:gd name="T0" fmla="*/ 82 w 112"/>
                <a:gd name="T1" fmla="*/ 37 h 87"/>
                <a:gd name="T2" fmla="*/ 84 w 112"/>
                <a:gd name="T3" fmla="*/ 43 h 87"/>
                <a:gd name="T4" fmla="*/ 101 w 112"/>
                <a:gd name="T5" fmla="*/ 62 h 87"/>
                <a:gd name="T6" fmla="*/ 104 w 112"/>
                <a:gd name="T7" fmla="*/ 80 h 87"/>
                <a:gd name="T8" fmla="*/ 108 w 112"/>
                <a:gd name="T9" fmla="*/ 38 h 87"/>
                <a:gd name="T10" fmla="*/ 102 w 112"/>
                <a:gd name="T11" fmla="*/ 44 h 87"/>
                <a:gd name="T12" fmla="*/ 78 w 112"/>
                <a:gd name="T13" fmla="*/ 3 h 87"/>
                <a:gd name="T14" fmla="*/ 81 w 112"/>
                <a:gd name="T15" fmla="*/ 16 h 87"/>
                <a:gd name="T16" fmla="*/ 39 w 112"/>
                <a:gd name="T17" fmla="*/ 0 h 87"/>
                <a:gd name="T18" fmla="*/ 53 w 112"/>
                <a:gd name="T19" fmla="*/ 11 h 87"/>
                <a:gd name="T20" fmla="*/ 0 w 112"/>
                <a:gd name="T21" fmla="*/ 41 h 87"/>
                <a:gd name="T22" fmla="*/ 13 w 112"/>
                <a:gd name="T23" fmla="*/ 32 h 87"/>
                <a:gd name="T24" fmla="*/ 2 w 112"/>
                <a:gd name="T25" fmla="*/ 87 h 87"/>
                <a:gd name="T26" fmla="*/ 12 w 112"/>
                <a:gd name="T27" fmla="*/ 55 h 87"/>
                <a:gd name="T28" fmla="*/ 15 w 112"/>
                <a:gd name="T29" fmla="*/ 65 h 87"/>
                <a:gd name="T30" fmla="*/ 44 w 112"/>
                <a:gd name="T31" fmla="*/ 37 h 87"/>
                <a:gd name="T32" fmla="*/ 44 w 112"/>
                <a:gd name="T33" fmla="*/ 44 h 87"/>
                <a:gd name="T34" fmla="*/ 73 w 112"/>
                <a:gd name="T35" fmla="*/ 35 h 87"/>
                <a:gd name="T36" fmla="*/ 70 w 112"/>
                <a:gd name="T37" fmla="*/ 41 h 87"/>
                <a:gd name="T38" fmla="*/ 82 w 112"/>
                <a:gd name="T39" fmla="*/ 37 h 87"/>
                <a:gd name="T40" fmla="*/ 86 w 112"/>
                <a:gd name="T41" fmla="*/ 42 h 87"/>
                <a:gd name="T42" fmla="*/ 85 w 112"/>
                <a:gd name="T43" fmla="*/ 39 h 87"/>
                <a:gd name="T44" fmla="*/ 106 w 112"/>
                <a:gd name="T45" fmla="*/ 57 h 87"/>
                <a:gd name="T46" fmla="*/ 106 w 112"/>
                <a:gd name="T47" fmla="*/ 71 h 87"/>
                <a:gd name="T48" fmla="*/ 104 w 112"/>
                <a:gd name="T49" fmla="*/ 76 h 87"/>
                <a:gd name="T50" fmla="*/ 103 w 112"/>
                <a:gd name="T51" fmla="*/ 63 h 87"/>
                <a:gd name="T52" fmla="*/ 104 w 112"/>
                <a:gd name="T53" fmla="*/ 61 h 87"/>
                <a:gd name="T54" fmla="*/ 103 w 112"/>
                <a:gd name="T55" fmla="*/ 60 h 87"/>
                <a:gd name="T56" fmla="*/ 86 w 112"/>
                <a:gd name="T57" fmla="*/ 42 h 87"/>
                <a:gd name="T58" fmla="*/ 15 w 112"/>
                <a:gd name="T59" fmla="*/ 33 h 87"/>
                <a:gd name="T60" fmla="*/ 15 w 112"/>
                <a:gd name="T61" fmla="*/ 32 h 87"/>
                <a:gd name="T62" fmla="*/ 14 w 112"/>
                <a:gd name="T63" fmla="*/ 31 h 87"/>
                <a:gd name="T64" fmla="*/ 13 w 112"/>
                <a:gd name="T65" fmla="*/ 30 h 87"/>
                <a:gd name="T66" fmla="*/ 11 w 112"/>
                <a:gd name="T67" fmla="*/ 31 h 87"/>
                <a:gd name="T68" fmla="*/ 4 w 112"/>
                <a:gd name="T69" fmla="*/ 36 h 87"/>
                <a:gd name="T70" fmla="*/ 52 w 112"/>
                <a:gd name="T71" fmla="*/ 13 h 87"/>
                <a:gd name="T72" fmla="*/ 58 w 112"/>
                <a:gd name="T73" fmla="*/ 17 h 87"/>
                <a:gd name="T74" fmla="*/ 13 w 112"/>
                <a:gd name="T75" fmla="*/ 26 h 87"/>
                <a:gd name="T76" fmla="*/ 22 w 112"/>
                <a:gd name="T77" fmla="*/ 26 h 87"/>
                <a:gd name="T78" fmla="*/ 10 w 112"/>
                <a:gd name="T79" fmla="*/ 54 h 87"/>
                <a:gd name="T80" fmla="*/ 10 w 112"/>
                <a:gd name="T81" fmla="*/ 54 h 87"/>
                <a:gd name="T82" fmla="*/ 6 w 112"/>
                <a:gd name="T83" fmla="*/ 62 h 87"/>
                <a:gd name="T84" fmla="*/ 15 w 112"/>
                <a:gd name="T85" fmla="*/ 3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2" h="87">
                  <a:moveTo>
                    <a:pt x="82" y="37"/>
                  </a:moveTo>
                  <a:cubicBezTo>
                    <a:pt x="84" y="43"/>
                    <a:pt x="84" y="43"/>
                    <a:pt x="84" y="43"/>
                  </a:cubicBezTo>
                  <a:cubicBezTo>
                    <a:pt x="101" y="62"/>
                    <a:pt x="101" y="62"/>
                    <a:pt x="101" y="62"/>
                  </a:cubicBezTo>
                  <a:cubicBezTo>
                    <a:pt x="98" y="67"/>
                    <a:pt x="99" y="73"/>
                    <a:pt x="104" y="80"/>
                  </a:cubicBezTo>
                  <a:cubicBezTo>
                    <a:pt x="111" y="68"/>
                    <a:pt x="112" y="54"/>
                    <a:pt x="108" y="38"/>
                  </a:cubicBezTo>
                  <a:cubicBezTo>
                    <a:pt x="102" y="44"/>
                    <a:pt x="102" y="44"/>
                    <a:pt x="102" y="44"/>
                  </a:cubicBezTo>
                  <a:cubicBezTo>
                    <a:pt x="100" y="31"/>
                    <a:pt x="92" y="17"/>
                    <a:pt x="78" y="3"/>
                  </a:cubicBezTo>
                  <a:cubicBezTo>
                    <a:pt x="81" y="16"/>
                    <a:pt x="81" y="16"/>
                    <a:pt x="81" y="16"/>
                  </a:cubicBezTo>
                  <a:cubicBezTo>
                    <a:pt x="70" y="7"/>
                    <a:pt x="55" y="2"/>
                    <a:pt x="39" y="0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24" y="6"/>
                    <a:pt x="6" y="16"/>
                    <a:pt x="0" y="41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5" y="49"/>
                    <a:pt x="1" y="67"/>
                    <a:pt x="2" y="87"/>
                  </a:cubicBezTo>
                  <a:cubicBezTo>
                    <a:pt x="3" y="77"/>
                    <a:pt x="6" y="66"/>
                    <a:pt x="12" y="55"/>
                  </a:cubicBezTo>
                  <a:cubicBezTo>
                    <a:pt x="15" y="65"/>
                    <a:pt x="15" y="65"/>
                    <a:pt x="15" y="65"/>
                  </a:cubicBezTo>
                  <a:cubicBezTo>
                    <a:pt x="20" y="54"/>
                    <a:pt x="30" y="45"/>
                    <a:pt x="44" y="37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51" y="38"/>
                    <a:pt x="61" y="35"/>
                    <a:pt x="73" y="35"/>
                  </a:cubicBezTo>
                  <a:cubicBezTo>
                    <a:pt x="70" y="41"/>
                    <a:pt x="70" y="41"/>
                    <a:pt x="70" y="41"/>
                  </a:cubicBezTo>
                  <a:cubicBezTo>
                    <a:pt x="82" y="37"/>
                    <a:pt x="82" y="37"/>
                    <a:pt x="82" y="37"/>
                  </a:cubicBezTo>
                  <a:close/>
                  <a:moveTo>
                    <a:pt x="86" y="42"/>
                  </a:moveTo>
                  <a:cubicBezTo>
                    <a:pt x="85" y="39"/>
                    <a:pt x="85" y="39"/>
                    <a:pt x="85" y="39"/>
                  </a:cubicBezTo>
                  <a:cubicBezTo>
                    <a:pt x="106" y="57"/>
                    <a:pt x="106" y="57"/>
                    <a:pt x="106" y="57"/>
                  </a:cubicBezTo>
                  <a:cubicBezTo>
                    <a:pt x="106" y="71"/>
                    <a:pt x="106" y="71"/>
                    <a:pt x="106" y="71"/>
                  </a:cubicBezTo>
                  <a:cubicBezTo>
                    <a:pt x="105" y="72"/>
                    <a:pt x="105" y="74"/>
                    <a:pt x="104" y="76"/>
                  </a:cubicBezTo>
                  <a:cubicBezTo>
                    <a:pt x="101" y="71"/>
                    <a:pt x="101" y="66"/>
                    <a:pt x="103" y="63"/>
                  </a:cubicBezTo>
                  <a:cubicBezTo>
                    <a:pt x="104" y="62"/>
                    <a:pt x="104" y="62"/>
                    <a:pt x="104" y="61"/>
                  </a:cubicBezTo>
                  <a:cubicBezTo>
                    <a:pt x="103" y="61"/>
                    <a:pt x="103" y="60"/>
                    <a:pt x="103" y="60"/>
                  </a:cubicBezTo>
                  <a:cubicBezTo>
                    <a:pt x="86" y="42"/>
                    <a:pt x="86" y="42"/>
                    <a:pt x="86" y="42"/>
                  </a:cubicBezTo>
                  <a:close/>
                  <a:moveTo>
                    <a:pt x="15" y="33"/>
                  </a:moveTo>
                  <a:cubicBezTo>
                    <a:pt x="15" y="33"/>
                    <a:pt x="15" y="32"/>
                    <a:pt x="15" y="32"/>
                  </a:cubicBezTo>
                  <a:cubicBezTo>
                    <a:pt x="15" y="31"/>
                    <a:pt x="15" y="31"/>
                    <a:pt x="14" y="31"/>
                  </a:cubicBezTo>
                  <a:cubicBezTo>
                    <a:pt x="14" y="30"/>
                    <a:pt x="13" y="30"/>
                    <a:pt x="13" y="30"/>
                  </a:cubicBezTo>
                  <a:cubicBezTo>
                    <a:pt x="12" y="30"/>
                    <a:pt x="12" y="30"/>
                    <a:pt x="11" y="31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11" y="17"/>
                    <a:pt x="27" y="9"/>
                    <a:pt x="52" y="13"/>
                  </a:cubicBezTo>
                  <a:cubicBezTo>
                    <a:pt x="58" y="17"/>
                    <a:pt x="58" y="17"/>
                    <a:pt x="58" y="17"/>
                  </a:cubicBezTo>
                  <a:cubicBezTo>
                    <a:pt x="33" y="15"/>
                    <a:pt x="18" y="18"/>
                    <a:pt x="13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16" y="35"/>
                    <a:pt x="12" y="44"/>
                    <a:pt x="10" y="54"/>
                  </a:cubicBezTo>
                  <a:cubicBezTo>
                    <a:pt x="10" y="54"/>
                    <a:pt x="10" y="54"/>
                    <a:pt x="10" y="54"/>
                  </a:cubicBezTo>
                  <a:cubicBezTo>
                    <a:pt x="8" y="57"/>
                    <a:pt x="7" y="60"/>
                    <a:pt x="6" y="62"/>
                  </a:cubicBezTo>
                  <a:cubicBezTo>
                    <a:pt x="7" y="52"/>
                    <a:pt x="10" y="42"/>
                    <a:pt x="15" y="33"/>
                  </a:cubicBezTo>
                  <a:close/>
                </a:path>
              </a:pathLst>
            </a:custGeom>
            <a:solidFill>
              <a:srgbClr val="6B47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7"/>
            <p:cNvSpPr/>
            <p:nvPr/>
          </p:nvSpPr>
          <p:spPr bwMode="auto">
            <a:xfrm>
              <a:off x="10012363" y="1271588"/>
              <a:ext cx="231775" cy="406400"/>
            </a:xfrm>
            <a:custGeom>
              <a:avLst/>
              <a:gdLst>
                <a:gd name="T0" fmla="*/ 0 w 21"/>
                <a:gd name="T1" fmla="*/ 0 h 37"/>
                <a:gd name="T2" fmla="*/ 1 w 21"/>
                <a:gd name="T3" fmla="*/ 3 h 37"/>
                <a:gd name="T4" fmla="*/ 18 w 21"/>
                <a:gd name="T5" fmla="*/ 21 h 37"/>
                <a:gd name="T6" fmla="*/ 19 w 21"/>
                <a:gd name="T7" fmla="*/ 22 h 37"/>
                <a:gd name="T8" fmla="*/ 18 w 21"/>
                <a:gd name="T9" fmla="*/ 24 h 37"/>
                <a:gd name="T10" fmla="*/ 19 w 21"/>
                <a:gd name="T11" fmla="*/ 37 h 37"/>
                <a:gd name="T12" fmla="*/ 21 w 21"/>
                <a:gd name="T13" fmla="*/ 32 h 37"/>
                <a:gd name="T14" fmla="*/ 21 w 21"/>
                <a:gd name="T15" fmla="*/ 18 h 37"/>
                <a:gd name="T16" fmla="*/ 0 w 21"/>
                <a:gd name="T17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37">
                  <a:moveTo>
                    <a:pt x="0" y="0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2"/>
                    <a:pt x="19" y="22"/>
                  </a:cubicBezTo>
                  <a:cubicBezTo>
                    <a:pt x="19" y="23"/>
                    <a:pt x="19" y="23"/>
                    <a:pt x="18" y="24"/>
                  </a:cubicBezTo>
                  <a:cubicBezTo>
                    <a:pt x="16" y="27"/>
                    <a:pt x="16" y="32"/>
                    <a:pt x="19" y="37"/>
                  </a:cubicBezTo>
                  <a:cubicBezTo>
                    <a:pt x="20" y="35"/>
                    <a:pt x="20" y="33"/>
                    <a:pt x="21" y="32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F7D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8"/>
            <p:cNvSpPr/>
            <p:nvPr/>
          </p:nvSpPr>
          <p:spPr bwMode="auto">
            <a:xfrm>
              <a:off x="9115425" y="942976"/>
              <a:ext cx="598487" cy="581025"/>
            </a:xfrm>
            <a:custGeom>
              <a:avLst/>
              <a:gdLst>
                <a:gd name="T0" fmla="*/ 11 w 54"/>
                <a:gd name="T1" fmla="*/ 23 h 53"/>
                <a:gd name="T2" fmla="*/ 11 w 54"/>
                <a:gd name="T3" fmla="*/ 24 h 53"/>
                <a:gd name="T4" fmla="*/ 2 w 54"/>
                <a:gd name="T5" fmla="*/ 53 h 53"/>
                <a:gd name="T6" fmla="*/ 6 w 54"/>
                <a:gd name="T7" fmla="*/ 45 h 53"/>
                <a:gd name="T8" fmla="*/ 6 w 54"/>
                <a:gd name="T9" fmla="*/ 45 h 53"/>
                <a:gd name="T10" fmla="*/ 18 w 54"/>
                <a:gd name="T11" fmla="*/ 17 h 53"/>
                <a:gd name="T12" fmla="*/ 9 w 54"/>
                <a:gd name="T13" fmla="*/ 17 h 53"/>
                <a:gd name="T14" fmla="*/ 54 w 54"/>
                <a:gd name="T15" fmla="*/ 8 h 53"/>
                <a:gd name="T16" fmla="*/ 48 w 54"/>
                <a:gd name="T17" fmla="*/ 4 h 53"/>
                <a:gd name="T18" fmla="*/ 0 w 54"/>
                <a:gd name="T19" fmla="*/ 27 h 53"/>
                <a:gd name="T20" fmla="*/ 7 w 54"/>
                <a:gd name="T21" fmla="*/ 22 h 53"/>
                <a:gd name="T22" fmla="*/ 9 w 54"/>
                <a:gd name="T23" fmla="*/ 21 h 53"/>
                <a:gd name="T24" fmla="*/ 10 w 54"/>
                <a:gd name="T25" fmla="*/ 22 h 53"/>
                <a:gd name="T26" fmla="*/ 11 w 54"/>
                <a:gd name="T27" fmla="*/ 2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4" h="53">
                  <a:moveTo>
                    <a:pt x="11" y="23"/>
                  </a:moveTo>
                  <a:cubicBezTo>
                    <a:pt x="11" y="23"/>
                    <a:pt x="11" y="24"/>
                    <a:pt x="11" y="24"/>
                  </a:cubicBezTo>
                  <a:cubicBezTo>
                    <a:pt x="6" y="33"/>
                    <a:pt x="3" y="43"/>
                    <a:pt x="2" y="53"/>
                  </a:cubicBezTo>
                  <a:cubicBezTo>
                    <a:pt x="3" y="51"/>
                    <a:pt x="4" y="48"/>
                    <a:pt x="6" y="45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8" y="35"/>
                    <a:pt x="12" y="26"/>
                    <a:pt x="18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4" y="9"/>
                    <a:pt x="29" y="6"/>
                    <a:pt x="54" y="8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23" y="0"/>
                    <a:pt x="7" y="8"/>
                    <a:pt x="0" y="27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1"/>
                    <a:pt x="8" y="21"/>
                    <a:pt x="9" y="21"/>
                  </a:cubicBezTo>
                  <a:cubicBezTo>
                    <a:pt x="9" y="21"/>
                    <a:pt x="10" y="21"/>
                    <a:pt x="10" y="22"/>
                  </a:cubicBezTo>
                  <a:cubicBezTo>
                    <a:pt x="11" y="22"/>
                    <a:pt x="11" y="22"/>
                    <a:pt x="11" y="23"/>
                  </a:cubicBezTo>
                  <a:close/>
                </a:path>
              </a:pathLst>
            </a:custGeom>
            <a:solidFill>
              <a:srgbClr val="AF7D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9"/>
            <p:cNvSpPr/>
            <p:nvPr/>
          </p:nvSpPr>
          <p:spPr bwMode="auto">
            <a:xfrm>
              <a:off x="9093200" y="1227138"/>
              <a:ext cx="908050" cy="658813"/>
            </a:xfrm>
            <a:custGeom>
              <a:avLst/>
              <a:gdLst>
                <a:gd name="T0" fmla="*/ 82 w 82"/>
                <a:gd name="T1" fmla="*/ 8 h 60"/>
                <a:gd name="T2" fmla="*/ 80 w 82"/>
                <a:gd name="T3" fmla="*/ 2 h 60"/>
                <a:gd name="T4" fmla="*/ 68 w 82"/>
                <a:gd name="T5" fmla="*/ 6 h 60"/>
                <a:gd name="T6" fmla="*/ 71 w 82"/>
                <a:gd name="T7" fmla="*/ 0 h 60"/>
                <a:gd name="T8" fmla="*/ 42 w 82"/>
                <a:gd name="T9" fmla="*/ 9 h 60"/>
                <a:gd name="T10" fmla="*/ 42 w 82"/>
                <a:gd name="T11" fmla="*/ 2 h 60"/>
                <a:gd name="T12" fmla="*/ 13 w 82"/>
                <a:gd name="T13" fmla="*/ 30 h 60"/>
                <a:gd name="T14" fmla="*/ 10 w 82"/>
                <a:gd name="T15" fmla="*/ 20 h 60"/>
                <a:gd name="T16" fmla="*/ 0 w 82"/>
                <a:gd name="T17" fmla="*/ 52 h 60"/>
                <a:gd name="T18" fmla="*/ 1 w 82"/>
                <a:gd name="T19" fmla="*/ 60 h 60"/>
                <a:gd name="T20" fmla="*/ 10 w 82"/>
                <a:gd name="T21" fmla="*/ 34 h 60"/>
                <a:gd name="T22" fmla="*/ 13 w 82"/>
                <a:gd name="T23" fmla="*/ 52 h 60"/>
                <a:gd name="T24" fmla="*/ 15 w 82"/>
                <a:gd name="T25" fmla="*/ 43 h 60"/>
                <a:gd name="T26" fmla="*/ 18 w 82"/>
                <a:gd name="T27" fmla="*/ 34 h 60"/>
                <a:gd name="T28" fmla="*/ 39 w 82"/>
                <a:gd name="T29" fmla="*/ 12 h 60"/>
                <a:gd name="T30" fmla="*/ 33 w 82"/>
                <a:gd name="T31" fmla="*/ 24 h 60"/>
                <a:gd name="T32" fmla="*/ 65 w 82"/>
                <a:gd name="T33" fmla="*/ 8 h 60"/>
                <a:gd name="T34" fmla="*/ 56 w 82"/>
                <a:gd name="T35" fmla="*/ 16 h 60"/>
                <a:gd name="T36" fmla="*/ 82 w 82"/>
                <a:gd name="T37" fmla="*/ 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2" h="60">
                  <a:moveTo>
                    <a:pt x="82" y="8"/>
                  </a:moveTo>
                  <a:cubicBezTo>
                    <a:pt x="80" y="2"/>
                    <a:pt x="80" y="2"/>
                    <a:pt x="80" y="2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59" y="0"/>
                    <a:pt x="49" y="3"/>
                    <a:pt x="42" y="9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28" y="10"/>
                    <a:pt x="18" y="19"/>
                    <a:pt x="13" y="3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4" y="31"/>
                    <a:pt x="1" y="42"/>
                    <a:pt x="0" y="52"/>
                  </a:cubicBezTo>
                  <a:cubicBezTo>
                    <a:pt x="1" y="55"/>
                    <a:pt x="1" y="57"/>
                    <a:pt x="1" y="60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3" y="52"/>
                    <a:pt x="13" y="52"/>
                    <a:pt x="13" y="52"/>
                  </a:cubicBezTo>
                  <a:cubicBezTo>
                    <a:pt x="13" y="49"/>
                    <a:pt x="14" y="46"/>
                    <a:pt x="15" y="43"/>
                  </a:cubicBezTo>
                  <a:cubicBezTo>
                    <a:pt x="16" y="40"/>
                    <a:pt x="17" y="37"/>
                    <a:pt x="18" y="34"/>
                  </a:cubicBezTo>
                  <a:cubicBezTo>
                    <a:pt x="22" y="24"/>
                    <a:pt x="29" y="17"/>
                    <a:pt x="39" y="12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43" y="14"/>
                    <a:pt x="54" y="9"/>
                    <a:pt x="65" y="8"/>
                  </a:cubicBezTo>
                  <a:cubicBezTo>
                    <a:pt x="56" y="16"/>
                    <a:pt x="56" y="16"/>
                    <a:pt x="56" y="16"/>
                  </a:cubicBezTo>
                  <a:cubicBezTo>
                    <a:pt x="82" y="8"/>
                    <a:pt x="82" y="8"/>
                    <a:pt x="82" y="8"/>
                  </a:cubicBezTo>
                  <a:close/>
                </a:path>
              </a:pathLst>
            </a:custGeom>
            <a:solidFill>
              <a:srgbClr val="5234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0"/>
            <p:cNvSpPr/>
            <p:nvPr/>
          </p:nvSpPr>
          <p:spPr bwMode="auto">
            <a:xfrm>
              <a:off x="9293225" y="1316038"/>
              <a:ext cx="962025" cy="460375"/>
            </a:xfrm>
            <a:custGeom>
              <a:avLst/>
              <a:gdLst>
                <a:gd name="T0" fmla="*/ 56 w 87"/>
                <a:gd name="T1" fmla="*/ 8 h 42"/>
                <a:gd name="T2" fmla="*/ 72 w 87"/>
                <a:gd name="T3" fmla="*/ 18 h 42"/>
                <a:gd name="T4" fmla="*/ 86 w 87"/>
                <a:gd name="T5" fmla="*/ 42 h 42"/>
                <a:gd name="T6" fmla="*/ 87 w 87"/>
                <a:gd name="T7" fmla="*/ 40 h 42"/>
                <a:gd name="T8" fmla="*/ 84 w 87"/>
                <a:gd name="T9" fmla="*/ 37 h 42"/>
                <a:gd name="T10" fmla="*/ 81 w 87"/>
                <a:gd name="T11" fmla="*/ 19 h 42"/>
                <a:gd name="T12" fmla="*/ 64 w 87"/>
                <a:gd name="T13" fmla="*/ 0 h 42"/>
                <a:gd name="T14" fmla="*/ 38 w 87"/>
                <a:gd name="T15" fmla="*/ 8 h 42"/>
                <a:gd name="T16" fmla="*/ 47 w 87"/>
                <a:gd name="T17" fmla="*/ 0 h 42"/>
                <a:gd name="T18" fmla="*/ 15 w 87"/>
                <a:gd name="T19" fmla="*/ 16 h 42"/>
                <a:gd name="T20" fmla="*/ 21 w 87"/>
                <a:gd name="T21" fmla="*/ 4 h 42"/>
                <a:gd name="T22" fmla="*/ 0 w 87"/>
                <a:gd name="T23" fmla="*/ 26 h 42"/>
                <a:gd name="T24" fmla="*/ 2 w 87"/>
                <a:gd name="T25" fmla="*/ 32 h 42"/>
                <a:gd name="T26" fmla="*/ 5 w 87"/>
                <a:gd name="T27" fmla="*/ 28 h 42"/>
                <a:gd name="T28" fmla="*/ 10 w 87"/>
                <a:gd name="T29" fmla="*/ 18 h 42"/>
                <a:gd name="T30" fmla="*/ 10 w 87"/>
                <a:gd name="T31" fmla="*/ 25 h 42"/>
                <a:gd name="T32" fmla="*/ 32 w 87"/>
                <a:gd name="T33" fmla="*/ 12 h 42"/>
                <a:gd name="T34" fmla="*/ 28 w 87"/>
                <a:gd name="T35" fmla="*/ 18 h 42"/>
                <a:gd name="T36" fmla="*/ 56 w 87"/>
                <a:gd name="T37" fmla="*/ 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7" h="42">
                  <a:moveTo>
                    <a:pt x="56" y="8"/>
                  </a:moveTo>
                  <a:cubicBezTo>
                    <a:pt x="72" y="18"/>
                    <a:pt x="72" y="18"/>
                    <a:pt x="72" y="18"/>
                  </a:cubicBezTo>
                  <a:cubicBezTo>
                    <a:pt x="71" y="31"/>
                    <a:pt x="75" y="39"/>
                    <a:pt x="86" y="42"/>
                  </a:cubicBezTo>
                  <a:cubicBezTo>
                    <a:pt x="86" y="41"/>
                    <a:pt x="86" y="41"/>
                    <a:pt x="87" y="40"/>
                  </a:cubicBezTo>
                  <a:cubicBezTo>
                    <a:pt x="86" y="39"/>
                    <a:pt x="85" y="38"/>
                    <a:pt x="84" y="37"/>
                  </a:cubicBezTo>
                  <a:cubicBezTo>
                    <a:pt x="79" y="30"/>
                    <a:pt x="78" y="24"/>
                    <a:pt x="81" y="19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36" y="1"/>
                    <a:pt x="25" y="6"/>
                    <a:pt x="15" y="16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11" y="9"/>
                    <a:pt x="4" y="16"/>
                    <a:pt x="0" y="26"/>
                  </a:cubicBezTo>
                  <a:cubicBezTo>
                    <a:pt x="1" y="28"/>
                    <a:pt x="2" y="30"/>
                    <a:pt x="2" y="32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56" y="8"/>
                    <a:pt x="56" y="8"/>
                    <a:pt x="56" y="8"/>
                  </a:cubicBezTo>
                  <a:close/>
                </a:path>
              </a:pathLst>
            </a:custGeom>
            <a:solidFill>
              <a:srgbClr val="CF80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1"/>
            <p:cNvSpPr/>
            <p:nvPr/>
          </p:nvSpPr>
          <p:spPr bwMode="auto">
            <a:xfrm>
              <a:off x="9348788" y="1403351"/>
              <a:ext cx="1039812" cy="1042988"/>
            </a:xfrm>
            <a:custGeom>
              <a:avLst/>
              <a:gdLst>
                <a:gd name="T0" fmla="*/ 67 w 94"/>
                <a:gd name="T1" fmla="*/ 10 h 95"/>
                <a:gd name="T2" fmla="*/ 51 w 94"/>
                <a:gd name="T3" fmla="*/ 0 h 95"/>
                <a:gd name="T4" fmla="*/ 23 w 94"/>
                <a:gd name="T5" fmla="*/ 10 h 95"/>
                <a:gd name="T6" fmla="*/ 27 w 94"/>
                <a:gd name="T7" fmla="*/ 4 h 95"/>
                <a:gd name="T8" fmla="*/ 5 w 94"/>
                <a:gd name="T9" fmla="*/ 17 h 95"/>
                <a:gd name="T10" fmla="*/ 5 w 94"/>
                <a:gd name="T11" fmla="*/ 10 h 95"/>
                <a:gd name="T12" fmla="*/ 0 w 94"/>
                <a:gd name="T13" fmla="*/ 20 h 95"/>
                <a:gd name="T14" fmla="*/ 5 w 94"/>
                <a:gd name="T15" fmla="*/ 54 h 95"/>
                <a:gd name="T16" fmla="*/ 50 w 94"/>
                <a:gd name="T17" fmla="*/ 95 h 95"/>
                <a:gd name="T18" fmla="*/ 84 w 94"/>
                <a:gd name="T19" fmla="*/ 40 h 95"/>
                <a:gd name="T20" fmla="*/ 94 w 94"/>
                <a:gd name="T21" fmla="*/ 19 h 95"/>
                <a:gd name="T22" fmla="*/ 91 w 94"/>
                <a:gd name="T23" fmla="*/ 18 h 95"/>
                <a:gd name="T24" fmla="*/ 82 w 94"/>
                <a:gd name="T25" fmla="*/ 32 h 95"/>
                <a:gd name="T26" fmla="*/ 81 w 94"/>
                <a:gd name="T27" fmla="*/ 34 h 95"/>
                <a:gd name="T28" fmla="*/ 67 w 94"/>
                <a:gd name="T29" fmla="*/ 1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95">
                  <a:moveTo>
                    <a:pt x="67" y="10"/>
                  </a:moveTo>
                  <a:cubicBezTo>
                    <a:pt x="51" y="0"/>
                    <a:pt x="51" y="0"/>
                    <a:pt x="51" y="0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34"/>
                    <a:pt x="7" y="45"/>
                    <a:pt x="5" y="54"/>
                  </a:cubicBezTo>
                  <a:cubicBezTo>
                    <a:pt x="15" y="70"/>
                    <a:pt x="30" y="84"/>
                    <a:pt x="50" y="95"/>
                  </a:cubicBezTo>
                  <a:cubicBezTo>
                    <a:pt x="67" y="85"/>
                    <a:pt x="78" y="66"/>
                    <a:pt x="84" y="40"/>
                  </a:cubicBezTo>
                  <a:cubicBezTo>
                    <a:pt x="89" y="41"/>
                    <a:pt x="93" y="34"/>
                    <a:pt x="94" y="19"/>
                  </a:cubicBezTo>
                  <a:cubicBezTo>
                    <a:pt x="93" y="18"/>
                    <a:pt x="92" y="17"/>
                    <a:pt x="91" y="18"/>
                  </a:cubicBezTo>
                  <a:cubicBezTo>
                    <a:pt x="88" y="19"/>
                    <a:pt x="85" y="24"/>
                    <a:pt x="82" y="32"/>
                  </a:cubicBezTo>
                  <a:cubicBezTo>
                    <a:pt x="81" y="33"/>
                    <a:pt x="81" y="33"/>
                    <a:pt x="81" y="34"/>
                  </a:cubicBezTo>
                  <a:cubicBezTo>
                    <a:pt x="70" y="31"/>
                    <a:pt x="66" y="23"/>
                    <a:pt x="67" y="10"/>
                  </a:cubicBezTo>
                  <a:close/>
                </a:path>
              </a:pathLst>
            </a:custGeom>
            <a:solidFill>
              <a:srgbClr val="F5C4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2"/>
            <p:cNvSpPr/>
            <p:nvPr/>
          </p:nvSpPr>
          <p:spPr bwMode="auto">
            <a:xfrm>
              <a:off x="9901238" y="1611313"/>
              <a:ext cx="509587" cy="846138"/>
            </a:xfrm>
            <a:custGeom>
              <a:avLst/>
              <a:gdLst>
                <a:gd name="T0" fmla="*/ 46 w 46"/>
                <a:gd name="T1" fmla="*/ 5 h 77"/>
                <a:gd name="T2" fmla="*/ 44 w 46"/>
                <a:gd name="T3" fmla="*/ 0 h 77"/>
                <a:gd name="T4" fmla="*/ 34 w 46"/>
                <a:gd name="T5" fmla="*/ 21 h 77"/>
                <a:gd name="T6" fmla="*/ 0 w 46"/>
                <a:gd name="T7" fmla="*/ 76 h 77"/>
                <a:gd name="T8" fmla="*/ 4 w 46"/>
                <a:gd name="T9" fmla="*/ 77 h 77"/>
                <a:gd name="T10" fmla="*/ 28 w 46"/>
                <a:gd name="T11" fmla="*/ 55 h 77"/>
                <a:gd name="T12" fmla="*/ 33 w 46"/>
                <a:gd name="T13" fmla="*/ 40 h 77"/>
                <a:gd name="T14" fmla="*/ 34 w 46"/>
                <a:gd name="T15" fmla="*/ 37 h 77"/>
                <a:gd name="T16" fmla="*/ 34 w 46"/>
                <a:gd name="T17" fmla="*/ 27 h 77"/>
                <a:gd name="T18" fmla="*/ 46 w 46"/>
                <a:gd name="T19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77">
                  <a:moveTo>
                    <a:pt x="46" y="5"/>
                  </a:moveTo>
                  <a:cubicBezTo>
                    <a:pt x="45" y="3"/>
                    <a:pt x="45" y="1"/>
                    <a:pt x="44" y="0"/>
                  </a:cubicBezTo>
                  <a:cubicBezTo>
                    <a:pt x="43" y="15"/>
                    <a:pt x="39" y="22"/>
                    <a:pt x="34" y="21"/>
                  </a:cubicBezTo>
                  <a:cubicBezTo>
                    <a:pt x="28" y="47"/>
                    <a:pt x="17" y="66"/>
                    <a:pt x="0" y="76"/>
                  </a:cubicBezTo>
                  <a:cubicBezTo>
                    <a:pt x="1" y="76"/>
                    <a:pt x="2" y="77"/>
                    <a:pt x="4" y="77"/>
                  </a:cubicBezTo>
                  <a:cubicBezTo>
                    <a:pt x="15" y="71"/>
                    <a:pt x="23" y="64"/>
                    <a:pt x="28" y="55"/>
                  </a:cubicBezTo>
                  <a:cubicBezTo>
                    <a:pt x="31" y="50"/>
                    <a:pt x="32" y="45"/>
                    <a:pt x="33" y="40"/>
                  </a:cubicBezTo>
                  <a:cubicBezTo>
                    <a:pt x="33" y="39"/>
                    <a:pt x="34" y="38"/>
                    <a:pt x="34" y="37"/>
                  </a:cubicBezTo>
                  <a:cubicBezTo>
                    <a:pt x="34" y="34"/>
                    <a:pt x="34" y="31"/>
                    <a:pt x="34" y="27"/>
                  </a:cubicBezTo>
                  <a:cubicBezTo>
                    <a:pt x="42" y="24"/>
                    <a:pt x="46" y="16"/>
                    <a:pt x="46" y="5"/>
                  </a:cubicBezTo>
                  <a:close/>
                </a:path>
              </a:pathLst>
            </a:custGeom>
            <a:solidFill>
              <a:srgbClr val="CF80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3"/>
            <p:cNvSpPr/>
            <p:nvPr/>
          </p:nvSpPr>
          <p:spPr bwMode="auto">
            <a:xfrm>
              <a:off x="9713913" y="2017713"/>
              <a:ext cx="574675" cy="460375"/>
            </a:xfrm>
            <a:custGeom>
              <a:avLst/>
              <a:gdLst>
                <a:gd name="T0" fmla="*/ 51 w 52"/>
                <a:gd name="T1" fmla="*/ 0 h 42"/>
                <a:gd name="T2" fmla="*/ 50 w 52"/>
                <a:gd name="T3" fmla="*/ 3 h 42"/>
                <a:gd name="T4" fmla="*/ 45 w 52"/>
                <a:gd name="T5" fmla="*/ 18 h 42"/>
                <a:gd name="T6" fmla="*/ 21 w 52"/>
                <a:gd name="T7" fmla="*/ 40 h 42"/>
                <a:gd name="T8" fmla="*/ 17 w 52"/>
                <a:gd name="T9" fmla="*/ 39 h 42"/>
                <a:gd name="T10" fmla="*/ 0 w 52"/>
                <a:gd name="T11" fmla="*/ 32 h 42"/>
                <a:gd name="T12" fmla="*/ 1 w 52"/>
                <a:gd name="T13" fmla="*/ 35 h 42"/>
                <a:gd name="T14" fmla="*/ 5 w 52"/>
                <a:gd name="T15" fmla="*/ 37 h 42"/>
                <a:gd name="T16" fmla="*/ 21 w 52"/>
                <a:gd name="T17" fmla="*/ 42 h 42"/>
                <a:gd name="T18" fmla="*/ 46 w 52"/>
                <a:gd name="T19" fmla="*/ 21 h 42"/>
                <a:gd name="T20" fmla="*/ 52 w 52"/>
                <a:gd name="T21" fmla="*/ 5 h 42"/>
                <a:gd name="T22" fmla="*/ 51 w 52"/>
                <a:gd name="T23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2" h="42">
                  <a:moveTo>
                    <a:pt x="51" y="0"/>
                  </a:moveTo>
                  <a:cubicBezTo>
                    <a:pt x="51" y="1"/>
                    <a:pt x="50" y="2"/>
                    <a:pt x="50" y="3"/>
                  </a:cubicBezTo>
                  <a:cubicBezTo>
                    <a:pt x="49" y="8"/>
                    <a:pt x="48" y="13"/>
                    <a:pt x="45" y="18"/>
                  </a:cubicBezTo>
                  <a:cubicBezTo>
                    <a:pt x="40" y="27"/>
                    <a:pt x="32" y="34"/>
                    <a:pt x="21" y="40"/>
                  </a:cubicBezTo>
                  <a:cubicBezTo>
                    <a:pt x="19" y="40"/>
                    <a:pt x="18" y="39"/>
                    <a:pt x="17" y="39"/>
                  </a:cubicBezTo>
                  <a:cubicBezTo>
                    <a:pt x="11" y="37"/>
                    <a:pt x="6" y="35"/>
                    <a:pt x="0" y="32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2" y="36"/>
                    <a:pt x="3" y="36"/>
                    <a:pt x="5" y="37"/>
                  </a:cubicBezTo>
                  <a:cubicBezTo>
                    <a:pt x="10" y="39"/>
                    <a:pt x="15" y="41"/>
                    <a:pt x="21" y="42"/>
                  </a:cubicBezTo>
                  <a:cubicBezTo>
                    <a:pt x="32" y="37"/>
                    <a:pt x="40" y="30"/>
                    <a:pt x="46" y="21"/>
                  </a:cubicBezTo>
                  <a:cubicBezTo>
                    <a:pt x="49" y="16"/>
                    <a:pt x="51" y="11"/>
                    <a:pt x="52" y="5"/>
                  </a:cubicBezTo>
                  <a:cubicBezTo>
                    <a:pt x="51" y="0"/>
                    <a:pt x="51" y="0"/>
                    <a:pt x="51" y="0"/>
                  </a:cubicBezTo>
                  <a:close/>
                </a:path>
              </a:pathLst>
            </a:custGeom>
            <a:solidFill>
              <a:srgbClr val="9A64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14"/>
            <p:cNvSpPr/>
            <p:nvPr/>
          </p:nvSpPr>
          <p:spPr bwMode="auto">
            <a:xfrm>
              <a:off x="9767888" y="2247901"/>
              <a:ext cx="498475" cy="515938"/>
            </a:xfrm>
            <a:custGeom>
              <a:avLst/>
              <a:gdLst>
                <a:gd name="T0" fmla="*/ 41 w 45"/>
                <a:gd name="T1" fmla="*/ 0 h 47"/>
                <a:gd name="T2" fmla="*/ 16 w 45"/>
                <a:gd name="T3" fmla="*/ 21 h 47"/>
                <a:gd name="T4" fmla="*/ 0 w 45"/>
                <a:gd name="T5" fmla="*/ 16 h 47"/>
                <a:gd name="T6" fmla="*/ 4 w 45"/>
                <a:gd name="T7" fmla="*/ 39 h 47"/>
                <a:gd name="T8" fmla="*/ 16 w 45"/>
                <a:gd name="T9" fmla="*/ 47 h 47"/>
                <a:gd name="T10" fmla="*/ 45 w 45"/>
                <a:gd name="T11" fmla="*/ 19 h 47"/>
                <a:gd name="T12" fmla="*/ 41 w 45"/>
                <a:gd name="T13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47">
                  <a:moveTo>
                    <a:pt x="41" y="0"/>
                  </a:moveTo>
                  <a:cubicBezTo>
                    <a:pt x="35" y="9"/>
                    <a:pt x="27" y="16"/>
                    <a:pt x="16" y="21"/>
                  </a:cubicBezTo>
                  <a:cubicBezTo>
                    <a:pt x="10" y="20"/>
                    <a:pt x="5" y="18"/>
                    <a:pt x="0" y="16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8" y="42"/>
                    <a:pt x="12" y="45"/>
                    <a:pt x="16" y="47"/>
                  </a:cubicBezTo>
                  <a:cubicBezTo>
                    <a:pt x="29" y="45"/>
                    <a:pt x="38" y="36"/>
                    <a:pt x="45" y="19"/>
                  </a:cubicBezTo>
                  <a:cubicBezTo>
                    <a:pt x="41" y="0"/>
                    <a:pt x="41" y="0"/>
                    <a:pt x="41" y="0"/>
                  </a:cubicBezTo>
                  <a:close/>
                </a:path>
              </a:pathLst>
            </a:custGeom>
            <a:solidFill>
              <a:srgbClr val="F5C4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15"/>
            <p:cNvSpPr/>
            <p:nvPr/>
          </p:nvSpPr>
          <p:spPr bwMode="auto">
            <a:xfrm>
              <a:off x="9945688" y="2073276"/>
              <a:ext cx="465137" cy="712788"/>
            </a:xfrm>
            <a:custGeom>
              <a:avLst/>
              <a:gdLst>
                <a:gd name="T0" fmla="*/ 0 w 42"/>
                <a:gd name="T1" fmla="*/ 63 h 65"/>
                <a:gd name="T2" fmla="*/ 8 w 42"/>
                <a:gd name="T3" fmla="*/ 65 h 65"/>
                <a:gd name="T4" fmla="*/ 42 w 42"/>
                <a:gd name="T5" fmla="*/ 36 h 65"/>
                <a:gd name="T6" fmla="*/ 31 w 42"/>
                <a:gd name="T7" fmla="*/ 0 h 65"/>
                <a:gd name="T8" fmla="*/ 25 w 42"/>
                <a:gd name="T9" fmla="*/ 16 h 65"/>
                <a:gd name="T10" fmla="*/ 29 w 42"/>
                <a:gd name="T11" fmla="*/ 35 h 65"/>
                <a:gd name="T12" fmla="*/ 0 w 42"/>
                <a:gd name="T13" fmla="*/ 6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65">
                  <a:moveTo>
                    <a:pt x="0" y="63"/>
                  </a:moveTo>
                  <a:cubicBezTo>
                    <a:pt x="3" y="64"/>
                    <a:pt x="6" y="65"/>
                    <a:pt x="8" y="65"/>
                  </a:cubicBezTo>
                  <a:cubicBezTo>
                    <a:pt x="23" y="58"/>
                    <a:pt x="34" y="48"/>
                    <a:pt x="42" y="36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0" y="6"/>
                    <a:pt x="28" y="11"/>
                    <a:pt x="25" y="16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2" y="52"/>
                    <a:pt x="13" y="61"/>
                    <a:pt x="0" y="63"/>
                  </a:cubicBezTo>
                  <a:close/>
                </a:path>
              </a:pathLst>
            </a:custGeom>
            <a:solidFill>
              <a:srgbClr val="CF80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16"/>
            <p:cNvSpPr/>
            <p:nvPr/>
          </p:nvSpPr>
          <p:spPr bwMode="auto">
            <a:xfrm>
              <a:off x="9669463" y="2466976"/>
              <a:ext cx="839787" cy="395288"/>
            </a:xfrm>
            <a:custGeom>
              <a:avLst/>
              <a:gdLst>
                <a:gd name="T0" fmla="*/ 33 w 76"/>
                <a:gd name="T1" fmla="*/ 29 h 36"/>
                <a:gd name="T2" fmla="*/ 25 w 76"/>
                <a:gd name="T3" fmla="*/ 27 h 36"/>
                <a:gd name="T4" fmla="*/ 13 w 76"/>
                <a:gd name="T5" fmla="*/ 19 h 36"/>
                <a:gd name="T6" fmla="*/ 7 w 76"/>
                <a:gd name="T7" fmla="*/ 12 h 36"/>
                <a:gd name="T8" fmla="*/ 7 w 76"/>
                <a:gd name="T9" fmla="*/ 8 h 36"/>
                <a:gd name="T10" fmla="*/ 0 w 76"/>
                <a:gd name="T11" fmla="*/ 12 h 36"/>
                <a:gd name="T12" fmla="*/ 34 w 76"/>
                <a:gd name="T13" fmla="*/ 36 h 36"/>
                <a:gd name="T14" fmla="*/ 74 w 76"/>
                <a:gd name="T15" fmla="*/ 5 h 36"/>
                <a:gd name="T16" fmla="*/ 76 w 76"/>
                <a:gd name="T17" fmla="*/ 1 h 36"/>
                <a:gd name="T18" fmla="*/ 67 w 76"/>
                <a:gd name="T19" fmla="*/ 0 h 36"/>
                <a:gd name="T20" fmla="*/ 33 w 76"/>
                <a:gd name="T21" fmla="*/ 29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6" h="36">
                  <a:moveTo>
                    <a:pt x="33" y="29"/>
                  </a:moveTo>
                  <a:cubicBezTo>
                    <a:pt x="31" y="29"/>
                    <a:pt x="28" y="28"/>
                    <a:pt x="25" y="27"/>
                  </a:cubicBezTo>
                  <a:cubicBezTo>
                    <a:pt x="21" y="25"/>
                    <a:pt x="17" y="22"/>
                    <a:pt x="13" y="19"/>
                  </a:cubicBezTo>
                  <a:cubicBezTo>
                    <a:pt x="11" y="17"/>
                    <a:pt x="9" y="14"/>
                    <a:pt x="7" y="12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5" y="9"/>
                    <a:pt x="2" y="11"/>
                    <a:pt x="0" y="12"/>
                  </a:cubicBezTo>
                  <a:cubicBezTo>
                    <a:pt x="6" y="26"/>
                    <a:pt x="17" y="34"/>
                    <a:pt x="34" y="36"/>
                  </a:cubicBezTo>
                  <a:cubicBezTo>
                    <a:pt x="52" y="29"/>
                    <a:pt x="65" y="18"/>
                    <a:pt x="74" y="5"/>
                  </a:cubicBezTo>
                  <a:cubicBezTo>
                    <a:pt x="75" y="3"/>
                    <a:pt x="75" y="2"/>
                    <a:pt x="76" y="1"/>
                  </a:cubicBezTo>
                  <a:cubicBezTo>
                    <a:pt x="73" y="1"/>
                    <a:pt x="70" y="0"/>
                    <a:pt x="67" y="0"/>
                  </a:cubicBezTo>
                  <a:cubicBezTo>
                    <a:pt x="59" y="12"/>
                    <a:pt x="48" y="22"/>
                    <a:pt x="33" y="29"/>
                  </a:cubicBezTo>
                  <a:close/>
                </a:path>
              </a:pathLst>
            </a:custGeom>
            <a:solidFill>
              <a:srgbClr val="434E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17"/>
            <p:cNvSpPr/>
            <p:nvPr/>
          </p:nvSpPr>
          <p:spPr bwMode="auto">
            <a:xfrm>
              <a:off x="9315450" y="1622426"/>
              <a:ext cx="585787" cy="823913"/>
            </a:xfrm>
            <a:custGeom>
              <a:avLst/>
              <a:gdLst>
                <a:gd name="T0" fmla="*/ 53 w 53"/>
                <a:gd name="T1" fmla="*/ 75 h 75"/>
                <a:gd name="T2" fmla="*/ 8 w 53"/>
                <a:gd name="T3" fmla="*/ 34 h 75"/>
                <a:gd name="T4" fmla="*/ 3 w 53"/>
                <a:gd name="T5" fmla="*/ 0 h 75"/>
                <a:gd name="T6" fmla="*/ 0 w 53"/>
                <a:gd name="T7" fmla="*/ 4 h 75"/>
                <a:gd name="T8" fmla="*/ 3 w 53"/>
                <a:gd name="T9" fmla="*/ 13 h 75"/>
                <a:gd name="T10" fmla="*/ 5 w 53"/>
                <a:gd name="T11" fmla="*/ 30 h 75"/>
                <a:gd name="T12" fmla="*/ 4 w 53"/>
                <a:gd name="T13" fmla="*/ 35 h 75"/>
                <a:gd name="T14" fmla="*/ 36 w 53"/>
                <a:gd name="T15" fmla="*/ 68 h 75"/>
                <a:gd name="T16" fmla="*/ 53 w 53"/>
                <a:gd name="T17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75">
                  <a:moveTo>
                    <a:pt x="53" y="75"/>
                  </a:moveTo>
                  <a:cubicBezTo>
                    <a:pt x="33" y="64"/>
                    <a:pt x="18" y="50"/>
                    <a:pt x="8" y="34"/>
                  </a:cubicBezTo>
                  <a:cubicBezTo>
                    <a:pt x="10" y="25"/>
                    <a:pt x="8" y="14"/>
                    <a:pt x="3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7"/>
                    <a:pt x="3" y="10"/>
                    <a:pt x="3" y="13"/>
                  </a:cubicBezTo>
                  <a:cubicBezTo>
                    <a:pt x="5" y="19"/>
                    <a:pt x="5" y="25"/>
                    <a:pt x="5" y="30"/>
                  </a:cubicBezTo>
                  <a:cubicBezTo>
                    <a:pt x="5" y="32"/>
                    <a:pt x="5" y="33"/>
                    <a:pt x="4" y="35"/>
                  </a:cubicBezTo>
                  <a:cubicBezTo>
                    <a:pt x="13" y="50"/>
                    <a:pt x="24" y="61"/>
                    <a:pt x="36" y="68"/>
                  </a:cubicBezTo>
                  <a:cubicBezTo>
                    <a:pt x="42" y="71"/>
                    <a:pt x="47" y="73"/>
                    <a:pt x="53" y="75"/>
                  </a:cubicBezTo>
                  <a:close/>
                </a:path>
              </a:pathLst>
            </a:custGeom>
            <a:solidFill>
              <a:srgbClr val="F3D6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18"/>
            <p:cNvSpPr/>
            <p:nvPr/>
          </p:nvSpPr>
          <p:spPr bwMode="auto">
            <a:xfrm>
              <a:off x="9613900" y="2478088"/>
              <a:ext cx="1558925" cy="2776538"/>
            </a:xfrm>
            <a:custGeom>
              <a:avLst/>
              <a:gdLst>
                <a:gd name="T0" fmla="*/ 81 w 141"/>
                <a:gd name="T1" fmla="*/ 0 h 253"/>
                <a:gd name="T2" fmla="*/ 79 w 141"/>
                <a:gd name="T3" fmla="*/ 4 h 253"/>
                <a:gd name="T4" fmla="*/ 112 w 141"/>
                <a:gd name="T5" fmla="*/ 19 h 253"/>
                <a:gd name="T6" fmla="*/ 99 w 141"/>
                <a:gd name="T7" fmla="*/ 75 h 253"/>
                <a:gd name="T8" fmla="*/ 117 w 141"/>
                <a:gd name="T9" fmla="*/ 122 h 253"/>
                <a:gd name="T10" fmla="*/ 115 w 141"/>
                <a:gd name="T11" fmla="*/ 133 h 253"/>
                <a:gd name="T12" fmla="*/ 122 w 141"/>
                <a:gd name="T13" fmla="*/ 148 h 253"/>
                <a:gd name="T14" fmla="*/ 104 w 141"/>
                <a:gd name="T15" fmla="*/ 212 h 253"/>
                <a:gd name="T16" fmla="*/ 53 w 141"/>
                <a:gd name="T17" fmla="*/ 209 h 253"/>
                <a:gd name="T18" fmla="*/ 85 w 141"/>
                <a:gd name="T19" fmla="*/ 220 h 253"/>
                <a:gd name="T20" fmla="*/ 0 w 141"/>
                <a:gd name="T21" fmla="*/ 200 h 253"/>
                <a:gd name="T22" fmla="*/ 55 w 141"/>
                <a:gd name="T23" fmla="*/ 229 h 253"/>
                <a:gd name="T24" fmla="*/ 47 w 141"/>
                <a:gd name="T25" fmla="*/ 245 h 253"/>
                <a:gd name="T26" fmla="*/ 18 w 141"/>
                <a:gd name="T27" fmla="*/ 236 h 253"/>
                <a:gd name="T28" fmla="*/ 16 w 141"/>
                <a:gd name="T29" fmla="*/ 233 h 253"/>
                <a:gd name="T30" fmla="*/ 16 w 141"/>
                <a:gd name="T31" fmla="*/ 233 h 253"/>
                <a:gd name="T32" fmla="*/ 15 w 141"/>
                <a:gd name="T33" fmla="*/ 235 h 253"/>
                <a:gd name="T34" fmla="*/ 10 w 141"/>
                <a:gd name="T35" fmla="*/ 239 h 253"/>
                <a:gd name="T36" fmla="*/ 5 w 141"/>
                <a:gd name="T37" fmla="*/ 239 h 253"/>
                <a:gd name="T38" fmla="*/ 31 w 141"/>
                <a:gd name="T39" fmla="*/ 251 h 253"/>
                <a:gd name="T40" fmla="*/ 55 w 141"/>
                <a:gd name="T41" fmla="*/ 252 h 253"/>
                <a:gd name="T42" fmla="*/ 67 w 141"/>
                <a:gd name="T43" fmla="*/ 249 h 253"/>
                <a:gd name="T44" fmla="*/ 62 w 141"/>
                <a:gd name="T45" fmla="*/ 244 h 253"/>
                <a:gd name="T46" fmla="*/ 61 w 141"/>
                <a:gd name="T47" fmla="*/ 240 h 253"/>
                <a:gd name="T48" fmla="*/ 61 w 141"/>
                <a:gd name="T49" fmla="*/ 240 h 253"/>
                <a:gd name="T50" fmla="*/ 70 w 141"/>
                <a:gd name="T51" fmla="*/ 237 h 253"/>
                <a:gd name="T52" fmla="*/ 93 w 141"/>
                <a:gd name="T53" fmla="*/ 232 h 253"/>
                <a:gd name="T54" fmla="*/ 113 w 141"/>
                <a:gd name="T55" fmla="*/ 225 h 253"/>
                <a:gd name="T56" fmla="*/ 125 w 141"/>
                <a:gd name="T57" fmla="*/ 196 h 253"/>
                <a:gd name="T58" fmla="*/ 135 w 141"/>
                <a:gd name="T59" fmla="*/ 150 h 253"/>
                <a:gd name="T60" fmla="*/ 132 w 141"/>
                <a:gd name="T61" fmla="*/ 151 h 253"/>
                <a:gd name="T62" fmla="*/ 135 w 141"/>
                <a:gd name="T63" fmla="*/ 144 h 253"/>
                <a:gd name="T64" fmla="*/ 138 w 141"/>
                <a:gd name="T65" fmla="*/ 136 h 253"/>
                <a:gd name="T66" fmla="*/ 136 w 141"/>
                <a:gd name="T67" fmla="*/ 133 h 253"/>
                <a:gd name="T68" fmla="*/ 134 w 141"/>
                <a:gd name="T69" fmla="*/ 130 h 253"/>
                <a:gd name="T70" fmla="*/ 131 w 141"/>
                <a:gd name="T71" fmla="*/ 130 h 253"/>
                <a:gd name="T72" fmla="*/ 129 w 141"/>
                <a:gd name="T73" fmla="*/ 123 h 253"/>
                <a:gd name="T74" fmla="*/ 132 w 141"/>
                <a:gd name="T75" fmla="*/ 121 h 253"/>
                <a:gd name="T76" fmla="*/ 131 w 141"/>
                <a:gd name="T77" fmla="*/ 117 h 253"/>
                <a:gd name="T78" fmla="*/ 113 w 141"/>
                <a:gd name="T79" fmla="*/ 66 h 253"/>
                <a:gd name="T80" fmla="*/ 135 w 141"/>
                <a:gd name="T81" fmla="*/ 20 h 253"/>
                <a:gd name="T82" fmla="*/ 141 w 141"/>
                <a:gd name="T83" fmla="*/ 14 h 253"/>
                <a:gd name="T84" fmla="*/ 81 w 141"/>
                <a:gd name="T85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1" h="253">
                  <a:moveTo>
                    <a:pt x="81" y="0"/>
                  </a:moveTo>
                  <a:cubicBezTo>
                    <a:pt x="80" y="1"/>
                    <a:pt x="80" y="2"/>
                    <a:pt x="79" y="4"/>
                  </a:cubicBezTo>
                  <a:cubicBezTo>
                    <a:pt x="93" y="4"/>
                    <a:pt x="104" y="10"/>
                    <a:pt x="112" y="19"/>
                  </a:cubicBezTo>
                  <a:cubicBezTo>
                    <a:pt x="102" y="36"/>
                    <a:pt x="98" y="54"/>
                    <a:pt x="99" y="75"/>
                  </a:cubicBezTo>
                  <a:cubicBezTo>
                    <a:pt x="117" y="122"/>
                    <a:pt x="117" y="122"/>
                    <a:pt x="117" y="122"/>
                  </a:cubicBezTo>
                  <a:cubicBezTo>
                    <a:pt x="115" y="133"/>
                    <a:pt x="115" y="133"/>
                    <a:pt x="115" y="133"/>
                  </a:cubicBezTo>
                  <a:cubicBezTo>
                    <a:pt x="122" y="148"/>
                    <a:pt x="122" y="148"/>
                    <a:pt x="122" y="148"/>
                  </a:cubicBezTo>
                  <a:cubicBezTo>
                    <a:pt x="104" y="212"/>
                    <a:pt x="104" y="212"/>
                    <a:pt x="104" y="212"/>
                  </a:cubicBezTo>
                  <a:cubicBezTo>
                    <a:pt x="87" y="215"/>
                    <a:pt x="70" y="214"/>
                    <a:pt x="53" y="209"/>
                  </a:cubicBezTo>
                  <a:cubicBezTo>
                    <a:pt x="62" y="215"/>
                    <a:pt x="73" y="218"/>
                    <a:pt x="85" y="220"/>
                  </a:cubicBezTo>
                  <a:cubicBezTo>
                    <a:pt x="56" y="224"/>
                    <a:pt x="27" y="218"/>
                    <a:pt x="0" y="200"/>
                  </a:cubicBezTo>
                  <a:cubicBezTo>
                    <a:pt x="6" y="209"/>
                    <a:pt x="25" y="219"/>
                    <a:pt x="55" y="229"/>
                  </a:cubicBezTo>
                  <a:cubicBezTo>
                    <a:pt x="48" y="235"/>
                    <a:pt x="46" y="240"/>
                    <a:pt x="47" y="245"/>
                  </a:cubicBezTo>
                  <a:cubicBezTo>
                    <a:pt x="18" y="236"/>
                    <a:pt x="18" y="236"/>
                    <a:pt x="18" y="236"/>
                  </a:cubicBezTo>
                  <a:cubicBezTo>
                    <a:pt x="16" y="233"/>
                    <a:pt x="16" y="233"/>
                    <a:pt x="16" y="233"/>
                  </a:cubicBezTo>
                  <a:cubicBezTo>
                    <a:pt x="16" y="233"/>
                    <a:pt x="16" y="233"/>
                    <a:pt x="16" y="233"/>
                  </a:cubicBezTo>
                  <a:cubicBezTo>
                    <a:pt x="16" y="234"/>
                    <a:pt x="15" y="235"/>
                    <a:pt x="15" y="235"/>
                  </a:cubicBezTo>
                  <a:cubicBezTo>
                    <a:pt x="14" y="237"/>
                    <a:pt x="12" y="238"/>
                    <a:pt x="10" y="239"/>
                  </a:cubicBezTo>
                  <a:cubicBezTo>
                    <a:pt x="9" y="239"/>
                    <a:pt x="7" y="239"/>
                    <a:pt x="5" y="239"/>
                  </a:cubicBezTo>
                  <a:cubicBezTo>
                    <a:pt x="13" y="245"/>
                    <a:pt x="22" y="249"/>
                    <a:pt x="31" y="251"/>
                  </a:cubicBezTo>
                  <a:cubicBezTo>
                    <a:pt x="39" y="253"/>
                    <a:pt x="47" y="253"/>
                    <a:pt x="55" y="252"/>
                  </a:cubicBezTo>
                  <a:cubicBezTo>
                    <a:pt x="59" y="251"/>
                    <a:pt x="63" y="250"/>
                    <a:pt x="67" y="249"/>
                  </a:cubicBezTo>
                  <a:cubicBezTo>
                    <a:pt x="64" y="248"/>
                    <a:pt x="63" y="247"/>
                    <a:pt x="62" y="244"/>
                  </a:cubicBezTo>
                  <a:cubicBezTo>
                    <a:pt x="61" y="243"/>
                    <a:pt x="61" y="242"/>
                    <a:pt x="61" y="240"/>
                  </a:cubicBezTo>
                  <a:cubicBezTo>
                    <a:pt x="61" y="240"/>
                    <a:pt x="61" y="240"/>
                    <a:pt x="61" y="240"/>
                  </a:cubicBezTo>
                  <a:cubicBezTo>
                    <a:pt x="62" y="237"/>
                    <a:pt x="65" y="236"/>
                    <a:pt x="70" y="237"/>
                  </a:cubicBezTo>
                  <a:cubicBezTo>
                    <a:pt x="80" y="239"/>
                    <a:pt x="88" y="238"/>
                    <a:pt x="93" y="232"/>
                  </a:cubicBezTo>
                  <a:cubicBezTo>
                    <a:pt x="100" y="227"/>
                    <a:pt x="107" y="225"/>
                    <a:pt x="113" y="225"/>
                  </a:cubicBezTo>
                  <a:cubicBezTo>
                    <a:pt x="119" y="218"/>
                    <a:pt x="123" y="208"/>
                    <a:pt x="125" y="196"/>
                  </a:cubicBezTo>
                  <a:cubicBezTo>
                    <a:pt x="126" y="179"/>
                    <a:pt x="129" y="163"/>
                    <a:pt x="135" y="150"/>
                  </a:cubicBezTo>
                  <a:cubicBezTo>
                    <a:pt x="134" y="150"/>
                    <a:pt x="133" y="151"/>
                    <a:pt x="132" y="151"/>
                  </a:cubicBezTo>
                  <a:cubicBezTo>
                    <a:pt x="135" y="144"/>
                    <a:pt x="135" y="144"/>
                    <a:pt x="135" y="144"/>
                  </a:cubicBezTo>
                  <a:cubicBezTo>
                    <a:pt x="138" y="136"/>
                    <a:pt x="138" y="136"/>
                    <a:pt x="138" y="136"/>
                  </a:cubicBezTo>
                  <a:cubicBezTo>
                    <a:pt x="136" y="133"/>
                    <a:pt x="136" y="133"/>
                    <a:pt x="136" y="133"/>
                  </a:cubicBezTo>
                  <a:cubicBezTo>
                    <a:pt x="134" y="130"/>
                    <a:pt x="134" y="130"/>
                    <a:pt x="134" y="130"/>
                  </a:cubicBezTo>
                  <a:cubicBezTo>
                    <a:pt x="133" y="130"/>
                    <a:pt x="132" y="130"/>
                    <a:pt x="131" y="130"/>
                  </a:cubicBezTo>
                  <a:cubicBezTo>
                    <a:pt x="129" y="123"/>
                    <a:pt x="129" y="123"/>
                    <a:pt x="129" y="123"/>
                  </a:cubicBezTo>
                  <a:cubicBezTo>
                    <a:pt x="130" y="122"/>
                    <a:pt x="131" y="122"/>
                    <a:pt x="132" y="121"/>
                  </a:cubicBezTo>
                  <a:cubicBezTo>
                    <a:pt x="131" y="117"/>
                    <a:pt x="131" y="117"/>
                    <a:pt x="131" y="117"/>
                  </a:cubicBezTo>
                  <a:cubicBezTo>
                    <a:pt x="113" y="66"/>
                    <a:pt x="113" y="66"/>
                    <a:pt x="113" y="66"/>
                  </a:cubicBezTo>
                  <a:cubicBezTo>
                    <a:pt x="114" y="49"/>
                    <a:pt x="121" y="33"/>
                    <a:pt x="135" y="20"/>
                  </a:cubicBezTo>
                  <a:cubicBezTo>
                    <a:pt x="137" y="18"/>
                    <a:pt x="139" y="16"/>
                    <a:pt x="141" y="14"/>
                  </a:cubicBezTo>
                  <a:cubicBezTo>
                    <a:pt x="122" y="7"/>
                    <a:pt x="102" y="2"/>
                    <a:pt x="81" y="0"/>
                  </a:cubicBezTo>
                  <a:close/>
                </a:path>
              </a:pathLst>
            </a:custGeom>
            <a:solidFill>
              <a:srgbClr val="5C8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19"/>
            <p:cNvSpPr>
              <a:spLocks noEditPoints="1"/>
            </p:cNvSpPr>
            <p:nvPr/>
          </p:nvSpPr>
          <p:spPr bwMode="auto">
            <a:xfrm>
              <a:off x="9204325" y="2522538"/>
              <a:ext cx="1758950" cy="2644775"/>
            </a:xfrm>
            <a:custGeom>
              <a:avLst/>
              <a:gdLst>
                <a:gd name="T0" fmla="*/ 149 w 159"/>
                <a:gd name="T1" fmla="*/ 15 h 241"/>
                <a:gd name="T2" fmla="*/ 116 w 159"/>
                <a:gd name="T3" fmla="*/ 0 h 241"/>
                <a:gd name="T4" fmla="*/ 76 w 159"/>
                <a:gd name="T5" fmla="*/ 31 h 241"/>
                <a:gd name="T6" fmla="*/ 42 w 159"/>
                <a:gd name="T7" fmla="*/ 7 h 241"/>
                <a:gd name="T8" fmla="*/ 0 w 159"/>
                <a:gd name="T9" fmla="*/ 38 h 241"/>
                <a:gd name="T10" fmla="*/ 25 w 159"/>
                <a:gd name="T11" fmla="*/ 102 h 241"/>
                <a:gd name="T12" fmla="*/ 26 w 159"/>
                <a:gd name="T13" fmla="*/ 105 h 241"/>
                <a:gd name="T14" fmla="*/ 14 w 159"/>
                <a:gd name="T15" fmla="*/ 187 h 241"/>
                <a:gd name="T16" fmla="*/ 17 w 159"/>
                <a:gd name="T17" fmla="*/ 203 h 241"/>
                <a:gd name="T18" fmla="*/ 12 w 159"/>
                <a:gd name="T19" fmla="*/ 216 h 241"/>
                <a:gd name="T20" fmla="*/ 20 w 159"/>
                <a:gd name="T21" fmla="*/ 215 h 241"/>
                <a:gd name="T22" fmla="*/ 47 w 159"/>
                <a:gd name="T23" fmla="*/ 226 h 241"/>
                <a:gd name="T24" fmla="*/ 53 w 159"/>
                <a:gd name="T25" fmla="*/ 229 h 241"/>
                <a:gd name="T26" fmla="*/ 53 w 159"/>
                <a:gd name="T27" fmla="*/ 229 h 241"/>
                <a:gd name="T28" fmla="*/ 53 w 159"/>
                <a:gd name="T29" fmla="*/ 229 h 241"/>
                <a:gd name="T30" fmla="*/ 55 w 159"/>
                <a:gd name="T31" fmla="*/ 232 h 241"/>
                <a:gd name="T32" fmla="*/ 84 w 159"/>
                <a:gd name="T33" fmla="*/ 241 h 241"/>
                <a:gd name="T34" fmla="*/ 92 w 159"/>
                <a:gd name="T35" fmla="*/ 225 h 241"/>
                <a:gd name="T36" fmla="*/ 37 w 159"/>
                <a:gd name="T37" fmla="*/ 196 h 241"/>
                <a:gd name="T38" fmla="*/ 122 w 159"/>
                <a:gd name="T39" fmla="*/ 216 h 241"/>
                <a:gd name="T40" fmla="*/ 90 w 159"/>
                <a:gd name="T41" fmla="*/ 205 h 241"/>
                <a:gd name="T42" fmla="*/ 141 w 159"/>
                <a:gd name="T43" fmla="*/ 208 h 241"/>
                <a:gd name="T44" fmla="*/ 159 w 159"/>
                <a:gd name="T45" fmla="*/ 144 h 241"/>
                <a:gd name="T46" fmla="*/ 152 w 159"/>
                <a:gd name="T47" fmla="*/ 129 h 241"/>
                <a:gd name="T48" fmla="*/ 154 w 159"/>
                <a:gd name="T49" fmla="*/ 118 h 241"/>
                <a:gd name="T50" fmla="*/ 136 w 159"/>
                <a:gd name="T51" fmla="*/ 71 h 241"/>
                <a:gd name="T52" fmla="*/ 149 w 159"/>
                <a:gd name="T53" fmla="*/ 15 h 241"/>
                <a:gd name="T54" fmla="*/ 41 w 159"/>
                <a:gd name="T55" fmla="*/ 10 h 241"/>
                <a:gd name="T56" fmla="*/ 44 w 159"/>
                <a:gd name="T57" fmla="*/ 15 h 241"/>
                <a:gd name="T58" fmla="*/ 7 w 159"/>
                <a:gd name="T59" fmla="*/ 43 h 241"/>
                <a:gd name="T60" fmla="*/ 35 w 159"/>
                <a:gd name="T61" fmla="*/ 105 h 241"/>
                <a:gd name="T62" fmla="*/ 35 w 159"/>
                <a:gd name="T63" fmla="*/ 105 h 241"/>
                <a:gd name="T64" fmla="*/ 22 w 159"/>
                <a:gd name="T65" fmla="*/ 190 h 241"/>
                <a:gd name="T66" fmla="*/ 24 w 159"/>
                <a:gd name="T67" fmla="*/ 204 h 241"/>
                <a:gd name="T68" fmla="*/ 20 w 159"/>
                <a:gd name="T69" fmla="*/ 213 h 241"/>
                <a:gd name="T70" fmla="*/ 14 w 159"/>
                <a:gd name="T71" fmla="*/ 214 h 241"/>
                <a:gd name="T72" fmla="*/ 19 w 159"/>
                <a:gd name="T73" fmla="*/ 204 h 241"/>
                <a:gd name="T74" fmla="*/ 20 w 159"/>
                <a:gd name="T75" fmla="*/ 203 h 241"/>
                <a:gd name="T76" fmla="*/ 20 w 159"/>
                <a:gd name="T77" fmla="*/ 202 h 241"/>
                <a:gd name="T78" fmla="*/ 16 w 159"/>
                <a:gd name="T79" fmla="*/ 187 h 241"/>
                <a:gd name="T80" fmla="*/ 29 w 159"/>
                <a:gd name="T81" fmla="*/ 105 h 241"/>
                <a:gd name="T82" fmla="*/ 28 w 159"/>
                <a:gd name="T83" fmla="*/ 104 h 241"/>
                <a:gd name="T84" fmla="*/ 27 w 159"/>
                <a:gd name="T85" fmla="*/ 101 h 241"/>
                <a:gd name="T86" fmla="*/ 2 w 159"/>
                <a:gd name="T87" fmla="*/ 39 h 241"/>
                <a:gd name="T88" fmla="*/ 41 w 159"/>
                <a:gd name="T89" fmla="*/ 1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59" h="241">
                  <a:moveTo>
                    <a:pt x="149" y="15"/>
                  </a:moveTo>
                  <a:cubicBezTo>
                    <a:pt x="141" y="6"/>
                    <a:pt x="130" y="0"/>
                    <a:pt x="116" y="0"/>
                  </a:cubicBezTo>
                  <a:cubicBezTo>
                    <a:pt x="107" y="13"/>
                    <a:pt x="94" y="24"/>
                    <a:pt x="76" y="31"/>
                  </a:cubicBezTo>
                  <a:cubicBezTo>
                    <a:pt x="59" y="29"/>
                    <a:pt x="48" y="21"/>
                    <a:pt x="42" y="7"/>
                  </a:cubicBezTo>
                  <a:cubicBezTo>
                    <a:pt x="26" y="16"/>
                    <a:pt x="12" y="27"/>
                    <a:pt x="0" y="38"/>
                  </a:cubicBezTo>
                  <a:cubicBezTo>
                    <a:pt x="4" y="58"/>
                    <a:pt x="12" y="79"/>
                    <a:pt x="25" y="102"/>
                  </a:cubicBezTo>
                  <a:cubicBezTo>
                    <a:pt x="25" y="103"/>
                    <a:pt x="26" y="104"/>
                    <a:pt x="26" y="105"/>
                  </a:cubicBezTo>
                  <a:cubicBezTo>
                    <a:pt x="28" y="135"/>
                    <a:pt x="24" y="162"/>
                    <a:pt x="14" y="187"/>
                  </a:cubicBezTo>
                  <a:cubicBezTo>
                    <a:pt x="17" y="203"/>
                    <a:pt x="17" y="203"/>
                    <a:pt x="17" y="203"/>
                  </a:cubicBezTo>
                  <a:cubicBezTo>
                    <a:pt x="13" y="207"/>
                    <a:pt x="11" y="211"/>
                    <a:pt x="12" y="216"/>
                  </a:cubicBezTo>
                  <a:cubicBezTo>
                    <a:pt x="20" y="215"/>
                    <a:pt x="20" y="215"/>
                    <a:pt x="20" y="215"/>
                  </a:cubicBezTo>
                  <a:cubicBezTo>
                    <a:pt x="27" y="222"/>
                    <a:pt x="36" y="226"/>
                    <a:pt x="47" y="226"/>
                  </a:cubicBezTo>
                  <a:cubicBezTo>
                    <a:pt x="51" y="226"/>
                    <a:pt x="53" y="227"/>
                    <a:pt x="53" y="229"/>
                  </a:cubicBezTo>
                  <a:cubicBezTo>
                    <a:pt x="53" y="229"/>
                    <a:pt x="53" y="229"/>
                    <a:pt x="53" y="229"/>
                  </a:cubicBezTo>
                  <a:cubicBezTo>
                    <a:pt x="53" y="229"/>
                    <a:pt x="53" y="229"/>
                    <a:pt x="53" y="229"/>
                  </a:cubicBezTo>
                  <a:cubicBezTo>
                    <a:pt x="55" y="232"/>
                    <a:pt x="55" y="232"/>
                    <a:pt x="55" y="232"/>
                  </a:cubicBezTo>
                  <a:cubicBezTo>
                    <a:pt x="84" y="241"/>
                    <a:pt x="84" y="241"/>
                    <a:pt x="84" y="241"/>
                  </a:cubicBezTo>
                  <a:cubicBezTo>
                    <a:pt x="83" y="236"/>
                    <a:pt x="85" y="231"/>
                    <a:pt x="92" y="225"/>
                  </a:cubicBezTo>
                  <a:cubicBezTo>
                    <a:pt x="62" y="215"/>
                    <a:pt x="43" y="205"/>
                    <a:pt x="37" y="196"/>
                  </a:cubicBezTo>
                  <a:cubicBezTo>
                    <a:pt x="64" y="214"/>
                    <a:pt x="93" y="220"/>
                    <a:pt x="122" y="216"/>
                  </a:cubicBezTo>
                  <a:cubicBezTo>
                    <a:pt x="110" y="214"/>
                    <a:pt x="99" y="211"/>
                    <a:pt x="90" y="205"/>
                  </a:cubicBezTo>
                  <a:cubicBezTo>
                    <a:pt x="107" y="210"/>
                    <a:pt x="124" y="211"/>
                    <a:pt x="141" y="208"/>
                  </a:cubicBezTo>
                  <a:cubicBezTo>
                    <a:pt x="159" y="144"/>
                    <a:pt x="159" y="144"/>
                    <a:pt x="159" y="144"/>
                  </a:cubicBezTo>
                  <a:cubicBezTo>
                    <a:pt x="152" y="129"/>
                    <a:pt x="152" y="129"/>
                    <a:pt x="152" y="129"/>
                  </a:cubicBezTo>
                  <a:cubicBezTo>
                    <a:pt x="154" y="118"/>
                    <a:pt x="154" y="118"/>
                    <a:pt x="154" y="118"/>
                  </a:cubicBezTo>
                  <a:cubicBezTo>
                    <a:pt x="136" y="71"/>
                    <a:pt x="136" y="71"/>
                    <a:pt x="136" y="71"/>
                  </a:cubicBezTo>
                  <a:cubicBezTo>
                    <a:pt x="135" y="50"/>
                    <a:pt x="139" y="32"/>
                    <a:pt x="149" y="15"/>
                  </a:cubicBezTo>
                  <a:close/>
                  <a:moveTo>
                    <a:pt x="41" y="10"/>
                  </a:moveTo>
                  <a:cubicBezTo>
                    <a:pt x="42" y="12"/>
                    <a:pt x="43" y="14"/>
                    <a:pt x="44" y="15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13" y="63"/>
                    <a:pt x="22" y="83"/>
                    <a:pt x="35" y="105"/>
                  </a:cubicBezTo>
                  <a:cubicBezTo>
                    <a:pt x="35" y="105"/>
                    <a:pt x="35" y="105"/>
                    <a:pt x="35" y="105"/>
                  </a:cubicBezTo>
                  <a:cubicBezTo>
                    <a:pt x="36" y="135"/>
                    <a:pt x="32" y="163"/>
                    <a:pt x="22" y="190"/>
                  </a:cubicBezTo>
                  <a:cubicBezTo>
                    <a:pt x="24" y="204"/>
                    <a:pt x="24" y="204"/>
                    <a:pt x="24" y="204"/>
                  </a:cubicBezTo>
                  <a:cubicBezTo>
                    <a:pt x="20" y="213"/>
                    <a:pt x="20" y="213"/>
                    <a:pt x="20" y="213"/>
                  </a:cubicBezTo>
                  <a:cubicBezTo>
                    <a:pt x="14" y="214"/>
                    <a:pt x="14" y="214"/>
                    <a:pt x="14" y="214"/>
                  </a:cubicBezTo>
                  <a:cubicBezTo>
                    <a:pt x="15" y="210"/>
                    <a:pt x="16" y="207"/>
                    <a:pt x="19" y="204"/>
                  </a:cubicBezTo>
                  <a:cubicBezTo>
                    <a:pt x="19" y="204"/>
                    <a:pt x="19" y="204"/>
                    <a:pt x="20" y="203"/>
                  </a:cubicBezTo>
                  <a:cubicBezTo>
                    <a:pt x="20" y="203"/>
                    <a:pt x="20" y="203"/>
                    <a:pt x="20" y="202"/>
                  </a:cubicBezTo>
                  <a:cubicBezTo>
                    <a:pt x="16" y="187"/>
                    <a:pt x="16" y="187"/>
                    <a:pt x="16" y="187"/>
                  </a:cubicBezTo>
                  <a:cubicBezTo>
                    <a:pt x="27" y="162"/>
                    <a:pt x="31" y="135"/>
                    <a:pt x="29" y="105"/>
                  </a:cubicBezTo>
                  <a:cubicBezTo>
                    <a:pt x="29" y="105"/>
                    <a:pt x="28" y="104"/>
                    <a:pt x="28" y="104"/>
                  </a:cubicBezTo>
                  <a:cubicBezTo>
                    <a:pt x="28" y="103"/>
                    <a:pt x="27" y="102"/>
                    <a:pt x="27" y="101"/>
                  </a:cubicBezTo>
                  <a:cubicBezTo>
                    <a:pt x="15" y="79"/>
                    <a:pt x="6" y="58"/>
                    <a:pt x="2" y="39"/>
                  </a:cubicBezTo>
                  <a:cubicBezTo>
                    <a:pt x="14" y="28"/>
                    <a:pt x="27" y="19"/>
                    <a:pt x="41" y="10"/>
                  </a:cubicBezTo>
                  <a:close/>
                </a:path>
              </a:pathLst>
            </a:custGeom>
            <a:solidFill>
              <a:srgbClr val="6B9C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0"/>
            <p:cNvSpPr/>
            <p:nvPr/>
          </p:nvSpPr>
          <p:spPr bwMode="auto">
            <a:xfrm>
              <a:off x="9226550" y="2632076"/>
              <a:ext cx="465137" cy="2238375"/>
            </a:xfrm>
            <a:custGeom>
              <a:avLst/>
              <a:gdLst>
                <a:gd name="T0" fmla="*/ 42 w 42"/>
                <a:gd name="T1" fmla="*/ 5 h 204"/>
                <a:gd name="T2" fmla="*/ 39 w 42"/>
                <a:gd name="T3" fmla="*/ 0 h 204"/>
                <a:gd name="T4" fmla="*/ 0 w 42"/>
                <a:gd name="T5" fmla="*/ 29 h 204"/>
                <a:gd name="T6" fmla="*/ 25 w 42"/>
                <a:gd name="T7" fmla="*/ 91 h 204"/>
                <a:gd name="T8" fmla="*/ 26 w 42"/>
                <a:gd name="T9" fmla="*/ 94 h 204"/>
                <a:gd name="T10" fmla="*/ 27 w 42"/>
                <a:gd name="T11" fmla="*/ 95 h 204"/>
                <a:gd name="T12" fmla="*/ 14 w 42"/>
                <a:gd name="T13" fmla="*/ 177 h 204"/>
                <a:gd name="T14" fmla="*/ 18 w 42"/>
                <a:gd name="T15" fmla="*/ 192 h 204"/>
                <a:gd name="T16" fmla="*/ 18 w 42"/>
                <a:gd name="T17" fmla="*/ 193 h 204"/>
                <a:gd name="T18" fmla="*/ 17 w 42"/>
                <a:gd name="T19" fmla="*/ 194 h 204"/>
                <a:gd name="T20" fmla="*/ 12 w 42"/>
                <a:gd name="T21" fmla="*/ 204 h 204"/>
                <a:gd name="T22" fmla="*/ 18 w 42"/>
                <a:gd name="T23" fmla="*/ 203 h 204"/>
                <a:gd name="T24" fmla="*/ 22 w 42"/>
                <a:gd name="T25" fmla="*/ 194 h 204"/>
                <a:gd name="T26" fmla="*/ 20 w 42"/>
                <a:gd name="T27" fmla="*/ 180 h 204"/>
                <a:gd name="T28" fmla="*/ 33 w 42"/>
                <a:gd name="T29" fmla="*/ 95 h 204"/>
                <a:gd name="T30" fmla="*/ 33 w 42"/>
                <a:gd name="T31" fmla="*/ 95 h 204"/>
                <a:gd name="T32" fmla="*/ 5 w 42"/>
                <a:gd name="T33" fmla="*/ 33 h 204"/>
                <a:gd name="T34" fmla="*/ 42 w 42"/>
                <a:gd name="T35" fmla="*/ 5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2" h="204">
                  <a:moveTo>
                    <a:pt x="42" y="5"/>
                  </a:moveTo>
                  <a:cubicBezTo>
                    <a:pt x="41" y="4"/>
                    <a:pt x="40" y="2"/>
                    <a:pt x="39" y="0"/>
                  </a:cubicBezTo>
                  <a:cubicBezTo>
                    <a:pt x="25" y="9"/>
                    <a:pt x="12" y="18"/>
                    <a:pt x="0" y="29"/>
                  </a:cubicBezTo>
                  <a:cubicBezTo>
                    <a:pt x="4" y="48"/>
                    <a:pt x="13" y="69"/>
                    <a:pt x="25" y="91"/>
                  </a:cubicBezTo>
                  <a:cubicBezTo>
                    <a:pt x="25" y="92"/>
                    <a:pt x="26" y="93"/>
                    <a:pt x="26" y="94"/>
                  </a:cubicBezTo>
                  <a:cubicBezTo>
                    <a:pt x="26" y="94"/>
                    <a:pt x="27" y="95"/>
                    <a:pt x="27" y="95"/>
                  </a:cubicBezTo>
                  <a:cubicBezTo>
                    <a:pt x="29" y="125"/>
                    <a:pt x="25" y="152"/>
                    <a:pt x="14" y="177"/>
                  </a:cubicBezTo>
                  <a:cubicBezTo>
                    <a:pt x="18" y="192"/>
                    <a:pt x="18" y="192"/>
                    <a:pt x="18" y="192"/>
                  </a:cubicBezTo>
                  <a:cubicBezTo>
                    <a:pt x="18" y="193"/>
                    <a:pt x="18" y="193"/>
                    <a:pt x="18" y="193"/>
                  </a:cubicBezTo>
                  <a:cubicBezTo>
                    <a:pt x="17" y="194"/>
                    <a:pt x="17" y="194"/>
                    <a:pt x="17" y="194"/>
                  </a:cubicBezTo>
                  <a:cubicBezTo>
                    <a:pt x="14" y="197"/>
                    <a:pt x="13" y="200"/>
                    <a:pt x="12" y="204"/>
                  </a:cubicBezTo>
                  <a:cubicBezTo>
                    <a:pt x="18" y="203"/>
                    <a:pt x="18" y="203"/>
                    <a:pt x="18" y="203"/>
                  </a:cubicBezTo>
                  <a:cubicBezTo>
                    <a:pt x="22" y="194"/>
                    <a:pt x="22" y="194"/>
                    <a:pt x="22" y="194"/>
                  </a:cubicBezTo>
                  <a:cubicBezTo>
                    <a:pt x="20" y="180"/>
                    <a:pt x="20" y="180"/>
                    <a:pt x="20" y="180"/>
                  </a:cubicBezTo>
                  <a:cubicBezTo>
                    <a:pt x="30" y="153"/>
                    <a:pt x="34" y="125"/>
                    <a:pt x="33" y="95"/>
                  </a:cubicBezTo>
                  <a:cubicBezTo>
                    <a:pt x="33" y="95"/>
                    <a:pt x="33" y="95"/>
                    <a:pt x="33" y="95"/>
                  </a:cubicBezTo>
                  <a:cubicBezTo>
                    <a:pt x="20" y="73"/>
                    <a:pt x="11" y="53"/>
                    <a:pt x="5" y="33"/>
                  </a:cubicBezTo>
                  <a:cubicBezTo>
                    <a:pt x="42" y="5"/>
                    <a:pt x="42" y="5"/>
                    <a:pt x="42" y="5"/>
                  </a:cubicBezTo>
                  <a:close/>
                </a:path>
              </a:pathLst>
            </a:custGeom>
            <a:solidFill>
              <a:srgbClr val="AFCA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1"/>
            <p:cNvSpPr/>
            <p:nvPr/>
          </p:nvSpPr>
          <p:spPr bwMode="auto">
            <a:xfrm>
              <a:off x="11074400" y="2632076"/>
              <a:ext cx="608012" cy="1592263"/>
            </a:xfrm>
            <a:custGeom>
              <a:avLst/>
              <a:gdLst>
                <a:gd name="T0" fmla="*/ 9 w 55"/>
                <a:gd name="T1" fmla="*/ 0 h 145"/>
                <a:gd name="T2" fmla="*/ 3 w 55"/>
                <a:gd name="T3" fmla="*/ 6 h 145"/>
                <a:gd name="T4" fmla="*/ 46 w 55"/>
                <a:gd name="T5" fmla="*/ 116 h 145"/>
                <a:gd name="T6" fmla="*/ 40 w 55"/>
                <a:gd name="T7" fmla="*/ 131 h 145"/>
                <a:gd name="T8" fmla="*/ 3 w 55"/>
                <a:gd name="T9" fmla="*/ 130 h 145"/>
                <a:gd name="T10" fmla="*/ 0 w 55"/>
                <a:gd name="T11" fmla="*/ 137 h 145"/>
                <a:gd name="T12" fmla="*/ 3 w 55"/>
                <a:gd name="T13" fmla="*/ 136 h 145"/>
                <a:gd name="T14" fmla="*/ 43 w 55"/>
                <a:gd name="T15" fmla="*/ 143 h 145"/>
                <a:gd name="T16" fmla="*/ 45 w 55"/>
                <a:gd name="T17" fmla="*/ 145 h 145"/>
                <a:gd name="T18" fmla="*/ 55 w 55"/>
                <a:gd name="T19" fmla="*/ 117 h 145"/>
                <a:gd name="T20" fmla="*/ 9 w 55"/>
                <a:gd name="T21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" h="145">
                  <a:moveTo>
                    <a:pt x="9" y="0"/>
                  </a:moveTo>
                  <a:cubicBezTo>
                    <a:pt x="7" y="2"/>
                    <a:pt x="5" y="4"/>
                    <a:pt x="3" y="6"/>
                  </a:cubicBezTo>
                  <a:cubicBezTo>
                    <a:pt x="22" y="40"/>
                    <a:pt x="36" y="76"/>
                    <a:pt x="46" y="116"/>
                  </a:cubicBezTo>
                  <a:cubicBezTo>
                    <a:pt x="40" y="131"/>
                    <a:pt x="40" y="131"/>
                    <a:pt x="40" y="131"/>
                  </a:cubicBezTo>
                  <a:cubicBezTo>
                    <a:pt x="25" y="128"/>
                    <a:pt x="13" y="128"/>
                    <a:pt x="3" y="130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1" y="137"/>
                    <a:pt x="2" y="136"/>
                    <a:pt x="3" y="136"/>
                  </a:cubicBezTo>
                  <a:cubicBezTo>
                    <a:pt x="20" y="133"/>
                    <a:pt x="33" y="135"/>
                    <a:pt x="43" y="143"/>
                  </a:cubicBezTo>
                  <a:cubicBezTo>
                    <a:pt x="44" y="144"/>
                    <a:pt x="44" y="144"/>
                    <a:pt x="45" y="145"/>
                  </a:cubicBezTo>
                  <a:cubicBezTo>
                    <a:pt x="55" y="117"/>
                    <a:pt x="55" y="117"/>
                    <a:pt x="55" y="117"/>
                  </a:cubicBezTo>
                  <a:cubicBezTo>
                    <a:pt x="44" y="69"/>
                    <a:pt x="29" y="31"/>
                    <a:pt x="9" y="0"/>
                  </a:cubicBezTo>
                  <a:close/>
                </a:path>
              </a:pathLst>
            </a:custGeom>
            <a:solidFill>
              <a:srgbClr val="2F35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2"/>
            <p:cNvSpPr/>
            <p:nvPr/>
          </p:nvSpPr>
          <p:spPr bwMode="auto">
            <a:xfrm>
              <a:off x="9326563" y="1765301"/>
              <a:ext cx="44450" cy="187325"/>
            </a:xfrm>
            <a:custGeom>
              <a:avLst/>
              <a:gdLst>
                <a:gd name="T0" fmla="*/ 4 w 4"/>
                <a:gd name="T1" fmla="*/ 17 h 17"/>
                <a:gd name="T2" fmla="*/ 2 w 4"/>
                <a:gd name="T3" fmla="*/ 0 h 17"/>
                <a:gd name="T4" fmla="*/ 0 w 4"/>
                <a:gd name="T5" fmla="*/ 0 h 17"/>
                <a:gd name="T6" fmla="*/ 1 w 4"/>
                <a:gd name="T7" fmla="*/ 14 h 17"/>
                <a:gd name="T8" fmla="*/ 4 w 4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7">
                  <a:moveTo>
                    <a:pt x="4" y="17"/>
                  </a:moveTo>
                  <a:cubicBezTo>
                    <a:pt x="4" y="12"/>
                    <a:pt x="4" y="6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4" y="17"/>
                    <a:pt x="4" y="17"/>
                    <a:pt x="4" y="17"/>
                  </a:cubicBezTo>
                  <a:close/>
                </a:path>
              </a:pathLst>
            </a:custGeom>
            <a:solidFill>
              <a:srgbClr val="CF80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23"/>
            <p:cNvSpPr/>
            <p:nvPr/>
          </p:nvSpPr>
          <p:spPr bwMode="auto">
            <a:xfrm>
              <a:off x="9259888" y="1600201"/>
              <a:ext cx="88900" cy="176213"/>
            </a:xfrm>
            <a:custGeom>
              <a:avLst/>
              <a:gdLst>
                <a:gd name="T0" fmla="*/ 0 w 8"/>
                <a:gd name="T1" fmla="*/ 9 h 16"/>
                <a:gd name="T2" fmla="*/ 3 w 8"/>
                <a:gd name="T3" fmla="*/ 16 h 16"/>
                <a:gd name="T4" fmla="*/ 6 w 8"/>
                <a:gd name="T5" fmla="*/ 15 h 16"/>
                <a:gd name="T6" fmla="*/ 8 w 8"/>
                <a:gd name="T7" fmla="*/ 15 h 16"/>
                <a:gd name="T8" fmla="*/ 5 w 8"/>
                <a:gd name="T9" fmla="*/ 6 h 16"/>
                <a:gd name="T10" fmla="*/ 3 w 8"/>
                <a:gd name="T11" fmla="*/ 0 h 16"/>
                <a:gd name="T12" fmla="*/ 0 w 8"/>
                <a:gd name="T13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6">
                  <a:moveTo>
                    <a:pt x="0" y="9"/>
                  </a:moveTo>
                  <a:cubicBezTo>
                    <a:pt x="3" y="16"/>
                    <a:pt x="3" y="16"/>
                    <a:pt x="3" y="16"/>
                  </a:cubicBezTo>
                  <a:cubicBezTo>
                    <a:pt x="4" y="16"/>
                    <a:pt x="5" y="15"/>
                    <a:pt x="6" y="15"/>
                  </a:cubicBezTo>
                  <a:cubicBezTo>
                    <a:pt x="7" y="15"/>
                    <a:pt x="7" y="15"/>
                    <a:pt x="8" y="15"/>
                  </a:cubicBezTo>
                  <a:cubicBezTo>
                    <a:pt x="8" y="12"/>
                    <a:pt x="7" y="9"/>
                    <a:pt x="5" y="6"/>
                  </a:cubicBezTo>
                  <a:cubicBezTo>
                    <a:pt x="5" y="4"/>
                    <a:pt x="4" y="2"/>
                    <a:pt x="3" y="0"/>
                  </a:cubicBezTo>
                  <a:cubicBezTo>
                    <a:pt x="2" y="3"/>
                    <a:pt x="1" y="6"/>
                    <a:pt x="0" y="9"/>
                  </a:cubicBezTo>
                  <a:close/>
                </a:path>
              </a:pathLst>
            </a:custGeom>
            <a:solidFill>
              <a:srgbClr val="3623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24"/>
            <p:cNvSpPr/>
            <p:nvPr/>
          </p:nvSpPr>
          <p:spPr bwMode="auto">
            <a:xfrm>
              <a:off x="9271000" y="1765301"/>
              <a:ext cx="66675" cy="153988"/>
            </a:xfrm>
            <a:custGeom>
              <a:avLst/>
              <a:gdLst>
                <a:gd name="T0" fmla="*/ 5 w 6"/>
                <a:gd name="T1" fmla="*/ 0 h 14"/>
                <a:gd name="T2" fmla="*/ 2 w 6"/>
                <a:gd name="T3" fmla="*/ 1 h 14"/>
                <a:gd name="T4" fmla="*/ 2 w 6"/>
                <a:gd name="T5" fmla="*/ 9 h 14"/>
                <a:gd name="T6" fmla="*/ 6 w 6"/>
                <a:gd name="T7" fmla="*/ 14 h 14"/>
                <a:gd name="T8" fmla="*/ 5 w 6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4">
                  <a:moveTo>
                    <a:pt x="5" y="0"/>
                  </a:moveTo>
                  <a:cubicBezTo>
                    <a:pt x="4" y="0"/>
                    <a:pt x="3" y="1"/>
                    <a:pt x="2" y="1"/>
                  </a:cubicBezTo>
                  <a:cubicBezTo>
                    <a:pt x="0" y="2"/>
                    <a:pt x="0" y="5"/>
                    <a:pt x="2" y="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5" y="0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F5C4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25"/>
            <p:cNvSpPr/>
            <p:nvPr/>
          </p:nvSpPr>
          <p:spPr bwMode="auto">
            <a:xfrm>
              <a:off x="9725025" y="2401888"/>
              <a:ext cx="87312" cy="274638"/>
            </a:xfrm>
            <a:custGeom>
              <a:avLst/>
              <a:gdLst>
                <a:gd name="T0" fmla="*/ 2 w 8"/>
                <a:gd name="T1" fmla="*/ 18 h 25"/>
                <a:gd name="T2" fmla="*/ 8 w 8"/>
                <a:gd name="T3" fmla="*/ 25 h 25"/>
                <a:gd name="T4" fmla="*/ 4 w 8"/>
                <a:gd name="T5" fmla="*/ 2 h 25"/>
                <a:gd name="T6" fmla="*/ 0 w 8"/>
                <a:gd name="T7" fmla="*/ 0 h 25"/>
                <a:gd name="T8" fmla="*/ 2 w 8"/>
                <a:gd name="T9" fmla="*/ 14 h 25"/>
                <a:gd name="T10" fmla="*/ 2 w 8"/>
                <a:gd name="T11" fmla="*/ 18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25">
                  <a:moveTo>
                    <a:pt x="2" y="18"/>
                  </a:moveTo>
                  <a:cubicBezTo>
                    <a:pt x="4" y="20"/>
                    <a:pt x="6" y="23"/>
                    <a:pt x="8" y="25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2" y="1"/>
                    <a:pt x="1" y="1"/>
                    <a:pt x="0" y="0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8"/>
                    <a:pt x="2" y="18"/>
                    <a:pt x="2" y="18"/>
                  </a:cubicBezTo>
                  <a:close/>
                </a:path>
              </a:pathLst>
            </a:custGeom>
            <a:solidFill>
              <a:srgbClr val="F3D6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26"/>
            <p:cNvSpPr/>
            <p:nvPr/>
          </p:nvSpPr>
          <p:spPr bwMode="auto">
            <a:xfrm>
              <a:off x="8816975" y="2940051"/>
              <a:ext cx="663575" cy="1316038"/>
            </a:xfrm>
            <a:custGeom>
              <a:avLst/>
              <a:gdLst>
                <a:gd name="T0" fmla="*/ 35 w 60"/>
                <a:gd name="T1" fmla="*/ 0 h 120"/>
                <a:gd name="T2" fmla="*/ 31 w 60"/>
                <a:gd name="T3" fmla="*/ 3 h 120"/>
                <a:gd name="T4" fmla="*/ 30 w 60"/>
                <a:gd name="T5" fmla="*/ 7 h 120"/>
                <a:gd name="T6" fmla="*/ 49 w 60"/>
                <a:gd name="T7" fmla="*/ 69 h 120"/>
                <a:gd name="T8" fmla="*/ 45 w 60"/>
                <a:gd name="T9" fmla="*/ 90 h 120"/>
                <a:gd name="T10" fmla="*/ 30 w 60"/>
                <a:gd name="T11" fmla="*/ 72 h 120"/>
                <a:gd name="T12" fmla="*/ 48 w 60"/>
                <a:gd name="T13" fmla="*/ 96 h 120"/>
                <a:gd name="T14" fmla="*/ 46 w 60"/>
                <a:gd name="T15" fmla="*/ 104 h 120"/>
                <a:gd name="T16" fmla="*/ 19 w 60"/>
                <a:gd name="T17" fmla="*/ 102 h 120"/>
                <a:gd name="T18" fmla="*/ 43 w 60"/>
                <a:gd name="T19" fmla="*/ 108 h 120"/>
                <a:gd name="T20" fmla="*/ 43 w 60"/>
                <a:gd name="T21" fmla="*/ 115 h 120"/>
                <a:gd name="T22" fmla="*/ 1 w 60"/>
                <a:gd name="T23" fmla="*/ 112 h 120"/>
                <a:gd name="T24" fmla="*/ 0 w 60"/>
                <a:gd name="T25" fmla="*/ 117 h 120"/>
                <a:gd name="T26" fmla="*/ 3 w 60"/>
                <a:gd name="T27" fmla="*/ 117 h 120"/>
                <a:gd name="T28" fmla="*/ 5 w 60"/>
                <a:gd name="T29" fmla="*/ 116 h 120"/>
                <a:gd name="T30" fmla="*/ 45 w 60"/>
                <a:gd name="T31" fmla="*/ 119 h 120"/>
                <a:gd name="T32" fmla="*/ 48 w 60"/>
                <a:gd name="T33" fmla="*/ 120 h 120"/>
                <a:gd name="T34" fmla="*/ 49 w 60"/>
                <a:gd name="T35" fmla="*/ 105 h 120"/>
                <a:gd name="T36" fmla="*/ 51 w 60"/>
                <a:gd name="T37" fmla="*/ 106 h 120"/>
                <a:gd name="T38" fmla="*/ 53 w 60"/>
                <a:gd name="T39" fmla="*/ 100 h 120"/>
                <a:gd name="T40" fmla="*/ 50 w 60"/>
                <a:gd name="T41" fmla="*/ 97 h 120"/>
                <a:gd name="T42" fmla="*/ 60 w 60"/>
                <a:gd name="T43" fmla="*/ 64 h 120"/>
                <a:gd name="T44" fmla="*/ 35 w 60"/>
                <a:gd name="T45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" h="120">
                  <a:moveTo>
                    <a:pt x="35" y="0"/>
                  </a:moveTo>
                  <a:cubicBezTo>
                    <a:pt x="33" y="1"/>
                    <a:pt x="32" y="2"/>
                    <a:pt x="31" y="3"/>
                  </a:cubicBezTo>
                  <a:cubicBezTo>
                    <a:pt x="31" y="4"/>
                    <a:pt x="30" y="6"/>
                    <a:pt x="30" y="7"/>
                  </a:cubicBezTo>
                  <a:cubicBezTo>
                    <a:pt x="33" y="27"/>
                    <a:pt x="40" y="48"/>
                    <a:pt x="49" y="69"/>
                  </a:cubicBezTo>
                  <a:cubicBezTo>
                    <a:pt x="45" y="90"/>
                    <a:pt x="45" y="90"/>
                    <a:pt x="45" y="90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33" y="81"/>
                    <a:pt x="39" y="88"/>
                    <a:pt x="48" y="96"/>
                  </a:cubicBezTo>
                  <a:cubicBezTo>
                    <a:pt x="46" y="104"/>
                    <a:pt x="46" y="104"/>
                    <a:pt x="46" y="104"/>
                  </a:cubicBezTo>
                  <a:cubicBezTo>
                    <a:pt x="37" y="100"/>
                    <a:pt x="27" y="100"/>
                    <a:pt x="19" y="102"/>
                  </a:cubicBezTo>
                  <a:cubicBezTo>
                    <a:pt x="27" y="100"/>
                    <a:pt x="35" y="102"/>
                    <a:pt x="43" y="108"/>
                  </a:cubicBezTo>
                  <a:cubicBezTo>
                    <a:pt x="43" y="115"/>
                    <a:pt x="43" y="115"/>
                    <a:pt x="43" y="115"/>
                  </a:cubicBezTo>
                  <a:cubicBezTo>
                    <a:pt x="27" y="110"/>
                    <a:pt x="12" y="109"/>
                    <a:pt x="1" y="112"/>
                  </a:cubicBezTo>
                  <a:cubicBezTo>
                    <a:pt x="0" y="114"/>
                    <a:pt x="0" y="116"/>
                    <a:pt x="0" y="117"/>
                  </a:cubicBezTo>
                  <a:cubicBezTo>
                    <a:pt x="1" y="117"/>
                    <a:pt x="2" y="117"/>
                    <a:pt x="3" y="117"/>
                  </a:cubicBezTo>
                  <a:cubicBezTo>
                    <a:pt x="4" y="117"/>
                    <a:pt x="4" y="117"/>
                    <a:pt x="5" y="116"/>
                  </a:cubicBezTo>
                  <a:cubicBezTo>
                    <a:pt x="17" y="115"/>
                    <a:pt x="31" y="116"/>
                    <a:pt x="45" y="119"/>
                  </a:cubicBezTo>
                  <a:cubicBezTo>
                    <a:pt x="46" y="120"/>
                    <a:pt x="47" y="120"/>
                    <a:pt x="48" y="120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50" y="105"/>
                    <a:pt x="50" y="105"/>
                    <a:pt x="51" y="106"/>
                  </a:cubicBezTo>
                  <a:cubicBezTo>
                    <a:pt x="53" y="100"/>
                    <a:pt x="53" y="100"/>
                    <a:pt x="53" y="100"/>
                  </a:cubicBezTo>
                  <a:cubicBezTo>
                    <a:pt x="52" y="99"/>
                    <a:pt x="51" y="98"/>
                    <a:pt x="50" y="97"/>
                  </a:cubicBezTo>
                  <a:cubicBezTo>
                    <a:pt x="52" y="87"/>
                    <a:pt x="55" y="75"/>
                    <a:pt x="60" y="64"/>
                  </a:cubicBezTo>
                  <a:cubicBezTo>
                    <a:pt x="47" y="41"/>
                    <a:pt x="39" y="20"/>
                    <a:pt x="35" y="0"/>
                  </a:cubicBezTo>
                  <a:close/>
                </a:path>
              </a:pathLst>
            </a:custGeom>
            <a:solidFill>
              <a:srgbClr val="2F35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27"/>
            <p:cNvSpPr>
              <a:spLocks noEditPoints="1"/>
            </p:cNvSpPr>
            <p:nvPr/>
          </p:nvSpPr>
          <p:spPr bwMode="auto">
            <a:xfrm>
              <a:off x="8828088" y="3016251"/>
              <a:ext cx="531812" cy="1185863"/>
            </a:xfrm>
            <a:custGeom>
              <a:avLst/>
              <a:gdLst>
                <a:gd name="T0" fmla="*/ 29 w 48"/>
                <a:gd name="T1" fmla="*/ 65 h 108"/>
                <a:gd name="T2" fmla="*/ 44 w 48"/>
                <a:gd name="T3" fmla="*/ 83 h 108"/>
                <a:gd name="T4" fmla="*/ 48 w 48"/>
                <a:gd name="T5" fmla="*/ 62 h 108"/>
                <a:gd name="T6" fmla="*/ 29 w 48"/>
                <a:gd name="T7" fmla="*/ 0 h 108"/>
                <a:gd name="T8" fmla="*/ 0 w 48"/>
                <a:gd name="T9" fmla="*/ 105 h 108"/>
                <a:gd name="T10" fmla="*/ 42 w 48"/>
                <a:gd name="T11" fmla="*/ 108 h 108"/>
                <a:gd name="T12" fmla="*/ 42 w 48"/>
                <a:gd name="T13" fmla="*/ 101 h 108"/>
                <a:gd name="T14" fmla="*/ 18 w 48"/>
                <a:gd name="T15" fmla="*/ 95 h 108"/>
                <a:gd name="T16" fmla="*/ 45 w 48"/>
                <a:gd name="T17" fmla="*/ 97 h 108"/>
                <a:gd name="T18" fmla="*/ 47 w 48"/>
                <a:gd name="T19" fmla="*/ 89 h 108"/>
                <a:gd name="T20" fmla="*/ 29 w 48"/>
                <a:gd name="T21" fmla="*/ 65 h 108"/>
                <a:gd name="T22" fmla="*/ 28 w 48"/>
                <a:gd name="T23" fmla="*/ 7 h 108"/>
                <a:gd name="T24" fmla="*/ 30 w 48"/>
                <a:gd name="T25" fmla="*/ 16 h 108"/>
                <a:gd name="T26" fmla="*/ 8 w 48"/>
                <a:gd name="T27" fmla="*/ 102 h 108"/>
                <a:gd name="T28" fmla="*/ 2 w 48"/>
                <a:gd name="T29" fmla="*/ 102 h 108"/>
                <a:gd name="T30" fmla="*/ 28 w 48"/>
                <a:gd name="T31" fmla="*/ 7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8" h="108">
                  <a:moveTo>
                    <a:pt x="29" y="65"/>
                  </a:moveTo>
                  <a:cubicBezTo>
                    <a:pt x="44" y="83"/>
                    <a:pt x="44" y="83"/>
                    <a:pt x="44" y="83"/>
                  </a:cubicBezTo>
                  <a:cubicBezTo>
                    <a:pt x="48" y="62"/>
                    <a:pt x="48" y="62"/>
                    <a:pt x="48" y="62"/>
                  </a:cubicBezTo>
                  <a:cubicBezTo>
                    <a:pt x="39" y="41"/>
                    <a:pt x="32" y="20"/>
                    <a:pt x="29" y="0"/>
                  </a:cubicBezTo>
                  <a:cubicBezTo>
                    <a:pt x="14" y="31"/>
                    <a:pt x="4" y="66"/>
                    <a:pt x="0" y="105"/>
                  </a:cubicBezTo>
                  <a:cubicBezTo>
                    <a:pt x="11" y="102"/>
                    <a:pt x="26" y="103"/>
                    <a:pt x="42" y="108"/>
                  </a:cubicBezTo>
                  <a:cubicBezTo>
                    <a:pt x="42" y="101"/>
                    <a:pt x="42" y="101"/>
                    <a:pt x="42" y="101"/>
                  </a:cubicBezTo>
                  <a:cubicBezTo>
                    <a:pt x="34" y="95"/>
                    <a:pt x="26" y="93"/>
                    <a:pt x="18" y="95"/>
                  </a:cubicBezTo>
                  <a:cubicBezTo>
                    <a:pt x="26" y="93"/>
                    <a:pt x="36" y="93"/>
                    <a:pt x="45" y="97"/>
                  </a:cubicBezTo>
                  <a:cubicBezTo>
                    <a:pt x="47" y="89"/>
                    <a:pt x="47" y="89"/>
                    <a:pt x="47" y="89"/>
                  </a:cubicBezTo>
                  <a:cubicBezTo>
                    <a:pt x="38" y="81"/>
                    <a:pt x="32" y="74"/>
                    <a:pt x="29" y="65"/>
                  </a:cubicBezTo>
                  <a:close/>
                  <a:moveTo>
                    <a:pt x="28" y="7"/>
                  </a:moveTo>
                  <a:cubicBezTo>
                    <a:pt x="28" y="10"/>
                    <a:pt x="29" y="13"/>
                    <a:pt x="30" y="16"/>
                  </a:cubicBezTo>
                  <a:cubicBezTo>
                    <a:pt x="19" y="44"/>
                    <a:pt x="12" y="72"/>
                    <a:pt x="8" y="102"/>
                  </a:cubicBezTo>
                  <a:cubicBezTo>
                    <a:pt x="6" y="102"/>
                    <a:pt x="4" y="102"/>
                    <a:pt x="2" y="102"/>
                  </a:cubicBezTo>
                  <a:cubicBezTo>
                    <a:pt x="7" y="67"/>
                    <a:pt x="15" y="35"/>
                    <a:pt x="28" y="7"/>
                  </a:cubicBezTo>
                  <a:close/>
                </a:path>
              </a:pathLst>
            </a:custGeom>
            <a:solidFill>
              <a:srgbClr val="434E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28"/>
            <p:cNvSpPr/>
            <p:nvPr/>
          </p:nvSpPr>
          <p:spPr bwMode="auto">
            <a:xfrm>
              <a:off x="8850313" y="3094038"/>
              <a:ext cx="309562" cy="1041400"/>
            </a:xfrm>
            <a:custGeom>
              <a:avLst/>
              <a:gdLst>
                <a:gd name="T0" fmla="*/ 28 w 28"/>
                <a:gd name="T1" fmla="*/ 9 h 95"/>
                <a:gd name="T2" fmla="*/ 26 w 28"/>
                <a:gd name="T3" fmla="*/ 0 h 95"/>
                <a:gd name="T4" fmla="*/ 0 w 28"/>
                <a:gd name="T5" fmla="*/ 95 h 95"/>
                <a:gd name="T6" fmla="*/ 6 w 28"/>
                <a:gd name="T7" fmla="*/ 95 h 95"/>
                <a:gd name="T8" fmla="*/ 28 w 28"/>
                <a:gd name="T9" fmla="*/ 9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95">
                  <a:moveTo>
                    <a:pt x="28" y="9"/>
                  </a:moveTo>
                  <a:cubicBezTo>
                    <a:pt x="27" y="6"/>
                    <a:pt x="26" y="3"/>
                    <a:pt x="26" y="0"/>
                  </a:cubicBezTo>
                  <a:cubicBezTo>
                    <a:pt x="13" y="28"/>
                    <a:pt x="5" y="60"/>
                    <a:pt x="0" y="95"/>
                  </a:cubicBezTo>
                  <a:cubicBezTo>
                    <a:pt x="2" y="95"/>
                    <a:pt x="4" y="95"/>
                    <a:pt x="6" y="95"/>
                  </a:cubicBezTo>
                  <a:cubicBezTo>
                    <a:pt x="10" y="65"/>
                    <a:pt x="17" y="37"/>
                    <a:pt x="28" y="9"/>
                  </a:cubicBezTo>
                  <a:close/>
                </a:path>
              </a:pathLst>
            </a:custGeom>
            <a:solidFill>
              <a:srgbClr val="7482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29"/>
            <p:cNvSpPr/>
            <p:nvPr/>
          </p:nvSpPr>
          <p:spPr bwMode="auto">
            <a:xfrm>
              <a:off x="8872538" y="4202113"/>
              <a:ext cx="917575" cy="900113"/>
            </a:xfrm>
            <a:custGeom>
              <a:avLst/>
              <a:gdLst>
                <a:gd name="T0" fmla="*/ 0 w 83"/>
                <a:gd name="T1" fmla="*/ 1 h 82"/>
                <a:gd name="T2" fmla="*/ 0 w 83"/>
                <a:gd name="T3" fmla="*/ 2 h 82"/>
                <a:gd name="T4" fmla="*/ 5 w 83"/>
                <a:gd name="T5" fmla="*/ 3 h 82"/>
                <a:gd name="T6" fmla="*/ 28 w 83"/>
                <a:gd name="T7" fmla="*/ 9 h 82"/>
                <a:gd name="T8" fmla="*/ 35 w 83"/>
                <a:gd name="T9" fmla="*/ 67 h 82"/>
                <a:gd name="T10" fmla="*/ 49 w 83"/>
                <a:gd name="T11" fmla="*/ 67 h 82"/>
                <a:gd name="T12" fmla="*/ 77 w 83"/>
                <a:gd name="T13" fmla="*/ 82 h 82"/>
                <a:gd name="T14" fmla="*/ 82 w 83"/>
                <a:gd name="T15" fmla="*/ 78 h 82"/>
                <a:gd name="T16" fmla="*/ 83 w 83"/>
                <a:gd name="T17" fmla="*/ 76 h 82"/>
                <a:gd name="T18" fmla="*/ 83 w 83"/>
                <a:gd name="T19" fmla="*/ 76 h 82"/>
                <a:gd name="T20" fmla="*/ 77 w 83"/>
                <a:gd name="T21" fmla="*/ 73 h 82"/>
                <a:gd name="T22" fmla="*/ 50 w 83"/>
                <a:gd name="T23" fmla="*/ 62 h 82"/>
                <a:gd name="T24" fmla="*/ 42 w 83"/>
                <a:gd name="T25" fmla="*/ 63 h 82"/>
                <a:gd name="T26" fmla="*/ 38 w 83"/>
                <a:gd name="T27" fmla="*/ 64 h 82"/>
                <a:gd name="T28" fmla="*/ 35 w 83"/>
                <a:gd name="T29" fmla="*/ 39 h 82"/>
                <a:gd name="T30" fmla="*/ 40 w 83"/>
                <a:gd name="T31" fmla="*/ 4 h 82"/>
                <a:gd name="T32" fmla="*/ 0 w 83"/>
                <a:gd name="T33" fmla="*/ 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3" h="82">
                  <a:moveTo>
                    <a:pt x="0" y="1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2" y="2"/>
                    <a:pt x="3" y="3"/>
                    <a:pt x="5" y="3"/>
                  </a:cubicBezTo>
                  <a:cubicBezTo>
                    <a:pt x="13" y="3"/>
                    <a:pt x="20" y="6"/>
                    <a:pt x="28" y="9"/>
                  </a:cubicBezTo>
                  <a:cubicBezTo>
                    <a:pt x="23" y="29"/>
                    <a:pt x="25" y="49"/>
                    <a:pt x="35" y="67"/>
                  </a:cubicBezTo>
                  <a:cubicBezTo>
                    <a:pt x="49" y="67"/>
                    <a:pt x="49" y="67"/>
                    <a:pt x="49" y="67"/>
                  </a:cubicBezTo>
                  <a:cubicBezTo>
                    <a:pt x="77" y="82"/>
                    <a:pt x="77" y="82"/>
                    <a:pt x="77" y="82"/>
                  </a:cubicBezTo>
                  <a:cubicBezTo>
                    <a:pt x="79" y="81"/>
                    <a:pt x="81" y="80"/>
                    <a:pt x="82" y="78"/>
                  </a:cubicBezTo>
                  <a:cubicBezTo>
                    <a:pt x="82" y="78"/>
                    <a:pt x="83" y="77"/>
                    <a:pt x="83" y="76"/>
                  </a:cubicBezTo>
                  <a:cubicBezTo>
                    <a:pt x="83" y="76"/>
                    <a:pt x="83" y="76"/>
                    <a:pt x="83" y="76"/>
                  </a:cubicBezTo>
                  <a:cubicBezTo>
                    <a:pt x="83" y="74"/>
                    <a:pt x="81" y="73"/>
                    <a:pt x="77" y="73"/>
                  </a:cubicBezTo>
                  <a:cubicBezTo>
                    <a:pt x="66" y="73"/>
                    <a:pt x="57" y="69"/>
                    <a:pt x="50" y="62"/>
                  </a:cubicBezTo>
                  <a:cubicBezTo>
                    <a:pt x="42" y="63"/>
                    <a:pt x="42" y="63"/>
                    <a:pt x="42" y="63"/>
                  </a:cubicBezTo>
                  <a:cubicBezTo>
                    <a:pt x="38" y="64"/>
                    <a:pt x="38" y="64"/>
                    <a:pt x="38" y="64"/>
                  </a:cubicBezTo>
                  <a:cubicBezTo>
                    <a:pt x="36" y="56"/>
                    <a:pt x="35" y="48"/>
                    <a:pt x="35" y="39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26" y="1"/>
                    <a:pt x="12" y="0"/>
                    <a:pt x="0" y="1"/>
                  </a:cubicBezTo>
                  <a:close/>
                </a:path>
              </a:pathLst>
            </a:custGeom>
            <a:solidFill>
              <a:srgbClr val="CF80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0"/>
            <p:cNvSpPr/>
            <p:nvPr/>
          </p:nvSpPr>
          <p:spPr bwMode="auto">
            <a:xfrm>
              <a:off x="8872538" y="4224338"/>
              <a:ext cx="409575" cy="1030288"/>
            </a:xfrm>
            <a:custGeom>
              <a:avLst/>
              <a:gdLst>
                <a:gd name="T0" fmla="*/ 5 w 37"/>
                <a:gd name="T1" fmla="*/ 1 h 94"/>
                <a:gd name="T2" fmla="*/ 0 w 37"/>
                <a:gd name="T3" fmla="*/ 0 h 94"/>
                <a:gd name="T4" fmla="*/ 20 w 37"/>
                <a:gd name="T5" fmla="*/ 75 h 94"/>
                <a:gd name="T6" fmla="*/ 33 w 37"/>
                <a:gd name="T7" fmla="*/ 94 h 94"/>
                <a:gd name="T8" fmla="*/ 37 w 37"/>
                <a:gd name="T9" fmla="*/ 94 h 94"/>
                <a:gd name="T10" fmla="*/ 5 w 37"/>
                <a:gd name="T11" fmla="*/ 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94">
                  <a:moveTo>
                    <a:pt x="5" y="1"/>
                  </a:moveTo>
                  <a:cubicBezTo>
                    <a:pt x="3" y="1"/>
                    <a:pt x="2" y="0"/>
                    <a:pt x="0" y="0"/>
                  </a:cubicBezTo>
                  <a:cubicBezTo>
                    <a:pt x="1" y="25"/>
                    <a:pt x="8" y="50"/>
                    <a:pt x="20" y="75"/>
                  </a:cubicBezTo>
                  <a:cubicBezTo>
                    <a:pt x="22" y="81"/>
                    <a:pt x="27" y="88"/>
                    <a:pt x="33" y="94"/>
                  </a:cubicBezTo>
                  <a:cubicBezTo>
                    <a:pt x="34" y="94"/>
                    <a:pt x="36" y="94"/>
                    <a:pt x="37" y="94"/>
                  </a:cubicBezTo>
                  <a:cubicBezTo>
                    <a:pt x="19" y="69"/>
                    <a:pt x="9" y="38"/>
                    <a:pt x="5" y="1"/>
                  </a:cubicBezTo>
                  <a:close/>
                </a:path>
              </a:pathLst>
            </a:custGeom>
            <a:solidFill>
              <a:srgbClr val="F3D6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1"/>
            <p:cNvSpPr/>
            <p:nvPr/>
          </p:nvSpPr>
          <p:spPr bwMode="auto">
            <a:xfrm>
              <a:off x="8928100" y="4233863"/>
              <a:ext cx="796925" cy="1020763"/>
            </a:xfrm>
            <a:custGeom>
              <a:avLst/>
              <a:gdLst>
                <a:gd name="T0" fmla="*/ 23 w 72"/>
                <a:gd name="T1" fmla="*/ 6 h 93"/>
                <a:gd name="T2" fmla="*/ 0 w 72"/>
                <a:gd name="T3" fmla="*/ 0 h 93"/>
                <a:gd name="T4" fmla="*/ 32 w 72"/>
                <a:gd name="T5" fmla="*/ 93 h 93"/>
                <a:gd name="T6" fmla="*/ 49 w 72"/>
                <a:gd name="T7" fmla="*/ 84 h 93"/>
                <a:gd name="T8" fmla="*/ 49 w 72"/>
                <a:gd name="T9" fmla="*/ 74 h 93"/>
                <a:gd name="T10" fmla="*/ 60 w 72"/>
                <a:gd name="T11" fmla="*/ 78 h 93"/>
                <a:gd name="T12" fmla="*/ 67 w 72"/>
                <a:gd name="T13" fmla="*/ 79 h 93"/>
                <a:gd name="T14" fmla="*/ 72 w 72"/>
                <a:gd name="T15" fmla="*/ 79 h 93"/>
                <a:gd name="T16" fmla="*/ 44 w 72"/>
                <a:gd name="T17" fmla="*/ 64 h 93"/>
                <a:gd name="T18" fmla="*/ 30 w 72"/>
                <a:gd name="T19" fmla="*/ 64 h 93"/>
                <a:gd name="T20" fmla="*/ 23 w 72"/>
                <a:gd name="T21" fmla="*/ 6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2" h="93">
                  <a:moveTo>
                    <a:pt x="23" y="6"/>
                  </a:moveTo>
                  <a:cubicBezTo>
                    <a:pt x="15" y="3"/>
                    <a:pt x="8" y="0"/>
                    <a:pt x="0" y="0"/>
                  </a:cubicBezTo>
                  <a:cubicBezTo>
                    <a:pt x="4" y="37"/>
                    <a:pt x="14" y="68"/>
                    <a:pt x="32" y="93"/>
                  </a:cubicBezTo>
                  <a:cubicBezTo>
                    <a:pt x="38" y="91"/>
                    <a:pt x="44" y="88"/>
                    <a:pt x="49" y="84"/>
                  </a:cubicBezTo>
                  <a:cubicBezTo>
                    <a:pt x="49" y="74"/>
                    <a:pt x="49" y="74"/>
                    <a:pt x="49" y="74"/>
                  </a:cubicBezTo>
                  <a:cubicBezTo>
                    <a:pt x="60" y="78"/>
                    <a:pt x="60" y="78"/>
                    <a:pt x="60" y="78"/>
                  </a:cubicBezTo>
                  <a:cubicBezTo>
                    <a:pt x="63" y="79"/>
                    <a:pt x="65" y="79"/>
                    <a:pt x="67" y="79"/>
                  </a:cubicBezTo>
                  <a:cubicBezTo>
                    <a:pt x="69" y="79"/>
                    <a:pt x="71" y="79"/>
                    <a:pt x="72" y="79"/>
                  </a:cubicBezTo>
                  <a:cubicBezTo>
                    <a:pt x="44" y="64"/>
                    <a:pt x="44" y="64"/>
                    <a:pt x="44" y="64"/>
                  </a:cubicBezTo>
                  <a:cubicBezTo>
                    <a:pt x="30" y="64"/>
                    <a:pt x="30" y="64"/>
                    <a:pt x="30" y="64"/>
                  </a:cubicBezTo>
                  <a:cubicBezTo>
                    <a:pt x="20" y="46"/>
                    <a:pt x="18" y="26"/>
                    <a:pt x="23" y="6"/>
                  </a:cubicBezTo>
                  <a:close/>
                </a:path>
              </a:pathLst>
            </a:custGeom>
            <a:solidFill>
              <a:srgbClr val="F5C4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2"/>
            <p:cNvSpPr/>
            <p:nvPr/>
          </p:nvSpPr>
          <p:spPr bwMode="auto">
            <a:xfrm>
              <a:off x="9237663" y="5046663"/>
              <a:ext cx="298450" cy="263525"/>
            </a:xfrm>
            <a:custGeom>
              <a:avLst/>
              <a:gdLst>
                <a:gd name="T0" fmla="*/ 4 w 27"/>
                <a:gd name="T1" fmla="*/ 19 h 24"/>
                <a:gd name="T2" fmla="*/ 0 w 27"/>
                <a:gd name="T3" fmla="*/ 19 h 24"/>
                <a:gd name="T4" fmla="*/ 4 w 27"/>
                <a:gd name="T5" fmla="*/ 24 h 24"/>
                <a:gd name="T6" fmla="*/ 27 w 27"/>
                <a:gd name="T7" fmla="*/ 8 h 24"/>
                <a:gd name="T8" fmla="*/ 21 w 27"/>
                <a:gd name="T9" fmla="*/ 0 h 24"/>
                <a:gd name="T10" fmla="*/ 21 w 27"/>
                <a:gd name="T11" fmla="*/ 10 h 24"/>
                <a:gd name="T12" fmla="*/ 4 w 27"/>
                <a:gd name="T13" fmla="*/ 19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24">
                  <a:moveTo>
                    <a:pt x="4" y="19"/>
                  </a:moveTo>
                  <a:cubicBezTo>
                    <a:pt x="3" y="19"/>
                    <a:pt x="1" y="19"/>
                    <a:pt x="0" y="19"/>
                  </a:cubicBezTo>
                  <a:cubicBezTo>
                    <a:pt x="1" y="21"/>
                    <a:pt x="2" y="22"/>
                    <a:pt x="4" y="24"/>
                  </a:cubicBezTo>
                  <a:cubicBezTo>
                    <a:pt x="16" y="21"/>
                    <a:pt x="24" y="16"/>
                    <a:pt x="27" y="8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16" y="14"/>
                    <a:pt x="10" y="17"/>
                    <a:pt x="4" y="19"/>
                  </a:cubicBezTo>
                  <a:close/>
                </a:path>
              </a:pathLst>
            </a:custGeom>
            <a:solidFill>
              <a:srgbClr val="CF80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33"/>
            <p:cNvSpPr/>
            <p:nvPr/>
          </p:nvSpPr>
          <p:spPr bwMode="auto">
            <a:xfrm>
              <a:off x="9237663" y="5046663"/>
              <a:ext cx="2057400" cy="4456113"/>
            </a:xfrm>
            <a:custGeom>
              <a:avLst/>
              <a:gdLst>
                <a:gd name="T0" fmla="*/ 21 w 186"/>
                <a:gd name="T1" fmla="*/ 0 h 406"/>
                <a:gd name="T2" fmla="*/ 4 w 186"/>
                <a:gd name="T3" fmla="*/ 24 h 406"/>
                <a:gd name="T4" fmla="*/ 0 w 186"/>
                <a:gd name="T5" fmla="*/ 27 h 406"/>
                <a:gd name="T6" fmla="*/ 36 w 186"/>
                <a:gd name="T7" fmla="*/ 13 h 406"/>
                <a:gd name="T8" fmla="*/ 68 w 186"/>
                <a:gd name="T9" fmla="*/ 61 h 406"/>
                <a:gd name="T10" fmla="*/ 43 w 186"/>
                <a:gd name="T11" fmla="*/ 48 h 406"/>
                <a:gd name="T12" fmla="*/ 69 w 186"/>
                <a:gd name="T13" fmla="*/ 187 h 406"/>
                <a:gd name="T14" fmla="*/ 72 w 186"/>
                <a:gd name="T15" fmla="*/ 204 h 406"/>
                <a:gd name="T16" fmla="*/ 86 w 186"/>
                <a:gd name="T17" fmla="*/ 310 h 406"/>
                <a:gd name="T18" fmla="*/ 52 w 186"/>
                <a:gd name="T19" fmla="*/ 361 h 406"/>
                <a:gd name="T20" fmla="*/ 60 w 186"/>
                <a:gd name="T21" fmla="*/ 366 h 406"/>
                <a:gd name="T22" fmla="*/ 96 w 186"/>
                <a:gd name="T23" fmla="*/ 372 h 406"/>
                <a:gd name="T24" fmla="*/ 108 w 186"/>
                <a:gd name="T25" fmla="*/ 372 h 406"/>
                <a:gd name="T26" fmla="*/ 98 w 186"/>
                <a:gd name="T27" fmla="*/ 294 h 406"/>
                <a:gd name="T28" fmla="*/ 87 w 186"/>
                <a:gd name="T29" fmla="*/ 187 h 406"/>
                <a:gd name="T30" fmla="*/ 81 w 186"/>
                <a:gd name="T31" fmla="*/ 69 h 406"/>
                <a:gd name="T32" fmla="*/ 64 w 186"/>
                <a:gd name="T33" fmla="*/ 21 h 406"/>
                <a:gd name="T34" fmla="*/ 85 w 186"/>
                <a:gd name="T35" fmla="*/ 66 h 406"/>
                <a:gd name="T36" fmla="*/ 125 w 186"/>
                <a:gd name="T37" fmla="*/ 51 h 406"/>
                <a:gd name="T38" fmla="*/ 88 w 186"/>
                <a:gd name="T39" fmla="*/ 24 h 406"/>
                <a:gd name="T40" fmla="*/ 115 w 186"/>
                <a:gd name="T41" fmla="*/ 28 h 406"/>
                <a:gd name="T42" fmla="*/ 145 w 186"/>
                <a:gd name="T43" fmla="*/ 205 h 406"/>
                <a:gd name="T44" fmla="*/ 147 w 186"/>
                <a:gd name="T45" fmla="*/ 216 h 406"/>
                <a:gd name="T46" fmla="*/ 168 w 186"/>
                <a:gd name="T47" fmla="*/ 369 h 406"/>
                <a:gd name="T48" fmla="*/ 120 w 186"/>
                <a:gd name="T49" fmla="*/ 399 h 406"/>
                <a:gd name="T50" fmla="*/ 128 w 186"/>
                <a:gd name="T51" fmla="*/ 404 h 406"/>
                <a:gd name="T52" fmla="*/ 154 w 186"/>
                <a:gd name="T53" fmla="*/ 402 h 406"/>
                <a:gd name="T54" fmla="*/ 172 w 186"/>
                <a:gd name="T55" fmla="*/ 404 h 406"/>
                <a:gd name="T56" fmla="*/ 186 w 186"/>
                <a:gd name="T57" fmla="*/ 373 h 406"/>
                <a:gd name="T58" fmla="*/ 159 w 186"/>
                <a:gd name="T59" fmla="*/ 211 h 406"/>
                <a:gd name="T60" fmla="*/ 158 w 186"/>
                <a:gd name="T61" fmla="*/ 196 h 406"/>
                <a:gd name="T62" fmla="*/ 155 w 186"/>
                <a:gd name="T63" fmla="*/ 30 h 406"/>
                <a:gd name="T64" fmla="*/ 121 w 186"/>
                <a:gd name="T65" fmla="*/ 13 h 406"/>
                <a:gd name="T66" fmla="*/ 101 w 186"/>
                <a:gd name="T67" fmla="*/ 15 h 406"/>
                <a:gd name="T68" fmla="*/ 65 w 186"/>
                <a:gd name="T69" fmla="*/ 17 h 406"/>
                <a:gd name="T70" fmla="*/ 32 w 186"/>
                <a:gd name="T71" fmla="*/ 4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6" h="406">
                  <a:moveTo>
                    <a:pt x="32" y="4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4" y="16"/>
                    <a:pt x="16" y="21"/>
                    <a:pt x="4" y="24"/>
                  </a:cubicBezTo>
                  <a:cubicBezTo>
                    <a:pt x="2" y="22"/>
                    <a:pt x="1" y="21"/>
                    <a:pt x="0" y="19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21" y="28"/>
                    <a:pt x="32" y="22"/>
                    <a:pt x="36" y="13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7" y="35"/>
                    <a:pt x="60" y="48"/>
                    <a:pt x="68" y="61"/>
                  </a:cubicBezTo>
                  <a:cubicBezTo>
                    <a:pt x="56" y="53"/>
                    <a:pt x="47" y="45"/>
                    <a:pt x="41" y="38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69" y="75"/>
                    <a:pt x="69" y="75"/>
                    <a:pt x="69" y="75"/>
                  </a:cubicBezTo>
                  <a:cubicBezTo>
                    <a:pt x="69" y="187"/>
                    <a:pt x="69" y="187"/>
                    <a:pt x="69" y="187"/>
                  </a:cubicBezTo>
                  <a:cubicBezTo>
                    <a:pt x="76" y="193"/>
                    <a:pt x="76" y="193"/>
                    <a:pt x="76" y="193"/>
                  </a:cubicBezTo>
                  <a:cubicBezTo>
                    <a:pt x="72" y="204"/>
                    <a:pt x="72" y="204"/>
                    <a:pt x="72" y="204"/>
                  </a:cubicBezTo>
                  <a:cubicBezTo>
                    <a:pt x="77" y="208"/>
                    <a:pt x="77" y="208"/>
                    <a:pt x="77" y="208"/>
                  </a:cubicBezTo>
                  <a:cubicBezTo>
                    <a:pt x="85" y="234"/>
                    <a:pt x="88" y="268"/>
                    <a:pt x="86" y="310"/>
                  </a:cubicBezTo>
                  <a:cubicBezTo>
                    <a:pt x="94" y="355"/>
                    <a:pt x="94" y="355"/>
                    <a:pt x="94" y="355"/>
                  </a:cubicBezTo>
                  <a:cubicBezTo>
                    <a:pt x="52" y="361"/>
                    <a:pt x="52" y="361"/>
                    <a:pt x="52" y="361"/>
                  </a:cubicBezTo>
                  <a:cubicBezTo>
                    <a:pt x="52" y="361"/>
                    <a:pt x="52" y="361"/>
                    <a:pt x="52" y="361"/>
                  </a:cubicBezTo>
                  <a:cubicBezTo>
                    <a:pt x="55" y="363"/>
                    <a:pt x="57" y="364"/>
                    <a:pt x="60" y="366"/>
                  </a:cubicBezTo>
                  <a:cubicBezTo>
                    <a:pt x="60" y="366"/>
                    <a:pt x="60" y="366"/>
                    <a:pt x="60" y="366"/>
                  </a:cubicBezTo>
                  <a:cubicBezTo>
                    <a:pt x="71" y="370"/>
                    <a:pt x="83" y="373"/>
                    <a:pt x="96" y="372"/>
                  </a:cubicBezTo>
                  <a:cubicBezTo>
                    <a:pt x="99" y="372"/>
                    <a:pt x="102" y="372"/>
                    <a:pt x="104" y="372"/>
                  </a:cubicBezTo>
                  <a:cubicBezTo>
                    <a:pt x="106" y="372"/>
                    <a:pt x="107" y="372"/>
                    <a:pt x="108" y="372"/>
                  </a:cubicBezTo>
                  <a:cubicBezTo>
                    <a:pt x="108" y="339"/>
                    <a:pt x="108" y="339"/>
                    <a:pt x="108" y="339"/>
                  </a:cubicBezTo>
                  <a:cubicBezTo>
                    <a:pt x="98" y="294"/>
                    <a:pt x="98" y="294"/>
                    <a:pt x="98" y="294"/>
                  </a:cubicBezTo>
                  <a:cubicBezTo>
                    <a:pt x="100" y="249"/>
                    <a:pt x="96" y="216"/>
                    <a:pt x="86" y="193"/>
                  </a:cubicBezTo>
                  <a:cubicBezTo>
                    <a:pt x="87" y="187"/>
                    <a:pt x="87" y="187"/>
                    <a:pt x="87" y="187"/>
                  </a:cubicBezTo>
                  <a:cubicBezTo>
                    <a:pt x="81" y="181"/>
                    <a:pt x="81" y="181"/>
                    <a:pt x="81" y="181"/>
                  </a:cubicBezTo>
                  <a:cubicBezTo>
                    <a:pt x="79" y="143"/>
                    <a:pt x="79" y="106"/>
                    <a:pt x="81" y="69"/>
                  </a:cubicBezTo>
                  <a:cubicBezTo>
                    <a:pt x="78" y="67"/>
                    <a:pt x="74" y="65"/>
                    <a:pt x="71" y="63"/>
                  </a:cubicBezTo>
                  <a:cubicBezTo>
                    <a:pt x="65" y="49"/>
                    <a:pt x="62" y="35"/>
                    <a:pt x="64" y="21"/>
                  </a:cubicBezTo>
                  <a:cubicBezTo>
                    <a:pt x="84" y="26"/>
                    <a:pt x="84" y="26"/>
                    <a:pt x="84" y="26"/>
                  </a:cubicBezTo>
                  <a:cubicBezTo>
                    <a:pt x="81" y="39"/>
                    <a:pt x="82" y="52"/>
                    <a:pt x="85" y="66"/>
                  </a:cubicBezTo>
                  <a:cubicBezTo>
                    <a:pt x="86" y="67"/>
                    <a:pt x="86" y="69"/>
                    <a:pt x="87" y="70"/>
                  </a:cubicBezTo>
                  <a:cubicBezTo>
                    <a:pt x="125" y="51"/>
                    <a:pt x="125" y="51"/>
                    <a:pt x="125" y="51"/>
                  </a:cubicBezTo>
                  <a:cubicBezTo>
                    <a:pt x="111" y="54"/>
                    <a:pt x="100" y="58"/>
                    <a:pt x="91" y="62"/>
                  </a:cubicBezTo>
                  <a:cubicBezTo>
                    <a:pt x="87" y="49"/>
                    <a:pt x="86" y="36"/>
                    <a:pt x="88" y="24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5" y="28"/>
                    <a:pt x="115" y="28"/>
                    <a:pt x="115" y="28"/>
                  </a:cubicBezTo>
                  <a:cubicBezTo>
                    <a:pt x="126" y="37"/>
                    <a:pt x="137" y="42"/>
                    <a:pt x="150" y="44"/>
                  </a:cubicBezTo>
                  <a:cubicBezTo>
                    <a:pt x="154" y="93"/>
                    <a:pt x="152" y="147"/>
                    <a:pt x="145" y="205"/>
                  </a:cubicBezTo>
                  <a:cubicBezTo>
                    <a:pt x="150" y="205"/>
                    <a:pt x="150" y="205"/>
                    <a:pt x="150" y="205"/>
                  </a:cubicBezTo>
                  <a:cubicBezTo>
                    <a:pt x="147" y="216"/>
                    <a:pt x="147" y="216"/>
                    <a:pt x="147" y="216"/>
                  </a:cubicBezTo>
                  <a:cubicBezTo>
                    <a:pt x="159" y="243"/>
                    <a:pt x="163" y="282"/>
                    <a:pt x="158" y="333"/>
                  </a:cubicBezTo>
                  <a:cubicBezTo>
                    <a:pt x="168" y="369"/>
                    <a:pt x="168" y="369"/>
                    <a:pt x="168" y="369"/>
                  </a:cubicBezTo>
                  <a:cubicBezTo>
                    <a:pt x="164" y="391"/>
                    <a:pt x="164" y="391"/>
                    <a:pt x="164" y="391"/>
                  </a:cubicBezTo>
                  <a:cubicBezTo>
                    <a:pt x="120" y="399"/>
                    <a:pt x="120" y="399"/>
                    <a:pt x="120" y="399"/>
                  </a:cubicBezTo>
                  <a:cubicBezTo>
                    <a:pt x="123" y="406"/>
                    <a:pt x="123" y="406"/>
                    <a:pt x="123" y="406"/>
                  </a:cubicBezTo>
                  <a:cubicBezTo>
                    <a:pt x="125" y="405"/>
                    <a:pt x="126" y="404"/>
                    <a:pt x="128" y="404"/>
                  </a:cubicBezTo>
                  <a:cubicBezTo>
                    <a:pt x="131" y="403"/>
                    <a:pt x="133" y="402"/>
                    <a:pt x="136" y="402"/>
                  </a:cubicBezTo>
                  <a:cubicBezTo>
                    <a:pt x="141" y="401"/>
                    <a:pt x="148" y="401"/>
                    <a:pt x="154" y="402"/>
                  </a:cubicBezTo>
                  <a:cubicBezTo>
                    <a:pt x="157" y="402"/>
                    <a:pt x="160" y="402"/>
                    <a:pt x="163" y="403"/>
                  </a:cubicBezTo>
                  <a:cubicBezTo>
                    <a:pt x="166" y="403"/>
                    <a:pt x="169" y="404"/>
                    <a:pt x="172" y="404"/>
                  </a:cubicBezTo>
                  <a:cubicBezTo>
                    <a:pt x="173" y="405"/>
                    <a:pt x="175" y="405"/>
                    <a:pt x="176" y="406"/>
                  </a:cubicBezTo>
                  <a:cubicBezTo>
                    <a:pt x="186" y="373"/>
                    <a:pt x="186" y="373"/>
                    <a:pt x="186" y="373"/>
                  </a:cubicBezTo>
                  <a:cubicBezTo>
                    <a:pt x="174" y="356"/>
                    <a:pt x="168" y="329"/>
                    <a:pt x="168" y="293"/>
                  </a:cubicBezTo>
                  <a:cubicBezTo>
                    <a:pt x="172" y="259"/>
                    <a:pt x="168" y="232"/>
                    <a:pt x="159" y="211"/>
                  </a:cubicBezTo>
                  <a:cubicBezTo>
                    <a:pt x="163" y="205"/>
                    <a:pt x="163" y="205"/>
                    <a:pt x="163" y="205"/>
                  </a:cubicBezTo>
                  <a:cubicBezTo>
                    <a:pt x="158" y="196"/>
                    <a:pt x="158" y="196"/>
                    <a:pt x="158" y="196"/>
                  </a:cubicBezTo>
                  <a:cubicBezTo>
                    <a:pt x="168" y="100"/>
                    <a:pt x="169" y="38"/>
                    <a:pt x="162" y="7"/>
                  </a:cubicBezTo>
                  <a:cubicBezTo>
                    <a:pt x="159" y="15"/>
                    <a:pt x="156" y="23"/>
                    <a:pt x="155" y="30"/>
                  </a:cubicBezTo>
                  <a:cubicBezTo>
                    <a:pt x="142" y="30"/>
                    <a:pt x="129" y="27"/>
                    <a:pt x="118" y="21"/>
                  </a:cubicBezTo>
                  <a:cubicBezTo>
                    <a:pt x="121" y="13"/>
                    <a:pt x="121" y="13"/>
                    <a:pt x="121" y="13"/>
                  </a:cubicBezTo>
                  <a:cubicBezTo>
                    <a:pt x="109" y="15"/>
                    <a:pt x="109" y="15"/>
                    <a:pt x="109" y="15"/>
                  </a:cubicBezTo>
                  <a:cubicBezTo>
                    <a:pt x="106" y="16"/>
                    <a:pt x="103" y="16"/>
                    <a:pt x="101" y="15"/>
                  </a:cubicBezTo>
                  <a:cubicBezTo>
                    <a:pt x="97" y="16"/>
                    <a:pt x="93" y="17"/>
                    <a:pt x="89" y="18"/>
                  </a:cubicBezTo>
                  <a:cubicBezTo>
                    <a:pt x="81" y="19"/>
                    <a:pt x="73" y="19"/>
                    <a:pt x="65" y="17"/>
                  </a:cubicBezTo>
                  <a:cubicBezTo>
                    <a:pt x="56" y="15"/>
                    <a:pt x="47" y="11"/>
                    <a:pt x="39" y="5"/>
                  </a:cubicBezTo>
                  <a:cubicBezTo>
                    <a:pt x="37" y="5"/>
                    <a:pt x="35" y="5"/>
                    <a:pt x="32" y="4"/>
                  </a:cubicBezTo>
                  <a:close/>
                </a:path>
              </a:pathLst>
            </a:custGeom>
            <a:solidFill>
              <a:srgbClr val="C09F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34"/>
            <p:cNvSpPr/>
            <p:nvPr/>
          </p:nvSpPr>
          <p:spPr bwMode="auto">
            <a:xfrm>
              <a:off x="11063288" y="3476626"/>
              <a:ext cx="287337" cy="330200"/>
            </a:xfrm>
            <a:custGeom>
              <a:avLst/>
              <a:gdLst>
                <a:gd name="T0" fmla="*/ 0 w 26"/>
                <a:gd name="T1" fmla="*/ 26 h 30"/>
                <a:gd name="T2" fmla="*/ 1 w 26"/>
                <a:gd name="T3" fmla="*/ 30 h 30"/>
                <a:gd name="T4" fmla="*/ 26 w 26"/>
                <a:gd name="T5" fmla="*/ 0 h 30"/>
                <a:gd name="T6" fmla="*/ 0 w 26"/>
                <a:gd name="T7" fmla="*/ 2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30">
                  <a:moveTo>
                    <a:pt x="0" y="26"/>
                  </a:moveTo>
                  <a:cubicBezTo>
                    <a:pt x="1" y="30"/>
                    <a:pt x="1" y="30"/>
                    <a:pt x="1" y="30"/>
                  </a:cubicBezTo>
                  <a:cubicBezTo>
                    <a:pt x="11" y="23"/>
                    <a:pt x="19" y="13"/>
                    <a:pt x="26" y="0"/>
                  </a:cubicBezTo>
                  <a:cubicBezTo>
                    <a:pt x="18" y="12"/>
                    <a:pt x="9" y="21"/>
                    <a:pt x="0" y="26"/>
                  </a:cubicBezTo>
                  <a:close/>
                </a:path>
              </a:pathLst>
            </a:custGeom>
            <a:solidFill>
              <a:srgbClr val="2F35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35"/>
            <p:cNvSpPr>
              <a:spLocks noEditPoints="1"/>
            </p:cNvSpPr>
            <p:nvPr/>
          </p:nvSpPr>
          <p:spPr bwMode="auto">
            <a:xfrm>
              <a:off x="10863263" y="2698751"/>
              <a:ext cx="719137" cy="1371600"/>
            </a:xfrm>
            <a:custGeom>
              <a:avLst/>
              <a:gdLst>
                <a:gd name="T0" fmla="*/ 19 w 65"/>
                <a:gd name="T1" fmla="*/ 101 h 125"/>
                <a:gd name="T2" fmla="*/ 16 w 65"/>
                <a:gd name="T3" fmla="*/ 103 h 125"/>
                <a:gd name="T4" fmla="*/ 18 w 65"/>
                <a:gd name="T5" fmla="*/ 110 h 125"/>
                <a:gd name="T6" fmla="*/ 21 w 65"/>
                <a:gd name="T7" fmla="*/ 110 h 125"/>
                <a:gd name="T8" fmla="*/ 50 w 65"/>
                <a:gd name="T9" fmla="*/ 117 h 125"/>
                <a:gd name="T10" fmla="*/ 52 w 65"/>
                <a:gd name="T11" fmla="*/ 117 h 125"/>
                <a:gd name="T12" fmla="*/ 52 w 65"/>
                <a:gd name="T13" fmla="*/ 118 h 125"/>
                <a:gd name="T14" fmla="*/ 52 w 65"/>
                <a:gd name="T15" fmla="*/ 118 h 125"/>
                <a:gd name="T16" fmla="*/ 50 w 65"/>
                <a:gd name="T17" fmla="*/ 117 h 125"/>
                <a:gd name="T18" fmla="*/ 23 w 65"/>
                <a:gd name="T19" fmla="*/ 113 h 125"/>
                <a:gd name="T20" fmla="*/ 25 w 65"/>
                <a:gd name="T21" fmla="*/ 116 h 125"/>
                <a:gd name="T22" fmla="*/ 22 w 65"/>
                <a:gd name="T23" fmla="*/ 124 h 125"/>
                <a:gd name="T24" fmla="*/ 59 w 65"/>
                <a:gd name="T25" fmla="*/ 125 h 125"/>
                <a:gd name="T26" fmla="*/ 65 w 65"/>
                <a:gd name="T27" fmla="*/ 110 h 125"/>
                <a:gd name="T28" fmla="*/ 22 w 65"/>
                <a:gd name="T29" fmla="*/ 0 h 125"/>
                <a:gd name="T30" fmla="*/ 0 w 65"/>
                <a:gd name="T31" fmla="*/ 46 h 125"/>
                <a:gd name="T32" fmla="*/ 18 w 65"/>
                <a:gd name="T33" fmla="*/ 97 h 125"/>
                <a:gd name="T34" fmla="*/ 44 w 65"/>
                <a:gd name="T35" fmla="*/ 71 h 125"/>
                <a:gd name="T36" fmla="*/ 19 w 65"/>
                <a:gd name="T37" fmla="*/ 101 h 125"/>
                <a:gd name="T38" fmla="*/ 2 w 65"/>
                <a:gd name="T39" fmla="*/ 46 h 125"/>
                <a:gd name="T40" fmla="*/ 3 w 65"/>
                <a:gd name="T41" fmla="*/ 39 h 125"/>
                <a:gd name="T42" fmla="*/ 13 w 65"/>
                <a:gd name="T43" fmla="*/ 14 h 125"/>
                <a:gd name="T44" fmla="*/ 5 w 65"/>
                <a:gd name="T45" fmla="*/ 45 h 125"/>
                <a:gd name="T46" fmla="*/ 23 w 65"/>
                <a:gd name="T47" fmla="*/ 90 h 125"/>
                <a:gd name="T48" fmla="*/ 19 w 65"/>
                <a:gd name="T49" fmla="*/ 93 h 125"/>
                <a:gd name="T50" fmla="*/ 2 w 65"/>
                <a:gd name="T51" fmla="*/ 46 h 125"/>
                <a:gd name="T52" fmla="*/ 45 w 65"/>
                <a:gd name="T53" fmla="*/ 74 h 125"/>
                <a:gd name="T54" fmla="*/ 48 w 65"/>
                <a:gd name="T55" fmla="*/ 81 h 125"/>
                <a:gd name="T56" fmla="*/ 24 w 65"/>
                <a:gd name="T57" fmla="*/ 107 h 125"/>
                <a:gd name="T58" fmla="*/ 21 w 65"/>
                <a:gd name="T59" fmla="*/ 107 h 125"/>
                <a:gd name="T60" fmla="*/ 20 w 65"/>
                <a:gd name="T61" fmla="*/ 107 h 125"/>
                <a:gd name="T62" fmla="*/ 19 w 65"/>
                <a:gd name="T63" fmla="*/ 104 h 125"/>
                <a:gd name="T64" fmla="*/ 21 w 65"/>
                <a:gd name="T65" fmla="*/ 103 h 125"/>
                <a:gd name="T66" fmla="*/ 20 w 65"/>
                <a:gd name="T67" fmla="*/ 103 h 125"/>
                <a:gd name="T68" fmla="*/ 45 w 65"/>
                <a:gd name="T69" fmla="*/ 7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5" h="125">
                  <a:moveTo>
                    <a:pt x="19" y="101"/>
                  </a:moveTo>
                  <a:cubicBezTo>
                    <a:pt x="18" y="102"/>
                    <a:pt x="17" y="102"/>
                    <a:pt x="16" y="103"/>
                  </a:cubicBezTo>
                  <a:cubicBezTo>
                    <a:pt x="18" y="110"/>
                    <a:pt x="18" y="110"/>
                    <a:pt x="18" y="110"/>
                  </a:cubicBezTo>
                  <a:cubicBezTo>
                    <a:pt x="19" y="110"/>
                    <a:pt x="20" y="110"/>
                    <a:pt x="21" y="110"/>
                  </a:cubicBezTo>
                  <a:cubicBezTo>
                    <a:pt x="31" y="109"/>
                    <a:pt x="40" y="112"/>
                    <a:pt x="50" y="117"/>
                  </a:cubicBezTo>
                  <a:cubicBezTo>
                    <a:pt x="52" y="117"/>
                    <a:pt x="52" y="117"/>
                    <a:pt x="52" y="117"/>
                  </a:cubicBezTo>
                  <a:cubicBezTo>
                    <a:pt x="52" y="117"/>
                    <a:pt x="52" y="118"/>
                    <a:pt x="52" y="118"/>
                  </a:cubicBezTo>
                  <a:cubicBezTo>
                    <a:pt x="52" y="118"/>
                    <a:pt x="52" y="118"/>
                    <a:pt x="52" y="118"/>
                  </a:cubicBezTo>
                  <a:cubicBezTo>
                    <a:pt x="51" y="118"/>
                    <a:pt x="51" y="117"/>
                    <a:pt x="50" y="117"/>
                  </a:cubicBezTo>
                  <a:cubicBezTo>
                    <a:pt x="39" y="113"/>
                    <a:pt x="30" y="112"/>
                    <a:pt x="23" y="113"/>
                  </a:cubicBezTo>
                  <a:cubicBezTo>
                    <a:pt x="25" y="116"/>
                    <a:pt x="25" y="116"/>
                    <a:pt x="25" y="116"/>
                  </a:cubicBezTo>
                  <a:cubicBezTo>
                    <a:pt x="22" y="124"/>
                    <a:pt x="22" y="124"/>
                    <a:pt x="22" y="124"/>
                  </a:cubicBezTo>
                  <a:cubicBezTo>
                    <a:pt x="32" y="122"/>
                    <a:pt x="44" y="122"/>
                    <a:pt x="59" y="125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55" y="70"/>
                    <a:pt x="41" y="34"/>
                    <a:pt x="22" y="0"/>
                  </a:cubicBezTo>
                  <a:cubicBezTo>
                    <a:pt x="8" y="13"/>
                    <a:pt x="1" y="29"/>
                    <a:pt x="0" y="46"/>
                  </a:cubicBezTo>
                  <a:cubicBezTo>
                    <a:pt x="18" y="97"/>
                    <a:pt x="18" y="97"/>
                    <a:pt x="18" y="97"/>
                  </a:cubicBezTo>
                  <a:cubicBezTo>
                    <a:pt x="27" y="92"/>
                    <a:pt x="36" y="83"/>
                    <a:pt x="44" y="71"/>
                  </a:cubicBezTo>
                  <a:cubicBezTo>
                    <a:pt x="37" y="84"/>
                    <a:pt x="29" y="94"/>
                    <a:pt x="19" y="101"/>
                  </a:cubicBezTo>
                  <a:close/>
                  <a:moveTo>
                    <a:pt x="2" y="46"/>
                  </a:moveTo>
                  <a:cubicBezTo>
                    <a:pt x="3" y="44"/>
                    <a:pt x="3" y="41"/>
                    <a:pt x="3" y="39"/>
                  </a:cubicBezTo>
                  <a:cubicBezTo>
                    <a:pt x="5" y="30"/>
                    <a:pt x="8" y="22"/>
                    <a:pt x="13" y="14"/>
                  </a:cubicBezTo>
                  <a:cubicBezTo>
                    <a:pt x="5" y="45"/>
                    <a:pt x="5" y="45"/>
                    <a:pt x="5" y="45"/>
                  </a:cubicBezTo>
                  <a:cubicBezTo>
                    <a:pt x="23" y="90"/>
                    <a:pt x="23" y="90"/>
                    <a:pt x="23" y="90"/>
                  </a:cubicBezTo>
                  <a:cubicBezTo>
                    <a:pt x="22" y="91"/>
                    <a:pt x="20" y="92"/>
                    <a:pt x="19" y="93"/>
                  </a:cubicBezTo>
                  <a:cubicBezTo>
                    <a:pt x="2" y="46"/>
                    <a:pt x="2" y="46"/>
                    <a:pt x="2" y="46"/>
                  </a:cubicBezTo>
                  <a:close/>
                  <a:moveTo>
                    <a:pt x="45" y="74"/>
                  </a:moveTo>
                  <a:cubicBezTo>
                    <a:pt x="48" y="81"/>
                    <a:pt x="48" y="81"/>
                    <a:pt x="48" y="81"/>
                  </a:cubicBezTo>
                  <a:cubicBezTo>
                    <a:pt x="43" y="91"/>
                    <a:pt x="35" y="99"/>
                    <a:pt x="24" y="107"/>
                  </a:cubicBezTo>
                  <a:cubicBezTo>
                    <a:pt x="23" y="107"/>
                    <a:pt x="22" y="107"/>
                    <a:pt x="21" y="107"/>
                  </a:cubicBezTo>
                  <a:cubicBezTo>
                    <a:pt x="21" y="107"/>
                    <a:pt x="20" y="107"/>
                    <a:pt x="20" y="107"/>
                  </a:cubicBezTo>
                  <a:cubicBezTo>
                    <a:pt x="19" y="104"/>
                    <a:pt x="19" y="104"/>
                    <a:pt x="19" y="104"/>
                  </a:cubicBezTo>
                  <a:cubicBezTo>
                    <a:pt x="19" y="104"/>
                    <a:pt x="20" y="103"/>
                    <a:pt x="21" y="103"/>
                  </a:cubicBezTo>
                  <a:cubicBezTo>
                    <a:pt x="20" y="103"/>
                    <a:pt x="20" y="103"/>
                    <a:pt x="20" y="103"/>
                  </a:cubicBezTo>
                  <a:cubicBezTo>
                    <a:pt x="30" y="96"/>
                    <a:pt x="39" y="87"/>
                    <a:pt x="45" y="74"/>
                  </a:cubicBezTo>
                  <a:close/>
                </a:path>
              </a:pathLst>
            </a:custGeom>
            <a:solidFill>
              <a:srgbClr val="434E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36"/>
            <p:cNvSpPr/>
            <p:nvPr/>
          </p:nvSpPr>
          <p:spPr bwMode="auto">
            <a:xfrm>
              <a:off x="10885488" y="2851151"/>
              <a:ext cx="233362" cy="868363"/>
            </a:xfrm>
            <a:custGeom>
              <a:avLst/>
              <a:gdLst>
                <a:gd name="T0" fmla="*/ 1 w 21"/>
                <a:gd name="T1" fmla="*/ 25 h 79"/>
                <a:gd name="T2" fmla="*/ 0 w 21"/>
                <a:gd name="T3" fmla="*/ 32 h 79"/>
                <a:gd name="T4" fmla="*/ 17 w 21"/>
                <a:gd name="T5" fmla="*/ 79 h 79"/>
                <a:gd name="T6" fmla="*/ 21 w 21"/>
                <a:gd name="T7" fmla="*/ 76 h 79"/>
                <a:gd name="T8" fmla="*/ 3 w 21"/>
                <a:gd name="T9" fmla="*/ 31 h 79"/>
                <a:gd name="T10" fmla="*/ 11 w 21"/>
                <a:gd name="T11" fmla="*/ 0 h 79"/>
                <a:gd name="T12" fmla="*/ 1 w 21"/>
                <a:gd name="T13" fmla="*/ 2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79">
                  <a:moveTo>
                    <a:pt x="1" y="25"/>
                  </a:moveTo>
                  <a:cubicBezTo>
                    <a:pt x="1" y="27"/>
                    <a:pt x="1" y="30"/>
                    <a:pt x="0" y="32"/>
                  </a:cubicBezTo>
                  <a:cubicBezTo>
                    <a:pt x="17" y="79"/>
                    <a:pt x="17" y="79"/>
                    <a:pt x="17" y="79"/>
                  </a:cubicBezTo>
                  <a:cubicBezTo>
                    <a:pt x="18" y="78"/>
                    <a:pt x="20" y="77"/>
                    <a:pt x="21" y="76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6" y="8"/>
                    <a:pt x="3" y="16"/>
                    <a:pt x="1" y="25"/>
                  </a:cubicBezTo>
                  <a:close/>
                </a:path>
              </a:pathLst>
            </a:custGeom>
            <a:solidFill>
              <a:srgbClr val="7482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37"/>
            <p:cNvSpPr/>
            <p:nvPr/>
          </p:nvSpPr>
          <p:spPr bwMode="auto">
            <a:xfrm>
              <a:off x="11074400" y="3509963"/>
              <a:ext cx="320675" cy="361950"/>
            </a:xfrm>
            <a:custGeom>
              <a:avLst/>
              <a:gdLst>
                <a:gd name="T0" fmla="*/ 29 w 29"/>
                <a:gd name="T1" fmla="*/ 7 h 33"/>
                <a:gd name="T2" fmla="*/ 26 w 29"/>
                <a:gd name="T3" fmla="*/ 0 h 33"/>
                <a:gd name="T4" fmla="*/ 1 w 29"/>
                <a:gd name="T5" fmla="*/ 29 h 33"/>
                <a:gd name="T6" fmla="*/ 2 w 29"/>
                <a:gd name="T7" fmla="*/ 29 h 33"/>
                <a:gd name="T8" fmla="*/ 0 w 29"/>
                <a:gd name="T9" fmla="*/ 30 h 33"/>
                <a:gd name="T10" fmla="*/ 1 w 29"/>
                <a:gd name="T11" fmla="*/ 33 h 33"/>
                <a:gd name="T12" fmla="*/ 2 w 29"/>
                <a:gd name="T13" fmla="*/ 33 h 33"/>
                <a:gd name="T14" fmla="*/ 5 w 29"/>
                <a:gd name="T15" fmla="*/ 33 h 33"/>
                <a:gd name="T16" fmla="*/ 29 w 29"/>
                <a:gd name="T17" fmla="*/ 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33">
                  <a:moveTo>
                    <a:pt x="29" y="7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20" y="13"/>
                    <a:pt x="11" y="22"/>
                    <a:pt x="1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1" y="29"/>
                    <a:pt x="0" y="30"/>
                    <a:pt x="0" y="30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1" y="33"/>
                    <a:pt x="2" y="33"/>
                    <a:pt x="2" y="33"/>
                  </a:cubicBezTo>
                  <a:cubicBezTo>
                    <a:pt x="3" y="33"/>
                    <a:pt x="4" y="33"/>
                    <a:pt x="5" y="33"/>
                  </a:cubicBezTo>
                  <a:cubicBezTo>
                    <a:pt x="16" y="25"/>
                    <a:pt x="24" y="17"/>
                    <a:pt x="29" y="7"/>
                  </a:cubicBezTo>
                  <a:close/>
                </a:path>
              </a:pathLst>
            </a:custGeom>
            <a:solidFill>
              <a:srgbClr val="7482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38"/>
            <p:cNvSpPr/>
            <p:nvPr/>
          </p:nvSpPr>
          <p:spPr bwMode="auto">
            <a:xfrm>
              <a:off x="11096625" y="3894138"/>
              <a:ext cx="320675" cy="87313"/>
            </a:xfrm>
            <a:custGeom>
              <a:avLst/>
              <a:gdLst>
                <a:gd name="T0" fmla="*/ 0 w 29"/>
                <a:gd name="T1" fmla="*/ 1 h 8"/>
                <a:gd name="T2" fmla="*/ 2 w 29"/>
                <a:gd name="T3" fmla="*/ 4 h 8"/>
                <a:gd name="T4" fmla="*/ 29 w 29"/>
                <a:gd name="T5" fmla="*/ 8 h 8"/>
                <a:gd name="T6" fmla="*/ 0 w 29"/>
                <a:gd name="T7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8">
                  <a:moveTo>
                    <a:pt x="0" y="1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9" y="3"/>
                    <a:pt x="18" y="4"/>
                    <a:pt x="29" y="8"/>
                  </a:cubicBezTo>
                  <a:cubicBezTo>
                    <a:pt x="19" y="3"/>
                    <a:pt x="10" y="0"/>
                    <a:pt x="0" y="1"/>
                  </a:cubicBezTo>
                  <a:close/>
                </a:path>
              </a:pathLst>
            </a:custGeom>
            <a:solidFill>
              <a:srgbClr val="2F35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39"/>
            <p:cNvSpPr/>
            <p:nvPr/>
          </p:nvSpPr>
          <p:spPr bwMode="auto">
            <a:xfrm>
              <a:off x="10288588" y="4124326"/>
              <a:ext cx="841375" cy="1020763"/>
            </a:xfrm>
            <a:custGeom>
              <a:avLst/>
              <a:gdLst>
                <a:gd name="T0" fmla="*/ 0 w 76"/>
                <a:gd name="T1" fmla="*/ 90 h 93"/>
                <a:gd name="T2" fmla="*/ 0 w 76"/>
                <a:gd name="T3" fmla="*/ 90 h 93"/>
                <a:gd name="T4" fmla="*/ 31 w 76"/>
                <a:gd name="T5" fmla="*/ 88 h 93"/>
                <a:gd name="T6" fmla="*/ 55 w 76"/>
                <a:gd name="T7" fmla="*/ 80 h 93"/>
                <a:gd name="T8" fmla="*/ 68 w 76"/>
                <a:gd name="T9" fmla="*/ 40 h 93"/>
                <a:gd name="T10" fmla="*/ 76 w 76"/>
                <a:gd name="T11" fmla="*/ 0 h 93"/>
                <a:gd name="T12" fmla="*/ 74 w 76"/>
                <a:gd name="T13" fmla="*/ 0 h 93"/>
                <a:gd name="T14" fmla="*/ 64 w 76"/>
                <a:gd name="T15" fmla="*/ 46 h 93"/>
                <a:gd name="T16" fmla="*/ 52 w 76"/>
                <a:gd name="T17" fmla="*/ 75 h 93"/>
                <a:gd name="T18" fmla="*/ 32 w 76"/>
                <a:gd name="T19" fmla="*/ 82 h 93"/>
                <a:gd name="T20" fmla="*/ 9 w 76"/>
                <a:gd name="T21" fmla="*/ 87 h 93"/>
                <a:gd name="T22" fmla="*/ 0 w 76"/>
                <a:gd name="T23" fmla="*/ 9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93">
                  <a:moveTo>
                    <a:pt x="0" y="90"/>
                  </a:moveTo>
                  <a:cubicBezTo>
                    <a:pt x="0" y="90"/>
                    <a:pt x="0" y="90"/>
                    <a:pt x="0" y="90"/>
                  </a:cubicBezTo>
                  <a:cubicBezTo>
                    <a:pt x="8" y="93"/>
                    <a:pt x="18" y="92"/>
                    <a:pt x="31" y="88"/>
                  </a:cubicBezTo>
                  <a:cubicBezTo>
                    <a:pt x="37" y="82"/>
                    <a:pt x="45" y="79"/>
                    <a:pt x="55" y="80"/>
                  </a:cubicBezTo>
                  <a:cubicBezTo>
                    <a:pt x="63" y="68"/>
                    <a:pt x="67" y="55"/>
                    <a:pt x="68" y="40"/>
                  </a:cubicBezTo>
                  <a:cubicBezTo>
                    <a:pt x="69" y="25"/>
                    <a:pt x="72" y="11"/>
                    <a:pt x="76" y="0"/>
                  </a:cubicBezTo>
                  <a:cubicBezTo>
                    <a:pt x="75" y="0"/>
                    <a:pt x="75" y="0"/>
                    <a:pt x="74" y="0"/>
                  </a:cubicBezTo>
                  <a:cubicBezTo>
                    <a:pt x="68" y="13"/>
                    <a:pt x="65" y="29"/>
                    <a:pt x="64" y="46"/>
                  </a:cubicBezTo>
                  <a:cubicBezTo>
                    <a:pt x="62" y="58"/>
                    <a:pt x="58" y="68"/>
                    <a:pt x="52" y="75"/>
                  </a:cubicBezTo>
                  <a:cubicBezTo>
                    <a:pt x="46" y="75"/>
                    <a:pt x="39" y="77"/>
                    <a:pt x="32" y="82"/>
                  </a:cubicBezTo>
                  <a:cubicBezTo>
                    <a:pt x="27" y="88"/>
                    <a:pt x="19" y="89"/>
                    <a:pt x="9" y="87"/>
                  </a:cubicBezTo>
                  <a:cubicBezTo>
                    <a:pt x="4" y="86"/>
                    <a:pt x="1" y="87"/>
                    <a:pt x="0" y="90"/>
                  </a:cubicBezTo>
                  <a:close/>
                </a:path>
              </a:pathLst>
            </a:custGeom>
            <a:solidFill>
              <a:srgbClr val="F3D6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40"/>
            <p:cNvSpPr/>
            <p:nvPr/>
          </p:nvSpPr>
          <p:spPr bwMode="auto">
            <a:xfrm>
              <a:off x="10288588" y="4124326"/>
              <a:ext cx="1084262" cy="1152525"/>
            </a:xfrm>
            <a:custGeom>
              <a:avLst/>
              <a:gdLst>
                <a:gd name="T0" fmla="*/ 0 w 98"/>
                <a:gd name="T1" fmla="*/ 90 h 105"/>
                <a:gd name="T2" fmla="*/ 1 w 98"/>
                <a:gd name="T3" fmla="*/ 94 h 105"/>
                <a:gd name="T4" fmla="*/ 29 w 98"/>
                <a:gd name="T5" fmla="*/ 90 h 105"/>
                <a:gd name="T6" fmla="*/ 26 w 98"/>
                <a:gd name="T7" fmla="*/ 97 h 105"/>
                <a:gd name="T8" fmla="*/ 23 w 98"/>
                <a:gd name="T9" fmla="*/ 105 h 105"/>
                <a:gd name="T10" fmla="*/ 50 w 98"/>
                <a:gd name="T11" fmla="*/ 105 h 105"/>
                <a:gd name="T12" fmla="*/ 98 w 98"/>
                <a:gd name="T13" fmla="*/ 11 h 105"/>
                <a:gd name="T14" fmla="*/ 76 w 98"/>
                <a:gd name="T15" fmla="*/ 0 h 105"/>
                <a:gd name="T16" fmla="*/ 68 w 98"/>
                <a:gd name="T17" fmla="*/ 40 h 105"/>
                <a:gd name="T18" fmla="*/ 55 w 98"/>
                <a:gd name="T19" fmla="*/ 80 h 105"/>
                <a:gd name="T20" fmla="*/ 31 w 98"/>
                <a:gd name="T21" fmla="*/ 88 h 105"/>
                <a:gd name="T22" fmla="*/ 0 w 98"/>
                <a:gd name="T23" fmla="*/ 9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05">
                  <a:moveTo>
                    <a:pt x="0" y="90"/>
                  </a:moveTo>
                  <a:cubicBezTo>
                    <a:pt x="0" y="92"/>
                    <a:pt x="0" y="93"/>
                    <a:pt x="1" y="94"/>
                  </a:cubicBezTo>
                  <a:cubicBezTo>
                    <a:pt x="9" y="97"/>
                    <a:pt x="18" y="96"/>
                    <a:pt x="29" y="90"/>
                  </a:cubicBezTo>
                  <a:cubicBezTo>
                    <a:pt x="26" y="97"/>
                    <a:pt x="26" y="97"/>
                    <a:pt x="26" y="97"/>
                  </a:cubicBezTo>
                  <a:cubicBezTo>
                    <a:pt x="23" y="105"/>
                    <a:pt x="23" y="105"/>
                    <a:pt x="23" y="105"/>
                  </a:cubicBezTo>
                  <a:cubicBezTo>
                    <a:pt x="50" y="105"/>
                    <a:pt x="50" y="105"/>
                    <a:pt x="50" y="105"/>
                  </a:cubicBezTo>
                  <a:cubicBezTo>
                    <a:pt x="70" y="74"/>
                    <a:pt x="86" y="42"/>
                    <a:pt x="98" y="11"/>
                  </a:cubicBezTo>
                  <a:cubicBezTo>
                    <a:pt x="93" y="4"/>
                    <a:pt x="86" y="0"/>
                    <a:pt x="76" y="0"/>
                  </a:cubicBezTo>
                  <a:cubicBezTo>
                    <a:pt x="72" y="11"/>
                    <a:pt x="69" y="25"/>
                    <a:pt x="68" y="40"/>
                  </a:cubicBezTo>
                  <a:cubicBezTo>
                    <a:pt x="67" y="55"/>
                    <a:pt x="63" y="68"/>
                    <a:pt x="55" y="80"/>
                  </a:cubicBezTo>
                  <a:cubicBezTo>
                    <a:pt x="45" y="79"/>
                    <a:pt x="37" y="82"/>
                    <a:pt x="31" y="88"/>
                  </a:cubicBezTo>
                  <a:cubicBezTo>
                    <a:pt x="18" y="92"/>
                    <a:pt x="8" y="93"/>
                    <a:pt x="0" y="90"/>
                  </a:cubicBezTo>
                  <a:close/>
                </a:path>
              </a:pathLst>
            </a:custGeom>
            <a:solidFill>
              <a:srgbClr val="F5C4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41"/>
            <p:cNvSpPr/>
            <p:nvPr/>
          </p:nvSpPr>
          <p:spPr bwMode="auto">
            <a:xfrm>
              <a:off x="10299700" y="5113338"/>
              <a:ext cx="309562" cy="109538"/>
            </a:xfrm>
            <a:custGeom>
              <a:avLst/>
              <a:gdLst>
                <a:gd name="T0" fmla="*/ 0 w 28"/>
                <a:gd name="T1" fmla="*/ 4 h 10"/>
                <a:gd name="T2" fmla="*/ 5 w 28"/>
                <a:gd name="T3" fmla="*/ 9 h 10"/>
                <a:gd name="T4" fmla="*/ 13 w 28"/>
                <a:gd name="T5" fmla="*/ 9 h 10"/>
                <a:gd name="T6" fmla="*/ 25 w 28"/>
                <a:gd name="T7" fmla="*/ 7 h 10"/>
                <a:gd name="T8" fmla="*/ 28 w 28"/>
                <a:gd name="T9" fmla="*/ 0 h 10"/>
                <a:gd name="T10" fmla="*/ 0 w 28"/>
                <a:gd name="T11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10">
                  <a:moveTo>
                    <a:pt x="0" y="4"/>
                  </a:moveTo>
                  <a:cubicBezTo>
                    <a:pt x="1" y="7"/>
                    <a:pt x="2" y="8"/>
                    <a:pt x="5" y="9"/>
                  </a:cubicBezTo>
                  <a:cubicBezTo>
                    <a:pt x="7" y="10"/>
                    <a:pt x="10" y="10"/>
                    <a:pt x="13" y="9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17" y="6"/>
                    <a:pt x="8" y="7"/>
                    <a:pt x="0" y="4"/>
                  </a:cubicBezTo>
                  <a:close/>
                </a:path>
              </a:pathLst>
            </a:custGeom>
            <a:solidFill>
              <a:srgbClr val="CF80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42"/>
            <p:cNvSpPr/>
            <p:nvPr/>
          </p:nvSpPr>
          <p:spPr bwMode="auto">
            <a:xfrm>
              <a:off x="10542588" y="4092576"/>
              <a:ext cx="1006475" cy="1282700"/>
            </a:xfrm>
            <a:custGeom>
              <a:avLst/>
              <a:gdLst>
                <a:gd name="T0" fmla="*/ 27 w 91"/>
                <a:gd name="T1" fmla="*/ 108 h 117"/>
                <a:gd name="T2" fmla="*/ 0 w 91"/>
                <a:gd name="T3" fmla="*/ 108 h 117"/>
                <a:gd name="T4" fmla="*/ 37 w 91"/>
                <a:gd name="T5" fmla="*/ 117 h 117"/>
                <a:gd name="T6" fmla="*/ 44 w 91"/>
                <a:gd name="T7" fmla="*/ 94 h 117"/>
                <a:gd name="T8" fmla="*/ 55 w 91"/>
                <a:gd name="T9" fmla="*/ 73 h 117"/>
                <a:gd name="T10" fmla="*/ 91 w 91"/>
                <a:gd name="T11" fmla="*/ 10 h 117"/>
                <a:gd name="T12" fmla="*/ 51 w 91"/>
                <a:gd name="T13" fmla="*/ 3 h 117"/>
                <a:gd name="T14" fmla="*/ 53 w 91"/>
                <a:gd name="T15" fmla="*/ 3 h 117"/>
                <a:gd name="T16" fmla="*/ 75 w 91"/>
                <a:gd name="T17" fmla="*/ 14 h 117"/>
                <a:gd name="T18" fmla="*/ 27 w 91"/>
                <a:gd name="T19" fmla="*/ 108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117">
                  <a:moveTo>
                    <a:pt x="27" y="108"/>
                  </a:moveTo>
                  <a:cubicBezTo>
                    <a:pt x="0" y="108"/>
                    <a:pt x="0" y="108"/>
                    <a:pt x="0" y="108"/>
                  </a:cubicBezTo>
                  <a:cubicBezTo>
                    <a:pt x="11" y="114"/>
                    <a:pt x="24" y="117"/>
                    <a:pt x="37" y="117"/>
                  </a:cubicBezTo>
                  <a:cubicBezTo>
                    <a:pt x="38" y="110"/>
                    <a:pt x="41" y="102"/>
                    <a:pt x="44" y="94"/>
                  </a:cubicBezTo>
                  <a:cubicBezTo>
                    <a:pt x="46" y="87"/>
                    <a:pt x="50" y="80"/>
                    <a:pt x="55" y="73"/>
                  </a:cubicBezTo>
                  <a:cubicBezTo>
                    <a:pt x="72" y="50"/>
                    <a:pt x="84" y="30"/>
                    <a:pt x="91" y="10"/>
                  </a:cubicBezTo>
                  <a:cubicBezTo>
                    <a:pt x="81" y="2"/>
                    <a:pt x="68" y="0"/>
                    <a:pt x="51" y="3"/>
                  </a:cubicBezTo>
                  <a:cubicBezTo>
                    <a:pt x="52" y="3"/>
                    <a:pt x="52" y="3"/>
                    <a:pt x="53" y="3"/>
                  </a:cubicBezTo>
                  <a:cubicBezTo>
                    <a:pt x="63" y="3"/>
                    <a:pt x="70" y="7"/>
                    <a:pt x="75" y="14"/>
                  </a:cubicBezTo>
                  <a:cubicBezTo>
                    <a:pt x="63" y="45"/>
                    <a:pt x="47" y="77"/>
                    <a:pt x="27" y="108"/>
                  </a:cubicBezTo>
                  <a:close/>
                </a:path>
              </a:pathLst>
            </a:custGeom>
            <a:solidFill>
              <a:srgbClr val="CF80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43"/>
            <p:cNvSpPr>
              <a:spLocks noEditPoints="1"/>
            </p:cNvSpPr>
            <p:nvPr/>
          </p:nvSpPr>
          <p:spPr bwMode="auto">
            <a:xfrm>
              <a:off x="9282113" y="5189538"/>
              <a:ext cx="995362" cy="3819525"/>
            </a:xfrm>
            <a:custGeom>
              <a:avLst/>
              <a:gdLst>
                <a:gd name="T0" fmla="*/ 55 w 90"/>
                <a:gd name="T1" fmla="*/ 8 h 348"/>
                <a:gd name="T2" fmla="*/ 32 w 90"/>
                <a:gd name="T3" fmla="*/ 0 h 348"/>
                <a:gd name="T4" fmla="*/ 0 w 90"/>
                <a:gd name="T5" fmla="*/ 19 h 348"/>
                <a:gd name="T6" fmla="*/ 39 w 90"/>
                <a:gd name="T7" fmla="*/ 166 h 348"/>
                <a:gd name="T8" fmla="*/ 47 w 90"/>
                <a:gd name="T9" fmla="*/ 185 h 348"/>
                <a:gd name="T10" fmla="*/ 38 w 90"/>
                <a:gd name="T11" fmla="*/ 178 h 348"/>
                <a:gd name="T12" fmla="*/ 39 w 90"/>
                <a:gd name="T13" fmla="*/ 186 h 348"/>
                <a:gd name="T14" fmla="*/ 52 w 90"/>
                <a:gd name="T15" fmla="*/ 287 h 348"/>
                <a:gd name="T16" fmla="*/ 52 w 90"/>
                <a:gd name="T17" fmla="*/ 320 h 348"/>
                <a:gd name="T18" fmla="*/ 44 w 90"/>
                <a:gd name="T19" fmla="*/ 329 h 348"/>
                <a:gd name="T20" fmla="*/ 48 w 90"/>
                <a:gd name="T21" fmla="*/ 348 h 348"/>
                <a:gd name="T22" fmla="*/ 48 w 90"/>
                <a:gd name="T23" fmla="*/ 348 h 348"/>
                <a:gd name="T24" fmla="*/ 90 w 90"/>
                <a:gd name="T25" fmla="*/ 342 h 348"/>
                <a:gd name="T26" fmla="*/ 82 w 90"/>
                <a:gd name="T27" fmla="*/ 297 h 348"/>
                <a:gd name="T28" fmla="*/ 73 w 90"/>
                <a:gd name="T29" fmla="*/ 195 h 348"/>
                <a:gd name="T30" fmla="*/ 68 w 90"/>
                <a:gd name="T31" fmla="*/ 191 h 348"/>
                <a:gd name="T32" fmla="*/ 72 w 90"/>
                <a:gd name="T33" fmla="*/ 180 h 348"/>
                <a:gd name="T34" fmla="*/ 65 w 90"/>
                <a:gd name="T35" fmla="*/ 174 h 348"/>
                <a:gd name="T36" fmla="*/ 65 w 90"/>
                <a:gd name="T37" fmla="*/ 62 h 348"/>
                <a:gd name="T38" fmla="*/ 39 w 90"/>
                <a:gd name="T39" fmla="*/ 35 h 348"/>
                <a:gd name="T40" fmla="*/ 37 w 90"/>
                <a:gd name="T41" fmla="*/ 25 h 348"/>
                <a:gd name="T42" fmla="*/ 64 w 90"/>
                <a:gd name="T43" fmla="*/ 48 h 348"/>
                <a:gd name="T44" fmla="*/ 55 w 90"/>
                <a:gd name="T45" fmla="*/ 8 h 348"/>
                <a:gd name="T46" fmla="*/ 2 w 90"/>
                <a:gd name="T47" fmla="*/ 20 h 348"/>
                <a:gd name="T48" fmla="*/ 7 w 90"/>
                <a:gd name="T49" fmla="*/ 19 h 348"/>
                <a:gd name="T50" fmla="*/ 32 w 90"/>
                <a:gd name="T51" fmla="*/ 128 h 348"/>
                <a:gd name="T52" fmla="*/ 53 w 90"/>
                <a:gd name="T53" fmla="*/ 187 h 348"/>
                <a:gd name="T54" fmla="*/ 49 w 90"/>
                <a:gd name="T55" fmla="*/ 186 h 348"/>
                <a:gd name="T56" fmla="*/ 49 w 90"/>
                <a:gd name="T57" fmla="*/ 186 h 348"/>
                <a:gd name="T58" fmla="*/ 49 w 90"/>
                <a:gd name="T59" fmla="*/ 184 h 348"/>
                <a:gd name="T60" fmla="*/ 42 w 90"/>
                <a:gd name="T61" fmla="*/ 165 h 348"/>
                <a:gd name="T62" fmla="*/ 2 w 90"/>
                <a:gd name="T63" fmla="*/ 20 h 348"/>
                <a:gd name="T64" fmla="*/ 41 w 90"/>
                <a:gd name="T65" fmla="*/ 183 h 348"/>
                <a:gd name="T66" fmla="*/ 45 w 90"/>
                <a:gd name="T67" fmla="*/ 187 h 348"/>
                <a:gd name="T68" fmla="*/ 59 w 90"/>
                <a:gd name="T69" fmla="*/ 284 h 348"/>
                <a:gd name="T70" fmla="*/ 59 w 90"/>
                <a:gd name="T71" fmla="*/ 326 h 348"/>
                <a:gd name="T72" fmla="*/ 53 w 90"/>
                <a:gd name="T73" fmla="*/ 332 h 348"/>
                <a:gd name="T74" fmla="*/ 53 w 90"/>
                <a:gd name="T75" fmla="*/ 345 h 348"/>
                <a:gd name="T76" fmla="*/ 50 w 90"/>
                <a:gd name="T77" fmla="*/ 345 h 348"/>
                <a:gd name="T78" fmla="*/ 47 w 90"/>
                <a:gd name="T79" fmla="*/ 329 h 348"/>
                <a:gd name="T80" fmla="*/ 54 w 90"/>
                <a:gd name="T81" fmla="*/ 321 h 348"/>
                <a:gd name="T82" fmla="*/ 54 w 90"/>
                <a:gd name="T83" fmla="*/ 320 h 348"/>
                <a:gd name="T84" fmla="*/ 54 w 90"/>
                <a:gd name="T85" fmla="*/ 287 h 348"/>
                <a:gd name="T86" fmla="*/ 54 w 90"/>
                <a:gd name="T87" fmla="*/ 286 h 348"/>
                <a:gd name="T88" fmla="*/ 42 w 90"/>
                <a:gd name="T89" fmla="*/ 186 h 348"/>
                <a:gd name="T90" fmla="*/ 42 w 90"/>
                <a:gd name="T91" fmla="*/ 185 h 348"/>
                <a:gd name="T92" fmla="*/ 41 w 90"/>
                <a:gd name="T93" fmla="*/ 183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90" h="348">
                  <a:moveTo>
                    <a:pt x="55" y="8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28" y="9"/>
                    <a:pt x="17" y="15"/>
                    <a:pt x="0" y="19"/>
                  </a:cubicBezTo>
                  <a:cubicBezTo>
                    <a:pt x="7" y="67"/>
                    <a:pt x="20" y="116"/>
                    <a:pt x="39" y="166"/>
                  </a:cubicBezTo>
                  <a:cubicBezTo>
                    <a:pt x="42" y="172"/>
                    <a:pt x="44" y="179"/>
                    <a:pt x="47" y="185"/>
                  </a:cubicBezTo>
                  <a:cubicBezTo>
                    <a:pt x="38" y="178"/>
                    <a:pt x="38" y="178"/>
                    <a:pt x="38" y="178"/>
                  </a:cubicBezTo>
                  <a:cubicBezTo>
                    <a:pt x="38" y="180"/>
                    <a:pt x="39" y="183"/>
                    <a:pt x="39" y="186"/>
                  </a:cubicBezTo>
                  <a:cubicBezTo>
                    <a:pt x="35" y="214"/>
                    <a:pt x="40" y="247"/>
                    <a:pt x="52" y="287"/>
                  </a:cubicBezTo>
                  <a:cubicBezTo>
                    <a:pt x="54" y="300"/>
                    <a:pt x="54" y="311"/>
                    <a:pt x="52" y="320"/>
                  </a:cubicBezTo>
                  <a:cubicBezTo>
                    <a:pt x="44" y="329"/>
                    <a:pt x="44" y="329"/>
                    <a:pt x="44" y="329"/>
                  </a:cubicBezTo>
                  <a:cubicBezTo>
                    <a:pt x="48" y="348"/>
                    <a:pt x="48" y="348"/>
                    <a:pt x="48" y="348"/>
                  </a:cubicBezTo>
                  <a:cubicBezTo>
                    <a:pt x="48" y="348"/>
                    <a:pt x="48" y="348"/>
                    <a:pt x="48" y="348"/>
                  </a:cubicBezTo>
                  <a:cubicBezTo>
                    <a:pt x="90" y="342"/>
                    <a:pt x="90" y="342"/>
                    <a:pt x="90" y="342"/>
                  </a:cubicBezTo>
                  <a:cubicBezTo>
                    <a:pt x="82" y="297"/>
                    <a:pt x="82" y="297"/>
                    <a:pt x="82" y="297"/>
                  </a:cubicBezTo>
                  <a:cubicBezTo>
                    <a:pt x="84" y="255"/>
                    <a:pt x="81" y="221"/>
                    <a:pt x="73" y="195"/>
                  </a:cubicBezTo>
                  <a:cubicBezTo>
                    <a:pt x="68" y="191"/>
                    <a:pt x="68" y="191"/>
                    <a:pt x="68" y="191"/>
                  </a:cubicBezTo>
                  <a:cubicBezTo>
                    <a:pt x="72" y="180"/>
                    <a:pt x="72" y="180"/>
                    <a:pt x="72" y="180"/>
                  </a:cubicBezTo>
                  <a:cubicBezTo>
                    <a:pt x="65" y="174"/>
                    <a:pt x="65" y="174"/>
                    <a:pt x="65" y="174"/>
                  </a:cubicBezTo>
                  <a:cubicBezTo>
                    <a:pt x="65" y="62"/>
                    <a:pt x="65" y="62"/>
                    <a:pt x="65" y="62"/>
                  </a:cubicBezTo>
                  <a:cubicBezTo>
                    <a:pt x="39" y="35"/>
                    <a:pt x="39" y="35"/>
                    <a:pt x="39" y="35"/>
                  </a:cubicBezTo>
                  <a:cubicBezTo>
                    <a:pt x="37" y="25"/>
                    <a:pt x="37" y="25"/>
                    <a:pt x="37" y="25"/>
                  </a:cubicBezTo>
                  <a:cubicBezTo>
                    <a:pt x="43" y="32"/>
                    <a:pt x="52" y="40"/>
                    <a:pt x="64" y="48"/>
                  </a:cubicBezTo>
                  <a:cubicBezTo>
                    <a:pt x="56" y="35"/>
                    <a:pt x="53" y="22"/>
                    <a:pt x="55" y="8"/>
                  </a:cubicBezTo>
                  <a:close/>
                  <a:moveTo>
                    <a:pt x="2" y="20"/>
                  </a:moveTo>
                  <a:cubicBezTo>
                    <a:pt x="4" y="20"/>
                    <a:pt x="5" y="20"/>
                    <a:pt x="7" y="19"/>
                  </a:cubicBezTo>
                  <a:cubicBezTo>
                    <a:pt x="12" y="56"/>
                    <a:pt x="21" y="92"/>
                    <a:pt x="32" y="128"/>
                  </a:cubicBezTo>
                  <a:cubicBezTo>
                    <a:pt x="53" y="187"/>
                    <a:pt x="53" y="187"/>
                    <a:pt x="53" y="187"/>
                  </a:cubicBezTo>
                  <a:cubicBezTo>
                    <a:pt x="49" y="186"/>
                    <a:pt x="49" y="186"/>
                    <a:pt x="49" y="186"/>
                  </a:cubicBezTo>
                  <a:cubicBezTo>
                    <a:pt x="49" y="186"/>
                    <a:pt x="49" y="186"/>
                    <a:pt x="49" y="186"/>
                  </a:cubicBezTo>
                  <a:cubicBezTo>
                    <a:pt x="49" y="185"/>
                    <a:pt x="49" y="185"/>
                    <a:pt x="49" y="184"/>
                  </a:cubicBezTo>
                  <a:cubicBezTo>
                    <a:pt x="46" y="178"/>
                    <a:pt x="44" y="172"/>
                    <a:pt x="42" y="165"/>
                  </a:cubicBezTo>
                  <a:cubicBezTo>
                    <a:pt x="23" y="116"/>
                    <a:pt x="9" y="68"/>
                    <a:pt x="2" y="20"/>
                  </a:cubicBezTo>
                  <a:close/>
                  <a:moveTo>
                    <a:pt x="41" y="183"/>
                  </a:moveTo>
                  <a:cubicBezTo>
                    <a:pt x="45" y="187"/>
                    <a:pt x="45" y="187"/>
                    <a:pt x="45" y="187"/>
                  </a:cubicBezTo>
                  <a:cubicBezTo>
                    <a:pt x="45" y="219"/>
                    <a:pt x="50" y="251"/>
                    <a:pt x="59" y="284"/>
                  </a:cubicBezTo>
                  <a:cubicBezTo>
                    <a:pt x="62" y="299"/>
                    <a:pt x="62" y="313"/>
                    <a:pt x="59" y="326"/>
                  </a:cubicBezTo>
                  <a:cubicBezTo>
                    <a:pt x="53" y="332"/>
                    <a:pt x="53" y="332"/>
                    <a:pt x="53" y="332"/>
                  </a:cubicBezTo>
                  <a:cubicBezTo>
                    <a:pt x="53" y="345"/>
                    <a:pt x="53" y="345"/>
                    <a:pt x="53" y="345"/>
                  </a:cubicBezTo>
                  <a:cubicBezTo>
                    <a:pt x="50" y="345"/>
                    <a:pt x="50" y="345"/>
                    <a:pt x="50" y="345"/>
                  </a:cubicBezTo>
                  <a:cubicBezTo>
                    <a:pt x="47" y="329"/>
                    <a:pt x="47" y="329"/>
                    <a:pt x="47" y="329"/>
                  </a:cubicBezTo>
                  <a:cubicBezTo>
                    <a:pt x="54" y="321"/>
                    <a:pt x="54" y="321"/>
                    <a:pt x="54" y="321"/>
                  </a:cubicBezTo>
                  <a:cubicBezTo>
                    <a:pt x="54" y="321"/>
                    <a:pt x="54" y="321"/>
                    <a:pt x="54" y="320"/>
                  </a:cubicBezTo>
                  <a:cubicBezTo>
                    <a:pt x="56" y="311"/>
                    <a:pt x="56" y="300"/>
                    <a:pt x="54" y="287"/>
                  </a:cubicBezTo>
                  <a:cubicBezTo>
                    <a:pt x="54" y="286"/>
                    <a:pt x="54" y="286"/>
                    <a:pt x="54" y="286"/>
                  </a:cubicBezTo>
                  <a:cubicBezTo>
                    <a:pt x="42" y="247"/>
                    <a:pt x="38" y="214"/>
                    <a:pt x="42" y="186"/>
                  </a:cubicBezTo>
                  <a:cubicBezTo>
                    <a:pt x="42" y="186"/>
                    <a:pt x="42" y="186"/>
                    <a:pt x="42" y="185"/>
                  </a:cubicBezTo>
                  <a:cubicBezTo>
                    <a:pt x="42" y="185"/>
                    <a:pt x="41" y="184"/>
                    <a:pt x="41" y="183"/>
                  </a:cubicBezTo>
                  <a:close/>
                </a:path>
              </a:pathLst>
            </a:custGeom>
            <a:solidFill>
              <a:srgbClr val="D9C7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44"/>
            <p:cNvSpPr/>
            <p:nvPr/>
          </p:nvSpPr>
          <p:spPr bwMode="auto">
            <a:xfrm>
              <a:off x="9304338" y="5397501"/>
              <a:ext cx="563562" cy="1844675"/>
            </a:xfrm>
            <a:custGeom>
              <a:avLst/>
              <a:gdLst>
                <a:gd name="T0" fmla="*/ 5 w 51"/>
                <a:gd name="T1" fmla="*/ 0 h 168"/>
                <a:gd name="T2" fmla="*/ 0 w 51"/>
                <a:gd name="T3" fmla="*/ 1 h 168"/>
                <a:gd name="T4" fmla="*/ 40 w 51"/>
                <a:gd name="T5" fmla="*/ 146 h 168"/>
                <a:gd name="T6" fmla="*/ 47 w 51"/>
                <a:gd name="T7" fmla="*/ 165 h 168"/>
                <a:gd name="T8" fmla="*/ 47 w 51"/>
                <a:gd name="T9" fmla="*/ 167 h 168"/>
                <a:gd name="T10" fmla="*/ 47 w 51"/>
                <a:gd name="T11" fmla="*/ 167 h 168"/>
                <a:gd name="T12" fmla="*/ 51 w 51"/>
                <a:gd name="T13" fmla="*/ 168 h 168"/>
                <a:gd name="T14" fmla="*/ 30 w 51"/>
                <a:gd name="T15" fmla="*/ 109 h 168"/>
                <a:gd name="T16" fmla="*/ 5 w 51"/>
                <a:gd name="T17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168">
                  <a:moveTo>
                    <a:pt x="5" y="0"/>
                  </a:moveTo>
                  <a:cubicBezTo>
                    <a:pt x="3" y="1"/>
                    <a:pt x="2" y="1"/>
                    <a:pt x="0" y="1"/>
                  </a:cubicBezTo>
                  <a:cubicBezTo>
                    <a:pt x="7" y="49"/>
                    <a:pt x="21" y="97"/>
                    <a:pt x="40" y="146"/>
                  </a:cubicBezTo>
                  <a:cubicBezTo>
                    <a:pt x="42" y="153"/>
                    <a:pt x="44" y="159"/>
                    <a:pt x="47" y="165"/>
                  </a:cubicBezTo>
                  <a:cubicBezTo>
                    <a:pt x="47" y="166"/>
                    <a:pt x="47" y="166"/>
                    <a:pt x="47" y="167"/>
                  </a:cubicBezTo>
                  <a:cubicBezTo>
                    <a:pt x="47" y="167"/>
                    <a:pt x="47" y="167"/>
                    <a:pt x="47" y="167"/>
                  </a:cubicBezTo>
                  <a:cubicBezTo>
                    <a:pt x="51" y="168"/>
                    <a:pt x="51" y="168"/>
                    <a:pt x="51" y="168"/>
                  </a:cubicBezTo>
                  <a:cubicBezTo>
                    <a:pt x="30" y="109"/>
                    <a:pt x="30" y="109"/>
                    <a:pt x="30" y="109"/>
                  </a:cubicBezTo>
                  <a:cubicBezTo>
                    <a:pt x="19" y="73"/>
                    <a:pt x="10" y="37"/>
                    <a:pt x="5" y="0"/>
                  </a:cubicBezTo>
                  <a:close/>
                </a:path>
              </a:pathLst>
            </a:custGeom>
            <a:solidFill>
              <a:srgbClr val="EEE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45"/>
            <p:cNvSpPr/>
            <p:nvPr/>
          </p:nvSpPr>
          <p:spPr bwMode="auto">
            <a:xfrm>
              <a:off x="9702800" y="7197726"/>
              <a:ext cx="265112" cy="1778000"/>
            </a:xfrm>
            <a:custGeom>
              <a:avLst/>
              <a:gdLst>
                <a:gd name="T0" fmla="*/ 7 w 24"/>
                <a:gd name="T1" fmla="*/ 4 h 162"/>
                <a:gd name="T2" fmla="*/ 3 w 24"/>
                <a:gd name="T3" fmla="*/ 0 h 162"/>
                <a:gd name="T4" fmla="*/ 4 w 24"/>
                <a:gd name="T5" fmla="*/ 2 h 162"/>
                <a:gd name="T6" fmla="*/ 4 w 24"/>
                <a:gd name="T7" fmla="*/ 3 h 162"/>
                <a:gd name="T8" fmla="*/ 16 w 24"/>
                <a:gd name="T9" fmla="*/ 103 h 162"/>
                <a:gd name="T10" fmla="*/ 16 w 24"/>
                <a:gd name="T11" fmla="*/ 104 h 162"/>
                <a:gd name="T12" fmla="*/ 16 w 24"/>
                <a:gd name="T13" fmla="*/ 137 h 162"/>
                <a:gd name="T14" fmla="*/ 16 w 24"/>
                <a:gd name="T15" fmla="*/ 138 h 162"/>
                <a:gd name="T16" fmla="*/ 9 w 24"/>
                <a:gd name="T17" fmla="*/ 146 h 162"/>
                <a:gd name="T18" fmla="*/ 12 w 24"/>
                <a:gd name="T19" fmla="*/ 162 h 162"/>
                <a:gd name="T20" fmla="*/ 15 w 24"/>
                <a:gd name="T21" fmla="*/ 162 h 162"/>
                <a:gd name="T22" fmla="*/ 15 w 24"/>
                <a:gd name="T23" fmla="*/ 149 h 162"/>
                <a:gd name="T24" fmla="*/ 21 w 24"/>
                <a:gd name="T25" fmla="*/ 143 h 162"/>
                <a:gd name="T26" fmla="*/ 21 w 24"/>
                <a:gd name="T27" fmla="*/ 101 h 162"/>
                <a:gd name="T28" fmla="*/ 7 w 24"/>
                <a:gd name="T29" fmla="*/ 4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" h="162">
                  <a:moveTo>
                    <a:pt x="7" y="4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1"/>
                    <a:pt x="4" y="2"/>
                    <a:pt x="4" y="2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0" y="31"/>
                    <a:pt x="4" y="64"/>
                    <a:pt x="16" y="103"/>
                  </a:cubicBezTo>
                  <a:cubicBezTo>
                    <a:pt x="16" y="103"/>
                    <a:pt x="16" y="103"/>
                    <a:pt x="16" y="104"/>
                  </a:cubicBezTo>
                  <a:cubicBezTo>
                    <a:pt x="18" y="117"/>
                    <a:pt x="18" y="128"/>
                    <a:pt x="16" y="137"/>
                  </a:cubicBezTo>
                  <a:cubicBezTo>
                    <a:pt x="16" y="138"/>
                    <a:pt x="16" y="138"/>
                    <a:pt x="16" y="138"/>
                  </a:cubicBezTo>
                  <a:cubicBezTo>
                    <a:pt x="9" y="146"/>
                    <a:pt x="9" y="146"/>
                    <a:pt x="9" y="146"/>
                  </a:cubicBezTo>
                  <a:cubicBezTo>
                    <a:pt x="12" y="162"/>
                    <a:pt x="12" y="162"/>
                    <a:pt x="12" y="162"/>
                  </a:cubicBezTo>
                  <a:cubicBezTo>
                    <a:pt x="15" y="162"/>
                    <a:pt x="15" y="162"/>
                    <a:pt x="15" y="162"/>
                  </a:cubicBezTo>
                  <a:cubicBezTo>
                    <a:pt x="15" y="149"/>
                    <a:pt x="15" y="149"/>
                    <a:pt x="15" y="149"/>
                  </a:cubicBezTo>
                  <a:cubicBezTo>
                    <a:pt x="21" y="143"/>
                    <a:pt x="21" y="143"/>
                    <a:pt x="21" y="143"/>
                  </a:cubicBezTo>
                  <a:cubicBezTo>
                    <a:pt x="24" y="130"/>
                    <a:pt x="24" y="116"/>
                    <a:pt x="21" y="101"/>
                  </a:cubicBezTo>
                  <a:cubicBezTo>
                    <a:pt x="12" y="68"/>
                    <a:pt x="7" y="36"/>
                    <a:pt x="7" y="4"/>
                  </a:cubicBezTo>
                  <a:close/>
                </a:path>
              </a:pathLst>
            </a:custGeom>
            <a:solidFill>
              <a:srgbClr val="EEE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46"/>
            <p:cNvSpPr>
              <a:spLocks noEditPoints="1"/>
            </p:cNvSpPr>
            <p:nvPr/>
          </p:nvSpPr>
          <p:spPr bwMode="auto">
            <a:xfrm>
              <a:off x="10188575" y="5276851"/>
              <a:ext cx="908050" cy="4148138"/>
            </a:xfrm>
            <a:custGeom>
              <a:avLst/>
              <a:gdLst>
                <a:gd name="T0" fmla="*/ 2 w 82"/>
                <a:gd name="T1" fmla="*/ 3 h 378"/>
                <a:gd name="T2" fmla="*/ 5 w 82"/>
                <a:gd name="T3" fmla="*/ 41 h 378"/>
                <a:gd name="T4" fmla="*/ 39 w 82"/>
                <a:gd name="T5" fmla="*/ 30 h 378"/>
                <a:gd name="T6" fmla="*/ 1 w 82"/>
                <a:gd name="T7" fmla="*/ 49 h 378"/>
                <a:gd name="T8" fmla="*/ 16 w 82"/>
                <a:gd name="T9" fmla="*/ 129 h 378"/>
                <a:gd name="T10" fmla="*/ 30 w 82"/>
                <a:gd name="T11" fmla="*/ 179 h 378"/>
                <a:gd name="T12" fmla="*/ 49 w 82"/>
                <a:gd name="T13" fmla="*/ 198 h 378"/>
                <a:gd name="T14" fmla="*/ 29 w 82"/>
                <a:gd name="T15" fmla="*/ 189 h 378"/>
                <a:gd name="T16" fmla="*/ 26 w 82"/>
                <a:gd name="T17" fmla="*/ 212 h 378"/>
                <a:gd name="T18" fmla="*/ 32 w 82"/>
                <a:gd name="T19" fmla="*/ 258 h 378"/>
                <a:gd name="T20" fmla="*/ 36 w 82"/>
                <a:gd name="T21" fmla="*/ 299 h 378"/>
                <a:gd name="T22" fmla="*/ 35 w 82"/>
                <a:gd name="T23" fmla="*/ 307 h 378"/>
                <a:gd name="T24" fmla="*/ 27 w 82"/>
                <a:gd name="T25" fmla="*/ 343 h 378"/>
                <a:gd name="T26" fmla="*/ 36 w 82"/>
                <a:gd name="T27" fmla="*/ 351 h 378"/>
                <a:gd name="T28" fmla="*/ 27 w 82"/>
                <a:gd name="T29" fmla="*/ 364 h 378"/>
                <a:gd name="T30" fmla="*/ 34 w 82"/>
                <a:gd name="T31" fmla="*/ 378 h 378"/>
                <a:gd name="T32" fmla="*/ 78 w 82"/>
                <a:gd name="T33" fmla="*/ 370 h 378"/>
                <a:gd name="T34" fmla="*/ 82 w 82"/>
                <a:gd name="T35" fmla="*/ 348 h 378"/>
                <a:gd name="T36" fmla="*/ 72 w 82"/>
                <a:gd name="T37" fmla="*/ 312 h 378"/>
                <a:gd name="T38" fmla="*/ 61 w 82"/>
                <a:gd name="T39" fmla="*/ 195 h 378"/>
                <a:gd name="T40" fmla="*/ 64 w 82"/>
                <a:gd name="T41" fmla="*/ 184 h 378"/>
                <a:gd name="T42" fmla="*/ 59 w 82"/>
                <a:gd name="T43" fmla="*/ 184 h 378"/>
                <a:gd name="T44" fmla="*/ 64 w 82"/>
                <a:gd name="T45" fmla="*/ 23 h 378"/>
                <a:gd name="T46" fmla="*/ 29 w 82"/>
                <a:gd name="T47" fmla="*/ 7 h 378"/>
                <a:gd name="T48" fmla="*/ 25 w 82"/>
                <a:gd name="T49" fmla="*/ 0 h 378"/>
                <a:gd name="T50" fmla="*/ 2 w 82"/>
                <a:gd name="T51" fmla="*/ 3 h 378"/>
                <a:gd name="T52" fmla="*/ 4 w 82"/>
                <a:gd name="T53" fmla="*/ 50 h 378"/>
                <a:gd name="T54" fmla="*/ 8 w 82"/>
                <a:gd name="T55" fmla="*/ 48 h 378"/>
                <a:gd name="T56" fmla="*/ 23 w 82"/>
                <a:gd name="T57" fmla="*/ 135 h 378"/>
                <a:gd name="T58" fmla="*/ 50 w 82"/>
                <a:gd name="T59" fmla="*/ 196 h 378"/>
                <a:gd name="T60" fmla="*/ 32 w 82"/>
                <a:gd name="T61" fmla="*/ 178 h 378"/>
                <a:gd name="T62" fmla="*/ 18 w 82"/>
                <a:gd name="T63" fmla="*/ 129 h 378"/>
                <a:gd name="T64" fmla="*/ 4 w 82"/>
                <a:gd name="T65" fmla="*/ 50 h 378"/>
                <a:gd name="T66" fmla="*/ 28 w 82"/>
                <a:gd name="T67" fmla="*/ 212 h 378"/>
                <a:gd name="T68" fmla="*/ 31 w 82"/>
                <a:gd name="T69" fmla="*/ 192 h 378"/>
                <a:gd name="T70" fmla="*/ 36 w 82"/>
                <a:gd name="T71" fmla="*/ 195 h 378"/>
                <a:gd name="T72" fmla="*/ 39 w 82"/>
                <a:gd name="T73" fmla="*/ 260 h 378"/>
                <a:gd name="T74" fmla="*/ 35 w 82"/>
                <a:gd name="T75" fmla="*/ 340 h 378"/>
                <a:gd name="T76" fmla="*/ 46 w 82"/>
                <a:gd name="T77" fmla="*/ 349 h 378"/>
                <a:gd name="T78" fmla="*/ 35 w 82"/>
                <a:gd name="T79" fmla="*/ 364 h 378"/>
                <a:gd name="T80" fmla="*/ 42 w 82"/>
                <a:gd name="T81" fmla="*/ 375 h 378"/>
                <a:gd name="T82" fmla="*/ 36 w 82"/>
                <a:gd name="T83" fmla="*/ 376 h 378"/>
                <a:gd name="T84" fmla="*/ 30 w 82"/>
                <a:gd name="T85" fmla="*/ 364 h 378"/>
                <a:gd name="T86" fmla="*/ 38 w 82"/>
                <a:gd name="T87" fmla="*/ 353 h 378"/>
                <a:gd name="T88" fmla="*/ 38 w 82"/>
                <a:gd name="T89" fmla="*/ 351 h 378"/>
                <a:gd name="T90" fmla="*/ 38 w 82"/>
                <a:gd name="T91" fmla="*/ 350 h 378"/>
                <a:gd name="T92" fmla="*/ 30 w 82"/>
                <a:gd name="T93" fmla="*/ 342 h 378"/>
                <a:gd name="T94" fmla="*/ 37 w 82"/>
                <a:gd name="T95" fmla="*/ 307 h 378"/>
                <a:gd name="T96" fmla="*/ 38 w 82"/>
                <a:gd name="T97" fmla="*/ 299 h 378"/>
                <a:gd name="T98" fmla="*/ 34 w 82"/>
                <a:gd name="T99" fmla="*/ 257 h 378"/>
                <a:gd name="T100" fmla="*/ 34 w 82"/>
                <a:gd name="T101" fmla="*/ 257 h 378"/>
                <a:gd name="T102" fmla="*/ 28 w 82"/>
                <a:gd name="T103" fmla="*/ 212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2" h="378">
                  <a:moveTo>
                    <a:pt x="2" y="3"/>
                  </a:moveTo>
                  <a:cubicBezTo>
                    <a:pt x="0" y="15"/>
                    <a:pt x="1" y="28"/>
                    <a:pt x="5" y="41"/>
                  </a:cubicBezTo>
                  <a:cubicBezTo>
                    <a:pt x="14" y="37"/>
                    <a:pt x="25" y="33"/>
                    <a:pt x="39" y="30"/>
                  </a:cubicBezTo>
                  <a:cubicBezTo>
                    <a:pt x="1" y="49"/>
                    <a:pt x="1" y="49"/>
                    <a:pt x="1" y="49"/>
                  </a:cubicBezTo>
                  <a:cubicBezTo>
                    <a:pt x="9" y="74"/>
                    <a:pt x="14" y="100"/>
                    <a:pt x="16" y="129"/>
                  </a:cubicBezTo>
                  <a:cubicBezTo>
                    <a:pt x="17" y="150"/>
                    <a:pt x="21" y="167"/>
                    <a:pt x="30" y="179"/>
                  </a:cubicBezTo>
                  <a:cubicBezTo>
                    <a:pt x="35" y="187"/>
                    <a:pt x="41" y="193"/>
                    <a:pt x="49" y="198"/>
                  </a:cubicBezTo>
                  <a:cubicBezTo>
                    <a:pt x="29" y="189"/>
                    <a:pt x="29" y="189"/>
                    <a:pt x="29" y="189"/>
                  </a:cubicBezTo>
                  <a:cubicBezTo>
                    <a:pt x="26" y="212"/>
                    <a:pt x="26" y="212"/>
                    <a:pt x="26" y="212"/>
                  </a:cubicBezTo>
                  <a:cubicBezTo>
                    <a:pt x="24" y="227"/>
                    <a:pt x="26" y="242"/>
                    <a:pt x="32" y="258"/>
                  </a:cubicBezTo>
                  <a:cubicBezTo>
                    <a:pt x="36" y="272"/>
                    <a:pt x="37" y="285"/>
                    <a:pt x="36" y="299"/>
                  </a:cubicBezTo>
                  <a:cubicBezTo>
                    <a:pt x="36" y="301"/>
                    <a:pt x="35" y="304"/>
                    <a:pt x="35" y="307"/>
                  </a:cubicBezTo>
                  <a:cubicBezTo>
                    <a:pt x="34" y="319"/>
                    <a:pt x="31" y="331"/>
                    <a:pt x="27" y="343"/>
                  </a:cubicBezTo>
                  <a:cubicBezTo>
                    <a:pt x="36" y="351"/>
                    <a:pt x="36" y="351"/>
                    <a:pt x="36" y="351"/>
                  </a:cubicBezTo>
                  <a:cubicBezTo>
                    <a:pt x="27" y="364"/>
                    <a:pt x="27" y="364"/>
                    <a:pt x="27" y="364"/>
                  </a:cubicBezTo>
                  <a:cubicBezTo>
                    <a:pt x="34" y="378"/>
                    <a:pt x="34" y="378"/>
                    <a:pt x="34" y="378"/>
                  </a:cubicBezTo>
                  <a:cubicBezTo>
                    <a:pt x="78" y="370"/>
                    <a:pt x="78" y="370"/>
                    <a:pt x="78" y="370"/>
                  </a:cubicBezTo>
                  <a:cubicBezTo>
                    <a:pt x="82" y="348"/>
                    <a:pt x="82" y="348"/>
                    <a:pt x="82" y="348"/>
                  </a:cubicBezTo>
                  <a:cubicBezTo>
                    <a:pt x="72" y="312"/>
                    <a:pt x="72" y="312"/>
                    <a:pt x="72" y="312"/>
                  </a:cubicBezTo>
                  <a:cubicBezTo>
                    <a:pt x="77" y="261"/>
                    <a:pt x="73" y="222"/>
                    <a:pt x="61" y="195"/>
                  </a:cubicBezTo>
                  <a:cubicBezTo>
                    <a:pt x="64" y="184"/>
                    <a:pt x="64" y="184"/>
                    <a:pt x="64" y="184"/>
                  </a:cubicBezTo>
                  <a:cubicBezTo>
                    <a:pt x="59" y="184"/>
                    <a:pt x="59" y="184"/>
                    <a:pt x="59" y="184"/>
                  </a:cubicBezTo>
                  <a:cubicBezTo>
                    <a:pt x="66" y="126"/>
                    <a:pt x="68" y="72"/>
                    <a:pt x="64" y="23"/>
                  </a:cubicBezTo>
                  <a:cubicBezTo>
                    <a:pt x="51" y="21"/>
                    <a:pt x="40" y="16"/>
                    <a:pt x="29" y="7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" y="3"/>
                    <a:pt x="2" y="3"/>
                    <a:pt x="2" y="3"/>
                  </a:cubicBezTo>
                  <a:close/>
                  <a:moveTo>
                    <a:pt x="4" y="50"/>
                  </a:moveTo>
                  <a:cubicBezTo>
                    <a:pt x="8" y="48"/>
                    <a:pt x="8" y="48"/>
                    <a:pt x="8" y="48"/>
                  </a:cubicBezTo>
                  <a:cubicBezTo>
                    <a:pt x="16" y="82"/>
                    <a:pt x="21" y="111"/>
                    <a:pt x="23" y="135"/>
                  </a:cubicBezTo>
                  <a:cubicBezTo>
                    <a:pt x="25" y="157"/>
                    <a:pt x="34" y="177"/>
                    <a:pt x="50" y="196"/>
                  </a:cubicBezTo>
                  <a:cubicBezTo>
                    <a:pt x="43" y="191"/>
                    <a:pt x="36" y="185"/>
                    <a:pt x="32" y="178"/>
                  </a:cubicBezTo>
                  <a:cubicBezTo>
                    <a:pt x="24" y="166"/>
                    <a:pt x="19" y="149"/>
                    <a:pt x="18" y="129"/>
                  </a:cubicBezTo>
                  <a:cubicBezTo>
                    <a:pt x="16" y="101"/>
                    <a:pt x="11" y="75"/>
                    <a:pt x="4" y="50"/>
                  </a:cubicBezTo>
                  <a:close/>
                  <a:moveTo>
                    <a:pt x="28" y="212"/>
                  </a:moveTo>
                  <a:cubicBezTo>
                    <a:pt x="31" y="192"/>
                    <a:pt x="31" y="192"/>
                    <a:pt x="31" y="192"/>
                  </a:cubicBezTo>
                  <a:cubicBezTo>
                    <a:pt x="36" y="195"/>
                    <a:pt x="36" y="195"/>
                    <a:pt x="36" y="195"/>
                  </a:cubicBezTo>
                  <a:cubicBezTo>
                    <a:pt x="30" y="214"/>
                    <a:pt x="32" y="236"/>
                    <a:pt x="39" y="260"/>
                  </a:cubicBezTo>
                  <a:cubicBezTo>
                    <a:pt x="46" y="288"/>
                    <a:pt x="45" y="315"/>
                    <a:pt x="35" y="340"/>
                  </a:cubicBezTo>
                  <a:cubicBezTo>
                    <a:pt x="46" y="349"/>
                    <a:pt x="46" y="349"/>
                    <a:pt x="46" y="349"/>
                  </a:cubicBezTo>
                  <a:cubicBezTo>
                    <a:pt x="35" y="364"/>
                    <a:pt x="35" y="364"/>
                    <a:pt x="35" y="364"/>
                  </a:cubicBezTo>
                  <a:cubicBezTo>
                    <a:pt x="42" y="375"/>
                    <a:pt x="42" y="375"/>
                    <a:pt x="42" y="375"/>
                  </a:cubicBezTo>
                  <a:cubicBezTo>
                    <a:pt x="36" y="376"/>
                    <a:pt x="36" y="376"/>
                    <a:pt x="36" y="376"/>
                  </a:cubicBezTo>
                  <a:cubicBezTo>
                    <a:pt x="30" y="364"/>
                    <a:pt x="30" y="364"/>
                    <a:pt x="30" y="364"/>
                  </a:cubicBezTo>
                  <a:cubicBezTo>
                    <a:pt x="38" y="353"/>
                    <a:pt x="38" y="353"/>
                    <a:pt x="38" y="353"/>
                  </a:cubicBezTo>
                  <a:cubicBezTo>
                    <a:pt x="38" y="352"/>
                    <a:pt x="38" y="352"/>
                    <a:pt x="38" y="351"/>
                  </a:cubicBezTo>
                  <a:cubicBezTo>
                    <a:pt x="38" y="351"/>
                    <a:pt x="38" y="350"/>
                    <a:pt x="38" y="350"/>
                  </a:cubicBezTo>
                  <a:cubicBezTo>
                    <a:pt x="30" y="342"/>
                    <a:pt x="30" y="342"/>
                    <a:pt x="30" y="342"/>
                  </a:cubicBezTo>
                  <a:cubicBezTo>
                    <a:pt x="33" y="331"/>
                    <a:pt x="36" y="319"/>
                    <a:pt x="37" y="307"/>
                  </a:cubicBezTo>
                  <a:cubicBezTo>
                    <a:pt x="38" y="304"/>
                    <a:pt x="38" y="301"/>
                    <a:pt x="38" y="299"/>
                  </a:cubicBezTo>
                  <a:cubicBezTo>
                    <a:pt x="39" y="285"/>
                    <a:pt x="38" y="271"/>
                    <a:pt x="34" y="257"/>
                  </a:cubicBezTo>
                  <a:cubicBezTo>
                    <a:pt x="34" y="257"/>
                    <a:pt x="34" y="257"/>
                    <a:pt x="34" y="257"/>
                  </a:cubicBezTo>
                  <a:cubicBezTo>
                    <a:pt x="28" y="241"/>
                    <a:pt x="27" y="226"/>
                    <a:pt x="28" y="212"/>
                  </a:cubicBezTo>
                  <a:close/>
                </a:path>
              </a:pathLst>
            </a:custGeom>
            <a:solidFill>
              <a:srgbClr val="D9C7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47"/>
            <p:cNvSpPr/>
            <p:nvPr/>
          </p:nvSpPr>
          <p:spPr bwMode="auto">
            <a:xfrm>
              <a:off x="10233025" y="5803901"/>
              <a:ext cx="509587" cy="1624013"/>
            </a:xfrm>
            <a:custGeom>
              <a:avLst/>
              <a:gdLst>
                <a:gd name="T0" fmla="*/ 4 w 46"/>
                <a:gd name="T1" fmla="*/ 0 h 148"/>
                <a:gd name="T2" fmla="*/ 0 w 46"/>
                <a:gd name="T3" fmla="*/ 2 h 148"/>
                <a:gd name="T4" fmla="*/ 14 w 46"/>
                <a:gd name="T5" fmla="*/ 81 h 148"/>
                <a:gd name="T6" fmla="*/ 28 w 46"/>
                <a:gd name="T7" fmla="*/ 130 h 148"/>
                <a:gd name="T8" fmla="*/ 46 w 46"/>
                <a:gd name="T9" fmla="*/ 148 h 148"/>
                <a:gd name="T10" fmla="*/ 19 w 46"/>
                <a:gd name="T11" fmla="*/ 87 h 148"/>
                <a:gd name="T12" fmla="*/ 4 w 46"/>
                <a:gd name="T13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148">
                  <a:moveTo>
                    <a:pt x="4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7" y="27"/>
                    <a:pt x="12" y="53"/>
                    <a:pt x="14" y="81"/>
                  </a:cubicBezTo>
                  <a:cubicBezTo>
                    <a:pt x="15" y="101"/>
                    <a:pt x="20" y="118"/>
                    <a:pt x="28" y="130"/>
                  </a:cubicBezTo>
                  <a:cubicBezTo>
                    <a:pt x="32" y="137"/>
                    <a:pt x="39" y="143"/>
                    <a:pt x="46" y="148"/>
                  </a:cubicBezTo>
                  <a:cubicBezTo>
                    <a:pt x="30" y="129"/>
                    <a:pt x="21" y="109"/>
                    <a:pt x="19" y="87"/>
                  </a:cubicBezTo>
                  <a:cubicBezTo>
                    <a:pt x="17" y="63"/>
                    <a:pt x="12" y="34"/>
                    <a:pt x="4" y="0"/>
                  </a:cubicBezTo>
                  <a:close/>
                </a:path>
              </a:pathLst>
            </a:custGeom>
            <a:solidFill>
              <a:srgbClr val="EEE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48"/>
            <p:cNvSpPr/>
            <p:nvPr/>
          </p:nvSpPr>
          <p:spPr bwMode="auto">
            <a:xfrm>
              <a:off x="10487025" y="7383463"/>
              <a:ext cx="211137" cy="2019300"/>
            </a:xfrm>
            <a:custGeom>
              <a:avLst/>
              <a:gdLst>
                <a:gd name="T0" fmla="*/ 4 w 19"/>
                <a:gd name="T1" fmla="*/ 0 h 184"/>
                <a:gd name="T2" fmla="*/ 1 w 19"/>
                <a:gd name="T3" fmla="*/ 20 h 184"/>
                <a:gd name="T4" fmla="*/ 7 w 19"/>
                <a:gd name="T5" fmla="*/ 65 h 184"/>
                <a:gd name="T6" fmla="*/ 7 w 19"/>
                <a:gd name="T7" fmla="*/ 65 h 184"/>
                <a:gd name="T8" fmla="*/ 11 w 19"/>
                <a:gd name="T9" fmla="*/ 107 h 184"/>
                <a:gd name="T10" fmla="*/ 10 w 19"/>
                <a:gd name="T11" fmla="*/ 115 h 184"/>
                <a:gd name="T12" fmla="*/ 3 w 19"/>
                <a:gd name="T13" fmla="*/ 150 h 184"/>
                <a:gd name="T14" fmla="*/ 11 w 19"/>
                <a:gd name="T15" fmla="*/ 158 h 184"/>
                <a:gd name="T16" fmla="*/ 11 w 19"/>
                <a:gd name="T17" fmla="*/ 159 h 184"/>
                <a:gd name="T18" fmla="*/ 11 w 19"/>
                <a:gd name="T19" fmla="*/ 161 h 184"/>
                <a:gd name="T20" fmla="*/ 3 w 19"/>
                <a:gd name="T21" fmla="*/ 172 h 184"/>
                <a:gd name="T22" fmla="*/ 9 w 19"/>
                <a:gd name="T23" fmla="*/ 184 h 184"/>
                <a:gd name="T24" fmla="*/ 15 w 19"/>
                <a:gd name="T25" fmla="*/ 183 h 184"/>
                <a:gd name="T26" fmla="*/ 8 w 19"/>
                <a:gd name="T27" fmla="*/ 172 h 184"/>
                <a:gd name="T28" fmla="*/ 19 w 19"/>
                <a:gd name="T29" fmla="*/ 157 h 184"/>
                <a:gd name="T30" fmla="*/ 8 w 19"/>
                <a:gd name="T31" fmla="*/ 148 h 184"/>
                <a:gd name="T32" fmla="*/ 12 w 19"/>
                <a:gd name="T33" fmla="*/ 68 h 184"/>
                <a:gd name="T34" fmla="*/ 9 w 19"/>
                <a:gd name="T35" fmla="*/ 3 h 184"/>
                <a:gd name="T36" fmla="*/ 4 w 19"/>
                <a:gd name="T37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9" h="184">
                  <a:moveTo>
                    <a:pt x="4" y="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0" y="34"/>
                    <a:pt x="1" y="49"/>
                    <a:pt x="7" y="65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11" y="79"/>
                    <a:pt x="12" y="93"/>
                    <a:pt x="11" y="107"/>
                  </a:cubicBezTo>
                  <a:cubicBezTo>
                    <a:pt x="11" y="109"/>
                    <a:pt x="11" y="112"/>
                    <a:pt x="10" y="115"/>
                  </a:cubicBezTo>
                  <a:cubicBezTo>
                    <a:pt x="9" y="127"/>
                    <a:pt x="6" y="139"/>
                    <a:pt x="3" y="150"/>
                  </a:cubicBezTo>
                  <a:cubicBezTo>
                    <a:pt x="11" y="158"/>
                    <a:pt x="11" y="158"/>
                    <a:pt x="11" y="158"/>
                  </a:cubicBezTo>
                  <a:cubicBezTo>
                    <a:pt x="11" y="158"/>
                    <a:pt x="11" y="159"/>
                    <a:pt x="11" y="159"/>
                  </a:cubicBezTo>
                  <a:cubicBezTo>
                    <a:pt x="11" y="160"/>
                    <a:pt x="11" y="160"/>
                    <a:pt x="11" y="161"/>
                  </a:cubicBezTo>
                  <a:cubicBezTo>
                    <a:pt x="3" y="172"/>
                    <a:pt x="3" y="172"/>
                    <a:pt x="3" y="172"/>
                  </a:cubicBezTo>
                  <a:cubicBezTo>
                    <a:pt x="9" y="184"/>
                    <a:pt x="9" y="184"/>
                    <a:pt x="9" y="184"/>
                  </a:cubicBezTo>
                  <a:cubicBezTo>
                    <a:pt x="15" y="183"/>
                    <a:pt x="15" y="183"/>
                    <a:pt x="15" y="183"/>
                  </a:cubicBezTo>
                  <a:cubicBezTo>
                    <a:pt x="8" y="172"/>
                    <a:pt x="8" y="172"/>
                    <a:pt x="8" y="172"/>
                  </a:cubicBezTo>
                  <a:cubicBezTo>
                    <a:pt x="19" y="157"/>
                    <a:pt x="19" y="157"/>
                    <a:pt x="19" y="157"/>
                  </a:cubicBezTo>
                  <a:cubicBezTo>
                    <a:pt x="8" y="148"/>
                    <a:pt x="8" y="148"/>
                    <a:pt x="8" y="148"/>
                  </a:cubicBezTo>
                  <a:cubicBezTo>
                    <a:pt x="18" y="123"/>
                    <a:pt x="19" y="96"/>
                    <a:pt x="12" y="68"/>
                  </a:cubicBezTo>
                  <a:cubicBezTo>
                    <a:pt x="5" y="44"/>
                    <a:pt x="3" y="22"/>
                    <a:pt x="9" y="3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EEE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49"/>
            <p:cNvSpPr/>
            <p:nvPr/>
          </p:nvSpPr>
          <p:spPr bwMode="auto">
            <a:xfrm>
              <a:off x="9923463" y="5276851"/>
              <a:ext cx="254000" cy="527050"/>
            </a:xfrm>
            <a:custGeom>
              <a:avLst/>
              <a:gdLst>
                <a:gd name="T0" fmla="*/ 9 w 23"/>
                <a:gd name="T1" fmla="*/ 42 h 48"/>
                <a:gd name="T2" fmla="*/ 19 w 23"/>
                <a:gd name="T3" fmla="*/ 48 h 48"/>
                <a:gd name="T4" fmla="*/ 23 w 23"/>
                <a:gd name="T5" fmla="*/ 45 h 48"/>
                <a:gd name="T6" fmla="*/ 22 w 23"/>
                <a:gd name="T7" fmla="*/ 5 h 48"/>
                <a:gd name="T8" fmla="*/ 2 w 23"/>
                <a:gd name="T9" fmla="*/ 0 h 48"/>
                <a:gd name="T10" fmla="*/ 9 w 23"/>
                <a:gd name="T11" fmla="*/ 4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48">
                  <a:moveTo>
                    <a:pt x="9" y="42"/>
                  </a:moveTo>
                  <a:cubicBezTo>
                    <a:pt x="12" y="44"/>
                    <a:pt x="16" y="46"/>
                    <a:pt x="19" y="48"/>
                  </a:cubicBezTo>
                  <a:cubicBezTo>
                    <a:pt x="20" y="47"/>
                    <a:pt x="22" y="46"/>
                    <a:pt x="23" y="45"/>
                  </a:cubicBezTo>
                  <a:cubicBezTo>
                    <a:pt x="20" y="31"/>
                    <a:pt x="19" y="18"/>
                    <a:pt x="22" y="5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14"/>
                    <a:pt x="3" y="28"/>
                    <a:pt x="9" y="42"/>
                  </a:cubicBezTo>
                  <a:close/>
                </a:path>
              </a:pathLst>
            </a:custGeom>
            <a:solidFill>
              <a:srgbClr val="D9C7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50"/>
            <p:cNvSpPr/>
            <p:nvPr/>
          </p:nvSpPr>
          <p:spPr bwMode="auto">
            <a:xfrm>
              <a:off x="10509250" y="7242176"/>
              <a:ext cx="222250" cy="207963"/>
            </a:xfrm>
            <a:custGeom>
              <a:avLst/>
              <a:gdLst>
                <a:gd name="T0" fmla="*/ 0 w 20"/>
                <a:gd name="T1" fmla="*/ 10 h 19"/>
                <a:gd name="T2" fmla="*/ 20 w 20"/>
                <a:gd name="T3" fmla="*/ 19 h 19"/>
                <a:gd name="T4" fmla="*/ 1 w 20"/>
                <a:gd name="T5" fmla="*/ 0 h 19"/>
                <a:gd name="T6" fmla="*/ 0 w 20"/>
                <a:gd name="T7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9">
                  <a:moveTo>
                    <a:pt x="0" y="10"/>
                  </a:moveTo>
                  <a:cubicBezTo>
                    <a:pt x="20" y="19"/>
                    <a:pt x="20" y="19"/>
                    <a:pt x="20" y="19"/>
                  </a:cubicBezTo>
                  <a:cubicBezTo>
                    <a:pt x="12" y="14"/>
                    <a:pt x="6" y="8"/>
                    <a:pt x="1" y="0"/>
                  </a:cubicBezTo>
                  <a:cubicBezTo>
                    <a:pt x="0" y="10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C09F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51"/>
            <p:cNvSpPr/>
            <p:nvPr/>
          </p:nvSpPr>
          <p:spPr bwMode="auto">
            <a:xfrm>
              <a:off x="9702800" y="7010401"/>
              <a:ext cx="98425" cy="209550"/>
            </a:xfrm>
            <a:custGeom>
              <a:avLst/>
              <a:gdLst>
                <a:gd name="T0" fmla="*/ 1 w 9"/>
                <a:gd name="T1" fmla="*/ 0 h 19"/>
                <a:gd name="T2" fmla="*/ 0 w 9"/>
                <a:gd name="T3" fmla="*/ 12 h 19"/>
                <a:gd name="T4" fmla="*/ 9 w 9"/>
                <a:gd name="T5" fmla="*/ 19 h 19"/>
                <a:gd name="T6" fmla="*/ 1 w 9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9">
                  <a:moveTo>
                    <a:pt x="1" y="0"/>
                  </a:moveTo>
                  <a:cubicBezTo>
                    <a:pt x="0" y="3"/>
                    <a:pt x="0" y="7"/>
                    <a:pt x="0" y="12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6" y="13"/>
                    <a:pt x="4" y="6"/>
                    <a:pt x="1" y="0"/>
                  </a:cubicBezTo>
                  <a:close/>
                </a:path>
              </a:pathLst>
            </a:custGeom>
            <a:solidFill>
              <a:srgbClr val="C09F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52"/>
            <p:cNvSpPr/>
            <p:nvPr/>
          </p:nvSpPr>
          <p:spPr bwMode="auto">
            <a:xfrm>
              <a:off x="9513888" y="9129713"/>
              <a:ext cx="874712" cy="404813"/>
            </a:xfrm>
            <a:custGeom>
              <a:avLst/>
              <a:gdLst>
                <a:gd name="T0" fmla="*/ 29 w 79"/>
                <a:gd name="T1" fmla="*/ 26 h 37"/>
                <a:gd name="T2" fmla="*/ 11 w 79"/>
                <a:gd name="T3" fmla="*/ 13 h 37"/>
                <a:gd name="T4" fmla="*/ 0 w 79"/>
                <a:gd name="T5" fmla="*/ 17 h 37"/>
                <a:gd name="T6" fmla="*/ 28 w 79"/>
                <a:gd name="T7" fmla="*/ 37 h 37"/>
                <a:gd name="T8" fmla="*/ 69 w 79"/>
                <a:gd name="T9" fmla="*/ 15 h 37"/>
                <a:gd name="T10" fmla="*/ 79 w 79"/>
                <a:gd name="T11" fmla="*/ 10 h 37"/>
                <a:gd name="T12" fmla="*/ 79 w 79"/>
                <a:gd name="T13" fmla="*/ 0 h 37"/>
                <a:gd name="T14" fmla="*/ 71 w 79"/>
                <a:gd name="T15" fmla="*/ 0 h 37"/>
                <a:gd name="T16" fmla="*/ 51 w 79"/>
                <a:gd name="T17" fmla="*/ 15 h 37"/>
                <a:gd name="T18" fmla="*/ 41 w 79"/>
                <a:gd name="T19" fmla="*/ 21 h 37"/>
                <a:gd name="T20" fmla="*/ 40 w 79"/>
                <a:gd name="T21" fmla="*/ 22 h 37"/>
                <a:gd name="T22" fmla="*/ 32 w 79"/>
                <a:gd name="T23" fmla="*/ 28 h 37"/>
                <a:gd name="T24" fmla="*/ 29 w 79"/>
                <a:gd name="T25" fmla="*/ 2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9" h="37">
                  <a:moveTo>
                    <a:pt x="29" y="26"/>
                  </a:moveTo>
                  <a:cubicBezTo>
                    <a:pt x="24" y="21"/>
                    <a:pt x="17" y="17"/>
                    <a:pt x="11" y="13"/>
                  </a:cubicBezTo>
                  <a:cubicBezTo>
                    <a:pt x="7" y="15"/>
                    <a:pt x="4" y="16"/>
                    <a:pt x="0" y="17"/>
                  </a:cubicBezTo>
                  <a:cubicBezTo>
                    <a:pt x="8" y="21"/>
                    <a:pt x="18" y="27"/>
                    <a:pt x="28" y="37"/>
                  </a:cubicBezTo>
                  <a:cubicBezTo>
                    <a:pt x="69" y="15"/>
                    <a:pt x="69" y="15"/>
                    <a:pt x="69" y="15"/>
                  </a:cubicBezTo>
                  <a:cubicBezTo>
                    <a:pt x="79" y="10"/>
                    <a:pt x="79" y="10"/>
                    <a:pt x="79" y="1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77" y="0"/>
                    <a:pt x="74" y="0"/>
                    <a:pt x="71" y="0"/>
                  </a:cubicBezTo>
                  <a:cubicBezTo>
                    <a:pt x="51" y="15"/>
                    <a:pt x="51" y="15"/>
                    <a:pt x="51" y="15"/>
                  </a:cubicBezTo>
                  <a:cubicBezTo>
                    <a:pt x="41" y="21"/>
                    <a:pt x="41" y="21"/>
                    <a:pt x="41" y="21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32" y="28"/>
                    <a:pt x="32" y="28"/>
                    <a:pt x="32" y="28"/>
                  </a:cubicBezTo>
                  <a:cubicBezTo>
                    <a:pt x="31" y="27"/>
                    <a:pt x="30" y="26"/>
                    <a:pt x="29" y="26"/>
                  </a:cubicBezTo>
                  <a:close/>
                </a:path>
              </a:pathLst>
            </a:custGeom>
            <a:solidFill>
              <a:srgbClr val="2F2F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53"/>
            <p:cNvSpPr/>
            <p:nvPr/>
          </p:nvSpPr>
          <p:spPr bwMode="auto">
            <a:xfrm>
              <a:off x="9636125" y="9228138"/>
              <a:ext cx="242887" cy="185738"/>
            </a:xfrm>
            <a:custGeom>
              <a:avLst/>
              <a:gdLst>
                <a:gd name="T0" fmla="*/ 0 w 22"/>
                <a:gd name="T1" fmla="*/ 4 h 17"/>
                <a:gd name="T2" fmla="*/ 18 w 22"/>
                <a:gd name="T3" fmla="*/ 17 h 17"/>
                <a:gd name="T4" fmla="*/ 22 w 22"/>
                <a:gd name="T5" fmla="*/ 12 h 17"/>
                <a:gd name="T6" fmla="*/ 8 w 22"/>
                <a:gd name="T7" fmla="*/ 0 h 17"/>
                <a:gd name="T8" fmla="*/ 0 w 22"/>
                <a:gd name="T9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7">
                  <a:moveTo>
                    <a:pt x="0" y="4"/>
                  </a:moveTo>
                  <a:cubicBezTo>
                    <a:pt x="6" y="8"/>
                    <a:pt x="13" y="12"/>
                    <a:pt x="18" y="17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5" y="1"/>
                    <a:pt x="3" y="3"/>
                    <a:pt x="0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54"/>
            <p:cNvSpPr/>
            <p:nvPr/>
          </p:nvSpPr>
          <p:spPr bwMode="auto">
            <a:xfrm>
              <a:off x="9017000" y="9228138"/>
              <a:ext cx="1260475" cy="493713"/>
            </a:xfrm>
            <a:custGeom>
              <a:avLst/>
              <a:gdLst>
                <a:gd name="T0" fmla="*/ 73 w 114"/>
                <a:gd name="T1" fmla="*/ 28 h 45"/>
                <a:gd name="T2" fmla="*/ 45 w 114"/>
                <a:gd name="T3" fmla="*/ 8 h 45"/>
                <a:gd name="T4" fmla="*/ 0 w 114"/>
                <a:gd name="T5" fmla="*/ 36 h 45"/>
                <a:gd name="T6" fmla="*/ 77 w 114"/>
                <a:gd name="T7" fmla="*/ 31 h 45"/>
                <a:gd name="T8" fmla="*/ 114 w 114"/>
                <a:gd name="T9" fmla="*/ 9 h 45"/>
                <a:gd name="T10" fmla="*/ 114 w 114"/>
                <a:gd name="T11" fmla="*/ 6 h 45"/>
                <a:gd name="T12" fmla="*/ 73 w 114"/>
                <a:gd name="T13" fmla="*/ 2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" h="45">
                  <a:moveTo>
                    <a:pt x="73" y="28"/>
                  </a:moveTo>
                  <a:cubicBezTo>
                    <a:pt x="63" y="18"/>
                    <a:pt x="53" y="12"/>
                    <a:pt x="45" y="8"/>
                  </a:cubicBezTo>
                  <a:cubicBezTo>
                    <a:pt x="24" y="0"/>
                    <a:pt x="9" y="10"/>
                    <a:pt x="0" y="36"/>
                  </a:cubicBezTo>
                  <a:cubicBezTo>
                    <a:pt x="26" y="45"/>
                    <a:pt x="51" y="43"/>
                    <a:pt x="77" y="31"/>
                  </a:cubicBezTo>
                  <a:cubicBezTo>
                    <a:pt x="114" y="9"/>
                    <a:pt x="114" y="9"/>
                    <a:pt x="114" y="9"/>
                  </a:cubicBezTo>
                  <a:cubicBezTo>
                    <a:pt x="114" y="6"/>
                    <a:pt x="114" y="6"/>
                    <a:pt x="114" y="6"/>
                  </a:cubicBezTo>
                  <a:cubicBezTo>
                    <a:pt x="73" y="28"/>
                    <a:pt x="73" y="28"/>
                    <a:pt x="73" y="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55"/>
            <p:cNvSpPr/>
            <p:nvPr/>
          </p:nvSpPr>
          <p:spPr bwMode="auto">
            <a:xfrm>
              <a:off x="9823450" y="9129713"/>
              <a:ext cx="255587" cy="230188"/>
            </a:xfrm>
            <a:custGeom>
              <a:avLst/>
              <a:gdLst>
                <a:gd name="T0" fmla="*/ 1 w 23"/>
                <a:gd name="T1" fmla="*/ 0 h 21"/>
                <a:gd name="T2" fmla="*/ 0 w 23"/>
                <a:gd name="T3" fmla="*/ 1 h 21"/>
                <a:gd name="T4" fmla="*/ 14 w 23"/>
                <a:gd name="T5" fmla="*/ 15 h 21"/>
                <a:gd name="T6" fmla="*/ 12 w 23"/>
                <a:gd name="T7" fmla="*/ 21 h 21"/>
                <a:gd name="T8" fmla="*/ 13 w 23"/>
                <a:gd name="T9" fmla="*/ 21 h 21"/>
                <a:gd name="T10" fmla="*/ 23 w 23"/>
                <a:gd name="T11" fmla="*/ 15 h 21"/>
                <a:gd name="T12" fmla="*/ 1 w 23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1">
                  <a:moveTo>
                    <a:pt x="1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0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56"/>
            <p:cNvSpPr/>
            <p:nvPr/>
          </p:nvSpPr>
          <p:spPr bwMode="auto">
            <a:xfrm>
              <a:off x="9745663" y="9140826"/>
              <a:ext cx="233362" cy="219075"/>
            </a:xfrm>
            <a:custGeom>
              <a:avLst/>
              <a:gdLst>
                <a:gd name="T0" fmla="*/ 7 w 21"/>
                <a:gd name="T1" fmla="*/ 0 h 20"/>
                <a:gd name="T2" fmla="*/ 0 w 21"/>
                <a:gd name="T3" fmla="*/ 7 h 20"/>
                <a:gd name="T4" fmla="*/ 19 w 21"/>
                <a:gd name="T5" fmla="*/ 20 h 20"/>
                <a:gd name="T6" fmla="*/ 21 w 21"/>
                <a:gd name="T7" fmla="*/ 14 h 20"/>
                <a:gd name="T8" fmla="*/ 7 w 21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0">
                  <a:moveTo>
                    <a:pt x="7" y="0"/>
                  </a:moveTo>
                  <a:cubicBezTo>
                    <a:pt x="4" y="3"/>
                    <a:pt x="2" y="5"/>
                    <a:pt x="0" y="7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7" y="0"/>
                    <a:pt x="7" y="0"/>
                    <a:pt x="7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57"/>
            <p:cNvSpPr/>
            <p:nvPr/>
          </p:nvSpPr>
          <p:spPr bwMode="auto">
            <a:xfrm>
              <a:off x="9725025" y="9217026"/>
              <a:ext cx="231775" cy="219075"/>
            </a:xfrm>
            <a:custGeom>
              <a:avLst/>
              <a:gdLst>
                <a:gd name="T0" fmla="*/ 2 w 21"/>
                <a:gd name="T1" fmla="*/ 0 h 20"/>
                <a:gd name="T2" fmla="*/ 0 w 21"/>
                <a:gd name="T3" fmla="*/ 1 h 20"/>
                <a:gd name="T4" fmla="*/ 14 w 21"/>
                <a:gd name="T5" fmla="*/ 13 h 20"/>
                <a:gd name="T6" fmla="*/ 10 w 21"/>
                <a:gd name="T7" fmla="*/ 18 h 20"/>
                <a:gd name="T8" fmla="*/ 13 w 21"/>
                <a:gd name="T9" fmla="*/ 20 h 20"/>
                <a:gd name="T10" fmla="*/ 21 w 21"/>
                <a:gd name="T11" fmla="*/ 14 h 20"/>
                <a:gd name="T12" fmla="*/ 21 w 21"/>
                <a:gd name="T13" fmla="*/ 13 h 20"/>
                <a:gd name="T14" fmla="*/ 2 w 21"/>
                <a:gd name="T1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20">
                  <a:moveTo>
                    <a:pt x="2" y="0"/>
                  </a:moveTo>
                  <a:cubicBezTo>
                    <a:pt x="1" y="0"/>
                    <a:pt x="1" y="0"/>
                    <a:pt x="0" y="1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1" y="18"/>
                    <a:pt x="12" y="19"/>
                    <a:pt x="13" y="20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" y="0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D0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58"/>
            <p:cNvSpPr/>
            <p:nvPr/>
          </p:nvSpPr>
          <p:spPr bwMode="auto">
            <a:xfrm>
              <a:off x="8983663" y="9239251"/>
              <a:ext cx="1404937" cy="647700"/>
            </a:xfrm>
            <a:custGeom>
              <a:avLst/>
              <a:gdLst>
                <a:gd name="T0" fmla="*/ 3 w 127"/>
                <a:gd name="T1" fmla="*/ 35 h 59"/>
                <a:gd name="T2" fmla="*/ 0 w 127"/>
                <a:gd name="T3" fmla="*/ 46 h 59"/>
                <a:gd name="T4" fmla="*/ 77 w 127"/>
                <a:gd name="T5" fmla="*/ 41 h 59"/>
                <a:gd name="T6" fmla="*/ 127 w 127"/>
                <a:gd name="T7" fmla="*/ 11 h 59"/>
                <a:gd name="T8" fmla="*/ 127 w 127"/>
                <a:gd name="T9" fmla="*/ 0 h 59"/>
                <a:gd name="T10" fmla="*/ 117 w 127"/>
                <a:gd name="T11" fmla="*/ 5 h 59"/>
                <a:gd name="T12" fmla="*/ 117 w 127"/>
                <a:gd name="T13" fmla="*/ 8 h 59"/>
                <a:gd name="T14" fmla="*/ 80 w 127"/>
                <a:gd name="T15" fmla="*/ 30 h 59"/>
                <a:gd name="T16" fmla="*/ 3 w 127"/>
                <a:gd name="T17" fmla="*/ 35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59">
                  <a:moveTo>
                    <a:pt x="3" y="35"/>
                  </a:moveTo>
                  <a:cubicBezTo>
                    <a:pt x="2" y="39"/>
                    <a:pt x="1" y="42"/>
                    <a:pt x="0" y="46"/>
                  </a:cubicBezTo>
                  <a:cubicBezTo>
                    <a:pt x="31" y="59"/>
                    <a:pt x="56" y="57"/>
                    <a:pt x="77" y="41"/>
                  </a:cubicBezTo>
                  <a:cubicBezTo>
                    <a:pt x="92" y="26"/>
                    <a:pt x="109" y="16"/>
                    <a:pt x="127" y="11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17" y="5"/>
                    <a:pt x="117" y="5"/>
                    <a:pt x="117" y="5"/>
                  </a:cubicBezTo>
                  <a:cubicBezTo>
                    <a:pt x="117" y="8"/>
                    <a:pt x="117" y="8"/>
                    <a:pt x="117" y="8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54" y="42"/>
                    <a:pt x="29" y="44"/>
                    <a:pt x="3" y="35"/>
                  </a:cubicBezTo>
                  <a:close/>
                </a:path>
              </a:pathLst>
            </a:custGeom>
            <a:solidFill>
              <a:srgbClr val="D0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59"/>
            <p:cNvSpPr/>
            <p:nvPr/>
          </p:nvSpPr>
          <p:spPr bwMode="auto">
            <a:xfrm>
              <a:off x="10653713" y="9458326"/>
              <a:ext cx="574675" cy="603250"/>
            </a:xfrm>
            <a:custGeom>
              <a:avLst/>
              <a:gdLst>
                <a:gd name="T0" fmla="*/ 8 w 52"/>
                <a:gd name="T1" fmla="*/ 0 h 55"/>
                <a:gd name="T2" fmla="*/ 0 w 52"/>
                <a:gd name="T3" fmla="*/ 2 h 55"/>
                <a:gd name="T4" fmla="*/ 4 w 52"/>
                <a:gd name="T5" fmla="*/ 55 h 55"/>
                <a:gd name="T6" fmla="*/ 37 w 52"/>
                <a:gd name="T7" fmla="*/ 34 h 55"/>
                <a:gd name="T8" fmla="*/ 49 w 52"/>
                <a:gd name="T9" fmla="*/ 33 h 55"/>
                <a:gd name="T10" fmla="*/ 52 w 52"/>
                <a:gd name="T11" fmla="*/ 34 h 55"/>
                <a:gd name="T12" fmla="*/ 44 w 52"/>
                <a:gd name="T13" fmla="*/ 2 h 55"/>
                <a:gd name="T14" fmla="*/ 35 w 52"/>
                <a:gd name="T15" fmla="*/ 1 h 55"/>
                <a:gd name="T16" fmla="*/ 44 w 52"/>
                <a:gd name="T17" fmla="*/ 27 h 55"/>
                <a:gd name="T18" fmla="*/ 14 w 52"/>
                <a:gd name="T19" fmla="*/ 33 h 55"/>
                <a:gd name="T20" fmla="*/ 13 w 52"/>
                <a:gd name="T21" fmla="*/ 29 h 55"/>
                <a:gd name="T22" fmla="*/ 12 w 52"/>
                <a:gd name="T23" fmla="*/ 25 h 55"/>
                <a:gd name="T24" fmla="*/ 12 w 52"/>
                <a:gd name="T25" fmla="*/ 21 h 55"/>
                <a:gd name="T26" fmla="*/ 11 w 52"/>
                <a:gd name="T27" fmla="*/ 17 h 55"/>
                <a:gd name="T28" fmla="*/ 10 w 52"/>
                <a:gd name="T29" fmla="*/ 13 h 55"/>
                <a:gd name="T30" fmla="*/ 9 w 52"/>
                <a:gd name="T31" fmla="*/ 8 h 55"/>
                <a:gd name="T32" fmla="*/ 9 w 52"/>
                <a:gd name="T33" fmla="*/ 6 h 55"/>
                <a:gd name="T34" fmla="*/ 8 w 52"/>
                <a:gd name="T3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2" h="55">
                  <a:moveTo>
                    <a:pt x="8" y="0"/>
                  </a:moveTo>
                  <a:cubicBezTo>
                    <a:pt x="5" y="0"/>
                    <a:pt x="3" y="1"/>
                    <a:pt x="0" y="2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8" y="44"/>
                    <a:pt x="19" y="38"/>
                    <a:pt x="37" y="34"/>
                  </a:cubicBezTo>
                  <a:cubicBezTo>
                    <a:pt x="41" y="33"/>
                    <a:pt x="45" y="33"/>
                    <a:pt x="49" y="33"/>
                  </a:cubicBezTo>
                  <a:cubicBezTo>
                    <a:pt x="50" y="34"/>
                    <a:pt x="51" y="34"/>
                    <a:pt x="52" y="34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1" y="2"/>
                    <a:pt x="38" y="1"/>
                    <a:pt x="35" y="1"/>
                  </a:cubicBezTo>
                  <a:cubicBezTo>
                    <a:pt x="44" y="27"/>
                    <a:pt x="44" y="27"/>
                    <a:pt x="44" y="27"/>
                  </a:cubicBezTo>
                  <a:cubicBezTo>
                    <a:pt x="32" y="26"/>
                    <a:pt x="22" y="28"/>
                    <a:pt x="14" y="33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8" y="0"/>
                    <a:pt x="8" y="0"/>
                    <a:pt x="8" y="0"/>
                  </a:cubicBezTo>
                  <a:close/>
                </a:path>
              </a:pathLst>
            </a:custGeom>
            <a:solidFill>
              <a:srgbClr val="2F2F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60"/>
            <p:cNvSpPr/>
            <p:nvPr/>
          </p:nvSpPr>
          <p:spPr bwMode="auto">
            <a:xfrm>
              <a:off x="10742613" y="9447213"/>
              <a:ext cx="231775" cy="77788"/>
            </a:xfrm>
            <a:custGeom>
              <a:avLst/>
              <a:gdLst>
                <a:gd name="T0" fmla="*/ 0 w 21"/>
                <a:gd name="T1" fmla="*/ 1 h 7"/>
                <a:gd name="T2" fmla="*/ 1 w 21"/>
                <a:gd name="T3" fmla="*/ 7 h 7"/>
                <a:gd name="T4" fmla="*/ 21 w 21"/>
                <a:gd name="T5" fmla="*/ 3 h 7"/>
                <a:gd name="T6" fmla="*/ 18 w 21"/>
                <a:gd name="T7" fmla="*/ 1 h 7"/>
                <a:gd name="T8" fmla="*/ 0 w 21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7">
                  <a:moveTo>
                    <a:pt x="0" y="1"/>
                  </a:moveTo>
                  <a:cubicBezTo>
                    <a:pt x="1" y="7"/>
                    <a:pt x="1" y="7"/>
                    <a:pt x="1" y="7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2" y="0"/>
                    <a:pt x="5" y="0"/>
                    <a:pt x="0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61"/>
            <p:cNvSpPr/>
            <p:nvPr/>
          </p:nvSpPr>
          <p:spPr bwMode="auto">
            <a:xfrm>
              <a:off x="10753725" y="9513888"/>
              <a:ext cx="287337" cy="87313"/>
            </a:xfrm>
            <a:custGeom>
              <a:avLst/>
              <a:gdLst>
                <a:gd name="T0" fmla="*/ 0 w 26"/>
                <a:gd name="T1" fmla="*/ 3 h 8"/>
                <a:gd name="T2" fmla="*/ 1 w 26"/>
                <a:gd name="T3" fmla="*/ 8 h 8"/>
                <a:gd name="T4" fmla="*/ 26 w 26"/>
                <a:gd name="T5" fmla="*/ 4 h 8"/>
                <a:gd name="T6" fmla="*/ 23 w 26"/>
                <a:gd name="T7" fmla="*/ 0 h 8"/>
                <a:gd name="T8" fmla="*/ 0 w 26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8">
                  <a:moveTo>
                    <a:pt x="0" y="3"/>
                  </a:moveTo>
                  <a:cubicBezTo>
                    <a:pt x="1" y="8"/>
                    <a:pt x="1" y="8"/>
                    <a:pt x="1" y="8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5" y="0"/>
                    <a:pt x="7" y="1"/>
                    <a:pt x="0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62"/>
            <p:cNvSpPr/>
            <p:nvPr/>
          </p:nvSpPr>
          <p:spPr bwMode="auto">
            <a:xfrm>
              <a:off x="10753725" y="9458326"/>
              <a:ext cx="387350" cy="361950"/>
            </a:xfrm>
            <a:custGeom>
              <a:avLst/>
              <a:gdLst>
                <a:gd name="T0" fmla="*/ 0 w 35"/>
                <a:gd name="T1" fmla="*/ 6 h 33"/>
                <a:gd name="T2" fmla="*/ 0 w 35"/>
                <a:gd name="T3" fmla="*/ 8 h 33"/>
                <a:gd name="T4" fmla="*/ 23 w 35"/>
                <a:gd name="T5" fmla="*/ 5 h 33"/>
                <a:gd name="T6" fmla="*/ 26 w 35"/>
                <a:gd name="T7" fmla="*/ 9 h 33"/>
                <a:gd name="T8" fmla="*/ 1 w 35"/>
                <a:gd name="T9" fmla="*/ 13 h 33"/>
                <a:gd name="T10" fmla="*/ 2 w 35"/>
                <a:gd name="T11" fmla="*/ 17 h 33"/>
                <a:gd name="T12" fmla="*/ 27 w 35"/>
                <a:gd name="T13" fmla="*/ 13 h 33"/>
                <a:gd name="T14" fmla="*/ 27 w 35"/>
                <a:gd name="T15" fmla="*/ 17 h 33"/>
                <a:gd name="T16" fmla="*/ 3 w 35"/>
                <a:gd name="T17" fmla="*/ 21 h 33"/>
                <a:gd name="T18" fmla="*/ 3 w 35"/>
                <a:gd name="T19" fmla="*/ 25 h 33"/>
                <a:gd name="T20" fmla="*/ 28 w 35"/>
                <a:gd name="T21" fmla="*/ 20 h 33"/>
                <a:gd name="T22" fmla="*/ 28 w 35"/>
                <a:gd name="T23" fmla="*/ 24 h 33"/>
                <a:gd name="T24" fmla="*/ 4 w 35"/>
                <a:gd name="T25" fmla="*/ 29 h 33"/>
                <a:gd name="T26" fmla="*/ 5 w 35"/>
                <a:gd name="T27" fmla="*/ 33 h 33"/>
                <a:gd name="T28" fmla="*/ 35 w 35"/>
                <a:gd name="T29" fmla="*/ 27 h 33"/>
                <a:gd name="T30" fmla="*/ 26 w 35"/>
                <a:gd name="T31" fmla="*/ 1 h 33"/>
                <a:gd name="T32" fmla="*/ 17 w 35"/>
                <a:gd name="T33" fmla="*/ 0 h 33"/>
                <a:gd name="T34" fmla="*/ 20 w 35"/>
                <a:gd name="T35" fmla="*/ 2 h 33"/>
                <a:gd name="T36" fmla="*/ 0 w 35"/>
                <a:gd name="T37" fmla="*/ 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" h="33">
                  <a:moveTo>
                    <a:pt x="0" y="6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7" y="6"/>
                    <a:pt x="15" y="5"/>
                    <a:pt x="23" y="5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9" y="13"/>
                    <a:pt x="18" y="11"/>
                    <a:pt x="27" y="13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11" y="21"/>
                    <a:pt x="19" y="20"/>
                    <a:pt x="28" y="20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13" y="28"/>
                    <a:pt x="23" y="26"/>
                    <a:pt x="35" y="27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3" y="0"/>
                    <a:pt x="20" y="0"/>
                    <a:pt x="17" y="0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0" y="6"/>
                    <a:pt x="0" y="6"/>
                    <a:pt x="0" y="6"/>
                  </a:cubicBezTo>
                  <a:close/>
                </a:path>
              </a:pathLst>
            </a:custGeom>
            <a:solidFill>
              <a:srgbClr val="D0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63"/>
            <p:cNvSpPr/>
            <p:nvPr/>
          </p:nvSpPr>
          <p:spPr bwMode="auto">
            <a:xfrm>
              <a:off x="9956800" y="9359901"/>
              <a:ext cx="11112" cy="11113"/>
            </a:xfrm>
            <a:custGeom>
              <a:avLst/>
              <a:gdLst>
                <a:gd name="T0" fmla="*/ 7 w 7"/>
                <a:gd name="T1" fmla="*/ 0 h 7"/>
                <a:gd name="T2" fmla="*/ 0 w 7"/>
                <a:gd name="T3" fmla="*/ 0 h 7"/>
                <a:gd name="T4" fmla="*/ 0 w 7"/>
                <a:gd name="T5" fmla="*/ 7 h 7"/>
                <a:gd name="T6" fmla="*/ 7 w 7"/>
                <a:gd name="T7" fmla="*/ 0 h 7"/>
                <a:gd name="T8" fmla="*/ 7 w 7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0"/>
                  </a:moveTo>
                  <a:lnTo>
                    <a:pt x="0" y="0"/>
                  </a:lnTo>
                  <a:lnTo>
                    <a:pt x="0" y="7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64"/>
            <p:cNvSpPr>
              <a:spLocks noEditPoints="1"/>
            </p:cNvSpPr>
            <p:nvPr/>
          </p:nvSpPr>
          <p:spPr bwMode="auto">
            <a:xfrm>
              <a:off x="9879013" y="9063038"/>
              <a:ext cx="420687" cy="230188"/>
            </a:xfrm>
            <a:custGeom>
              <a:avLst/>
              <a:gdLst>
                <a:gd name="T0" fmla="*/ 2 w 38"/>
                <a:gd name="T1" fmla="*/ 0 h 21"/>
                <a:gd name="T2" fmla="*/ 2 w 38"/>
                <a:gd name="T3" fmla="*/ 0 h 21"/>
                <a:gd name="T4" fmla="*/ 0 w 38"/>
                <a:gd name="T5" fmla="*/ 2 h 21"/>
                <a:gd name="T6" fmla="*/ 18 w 38"/>
                <a:gd name="T7" fmla="*/ 15 h 21"/>
                <a:gd name="T8" fmla="*/ 18 w 38"/>
                <a:gd name="T9" fmla="*/ 21 h 21"/>
                <a:gd name="T10" fmla="*/ 38 w 38"/>
                <a:gd name="T11" fmla="*/ 6 h 21"/>
                <a:gd name="T12" fmla="*/ 2 w 38"/>
                <a:gd name="T13" fmla="*/ 0 h 21"/>
                <a:gd name="T14" fmla="*/ 29 w 38"/>
                <a:gd name="T15" fmla="*/ 10 h 21"/>
                <a:gd name="T16" fmla="*/ 25 w 38"/>
                <a:gd name="T17" fmla="*/ 13 h 21"/>
                <a:gd name="T18" fmla="*/ 15 w 38"/>
                <a:gd name="T19" fmla="*/ 7 h 21"/>
                <a:gd name="T20" fmla="*/ 29 w 38"/>
                <a:gd name="T21" fmla="*/ 1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" h="21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1" y="1"/>
                    <a:pt x="0" y="2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25" y="7"/>
                    <a:pt x="13" y="4"/>
                    <a:pt x="2" y="0"/>
                  </a:cubicBezTo>
                  <a:close/>
                  <a:moveTo>
                    <a:pt x="29" y="10"/>
                  </a:moveTo>
                  <a:cubicBezTo>
                    <a:pt x="25" y="13"/>
                    <a:pt x="25" y="13"/>
                    <a:pt x="25" y="13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29" y="10"/>
                    <a:pt x="29" y="10"/>
                    <a:pt x="29" y="10"/>
                  </a:cubicBezTo>
                  <a:close/>
                </a:path>
              </a:pathLst>
            </a:custGeom>
            <a:solidFill>
              <a:srgbClr val="D0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65"/>
            <p:cNvSpPr/>
            <p:nvPr/>
          </p:nvSpPr>
          <p:spPr bwMode="auto">
            <a:xfrm>
              <a:off x="10045700" y="9140826"/>
              <a:ext cx="153987" cy="65088"/>
            </a:xfrm>
            <a:custGeom>
              <a:avLst/>
              <a:gdLst>
                <a:gd name="T0" fmla="*/ 69 w 97"/>
                <a:gd name="T1" fmla="*/ 41 h 41"/>
                <a:gd name="T2" fmla="*/ 97 w 97"/>
                <a:gd name="T3" fmla="*/ 20 h 41"/>
                <a:gd name="T4" fmla="*/ 0 w 97"/>
                <a:gd name="T5" fmla="*/ 0 h 41"/>
                <a:gd name="T6" fmla="*/ 69 w 97"/>
                <a:gd name="T7" fmla="*/ 41 h 41"/>
                <a:gd name="T8" fmla="*/ 69 w 97"/>
                <a:gd name="T9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41">
                  <a:moveTo>
                    <a:pt x="69" y="41"/>
                  </a:moveTo>
                  <a:lnTo>
                    <a:pt x="97" y="20"/>
                  </a:lnTo>
                  <a:lnTo>
                    <a:pt x="0" y="0"/>
                  </a:lnTo>
                  <a:lnTo>
                    <a:pt x="69" y="41"/>
                  </a:lnTo>
                  <a:lnTo>
                    <a:pt x="69" y="4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66"/>
            <p:cNvSpPr/>
            <p:nvPr/>
          </p:nvSpPr>
          <p:spPr bwMode="auto">
            <a:xfrm>
              <a:off x="9834563" y="9085263"/>
              <a:ext cx="244475" cy="207963"/>
            </a:xfrm>
            <a:custGeom>
              <a:avLst/>
              <a:gdLst>
                <a:gd name="T0" fmla="*/ 22 w 22"/>
                <a:gd name="T1" fmla="*/ 13 h 19"/>
                <a:gd name="T2" fmla="*/ 4 w 22"/>
                <a:gd name="T3" fmla="*/ 0 h 19"/>
                <a:gd name="T4" fmla="*/ 0 w 22"/>
                <a:gd name="T5" fmla="*/ 4 h 19"/>
                <a:gd name="T6" fmla="*/ 22 w 22"/>
                <a:gd name="T7" fmla="*/ 19 h 19"/>
                <a:gd name="T8" fmla="*/ 22 w 22"/>
                <a:gd name="T9" fmla="*/ 1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9">
                  <a:moveTo>
                    <a:pt x="22" y="13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3" y="2"/>
                    <a:pt x="2" y="3"/>
                    <a:pt x="0" y="4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3"/>
                    <a:pt x="22" y="13"/>
                    <a:pt x="22" y="1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67"/>
            <p:cNvSpPr/>
            <p:nvPr/>
          </p:nvSpPr>
          <p:spPr bwMode="auto">
            <a:xfrm>
              <a:off x="10787063" y="9677401"/>
              <a:ext cx="276225" cy="100013"/>
            </a:xfrm>
            <a:custGeom>
              <a:avLst/>
              <a:gdLst>
                <a:gd name="T0" fmla="*/ 0 w 25"/>
                <a:gd name="T1" fmla="*/ 5 h 9"/>
                <a:gd name="T2" fmla="*/ 1 w 25"/>
                <a:gd name="T3" fmla="*/ 9 h 9"/>
                <a:gd name="T4" fmla="*/ 25 w 25"/>
                <a:gd name="T5" fmla="*/ 4 h 9"/>
                <a:gd name="T6" fmla="*/ 25 w 25"/>
                <a:gd name="T7" fmla="*/ 0 h 9"/>
                <a:gd name="T8" fmla="*/ 0 w 25"/>
                <a:gd name="T9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9">
                  <a:moveTo>
                    <a:pt x="0" y="5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6" y="0"/>
                    <a:pt x="8" y="1"/>
                    <a:pt x="0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68"/>
            <p:cNvSpPr/>
            <p:nvPr/>
          </p:nvSpPr>
          <p:spPr bwMode="auto">
            <a:xfrm>
              <a:off x="10675938" y="9820276"/>
              <a:ext cx="796925" cy="493713"/>
            </a:xfrm>
            <a:custGeom>
              <a:avLst/>
              <a:gdLst>
                <a:gd name="T0" fmla="*/ 2 w 72"/>
                <a:gd name="T1" fmla="*/ 22 h 45"/>
                <a:gd name="T2" fmla="*/ 0 w 72"/>
                <a:gd name="T3" fmla="*/ 36 h 45"/>
                <a:gd name="T4" fmla="*/ 47 w 72"/>
                <a:gd name="T5" fmla="*/ 0 h 45"/>
                <a:gd name="T6" fmla="*/ 35 w 72"/>
                <a:gd name="T7" fmla="*/ 1 h 45"/>
                <a:gd name="T8" fmla="*/ 2 w 72"/>
                <a:gd name="T9" fmla="*/ 2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45">
                  <a:moveTo>
                    <a:pt x="2" y="22"/>
                  </a:moveTo>
                  <a:cubicBezTo>
                    <a:pt x="0" y="26"/>
                    <a:pt x="0" y="31"/>
                    <a:pt x="0" y="36"/>
                  </a:cubicBezTo>
                  <a:cubicBezTo>
                    <a:pt x="57" y="45"/>
                    <a:pt x="72" y="33"/>
                    <a:pt x="47" y="0"/>
                  </a:cubicBezTo>
                  <a:cubicBezTo>
                    <a:pt x="43" y="0"/>
                    <a:pt x="39" y="0"/>
                    <a:pt x="35" y="1"/>
                  </a:cubicBezTo>
                  <a:cubicBezTo>
                    <a:pt x="17" y="5"/>
                    <a:pt x="6" y="11"/>
                    <a:pt x="2" y="2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69"/>
            <p:cNvSpPr/>
            <p:nvPr/>
          </p:nvSpPr>
          <p:spPr bwMode="auto">
            <a:xfrm>
              <a:off x="10675938" y="9820276"/>
              <a:ext cx="830262" cy="549275"/>
            </a:xfrm>
            <a:custGeom>
              <a:avLst/>
              <a:gdLst>
                <a:gd name="T0" fmla="*/ 0 w 75"/>
                <a:gd name="T1" fmla="*/ 36 h 50"/>
                <a:gd name="T2" fmla="*/ 1 w 75"/>
                <a:gd name="T3" fmla="*/ 43 h 50"/>
                <a:gd name="T4" fmla="*/ 75 w 75"/>
                <a:gd name="T5" fmla="*/ 42 h 50"/>
                <a:gd name="T6" fmla="*/ 50 w 75"/>
                <a:gd name="T7" fmla="*/ 1 h 50"/>
                <a:gd name="T8" fmla="*/ 47 w 75"/>
                <a:gd name="T9" fmla="*/ 0 h 50"/>
                <a:gd name="T10" fmla="*/ 0 w 75"/>
                <a:gd name="T11" fmla="*/ 3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" h="50">
                  <a:moveTo>
                    <a:pt x="0" y="36"/>
                  </a:moveTo>
                  <a:cubicBezTo>
                    <a:pt x="0" y="38"/>
                    <a:pt x="1" y="41"/>
                    <a:pt x="1" y="43"/>
                  </a:cubicBezTo>
                  <a:cubicBezTo>
                    <a:pt x="26" y="50"/>
                    <a:pt x="51" y="50"/>
                    <a:pt x="75" y="42"/>
                  </a:cubicBezTo>
                  <a:cubicBezTo>
                    <a:pt x="74" y="18"/>
                    <a:pt x="65" y="4"/>
                    <a:pt x="50" y="1"/>
                  </a:cubicBezTo>
                  <a:cubicBezTo>
                    <a:pt x="49" y="1"/>
                    <a:pt x="48" y="1"/>
                    <a:pt x="47" y="0"/>
                  </a:cubicBezTo>
                  <a:cubicBezTo>
                    <a:pt x="72" y="33"/>
                    <a:pt x="57" y="45"/>
                    <a:pt x="0" y="36"/>
                  </a:cubicBezTo>
                  <a:close/>
                </a:path>
              </a:pathLst>
            </a:custGeom>
            <a:solidFill>
              <a:srgbClr val="D0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70"/>
            <p:cNvSpPr/>
            <p:nvPr/>
          </p:nvSpPr>
          <p:spPr bwMode="auto">
            <a:xfrm>
              <a:off x="10775950" y="9578976"/>
              <a:ext cx="276225" cy="109538"/>
            </a:xfrm>
            <a:custGeom>
              <a:avLst/>
              <a:gdLst>
                <a:gd name="T0" fmla="*/ 0 w 25"/>
                <a:gd name="T1" fmla="*/ 6 h 10"/>
                <a:gd name="T2" fmla="*/ 1 w 25"/>
                <a:gd name="T3" fmla="*/ 10 h 10"/>
                <a:gd name="T4" fmla="*/ 25 w 25"/>
                <a:gd name="T5" fmla="*/ 6 h 10"/>
                <a:gd name="T6" fmla="*/ 25 w 25"/>
                <a:gd name="T7" fmla="*/ 2 h 10"/>
                <a:gd name="T8" fmla="*/ 0 w 25"/>
                <a:gd name="T9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10">
                  <a:moveTo>
                    <a:pt x="0" y="6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16" y="0"/>
                    <a:pt x="7" y="2"/>
                    <a:pt x="0" y="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71"/>
            <p:cNvSpPr/>
            <p:nvPr/>
          </p:nvSpPr>
          <p:spPr bwMode="auto">
            <a:xfrm>
              <a:off x="9834563" y="1524001"/>
              <a:ext cx="309562" cy="153988"/>
            </a:xfrm>
            <a:custGeom>
              <a:avLst/>
              <a:gdLst>
                <a:gd name="T0" fmla="*/ 25 w 28"/>
                <a:gd name="T1" fmla="*/ 1 h 14"/>
                <a:gd name="T2" fmla="*/ 18 w 28"/>
                <a:gd name="T3" fmla="*/ 1 h 14"/>
                <a:gd name="T4" fmla="*/ 7 w 28"/>
                <a:gd name="T5" fmla="*/ 8 h 14"/>
                <a:gd name="T6" fmla="*/ 3 w 28"/>
                <a:gd name="T7" fmla="*/ 14 h 14"/>
                <a:gd name="T8" fmla="*/ 26 w 28"/>
                <a:gd name="T9" fmla="*/ 4 h 14"/>
                <a:gd name="T10" fmla="*/ 25 w 28"/>
                <a:gd name="T11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14">
                  <a:moveTo>
                    <a:pt x="25" y="1"/>
                  </a:moveTo>
                  <a:cubicBezTo>
                    <a:pt x="23" y="0"/>
                    <a:pt x="21" y="0"/>
                    <a:pt x="18" y="1"/>
                  </a:cubicBezTo>
                  <a:cubicBezTo>
                    <a:pt x="16" y="1"/>
                    <a:pt x="12" y="4"/>
                    <a:pt x="7" y="8"/>
                  </a:cubicBezTo>
                  <a:cubicBezTo>
                    <a:pt x="1" y="11"/>
                    <a:pt x="0" y="13"/>
                    <a:pt x="3" y="14"/>
                  </a:cubicBezTo>
                  <a:cubicBezTo>
                    <a:pt x="10" y="8"/>
                    <a:pt x="18" y="5"/>
                    <a:pt x="26" y="4"/>
                  </a:cubicBezTo>
                  <a:cubicBezTo>
                    <a:pt x="28" y="2"/>
                    <a:pt x="28" y="1"/>
                    <a:pt x="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72"/>
            <p:cNvSpPr/>
            <p:nvPr/>
          </p:nvSpPr>
          <p:spPr bwMode="auto">
            <a:xfrm>
              <a:off x="10288588" y="1689101"/>
              <a:ext cx="44450" cy="152400"/>
            </a:xfrm>
            <a:custGeom>
              <a:avLst/>
              <a:gdLst>
                <a:gd name="T0" fmla="*/ 4 w 4"/>
                <a:gd name="T1" fmla="*/ 0 h 14"/>
                <a:gd name="T2" fmla="*/ 0 w 4"/>
                <a:gd name="T3" fmla="*/ 12 h 14"/>
                <a:gd name="T4" fmla="*/ 2 w 4"/>
                <a:gd name="T5" fmla="*/ 14 h 14"/>
                <a:gd name="T6" fmla="*/ 4 w 4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4">
                  <a:moveTo>
                    <a:pt x="4" y="0"/>
                  </a:moveTo>
                  <a:cubicBezTo>
                    <a:pt x="2" y="2"/>
                    <a:pt x="0" y="6"/>
                    <a:pt x="0" y="12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9"/>
                    <a:pt x="2" y="4"/>
                    <a:pt x="4" y="0"/>
                  </a:cubicBezTo>
                  <a:close/>
                </a:path>
              </a:pathLst>
            </a:custGeom>
            <a:solidFill>
              <a:srgbClr val="C074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73"/>
            <p:cNvSpPr/>
            <p:nvPr/>
          </p:nvSpPr>
          <p:spPr bwMode="auto">
            <a:xfrm>
              <a:off x="9934575" y="1677988"/>
              <a:ext cx="187325" cy="98425"/>
            </a:xfrm>
            <a:custGeom>
              <a:avLst/>
              <a:gdLst>
                <a:gd name="T0" fmla="*/ 17 w 17"/>
                <a:gd name="T1" fmla="*/ 0 h 9"/>
                <a:gd name="T2" fmla="*/ 17 w 17"/>
                <a:gd name="T3" fmla="*/ 0 h 9"/>
                <a:gd name="T4" fmla="*/ 16 w 17"/>
                <a:gd name="T5" fmla="*/ 0 h 9"/>
                <a:gd name="T6" fmla="*/ 0 w 17"/>
                <a:gd name="T7" fmla="*/ 8 h 9"/>
                <a:gd name="T8" fmla="*/ 0 w 17"/>
                <a:gd name="T9" fmla="*/ 8 h 9"/>
                <a:gd name="T10" fmla="*/ 17 w 17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9">
                  <a:moveTo>
                    <a:pt x="17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6" y="0"/>
                  </a:cubicBezTo>
                  <a:cubicBezTo>
                    <a:pt x="13" y="6"/>
                    <a:pt x="7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8" y="9"/>
                    <a:pt x="13" y="6"/>
                    <a:pt x="17" y="0"/>
                  </a:cubicBezTo>
                  <a:close/>
                </a:path>
              </a:pathLst>
            </a:custGeom>
            <a:solidFill>
              <a:srgbClr val="C074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74"/>
            <p:cNvSpPr/>
            <p:nvPr/>
          </p:nvSpPr>
          <p:spPr bwMode="auto">
            <a:xfrm>
              <a:off x="9912350" y="1633538"/>
              <a:ext cx="209550" cy="142875"/>
            </a:xfrm>
            <a:custGeom>
              <a:avLst/>
              <a:gdLst>
                <a:gd name="T0" fmla="*/ 12 w 19"/>
                <a:gd name="T1" fmla="*/ 3 h 13"/>
                <a:gd name="T2" fmla="*/ 13 w 19"/>
                <a:gd name="T3" fmla="*/ 3 h 13"/>
                <a:gd name="T4" fmla="*/ 18 w 19"/>
                <a:gd name="T5" fmla="*/ 4 h 13"/>
                <a:gd name="T6" fmla="*/ 19 w 19"/>
                <a:gd name="T7" fmla="*/ 4 h 13"/>
                <a:gd name="T8" fmla="*/ 0 w 19"/>
                <a:gd name="T9" fmla="*/ 6 h 13"/>
                <a:gd name="T10" fmla="*/ 2 w 19"/>
                <a:gd name="T11" fmla="*/ 13 h 13"/>
                <a:gd name="T12" fmla="*/ 2 w 19"/>
                <a:gd name="T13" fmla="*/ 12 h 13"/>
                <a:gd name="T14" fmla="*/ 2 w 19"/>
                <a:gd name="T15" fmla="*/ 12 h 13"/>
                <a:gd name="T16" fmla="*/ 2 w 19"/>
                <a:gd name="T17" fmla="*/ 8 h 13"/>
                <a:gd name="T18" fmla="*/ 4 w 19"/>
                <a:gd name="T19" fmla="*/ 7 h 13"/>
                <a:gd name="T20" fmla="*/ 5 w 19"/>
                <a:gd name="T21" fmla="*/ 6 h 13"/>
                <a:gd name="T22" fmla="*/ 8 w 19"/>
                <a:gd name="T23" fmla="*/ 8 h 13"/>
                <a:gd name="T24" fmla="*/ 10 w 19"/>
                <a:gd name="T25" fmla="*/ 8 h 13"/>
                <a:gd name="T26" fmla="*/ 12 w 19"/>
                <a:gd name="T27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13">
                  <a:moveTo>
                    <a:pt x="12" y="3"/>
                  </a:moveTo>
                  <a:cubicBezTo>
                    <a:pt x="13" y="3"/>
                    <a:pt x="13" y="3"/>
                    <a:pt x="13" y="3"/>
                  </a:cubicBezTo>
                  <a:cubicBezTo>
                    <a:pt x="15" y="3"/>
                    <a:pt x="16" y="3"/>
                    <a:pt x="18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5" y="0"/>
                    <a:pt x="9" y="1"/>
                    <a:pt x="0" y="6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0"/>
                    <a:pt x="2" y="9"/>
                    <a:pt x="2" y="8"/>
                  </a:cubicBezTo>
                  <a:cubicBezTo>
                    <a:pt x="3" y="8"/>
                    <a:pt x="3" y="7"/>
                    <a:pt x="4" y="7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8"/>
                    <a:pt x="7" y="8"/>
                    <a:pt x="8" y="8"/>
                  </a:cubicBezTo>
                  <a:cubicBezTo>
                    <a:pt x="9" y="9"/>
                    <a:pt x="10" y="8"/>
                    <a:pt x="10" y="8"/>
                  </a:cubicBezTo>
                  <a:cubicBezTo>
                    <a:pt x="12" y="6"/>
                    <a:pt x="12" y="5"/>
                    <a:pt x="12" y="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75"/>
            <p:cNvSpPr/>
            <p:nvPr/>
          </p:nvSpPr>
          <p:spPr bwMode="auto">
            <a:xfrm>
              <a:off x="9956800" y="1666876"/>
              <a:ext cx="100012" cy="87313"/>
            </a:xfrm>
            <a:custGeom>
              <a:avLst/>
              <a:gdLst>
                <a:gd name="T0" fmla="*/ 9 w 9"/>
                <a:gd name="T1" fmla="*/ 0 h 8"/>
                <a:gd name="T2" fmla="*/ 8 w 9"/>
                <a:gd name="T3" fmla="*/ 0 h 8"/>
                <a:gd name="T4" fmla="*/ 6 w 9"/>
                <a:gd name="T5" fmla="*/ 5 h 8"/>
                <a:gd name="T6" fmla="*/ 4 w 9"/>
                <a:gd name="T7" fmla="*/ 5 h 8"/>
                <a:gd name="T8" fmla="*/ 1 w 9"/>
                <a:gd name="T9" fmla="*/ 3 h 8"/>
                <a:gd name="T10" fmla="*/ 0 w 9"/>
                <a:gd name="T11" fmla="*/ 4 h 8"/>
                <a:gd name="T12" fmla="*/ 5 w 9"/>
                <a:gd name="T13" fmla="*/ 7 h 8"/>
                <a:gd name="T14" fmla="*/ 9 w 9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8">
                  <a:moveTo>
                    <a:pt x="9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8" y="2"/>
                    <a:pt x="8" y="3"/>
                    <a:pt x="6" y="5"/>
                  </a:cubicBezTo>
                  <a:cubicBezTo>
                    <a:pt x="6" y="5"/>
                    <a:pt x="5" y="6"/>
                    <a:pt x="4" y="5"/>
                  </a:cubicBezTo>
                  <a:cubicBezTo>
                    <a:pt x="3" y="5"/>
                    <a:pt x="2" y="5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7"/>
                    <a:pt x="3" y="8"/>
                    <a:pt x="5" y="7"/>
                  </a:cubicBezTo>
                  <a:cubicBezTo>
                    <a:pt x="8" y="7"/>
                    <a:pt x="9" y="5"/>
                    <a:pt x="9" y="0"/>
                  </a:cubicBezTo>
                  <a:close/>
                </a:path>
              </a:pathLst>
            </a:custGeom>
            <a:solidFill>
              <a:srgbClr val="6633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76"/>
            <p:cNvSpPr/>
            <p:nvPr/>
          </p:nvSpPr>
          <p:spPr bwMode="auto">
            <a:xfrm>
              <a:off x="9934575" y="1666876"/>
              <a:ext cx="176212" cy="98425"/>
            </a:xfrm>
            <a:custGeom>
              <a:avLst/>
              <a:gdLst>
                <a:gd name="T0" fmla="*/ 16 w 16"/>
                <a:gd name="T1" fmla="*/ 1 h 9"/>
                <a:gd name="T2" fmla="*/ 11 w 16"/>
                <a:gd name="T3" fmla="*/ 0 h 9"/>
                <a:gd name="T4" fmla="*/ 7 w 16"/>
                <a:gd name="T5" fmla="*/ 7 h 9"/>
                <a:gd name="T6" fmla="*/ 2 w 16"/>
                <a:gd name="T7" fmla="*/ 4 h 9"/>
                <a:gd name="T8" fmla="*/ 0 w 16"/>
                <a:gd name="T9" fmla="*/ 5 h 9"/>
                <a:gd name="T10" fmla="*/ 0 w 16"/>
                <a:gd name="T11" fmla="*/ 9 h 9"/>
                <a:gd name="T12" fmla="*/ 16 w 16"/>
                <a:gd name="T1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9">
                  <a:moveTo>
                    <a:pt x="16" y="1"/>
                  </a:moveTo>
                  <a:cubicBezTo>
                    <a:pt x="14" y="0"/>
                    <a:pt x="13" y="0"/>
                    <a:pt x="11" y="0"/>
                  </a:cubicBezTo>
                  <a:cubicBezTo>
                    <a:pt x="11" y="5"/>
                    <a:pt x="10" y="7"/>
                    <a:pt x="7" y="7"/>
                  </a:cubicBezTo>
                  <a:cubicBezTo>
                    <a:pt x="5" y="8"/>
                    <a:pt x="3" y="7"/>
                    <a:pt x="2" y="4"/>
                  </a:cubicBezTo>
                  <a:cubicBezTo>
                    <a:pt x="1" y="4"/>
                    <a:pt x="1" y="5"/>
                    <a:pt x="0" y="5"/>
                  </a:cubicBezTo>
                  <a:cubicBezTo>
                    <a:pt x="0" y="6"/>
                    <a:pt x="0" y="7"/>
                    <a:pt x="0" y="9"/>
                  </a:cubicBezTo>
                  <a:cubicBezTo>
                    <a:pt x="7" y="9"/>
                    <a:pt x="13" y="7"/>
                    <a:pt x="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77"/>
            <p:cNvSpPr>
              <a:spLocks noEditPoints="1"/>
            </p:cNvSpPr>
            <p:nvPr/>
          </p:nvSpPr>
          <p:spPr bwMode="auto">
            <a:xfrm>
              <a:off x="9636125" y="1995488"/>
              <a:ext cx="496887" cy="263525"/>
            </a:xfrm>
            <a:custGeom>
              <a:avLst/>
              <a:gdLst>
                <a:gd name="T0" fmla="*/ 45 w 45"/>
                <a:gd name="T1" fmla="*/ 0 h 24"/>
                <a:gd name="T2" fmla="*/ 34 w 45"/>
                <a:gd name="T3" fmla="*/ 7 h 24"/>
                <a:gd name="T4" fmla="*/ 13 w 45"/>
                <a:gd name="T5" fmla="*/ 13 h 24"/>
                <a:gd name="T6" fmla="*/ 0 w 45"/>
                <a:gd name="T7" fmla="*/ 13 h 24"/>
                <a:gd name="T8" fmla="*/ 15 w 45"/>
                <a:gd name="T9" fmla="*/ 24 h 24"/>
                <a:gd name="T10" fmla="*/ 37 w 45"/>
                <a:gd name="T11" fmla="*/ 18 h 24"/>
                <a:gd name="T12" fmla="*/ 45 w 45"/>
                <a:gd name="T13" fmla="*/ 0 h 24"/>
                <a:gd name="T14" fmla="*/ 32 w 45"/>
                <a:gd name="T15" fmla="*/ 10 h 24"/>
                <a:gd name="T16" fmla="*/ 41 w 45"/>
                <a:gd name="T17" fmla="*/ 5 h 24"/>
                <a:gd name="T18" fmla="*/ 35 w 45"/>
                <a:gd name="T19" fmla="*/ 16 h 24"/>
                <a:gd name="T20" fmla="*/ 16 w 45"/>
                <a:gd name="T21" fmla="*/ 21 h 24"/>
                <a:gd name="T22" fmla="*/ 6 w 45"/>
                <a:gd name="T23" fmla="*/ 15 h 24"/>
                <a:gd name="T24" fmla="*/ 16 w 45"/>
                <a:gd name="T25" fmla="*/ 14 h 24"/>
                <a:gd name="T26" fmla="*/ 32 w 45"/>
                <a:gd name="T27" fmla="*/ 1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24">
                  <a:moveTo>
                    <a:pt x="45" y="0"/>
                  </a:moveTo>
                  <a:cubicBezTo>
                    <a:pt x="34" y="7"/>
                    <a:pt x="34" y="7"/>
                    <a:pt x="34" y="7"/>
                  </a:cubicBezTo>
                  <a:cubicBezTo>
                    <a:pt x="27" y="10"/>
                    <a:pt x="20" y="12"/>
                    <a:pt x="13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23" y="24"/>
                    <a:pt x="30" y="22"/>
                    <a:pt x="37" y="18"/>
                  </a:cubicBezTo>
                  <a:cubicBezTo>
                    <a:pt x="45" y="0"/>
                    <a:pt x="45" y="0"/>
                    <a:pt x="45" y="0"/>
                  </a:cubicBezTo>
                  <a:close/>
                  <a:moveTo>
                    <a:pt x="32" y="10"/>
                  </a:moveTo>
                  <a:cubicBezTo>
                    <a:pt x="41" y="5"/>
                    <a:pt x="41" y="5"/>
                    <a:pt x="41" y="5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29" y="19"/>
                    <a:pt x="23" y="21"/>
                    <a:pt x="16" y="21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22" y="13"/>
                    <a:pt x="27" y="12"/>
                    <a:pt x="32" y="10"/>
                  </a:cubicBezTo>
                  <a:close/>
                </a:path>
              </a:pathLst>
            </a:custGeom>
            <a:solidFill>
              <a:srgbClr val="C074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78"/>
            <p:cNvSpPr/>
            <p:nvPr/>
          </p:nvSpPr>
          <p:spPr bwMode="auto">
            <a:xfrm>
              <a:off x="9702800" y="2051051"/>
              <a:ext cx="387350" cy="174625"/>
            </a:xfrm>
            <a:custGeom>
              <a:avLst/>
              <a:gdLst>
                <a:gd name="T0" fmla="*/ 35 w 35"/>
                <a:gd name="T1" fmla="*/ 0 h 16"/>
                <a:gd name="T2" fmla="*/ 26 w 35"/>
                <a:gd name="T3" fmla="*/ 5 h 16"/>
                <a:gd name="T4" fmla="*/ 10 w 35"/>
                <a:gd name="T5" fmla="*/ 9 h 16"/>
                <a:gd name="T6" fmla="*/ 0 w 35"/>
                <a:gd name="T7" fmla="*/ 10 h 16"/>
                <a:gd name="T8" fmla="*/ 10 w 35"/>
                <a:gd name="T9" fmla="*/ 16 h 16"/>
                <a:gd name="T10" fmla="*/ 29 w 35"/>
                <a:gd name="T11" fmla="*/ 11 h 16"/>
                <a:gd name="T12" fmla="*/ 35 w 35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16">
                  <a:moveTo>
                    <a:pt x="35" y="0"/>
                  </a:moveTo>
                  <a:cubicBezTo>
                    <a:pt x="26" y="5"/>
                    <a:pt x="26" y="5"/>
                    <a:pt x="26" y="5"/>
                  </a:cubicBezTo>
                  <a:cubicBezTo>
                    <a:pt x="21" y="7"/>
                    <a:pt x="16" y="8"/>
                    <a:pt x="10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7" y="16"/>
                    <a:pt x="23" y="14"/>
                    <a:pt x="29" y="11"/>
                  </a:cubicBezTo>
                  <a:cubicBezTo>
                    <a:pt x="35" y="0"/>
                    <a:pt x="35" y="0"/>
                    <a:pt x="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79"/>
            <p:cNvSpPr/>
            <p:nvPr/>
          </p:nvSpPr>
          <p:spPr bwMode="auto">
            <a:xfrm>
              <a:off x="9371013" y="1700213"/>
              <a:ext cx="320675" cy="87313"/>
            </a:xfrm>
            <a:custGeom>
              <a:avLst/>
              <a:gdLst>
                <a:gd name="T0" fmla="*/ 27 w 29"/>
                <a:gd name="T1" fmla="*/ 4 h 8"/>
                <a:gd name="T2" fmla="*/ 21 w 29"/>
                <a:gd name="T3" fmla="*/ 0 h 8"/>
                <a:gd name="T4" fmla="*/ 8 w 29"/>
                <a:gd name="T5" fmla="*/ 1 h 8"/>
                <a:gd name="T6" fmla="*/ 1 w 29"/>
                <a:gd name="T7" fmla="*/ 4 h 8"/>
                <a:gd name="T8" fmla="*/ 2 w 29"/>
                <a:gd name="T9" fmla="*/ 8 h 8"/>
                <a:gd name="T10" fmla="*/ 27 w 29"/>
                <a:gd name="T11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8">
                  <a:moveTo>
                    <a:pt x="27" y="4"/>
                  </a:moveTo>
                  <a:cubicBezTo>
                    <a:pt x="29" y="2"/>
                    <a:pt x="27" y="1"/>
                    <a:pt x="21" y="0"/>
                  </a:cubicBezTo>
                  <a:cubicBezTo>
                    <a:pt x="15" y="0"/>
                    <a:pt x="11" y="0"/>
                    <a:pt x="8" y="1"/>
                  </a:cubicBezTo>
                  <a:cubicBezTo>
                    <a:pt x="5" y="2"/>
                    <a:pt x="3" y="3"/>
                    <a:pt x="1" y="4"/>
                  </a:cubicBezTo>
                  <a:cubicBezTo>
                    <a:pt x="0" y="6"/>
                    <a:pt x="0" y="7"/>
                    <a:pt x="2" y="8"/>
                  </a:cubicBezTo>
                  <a:cubicBezTo>
                    <a:pt x="10" y="4"/>
                    <a:pt x="18" y="3"/>
                    <a:pt x="27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80"/>
            <p:cNvSpPr/>
            <p:nvPr/>
          </p:nvSpPr>
          <p:spPr bwMode="auto">
            <a:xfrm>
              <a:off x="9736138" y="1973263"/>
              <a:ext cx="176212" cy="77788"/>
            </a:xfrm>
            <a:custGeom>
              <a:avLst/>
              <a:gdLst>
                <a:gd name="T0" fmla="*/ 0 w 16"/>
                <a:gd name="T1" fmla="*/ 0 h 7"/>
                <a:gd name="T2" fmla="*/ 0 w 16"/>
                <a:gd name="T3" fmla="*/ 4 h 7"/>
                <a:gd name="T4" fmla="*/ 16 w 16"/>
                <a:gd name="T5" fmla="*/ 2 h 7"/>
                <a:gd name="T6" fmla="*/ 0 w 16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7">
                  <a:moveTo>
                    <a:pt x="0" y="0"/>
                  </a:moveTo>
                  <a:cubicBezTo>
                    <a:pt x="0" y="1"/>
                    <a:pt x="0" y="3"/>
                    <a:pt x="0" y="4"/>
                  </a:cubicBezTo>
                  <a:cubicBezTo>
                    <a:pt x="6" y="7"/>
                    <a:pt x="11" y="7"/>
                    <a:pt x="16" y="2"/>
                  </a:cubicBezTo>
                  <a:cubicBezTo>
                    <a:pt x="12" y="3"/>
                    <a:pt x="6" y="2"/>
                    <a:pt x="0" y="0"/>
                  </a:cubicBezTo>
                  <a:close/>
                </a:path>
              </a:pathLst>
            </a:custGeom>
            <a:solidFill>
              <a:srgbClr val="C074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81"/>
            <p:cNvSpPr/>
            <p:nvPr/>
          </p:nvSpPr>
          <p:spPr bwMode="auto">
            <a:xfrm>
              <a:off x="9447213" y="1787526"/>
              <a:ext cx="211137" cy="98425"/>
            </a:xfrm>
            <a:custGeom>
              <a:avLst/>
              <a:gdLst>
                <a:gd name="T0" fmla="*/ 15 w 19"/>
                <a:gd name="T1" fmla="*/ 3 h 9"/>
                <a:gd name="T2" fmla="*/ 16 w 19"/>
                <a:gd name="T3" fmla="*/ 3 h 9"/>
                <a:gd name="T4" fmla="*/ 18 w 19"/>
                <a:gd name="T5" fmla="*/ 6 h 9"/>
                <a:gd name="T6" fmla="*/ 18 w 19"/>
                <a:gd name="T7" fmla="*/ 7 h 9"/>
                <a:gd name="T8" fmla="*/ 19 w 19"/>
                <a:gd name="T9" fmla="*/ 7 h 9"/>
                <a:gd name="T10" fmla="*/ 17 w 19"/>
                <a:gd name="T11" fmla="*/ 1 h 9"/>
                <a:gd name="T12" fmla="*/ 0 w 19"/>
                <a:gd name="T13" fmla="*/ 9 h 9"/>
                <a:gd name="T14" fmla="*/ 1 w 19"/>
                <a:gd name="T15" fmla="*/ 8 h 9"/>
                <a:gd name="T16" fmla="*/ 5 w 19"/>
                <a:gd name="T17" fmla="*/ 4 h 9"/>
                <a:gd name="T18" fmla="*/ 6 w 19"/>
                <a:gd name="T19" fmla="*/ 4 h 9"/>
                <a:gd name="T20" fmla="*/ 9 w 19"/>
                <a:gd name="T21" fmla="*/ 7 h 9"/>
                <a:gd name="T22" fmla="*/ 12 w 19"/>
                <a:gd name="T23" fmla="*/ 6 h 9"/>
                <a:gd name="T24" fmla="*/ 13 w 19"/>
                <a:gd name="T25" fmla="*/ 3 h 9"/>
                <a:gd name="T26" fmla="*/ 15 w 19"/>
                <a:gd name="T27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9">
                  <a:moveTo>
                    <a:pt x="15" y="3"/>
                  </a:moveTo>
                  <a:cubicBezTo>
                    <a:pt x="15" y="3"/>
                    <a:pt x="16" y="3"/>
                    <a:pt x="16" y="3"/>
                  </a:cubicBezTo>
                  <a:cubicBezTo>
                    <a:pt x="17" y="4"/>
                    <a:pt x="18" y="5"/>
                    <a:pt x="18" y="6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7" y="0"/>
                    <a:pt x="2" y="3"/>
                    <a:pt x="0" y="9"/>
                  </a:cubicBezTo>
                  <a:cubicBezTo>
                    <a:pt x="0" y="8"/>
                    <a:pt x="0" y="8"/>
                    <a:pt x="1" y="8"/>
                  </a:cubicBezTo>
                  <a:cubicBezTo>
                    <a:pt x="2" y="6"/>
                    <a:pt x="3" y="5"/>
                    <a:pt x="5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6"/>
                    <a:pt x="7" y="7"/>
                    <a:pt x="9" y="7"/>
                  </a:cubicBezTo>
                  <a:cubicBezTo>
                    <a:pt x="10" y="7"/>
                    <a:pt x="11" y="7"/>
                    <a:pt x="12" y="6"/>
                  </a:cubicBezTo>
                  <a:cubicBezTo>
                    <a:pt x="13" y="6"/>
                    <a:pt x="13" y="4"/>
                    <a:pt x="13" y="3"/>
                  </a:cubicBezTo>
                  <a:cubicBezTo>
                    <a:pt x="15" y="3"/>
                    <a:pt x="15" y="3"/>
                    <a:pt x="15" y="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82"/>
            <p:cNvSpPr/>
            <p:nvPr/>
          </p:nvSpPr>
          <p:spPr bwMode="auto">
            <a:xfrm>
              <a:off x="9458325" y="1820863"/>
              <a:ext cx="188912" cy="87313"/>
            </a:xfrm>
            <a:custGeom>
              <a:avLst/>
              <a:gdLst>
                <a:gd name="T0" fmla="*/ 15 w 17"/>
                <a:gd name="T1" fmla="*/ 0 h 8"/>
                <a:gd name="T2" fmla="*/ 14 w 17"/>
                <a:gd name="T3" fmla="*/ 0 h 8"/>
                <a:gd name="T4" fmla="*/ 10 w 17"/>
                <a:gd name="T5" fmla="*/ 6 h 8"/>
                <a:gd name="T6" fmla="*/ 4 w 17"/>
                <a:gd name="T7" fmla="*/ 1 h 8"/>
                <a:gd name="T8" fmla="*/ 0 w 17"/>
                <a:gd name="T9" fmla="*/ 5 h 8"/>
                <a:gd name="T10" fmla="*/ 17 w 17"/>
                <a:gd name="T11" fmla="*/ 3 h 8"/>
                <a:gd name="T12" fmla="*/ 15 w 17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8">
                  <a:moveTo>
                    <a:pt x="15" y="0"/>
                  </a:moveTo>
                  <a:cubicBezTo>
                    <a:pt x="15" y="0"/>
                    <a:pt x="14" y="0"/>
                    <a:pt x="14" y="0"/>
                  </a:cubicBezTo>
                  <a:cubicBezTo>
                    <a:pt x="14" y="3"/>
                    <a:pt x="12" y="5"/>
                    <a:pt x="10" y="6"/>
                  </a:cubicBezTo>
                  <a:cubicBezTo>
                    <a:pt x="8" y="7"/>
                    <a:pt x="6" y="5"/>
                    <a:pt x="4" y="1"/>
                  </a:cubicBezTo>
                  <a:cubicBezTo>
                    <a:pt x="2" y="2"/>
                    <a:pt x="1" y="3"/>
                    <a:pt x="0" y="5"/>
                  </a:cubicBezTo>
                  <a:cubicBezTo>
                    <a:pt x="5" y="8"/>
                    <a:pt x="11" y="8"/>
                    <a:pt x="17" y="3"/>
                  </a:cubicBezTo>
                  <a:cubicBezTo>
                    <a:pt x="17" y="2"/>
                    <a:pt x="16" y="1"/>
                    <a:pt x="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83"/>
            <p:cNvSpPr/>
            <p:nvPr/>
          </p:nvSpPr>
          <p:spPr bwMode="auto">
            <a:xfrm>
              <a:off x="9502775" y="1820863"/>
              <a:ext cx="111125" cy="76200"/>
            </a:xfrm>
            <a:custGeom>
              <a:avLst/>
              <a:gdLst>
                <a:gd name="T0" fmla="*/ 1 w 10"/>
                <a:gd name="T1" fmla="*/ 1 h 7"/>
                <a:gd name="T2" fmla="*/ 0 w 10"/>
                <a:gd name="T3" fmla="*/ 1 h 7"/>
                <a:gd name="T4" fmla="*/ 6 w 10"/>
                <a:gd name="T5" fmla="*/ 6 h 7"/>
                <a:gd name="T6" fmla="*/ 10 w 10"/>
                <a:gd name="T7" fmla="*/ 0 h 7"/>
                <a:gd name="T8" fmla="*/ 8 w 10"/>
                <a:gd name="T9" fmla="*/ 0 h 7"/>
                <a:gd name="T10" fmla="*/ 7 w 10"/>
                <a:gd name="T11" fmla="*/ 3 h 7"/>
                <a:gd name="T12" fmla="*/ 4 w 10"/>
                <a:gd name="T13" fmla="*/ 4 h 7"/>
                <a:gd name="T14" fmla="*/ 1 w 10"/>
                <a:gd name="T15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7">
                  <a:moveTo>
                    <a:pt x="1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2" y="5"/>
                    <a:pt x="4" y="7"/>
                    <a:pt x="6" y="6"/>
                  </a:cubicBezTo>
                  <a:cubicBezTo>
                    <a:pt x="8" y="5"/>
                    <a:pt x="10" y="3"/>
                    <a:pt x="1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"/>
                    <a:pt x="8" y="3"/>
                    <a:pt x="7" y="3"/>
                  </a:cubicBezTo>
                  <a:cubicBezTo>
                    <a:pt x="6" y="4"/>
                    <a:pt x="5" y="4"/>
                    <a:pt x="4" y="4"/>
                  </a:cubicBezTo>
                  <a:cubicBezTo>
                    <a:pt x="2" y="4"/>
                    <a:pt x="1" y="3"/>
                    <a:pt x="1" y="1"/>
                  </a:cubicBezTo>
                  <a:close/>
                </a:path>
              </a:pathLst>
            </a:custGeom>
            <a:solidFill>
              <a:srgbClr val="6633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84"/>
            <p:cNvSpPr/>
            <p:nvPr/>
          </p:nvSpPr>
          <p:spPr bwMode="auto">
            <a:xfrm>
              <a:off x="9447213" y="1852613"/>
              <a:ext cx="200025" cy="66675"/>
            </a:xfrm>
            <a:custGeom>
              <a:avLst/>
              <a:gdLst>
                <a:gd name="T0" fmla="*/ 1 w 18"/>
                <a:gd name="T1" fmla="*/ 2 h 6"/>
                <a:gd name="T2" fmla="*/ 0 w 18"/>
                <a:gd name="T3" fmla="*/ 3 h 6"/>
                <a:gd name="T4" fmla="*/ 18 w 18"/>
                <a:gd name="T5" fmla="*/ 1 h 6"/>
                <a:gd name="T6" fmla="*/ 18 w 18"/>
                <a:gd name="T7" fmla="*/ 0 h 6"/>
                <a:gd name="T8" fmla="*/ 1 w 18"/>
                <a:gd name="T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6">
                  <a:moveTo>
                    <a:pt x="1" y="2"/>
                  </a:moveTo>
                  <a:cubicBezTo>
                    <a:pt x="0" y="2"/>
                    <a:pt x="0" y="2"/>
                    <a:pt x="0" y="3"/>
                  </a:cubicBezTo>
                  <a:cubicBezTo>
                    <a:pt x="6" y="6"/>
                    <a:pt x="12" y="5"/>
                    <a:pt x="18" y="1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2" y="5"/>
                    <a:pt x="6" y="5"/>
                    <a:pt x="1" y="2"/>
                  </a:cubicBezTo>
                  <a:close/>
                </a:path>
              </a:pathLst>
            </a:custGeom>
            <a:solidFill>
              <a:srgbClr val="C074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85"/>
            <p:cNvSpPr/>
            <p:nvPr/>
          </p:nvSpPr>
          <p:spPr bwMode="auto">
            <a:xfrm>
              <a:off x="9990138" y="1677988"/>
              <a:ext cx="44450" cy="33338"/>
            </a:xfrm>
            <a:custGeom>
              <a:avLst/>
              <a:gdLst>
                <a:gd name="T0" fmla="*/ 4 w 4"/>
                <a:gd name="T1" fmla="*/ 1 h 3"/>
                <a:gd name="T2" fmla="*/ 4 w 4"/>
                <a:gd name="T3" fmla="*/ 2 h 3"/>
                <a:gd name="T4" fmla="*/ 3 w 4"/>
                <a:gd name="T5" fmla="*/ 3 h 3"/>
                <a:gd name="T6" fmla="*/ 1 w 4"/>
                <a:gd name="T7" fmla="*/ 3 h 3"/>
                <a:gd name="T8" fmla="*/ 0 w 4"/>
                <a:gd name="T9" fmla="*/ 2 h 3"/>
                <a:gd name="T10" fmla="*/ 0 w 4"/>
                <a:gd name="T11" fmla="*/ 1 h 3"/>
                <a:gd name="T12" fmla="*/ 1 w 4"/>
                <a:gd name="T13" fmla="*/ 1 h 3"/>
                <a:gd name="T14" fmla="*/ 3 w 4"/>
                <a:gd name="T15" fmla="*/ 0 h 3"/>
                <a:gd name="T16" fmla="*/ 4 w 4"/>
                <a:gd name="T17" fmla="*/ 0 h 3"/>
                <a:gd name="T18" fmla="*/ 4 w 4"/>
                <a:gd name="T1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3">
                  <a:moveTo>
                    <a:pt x="4" y="1"/>
                  </a:moveTo>
                  <a:cubicBezTo>
                    <a:pt x="4" y="1"/>
                    <a:pt x="4" y="2"/>
                    <a:pt x="4" y="2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2" y="3"/>
                    <a:pt x="2" y="3"/>
                    <a:pt x="1" y="3"/>
                  </a:cubicBezTo>
                  <a:cubicBezTo>
                    <a:pt x="1" y="2"/>
                    <a:pt x="0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86"/>
            <p:cNvSpPr/>
            <p:nvPr/>
          </p:nvSpPr>
          <p:spPr bwMode="auto">
            <a:xfrm>
              <a:off x="9536113" y="1820863"/>
              <a:ext cx="44450" cy="31750"/>
            </a:xfrm>
            <a:custGeom>
              <a:avLst/>
              <a:gdLst>
                <a:gd name="T0" fmla="*/ 0 w 4"/>
                <a:gd name="T1" fmla="*/ 1 h 3"/>
                <a:gd name="T2" fmla="*/ 0 w 4"/>
                <a:gd name="T3" fmla="*/ 1 h 3"/>
                <a:gd name="T4" fmla="*/ 0 w 4"/>
                <a:gd name="T5" fmla="*/ 2 h 3"/>
                <a:gd name="T6" fmla="*/ 1 w 4"/>
                <a:gd name="T7" fmla="*/ 3 h 3"/>
                <a:gd name="T8" fmla="*/ 2 w 4"/>
                <a:gd name="T9" fmla="*/ 3 h 3"/>
                <a:gd name="T10" fmla="*/ 3 w 4"/>
                <a:gd name="T11" fmla="*/ 2 h 3"/>
                <a:gd name="T12" fmla="*/ 3 w 4"/>
                <a:gd name="T13" fmla="*/ 1 h 3"/>
                <a:gd name="T14" fmla="*/ 3 w 4"/>
                <a:gd name="T15" fmla="*/ 0 h 3"/>
                <a:gd name="T16" fmla="*/ 3 w 4"/>
                <a:gd name="T17" fmla="*/ 0 h 3"/>
                <a:gd name="T18" fmla="*/ 0 w 4"/>
                <a:gd name="T1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1" y="3"/>
                    <a:pt x="2" y="3"/>
                    <a:pt x="2" y="3"/>
                  </a:cubicBezTo>
                  <a:cubicBezTo>
                    <a:pt x="3" y="3"/>
                    <a:pt x="3" y="3"/>
                    <a:pt x="3" y="2"/>
                  </a:cubicBezTo>
                  <a:cubicBezTo>
                    <a:pt x="3" y="2"/>
                    <a:pt x="4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0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84" name="矩形 183"/>
          <p:cNvSpPr/>
          <p:nvPr/>
        </p:nvSpPr>
        <p:spPr>
          <a:xfrm>
            <a:off x="-28575" y="6688773"/>
            <a:ext cx="12192000" cy="204882"/>
          </a:xfrm>
          <a:prstGeom prst="rect">
            <a:avLst/>
          </a:prstGeom>
          <a:solidFill>
            <a:srgbClr val="E66F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5" name="文本框 184"/>
          <p:cNvSpPr txBox="1"/>
          <p:nvPr/>
        </p:nvSpPr>
        <p:spPr>
          <a:xfrm>
            <a:off x="4746913" y="6253024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张海山锐谐体" panose="02000000000000000000" pitchFamily="2" charset="-122"/>
                <a:ea typeface="张海山锐谐体" panose="02000000000000000000" pitchFamily="2" charset="-122"/>
              </a:rPr>
              <a:t>添加标题</a:t>
            </a:r>
          </a:p>
        </p:txBody>
      </p:sp>
    </p:spTree>
  </p:cSld>
  <p:clrMapOvr>
    <a:masterClrMapping/>
  </p:clrMapOvr>
  <p:transition spd="slow" advClick="0" advTm="2000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6F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3106205" y="2290962"/>
            <a:ext cx="6032930" cy="1584352"/>
            <a:chOff x="3554789" y="2408768"/>
            <a:chExt cx="5135762" cy="1348740"/>
          </a:xfrm>
        </p:grpSpPr>
        <p:sp>
          <p:nvSpPr>
            <p:cNvPr id="7" name="文本框 6"/>
            <p:cNvSpPr txBox="1"/>
            <p:nvPr/>
          </p:nvSpPr>
          <p:spPr>
            <a:xfrm>
              <a:off x="3608129" y="2462108"/>
              <a:ext cx="5082422" cy="1295400"/>
            </a:xfrm>
            <a:custGeom>
              <a:avLst/>
              <a:gdLst/>
              <a:ahLst/>
              <a:cxnLst/>
              <a:rect l="l" t="t" r="r" b="b"/>
              <a:pathLst>
                <a:path w="3905250" h="995363">
                  <a:moveTo>
                    <a:pt x="3819525" y="885825"/>
                  </a:moveTo>
                  <a:lnTo>
                    <a:pt x="3905250" y="885825"/>
                  </a:lnTo>
                  <a:lnTo>
                    <a:pt x="3905250" y="981075"/>
                  </a:lnTo>
                  <a:lnTo>
                    <a:pt x="3819525" y="981075"/>
                  </a:lnTo>
                  <a:close/>
                  <a:moveTo>
                    <a:pt x="2605088" y="595313"/>
                  </a:moveTo>
                  <a:lnTo>
                    <a:pt x="2605088" y="695325"/>
                  </a:lnTo>
                  <a:lnTo>
                    <a:pt x="3305175" y="695325"/>
                  </a:lnTo>
                  <a:lnTo>
                    <a:pt x="3305175" y="595313"/>
                  </a:lnTo>
                  <a:close/>
                  <a:moveTo>
                    <a:pt x="2605088" y="390525"/>
                  </a:moveTo>
                  <a:lnTo>
                    <a:pt x="2605088" y="490538"/>
                  </a:lnTo>
                  <a:lnTo>
                    <a:pt x="3305175" y="490538"/>
                  </a:lnTo>
                  <a:lnTo>
                    <a:pt x="3305175" y="390525"/>
                  </a:lnTo>
                  <a:close/>
                  <a:moveTo>
                    <a:pt x="1519238" y="247650"/>
                  </a:moveTo>
                  <a:lnTo>
                    <a:pt x="1638300" y="247650"/>
                  </a:lnTo>
                  <a:lnTo>
                    <a:pt x="1638300" y="995363"/>
                  </a:lnTo>
                  <a:lnTo>
                    <a:pt x="1519238" y="995363"/>
                  </a:lnTo>
                  <a:close/>
                  <a:moveTo>
                    <a:pt x="1819275" y="38100"/>
                  </a:moveTo>
                  <a:lnTo>
                    <a:pt x="2233613" y="38100"/>
                  </a:lnTo>
                  <a:lnTo>
                    <a:pt x="2233613" y="995363"/>
                  </a:lnTo>
                  <a:lnTo>
                    <a:pt x="2043113" y="995363"/>
                  </a:lnTo>
                  <a:lnTo>
                    <a:pt x="2043113" y="890588"/>
                  </a:lnTo>
                  <a:lnTo>
                    <a:pt x="2119313" y="890588"/>
                  </a:lnTo>
                  <a:lnTo>
                    <a:pt x="2119313" y="142875"/>
                  </a:lnTo>
                  <a:lnTo>
                    <a:pt x="1819275" y="142875"/>
                  </a:lnTo>
                  <a:close/>
                  <a:moveTo>
                    <a:pt x="3814763" y="33338"/>
                  </a:moveTo>
                  <a:lnTo>
                    <a:pt x="3905250" y="33338"/>
                  </a:lnTo>
                  <a:lnTo>
                    <a:pt x="3886200" y="733425"/>
                  </a:lnTo>
                  <a:lnTo>
                    <a:pt x="3829050" y="733425"/>
                  </a:lnTo>
                  <a:close/>
                  <a:moveTo>
                    <a:pt x="723900" y="14288"/>
                  </a:moveTo>
                  <a:lnTo>
                    <a:pt x="736791" y="290513"/>
                  </a:lnTo>
                  <a:lnTo>
                    <a:pt x="1009650" y="290513"/>
                  </a:lnTo>
                  <a:lnTo>
                    <a:pt x="1009650" y="395288"/>
                  </a:lnTo>
                  <a:lnTo>
                    <a:pt x="741680" y="395288"/>
                  </a:lnTo>
                  <a:lnTo>
                    <a:pt x="754154" y="662590"/>
                  </a:lnTo>
                  <a:lnTo>
                    <a:pt x="914400" y="495300"/>
                  </a:lnTo>
                  <a:lnTo>
                    <a:pt x="1009650" y="547688"/>
                  </a:lnTo>
                  <a:lnTo>
                    <a:pt x="802630" y="761533"/>
                  </a:lnTo>
                  <a:lnTo>
                    <a:pt x="1033463" y="928688"/>
                  </a:lnTo>
                  <a:lnTo>
                    <a:pt x="957263" y="995363"/>
                  </a:lnTo>
                  <a:lnTo>
                    <a:pt x="728511" y="838096"/>
                  </a:lnTo>
                  <a:lnTo>
                    <a:pt x="576263" y="995363"/>
                  </a:lnTo>
                  <a:lnTo>
                    <a:pt x="481013" y="947738"/>
                  </a:lnTo>
                  <a:lnTo>
                    <a:pt x="651637" y="769613"/>
                  </a:lnTo>
                  <a:lnTo>
                    <a:pt x="632563" y="395288"/>
                  </a:lnTo>
                  <a:lnTo>
                    <a:pt x="323850" y="395288"/>
                  </a:lnTo>
                  <a:lnTo>
                    <a:pt x="323850" y="562170"/>
                  </a:lnTo>
                  <a:lnTo>
                    <a:pt x="466725" y="528638"/>
                  </a:lnTo>
                  <a:lnTo>
                    <a:pt x="504825" y="623888"/>
                  </a:lnTo>
                  <a:lnTo>
                    <a:pt x="323850" y="666361"/>
                  </a:lnTo>
                  <a:lnTo>
                    <a:pt x="323850" y="995363"/>
                  </a:lnTo>
                  <a:lnTo>
                    <a:pt x="4763" y="995363"/>
                  </a:lnTo>
                  <a:lnTo>
                    <a:pt x="4763" y="890588"/>
                  </a:lnTo>
                  <a:lnTo>
                    <a:pt x="209550" y="890588"/>
                  </a:lnTo>
                  <a:lnTo>
                    <a:pt x="209550" y="693187"/>
                  </a:lnTo>
                  <a:lnTo>
                    <a:pt x="38100" y="733425"/>
                  </a:lnTo>
                  <a:lnTo>
                    <a:pt x="0" y="638175"/>
                  </a:lnTo>
                  <a:lnTo>
                    <a:pt x="209550" y="588995"/>
                  </a:lnTo>
                  <a:lnTo>
                    <a:pt x="209550" y="395288"/>
                  </a:lnTo>
                  <a:lnTo>
                    <a:pt x="4763" y="395288"/>
                  </a:lnTo>
                  <a:lnTo>
                    <a:pt x="4763" y="290513"/>
                  </a:lnTo>
                  <a:lnTo>
                    <a:pt x="209550" y="290513"/>
                  </a:lnTo>
                  <a:lnTo>
                    <a:pt x="209550" y="129679"/>
                  </a:lnTo>
                  <a:lnTo>
                    <a:pt x="47625" y="138113"/>
                  </a:lnTo>
                  <a:lnTo>
                    <a:pt x="19050" y="47625"/>
                  </a:lnTo>
                  <a:lnTo>
                    <a:pt x="471488" y="23813"/>
                  </a:lnTo>
                  <a:lnTo>
                    <a:pt x="504825" y="114300"/>
                  </a:lnTo>
                  <a:lnTo>
                    <a:pt x="323850" y="123726"/>
                  </a:lnTo>
                  <a:lnTo>
                    <a:pt x="323850" y="290513"/>
                  </a:lnTo>
                  <a:lnTo>
                    <a:pt x="627225" y="290513"/>
                  </a:lnTo>
                  <a:lnTo>
                    <a:pt x="614363" y="38100"/>
                  </a:lnTo>
                  <a:close/>
                  <a:moveTo>
                    <a:pt x="1662113" y="9525"/>
                  </a:moveTo>
                  <a:lnTo>
                    <a:pt x="1824038" y="238125"/>
                  </a:lnTo>
                  <a:lnTo>
                    <a:pt x="1714500" y="276225"/>
                  </a:lnTo>
                  <a:lnTo>
                    <a:pt x="1552575" y="47625"/>
                  </a:lnTo>
                  <a:close/>
                  <a:moveTo>
                    <a:pt x="1328738" y="9525"/>
                  </a:moveTo>
                  <a:lnTo>
                    <a:pt x="1419225" y="76200"/>
                  </a:lnTo>
                  <a:lnTo>
                    <a:pt x="1297808" y="457200"/>
                  </a:lnTo>
                  <a:lnTo>
                    <a:pt x="1366838" y="457200"/>
                  </a:lnTo>
                  <a:lnTo>
                    <a:pt x="1366838" y="995363"/>
                  </a:lnTo>
                  <a:lnTo>
                    <a:pt x="1247775" y="995363"/>
                  </a:lnTo>
                  <a:lnTo>
                    <a:pt x="1247775" y="485023"/>
                  </a:lnTo>
                  <a:lnTo>
                    <a:pt x="1190625" y="442913"/>
                  </a:lnTo>
                  <a:close/>
                  <a:moveTo>
                    <a:pt x="933450" y="4763"/>
                  </a:moveTo>
                  <a:lnTo>
                    <a:pt x="1028700" y="142875"/>
                  </a:lnTo>
                  <a:lnTo>
                    <a:pt x="928688" y="176213"/>
                  </a:lnTo>
                  <a:lnTo>
                    <a:pt x="833438" y="33338"/>
                  </a:lnTo>
                  <a:close/>
                  <a:moveTo>
                    <a:pt x="2809875" y="0"/>
                  </a:moveTo>
                  <a:lnTo>
                    <a:pt x="2938463" y="14288"/>
                  </a:lnTo>
                  <a:lnTo>
                    <a:pt x="2919942" y="61913"/>
                  </a:lnTo>
                  <a:lnTo>
                    <a:pt x="3457575" y="61913"/>
                  </a:lnTo>
                  <a:lnTo>
                    <a:pt x="3457575" y="166688"/>
                  </a:lnTo>
                  <a:lnTo>
                    <a:pt x="2812852" y="166688"/>
                  </a:lnTo>
                  <a:lnTo>
                    <a:pt x="2646660" y="285750"/>
                  </a:lnTo>
                  <a:lnTo>
                    <a:pt x="3419475" y="285750"/>
                  </a:lnTo>
                  <a:lnTo>
                    <a:pt x="3419475" y="995363"/>
                  </a:lnTo>
                  <a:lnTo>
                    <a:pt x="3233738" y="995363"/>
                  </a:lnTo>
                  <a:lnTo>
                    <a:pt x="3233738" y="890588"/>
                  </a:lnTo>
                  <a:lnTo>
                    <a:pt x="3305175" y="890588"/>
                  </a:lnTo>
                  <a:lnTo>
                    <a:pt x="3305175" y="800100"/>
                  </a:lnTo>
                  <a:lnTo>
                    <a:pt x="2605088" y="800100"/>
                  </a:lnTo>
                  <a:lnTo>
                    <a:pt x="2566988" y="995363"/>
                  </a:lnTo>
                  <a:lnTo>
                    <a:pt x="2447925" y="981075"/>
                  </a:lnTo>
                  <a:lnTo>
                    <a:pt x="2486025" y="771525"/>
                  </a:lnTo>
                  <a:lnTo>
                    <a:pt x="2486025" y="355722"/>
                  </a:lnTo>
                  <a:lnTo>
                    <a:pt x="2409825" y="338138"/>
                  </a:lnTo>
                  <a:lnTo>
                    <a:pt x="2649141" y="166688"/>
                  </a:lnTo>
                  <a:lnTo>
                    <a:pt x="2447925" y="166688"/>
                  </a:lnTo>
                  <a:lnTo>
                    <a:pt x="2447925" y="61913"/>
                  </a:lnTo>
                  <a:lnTo>
                    <a:pt x="2785798" y="61913"/>
                  </a:lnTo>
                  <a:close/>
                </a:path>
              </a:pathLst>
            </a:custGeom>
            <a:solidFill>
              <a:srgbClr val="D22424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endParaRPr lang="zh-CN" altLang="en-US" sz="9600" dirty="0">
                <a:solidFill>
                  <a:srgbClr val="DD3B3B"/>
                </a:solidFill>
                <a:latin typeface="张海山锐谐体" panose="02000000000000000000" pitchFamily="2" charset="-122"/>
                <a:ea typeface="张海山锐谐体" panose="02000000000000000000" pitchFamily="2" charset="-122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3554789" y="2408768"/>
              <a:ext cx="5082422" cy="1295400"/>
            </a:xfrm>
            <a:custGeom>
              <a:avLst/>
              <a:gdLst/>
              <a:ahLst/>
              <a:cxnLst/>
              <a:rect l="l" t="t" r="r" b="b"/>
              <a:pathLst>
                <a:path w="3905250" h="995363">
                  <a:moveTo>
                    <a:pt x="3819525" y="885825"/>
                  </a:moveTo>
                  <a:lnTo>
                    <a:pt x="3905250" y="885825"/>
                  </a:lnTo>
                  <a:lnTo>
                    <a:pt x="3905250" y="981075"/>
                  </a:lnTo>
                  <a:lnTo>
                    <a:pt x="3819525" y="981075"/>
                  </a:lnTo>
                  <a:close/>
                  <a:moveTo>
                    <a:pt x="2605088" y="595313"/>
                  </a:moveTo>
                  <a:lnTo>
                    <a:pt x="2605088" y="695325"/>
                  </a:lnTo>
                  <a:lnTo>
                    <a:pt x="3305175" y="695325"/>
                  </a:lnTo>
                  <a:lnTo>
                    <a:pt x="3305175" y="595313"/>
                  </a:lnTo>
                  <a:close/>
                  <a:moveTo>
                    <a:pt x="2605088" y="390525"/>
                  </a:moveTo>
                  <a:lnTo>
                    <a:pt x="2605088" y="490538"/>
                  </a:lnTo>
                  <a:lnTo>
                    <a:pt x="3305175" y="490538"/>
                  </a:lnTo>
                  <a:lnTo>
                    <a:pt x="3305175" y="390525"/>
                  </a:lnTo>
                  <a:close/>
                  <a:moveTo>
                    <a:pt x="1519238" y="247650"/>
                  </a:moveTo>
                  <a:lnTo>
                    <a:pt x="1638300" y="247650"/>
                  </a:lnTo>
                  <a:lnTo>
                    <a:pt x="1638300" y="995363"/>
                  </a:lnTo>
                  <a:lnTo>
                    <a:pt x="1519238" y="995363"/>
                  </a:lnTo>
                  <a:close/>
                  <a:moveTo>
                    <a:pt x="1819275" y="38100"/>
                  </a:moveTo>
                  <a:lnTo>
                    <a:pt x="2233613" y="38100"/>
                  </a:lnTo>
                  <a:lnTo>
                    <a:pt x="2233613" y="995363"/>
                  </a:lnTo>
                  <a:lnTo>
                    <a:pt x="2043113" y="995363"/>
                  </a:lnTo>
                  <a:lnTo>
                    <a:pt x="2043113" y="890588"/>
                  </a:lnTo>
                  <a:lnTo>
                    <a:pt x="2119313" y="890588"/>
                  </a:lnTo>
                  <a:lnTo>
                    <a:pt x="2119313" y="142875"/>
                  </a:lnTo>
                  <a:lnTo>
                    <a:pt x="1819275" y="142875"/>
                  </a:lnTo>
                  <a:close/>
                  <a:moveTo>
                    <a:pt x="3814763" y="33338"/>
                  </a:moveTo>
                  <a:lnTo>
                    <a:pt x="3905250" y="33338"/>
                  </a:lnTo>
                  <a:lnTo>
                    <a:pt x="3886200" y="733425"/>
                  </a:lnTo>
                  <a:lnTo>
                    <a:pt x="3829050" y="733425"/>
                  </a:lnTo>
                  <a:close/>
                  <a:moveTo>
                    <a:pt x="723900" y="14288"/>
                  </a:moveTo>
                  <a:lnTo>
                    <a:pt x="736791" y="290513"/>
                  </a:lnTo>
                  <a:lnTo>
                    <a:pt x="1009650" y="290513"/>
                  </a:lnTo>
                  <a:lnTo>
                    <a:pt x="1009650" y="395288"/>
                  </a:lnTo>
                  <a:lnTo>
                    <a:pt x="741680" y="395288"/>
                  </a:lnTo>
                  <a:lnTo>
                    <a:pt x="754154" y="662590"/>
                  </a:lnTo>
                  <a:lnTo>
                    <a:pt x="914400" y="495300"/>
                  </a:lnTo>
                  <a:lnTo>
                    <a:pt x="1009650" y="547688"/>
                  </a:lnTo>
                  <a:lnTo>
                    <a:pt x="802630" y="761533"/>
                  </a:lnTo>
                  <a:lnTo>
                    <a:pt x="1033463" y="928688"/>
                  </a:lnTo>
                  <a:lnTo>
                    <a:pt x="957263" y="995363"/>
                  </a:lnTo>
                  <a:lnTo>
                    <a:pt x="728511" y="838096"/>
                  </a:lnTo>
                  <a:lnTo>
                    <a:pt x="576263" y="995363"/>
                  </a:lnTo>
                  <a:lnTo>
                    <a:pt x="481013" y="947738"/>
                  </a:lnTo>
                  <a:lnTo>
                    <a:pt x="651637" y="769613"/>
                  </a:lnTo>
                  <a:lnTo>
                    <a:pt x="632563" y="395288"/>
                  </a:lnTo>
                  <a:lnTo>
                    <a:pt x="323850" y="395288"/>
                  </a:lnTo>
                  <a:lnTo>
                    <a:pt x="323850" y="562170"/>
                  </a:lnTo>
                  <a:lnTo>
                    <a:pt x="466725" y="528638"/>
                  </a:lnTo>
                  <a:lnTo>
                    <a:pt x="504825" y="623888"/>
                  </a:lnTo>
                  <a:lnTo>
                    <a:pt x="323850" y="666361"/>
                  </a:lnTo>
                  <a:lnTo>
                    <a:pt x="323850" y="995363"/>
                  </a:lnTo>
                  <a:lnTo>
                    <a:pt x="4763" y="995363"/>
                  </a:lnTo>
                  <a:lnTo>
                    <a:pt x="4763" y="890588"/>
                  </a:lnTo>
                  <a:lnTo>
                    <a:pt x="209550" y="890588"/>
                  </a:lnTo>
                  <a:lnTo>
                    <a:pt x="209550" y="693187"/>
                  </a:lnTo>
                  <a:lnTo>
                    <a:pt x="38100" y="733425"/>
                  </a:lnTo>
                  <a:lnTo>
                    <a:pt x="0" y="638175"/>
                  </a:lnTo>
                  <a:lnTo>
                    <a:pt x="209550" y="588995"/>
                  </a:lnTo>
                  <a:lnTo>
                    <a:pt x="209550" y="395288"/>
                  </a:lnTo>
                  <a:lnTo>
                    <a:pt x="4763" y="395288"/>
                  </a:lnTo>
                  <a:lnTo>
                    <a:pt x="4763" y="290513"/>
                  </a:lnTo>
                  <a:lnTo>
                    <a:pt x="209550" y="290513"/>
                  </a:lnTo>
                  <a:lnTo>
                    <a:pt x="209550" y="129679"/>
                  </a:lnTo>
                  <a:lnTo>
                    <a:pt x="47625" y="138113"/>
                  </a:lnTo>
                  <a:lnTo>
                    <a:pt x="19050" y="47625"/>
                  </a:lnTo>
                  <a:lnTo>
                    <a:pt x="471488" y="23813"/>
                  </a:lnTo>
                  <a:lnTo>
                    <a:pt x="504825" y="114300"/>
                  </a:lnTo>
                  <a:lnTo>
                    <a:pt x="323850" y="123726"/>
                  </a:lnTo>
                  <a:lnTo>
                    <a:pt x="323850" y="290513"/>
                  </a:lnTo>
                  <a:lnTo>
                    <a:pt x="627225" y="290513"/>
                  </a:lnTo>
                  <a:lnTo>
                    <a:pt x="614363" y="38100"/>
                  </a:lnTo>
                  <a:close/>
                  <a:moveTo>
                    <a:pt x="1662113" y="9525"/>
                  </a:moveTo>
                  <a:lnTo>
                    <a:pt x="1824038" y="238125"/>
                  </a:lnTo>
                  <a:lnTo>
                    <a:pt x="1714500" y="276225"/>
                  </a:lnTo>
                  <a:lnTo>
                    <a:pt x="1552575" y="47625"/>
                  </a:lnTo>
                  <a:close/>
                  <a:moveTo>
                    <a:pt x="1328738" y="9525"/>
                  </a:moveTo>
                  <a:lnTo>
                    <a:pt x="1419225" y="76200"/>
                  </a:lnTo>
                  <a:lnTo>
                    <a:pt x="1297808" y="457200"/>
                  </a:lnTo>
                  <a:lnTo>
                    <a:pt x="1366838" y="457200"/>
                  </a:lnTo>
                  <a:lnTo>
                    <a:pt x="1366838" y="995363"/>
                  </a:lnTo>
                  <a:lnTo>
                    <a:pt x="1247775" y="995363"/>
                  </a:lnTo>
                  <a:lnTo>
                    <a:pt x="1247775" y="485023"/>
                  </a:lnTo>
                  <a:lnTo>
                    <a:pt x="1190625" y="442913"/>
                  </a:lnTo>
                  <a:close/>
                  <a:moveTo>
                    <a:pt x="933450" y="4763"/>
                  </a:moveTo>
                  <a:lnTo>
                    <a:pt x="1028700" y="142875"/>
                  </a:lnTo>
                  <a:lnTo>
                    <a:pt x="928688" y="176213"/>
                  </a:lnTo>
                  <a:lnTo>
                    <a:pt x="833438" y="33338"/>
                  </a:lnTo>
                  <a:close/>
                  <a:moveTo>
                    <a:pt x="2809875" y="0"/>
                  </a:moveTo>
                  <a:lnTo>
                    <a:pt x="2938463" y="14288"/>
                  </a:lnTo>
                  <a:lnTo>
                    <a:pt x="2919942" y="61913"/>
                  </a:lnTo>
                  <a:lnTo>
                    <a:pt x="3457575" y="61913"/>
                  </a:lnTo>
                  <a:lnTo>
                    <a:pt x="3457575" y="166688"/>
                  </a:lnTo>
                  <a:lnTo>
                    <a:pt x="2812852" y="166688"/>
                  </a:lnTo>
                  <a:lnTo>
                    <a:pt x="2646660" y="285750"/>
                  </a:lnTo>
                  <a:lnTo>
                    <a:pt x="3419475" y="285750"/>
                  </a:lnTo>
                  <a:lnTo>
                    <a:pt x="3419475" y="995363"/>
                  </a:lnTo>
                  <a:lnTo>
                    <a:pt x="3233738" y="995363"/>
                  </a:lnTo>
                  <a:lnTo>
                    <a:pt x="3233738" y="890588"/>
                  </a:lnTo>
                  <a:lnTo>
                    <a:pt x="3305175" y="890588"/>
                  </a:lnTo>
                  <a:lnTo>
                    <a:pt x="3305175" y="800100"/>
                  </a:lnTo>
                  <a:lnTo>
                    <a:pt x="2605088" y="800100"/>
                  </a:lnTo>
                  <a:lnTo>
                    <a:pt x="2566988" y="995363"/>
                  </a:lnTo>
                  <a:lnTo>
                    <a:pt x="2447925" y="981075"/>
                  </a:lnTo>
                  <a:lnTo>
                    <a:pt x="2486025" y="771525"/>
                  </a:lnTo>
                  <a:lnTo>
                    <a:pt x="2486025" y="355722"/>
                  </a:lnTo>
                  <a:lnTo>
                    <a:pt x="2409825" y="338138"/>
                  </a:lnTo>
                  <a:lnTo>
                    <a:pt x="2649141" y="166688"/>
                  </a:lnTo>
                  <a:lnTo>
                    <a:pt x="2447925" y="166688"/>
                  </a:lnTo>
                  <a:lnTo>
                    <a:pt x="2447925" y="61913"/>
                  </a:lnTo>
                  <a:lnTo>
                    <a:pt x="2785798" y="619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endParaRPr lang="zh-CN" altLang="en-US" sz="9600" dirty="0">
                <a:solidFill>
                  <a:schemeClr val="bg1"/>
                </a:solidFill>
                <a:latin typeface="张海山锐谐体" panose="02000000000000000000" pitchFamily="2" charset="-122"/>
                <a:ea typeface="张海山锐谐体" panose="02000000000000000000" pitchFamily="2" charset="-122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4746913" y="6253024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张海山锐谐体" panose="02000000000000000000" pitchFamily="2" charset="-122"/>
                <a:ea typeface="张海山锐谐体" panose="02000000000000000000" pitchFamily="2" charset="-122"/>
              </a:rPr>
              <a:t>添加标题</a:t>
            </a:r>
          </a:p>
        </p:txBody>
      </p:sp>
    </p:spTree>
  </p:cSld>
  <p:clrMapOvr>
    <a:masterClrMapping/>
  </p:clrMapOvr>
  <p:transition spd="slow" advClick="0" advTm="2000">
    <p:push dir="u"/>
  </p:transition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318</Words>
  <Application>Microsoft Office PowerPoint</Application>
  <PresentationFormat>宽屏</PresentationFormat>
  <Paragraphs>93</Paragraphs>
  <Slides>21</Slides>
  <Notes>1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9" baseType="lpstr">
      <vt:lpstr>黑体</vt:lpstr>
      <vt:lpstr>华康少女文字W5(P)</vt:lpstr>
      <vt:lpstr>微软雅黑</vt:lpstr>
      <vt:lpstr>张海山锐谐体</vt:lpstr>
      <vt:lpstr>Arial</vt:lpstr>
      <vt:lpstr>Calibri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89</cp:revision>
  <dcterms:created xsi:type="dcterms:W3CDTF">2014-11-06T08:41:00Z</dcterms:created>
  <dcterms:modified xsi:type="dcterms:W3CDTF">2021-01-05T22:45:11Z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